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84" r:id="rId2"/>
    <p:sldId id="275" r:id="rId3"/>
    <p:sldId id="285" r:id="rId4"/>
    <p:sldId id="286" r:id="rId5"/>
    <p:sldId id="287" r:id="rId6"/>
    <p:sldId id="289" r:id="rId7"/>
    <p:sldId id="291" r:id="rId8"/>
    <p:sldId id="294" r:id="rId9"/>
    <p:sldId id="332" r:id="rId10"/>
    <p:sldId id="336" r:id="rId11"/>
    <p:sldId id="334" r:id="rId12"/>
    <p:sldId id="337" r:id="rId13"/>
    <p:sldId id="338" r:id="rId14"/>
    <p:sldId id="304" r:id="rId15"/>
    <p:sldId id="306" r:id="rId16"/>
    <p:sldId id="308" r:id="rId17"/>
    <p:sldId id="317" r:id="rId18"/>
    <p:sldId id="342" r:id="rId19"/>
    <p:sldId id="340" r:id="rId20"/>
    <p:sldId id="324" r:id="rId21"/>
    <p:sldId id="325" r:id="rId22"/>
    <p:sldId id="326" r:id="rId23"/>
    <p:sldId id="327" r:id="rId24"/>
    <p:sldId id="330" r:id="rId25"/>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72" autoAdjust="0"/>
    <p:restoredTop sz="94434" autoAdjust="0"/>
  </p:normalViewPr>
  <p:slideViewPr>
    <p:cSldViewPr snapToGrid="0">
      <p:cViewPr varScale="1">
        <p:scale>
          <a:sx n="73" d="100"/>
          <a:sy n="73" d="100"/>
        </p:scale>
        <p:origin x="990" y="6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_rels/data11.xml.rels><?xml version="1.0" encoding="UTF-8" standalone="yes"?>
<Relationships xmlns="http://schemas.openxmlformats.org/package/2006/relationships"><Relationship Id="rId1" Type="http://schemas.openxmlformats.org/officeDocument/2006/relationships/image" Target="../media/image36.png"/></Relationships>
</file>

<file path=ppt/diagrams/_rels/data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image" Target="../media/image37.pn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36.png"/></Relationships>
</file>

<file path=ppt/diagrams/_rels/drawing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image" Target="../media/image3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F60335-395C-43EF-AEB0-D075230A10AD}" type="doc">
      <dgm:prSet loTypeId="urn:microsoft.com/office/officeart/2005/8/layout/process2" loCatId="process" qsTypeId="urn:microsoft.com/office/officeart/2005/8/quickstyle/3d3" qsCatId="3D" csTypeId="urn:microsoft.com/office/officeart/2005/8/colors/colorful2" csCatId="colorful" phldr="1"/>
      <dgm:spPr/>
      <dgm:t>
        <a:bodyPr/>
        <a:lstStyle/>
        <a:p>
          <a:endParaRPr lang="es-VE"/>
        </a:p>
      </dgm:t>
    </dgm:pt>
    <dgm:pt modelId="{5635F650-AC59-41E1-B6FB-567487407149}">
      <dgm:prSet phldrT="[Texto]"/>
      <dgm:spPr/>
      <dgm:t>
        <a:bodyPr/>
        <a:lstStyle/>
        <a:p>
          <a:pPr algn="ctr"/>
          <a:r>
            <a:rPr lang="es-EC" dirty="0" smtClean="0"/>
            <a:t>La tecnología constituye un pilar fundamental y estratégico en el desarrollo de la sociedad.</a:t>
          </a:r>
          <a:endParaRPr lang="es-VE" dirty="0"/>
        </a:p>
      </dgm:t>
    </dgm:pt>
    <dgm:pt modelId="{06A53310-9225-4242-B1A0-C32FE9F3B50D}" type="parTrans" cxnId="{60C33E97-91B2-453A-9687-4F3B06A76AAA}">
      <dgm:prSet/>
      <dgm:spPr/>
      <dgm:t>
        <a:bodyPr/>
        <a:lstStyle/>
        <a:p>
          <a:endParaRPr lang="es-VE"/>
        </a:p>
      </dgm:t>
    </dgm:pt>
    <dgm:pt modelId="{BA473231-5DDC-4FBF-B1B5-F2ED408CEA83}" type="sibTrans" cxnId="{60C33E97-91B2-453A-9687-4F3B06A76AAA}">
      <dgm:prSet/>
      <dgm:spPr/>
      <dgm:t>
        <a:bodyPr/>
        <a:lstStyle/>
        <a:p>
          <a:endParaRPr lang="es-VE" dirty="0"/>
        </a:p>
      </dgm:t>
    </dgm:pt>
    <dgm:pt modelId="{0BB66A78-044C-40D2-8C30-D7DEABD03DEB}">
      <dgm:prSet phldrT="[Texto]"/>
      <dgm:spPr/>
      <dgm:t>
        <a:bodyPr/>
        <a:lstStyle/>
        <a:p>
          <a:pPr algn="ctr"/>
          <a:r>
            <a:rPr lang="es-EC" dirty="0" smtClean="0"/>
            <a:t>Convirtiéndose en un elemento esencial al momento de planear, desarrollar e implementar nuevas estrategias. </a:t>
          </a:r>
          <a:endParaRPr lang="es-VE" dirty="0"/>
        </a:p>
      </dgm:t>
    </dgm:pt>
    <dgm:pt modelId="{210F9D27-6ABA-4F90-983A-FF113E35C3BF}" type="parTrans" cxnId="{99025E3F-8E07-44F7-B8C8-1AFB24691472}">
      <dgm:prSet/>
      <dgm:spPr/>
      <dgm:t>
        <a:bodyPr/>
        <a:lstStyle/>
        <a:p>
          <a:endParaRPr lang="es-VE"/>
        </a:p>
      </dgm:t>
    </dgm:pt>
    <dgm:pt modelId="{5B75FDE9-2F9B-44D9-A36E-4DD02601A983}" type="sibTrans" cxnId="{99025E3F-8E07-44F7-B8C8-1AFB24691472}">
      <dgm:prSet/>
      <dgm:spPr/>
      <dgm:t>
        <a:bodyPr/>
        <a:lstStyle/>
        <a:p>
          <a:endParaRPr lang="es-VE" dirty="0"/>
        </a:p>
      </dgm:t>
    </dgm:pt>
    <dgm:pt modelId="{DE86ED45-A68C-4EC2-8885-D56FB58E37A7}">
      <dgm:prSet phldrT="[Texto]"/>
      <dgm:spPr/>
      <dgm:t>
        <a:bodyPr/>
        <a:lstStyle/>
        <a:p>
          <a:pPr algn="ctr"/>
          <a:r>
            <a:rPr lang="es-EC" dirty="0" smtClean="0"/>
            <a:t>En el ámbito empresarial el uso de la tecnología digital es fundamental para generar eficiencia</a:t>
          </a:r>
          <a:endParaRPr lang="es-VE" dirty="0"/>
        </a:p>
      </dgm:t>
    </dgm:pt>
    <dgm:pt modelId="{DC0A1574-A79F-43B5-B6C1-26CAF6EFF9C5}" type="parTrans" cxnId="{064F5E4F-CEF4-42FC-A3E2-D3284FEDF442}">
      <dgm:prSet/>
      <dgm:spPr/>
      <dgm:t>
        <a:bodyPr/>
        <a:lstStyle/>
        <a:p>
          <a:endParaRPr lang="es-VE"/>
        </a:p>
      </dgm:t>
    </dgm:pt>
    <dgm:pt modelId="{C53EEBF2-9412-452D-9821-CEC1F3F9660B}" type="sibTrans" cxnId="{064F5E4F-CEF4-42FC-A3E2-D3284FEDF442}">
      <dgm:prSet/>
      <dgm:spPr/>
      <dgm:t>
        <a:bodyPr/>
        <a:lstStyle/>
        <a:p>
          <a:endParaRPr lang="es-VE"/>
        </a:p>
      </dgm:t>
    </dgm:pt>
    <dgm:pt modelId="{89396933-C0FD-4442-A58E-9C50170D026D}" type="pres">
      <dgm:prSet presAssocID="{ABF60335-395C-43EF-AEB0-D075230A10AD}" presName="linearFlow" presStyleCnt="0">
        <dgm:presLayoutVars>
          <dgm:resizeHandles val="exact"/>
        </dgm:presLayoutVars>
      </dgm:prSet>
      <dgm:spPr/>
      <dgm:t>
        <a:bodyPr/>
        <a:lstStyle/>
        <a:p>
          <a:endParaRPr lang="es-EC"/>
        </a:p>
      </dgm:t>
    </dgm:pt>
    <dgm:pt modelId="{7D34BCDD-F8B5-4578-B3F1-750C12A78517}" type="pres">
      <dgm:prSet presAssocID="{5635F650-AC59-41E1-B6FB-567487407149}" presName="node" presStyleLbl="node1" presStyleIdx="0" presStyleCnt="3">
        <dgm:presLayoutVars>
          <dgm:bulletEnabled val="1"/>
        </dgm:presLayoutVars>
      </dgm:prSet>
      <dgm:spPr/>
      <dgm:t>
        <a:bodyPr/>
        <a:lstStyle/>
        <a:p>
          <a:endParaRPr lang="es-EC"/>
        </a:p>
      </dgm:t>
    </dgm:pt>
    <dgm:pt modelId="{B44A28A1-4C82-4FB7-9262-609518B0DDB2}" type="pres">
      <dgm:prSet presAssocID="{BA473231-5DDC-4FBF-B1B5-F2ED408CEA83}" presName="sibTrans" presStyleLbl="sibTrans2D1" presStyleIdx="0" presStyleCnt="2"/>
      <dgm:spPr/>
      <dgm:t>
        <a:bodyPr/>
        <a:lstStyle/>
        <a:p>
          <a:endParaRPr lang="es-EC"/>
        </a:p>
      </dgm:t>
    </dgm:pt>
    <dgm:pt modelId="{6F6A6B0A-E801-4166-AADC-46AA9DAB16B6}" type="pres">
      <dgm:prSet presAssocID="{BA473231-5DDC-4FBF-B1B5-F2ED408CEA83}" presName="connectorText" presStyleLbl="sibTrans2D1" presStyleIdx="0" presStyleCnt="2"/>
      <dgm:spPr/>
      <dgm:t>
        <a:bodyPr/>
        <a:lstStyle/>
        <a:p>
          <a:endParaRPr lang="es-EC"/>
        </a:p>
      </dgm:t>
    </dgm:pt>
    <dgm:pt modelId="{383DA359-3444-453B-8975-B8E64887E474}" type="pres">
      <dgm:prSet presAssocID="{0BB66A78-044C-40D2-8C30-D7DEABD03DEB}" presName="node" presStyleLbl="node1" presStyleIdx="1" presStyleCnt="3">
        <dgm:presLayoutVars>
          <dgm:bulletEnabled val="1"/>
        </dgm:presLayoutVars>
      </dgm:prSet>
      <dgm:spPr/>
      <dgm:t>
        <a:bodyPr/>
        <a:lstStyle/>
        <a:p>
          <a:endParaRPr lang="es-EC"/>
        </a:p>
      </dgm:t>
    </dgm:pt>
    <dgm:pt modelId="{80517D67-6379-4A1A-8095-80F4384EC237}" type="pres">
      <dgm:prSet presAssocID="{5B75FDE9-2F9B-44D9-A36E-4DD02601A983}" presName="sibTrans" presStyleLbl="sibTrans2D1" presStyleIdx="1" presStyleCnt="2"/>
      <dgm:spPr/>
      <dgm:t>
        <a:bodyPr/>
        <a:lstStyle/>
        <a:p>
          <a:endParaRPr lang="es-EC"/>
        </a:p>
      </dgm:t>
    </dgm:pt>
    <dgm:pt modelId="{816E1000-69D5-4C36-ABB0-1945666625B9}" type="pres">
      <dgm:prSet presAssocID="{5B75FDE9-2F9B-44D9-A36E-4DD02601A983}" presName="connectorText" presStyleLbl="sibTrans2D1" presStyleIdx="1" presStyleCnt="2"/>
      <dgm:spPr/>
      <dgm:t>
        <a:bodyPr/>
        <a:lstStyle/>
        <a:p>
          <a:endParaRPr lang="es-EC"/>
        </a:p>
      </dgm:t>
    </dgm:pt>
    <dgm:pt modelId="{9427D5F0-4A72-4A91-8A0D-8E6A5F48F70C}" type="pres">
      <dgm:prSet presAssocID="{DE86ED45-A68C-4EC2-8885-D56FB58E37A7}" presName="node" presStyleLbl="node1" presStyleIdx="2" presStyleCnt="3">
        <dgm:presLayoutVars>
          <dgm:bulletEnabled val="1"/>
        </dgm:presLayoutVars>
      </dgm:prSet>
      <dgm:spPr/>
      <dgm:t>
        <a:bodyPr/>
        <a:lstStyle/>
        <a:p>
          <a:endParaRPr lang="es-EC"/>
        </a:p>
      </dgm:t>
    </dgm:pt>
  </dgm:ptLst>
  <dgm:cxnLst>
    <dgm:cxn modelId="{04832893-A307-47EF-8DBE-A8917E44D6F6}" type="presOf" srcId="{DE86ED45-A68C-4EC2-8885-D56FB58E37A7}" destId="{9427D5F0-4A72-4A91-8A0D-8E6A5F48F70C}" srcOrd="0" destOrd="0" presId="urn:microsoft.com/office/officeart/2005/8/layout/process2"/>
    <dgm:cxn modelId="{C36A2BF2-C467-464C-A787-1478192279B3}" type="presOf" srcId="{5635F650-AC59-41E1-B6FB-567487407149}" destId="{7D34BCDD-F8B5-4578-B3F1-750C12A78517}" srcOrd="0" destOrd="0" presId="urn:microsoft.com/office/officeart/2005/8/layout/process2"/>
    <dgm:cxn modelId="{AAAA73BF-5802-428C-9F79-2B829A4D267C}" type="presOf" srcId="{BA473231-5DDC-4FBF-B1B5-F2ED408CEA83}" destId="{6F6A6B0A-E801-4166-AADC-46AA9DAB16B6}" srcOrd="1" destOrd="0" presId="urn:microsoft.com/office/officeart/2005/8/layout/process2"/>
    <dgm:cxn modelId="{E22151E2-AF98-4182-94DA-2802FE5182FF}" type="presOf" srcId="{0BB66A78-044C-40D2-8C30-D7DEABD03DEB}" destId="{383DA359-3444-453B-8975-B8E64887E474}" srcOrd="0" destOrd="0" presId="urn:microsoft.com/office/officeart/2005/8/layout/process2"/>
    <dgm:cxn modelId="{7D68A19E-9D1B-4C9F-88A8-CBE5B6EAC5E5}" type="presOf" srcId="{5B75FDE9-2F9B-44D9-A36E-4DD02601A983}" destId="{816E1000-69D5-4C36-ABB0-1945666625B9}" srcOrd="1" destOrd="0" presId="urn:microsoft.com/office/officeart/2005/8/layout/process2"/>
    <dgm:cxn modelId="{6C107CD8-18B1-4083-B6AF-52DB83C55F40}" type="presOf" srcId="{BA473231-5DDC-4FBF-B1B5-F2ED408CEA83}" destId="{B44A28A1-4C82-4FB7-9262-609518B0DDB2}" srcOrd="0" destOrd="0" presId="urn:microsoft.com/office/officeart/2005/8/layout/process2"/>
    <dgm:cxn modelId="{064F5E4F-CEF4-42FC-A3E2-D3284FEDF442}" srcId="{ABF60335-395C-43EF-AEB0-D075230A10AD}" destId="{DE86ED45-A68C-4EC2-8885-D56FB58E37A7}" srcOrd="2" destOrd="0" parTransId="{DC0A1574-A79F-43B5-B6C1-26CAF6EFF9C5}" sibTransId="{C53EEBF2-9412-452D-9821-CEC1F3F9660B}"/>
    <dgm:cxn modelId="{CC9729F2-E7F3-4E24-B020-12C0BD5907C7}" type="presOf" srcId="{5B75FDE9-2F9B-44D9-A36E-4DD02601A983}" destId="{80517D67-6379-4A1A-8095-80F4384EC237}" srcOrd="0" destOrd="0" presId="urn:microsoft.com/office/officeart/2005/8/layout/process2"/>
    <dgm:cxn modelId="{99025E3F-8E07-44F7-B8C8-1AFB24691472}" srcId="{ABF60335-395C-43EF-AEB0-D075230A10AD}" destId="{0BB66A78-044C-40D2-8C30-D7DEABD03DEB}" srcOrd="1" destOrd="0" parTransId="{210F9D27-6ABA-4F90-983A-FF113E35C3BF}" sibTransId="{5B75FDE9-2F9B-44D9-A36E-4DD02601A983}"/>
    <dgm:cxn modelId="{60C33E97-91B2-453A-9687-4F3B06A76AAA}" srcId="{ABF60335-395C-43EF-AEB0-D075230A10AD}" destId="{5635F650-AC59-41E1-B6FB-567487407149}" srcOrd="0" destOrd="0" parTransId="{06A53310-9225-4242-B1A0-C32FE9F3B50D}" sibTransId="{BA473231-5DDC-4FBF-B1B5-F2ED408CEA83}"/>
    <dgm:cxn modelId="{2E76864C-E7F5-4646-9980-8FF78C4F14CC}" type="presOf" srcId="{ABF60335-395C-43EF-AEB0-D075230A10AD}" destId="{89396933-C0FD-4442-A58E-9C50170D026D}" srcOrd="0" destOrd="0" presId="urn:microsoft.com/office/officeart/2005/8/layout/process2"/>
    <dgm:cxn modelId="{BFB4FA95-B8D1-4CAB-8724-AE74C295BC12}" type="presParOf" srcId="{89396933-C0FD-4442-A58E-9C50170D026D}" destId="{7D34BCDD-F8B5-4578-B3F1-750C12A78517}" srcOrd="0" destOrd="0" presId="urn:microsoft.com/office/officeart/2005/8/layout/process2"/>
    <dgm:cxn modelId="{CE6F1E9E-0941-4FA9-B91F-DAC83AF0665E}" type="presParOf" srcId="{89396933-C0FD-4442-A58E-9C50170D026D}" destId="{B44A28A1-4C82-4FB7-9262-609518B0DDB2}" srcOrd="1" destOrd="0" presId="urn:microsoft.com/office/officeart/2005/8/layout/process2"/>
    <dgm:cxn modelId="{94717A17-21D5-4ADA-BC5F-61527B3F8B80}" type="presParOf" srcId="{B44A28A1-4C82-4FB7-9262-609518B0DDB2}" destId="{6F6A6B0A-E801-4166-AADC-46AA9DAB16B6}" srcOrd="0" destOrd="0" presId="urn:microsoft.com/office/officeart/2005/8/layout/process2"/>
    <dgm:cxn modelId="{A31F97F2-9A5C-414F-BBC0-504302B3906B}" type="presParOf" srcId="{89396933-C0FD-4442-A58E-9C50170D026D}" destId="{383DA359-3444-453B-8975-B8E64887E474}" srcOrd="2" destOrd="0" presId="urn:microsoft.com/office/officeart/2005/8/layout/process2"/>
    <dgm:cxn modelId="{E2E09BBE-328A-487E-8690-FBBC781A7EE1}" type="presParOf" srcId="{89396933-C0FD-4442-A58E-9C50170D026D}" destId="{80517D67-6379-4A1A-8095-80F4384EC237}" srcOrd="3" destOrd="0" presId="urn:microsoft.com/office/officeart/2005/8/layout/process2"/>
    <dgm:cxn modelId="{BC28E2AC-8393-41CD-915B-83937AE455A9}" type="presParOf" srcId="{80517D67-6379-4A1A-8095-80F4384EC237}" destId="{816E1000-69D5-4C36-ABB0-1945666625B9}" srcOrd="0" destOrd="0" presId="urn:microsoft.com/office/officeart/2005/8/layout/process2"/>
    <dgm:cxn modelId="{B913178D-29C8-4598-B5AE-E76DCDAAA6D2}" type="presParOf" srcId="{89396933-C0FD-4442-A58E-9C50170D026D}" destId="{9427D5F0-4A72-4A91-8A0D-8E6A5F48F70C}"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00F1AB7-D084-45A9-BF15-6B9AA6443E6B}" type="doc">
      <dgm:prSet loTypeId="urn:microsoft.com/office/officeart/2005/8/layout/hList7" loCatId="list" qsTypeId="urn:microsoft.com/office/officeart/2005/8/quickstyle/3d3" qsCatId="3D" csTypeId="urn:microsoft.com/office/officeart/2005/8/colors/accent1_3" csCatId="accent1" phldr="1"/>
      <dgm:spPr/>
    </dgm:pt>
    <dgm:pt modelId="{91727BBB-95A6-4C74-92AA-9EBC18A22BF8}">
      <dgm:prSet phldrT="[Texto]"/>
      <dgm:spPr/>
      <dgm:t>
        <a:bodyPr/>
        <a:lstStyle/>
        <a:p>
          <a:r>
            <a:rPr lang="es-VE" dirty="0" smtClean="0">
              <a:solidFill>
                <a:schemeClr val="tx1"/>
              </a:solidFill>
            </a:rPr>
            <a:t>Actualidad crecimiento</a:t>
          </a:r>
          <a:endParaRPr lang="es-VE" dirty="0">
            <a:solidFill>
              <a:schemeClr val="tx1"/>
            </a:solidFill>
          </a:endParaRPr>
        </a:p>
      </dgm:t>
    </dgm:pt>
    <dgm:pt modelId="{5FABBF07-E147-4F0B-B5BC-0AAE34016BD3}" type="parTrans" cxnId="{4E07C2E9-B673-4310-8C5C-0C60400D336F}">
      <dgm:prSet/>
      <dgm:spPr/>
      <dgm:t>
        <a:bodyPr/>
        <a:lstStyle/>
        <a:p>
          <a:endParaRPr lang="es-VE"/>
        </a:p>
      </dgm:t>
    </dgm:pt>
    <dgm:pt modelId="{7F039031-458C-4539-8CE0-F22050B9F788}" type="sibTrans" cxnId="{4E07C2E9-B673-4310-8C5C-0C60400D336F}">
      <dgm:prSet/>
      <dgm:spPr/>
      <dgm:t>
        <a:bodyPr/>
        <a:lstStyle/>
        <a:p>
          <a:endParaRPr lang="es-VE"/>
        </a:p>
      </dgm:t>
    </dgm:pt>
    <dgm:pt modelId="{11E03AC2-96E0-4E83-AFF6-40A1DE88909A}">
      <dgm:prSet phldrT="[Texto]"/>
      <dgm:spPr/>
      <dgm:t>
        <a:bodyPr/>
        <a:lstStyle/>
        <a:p>
          <a:r>
            <a:rPr lang="es-EC" dirty="0" smtClean="0">
              <a:solidFill>
                <a:schemeClr val="tx1"/>
              </a:solidFill>
            </a:rPr>
            <a:t>Satisfacción al consumidor final (Demanda)</a:t>
          </a:r>
          <a:endParaRPr lang="es-VE" dirty="0">
            <a:solidFill>
              <a:schemeClr val="tx1"/>
            </a:solidFill>
          </a:endParaRPr>
        </a:p>
      </dgm:t>
    </dgm:pt>
    <dgm:pt modelId="{4213D75B-1ED7-4CBB-80A4-65CC6364AF64}" type="parTrans" cxnId="{56708C59-5152-4576-BB0C-33F3BDF1FD33}">
      <dgm:prSet/>
      <dgm:spPr/>
      <dgm:t>
        <a:bodyPr/>
        <a:lstStyle/>
        <a:p>
          <a:endParaRPr lang="es-VE"/>
        </a:p>
      </dgm:t>
    </dgm:pt>
    <dgm:pt modelId="{A1CA3C32-E648-4FA2-8801-2F7E1C99B210}" type="sibTrans" cxnId="{56708C59-5152-4576-BB0C-33F3BDF1FD33}">
      <dgm:prSet/>
      <dgm:spPr/>
      <dgm:t>
        <a:bodyPr/>
        <a:lstStyle/>
        <a:p>
          <a:endParaRPr lang="es-VE"/>
        </a:p>
      </dgm:t>
    </dgm:pt>
    <dgm:pt modelId="{7BC1FCDC-5EA5-4D6F-B290-4CC36E073B1D}">
      <dgm:prSet phldrT="[Texto]"/>
      <dgm:spPr/>
      <dgm:t>
        <a:bodyPr/>
        <a:lstStyle/>
        <a:p>
          <a:r>
            <a:rPr lang="es-EC" dirty="0" smtClean="0">
              <a:solidFill>
                <a:schemeClr val="tx1"/>
              </a:solidFill>
            </a:rPr>
            <a:t>Limitaciones para las empresas.(Oferta)</a:t>
          </a:r>
          <a:endParaRPr lang="es-EC" dirty="0">
            <a:solidFill>
              <a:schemeClr val="tx1"/>
            </a:solidFill>
          </a:endParaRPr>
        </a:p>
      </dgm:t>
    </dgm:pt>
    <dgm:pt modelId="{70E8EE6E-1565-4BAF-9E27-22E22671F9FE}" type="parTrans" cxnId="{DE211AFA-A60B-47B0-AD8C-26D4B5EF49B9}">
      <dgm:prSet/>
      <dgm:spPr/>
      <dgm:t>
        <a:bodyPr/>
        <a:lstStyle/>
        <a:p>
          <a:endParaRPr lang="es-VE"/>
        </a:p>
      </dgm:t>
    </dgm:pt>
    <dgm:pt modelId="{C863A375-4EE3-4008-81B2-2FAAA1BE7FF5}" type="sibTrans" cxnId="{DE211AFA-A60B-47B0-AD8C-26D4B5EF49B9}">
      <dgm:prSet/>
      <dgm:spPr/>
      <dgm:t>
        <a:bodyPr/>
        <a:lstStyle/>
        <a:p>
          <a:endParaRPr lang="es-VE"/>
        </a:p>
      </dgm:t>
    </dgm:pt>
    <dgm:pt modelId="{2D35E1F2-4851-48C1-937B-A2D7B5E3D8A7}" type="pres">
      <dgm:prSet presAssocID="{400F1AB7-D084-45A9-BF15-6B9AA6443E6B}" presName="Name0" presStyleCnt="0">
        <dgm:presLayoutVars>
          <dgm:dir/>
          <dgm:resizeHandles val="exact"/>
        </dgm:presLayoutVars>
      </dgm:prSet>
      <dgm:spPr/>
    </dgm:pt>
    <dgm:pt modelId="{46AE9457-916F-4A55-AAC8-01D8165AC83B}" type="pres">
      <dgm:prSet presAssocID="{400F1AB7-D084-45A9-BF15-6B9AA6443E6B}" presName="fgShape" presStyleLbl="fgShp" presStyleIdx="0" presStyleCnt="1"/>
      <dgm:spPr/>
    </dgm:pt>
    <dgm:pt modelId="{4A47DEC2-FD54-4E6D-8C20-F70D8598D0DF}" type="pres">
      <dgm:prSet presAssocID="{400F1AB7-D084-45A9-BF15-6B9AA6443E6B}" presName="linComp" presStyleCnt="0"/>
      <dgm:spPr/>
    </dgm:pt>
    <dgm:pt modelId="{1D1055F6-D15C-450C-8029-5ECD5522EC18}" type="pres">
      <dgm:prSet presAssocID="{91727BBB-95A6-4C74-92AA-9EBC18A22BF8}" presName="compNode" presStyleCnt="0"/>
      <dgm:spPr/>
    </dgm:pt>
    <dgm:pt modelId="{9C59D7C8-28BD-4EFE-819C-82107B6E6C1A}" type="pres">
      <dgm:prSet presAssocID="{91727BBB-95A6-4C74-92AA-9EBC18A22BF8}" presName="bkgdShape" presStyleLbl="node1" presStyleIdx="0" presStyleCnt="3"/>
      <dgm:spPr/>
      <dgm:t>
        <a:bodyPr/>
        <a:lstStyle/>
        <a:p>
          <a:endParaRPr lang="es-EC"/>
        </a:p>
      </dgm:t>
    </dgm:pt>
    <dgm:pt modelId="{5EB0973B-D3CD-4146-8428-CB922E486118}" type="pres">
      <dgm:prSet presAssocID="{91727BBB-95A6-4C74-92AA-9EBC18A22BF8}" presName="nodeTx" presStyleLbl="node1" presStyleIdx="0" presStyleCnt="3">
        <dgm:presLayoutVars>
          <dgm:bulletEnabled val="1"/>
        </dgm:presLayoutVars>
      </dgm:prSet>
      <dgm:spPr/>
      <dgm:t>
        <a:bodyPr/>
        <a:lstStyle/>
        <a:p>
          <a:endParaRPr lang="es-EC"/>
        </a:p>
      </dgm:t>
    </dgm:pt>
    <dgm:pt modelId="{9821D815-C2BD-47C9-8B0B-163D35142222}" type="pres">
      <dgm:prSet presAssocID="{91727BBB-95A6-4C74-92AA-9EBC18A22BF8}" presName="invisiNode" presStyleLbl="node1" presStyleIdx="0" presStyleCnt="3"/>
      <dgm:spPr/>
    </dgm:pt>
    <dgm:pt modelId="{822D571D-17E6-4E45-8FB8-26B619D2C120}" type="pres">
      <dgm:prSet presAssocID="{91727BBB-95A6-4C74-92AA-9EBC18A22BF8}" presName="imagNode" presStyleLbl="fgImgPlace1" presStyleIdx="0" presStyleCnt="3"/>
      <dgm:spPr>
        <a:blipFill rotWithShape="1">
          <a:blip xmlns:r="http://schemas.openxmlformats.org/officeDocument/2006/relationships" r:embed="rId1"/>
          <a:stretch>
            <a:fillRect/>
          </a:stretch>
        </a:blipFill>
      </dgm:spPr>
    </dgm:pt>
    <dgm:pt modelId="{F9AE815E-F0A7-426E-AF55-5F7EF54872D3}" type="pres">
      <dgm:prSet presAssocID="{7F039031-458C-4539-8CE0-F22050B9F788}" presName="sibTrans" presStyleLbl="sibTrans2D1" presStyleIdx="0" presStyleCnt="0"/>
      <dgm:spPr/>
      <dgm:t>
        <a:bodyPr/>
        <a:lstStyle/>
        <a:p>
          <a:endParaRPr lang="es-EC"/>
        </a:p>
      </dgm:t>
    </dgm:pt>
    <dgm:pt modelId="{CEF65685-B45B-482A-9B18-F40667FBDD23}" type="pres">
      <dgm:prSet presAssocID="{11E03AC2-96E0-4E83-AFF6-40A1DE88909A}" presName="compNode" presStyleCnt="0"/>
      <dgm:spPr/>
    </dgm:pt>
    <dgm:pt modelId="{17DFA56F-A662-4979-A9FC-52597944B57F}" type="pres">
      <dgm:prSet presAssocID="{11E03AC2-96E0-4E83-AFF6-40A1DE88909A}" presName="bkgdShape" presStyleLbl="node1" presStyleIdx="1" presStyleCnt="3"/>
      <dgm:spPr/>
      <dgm:t>
        <a:bodyPr/>
        <a:lstStyle/>
        <a:p>
          <a:endParaRPr lang="es-EC"/>
        </a:p>
      </dgm:t>
    </dgm:pt>
    <dgm:pt modelId="{3D8FF03B-EF16-4474-B4A7-1F6686660ECC}" type="pres">
      <dgm:prSet presAssocID="{11E03AC2-96E0-4E83-AFF6-40A1DE88909A}" presName="nodeTx" presStyleLbl="node1" presStyleIdx="1" presStyleCnt="3">
        <dgm:presLayoutVars>
          <dgm:bulletEnabled val="1"/>
        </dgm:presLayoutVars>
      </dgm:prSet>
      <dgm:spPr/>
      <dgm:t>
        <a:bodyPr/>
        <a:lstStyle/>
        <a:p>
          <a:endParaRPr lang="es-EC"/>
        </a:p>
      </dgm:t>
    </dgm:pt>
    <dgm:pt modelId="{8D5442C5-FDD8-4BF3-937A-EE930AE47DC4}" type="pres">
      <dgm:prSet presAssocID="{11E03AC2-96E0-4E83-AFF6-40A1DE88909A}" presName="invisiNode" presStyleLbl="node1" presStyleIdx="1" presStyleCnt="3"/>
      <dgm:spPr/>
    </dgm:pt>
    <dgm:pt modelId="{77546A5C-EF0D-428D-8D7E-74DF5E44EB58}" type="pres">
      <dgm:prSet presAssocID="{11E03AC2-96E0-4E83-AFF6-40A1DE88909A}" presName="imagNode" presStyleLbl="fgImgPlace1" presStyleIdx="1" presStyleCnt="3"/>
      <dgm:spPr>
        <a:blipFill rotWithShape="1">
          <a:blip xmlns:r="http://schemas.openxmlformats.org/officeDocument/2006/relationships" r:embed="rId2"/>
          <a:stretch>
            <a:fillRect/>
          </a:stretch>
        </a:blipFill>
      </dgm:spPr>
    </dgm:pt>
    <dgm:pt modelId="{691D99A6-61E6-43B1-847A-B82F96159074}" type="pres">
      <dgm:prSet presAssocID="{A1CA3C32-E648-4FA2-8801-2F7E1C99B210}" presName="sibTrans" presStyleLbl="sibTrans2D1" presStyleIdx="0" presStyleCnt="0"/>
      <dgm:spPr/>
      <dgm:t>
        <a:bodyPr/>
        <a:lstStyle/>
        <a:p>
          <a:endParaRPr lang="es-EC"/>
        </a:p>
      </dgm:t>
    </dgm:pt>
    <dgm:pt modelId="{429C01AB-A0EE-40C8-9018-9206152230AA}" type="pres">
      <dgm:prSet presAssocID="{7BC1FCDC-5EA5-4D6F-B290-4CC36E073B1D}" presName="compNode" presStyleCnt="0"/>
      <dgm:spPr/>
    </dgm:pt>
    <dgm:pt modelId="{E8811CF9-FDEF-4F5F-B493-F80D0DD178B5}" type="pres">
      <dgm:prSet presAssocID="{7BC1FCDC-5EA5-4D6F-B290-4CC36E073B1D}" presName="bkgdShape" presStyleLbl="node1" presStyleIdx="2" presStyleCnt="3"/>
      <dgm:spPr/>
      <dgm:t>
        <a:bodyPr/>
        <a:lstStyle/>
        <a:p>
          <a:endParaRPr lang="es-EC"/>
        </a:p>
      </dgm:t>
    </dgm:pt>
    <dgm:pt modelId="{D862B94A-8B10-436A-BED6-046AFB6A8A30}" type="pres">
      <dgm:prSet presAssocID="{7BC1FCDC-5EA5-4D6F-B290-4CC36E073B1D}" presName="nodeTx" presStyleLbl="node1" presStyleIdx="2" presStyleCnt="3">
        <dgm:presLayoutVars>
          <dgm:bulletEnabled val="1"/>
        </dgm:presLayoutVars>
      </dgm:prSet>
      <dgm:spPr/>
      <dgm:t>
        <a:bodyPr/>
        <a:lstStyle/>
        <a:p>
          <a:endParaRPr lang="es-EC"/>
        </a:p>
      </dgm:t>
    </dgm:pt>
    <dgm:pt modelId="{9366C0F6-73E5-497F-BAEC-80A60BE27F8E}" type="pres">
      <dgm:prSet presAssocID="{7BC1FCDC-5EA5-4D6F-B290-4CC36E073B1D}" presName="invisiNode" presStyleLbl="node1" presStyleIdx="2" presStyleCnt="3"/>
      <dgm:spPr/>
    </dgm:pt>
    <dgm:pt modelId="{37E8AA6D-88F5-4C58-B9B7-64936DB1427E}" type="pres">
      <dgm:prSet presAssocID="{7BC1FCDC-5EA5-4D6F-B290-4CC36E073B1D}" presName="imagNode" presStyleLbl="fgImgPlace1" presStyleIdx="2" presStyleCnt="3"/>
      <dgm:spPr>
        <a:blipFill rotWithShape="1">
          <a:blip xmlns:r="http://schemas.openxmlformats.org/officeDocument/2006/relationships" r:embed="rId3"/>
          <a:stretch>
            <a:fillRect/>
          </a:stretch>
        </a:blipFill>
      </dgm:spPr>
    </dgm:pt>
  </dgm:ptLst>
  <dgm:cxnLst>
    <dgm:cxn modelId="{6CB244A0-1DBB-4C7C-843F-6B40DA8465AA}" type="presOf" srcId="{11E03AC2-96E0-4E83-AFF6-40A1DE88909A}" destId="{17DFA56F-A662-4979-A9FC-52597944B57F}" srcOrd="0" destOrd="0" presId="urn:microsoft.com/office/officeart/2005/8/layout/hList7"/>
    <dgm:cxn modelId="{07866BA7-1F2E-434F-B89C-093F76E66DCF}" type="presOf" srcId="{400F1AB7-D084-45A9-BF15-6B9AA6443E6B}" destId="{2D35E1F2-4851-48C1-937B-A2D7B5E3D8A7}" srcOrd="0" destOrd="0" presId="urn:microsoft.com/office/officeart/2005/8/layout/hList7"/>
    <dgm:cxn modelId="{EECACAD5-60EF-4D8F-A9B2-0CF827CAB81B}" type="presOf" srcId="{91727BBB-95A6-4C74-92AA-9EBC18A22BF8}" destId="{9C59D7C8-28BD-4EFE-819C-82107B6E6C1A}" srcOrd="0" destOrd="0" presId="urn:microsoft.com/office/officeart/2005/8/layout/hList7"/>
    <dgm:cxn modelId="{3C9784BF-8FBC-48BB-9EDA-101EED256910}" type="presOf" srcId="{11E03AC2-96E0-4E83-AFF6-40A1DE88909A}" destId="{3D8FF03B-EF16-4474-B4A7-1F6686660ECC}" srcOrd="1" destOrd="0" presId="urn:microsoft.com/office/officeart/2005/8/layout/hList7"/>
    <dgm:cxn modelId="{42629DA4-1302-4E82-8E48-5A0730FF63D8}" type="presOf" srcId="{A1CA3C32-E648-4FA2-8801-2F7E1C99B210}" destId="{691D99A6-61E6-43B1-847A-B82F96159074}" srcOrd="0" destOrd="0" presId="urn:microsoft.com/office/officeart/2005/8/layout/hList7"/>
    <dgm:cxn modelId="{DE211AFA-A60B-47B0-AD8C-26D4B5EF49B9}" srcId="{400F1AB7-D084-45A9-BF15-6B9AA6443E6B}" destId="{7BC1FCDC-5EA5-4D6F-B290-4CC36E073B1D}" srcOrd="2" destOrd="0" parTransId="{70E8EE6E-1565-4BAF-9E27-22E22671F9FE}" sibTransId="{C863A375-4EE3-4008-81B2-2FAAA1BE7FF5}"/>
    <dgm:cxn modelId="{ED09D925-7137-49D2-802A-EB186E6360D7}" type="presOf" srcId="{91727BBB-95A6-4C74-92AA-9EBC18A22BF8}" destId="{5EB0973B-D3CD-4146-8428-CB922E486118}" srcOrd="1" destOrd="0" presId="urn:microsoft.com/office/officeart/2005/8/layout/hList7"/>
    <dgm:cxn modelId="{4E07C2E9-B673-4310-8C5C-0C60400D336F}" srcId="{400F1AB7-D084-45A9-BF15-6B9AA6443E6B}" destId="{91727BBB-95A6-4C74-92AA-9EBC18A22BF8}" srcOrd="0" destOrd="0" parTransId="{5FABBF07-E147-4F0B-B5BC-0AAE34016BD3}" sibTransId="{7F039031-458C-4539-8CE0-F22050B9F788}"/>
    <dgm:cxn modelId="{D25174C4-CE6A-4960-94F4-01348E6FDBDA}" type="presOf" srcId="{7F039031-458C-4539-8CE0-F22050B9F788}" destId="{F9AE815E-F0A7-426E-AF55-5F7EF54872D3}" srcOrd="0" destOrd="0" presId="urn:microsoft.com/office/officeart/2005/8/layout/hList7"/>
    <dgm:cxn modelId="{FB9E3D9F-52D3-495B-8682-E282B9E9E20B}" type="presOf" srcId="{7BC1FCDC-5EA5-4D6F-B290-4CC36E073B1D}" destId="{D862B94A-8B10-436A-BED6-046AFB6A8A30}" srcOrd="1" destOrd="0" presId="urn:microsoft.com/office/officeart/2005/8/layout/hList7"/>
    <dgm:cxn modelId="{4ADC63FA-3B49-4DB2-8BF7-87FA6D449F12}" type="presOf" srcId="{7BC1FCDC-5EA5-4D6F-B290-4CC36E073B1D}" destId="{E8811CF9-FDEF-4F5F-B493-F80D0DD178B5}" srcOrd="0" destOrd="0" presId="urn:microsoft.com/office/officeart/2005/8/layout/hList7"/>
    <dgm:cxn modelId="{56708C59-5152-4576-BB0C-33F3BDF1FD33}" srcId="{400F1AB7-D084-45A9-BF15-6B9AA6443E6B}" destId="{11E03AC2-96E0-4E83-AFF6-40A1DE88909A}" srcOrd="1" destOrd="0" parTransId="{4213D75B-1ED7-4CBB-80A4-65CC6364AF64}" sibTransId="{A1CA3C32-E648-4FA2-8801-2F7E1C99B210}"/>
    <dgm:cxn modelId="{77583258-9FD2-47C7-B42A-127A190F4575}" type="presParOf" srcId="{2D35E1F2-4851-48C1-937B-A2D7B5E3D8A7}" destId="{46AE9457-916F-4A55-AAC8-01D8165AC83B}" srcOrd="0" destOrd="0" presId="urn:microsoft.com/office/officeart/2005/8/layout/hList7"/>
    <dgm:cxn modelId="{7D90EE1F-6E12-46FC-882A-9338B53E0465}" type="presParOf" srcId="{2D35E1F2-4851-48C1-937B-A2D7B5E3D8A7}" destId="{4A47DEC2-FD54-4E6D-8C20-F70D8598D0DF}" srcOrd="1" destOrd="0" presId="urn:microsoft.com/office/officeart/2005/8/layout/hList7"/>
    <dgm:cxn modelId="{4E46D0FE-E3EF-41EC-A76F-9C50E71DC0DB}" type="presParOf" srcId="{4A47DEC2-FD54-4E6D-8C20-F70D8598D0DF}" destId="{1D1055F6-D15C-450C-8029-5ECD5522EC18}" srcOrd="0" destOrd="0" presId="urn:microsoft.com/office/officeart/2005/8/layout/hList7"/>
    <dgm:cxn modelId="{3247D849-B398-4752-B5C4-B4E65EEF5C77}" type="presParOf" srcId="{1D1055F6-D15C-450C-8029-5ECD5522EC18}" destId="{9C59D7C8-28BD-4EFE-819C-82107B6E6C1A}" srcOrd="0" destOrd="0" presId="urn:microsoft.com/office/officeart/2005/8/layout/hList7"/>
    <dgm:cxn modelId="{ED1FEA51-B1A5-4D38-B497-D83D66C5A0F5}" type="presParOf" srcId="{1D1055F6-D15C-450C-8029-5ECD5522EC18}" destId="{5EB0973B-D3CD-4146-8428-CB922E486118}" srcOrd="1" destOrd="0" presId="urn:microsoft.com/office/officeart/2005/8/layout/hList7"/>
    <dgm:cxn modelId="{B167B055-F4D8-4781-95BF-C735B1BF5EB2}" type="presParOf" srcId="{1D1055F6-D15C-450C-8029-5ECD5522EC18}" destId="{9821D815-C2BD-47C9-8B0B-163D35142222}" srcOrd="2" destOrd="0" presId="urn:microsoft.com/office/officeart/2005/8/layout/hList7"/>
    <dgm:cxn modelId="{DCCEB848-6D6C-43E8-BE86-85B2DD99C19E}" type="presParOf" srcId="{1D1055F6-D15C-450C-8029-5ECD5522EC18}" destId="{822D571D-17E6-4E45-8FB8-26B619D2C120}" srcOrd="3" destOrd="0" presId="urn:microsoft.com/office/officeart/2005/8/layout/hList7"/>
    <dgm:cxn modelId="{B06971AC-EBCA-4532-A0F0-4C03B32B4967}" type="presParOf" srcId="{4A47DEC2-FD54-4E6D-8C20-F70D8598D0DF}" destId="{F9AE815E-F0A7-426E-AF55-5F7EF54872D3}" srcOrd="1" destOrd="0" presId="urn:microsoft.com/office/officeart/2005/8/layout/hList7"/>
    <dgm:cxn modelId="{400EF68F-7C9D-4EFC-8A6E-4B0DCF49DC43}" type="presParOf" srcId="{4A47DEC2-FD54-4E6D-8C20-F70D8598D0DF}" destId="{CEF65685-B45B-482A-9B18-F40667FBDD23}" srcOrd="2" destOrd="0" presId="urn:microsoft.com/office/officeart/2005/8/layout/hList7"/>
    <dgm:cxn modelId="{09366FD6-BA6A-4247-B970-DD2AEB23F13D}" type="presParOf" srcId="{CEF65685-B45B-482A-9B18-F40667FBDD23}" destId="{17DFA56F-A662-4979-A9FC-52597944B57F}" srcOrd="0" destOrd="0" presId="urn:microsoft.com/office/officeart/2005/8/layout/hList7"/>
    <dgm:cxn modelId="{BF18E37C-679C-463B-A97C-CE1B49554450}" type="presParOf" srcId="{CEF65685-B45B-482A-9B18-F40667FBDD23}" destId="{3D8FF03B-EF16-4474-B4A7-1F6686660ECC}" srcOrd="1" destOrd="0" presId="urn:microsoft.com/office/officeart/2005/8/layout/hList7"/>
    <dgm:cxn modelId="{8B069F5B-F71E-4559-A873-D8DC17C0B8BB}" type="presParOf" srcId="{CEF65685-B45B-482A-9B18-F40667FBDD23}" destId="{8D5442C5-FDD8-4BF3-937A-EE930AE47DC4}" srcOrd="2" destOrd="0" presId="urn:microsoft.com/office/officeart/2005/8/layout/hList7"/>
    <dgm:cxn modelId="{C71C4510-FB41-43C8-8EE9-CBBA0FA567B2}" type="presParOf" srcId="{CEF65685-B45B-482A-9B18-F40667FBDD23}" destId="{77546A5C-EF0D-428D-8D7E-74DF5E44EB58}" srcOrd="3" destOrd="0" presId="urn:microsoft.com/office/officeart/2005/8/layout/hList7"/>
    <dgm:cxn modelId="{841C7174-6C21-48E3-AFE1-CA503D9BB3DD}" type="presParOf" srcId="{4A47DEC2-FD54-4E6D-8C20-F70D8598D0DF}" destId="{691D99A6-61E6-43B1-847A-B82F96159074}" srcOrd="3" destOrd="0" presId="urn:microsoft.com/office/officeart/2005/8/layout/hList7"/>
    <dgm:cxn modelId="{7FFD4B38-DCA0-405B-8788-9EA631325BA9}" type="presParOf" srcId="{4A47DEC2-FD54-4E6D-8C20-F70D8598D0DF}" destId="{429C01AB-A0EE-40C8-9018-9206152230AA}" srcOrd="4" destOrd="0" presId="urn:microsoft.com/office/officeart/2005/8/layout/hList7"/>
    <dgm:cxn modelId="{77C61442-3A97-49E4-A698-271B46BADB24}" type="presParOf" srcId="{429C01AB-A0EE-40C8-9018-9206152230AA}" destId="{E8811CF9-FDEF-4F5F-B493-F80D0DD178B5}" srcOrd="0" destOrd="0" presId="urn:microsoft.com/office/officeart/2005/8/layout/hList7"/>
    <dgm:cxn modelId="{1EBFB6C2-53E5-4910-BD42-EBDA0B95AD41}" type="presParOf" srcId="{429C01AB-A0EE-40C8-9018-9206152230AA}" destId="{D862B94A-8B10-436A-BED6-046AFB6A8A30}" srcOrd="1" destOrd="0" presId="urn:microsoft.com/office/officeart/2005/8/layout/hList7"/>
    <dgm:cxn modelId="{99537DB7-1246-41A2-9A46-75572C74F1E5}" type="presParOf" srcId="{429C01AB-A0EE-40C8-9018-9206152230AA}" destId="{9366C0F6-73E5-497F-BAEC-80A60BE27F8E}" srcOrd="2" destOrd="0" presId="urn:microsoft.com/office/officeart/2005/8/layout/hList7"/>
    <dgm:cxn modelId="{A45E102B-D686-453F-8A37-B88213844E7C}" type="presParOf" srcId="{429C01AB-A0EE-40C8-9018-9206152230AA}" destId="{37E8AA6D-88F5-4C58-B9B7-64936DB1427E}"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4BA135D-9201-4DD8-8CEC-6E7501ECDAD1}" type="doc">
      <dgm:prSet loTypeId="urn:microsoft.com/office/officeart/2008/layout/PictureAccentList" loCatId="list" qsTypeId="urn:microsoft.com/office/officeart/2005/8/quickstyle/3d4" qsCatId="3D" csTypeId="urn:microsoft.com/office/officeart/2005/8/colors/accent1_3" csCatId="accent1" phldr="1"/>
      <dgm:spPr/>
      <dgm:t>
        <a:bodyPr/>
        <a:lstStyle/>
        <a:p>
          <a:endParaRPr lang="es-VE"/>
        </a:p>
      </dgm:t>
    </dgm:pt>
    <dgm:pt modelId="{187392E3-EC01-4C00-8789-ABCD85C67046}">
      <dgm:prSet phldrT="[Texto]"/>
      <dgm:spPr/>
      <dgm:t>
        <a:bodyPr/>
        <a:lstStyle/>
        <a:p>
          <a:pPr algn="ctr"/>
          <a:r>
            <a:rPr lang="es-EC" dirty="0" smtClean="0"/>
            <a:t>Crear una aplicación móvil para agilitar los procesos de comercialización y ventas de productos de consumo masivo de las empresas del Distrito Metropolitano de Quito.</a:t>
          </a:r>
          <a:r>
            <a:rPr lang="es-EC" dirty="0" smtClean="0">
              <a:solidFill>
                <a:schemeClr val="tx1"/>
              </a:solidFill>
            </a:rPr>
            <a:t>.</a:t>
          </a:r>
          <a:endParaRPr lang="es-VE" dirty="0">
            <a:solidFill>
              <a:schemeClr val="tx1"/>
            </a:solidFill>
          </a:endParaRPr>
        </a:p>
      </dgm:t>
    </dgm:pt>
    <dgm:pt modelId="{742BB520-1664-483C-A09D-65C525D50262}" type="parTrans" cxnId="{D2C29421-D588-4FE7-B3BF-5FAA45648C7B}">
      <dgm:prSet/>
      <dgm:spPr/>
      <dgm:t>
        <a:bodyPr/>
        <a:lstStyle/>
        <a:p>
          <a:endParaRPr lang="es-VE"/>
        </a:p>
      </dgm:t>
    </dgm:pt>
    <dgm:pt modelId="{4CCE1690-EC20-4CC5-8406-CB9A2AB5D32A}" type="sibTrans" cxnId="{D2C29421-D588-4FE7-B3BF-5FAA45648C7B}">
      <dgm:prSet/>
      <dgm:spPr/>
      <dgm:t>
        <a:bodyPr/>
        <a:lstStyle/>
        <a:p>
          <a:endParaRPr lang="es-VE"/>
        </a:p>
      </dgm:t>
    </dgm:pt>
    <dgm:pt modelId="{72EB9E0E-401E-4CB0-94B6-59F027C9FA02}">
      <dgm:prSet phldrT="[Texto]"/>
      <dgm:spPr/>
      <dgm:t>
        <a:bodyPr/>
        <a:lstStyle/>
        <a:p>
          <a:pPr algn="just"/>
          <a:r>
            <a:rPr lang="es-EC" dirty="0" smtClean="0"/>
            <a:t>Atraer la atención de las empresas de comercialización para la implementación de la aplicación móvil </a:t>
          </a:r>
          <a:endParaRPr lang="es-VE" dirty="0">
            <a:solidFill>
              <a:schemeClr val="tx1"/>
            </a:solidFill>
          </a:endParaRPr>
        </a:p>
      </dgm:t>
    </dgm:pt>
    <dgm:pt modelId="{8CF4EA10-0BA2-489A-B1A4-3369BA695BB6}" type="parTrans" cxnId="{654DF2BB-EB1E-4DB3-8CD9-A88BD643B5C5}">
      <dgm:prSet/>
      <dgm:spPr/>
      <dgm:t>
        <a:bodyPr/>
        <a:lstStyle/>
        <a:p>
          <a:endParaRPr lang="es-VE"/>
        </a:p>
      </dgm:t>
    </dgm:pt>
    <dgm:pt modelId="{0E0F040B-69F3-4812-A5CD-9CEC7A7F2857}" type="sibTrans" cxnId="{654DF2BB-EB1E-4DB3-8CD9-A88BD643B5C5}">
      <dgm:prSet/>
      <dgm:spPr/>
      <dgm:t>
        <a:bodyPr/>
        <a:lstStyle/>
        <a:p>
          <a:endParaRPr lang="es-VE"/>
        </a:p>
      </dgm:t>
    </dgm:pt>
    <dgm:pt modelId="{76C81492-6360-437F-9056-88199145D479}">
      <dgm:prSet phldrT="[Texto]"/>
      <dgm:spPr/>
      <dgm:t>
        <a:bodyPr/>
        <a:lstStyle/>
        <a:p>
          <a:r>
            <a:rPr lang="es-EC" dirty="0" smtClean="0"/>
            <a:t>Explicar a las empresas el funcionamiento de la aplicación móvil y que beneficios tendrían al obtenerla.</a:t>
          </a:r>
          <a:r>
            <a:rPr lang="es-EC" dirty="0" smtClean="0">
              <a:solidFill>
                <a:schemeClr val="tx1"/>
              </a:solidFill>
            </a:rPr>
            <a:t>.</a:t>
          </a:r>
          <a:endParaRPr lang="es-VE" dirty="0">
            <a:solidFill>
              <a:schemeClr val="tx1"/>
            </a:solidFill>
          </a:endParaRPr>
        </a:p>
      </dgm:t>
    </dgm:pt>
    <dgm:pt modelId="{AFE3C6FF-5064-4381-8FEA-73DEA4B6CBB5}" type="parTrans" cxnId="{F9774887-D146-4739-82C6-A5FA680FC8C7}">
      <dgm:prSet/>
      <dgm:spPr/>
      <dgm:t>
        <a:bodyPr/>
        <a:lstStyle/>
        <a:p>
          <a:endParaRPr lang="es-VE"/>
        </a:p>
      </dgm:t>
    </dgm:pt>
    <dgm:pt modelId="{A1832DA6-7A90-480D-9D2C-6CD69A7C6359}" type="sibTrans" cxnId="{F9774887-D146-4739-82C6-A5FA680FC8C7}">
      <dgm:prSet/>
      <dgm:spPr/>
      <dgm:t>
        <a:bodyPr/>
        <a:lstStyle/>
        <a:p>
          <a:endParaRPr lang="es-VE"/>
        </a:p>
      </dgm:t>
    </dgm:pt>
    <dgm:pt modelId="{9858DE3E-72B3-4CFA-8E9E-BDD3B76F1847}" type="pres">
      <dgm:prSet presAssocID="{74BA135D-9201-4DD8-8CEC-6E7501ECDAD1}" presName="layout" presStyleCnt="0">
        <dgm:presLayoutVars>
          <dgm:chMax/>
          <dgm:chPref/>
          <dgm:dir/>
          <dgm:animOne val="branch"/>
          <dgm:animLvl val="lvl"/>
          <dgm:resizeHandles/>
        </dgm:presLayoutVars>
      </dgm:prSet>
      <dgm:spPr/>
      <dgm:t>
        <a:bodyPr/>
        <a:lstStyle/>
        <a:p>
          <a:endParaRPr lang="es-EC"/>
        </a:p>
      </dgm:t>
    </dgm:pt>
    <dgm:pt modelId="{F5ADC46F-EFAD-432C-AABB-5629724D9C54}" type="pres">
      <dgm:prSet presAssocID="{187392E3-EC01-4C00-8789-ABCD85C67046}" presName="root" presStyleCnt="0">
        <dgm:presLayoutVars>
          <dgm:chMax/>
          <dgm:chPref val="4"/>
        </dgm:presLayoutVars>
      </dgm:prSet>
      <dgm:spPr/>
    </dgm:pt>
    <dgm:pt modelId="{53A4ED57-3C84-4EC8-A57A-18051CE3E70B}" type="pres">
      <dgm:prSet presAssocID="{187392E3-EC01-4C00-8789-ABCD85C67046}" presName="rootComposite" presStyleCnt="0">
        <dgm:presLayoutVars/>
      </dgm:prSet>
      <dgm:spPr/>
    </dgm:pt>
    <dgm:pt modelId="{97D28D9C-2854-43F3-9CBD-278E3E115D87}" type="pres">
      <dgm:prSet presAssocID="{187392E3-EC01-4C00-8789-ABCD85C67046}" presName="rootText" presStyleLbl="node0" presStyleIdx="0" presStyleCnt="1">
        <dgm:presLayoutVars>
          <dgm:chMax/>
          <dgm:chPref val="4"/>
        </dgm:presLayoutVars>
      </dgm:prSet>
      <dgm:spPr/>
      <dgm:t>
        <a:bodyPr/>
        <a:lstStyle/>
        <a:p>
          <a:endParaRPr lang="es-EC"/>
        </a:p>
      </dgm:t>
    </dgm:pt>
    <dgm:pt modelId="{2591CD23-BBF5-4827-ACDA-A11254BE9D91}" type="pres">
      <dgm:prSet presAssocID="{187392E3-EC01-4C00-8789-ABCD85C67046}" presName="childShape" presStyleCnt="0">
        <dgm:presLayoutVars>
          <dgm:chMax val="0"/>
          <dgm:chPref val="0"/>
        </dgm:presLayoutVars>
      </dgm:prSet>
      <dgm:spPr/>
    </dgm:pt>
    <dgm:pt modelId="{B1F488F6-2016-4049-97EE-ABEF2B4951A1}" type="pres">
      <dgm:prSet presAssocID="{72EB9E0E-401E-4CB0-94B6-59F027C9FA02}" presName="childComposite" presStyleCnt="0">
        <dgm:presLayoutVars>
          <dgm:chMax val="0"/>
          <dgm:chPref val="0"/>
        </dgm:presLayoutVars>
      </dgm:prSet>
      <dgm:spPr/>
    </dgm:pt>
    <dgm:pt modelId="{480A98FF-F658-4669-9819-8EE7C7A01DEB}" type="pres">
      <dgm:prSet presAssocID="{72EB9E0E-401E-4CB0-94B6-59F027C9FA02}" presName="Image" presStyleLbl="node1" presStyleIdx="0" presStyleCnt="2"/>
      <dgm:spPr>
        <a:blipFill rotWithShape="1">
          <a:blip xmlns:r="http://schemas.openxmlformats.org/officeDocument/2006/relationships" r:embed="rId1"/>
          <a:stretch>
            <a:fillRect/>
          </a:stretch>
        </a:blipFill>
      </dgm:spPr>
      <dgm:t>
        <a:bodyPr/>
        <a:lstStyle/>
        <a:p>
          <a:endParaRPr lang="es-EC"/>
        </a:p>
      </dgm:t>
    </dgm:pt>
    <dgm:pt modelId="{E32DAF21-56ED-478D-8629-4A3487DF1B6A}" type="pres">
      <dgm:prSet presAssocID="{72EB9E0E-401E-4CB0-94B6-59F027C9FA02}" presName="childText" presStyleLbl="lnNode1" presStyleIdx="0" presStyleCnt="2">
        <dgm:presLayoutVars>
          <dgm:chMax val="0"/>
          <dgm:chPref val="0"/>
          <dgm:bulletEnabled val="1"/>
        </dgm:presLayoutVars>
      </dgm:prSet>
      <dgm:spPr/>
      <dgm:t>
        <a:bodyPr/>
        <a:lstStyle/>
        <a:p>
          <a:endParaRPr lang="es-EC"/>
        </a:p>
      </dgm:t>
    </dgm:pt>
    <dgm:pt modelId="{D136E727-EF11-44A2-A9FE-AA84E085A977}" type="pres">
      <dgm:prSet presAssocID="{76C81492-6360-437F-9056-88199145D479}" presName="childComposite" presStyleCnt="0">
        <dgm:presLayoutVars>
          <dgm:chMax val="0"/>
          <dgm:chPref val="0"/>
        </dgm:presLayoutVars>
      </dgm:prSet>
      <dgm:spPr/>
    </dgm:pt>
    <dgm:pt modelId="{A73FAD4F-5987-45E1-82DA-E4F498A4C131}" type="pres">
      <dgm:prSet presAssocID="{76C81492-6360-437F-9056-88199145D479}" presName="Image" presStyleLbl="node1" presStyleIdx="1" presStyleCnt="2"/>
      <dgm:spPr>
        <a:blipFill rotWithShape="1">
          <a:blip xmlns:r="http://schemas.openxmlformats.org/officeDocument/2006/relationships" r:embed="rId1"/>
          <a:stretch>
            <a:fillRect/>
          </a:stretch>
        </a:blipFill>
      </dgm:spPr>
      <dgm:t>
        <a:bodyPr/>
        <a:lstStyle/>
        <a:p>
          <a:endParaRPr lang="es-EC"/>
        </a:p>
      </dgm:t>
    </dgm:pt>
    <dgm:pt modelId="{CE561B41-AA71-4110-B4C9-23D10837B26F}" type="pres">
      <dgm:prSet presAssocID="{76C81492-6360-437F-9056-88199145D479}" presName="childText" presStyleLbl="lnNode1" presStyleIdx="1" presStyleCnt="2">
        <dgm:presLayoutVars>
          <dgm:chMax val="0"/>
          <dgm:chPref val="0"/>
          <dgm:bulletEnabled val="1"/>
        </dgm:presLayoutVars>
      </dgm:prSet>
      <dgm:spPr/>
      <dgm:t>
        <a:bodyPr/>
        <a:lstStyle/>
        <a:p>
          <a:endParaRPr lang="es-EC"/>
        </a:p>
      </dgm:t>
    </dgm:pt>
  </dgm:ptLst>
  <dgm:cxnLst>
    <dgm:cxn modelId="{8BA86E14-2514-4CE1-8755-14B0E5F6267C}" type="presOf" srcId="{76C81492-6360-437F-9056-88199145D479}" destId="{CE561B41-AA71-4110-B4C9-23D10837B26F}" srcOrd="0" destOrd="0" presId="urn:microsoft.com/office/officeart/2008/layout/PictureAccentList"/>
    <dgm:cxn modelId="{13140A36-FDBC-40CB-83C6-915B66C3C851}" type="presOf" srcId="{187392E3-EC01-4C00-8789-ABCD85C67046}" destId="{97D28D9C-2854-43F3-9CBD-278E3E115D87}" srcOrd="0" destOrd="0" presId="urn:microsoft.com/office/officeart/2008/layout/PictureAccentList"/>
    <dgm:cxn modelId="{CA674CF6-5918-4865-946F-AF418A6970CB}" type="presOf" srcId="{74BA135D-9201-4DD8-8CEC-6E7501ECDAD1}" destId="{9858DE3E-72B3-4CFA-8E9E-BDD3B76F1847}" srcOrd="0" destOrd="0" presId="urn:microsoft.com/office/officeart/2008/layout/PictureAccentList"/>
    <dgm:cxn modelId="{654DF2BB-EB1E-4DB3-8CD9-A88BD643B5C5}" srcId="{187392E3-EC01-4C00-8789-ABCD85C67046}" destId="{72EB9E0E-401E-4CB0-94B6-59F027C9FA02}" srcOrd="0" destOrd="0" parTransId="{8CF4EA10-0BA2-489A-B1A4-3369BA695BB6}" sibTransId="{0E0F040B-69F3-4812-A5CD-9CEC7A7F2857}"/>
    <dgm:cxn modelId="{F9774887-D146-4739-82C6-A5FA680FC8C7}" srcId="{187392E3-EC01-4C00-8789-ABCD85C67046}" destId="{76C81492-6360-437F-9056-88199145D479}" srcOrd="1" destOrd="0" parTransId="{AFE3C6FF-5064-4381-8FEA-73DEA4B6CBB5}" sibTransId="{A1832DA6-7A90-480D-9D2C-6CD69A7C6359}"/>
    <dgm:cxn modelId="{09430765-9194-439D-8A4A-D3975D3946EC}" type="presOf" srcId="{72EB9E0E-401E-4CB0-94B6-59F027C9FA02}" destId="{E32DAF21-56ED-478D-8629-4A3487DF1B6A}" srcOrd="0" destOrd="0" presId="urn:microsoft.com/office/officeart/2008/layout/PictureAccentList"/>
    <dgm:cxn modelId="{D2C29421-D588-4FE7-B3BF-5FAA45648C7B}" srcId="{74BA135D-9201-4DD8-8CEC-6E7501ECDAD1}" destId="{187392E3-EC01-4C00-8789-ABCD85C67046}" srcOrd="0" destOrd="0" parTransId="{742BB520-1664-483C-A09D-65C525D50262}" sibTransId="{4CCE1690-EC20-4CC5-8406-CB9A2AB5D32A}"/>
    <dgm:cxn modelId="{84342C01-F8D2-4F69-B90B-DB11CF503563}" type="presParOf" srcId="{9858DE3E-72B3-4CFA-8E9E-BDD3B76F1847}" destId="{F5ADC46F-EFAD-432C-AABB-5629724D9C54}" srcOrd="0" destOrd="0" presId="urn:microsoft.com/office/officeart/2008/layout/PictureAccentList"/>
    <dgm:cxn modelId="{7784DDE7-FFB7-4DDA-8FC2-FD62DD1BD684}" type="presParOf" srcId="{F5ADC46F-EFAD-432C-AABB-5629724D9C54}" destId="{53A4ED57-3C84-4EC8-A57A-18051CE3E70B}" srcOrd="0" destOrd="0" presId="urn:microsoft.com/office/officeart/2008/layout/PictureAccentList"/>
    <dgm:cxn modelId="{2AB85BBC-9328-4F00-941F-700C2DB5702C}" type="presParOf" srcId="{53A4ED57-3C84-4EC8-A57A-18051CE3E70B}" destId="{97D28D9C-2854-43F3-9CBD-278E3E115D87}" srcOrd="0" destOrd="0" presId="urn:microsoft.com/office/officeart/2008/layout/PictureAccentList"/>
    <dgm:cxn modelId="{26F565F1-7DB7-48A2-A141-702EEC96E178}" type="presParOf" srcId="{F5ADC46F-EFAD-432C-AABB-5629724D9C54}" destId="{2591CD23-BBF5-4827-ACDA-A11254BE9D91}" srcOrd="1" destOrd="0" presId="urn:microsoft.com/office/officeart/2008/layout/PictureAccentList"/>
    <dgm:cxn modelId="{A39748FA-30B4-4E8F-B644-D34376F59DDF}" type="presParOf" srcId="{2591CD23-BBF5-4827-ACDA-A11254BE9D91}" destId="{B1F488F6-2016-4049-97EE-ABEF2B4951A1}" srcOrd="0" destOrd="0" presId="urn:microsoft.com/office/officeart/2008/layout/PictureAccentList"/>
    <dgm:cxn modelId="{5D6981C6-1CC0-40AC-A11F-E2F409DC29AF}" type="presParOf" srcId="{B1F488F6-2016-4049-97EE-ABEF2B4951A1}" destId="{480A98FF-F658-4669-9819-8EE7C7A01DEB}" srcOrd="0" destOrd="0" presId="urn:microsoft.com/office/officeart/2008/layout/PictureAccentList"/>
    <dgm:cxn modelId="{FEC323DB-2FE2-4AEC-A975-406680243E5E}" type="presParOf" srcId="{B1F488F6-2016-4049-97EE-ABEF2B4951A1}" destId="{E32DAF21-56ED-478D-8629-4A3487DF1B6A}" srcOrd="1" destOrd="0" presId="urn:microsoft.com/office/officeart/2008/layout/PictureAccentList"/>
    <dgm:cxn modelId="{EF6DC70B-AEC0-495D-B94B-2C79DA55FFFC}" type="presParOf" srcId="{2591CD23-BBF5-4827-ACDA-A11254BE9D91}" destId="{D136E727-EF11-44A2-A9FE-AA84E085A977}" srcOrd="1" destOrd="0" presId="urn:microsoft.com/office/officeart/2008/layout/PictureAccentList"/>
    <dgm:cxn modelId="{826C8DFF-F5FC-4318-9DA1-6EFF3CB7936A}" type="presParOf" srcId="{D136E727-EF11-44A2-A9FE-AA84E085A977}" destId="{A73FAD4F-5987-45E1-82DA-E4F498A4C131}" srcOrd="0" destOrd="0" presId="urn:microsoft.com/office/officeart/2008/layout/PictureAccentList"/>
    <dgm:cxn modelId="{73A2413E-18EB-4A75-978D-1516EBF706AB}" type="presParOf" srcId="{D136E727-EF11-44A2-A9FE-AA84E085A977}" destId="{CE561B41-AA71-4110-B4C9-23D10837B26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B7C1FE4-7570-462D-A807-CEFC65F63588}" type="doc">
      <dgm:prSet loTypeId="urn:microsoft.com/office/officeart/2005/8/layout/vList5" loCatId="list" qsTypeId="urn:microsoft.com/office/officeart/2005/8/quickstyle/simple3" qsCatId="simple" csTypeId="urn:microsoft.com/office/officeart/2005/8/colors/colorful2" csCatId="colorful" phldr="1"/>
      <dgm:spPr/>
      <dgm:t>
        <a:bodyPr/>
        <a:lstStyle/>
        <a:p>
          <a:endParaRPr lang="es-VE"/>
        </a:p>
      </dgm:t>
    </dgm:pt>
    <dgm:pt modelId="{C97177D5-20B6-4733-B56C-EB003F6E7110}">
      <dgm:prSet phldrT="[Texto]"/>
      <dgm:spPr/>
      <dgm:t>
        <a:bodyPr/>
        <a:lstStyle/>
        <a:p>
          <a:r>
            <a:rPr lang="es-EC" dirty="0"/>
            <a:t>Objetivo 1</a:t>
          </a:r>
          <a:endParaRPr lang="es-VE" dirty="0"/>
        </a:p>
      </dgm:t>
    </dgm:pt>
    <dgm:pt modelId="{B58836CC-E727-4C61-9376-1049078FC785}" type="parTrans" cxnId="{51169A76-3FD5-43B2-AFA3-29DC79A5F768}">
      <dgm:prSet/>
      <dgm:spPr/>
      <dgm:t>
        <a:bodyPr/>
        <a:lstStyle/>
        <a:p>
          <a:endParaRPr lang="es-VE"/>
        </a:p>
      </dgm:t>
    </dgm:pt>
    <dgm:pt modelId="{1CD973DC-E9C0-434A-B481-D49E462E7833}" type="sibTrans" cxnId="{51169A76-3FD5-43B2-AFA3-29DC79A5F768}">
      <dgm:prSet/>
      <dgm:spPr/>
      <dgm:t>
        <a:bodyPr/>
        <a:lstStyle/>
        <a:p>
          <a:endParaRPr lang="es-VE"/>
        </a:p>
      </dgm:t>
    </dgm:pt>
    <dgm:pt modelId="{A6B0FC35-187B-4DB1-BB6A-FA5AB4F6BE61}">
      <dgm:prSet phldrT="[Texto]"/>
      <dgm:spPr/>
      <dgm:t>
        <a:bodyPr/>
        <a:lstStyle/>
        <a:p>
          <a:r>
            <a:rPr lang="es-EC" dirty="0" smtClean="0"/>
            <a:t>Diseñar un aplicación vistosa, llamativa, agradable, de fácil funcionamiento que sea amigable con el consumidor final</a:t>
          </a:r>
          <a:endParaRPr lang="es-VE" dirty="0"/>
        </a:p>
      </dgm:t>
    </dgm:pt>
    <dgm:pt modelId="{69A6087F-82A7-43E9-BAE5-FD5A9FC74B37}" type="parTrans" cxnId="{CDE062A8-6666-44F1-8AB7-E426EEA4805A}">
      <dgm:prSet/>
      <dgm:spPr/>
      <dgm:t>
        <a:bodyPr/>
        <a:lstStyle/>
        <a:p>
          <a:endParaRPr lang="es-VE"/>
        </a:p>
      </dgm:t>
    </dgm:pt>
    <dgm:pt modelId="{8EA0BEE2-12C9-4FC7-B8AF-9482407B245B}" type="sibTrans" cxnId="{CDE062A8-6666-44F1-8AB7-E426EEA4805A}">
      <dgm:prSet/>
      <dgm:spPr/>
      <dgm:t>
        <a:bodyPr/>
        <a:lstStyle/>
        <a:p>
          <a:endParaRPr lang="es-VE"/>
        </a:p>
      </dgm:t>
    </dgm:pt>
    <dgm:pt modelId="{AA7FB3AB-FD26-4280-8C52-7F037CC74960}">
      <dgm:prSet phldrT="[Texto]"/>
      <dgm:spPr/>
      <dgm:t>
        <a:bodyPr/>
        <a:lstStyle/>
        <a:p>
          <a:r>
            <a:rPr lang="es-EC" dirty="0"/>
            <a:t>Objetivo 2</a:t>
          </a:r>
          <a:endParaRPr lang="es-VE" dirty="0"/>
        </a:p>
      </dgm:t>
    </dgm:pt>
    <dgm:pt modelId="{562639F3-4AA6-4400-8665-77E40F0F47C0}" type="parTrans" cxnId="{7A0C25D7-CD06-4A32-BBC7-16358F389765}">
      <dgm:prSet/>
      <dgm:spPr/>
      <dgm:t>
        <a:bodyPr/>
        <a:lstStyle/>
        <a:p>
          <a:endParaRPr lang="es-VE"/>
        </a:p>
      </dgm:t>
    </dgm:pt>
    <dgm:pt modelId="{CC8748C6-2C59-4FCC-BB05-128C72F252F7}" type="sibTrans" cxnId="{7A0C25D7-CD06-4A32-BBC7-16358F389765}">
      <dgm:prSet/>
      <dgm:spPr/>
      <dgm:t>
        <a:bodyPr/>
        <a:lstStyle/>
        <a:p>
          <a:endParaRPr lang="es-VE"/>
        </a:p>
      </dgm:t>
    </dgm:pt>
    <dgm:pt modelId="{D4C73CAD-2E74-458F-BF10-0FFA4D8CF720}">
      <dgm:prSet phldrT="[Texto]"/>
      <dgm:spPr/>
      <dgm:t>
        <a:bodyPr/>
        <a:lstStyle/>
        <a:p>
          <a:r>
            <a:rPr lang="es-EC" dirty="0" smtClean="0"/>
            <a:t>Dar a conocer de forma clara y concisa cómo funciona la aplicación en su celular para las personas que entregan el producto </a:t>
          </a:r>
          <a:endParaRPr lang="es-VE" dirty="0"/>
        </a:p>
      </dgm:t>
    </dgm:pt>
    <dgm:pt modelId="{86E6226A-B72F-4F08-B57B-50961FC3E969}" type="parTrans" cxnId="{E51397ED-6D5D-496A-8957-CE90F3533CC5}">
      <dgm:prSet/>
      <dgm:spPr/>
      <dgm:t>
        <a:bodyPr/>
        <a:lstStyle/>
        <a:p>
          <a:endParaRPr lang="es-VE"/>
        </a:p>
      </dgm:t>
    </dgm:pt>
    <dgm:pt modelId="{0EEF55CA-B5AB-4A26-99EF-EBB3E109F005}" type="sibTrans" cxnId="{E51397ED-6D5D-496A-8957-CE90F3533CC5}">
      <dgm:prSet/>
      <dgm:spPr/>
      <dgm:t>
        <a:bodyPr/>
        <a:lstStyle/>
        <a:p>
          <a:endParaRPr lang="es-VE"/>
        </a:p>
      </dgm:t>
    </dgm:pt>
    <dgm:pt modelId="{ED4466E4-67EE-483C-A7B7-F9D8E9D8FC66}">
      <dgm:prSet phldrT="[Texto]"/>
      <dgm:spPr/>
      <dgm:t>
        <a:bodyPr/>
        <a:lstStyle/>
        <a:p>
          <a:r>
            <a:rPr lang="es-EC" dirty="0" smtClean="0"/>
            <a:t>Dar a conocer  como funciona para la persona que este monitoreando en la empresa las rutas y tiempos a seguir.</a:t>
          </a:r>
          <a:endParaRPr lang="es-VE" b="0" dirty="0"/>
        </a:p>
      </dgm:t>
    </dgm:pt>
    <dgm:pt modelId="{31C7800F-9980-449A-8328-3FCB2CCB710D}" type="parTrans" cxnId="{92452DEF-F672-4A7E-9A98-2BCA8FB20015}">
      <dgm:prSet/>
      <dgm:spPr/>
      <dgm:t>
        <a:bodyPr/>
        <a:lstStyle/>
        <a:p>
          <a:endParaRPr lang="es-VE"/>
        </a:p>
      </dgm:t>
    </dgm:pt>
    <dgm:pt modelId="{F0206C9A-3EDB-4306-B9E5-819B876054D2}" type="sibTrans" cxnId="{92452DEF-F672-4A7E-9A98-2BCA8FB20015}">
      <dgm:prSet/>
      <dgm:spPr/>
      <dgm:t>
        <a:bodyPr/>
        <a:lstStyle/>
        <a:p>
          <a:endParaRPr lang="es-VE"/>
        </a:p>
      </dgm:t>
    </dgm:pt>
    <dgm:pt modelId="{7358FBE2-5F10-462E-906F-6EEC2A994876}">
      <dgm:prSet phldrT="[Texto]"/>
      <dgm:spPr/>
      <dgm:t>
        <a:bodyPr/>
        <a:lstStyle/>
        <a:p>
          <a:r>
            <a:rPr lang="es-EC" dirty="0" smtClean="0"/>
            <a:t>Implementar la técnica narrativa visual para atraer al cliente </a:t>
          </a:r>
          <a:endParaRPr lang="es-VE" dirty="0"/>
        </a:p>
      </dgm:t>
    </dgm:pt>
    <dgm:pt modelId="{8A145784-340C-4C0A-B28E-91D4D202BF6A}" type="parTrans" cxnId="{7C5FC5C3-D6C3-4E63-A632-A3FB0065C19B}">
      <dgm:prSet/>
      <dgm:spPr/>
      <dgm:t>
        <a:bodyPr/>
        <a:lstStyle/>
        <a:p>
          <a:endParaRPr lang="es-VE"/>
        </a:p>
      </dgm:t>
    </dgm:pt>
    <dgm:pt modelId="{9C032310-8DFB-4DC2-97BA-511189C080BB}" type="sibTrans" cxnId="{7C5FC5C3-D6C3-4E63-A632-A3FB0065C19B}">
      <dgm:prSet/>
      <dgm:spPr/>
      <dgm:t>
        <a:bodyPr/>
        <a:lstStyle/>
        <a:p>
          <a:endParaRPr lang="es-VE"/>
        </a:p>
      </dgm:t>
    </dgm:pt>
    <dgm:pt modelId="{EE97B505-E5A0-4E0B-B6F4-F1F12267B696}">
      <dgm:prSet phldrT="[Texto]"/>
      <dgm:spPr/>
      <dgm:t>
        <a:bodyPr/>
        <a:lstStyle/>
        <a:p>
          <a:r>
            <a:rPr lang="es-EC" dirty="0"/>
            <a:t>Implementar la técnica de Marketing Viral</a:t>
          </a:r>
          <a:endParaRPr lang="es-VE" dirty="0"/>
        </a:p>
      </dgm:t>
    </dgm:pt>
    <dgm:pt modelId="{4D11CD91-5AA5-459D-B504-9BE0DB741608}" type="parTrans" cxnId="{9A2A4E88-717F-4B6F-94D6-AC143AD4C96D}">
      <dgm:prSet/>
      <dgm:spPr/>
      <dgm:t>
        <a:bodyPr/>
        <a:lstStyle/>
        <a:p>
          <a:endParaRPr lang="es-VE"/>
        </a:p>
      </dgm:t>
    </dgm:pt>
    <dgm:pt modelId="{B404EDE4-6FB0-4015-ADC3-C2FA51E8A589}" type="sibTrans" cxnId="{9A2A4E88-717F-4B6F-94D6-AC143AD4C96D}">
      <dgm:prSet/>
      <dgm:spPr/>
      <dgm:t>
        <a:bodyPr/>
        <a:lstStyle/>
        <a:p>
          <a:endParaRPr lang="es-VE"/>
        </a:p>
      </dgm:t>
    </dgm:pt>
    <dgm:pt modelId="{9FBDA263-DBEC-4A20-893F-E4BE1E2725ED}">
      <dgm:prSet phldrT="[Texto]"/>
      <dgm:spPr/>
      <dgm:t>
        <a:bodyPr/>
        <a:lstStyle/>
        <a:p>
          <a:endParaRPr lang="es-VE" dirty="0"/>
        </a:p>
      </dgm:t>
    </dgm:pt>
    <dgm:pt modelId="{2049F42C-A723-48FE-B8A0-AFFF4C73D359}" type="parTrans" cxnId="{0F575A65-E534-42B5-9175-678E8D87FFDC}">
      <dgm:prSet/>
      <dgm:spPr/>
      <dgm:t>
        <a:bodyPr/>
        <a:lstStyle/>
        <a:p>
          <a:endParaRPr lang="es-VE"/>
        </a:p>
      </dgm:t>
    </dgm:pt>
    <dgm:pt modelId="{F72DB1C3-E470-49CB-8606-049C433A50C5}" type="sibTrans" cxnId="{0F575A65-E534-42B5-9175-678E8D87FFDC}">
      <dgm:prSet/>
      <dgm:spPr/>
      <dgm:t>
        <a:bodyPr/>
        <a:lstStyle/>
        <a:p>
          <a:endParaRPr lang="es-VE"/>
        </a:p>
      </dgm:t>
    </dgm:pt>
    <dgm:pt modelId="{47E759DE-9E6A-41C0-9BAF-2204A472CED8}" type="pres">
      <dgm:prSet presAssocID="{8B7C1FE4-7570-462D-A807-CEFC65F63588}" presName="Name0" presStyleCnt="0">
        <dgm:presLayoutVars>
          <dgm:dir/>
          <dgm:animLvl val="lvl"/>
          <dgm:resizeHandles val="exact"/>
        </dgm:presLayoutVars>
      </dgm:prSet>
      <dgm:spPr/>
      <dgm:t>
        <a:bodyPr/>
        <a:lstStyle/>
        <a:p>
          <a:endParaRPr lang="es-EC"/>
        </a:p>
      </dgm:t>
    </dgm:pt>
    <dgm:pt modelId="{8D158C4C-42D4-49BA-BB73-18BD882EAFEA}" type="pres">
      <dgm:prSet presAssocID="{C97177D5-20B6-4733-B56C-EB003F6E7110}" presName="linNode" presStyleCnt="0"/>
      <dgm:spPr/>
    </dgm:pt>
    <dgm:pt modelId="{D825AB40-A0D9-4965-B0EE-32C73D09CAD8}" type="pres">
      <dgm:prSet presAssocID="{C97177D5-20B6-4733-B56C-EB003F6E7110}" presName="parentText" presStyleLbl="node1" presStyleIdx="0" presStyleCnt="2">
        <dgm:presLayoutVars>
          <dgm:chMax val="1"/>
          <dgm:bulletEnabled val="1"/>
        </dgm:presLayoutVars>
      </dgm:prSet>
      <dgm:spPr/>
      <dgm:t>
        <a:bodyPr/>
        <a:lstStyle/>
        <a:p>
          <a:endParaRPr lang="es-EC"/>
        </a:p>
      </dgm:t>
    </dgm:pt>
    <dgm:pt modelId="{805AEDA8-6998-4E10-B80B-D5EDA6C81024}" type="pres">
      <dgm:prSet presAssocID="{C97177D5-20B6-4733-B56C-EB003F6E7110}" presName="descendantText" presStyleLbl="alignAccFollowNode1" presStyleIdx="0" presStyleCnt="2">
        <dgm:presLayoutVars>
          <dgm:bulletEnabled val="1"/>
        </dgm:presLayoutVars>
      </dgm:prSet>
      <dgm:spPr/>
      <dgm:t>
        <a:bodyPr/>
        <a:lstStyle/>
        <a:p>
          <a:endParaRPr lang="es-EC"/>
        </a:p>
      </dgm:t>
    </dgm:pt>
    <dgm:pt modelId="{AFDBE763-F4A7-40AA-8D40-A36E2A02B63D}" type="pres">
      <dgm:prSet presAssocID="{1CD973DC-E9C0-434A-B481-D49E462E7833}" presName="sp" presStyleCnt="0"/>
      <dgm:spPr/>
    </dgm:pt>
    <dgm:pt modelId="{3B18DD3F-A0F2-40E3-A0BF-E24BC7BA0469}" type="pres">
      <dgm:prSet presAssocID="{AA7FB3AB-FD26-4280-8C52-7F037CC74960}" presName="linNode" presStyleCnt="0"/>
      <dgm:spPr/>
    </dgm:pt>
    <dgm:pt modelId="{8902397B-498F-4F27-B002-C2A8FE96E158}" type="pres">
      <dgm:prSet presAssocID="{AA7FB3AB-FD26-4280-8C52-7F037CC74960}" presName="parentText" presStyleLbl="node1" presStyleIdx="1" presStyleCnt="2">
        <dgm:presLayoutVars>
          <dgm:chMax val="1"/>
          <dgm:bulletEnabled val="1"/>
        </dgm:presLayoutVars>
      </dgm:prSet>
      <dgm:spPr/>
      <dgm:t>
        <a:bodyPr/>
        <a:lstStyle/>
        <a:p>
          <a:endParaRPr lang="es-EC"/>
        </a:p>
      </dgm:t>
    </dgm:pt>
    <dgm:pt modelId="{C28E6679-6307-4346-B9FA-BC52E5416D02}" type="pres">
      <dgm:prSet presAssocID="{AA7FB3AB-FD26-4280-8C52-7F037CC74960}" presName="descendantText" presStyleLbl="alignAccFollowNode1" presStyleIdx="1" presStyleCnt="2">
        <dgm:presLayoutVars>
          <dgm:bulletEnabled val="1"/>
        </dgm:presLayoutVars>
      </dgm:prSet>
      <dgm:spPr/>
      <dgm:t>
        <a:bodyPr/>
        <a:lstStyle/>
        <a:p>
          <a:endParaRPr lang="es-EC"/>
        </a:p>
      </dgm:t>
    </dgm:pt>
  </dgm:ptLst>
  <dgm:cxnLst>
    <dgm:cxn modelId="{CDE062A8-6666-44F1-8AB7-E426EEA4805A}" srcId="{C97177D5-20B6-4733-B56C-EB003F6E7110}" destId="{A6B0FC35-187B-4DB1-BB6A-FA5AB4F6BE61}" srcOrd="0" destOrd="0" parTransId="{69A6087F-82A7-43E9-BAE5-FD5A9FC74B37}" sibTransId="{8EA0BEE2-12C9-4FC7-B8AF-9482407B245B}"/>
    <dgm:cxn modelId="{F51FB737-8A91-47A0-A50C-7F64D9D073D7}" type="presOf" srcId="{EE97B505-E5A0-4E0B-B6F4-F1F12267B696}" destId="{805AEDA8-6998-4E10-B80B-D5EDA6C81024}" srcOrd="0" destOrd="1" presId="urn:microsoft.com/office/officeart/2005/8/layout/vList5"/>
    <dgm:cxn modelId="{10FA6DA7-6D35-4F0E-988A-603537F8F383}" type="presOf" srcId="{C97177D5-20B6-4733-B56C-EB003F6E7110}" destId="{D825AB40-A0D9-4965-B0EE-32C73D09CAD8}" srcOrd="0" destOrd="0" presId="urn:microsoft.com/office/officeart/2005/8/layout/vList5"/>
    <dgm:cxn modelId="{7C5FC5C3-D6C3-4E63-A632-A3FB0065C19B}" srcId="{C97177D5-20B6-4733-B56C-EB003F6E7110}" destId="{7358FBE2-5F10-462E-906F-6EEC2A994876}" srcOrd="2" destOrd="0" parTransId="{8A145784-340C-4C0A-B28E-91D4D202BF6A}" sibTransId="{9C032310-8DFB-4DC2-97BA-511189C080BB}"/>
    <dgm:cxn modelId="{6D25E724-A23A-4D2F-A226-6854EA37EA84}" type="presOf" srcId="{A6B0FC35-187B-4DB1-BB6A-FA5AB4F6BE61}" destId="{805AEDA8-6998-4E10-B80B-D5EDA6C81024}" srcOrd="0" destOrd="0" presId="urn:microsoft.com/office/officeart/2005/8/layout/vList5"/>
    <dgm:cxn modelId="{0F575A65-E534-42B5-9175-678E8D87FFDC}" srcId="{AA7FB3AB-FD26-4280-8C52-7F037CC74960}" destId="{9FBDA263-DBEC-4A20-893F-E4BE1E2725ED}" srcOrd="2" destOrd="0" parTransId="{2049F42C-A723-48FE-B8A0-AFFF4C73D359}" sibTransId="{F72DB1C3-E470-49CB-8606-049C433A50C5}"/>
    <dgm:cxn modelId="{51169A76-3FD5-43B2-AFA3-29DC79A5F768}" srcId="{8B7C1FE4-7570-462D-A807-CEFC65F63588}" destId="{C97177D5-20B6-4733-B56C-EB003F6E7110}" srcOrd="0" destOrd="0" parTransId="{B58836CC-E727-4C61-9376-1049078FC785}" sibTransId="{1CD973DC-E9C0-434A-B481-D49E462E7833}"/>
    <dgm:cxn modelId="{E51397ED-6D5D-496A-8957-CE90F3533CC5}" srcId="{AA7FB3AB-FD26-4280-8C52-7F037CC74960}" destId="{D4C73CAD-2E74-458F-BF10-0FFA4D8CF720}" srcOrd="0" destOrd="0" parTransId="{86E6226A-B72F-4F08-B57B-50961FC3E969}" sibTransId="{0EEF55CA-B5AB-4A26-99EF-EBB3E109F005}"/>
    <dgm:cxn modelId="{CC7AEA06-C549-422D-8DC4-2ACE74E1BE7D}" type="presOf" srcId="{ED4466E4-67EE-483C-A7B7-F9D8E9D8FC66}" destId="{C28E6679-6307-4346-B9FA-BC52E5416D02}" srcOrd="0" destOrd="1" presId="urn:microsoft.com/office/officeart/2005/8/layout/vList5"/>
    <dgm:cxn modelId="{3EF44347-DD80-4642-9885-5F700F11E4B1}" type="presOf" srcId="{8B7C1FE4-7570-462D-A807-CEFC65F63588}" destId="{47E759DE-9E6A-41C0-9BAF-2204A472CED8}" srcOrd="0" destOrd="0" presId="urn:microsoft.com/office/officeart/2005/8/layout/vList5"/>
    <dgm:cxn modelId="{C734CA62-E17C-4B41-BA4C-4E4EC8F48848}" type="presOf" srcId="{7358FBE2-5F10-462E-906F-6EEC2A994876}" destId="{805AEDA8-6998-4E10-B80B-D5EDA6C81024}" srcOrd="0" destOrd="2" presId="urn:microsoft.com/office/officeart/2005/8/layout/vList5"/>
    <dgm:cxn modelId="{7A0C25D7-CD06-4A32-BBC7-16358F389765}" srcId="{8B7C1FE4-7570-462D-A807-CEFC65F63588}" destId="{AA7FB3AB-FD26-4280-8C52-7F037CC74960}" srcOrd="1" destOrd="0" parTransId="{562639F3-4AA6-4400-8665-77E40F0F47C0}" sibTransId="{CC8748C6-2C59-4FCC-BB05-128C72F252F7}"/>
    <dgm:cxn modelId="{92452DEF-F672-4A7E-9A98-2BCA8FB20015}" srcId="{AA7FB3AB-FD26-4280-8C52-7F037CC74960}" destId="{ED4466E4-67EE-483C-A7B7-F9D8E9D8FC66}" srcOrd="1" destOrd="0" parTransId="{31C7800F-9980-449A-8328-3FCB2CCB710D}" sibTransId="{F0206C9A-3EDB-4306-B9E5-819B876054D2}"/>
    <dgm:cxn modelId="{C53F5FAA-E7D7-41A1-A3BA-05CC1E77DD8B}" type="presOf" srcId="{D4C73CAD-2E74-458F-BF10-0FFA4D8CF720}" destId="{C28E6679-6307-4346-B9FA-BC52E5416D02}" srcOrd="0" destOrd="0" presId="urn:microsoft.com/office/officeart/2005/8/layout/vList5"/>
    <dgm:cxn modelId="{9A2A4E88-717F-4B6F-94D6-AC143AD4C96D}" srcId="{C97177D5-20B6-4733-B56C-EB003F6E7110}" destId="{EE97B505-E5A0-4E0B-B6F4-F1F12267B696}" srcOrd="1" destOrd="0" parTransId="{4D11CD91-5AA5-459D-B504-9BE0DB741608}" sibTransId="{B404EDE4-6FB0-4015-ADC3-C2FA51E8A589}"/>
    <dgm:cxn modelId="{A2793C6F-C515-4093-872E-D9E97707C70D}" type="presOf" srcId="{9FBDA263-DBEC-4A20-893F-E4BE1E2725ED}" destId="{C28E6679-6307-4346-B9FA-BC52E5416D02}" srcOrd="0" destOrd="2" presId="urn:microsoft.com/office/officeart/2005/8/layout/vList5"/>
    <dgm:cxn modelId="{B7E49C03-EBA2-4EED-A83B-05373E13DE2B}" type="presOf" srcId="{AA7FB3AB-FD26-4280-8C52-7F037CC74960}" destId="{8902397B-498F-4F27-B002-C2A8FE96E158}" srcOrd="0" destOrd="0" presId="urn:microsoft.com/office/officeart/2005/8/layout/vList5"/>
    <dgm:cxn modelId="{08B76BAC-D5AC-416E-B0FB-E058E8EF3F31}" type="presParOf" srcId="{47E759DE-9E6A-41C0-9BAF-2204A472CED8}" destId="{8D158C4C-42D4-49BA-BB73-18BD882EAFEA}" srcOrd="0" destOrd="0" presId="urn:microsoft.com/office/officeart/2005/8/layout/vList5"/>
    <dgm:cxn modelId="{F251379E-4CA7-4EE5-9BDD-E6F906278CB2}" type="presParOf" srcId="{8D158C4C-42D4-49BA-BB73-18BD882EAFEA}" destId="{D825AB40-A0D9-4965-B0EE-32C73D09CAD8}" srcOrd="0" destOrd="0" presId="urn:microsoft.com/office/officeart/2005/8/layout/vList5"/>
    <dgm:cxn modelId="{1DC3696F-6C95-4A95-8B3B-A49538420E84}" type="presParOf" srcId="{8D158C4C-42D4-49BA-BB73-18BD882EAFEA}" destId="{805AEDA8-6998-4E10-B80B-D5EDA6C81024}" srcOrd="1" destOrd="0" presId="urn:microsoft.com/office/officeart/2005/8/layout/vList5"/>
    <dgm:cxn modelId="{A8BC26C1-72DC-4AC2-A501-DCAB857ED649}" type="presParOf" srcId="{47E759DE-9E6A-41C0-9BAF-2204A472CED8}" destId="{AFDBE763-F4A7-40AA-8D40-A36E2A02B63D}" srcOrd="1" destOrd="0" presId="urn:microsoft.com/office/officeart/2005/8/layout/vList5"/>
    <dgm:cxn modelId="{38E5C437-1D98-46EE-84CA-691BDB6DD530}" type="presParOf" srcId="{47E759DE-9E6A-41C0-9BAF-2204A472CED8}" destId="{3B18DD3F-A0F2-40E3-A0BF-E24BC7BA0469}" srcOrd="2" destOrd="0" presId="urn:microsoft.com/office/officeart/2005/8/layout/vList5"/>
    <dgm:cxn modelId="{9A59ADC0-1C7C-4872-BB9C-36919B35C332}" type="presParOf" srcId="{3B18DD3F-A0F2-40E3-A0BF-E24BC7BA0469}" destId="{8902397B-498F-4F27-B002-C2A8FE96E158}" srcOrd="0" destOrd="0" presId="urn:microsoft.com/office/officeart/2005/8/layout/vList5"/>
    <dgm:cxn modelId="{EFD26C47-4182-4332-ACF8-1C8546DEAD9C}" type="presParOf" srcId="{3B18DD3F-A0F2-40E3-A0BF-E24BC7BA0469}" destId="{C28E6679-6307-4346-B9FA-BC52E5416D0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2C66B9B-F076-442B-A025-C6DBE749E8C9}" type="doc">
      <dgm:prSet loTypeId="urn:microsoft.com/office/officeart/2005/8/layout/vList4" loCatId="list" qsTypeId="urn:microsoft.com/office/officeart/2005/8/quickstyle/simple1" qsCatId="simple" csTypeId="urn:microsoft.com/office/officeart/2005/8/colors/accent1_1" csCatId="accent1" phldr="1"/>
      <dgm:spPr/>
      <dgm:t>
        <a:bodyPr/>
        <a:lstStyle/>
        <a:p>
          <a:endParaRPr lang="es-VE"/>
        </a:p>
      </dgm:t>
    </dgm:pt>
    <dgm:pt modelId="{67EB7C8B-34F3-4DC8-B754-848A8749DACE}">
      <dgm:prSet phldrT="[Texto]"/>
      <dgm:spPr/>
      <dgm:t>
        <a:bodyPr/>
        <a:lstStyle/>
        <a:p>
          <a:r>
            <a:rPr lang="es-EC" dirty="0" smtClean="0"/>
            <a:t>  Ícono </a:t>
          </a:r>
          <a:r>
            <a:rPr lang="es-EC" dirty="0"/>
            <a:t>de la </a:t>
          </a:r>
          <a:r>
            <a:rPr lang="es-EC" dirty="0" smtClean="0"/>
            <a:t>      aplicación</a:t>
          </a:r>
          <a:endParaRPr lang="es-VE" dirty="0"/>
        </a:p>
      </dgm:t>
    </dgm:pt>
    <dgm:pt modelId="{7590454F-01FF-42E9-A03B-3CBB71B20607}" type="parTrans" cxnId="{8170EADF-7AF3-4946-8951-8CB2AE40F9EA}">
      <dgm:prSet/>
      <dgm:spPr/>
      <dgm:t>
        <a:bodyPr/>
        <a:lstStyle/>
        <a:p>
          <a:endParaRPr lang="es-VE"/>
        </a:p>
      </dgm:t>
    </dgm:pt>
    <dgm:pt modelId="{134ABA4D-30AA-4D80-902F-0F87E98CF11F}" type="sibTrans" cxnId="{8170EADF-7AF3-4946-8951-8CB2AE40F9EA}">
      <dgm:prSet/>
      <dgm:spPr/>
      <dgm:t>
        <a:bodyPr/>
        <a:lstStyle/>
        <a:p>
          <a:endParaRPr lang="es-VE"/>
        </a:p>
      </dgm:t>
    </dgm:pt>
    <dgm:pt modelId="{97DD8D71-9B79-41F6-910D-12DB0FEFE943}">
      <dgm:prSet phldrT="[Texto]"/>
      <dgm:spPr/>
      <dgm:t>
        <a:bodyPr/>
        <a:lstStyle/>
        <a:p>
          <a:r>
            <a:rPr lang="es-EC" dirty="0"/>
            <a:t>Pantalla que se visualiza al abrir la aplicación</a:t>
          </a:r>
          <a:endParaRPr lang="es-VE" dirty="0"/>
        </a:p>
      </dgm:t>
    </dgm:pt>
    <dgm:pt modelId="{DB625CD1-D4DD-4180-A46E-A4876D8D0B28}" type="parTrans" cxnId="{5A57D8E5-DCB0-49B3-8EC7-79C19B2037AF}">
      <dgm:prSet/>
      <dgm:spPr/>
      <dgm:t>
        <a:bodyPr/>
        <a:lstStyle/>
        <a:p>
          <a:endParaRPr lang="es-VE"/>
        </a:p>
      </dgm:t>
    </dgm:pt>
    <dgm:pt modelId="{AE82B8AA-6108-422E-BE5C-8EA71255E6BB}" type="sibTrans" cxnId="{5A57D8E5-DCB0-49B3-8EC7-79C19B2037AF}">
      <dgm:prSet/>
      <dgm:spPr/>
      <dgm:t>
        <a:bodyPr/>
        <a:lstStyle/>
        <a:p>
          <a:endParaRPr lang="es-VE"/>
        </a:p>
      </dgm:t>
    </dgm:pt>
    <dgm:pt modelId="{B33F1216-CC3E-40EC-AF6F-010961E03BAB}" type="pres">
      <dgm:prSet presAssocID="{C2C66B9B-F076-442B-A025-C6DBE749E8C9}" presName="linear" presStyleCnt="0">
        <dgm:presLayoutVars>
          <dgm:dir/>
          <dgm:resizeHandles val="exact"/>
        </dgm:presLayoutVars>
      </dgm:prSet>
      <dgm:spPr/>
      <dgm:t>
        <a:bodyPr/>
        <a:lstStyle/>
        <a:p>
          <a:endParaRPr lang="es-EC"/>
        </a:p>
      </dgm:t>
    </dgm:pt>
    <dgm:pt modelId="{88D8B3BA-9BF2-473A-8BFA-56AFAAB7EA5C}" type="pres">
      <dgm:prSet presAssocID="{67EB7C8B-34F3-4DC8-B754-848A8749DACE}" presName="comp" presStyleCnt="0"/>
      <dgm:spPr/>
    </dgm:pt>
    <dgm:pt modelId="{189DDC8B-7487-48F0-B81C-CAB372DA6FDC}" type="pres">
      <dgm:prSet presAssocID="{67EB7C8B-34F3-4DC8-B754-848A8749DACE}" presName="box" presStyleLbl="node1" presStyleIdx="0" presStyleCnt="2" custLinFactNeighborX="-39122" custLinFactNeighborY="-82859"/>
      <dgm:spPr/>
      <dgm:t>
        <a:bodyPr/>
        <a:lstStyle/>
        <a:p>
          <a:endParaRPr lang="es-EC"/>
        </a:p>
      </dgm:t>
    </dgm:pt>
    <dgm:pt modelId="{D721C736-3BF9-4F2F-A244-99BFFF2572BC}" type="pres">
      <dgm:prSet presAssocID="{67EB7C8B-34F3-4DC8-B754-848A8749DACE}" presName="img" presStyleLbl="fgImgPlace1" presStyleIdx="0" presStyleCnt="2" custScaleX="125519"/>
      <dgm:spPr>
        <a:blipFill rotWithShape="1">
          <a:blip xmlns:r="http://schemas.openxmlformats.org/officeDocument/2006/relationships" r:embed="rId1"/>
          <a:stretch>
            <a:fillRect/>
          </a:stretch>
        </a:blipFill>
      </dgm:spPr>
      <dgm:t>
        <a:bodyPr/>
        <a:lstStyle/>
        <a:p>
          <a:endParaRPr lang="es-EC"/>
        </a:p>
      </dgm:t>
    </dgm:pt>
    <dgm:pt modelId="{B04BA65B-5259-4C41-B3E5-95DEB564114A}" type="pres">
      <dgm:prSet presAssocID="{67EB7C8B-34F3-4DC8-B754-848A8749DACE}" presName="text" presStyleLbl="node1" presStyleIdx="0" presStyleCnt="2">
        <dgm:presLayoutVars>
          <dgm:bulletEnabled val="1"/>
        </dgm:presLayoutVars>
      </dgm:prSet>
      <dgm:spPr/>
      <dgm:t>
        <a:bodyPr/>
        <a:lstStyle/>
        <a:p>
          <a:endParaRPr lang="es-EC"/>
        </a:p>
      </dgm:t>
    </dgm:pt>
    <dgm:pt modelId="{8933EC86-FE52-4DC2-A8B1-59B1555A0FFD}" type="pres">
      <dgm:prSet presAssocID="{134ABA4D-30AA-4D80-902F-0F87E98CF11F}" presName="spacer" presStyleCnt="0"/>
      <dgm:spPr/>
    </dgm:pt>
    <dgm:pt modelId="{5E229E91-FA2B-4CBE-8C14-30C11C1FC4CA}" type="pres">
      <dgm:prSet presAssocID="{97DD8D71-9B79-41F6-910D-12DB0FEFE943}" presName="comp" presStyleCnt="0"/>
      <dgm:spPr/>
    </dgm:pt>
    <dgm:pt modelId="{768145ED-B06F-4B7C-97BE-E6FBE0DC62D0}" type="pres">
      <dgm:prSet presAssocID="{97DD8D71-9B79-41F6-910D-12DB0FEFE943}" presName="box" presStyleLbl="node1" presStyleIdx="1" presStyleCnt="2"/>
      <dgm:spPr/>
      <dgm:t>
        <a:bodyPr/>
        <a:lstStyle/>
        <a:p>
          <a:endParaRPr lang="es-EC"/>
        </a:p>
      </dgm:t>
    </dgm:pt>
    <dgm:pt modelId="{8CD8EA6B-6F0F-4027-9942-66AB0568CF03}" type="pres">
      <dgm:prSet presAssocID="{97DD8D71-9B79-41F6-910D-12DB0FEFE943}" presName="img" presStyleLbl="fgImgPlace1" presStyleIdx="1" presStyleCnt="2"/>
      <dgm:spPr>
        <a:blipFill rotWithShape="1">
          <a:blip xmlns:r="http://schemas.openxmlformats.org/officeDocument/2006/relationships" r:embed="rId2"/>
          <a:stretch>
            <a:fillRect/>
          </a:stretch>
        </a:blipFill>
      </dgm:spPr>
      <dgm:t>
        <a:bodyPr/>
        <a:lstStyle/>
        <a:p>
          <a:endParaRPr lang="es-EC"/>
        </a:p>
      </dgm:t>
    </dgm:pt>
    <dgm:pt modelId="{1C40151A-6C37-461A-A727-730CA5D80A50}" type="pres">
      <dgm:prSet presAssocID="{97DD8D71-9B79-41F6-910D-12DB0FEFE943}" presName="text" presStyleLbl="node1" presStyleIdx="1" presStyleCnt="2">
        <dgm:presLayoutVars>
          <dgm:bulletEnabled val="1"/>
        </dgm:presLayoutVars>
      </dgm:prSet>
      <dgm:spPr/>
      <dgm:t>
        <a:bodyPr/>
        <a:lstStyle/>
        <a:p>
          <a:endParaRPr lang="es-EC"/>
        </a:p>
      </dgm:t>
    </dgm:pt>
  </dgm:ptLst>
  <dgm:cxnLst>
    <dgm:cxn modelId="{34C9B3AB-10C2-4496-B85C-A70FD9FBE811}" type="presOf" srcId="{97DD8D71-9B79-41F6-910D-12DB0FEFE943}" destId="{768145ED-B06F-4B7C-97BE-E6FBE0DC62D0}" srcOrd="0" destOrd="0" presId="urn:microsoft.com/office/officeart/2005/8/layout/vList4"/>
    <dgm:cxn modelId="{7BA38F71-95F7-43C2-9A8F-5C23C9EB63A7}" type="presOf" srcId="{97DD8D71-9B79-41F6-910D-12DB0FEFE943}" destId="{1C40151A-6C37-461A-A727-730CA5D80A50}" srcOrd="1" destOrd="0" presId="urn:microsoft.com/office/officeart/2005/8/layout/vList4"/>
    <dgm:cxn modelId="{F4CCE6B4-3AC4-4198-9BBE-0B645BF1646D}" type="presOf" srcId="{67EB7C8B-34F3-4DC8-B754-848A8749DACE}" destId="{189DDC8B-7487-48F0-B81C-CAB372DA6FDC}" srcOrd="0" destOrd="0" presId="urn:microsoft.com/office/officeart/2005/8/layout/vList4"/>
    <dgm:cxn modelId="{28779DDD-ADDE-4565-A03D-1CCE031EFD69}" type="presOf" srcId="{67EB7C8B-34F3-4DC8-B754-848A8749DACE}" destId="{B04BA65B-5259-4C41-B3E5-95DEB564114A}" srcOrd="1" destOrd="0" presId="urn:microsoft.com/office/officeart/2005/8/layout/vList4"/>
    <dgm:cxn modelId="{5A57D8E5-DCB0-49B3-8EC7-79C19B2037AF}" srcId="{C2C66B9B-F076-442B-A025-C6DBE749E8C9}" destId="{97DD8D71-9B79-41F6-910D-12DB0FEFE943}" srcOrd="1" destOrd="0" parTransId="{DB625CD1-D4DD-4180-A46E-A4876D8D0B28}" sibTransId="{AE82B8AA-6108-422E-BE5C-8EA71255E6BB}"/>
    <dgm:cxn modelId="{8170EADF-7AF3-4946-8951-8CB2AE40F9EA}" srcId="{C2C66B9B-F076-442B-A025-C6DBE749E8C9}" destId="{67EB7C8B-34F3-4DC8-B754-848A8749DACE}" srcOrd="0" destOrd="0" parTransId="{7590454F-01FF-42E9-A03B-3CBB71B20607}" sibTransId="{134ABA4D-30AA-4D80-902F-0F87E98CF11F}"/>
    <dgm:cxn modelId="{703EA6C5-DF56-4C70-9CE8-6DEECE42ED0B}" type="presOf" srcId="{C2C66B9B-F076-442B-A025-C6DBE749E8C9}" destId="{B33F1216-CC3E-40EC-AF6F-010961E03BAB}" srcOrd="0" destOrd="0" presId="urn:microsoft.com/office/officeart/2005/8/layout/vList4"/>
    <dgm:cxn modelId="{4B83846E-A39C-4C46-88A0-F7348E7B2883}" type="presParOf" srcId="{B33F1216-CC3E-40EC-AF6F-010961E03BAB}" destId="{88D8B3BA-9BF2-473A-8BFA-56AFAAB7EA5C}" srcOrd="0" destOrd="0" presId="urn:microsoft.com/office/officeart/2005/8/layout/vList4"/>
    <dgm:cxn modelId="{D5A40B91-EEF2-4258-988B-B92EC6247EED}" type="presParOf" srcId="{88D8B3BA-9BF2-473A-8BFA-56AFAAB7EA5C}" destId="{189DDC8B-7487-48F0-B81C-CAB372DA6FDC}" srcOrd="0" destOrd="0" presId="urn:microsoft.com/office/officeart/2005/8/layout/vList4"/>
    <dgm:cxn modelId="{DCC3A1EF-D18B-4DF3-BFCC-AEEEA52BBCBE}" type="presParOf" srcId="{88D8B3BA-9BF2-473A-8BFA-56AFAAB7EA5C}" destId="{D721C736-3BF9-4F2F-A244-99BFFF2572BC}" srcOrd="1" destOrd="0" presId="urn:microsoft.com/office/officeart/2005/8/layout/vList4"/>
    <dgm:cxn modelId="{E4D3AE8C-EDAE-4D90-88F0-26DFCC446D51}" type="presParOf" srcId="{88D8B3BA-9BF2-473A-8BFA-56AFAAB7EA5C}" destId="{B04BA65B-5259-4C41-B3E5-95DEB564114A}" srcOrd="2" destOrd="0" presId="urn:microsoft.com/office/officeart/2005/8/layout/vList4"/>
    <dgm:cxn modelId="{4C999700-BE94-4E9C-AA1C-A0EC85196697}" type="presParOf" srcId="{B33F1216-CC3E-40EC-AF6F-010961E03BAB}" destId="{8933EC86-FE52-4DC2-A8B1-59B1555A0FFD}" srcOrd="1" destOrd="0" presId="urn:microsoft.com/office/officeart/2005/8/layout/vList4"/>
    <dgm:cxn modelId="{CEC23D84-8C61-4FFA-9B8A-CB49DF7DDC03}" type="presParOf" srcId="{B33F1216-CC3E-40EC-AF6F-010961E03BAB}" destId="{5E229E91-FA2B-4CBE-8C14-30C11C1FC4CA}" srcOrd="2" destOrd="0" presId="urn:microsoft.com/office/officeart/2005/8/layout/vList4"/>
    <dgm:cxn modelId="{4A322475-D63A-4DC5-AAEB-4FA2AE795985}" type="presParOf" srcId="{5E229E91-FA2B-4CBE-8C14-30C11C1FC4CA}" destId="{768145ED-B06F-4B7C-97BE-E6FBE0DC62D0}" srcOrd="0" destOrd="0" presId="urn:microsoft.com/office/officeart/2005/8/layout/vList4"/>
    <dgm:cxn modelId="{F4DE1586-7E3C-4C19-8075-6772C774B47C}" type="presParOf" srcId="{5E229E91-FA2B-4CBE-8C14-30C11C1FC4CA}" destId="{8CD8EA6B-6F0F-4027-9942-66AB0568CF03}" srcOrd="1" destOrd="0" presId="urn:microsoft.com/office/officeart/2005/8/layout/vList4"/>
    <dgm:cxn modelId="{7297C690-5455-44EC-BFD8-D1438FFC5E74}" type="presParOf" srcId="{5E229E91-FA2B-4CBE-8C14-30C11C1FC4CA}" destId="{1C40151A-6C37-461A-A727-730CA5D80A5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9175A1-7CF9-488C-8CA6-E25E680C549B}"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s-VE"/>
        </a:p>
      </dgm:t>
    </dgm:pt>
    <dgm:pt modelId="{08828C13-0C50-4D04-968A-D880E8EA4D16}">
      <dgm:prSet phldrT="[Texto]" custT="1"/>
      <dgm:spPr/>
      <dgm:t>
        <a:bodyPr/>
        <a:lstStyle/>
        <a:p>
          <a:r>
            <a:rPr lang="es-VE" sz="1800" dirty="0" smtClean="0"/>
            <a:t>Las </a:t>
          </a:r>
          <a:r>
            <a:rPr lang="es-VE" sz="1800" dirty="0" err="1" smtClean="0"/>
            <a:t>TIC´s</a:t>
          </a:r>
          <a:r>
            <a:rPr lang="es-VE" sz="1800" dirty="0" smtClean="0"/>
            <a:t> </a:t>
          </a:r>
          <a:r>
            <a:rPr lang="es-EC" sz="1800" dirty="0" smtClean="0"/>
            <a:t>dentro de los procesos, estrategias y las estructuras organizativas que realizan las empresas es cada vez más común, pero en temas de distribución y logística aun se mantiene en un bajo nivel de inmersión. </a:t>
          </a:r>
          <a:endParaRPr lang="es-VE" sz="1800" dirty="0"/>
        </a:p>
      </dgm:t>
    </dgm:pt>
    <dgm:pt modelId="{84B3A5B0-2D02-4349-84B3-5E5AD39821AC}" type="parTrans" cxnId="{88F669C2-EE04-4794-A1BE-9F28A2862BB9}">
      <dgm:prSet/>
      <dgm:spPr/>
      <dgm:t>
        <a:bodyPr/>
        <a:lstStyle/>
        <a:p>
          <a:endParaRPr lang="es-VE"/>
        </a:p>
      </dgm:t>
    </dgm:pt>
    <dgm:pt modelId="{05CB7ADE-6953-4F0B-83BA-CA4529EE335C}" type="sibTrans" cxnId="{88F669C2-EE04-4794-A1BE-9F28A2862BB9}">
      <dgm:prSet/>
      <dgm:spPr/>
      <dgm:t>
        <a:bodyPr/>
        <a:lstStyle/>
        <a:p>
          <a:endParaRPr lang="es-VE"/>
        </a:p>
      </dgm:t>
    </dgm:pt>
    <dgm:pt modelId="{93C60CBB-D499-45C6-A33A-11FF8E1FAB57}">
      <dgm:prSet phldrT="[Texto]" custT="1"/>
      <dgm:spPr/>
      <dgm:t>
        <a:bodyPr/>
        <a:lstStyle/>
        <a:p>
          <a:r>
            <a:rPr lang="es-EC" sz="1800" dirty="0" smtClean="0"/>
            <a:t>Dificultades en el control y evaluación  de sus empleados en el cumplimiento de sus rutas de entrega, visita de promoción de producto o prestación de servicio de atención directa para los consumidores.</a:t>
          </a:r>
          <a:endParaRPr lang="es-VE" sz="1800" dirty="0"/>
        </a:p>
      </dgm:t>
    </dgm:pt>
    <dgm:pt modelId="{F8FDA5CB-6810-4D20-9E51-BE98C06C53B7}" type="parTrans" cxnId="{105E74BA-2E56-441F-BD40-D624E9D90BB0}">
      <dgm:prSet/>
      <dgm:spPr/>
      <dgm:t>
        <a:bodyPr/>
        <a:lstStyle/>
        <a:p>
          <a:endParaRPr lang="es-VE"/>
        </a:p>
      </dgm:t>
    </dgm:pt>
    <dgm:pt modelId="{18C37CA1-F2C6-434C-ACF7-A168D8BBBE82}" type="sibTrans" cxnId="{105E74BA-2E56-441F-BD40-D624E9D90BB0}">
      <dgm:prSet/>
      <dgm:spPr/>
      <dgm:t>
        <a:bodyPr/>
        <a:lstStyle/>
        <a:p>
          <a:endParaRPr lang="es-VE"/>
        </a:p>
      </dgm:t>
    </dgm:pt>
    <dgm:pt modelId="{8242CB75-912E-48EF-8D59-CE257C4875FD}">
      <dgm:prSet phldrT="[Texto]" custT="1"/>
      <dgm:spPr/>
      <dgm:t>
        <a:bodyPr/>
        <a:lstStyle/>
        <a:p>
          <a:r>
            <a:rPr lang="es-EC" sz="1800" dirty="0" smtClean="0"/>
            <a:t>Perdida de  una gran cantidad de recursos económicos, materiales, personal, y tiempo que podrían ser destinados</a:t>
          </a:r>
          <a:endParaRPr lang="es-VE" sz="1800" dirty="0"/>
        </a:p>
      </dgm:t>
    </dgm:pt>
    <dgm:pt modelId="{6CFF7960-EB46-490A-B514-0655F11D3A4F}" type="parTrans" cxnId="{8892A7F9-D48F-4539-9C35-DC61FE1C4C9A}">
      <dgm:prSet/>
      <dgm:spPr/>
      <dgm:t>
        <a:bodyPr/>
        <a:lstStyle/>
        <a:p>
          <a:endParaRPr lang="es-VE"/>
        </a:p>
      </dgm:t>
    </dgm:pt>
    <dgm:pt modelId="{787BED81-A305-40D8-BAD8-957B963A17D1}" type="sibTrans" cxnId="{8892A7F9-D48F-4539-9C35-DC61FE1C4C9A}">
      <dgm:prSet/>
      <dgm:spPr/>
      <dgm:t>
        <a:bodyPr/>
        <a:lstStyle/>
        <a:p>
          <a:endParaRPr lang="es-VE"/>
        </a:p>
      </dgm:t>
    </dgm:pt>
    <dgm:pt modelId="{C6D9B243-2396-4873-9B81-DFAFD6178CD4}" type="pres">
      <dgm:prSet presAssocID="{B69175A1-7CF9-488C-8CA6-E25E680C549B}" presName="Name0" presStyleCnt="0">
        <dgm:presLayoutVars>
          <dgm:chMax val="7"/>
          <dgm:chPref val="7"/>
          <dgm:dir/>
        </dgm:presLayoutVars>
      </dgm:prSet>
      <dgm:spPr/>
      <dgm:t>
        <a:bodyPr/>
        <a:lstStyle/>
        <a:p>
          <a:endParaRPr lang="es-EC"/>
        </a:p>
      </dgm:t>
    </dgm:pt>
    <dgm:pt modelId="{19CCE1EE-311B-4087-9791-27DEE612E4B6}" type="pres">
      <dgm:prSet presAssocID="{B69175A1-7CF9-488C-8CA6-E25E680C549B}" presName="Name1" presStyleCnt="0"/>
      <dgm:spPr/>
      <dgm:t>
        <a:bodyPr/>
        <a:lstStyle/>
        <a:p>
          <a:endParaRPr lang="es-ES"/>
        </a:p>
      </dgm:t>
    </dgm:pt>
    <dgm:pt modelId="{05E8C1B6-05A2-41C1-A042-F837868F2A7B}" type="pres">
      <dgm:prSet presAssocID="{B69175A1-7CF9-488C-8CA6-E25E680C549B}" presName="cycle" presStyleCnt="0"/>
      <dgm:spPr/>
      <dgm:t>
        <a:bodyPr/>
        <a:lstStyle/>
        <a:p>
          <a:endParaRPr lang="es-ES"/>
        </a:p>
      </dgm:t>
    </dgm:pt>
    <dgm:pt modelId="{326295E3-B9D5-4675-BC3A-653EEA01CDC5}" type="pres">
      <dgm:prSet presAssocID="{B69175A1-7CF9-488C-8CA6-E25E680C549B}" presName="srcNode" presStyleLbl="node1" presStyleIdx="0" presStyleCnt="3"/>
      <dgm:spPr/>
      <dgm:t>
        <a:bodyPr/>
        <a:lstStyle/>
        <a:p>
          <a:endParaRPr lang="es-ES"/>
        </a:p>
      </dgm:t>
    </dgm:pt>
    <dgm:pt modelId="{4E98AD47-5C3A-42D3-AD76-D2534D78BF76}" type="pres">
      <dgm:prSet presAssocID="{B69175A1-7CF9-488C-8CA6-E25E680C549B}" presName="conn" presStyleLbl="parChTrans1D2" presStyleIdx="0" presStyleCnt="1"/>
      <dgm:spPr/>
      <dgm:t>
        <a:bodyPr/>
        <a:lstStyle/>
        <a:p>
          <a:endParaRPr lang="es-EC"/>
        </a:p>
      </dgm:t>
    </dgm:pt>
    <dgm:pt modelId="{15973604-BCE8-4B0B-B672-0DA847FE1216}" type="pres">
      <dgm:prSet presAssocID="{B69175A1-7CF9-488C-8CA6-E25E680C549B}" presName="extraNode" presStyleLbl="node1" presStyleIdx="0" presStyleCnt="3"/>
      <dgm:spPr/>
      <dgm:t>
        <a:bodyPr/>
        <a:lstStyle/>
        <a:p>
          <a:endParaRPr lang="es-ES"/>
        </a:p>
      </dgm:t>
    </dgm:pt>
    <dgm:pt modelId="{2A381B84-670C-45D0-A76E-F6EA4EE806DE}" type="pres">
      <dgm:prSet presAssocID="{B69175A1-7CF9-488C-8CA6-E25E680C549B}" presName="dstNode" presStyleLbl="node1" presStyleIdx="0" presStyleCnt="3"/>
      <dgm:spPr/>
      <dgm:t>
        <a:bodyPr/>
        <a:lstStyle/>
        <a:p>
          <a:endParaRPr lang="es-ES"/>
        </a:p>
      </dgm:t>
    </dgm:pt>
    <dgm:pt modelId="{C580AFAA-6239-4773-AF63-436E163AE69A}" type="pres">
      <dgm:prSet presAssocID="{08828C13-0C50-4D04-968A-D880E8EA4D16}" presName="text_1" presStyleLbl="node1" presStyleIdx="0" presStyleCnt="3">
        <dgm:presLayoutVars>
          <dgm:bulletEnabled val="1"/>
        </dgm:presLayoutVars>
      </dgm:prSet>
      <dgm:spPr/>
      <dgm:t>
        <a:bodyPr/>
        <a:lstStyle/>
        <a:p>
          <a:endParaRPr lang="es-EC"/>
        </a:p>
      </dgm:t>
    </dgm:pt>
    <dgm:pt modelId="{157B4FAD-85BE-40F8-9591-175AAF619F7C}" type="pres">
      <dgm:prSet presAssocID="{08828C13-0C50-4D04-968A-D880E8EA4D16}" presName="accent_1" presStyleCnt="0"/>
      <dgm:spPr/>
      <dgm:t>
        <a:bodyPr/>
        <a:lstStyle/>
        <a:p>
          <a:endParaRPr lang="es-ES"/>
        </a:p>
      </dgm:t>
    </dgm:pt>
    <dgm:pt modelId="{F76D81DE-C54D-4439-BABC-B8D18B923D0A}" type="pres">
      <dgm:prSet presAssocID="{08828C13-0C50-4D04-968A-D880E8EA4D16}"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s-ES"/>
        </a:p>
      </dgm:t>
    </dgm:pt>
    <dgm:pt modelId="{4126B013-C90D-4F48-B4E4-5DD89020317C}" type="pres">
      <dgm:prSet presAssocID="{93C60CBB-D499-45C6-A33A-11FF8E1FAB57}" presName="text_2" presStyleLbl="node1" presStyleIdx="1" presStyleCnt="3">
        <dgm:presLayoutVars>
          <dgm:bulletEnabled val="1"/>
        </dgm:presLayoutVars>
      </dgm:prSet>
      <dgm:spPr/>
      <dgm:t>
        <a:bodyPr/>
        <a:lstStyle/>
        <a:p>
          <a:endParaRPr lang="es-EC"/>
        </a:p>
      </dgm:t>
    </dgm:pt>
    <dgm:pt modelId="{FC7B5D04-682A-4966-82C1-662D0AC9040A}" type="pres">
      <dgm:prSet presAssocID="{93C60CBB-D499-45C6-A33A-11FF8E1FAB57}" presName="accent_2" presStyleCnt="0"/>
      <dgm:spPr/>
      <dgm:t>
        <a:bodyPr/>
        <a:lstStyle/>
        <a:p>
          <a:endParaRPr lang="es-ES"/>
        </a:p>
      </dgm:t>
    </dgm:pt>
    <dgm:pt modelId="{774D8D0E-8D95-4EB8-8CE4-A23A7DA8A511}" type="pres">
      <dgm:prSet presAssocID="{93C60CBB-D499-45C6-A33A-11FF8E1FAB57}" presName="accentRepeatNode" presStyleLbl="solidFgAcc1" presStyleIdx="1" presStyleCnt="3"/>
      <dgm:spPr>
        <a:blipFill rotWithShape="0">
          <a:blip xmlns:r="http://schemas.openxmlformats.org/officeDocument/2006/relationships" r:embed="rId2"/>
          <a:stretch>
            <a:fillRect/>
          </a:stretch>
        </a:blipFill>
      </dgm:spPr>
      <dgm:t>
        <a:bodyPr/>
        <a:lstStyle/>
        <a:p>
          <a:endParaRPr lang="es-ES"/>
        </a:p>
      </dgm:t>
    </dgm:pt>
    <dgm:pt modelId="{BE1DDDC1-B59E-4E70-87B5-052EAD7C95F1}" type="pres">
      <dgm:prSet presAssocID="{8242CB75-912E-48EF-8D59-CE257C4875FD}" presName="text_3" presStyleLbl="node1" presStyleIdx="2" presStyleCnt="3">
        <dgm:presLayoutVars>
          <dgm:bulletEnabled val="1"/>
        </dgm:presLayoutVars>
      </dgm:prSet>
      <dgm:spPr/>
      <dgm:t>
        <a:bodyPr/>
        <a:lstStyle/>
        <a:p>
          <a:endParaRPr lang="es-EC"/>
        </a:p>
      </dgm:t>
    </dgm:pt>
    <dgm:pt modelId="{96AE47E1-CC0D-4C8D-93EB-1E5684B39C73}" type="pres">
      <dgm:prSet presAssocID="{8242CB75-912E-48EF-8D59-CE257C4875FD}" presName="accent_3" presStyleCnt="0"/>
      <dgm:spPr/>
      <dgm:t>
        <a:bodyPr/>
        <a:lstStyle/>
        <a:p>
          <a:endParaRPr lang="es-ES"/>
        </a:p>
      </dgm:t>
    </dgm:pt>
    <dgm:pt modelId="{792C48B7-C705-4401-93E7-CF745619CB03}" type="pres">
      <dgm:prSet presAssocID="{8242CB75-912E-48EF-8D59-CE257C4875FD}"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es-ES"/>
        </a:p>
      </dgm:t>
    </dgm:pt>
  </dgm:ptLst>
  <dgm:cxnLst>
    <dgm:cxn modelId="{436E54CB-E4F3-46C3-8FE1-B594B4C450E0}" type="presOf" srcId="{8242CB75-912E-48EF-8D59-CE257C4875FD}" destId="{BE1DDDC1-B59E-4E70-87B5-052EAD7C95F1}" srcOrd="0" destOrd="0" presId="urn:microsoft.com/office/officeart/2008/layout/VerticalCurvedList"/>
    <dgm:cxn modelId="{88F669C2-EE04-4794-A1BE-9F28A2862BB9}" srcId="{B69175A1-7CF9-488C-8CA6-E25E680C549B}" destId="{08828C13-0C50-4D04-968A-D880E8EA4D16}" srcOrd="0" destOrd="0" parTransId="{84B3A5B0-2D02-4349-84B3-5E5AD39821AC}" sibTransId="{05CB7ADE-6953-4F0B-83BA-CA4529EE335C}"/>
    <dgm:cxn modelId="{DC97A1D2-ED93-4F22-A32F-9321BE592EBA}" type="presOf" srcId="{05CB7ADE-6953-4F0B-83BA-CA4529EE335C}" destId="{4E98AD47-5C3A-42D3-AD76-D2534D78BF76}" srcOrd="0" destOrd="0" presId="urn:microsoft.com/office/officeart/2008/layout/VerticalCurvedList"/>
    <dgm:cxn modelId="{76DB3527-7B4C-4B12-8F84-EEF2A7E24D29}" type="presOf" srcId="{08828C13-0C50-4D04-968A-D880E8EA4D16}" destId="{C580AFAA-6239-4773-AF63-436E163AE69A}" srcOrd="0" destOrd="0" presId="urn:microsoft.com/office/officeart/2008/layout/VerticalCurvedList"/>
    <dgm:cxn modelId="{105E74BA-2E56-441F-BD40-D624E9D90BB0}" srcId="{B69175A1-7CF9-488C-8CA6-E25E680C549B}" destId="{93C60CBB-D499-45C6-A33A-11FF8E1FAB57}" srcOrd="1" destOrd="0" parTransId="{F8FDA5CB-6810-4D20-9E51-BE98C06C53B7}" sibTransId="{18C37CA1-F2C6-434C-ACF7-A168D8BBBE82}"/>
    <dgm:cxn modelId="{17ADF7F0-50DA-4065-ABD3-04C02DB68FC1}" type="presOf" srcId="{B69175A1-7CF9-488C-8CA6-E25E680C549B}" destId="{C6D9B243-2396-4873-9B81-DFAFD6178CD4}" srcOrd="0" destOrd="0" presId="urn:microsoft.com/office/officeart/2008/layout/VerticalCurvedList"/>
    <dgm:cxn modelId="{41DD23D0-54FF-4FD8-9D02-B5625E3068AB}" type="presOf" srcId="{93C60CBB-D499-45C6-A33A-11FF8E1FAB57}" destId="{4126B013-C90D-4F48-B4E4-5DD89020317C}" srcOrd="0" destOrd="0" presId="urn:microsoft.com/office/officeart/2008/layout/VerticalCurvedList"/>
    <dgm:cxn modelId="{8892A7F9-D48F-4539-9C35-DC61FE1C4C9A}" srcId="{B69175A1-7CF9-488C-8CA6-E25E680C549B}" destId="{8242CB75-912E-48EF-8D59-CE257C4875FD}" srcOrd="2" destOrd="0" parTransId="{6CFF7960-EB46-490A-B514-0655F11D3A4F}" sibTransId="{787BED81-A305-40D8-BAD8-957B963A17D1}"/>
    <dgm:cxn modelId="{DC93D8CE-326A-4B6F-A3D4-61D242D0D2D2}" type="presParOf" srcId="{C6D9B243-2396-4873-9B81-DFAFD6178CD4}" destId="{19CCE1EE-311B-4087-9791-27DEE612E4B6}" srcOrd="0" destOrd="0" presId="urn:microsoft.com/office/officeart/2008/layout/VerticalCurvedList"/>
    <dgm:cxn modelId="{02A2F0D7-4886-4478-A90C-D62B4078200A}" type="presParOf" srcId="{19CCE1EE-311B-4087-9791-27DEE612E4B6}" destId="{05E8C1B6-05A2-41C1-A042-F837868F2A7B}" srcOrd="0" destOrd="0" presId="urn:microsoft.com/office/officeart/2008/layout/VerticalCurvedList"/>
    <dgm:cxn modelId="{46067D3F-2CCD-41BF-B464-BBECDE7307C2}" type="presParOf" srcId="{05E8C1B6-05A2-41C1-A042-F837868F2A7B}" destId="{326295E3-B9D5-4675-BC3A-653EEA01CDC5}" srcOrd="0" destOrd="0" presId="urn:microsoft.com/office/officeart/2008/layout/VerticalCurvedList"/>
    <dgm:cxn modelId="{BC97AAA3-42D0-4D4A-9FF1-5C5952C86600}" type="presParOf" srcId="{05E8C1B6-05A2-41C1-A042-F837868F2A7B}" destId="{4E98AD47-5C3A-42D3-AD76-D2534D78BF76}" srcOrd="1" destOrd="0" presId="urn:microsoft.com/office/officeart/2008/layout/VerticalCurvedList"/>
    <dgm:cxn modelId="{30CFA83F-9F52-44B2-B889-AA10E2D5CC12}" type="presParOf" srcId="{05E8C1B6-05A2-41C1-A042-F837868F2A7B}" destId="{15973604-BCE8-4B0B-B672-0DA847FE1216}" srcOrd="2" destOrd="0" presId="urn:microsoft.com/office/officeart/2008/layout/VerticalCurvedList"/>
    <dgm:cxn modelId="{AC7521B1-6FA9-4E03-A8E0-7C5F6B4EBFD8}" type="presParOf" srcId="{05E8C1B6-05A2-41C1-A042-F837868F2A7B}" destId="{2A381B84-670C-45D0-A76E-F6EA4EE806DE}" srcOrd="3" destOrd="0" presId="urn:microsoft.com/office/officeart/2008/layout/VerticalCurvedList"/>
    <dgm:cxn modelId="{F452B798-9D02-478C-85FB-4B287F97A67A}" type="presParOf" srcId="{19CCE1EE-311B-4087-9791-27DEE612E4B6}" destId="{C580AFAA-6239-4773-AF63-436E163AE69A}" srcOrd="1" destOrd="0" presId="urn:microsoft.com/office/officeart/2008/layout/VerticalCurvedList"/>
    <dgm:cxn modelId="{E5EBB212-0DA4-4D32-904B-DD05BDFB14C5}" type="presParOf" srcId="{19CCE1EE-311B-4087-9791-27DEE612E4B6}" destId="{157B4FAD-85BE-40F8-9591-175AAF619F7C}" srcOrd="2" destOrd="0" presId="urn:microsoft.com/office/officeart/2008/layout/VerticalCurvedList"/>
    <dgm:cxn modelId="{24CEF5B9-7E2E-42D8-966F-B77130D2F439}" type="presParOf" srcId="{157B4FAD-85BE-40F8-9591-175AAF619F7C}" destId="{F76D81DE-C54D-4439-BABC-B8D18B923D0A}" srcOrd="0" destOrd="0" presId="urn:microsoft.com/office/officeart/2008/layout/VerticalCurvedList"/>
    <dgm:cxn modelId="{5813C823-132B-4455-90B0-1BE0BD7F937F}" type="presParOf" srcId="{19CCE1EE-311B-4087-9791-27DEE612E4B6}" destId="{4126B013-C90D-4F48-B4E4-5DD89020317C}" srcOrd="3" destOrd="0" presId="urn:microsoft.com/office/officeart/2008/layout/VerticalCurvedList"/>
    <dgm:cxn modelId="{BD743269-C2A5-4098-9169-03BFEC9B3D69}" type="presParOf" srcId="{19CCE1EE-311B-4087-9791-27DEE612E4B6}" destId="{FC7B5D04-682A-4966-82C1-662D0AC9040A}" srcOrd="4" destOrd="0" presId="urn:microsoft.com/office/officeart/2008/layout/VerticalCurvedList"/>
    <dgm:cxn modelId="{568851F5-3FBC-42BE-AAA2-1ED3EE7EBA9D}" type="presParOf" srcId="{FC7B5D04-682A-4966-82C1-662D0AC9040A}" destId="{774D8D0E-8D95-4EB8-8CE4-A23A7DA8A511}" srcOrd="0" destOrd="0" presId="urn:microsoft.com/office/officeart/2008/layout/VerticalCurvedList"/>
    <dgm:cxn modelId="{A3856C5A-AB7C-405A-A4D0-54213ABF8EEF}" type="presParOf" srcId="{19CCE1EE-311B-4087-9791-27DEE612E4B6}" destId="{BE1DDDC1-B59E-4E70-87B5-052EAD7C95F1}" srcOrd="5" destOrd="0" presId="urn:microsoft.com/office/officeart/2008/layout/VerticalCurvedList"/>
    <dgm:cxn modelId="{1BFA5F6D-6FD6-402A-A123-F22C7B22ADBA}" type="presParOf" srcId="{19CCE1EE-311B-4087-9791-27DEE612E4B6}" destId="{96AE47E1-CC0D-4C8D-93EB-1E5684B39C73}" srcOrd="6" destOrd="0" presId="urn:microsoft.com/office/officeart/2008/layout/VerticalCurvedList"/>
    <dgm:cxn modelId="{40C80B29-5A56-4E2E-B229-C1A39F778B57}" type="presParOf" srcId="{96AE47E1-CC0D-4C8D-93EB-1E5684B39C73}" destId="{792C48B7-C705-4401-93E7-CF745619CB0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A50BD3-197A-49EA-B2C1-F24FC4C79C19}" type="doc">
      <dgm:prSet loTypeId="urn:microsoft.com/office/officeart/2005/8/layout/hierarchy4" loCatId="relationship" qsTypeId="urn:microsoft.com/office/officeart/2005/8/quickstyle/simple3" qsCatId="simple" csTypeId="urn:microsoft.com/office/officeart/2005/8/colors/colorful5" csCatId="colorful" phldr="1"/>
      <dgm:spPr/>
      <dgm:t>
        <a:bodyPr/>
        <a:lstStyle/>
        <a:p>
          <a:endParaRPr lang="es-VE"/>
        </a:p>
      </dgm:t>
    </dgm:pt>
    <dgm:pt modelId="{849B4B76-07EB-4FBB-8D96-161860BD573C}">
      <dgm:prSet phldrT="[Texto]" custT="1"/>
      <dgm:spPr/>
      <dgm:t>
        <a:bodyPr/>
        <a:lstStyle/>
        <a:p>
          <a:r>
            <a:rPr lang="es-EC" sz="2800" dirty="0" smtClean="0"/>
            <a:t>Determinar la incidencia de la tecnología digital en el proceso de comercialización y distribución de productos de consumo masivo en el Distrito Metropolitano de Quito</a:t>
          </a:r>
          <a:endParaRPr lang="es-VE" sz="3100" b="0" dirty="0"/>
        </a:p>
      </dgm:t>
    </dgm:pt>
    <dgm:pt modelId="{DCDA84EB-99FB-44BC-830D-F719C8393CB6}" type="parTrans" cxnId="{6EC40831-1534-464E-87A1-8D88803BBC44}">
      <dgm:prSet/>
      <dgm:spPr/>
      <dgm:t>
        <a:bodyPr/>
        <a:lstStyle/>
        <a:p>
          <a:endParaRPr lang="es-VE"/>
        </a:p>
      </dgm:t>
    </dgm:pt>
    <dgm:pt modelId="{955CE56D-CE6C-4B21-AB6C-AD1FE4CF2F08}" type="sibTrans" cxnId="{6EC40831-1534-464E-87A1-8D88803BBC44}">
      <dgm:prSet/>
      <dgm:spPr/>
      <dgm:t>
        <a:bodyPr/>
        <a:lstStyle/>
        <a:p>
          <a:endParaRPr lang="es-VE"/>
        </a:p>
      </dgm:t>
    </dgm:pt>
    <dgm:pt modelId="{369C6697-E1DE-4EB2-90CB-4D60D4FB8539}">
      <dgm:prSet phldrT="[Texto]"/>
      <dgm:spPr/>
      <dgm:t>
        <a:bodyPr/>
        <a:lstStyle/>
        <a:p>
          <a:r>
            <a:rPr lang="es-EC" dirty="0" smtClean="0"/>
            <a:t>Identificar los diferentes elementos que influyen en el proceso de comercialización y venta de productos de consumo masivo en las diferentes empresas del Distrito Metropolitano de Quito.</a:t>
          </a:r>
          <a:endParaRPr lang="es-VE" dirty="0"/>
        </a:p>
      </dgm:t>
    </dgm:pt>
    <dgm:pt modelId="{DAF3BC2A-33BD-4DF2-B160-4C2BB55276DA}" type="parTrans" cxnId="{7E5AF29C-8DBE-44E5-9F48-32A32872D6AF}">
      <dgm:prSet/>
      <dgm:spPr/>
      <dgm:t>
        <a:bodyPr/>
        <a:lstStyle/>
        <a:p>
          <a:endParaRPr lang="es-VE"/>
        </a:p>
      </dgm:t>
    </dgm:pt>
    <dgm:pt modelId="{54CC9B5F-787E-4368-B418-6B972113CBE9}" type="sibTrans" cxnId="{7E5AF29C-8DBE-44E5-9F48-32A32872D6AF}">
      <dgm:prSet/>
      <dgm:spPr/>
      <dgm:t>
        <a:bodyPr/>
        <a:lstStyle/>
        <a:p>
          <a:endParaRPr lang="es-VE"/>
        </a:p>
      </dgm:t>
    </dgm:pt>
    <dgm:pt modelId="{B0F945E0-D082-4BBF-9B1F-28B0D02B4728}">
      <dgm:prSet phldrT="[Texto]"/>
      <dgm:spPr/>
      <dgm:t>
        <a:bodyPr/>
        <a:lstStyle/>
        <a:p>
          <a:r>
            <a:rPr lang="es-EC" dirty="0" smtClean="0"/>
            <a:t>Conocer los procesos actuales de comercialización y distribución de productos de consumo masivo en las diferentes empresas del Distrito Metropolitano de Quito.</a:t>
          </a:r>
          <a:endParaRPr lang="es-VE" dirty="0"/>
        </a:p>
      </dgm:t>
    </dgm:pt>
    <dgm:pt modelId="{AB9EAB22-76B3-40FE-AF3E-99843EF3FAFE}" type="parTrans" cxnId="{D06C3C43-D3DC-4E05-816A-30777112EAD9}">
      <dgm:prSet/>
      <dgm:spPr/>
      <dgm:t>
        <a:bodyPr/>
        <a:lstStyle/>
        <a:p>
          <a:endParaRPr lang="es-VE"/>
        </a:p>
      </dgm:t>
    </dgm:pt>
    <dgm:pt modelId="{999CCB6A-0E88-41A0-9090-DB4FA91A0979}" type="sibTrans" cxnId="{D06C3C43-D3DC-4E05-816A-30777112EAD9}">
      <dgm:prSet/>
      <dgm:spPr/>
      <dgm:t>
        <a:bodyPr/>
        <a:lstStyle/>
        <a:p>
          <a:endParaRPr lang="es-VE"/>
        </a:p>
      </dgm:t>
    </dgm:pt>
    <dgm:pt modelId="{BA508505-E876-4EFF-9F00-67FA5BC7F013}">
      <dgm:prSet phldrT="[Texto]"/>
      <dgm:spPr/>
      <dgm:t>
        <a:bodyPr/>
        <a:lstStyle/>
        <a:p>
          <a:r>
            <a:rPr lang="es-EC" dirty="0" smtClean="0"/>
            <a:t>Conocer el criterio de las empresas acerca de implementar un App en el proceso de distribución en la entrega de un producto o servicio.</a:t>
          </a:r>
          <a:endParaRPr lang="es-VE" dirty="0"/>
        </a:p>
      </dgm:t>
    </dgm:pt>
    <dgm:pt modelId="{5324A927-1AB2-4EF8-BF7F-DB27FB4D60EB}" type="parTrans" cxnId="{779151D8-4CDD-44F5-A204-9D1484F5D472}">
      <dgm:prSet/>
      <dgm:spPr/>
      <dgm:t>
        <a:bodyPr/>
        <a:lstStyle/>
        <a:p>
          <a:endParaRPr lang="es-VE"/>
        </a:p>
      </dgm:t>
    </dgm:pt>
    <dgm:pt modelId="{3E1D578B-0803-42D2-912F-B452E6E4203B}" type="sibTrans" cxnId="{779151D8-4CDD-44F5-A204-9D1484F5D472}">
      <dgm:prSet/>
      <dgm:spPr/>
      <dgm:t>
        <a:bodyPr/>
        <a:lstStyle/>
        <a:p>
          <a:endParaRPr lang="es-VE"/>
        </a:p>
      </dgm:t>
    </dgm:pt>
    <dgm:pt modelId="{39752B91-FD02-4394-B1A6-6DEB7F4E9314}" type="pres">
      <dgm:prSet presAssocID="{97A50BD3-197A-49EA-B2C1-F24FC4C79C19}" presName="Name0" presStyleCnt="0">
        <dgm:presLayoutVars>
          <dgm:chPref val="1"/>
          <dgm:dir/>
          <dgm:animOne val="branch"/>
          <dgm:animLvl val="lvl"/>
          <dgm:resizeHandles/>
        </dgm:presLayoutVars>
      </dgm:prSet>
      <dgm:spPr/>
      <dgm:t>
        <a:bodyPr/>
        <a:lstStyle/>
        <a:p>
          <a:endParaRPr lang="es-EC"/>
        </a:p>
      </dgm:t>
    </dgm:pt>
    <dgm:pt modelId="{7702E9A8-21AC-4A6A-A311-88BA317A6492}" type="pres">
      <dgm:prSet presAssocID="{849B4B76-07EB-4FBB-8D96-161860BD573C}" presName="vertOne" presStyleCnt="0"/>
      <dgm:spPr/>
      <dgm:t>
        <a:bodyPr/>
        <a:lstStyle/>
        <a:p>
          <a:endParaRPr lang="es-ES"/>
        </a:p>
      </dgm:t>
    </dgm:pt>
    <dgm:pt modelId="{D9CE54B3-80C8-4732-9D13-ACCF1E81299F}" type="pres">
      <dgm:prSet presAssocID="{849B4B76-07EB-4FBB-8D96-161860BD573C}" presName="txOne" presStyleLbl="node0" presStyleIdx="0" presStyleCnt="1" custLinFactNeighborX="-327">
        <dgm:presLayoutVars>
          <dgm:chPref val="3"/>
        </dgm:presLayoutVars>
      </dgm:prSet>
      <dgm:spPr/>
      <dgm:t>
        <a:bodyPr/>
        <a:lstStyle/>
        <a:p>
          <a:endParaRPr lang="es-EC"/>
        </a:p>
      </dgm:t>
    </dgm:pt>
    <dgm:pt modelId="{D017232C-B7E2-49FF-ACFF-C5B6C7FE4872}" type="pres">
      <dgm:prSet presAssocID="{849B4B76-07EB-4FBB-8D96-161860BD573C}" presName="parTransOne" presStyleCnt="0"/>
      <dgm:spPr/>
      <dgm:t>
        <a:bodyPr/>
        <a:lstStyle/>
        <a:p>
          <a:endParaRPr lang="es-ES"/>
        </a:p>
      </dgm:t>
    </dgm:pt>
    <dgm:pt modelId="{1AEBEE0E-B235-4037-8B08-87CB5D4E9F17}" type="pres">
      <dgm:prSet presAssocID="{849B4B76-07EB-4FBB-8D96-161860BD573C}" presName="horzOne" presStyleCnt="0"/>
      <dgm:spPr/>
      <dgm:t>
        <a:bodyPr/>
        <a:lstStyle/>
        <a:p>
          <a:endParaRPr lang="es-ES"/>
        </a:p>
      </dgm:t>
    </dgm:pt>
    <dgm:pt modelId="{1DF2B9AB-CE32-467A-99C4-FF3F9B17C358}" type="pres">
      <dgm:prSet presAssocID="{369C6697-E1DE-4EB2-90CB-4D60D4FB8539}" presName="vertTwo" presStyleCnt="0"/>
      <dgm:spPr/>
      <dgm:t>
        <a:bodyPr/>
        <a:lstStyle/>
        <a:p>
          <a:endParaRPr lang="es-ES"/>
        </a:p>
      </dgm:t>
    </dgm:pt>
    <dgm:pt modelId="{98C4706B-6A86-4B4B-916D-B506D3F54567}" type="pres">
      <dgm:prSet presAssocID="{369C6697-E1DE-4EB2-90CB-4D60D4FB8539}" presName="txTwo" presStyleLbl="node2" presStyleIdx="0" presStyleCnt="3">
        <dgm:presLayoutVars>
          <dgm:chPref val="3"/>
        </dgm:presLayoutVars>
      </dgm:prSet>
      <dgm:spPr/>
      <dgm:t>
        <a:bodyPr/>
        <a:lstStyle/>
        <a:p>
          <a:endParaRPr lang="es-EC"/>
        </a:p>
      </dgm:t>
    </dgm:pt>
    <dgm:pt modelId="{2EFC99EB-5B0F-46A6-AE3E-DC1D823E19C9}" type="pres">
      <dgm:prSet presAssocID="{369C6697-E1DE-4EB2-90CB-4D60D4FB8539}" presName="horzTwo" presStyleCnt="0"/>
      <dgm:spPr/>
      <dgm:t>
        <a:bodyPr/>
        <a:lstStyle/>
        <a:p>
          <a:endParaRPr lang="es-ES"/>
        </a:p>
      </dgm:t>
    </dgm:pt>
    <dgm:pt modelId="{9D3822D7-978D-457C-A8E7-3E9FDE761B8D}" type="pres">
      <dgm:prSet presAssocID="{54CC9B5F-787E-4368-B418-6B972113CBE9}" presName="sibSpaceTwo" presStyleCnt="0"/>
      <dgm:spPr/>
      <dgm:t>
        <a:bodyPr/>
        <a:lstStyle/>
        <a:p>
          <a:endParaRPr lang="es-ES"/>
        </a:p>
      </dgm:t>
    </dgm:pt>
    <dgm:pt modelId="{9B9844D8-4905-4F9C-B057-622CC8DE83DE}" type="pres">
      <dgm:prSet presAssocID="{B0F945E0-D082-4BBF-9B1F-28B0D02B4728}" presName="vertTwo" presStyleCnt="0"/>
      <dgm:spPr/>
      <dgm:t>
        <a:bodyPr/>
        <a:lstStyle/>
        <a:p>
          <a:endParaRPr lang="es-ES"/>
        </a:p>
      </dgm:t>
    </dgm:pt>
    <dgm:pt modelId="{D1CAB10C-C74D-413C-AA89-1552C5D1EDA6}" type="pres">
      <dgm:prSet presAssocID="{B0F945E0-D082-4BBF-9B1F-28B0D02B4728}" presName="txTwo" presStyleLbl="node2" presStyleIdx="1" presStyleCnt="3">
        <dgm:presLayoutVars>
          <dgm:chPref val="3"/>
        </dgm:presLayoutVars>
      </dgm:prSet>
      <dgm:spPr/>
      <dgm:t>
        <a:bodyPr/>
        <a:lstStyle/>
        <a:p>
          <a:endParaRPr lang="es-EC"/>
        </a:p>
      </dgm:t>
    </dgm:pt>
    <dgm:pt modelId="{49154AF4-3AF9-4715-8006-013C57083082}" type="pres">
      <dgm:prSet presAssocID="{B0F945E0-D082-4BBF-9B1F-28B0D02B4728}" presName="horzTwo" presStyleCnt="0"/>
      <dgm:spPr/>
      <dgm:t>
        <a:bodyPr/>
        <a:lstStyle/>
        <a:p>
          <a:endParaRPr lang="es-ES"/>
        </a:p>
      </dgm:t>
    </dgm:pt>
    <dgm:pt modelId="{24AC1107-FC62-4923-B5B7-C7147B46B7F5}" type="pres">
      <dgm:prSet presAssocID="{999CCB6A-0E88-41A0-9090-DB4FA91A0979}" presName="sibSpaceTwo" presStyleCnt="0"/>
      <dgm:spPr/>
      <dgm:t>
        <a:bodyPr/>
        <a:lstStyle/>
        <a:p>
          <a:endParaRPr lang="es-ES"/>
        </a:p>
      </dgm:t>
    </dgm:pt>
    <dgm:pt modelId="{CCDC3D96-BD5F-4E9C-978D-0451B5E118B6}" type="pres">
      <dgm:prSet presAssocID="{BA508505-E876-4EFF-9F00-67FA5BC7F013}" presName="vertTwo" presStyleCnt="0"/>
      <dgm:spPr/>
      <dgm:t>
        <a:bodyPr/>
        <a:lstStyle/>
        <a:p>
          <a:endParaRPr lang="es-ES"/>
        </a:p>
      </dgm:t>
    </dgm:pt>
    <dgm:pt modelId="{8F0CF1DD-DEB3-4ED9-A194-EC2CC0E6D8B7}" type="pres">
      <dgm:prSet presAssocID="{BA508505-E876-4EFF-9F00-67FA5BC7F013}" presName="txTwo" presStyleLbl="node2" presStyleIdx="2" presStyleCnt="3" custLinFactX="6061" custLinFactNeighborX="100000" custLinFactNeighborY="0">
        <dgm:presLayoutVars>
          <dgm:chPref val="3"/>
        </dgm:presLayoutVars>
      </dgm:prSet>
      <dgm:spPr/>
      <dgm:t>
        <a:bodyPr/>
        <a:lstStyle/>
        <a:p>
          <a:endParaRPr lang="es-EC"/>
        </a:p>
      </dgm:t>
    </dgm:pt>
    <dgm:pt modelId="{26113490-5F2E-451B-8DB0-01ABF75992AA}" type="pres">
      <dgm:prSet presAssocID="{BA508505-E876-4EFF-9F00-67FA5BC7F013}" presName="horzTwo" presStyleCnt="0"/>
      <dgm:spPr/>
      <dgm:t>
        <a:bodyPr/>
        <a:lstStyle/>
        <a:p>
          <a:endParaRPr lang="es-ES"/>
        </a:p>
      </dgm:t>
    </dgm:pt>
  </dgm:ptLst>
  <dgm:cxnLst>
    <dgm:cxn modelId="{D06C3C43-D3DC-4E05-816A-30777112EAD9}" srcId="{849B4B76-07EB-4FBB-8D96-161860BD573C}" destId="{B0F945E0-D082-4BBF-9B1F-28B0D02B4728}" srcOrd="1" destOrd="0" parTransId="{AB9EAB22-76B3-40FE-AF3E-99843EF3FAFE}" sibTransId="{999CCB6A-0E88-41A0-9090-DB4FA91A0979}"/>
    <dgm:cxn modelId="{C8DB21C2-263D-42F6-BB8F-10C1FECDCDE3}" type="presOf" srcId="{369C6697-E1DE-4EB2-90CB-4D60D4FB8539}" destId="{98C4706B-6A86-4B4B-916D-B506D3F54567}" srcOrd="0" destOrd="0" presId="urn:microsoft.com/office/officeart/2005/8/layout/hierarchy4"/>
    <dgm:cxn modelId="{C3EA1216-7F25-4895-8050-1B79CD8FDE4A}" type="presOf" srcId="{B0F945E0-D082-4BBF-9B1F-28B0D02B4728}" destId="{D1CAB10C-C74D-413C-AA89-1552C5D1EDA6}" srcOrd="0" destOrd="0" presId="urn:microsoft.com/office/officeart/2005/8/layout/hierarchy4"/>
    <dgm:cxn modelId="{7E5AF29C-8DBE-44E5-9F48-32A32872D6AF}" srcId="{849B4B76-07EB-4FBB-8D96-161860BD573C}" destId="{369C6697-E1DE-4EB2-90CB-4D60D4FB8539}" srcOrd="0" destOrd="0" parTransId="{DAF3BC2A-33BD-4DF2-B160-4C2BB55276DA}" sibTransId="{54CC9B5F-787E-4368-B418-6B972113CBE9}"/>
    <dgm:cxn modelId="{C0413643-EAC9-4EF8-B853-EFD7346618A2}" type="presOf" srcId="{BA508505-E876-4EFF-9F00-67FA5BC7F013}" destId="{8F0CF1DD-DEB3-4ED9-A194-EC2CC0E6D8B7}" srcOrd="0" destOrd="0" presId="urn:microsoft.com/office/officeart/2005/8/layout/hierarchy4"/>
    <dgm:cxn modelId="{6EC40831-1534-464E-87A1-8D88803BBC44}" srcId="{97A50BD3-197A-49EA-B2C1-F24FC4C79C19}" destId="{849B4B76-07EB-4FBB-8D96-161860BD573C}" srcOrd="0" destOrd="0" parTransId="{DCDA84EB-99FB-44BC-830D-F719C8393CB6}" sibTransId="{955CE56D-CE6C-4B21-AB6C-AD1FE4CF2F08}"/>
    <dgm:cxn modelId="{779151D8-4CDD-44F5-A204-9D1484F5D472}" srcId="{849B4B76-07EB-4FBB-8D96-161860BD573C}" destId="{BA508505-E876-4EFF-9F00-67FA5BC7F013}" srcOrd="2" destOrd="0" parTransId="{5324A927-1AB2-4EF8-BF7F-DB27FB4D60EB}" sibTransId="{3E1D578B-0803-42D2-912F-B452E6E4203B}"/>
    <dgm:cxn modelId="{718E21AF-7B55-47D1-A1EE-50FA7675933A}" type="presOf" srcId="{97A50BD3-197A-49EA-B2C1-F24FC4C79C19}" destId="{39752B91-FD02-4394-B1A6-6DEB7F4E9314}" srcOrd="0" destOrd="0" presId="urn:microsoft.com/office/officeart/2005/8/layout/hierarchy4"/>
    <dgm:cxn modelId="{623BD6C3-B657-4424-BA2F-118695CCD4EF}" type="presOf" srcId="{849B4B76-07EB-4FBB-8D96-161860BD573C}" destId="{D9CE54B3-80C8-4732-9D13-ACCF1E81299F}" srcOrd="0" destOrd="0" presId="urn:microsoft.com/office/officeart/2005/8/layout/hierarchy4"/>
    <dgm:cxn modelId="{E88F09A2-684D-4AA8-B378-FFF2533D49CA}" type="presParOf" srcId="{39752B91-FD02-4394-B1A6-6DEB7F4E9314}" destId="{7702E9A8-21AC-4A6A-A311-88BA317A6492}" srcOrd="0" destOrd="0" presId="urn:microsoft.com/office/officeart/2005/8/layout/hierarchy4"/>
    <dgm:cxn modelId="{10724133-82EE-4BA7-8986-CB546639B669}" type="presParOf" srcId="{7702E9A8-21AC-4A6A-A311-88BA317A6492}" destId="{D9CE54B3-80C8-4732-9D13-ACCF1E81299F}" srcOrd="0" destOrd="0" presId="urn:microsoft.com/office/officeart/2005/8/layout/hierarchy4"/>
    <dgm:cxn modelId="{8658D53A-F0EA-43E3-BAF1-AFDA6E68B63F}" type="presParOf" srcId="{7702E9A8-21AC-4A6A-A311-88BA317A6492}" destId="{D017232C-B7E2-49FF-ACFF-C5B6C7FE4872}" srcOrd="1" destOrd="0" presId="urn:microsoft.com/office/officeart/2005/8/layout/hierarchy4"/>
    <dgm:cxn modelId="{9CA97A3F-7C1A-4EEC-AED0-CAA4D86ED9C2}" type="presParOf" srcId="{7702E9A8-21AC-4A6A-A311-88BA317A6492}" destId="{1AEBEE0E-B235-4037-8B08-87CB5D4E9F17}" srcOrd="2" destOrd="0" presId="urn:microsoft.com/office/officeart/2005/8/layout/hierarchy4"/>
    <dgm:cxn modelId="{8F99A0DE-0EDE-41D4-9FE7-BFA4FA86A2FC}" type="presParOf" srcId="{1AEBEE0E-B235-4037-8B08-87CB5D4E9F17}" destId="{1DF2B9AB-CE32-467A-99C4-FF3F9B17C358}" srcOrd="0" destOrd="0" presId="urn:microsoft.com/office/officeart/2005/8/layout/hierarchy4"/>
    <dgm:cxn modelId="{1F8D9D3D-2D80-4164-98AD-9FFAC21C0E8A}" type="presParOf" srcId="{1DF2B9AB-CE32-467A-99C4-FF3F9B17C358}" destId="{98C4706B-6A86-4B4B-916D-B506D3F54567}" srcOrd="0" destOrd="0" presId="urn:microsoft.com/office/officeart/2005/8/layout/hierarchy4"/>
    <dgm:cxn modelId="{EA905291-3C4E-4BBC-B04C-D8CFA88DAF1F}" type="presParOf" srcId="{1DF2B9AB-CE32-467A-99C4-FF3F9B17C358}" destId="{2EFC99EB-5B0F-46A6-AE3E-DC1D823E19C9}" srcOrd="1" destOrd="0" presId="urn:microsoft.com/office/officeart/2005/8/layout/hierarchy4"/>
    <dgm:cxn modelId="{8DACC46B-DA6D-4A6D-A0C2-3AC4077C695C}" type="presParOf" srcId="{1AEBEE0E-B235-4037-8B08-87CB5D4E9F17}" destId="{9D3822D7-978D-457C-A8E7-3E9FDE761B8D}" srcOrd="1" destOrd="0" presId="urn:microsoft.com/office/officeart/2005/8/layout/hierarchy4"/>
    <dgm:cxn modelId="{38FCA886-E9DF-42B0-BA17-041344A39A2B}" type="presParOf" srcId="{1AEBEE0E-B235-4037-8B08-87CB5D4E9F17}" destId="{9B9844D8-4905-4F9C-B057-622CC8DE83DE}" srcOrd="2" destOrd="0" presId="urn:microsoft.com/office/officeart/2005/8/layout/hierarchy4"/>
    <dgm:cxn modelId="{EF17E1F5-EE34-4132-B896-2F5A8A06F3F2}" type="presParOf" srcId="{9B9844D8-4905-4F9C-B057-622CC8DE83DE}" destId="{D1CAB10C-C74D-413C-AA89-1552C5D1EDA6}" srcOrd="0" destOrd="0" presId="urn:microsoft.com/office/officeart/2005/8/layout/hierarchy4"/>
    <dgm:cxn modelId="{CAAF9FDD-0520-4B3C-9A37-2C2D0952E29B}" type="presParOf" srcId="{9B9844D8-4905-4F9C-B057-622CC8DE83DE}" destId="{49154AF4-3AF9-4715-8006-013C57083082}" srcOrd="1" destOrd="0" presId="urn:microsoft.com/office/officeart/2005/8/layout/hierarchy4"/>
    <dgm:cxn modelId="{4D382F18-C6C6-40FD-99BA-B4363CE36454}" type="presParOf" srcId="{1AEBEE0E-B235-4037-8B08-87CB5D4E9F17}" destId="{24AC1107-FC62-4923-B5B7-C7147B46B7F5}" srcOrd="3" destOrd="0" presId="urn:microsoft.com/office/officeart/2005/8/layout/hierarchy4"/>
    <dgm:cxn modelId="{E7C281AC-B00A-43AE-BA5F-CF6C06DCC37B}" type="presParOf" srcId="{1AEBEE0E-B235-4037-8B08-87CB5D4E9F17}" destId="{CCDC3D96-BD5F-4E9C-978D-0451B5E118B6}" srcOrd="4" destOrd="0" presId="urn:microsoft.com/office/officeart/2005/8/layout/hierarchy4"/>
    <dgm:cxn modelId="{7D5EEFCF-D683-46F0-938C-FE3C6F45DB4E}" type="presParOf" srcId="{CCDC3D96-BD5F-4E9C-978D-0451B5E118B6}" destId="{8F0CF1DD-DEB3-4ED9-A194-EC2CC0E6D8B7}" srcOrd="0" destOrd="0" presId="urn:microsoft.com/office/officeart/2005/8/layout/hierarchy4"/>
    <dgm:cxn modelId="{D78C5103-6288-4D7D-9C9A-FA32E9D1F2D9}" type="presParOf" srcId="{CCDC3D96-BD5F-4E9C-978D-0451B5E118B6}" destId="{26113490-5F2E-451B-8DB0-01ABF75992A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977066-8639-433C-8015-7A34AD7D5E43}" type="doc">
      <dgm:prSet loTypeId="urn:microsoft.com/office/officeart/2005/8/layout/hierarchy3" loCatId="relationship" qsTypeId="urn:microsoft.com/office/officeart/2005/8/quickstyle/simple1" qsCatId="simple" csTypeId="urn:microsoft.com/office/officeart/2005/8/colors/colorful2" csCatId="colorful" phldr="1"/>
      <dgm:spPr/>
      <dgm:t>
        <a:bodyPr/>
        <a:lstStyle/>
        <a:p>
          <a:endParaRPr lang="es-ES"/>
        </a:p>
      </dgm:t>
    </dgm:pt>
    <dgm:pt modelId="{B48D8112-B113-41F2-98FF-8D2BB717FCC5}">
      <dgm:prSet phldrT="[Texto]"/>
      <dgm:spPr/>
      <dgm:t>
        <a:bodyPr/>
        <a:lstStyle/>
        <a:p>
          <a:r>
            <a:rPr lang="es-EC" smtClean="0"/>
            <a:t>Marketing</a:t>
          </a:r>
          <a:endParaRPr lang="es-ES"/>
        </a:p>
      </dgm:t>
    </dgm:pt>
    <dgm:pt modelId="{B99E27F8-898E-486C-BD2E-D6A070EC9217}" type="parTrans" cxnId="{AC9E9E98-721D-455C-B0E5-148C5AC4ED34}">
      <dgm:prSet/>
      <dgm:spPr/>
      <dgm:t>
        <a:bodyPr/>
        <a:lstStyle/>
        <a:p>
          <a:endParaRPr lang="es-ES"/>
        </a:p>
      </dgm:t>
    </dgm:pt>
    <dgm:pt modelId="{497EEA0D-2B44-437A-8BDB-B6047325C152}" type="sibTrans" cxnId="{AC9E9E98-721D-455C-B0E5-148C5AC4ED34}">
      <dgm:prSet/>
      <dgm:spPr/>
      <dgm:t>
        <a:bodyPr/>
        <a:lstStyle/>
        <a:p>
          <a:endParaRPr lang="es-ES"/>
        </a:p>
      </dgm:t>
    </dgm:pt>
    <dgm:pt modelId="{9BBD1D24-D794-477F-939C-2FD30FDD8AFF}">
      <dgm:prSet phldrT="[Texto]"/>
      <dgm:spPr/>
      <dgm:t>
        <a:bodyPr/>
        <a:lstStyle/>
        <a:p>
          <a:r>
            <a:rPr lang="es-EC" dirty="0" smtClean="0"/>
            <a:t>Marketing Digital.</a:t>
          </a:r>
          <a:endParaRPr lang="es-VE" dirty="0"/>
        </a:p>
      </dgm:t>
    </dgm:pt>
    <dgm:pt modelId="{A5B0D30F-4F7B-4615-9334-BCE55F35B211}" type="parTrans" cxnId="{EFFD0032-2D2F-4368-B62F-0B2613A81139}">
      <dgm:prSet/>
      <dgm:spPr/>
      <dgm:t>
        <a:bodyPr/>
        <a:lstStyle/>
        <a:p>
          <a:endParaRPr lang="es-ES"/>
        </a:p>
      </dgm:t>
    </dgm:pt>
    <dgm:pt modelId="{20296064-54A5-4260-802E-2D2B623C40AB}" type="sibTrans" cxnId="{EFFD0032-2D2F-4368-B62F-0B2613A81139}">
      <dgm:prSet/>
      <dgm:spPr/>
      <dgm:t>
        <a:bodyPr/>
        <a:lstStyle/>
        <a:p>
          <a:endParaRPr lang="es-ES"/>
        </a:p>
      </dgm:t>
    </dgm:pt>
    <dgm:pt modelId="{D9E44721-3C6F-4C59-8D1C-8E78FA2D6B69}">
      <dgm:prSet/>
      <dgm:spPr/>
      <dgm:t>
        <a:bodyPr/>
        <a:lstStyle/>
        <a:p>
          <a:r>
            <a:rPr lang="es-EC" dirty="0" smtClean="0"/>
            <a:t>Marketing 4.0</a:t>
          </a:r>
          <a:endParaRPr lang="es-VE" dirty="0"/>
        </a:p>
      </dgm:t>
    </dgm:pt>
    <dgm:pt modelId="{65286F3E-9604-4A4A-983E-ADCEF2913751}" type="parTrans" cxnId="{8DC97FE8-B284-423A-849F-E1BC3A751E1A}">
      <dgm:prSet/>
      <dgm:spPr/>
      <dgm:t>
        <a:bodyPr/>
        <a:lstStyle/>
        <a:p>
          <a:endParaRPr lang="es-ES"/>
        </a:p>
      </dgm:t>
    </dgm:pt>
    <dgm:pt modelId="{FDC01F7B-D558-4E57-8B35-9EA7052F9950}" type="sibTrans" cxnId="{8DC97FE8-B284-423A-849F-E1BC3A751E1A}">
      <dgm:prSet/>
      <dgm:spPr/>
      <dgm:t>
        <a:bodyPr/>
        <a:lstStyle/>
        <a:p>
          <a:endParaRPr lang="es-ES"/>
        </a:p>
      </dgm:t>
    </dgm:pt>
    <dgm:pt modelId="{91A4EADC-F33C-41BC-AE71-68A4F9E3F566}">
      <dgm:prSet/>
      <dgm:spPr/>
      <dgm:t>
        <a:bodyPr/>
        <a:lstStyle/>
        <a:p>
          <a:r>
            <a:rPr lang="es-VE" dirty="0" smtClean="0"/>
            <a:t>Web 4.0</a:t>
          </a:r>
          <a:endParaRPr lang="es-VE" dirty="0"/>
        </a:p>
      </dgm:t>
    </dgm:pt>
    <dgm:pt modelId="{73EF6825-717E-4EB7-BBF7-0480A1BE41CE}" type="parTrans" cxnId="{B9E094C9-CBBB-40D8-B50A-BAE321026E22}">
      <dgm:prSet/>
      <dgm:spPr/>
      <dgm:t>
        <a:bodyPr/>
        <a:lstStyle/>
        <a:p>
          <a:endParaRPr lang="es-ES"/>
        </a:p>
      </dgm:t>
    </dgm:pt>
    <dgm:pt modelId="{6819BC52-750E-4CBF-8607-BA22AAD36056}" type="sibTrans" cxnId="{B9E094C9-CBBB-40D8-B50A-BAE321026E22}">
      <dgm:prSet/>
      <dgm:spPr/>
      <dgm:t>
        <a:bodyPr/>
        <a:lstStyle/>
        <a:p>
          <a:endParaRPr lang="es-ES"/>
        </a:p>
      </dgm:t>
    </dgm:pt>
    <dgm:pt modelId="{045280E9-0015-4B3F-AB2A-27B092881C7B}">
      <dgm:prSet phldrT="[Texto]"/>
      <dgm:spPr/>
      <dgm:t>
        <a:bodyPr/>
        <a:lstStyle/>
        <a:p>
          <a:r>
            <a:rPr lang="es-EC" smtClean="0"/>
            <a:t>Comportamiento del Consumidor </a:t>
          </a:r>
          <a:endParaRPr lang="es-EC" dirty="0"/>
        </a:p>
      </dgm:t>
    </dgm:pt>
    <dgm:pt modelId="{8AFF1CFB-D363-4BEB-8291-208A27D7967F}" type="parTrans" cxnId="{B7A32B44-6AF0-4B24-82D0-B27D6B24E012}">
      <dgm:prSet/>
      <dgm:spPr/>
      <dgm:t>
        <a:bodyPr/>
        <a:lstStyle/>
        <a:p>
          <a:endParaRPr lang="es-ES"/>
        </a:p>
      </dgm:t>
    </dgm:pt>
    <dgm:pt modelId="{20D2D974-E026-4B69-A0DD-ABFAB49CCDE6}" type="sibTrans" cxnId="{B7A32B44-6AF0-4B24-82D0-B27D6B24E012}">
      <dgm:prSet/>
      <dgm:spPr/>
      <dgm:t>
        <a:bodyPr/>
        <a:lstStyle/>
        <a:p>
          <a:endParaRPr lang="es-ES"/>
        </a:p>
      </dgm:t>
    </dgm:pt>
    <dgm:pt modelId="{D01DC8F6-A9E1-4051-B2A3-8429EADB54CA}">
      <dgm:prSet phldrT="[Texto]"/>
      <dgm:spPr/>
      <dgm:t>
        <a:bodyPr/>
        <a:lstStyle/>
        <a:p>
          <a:r>
            <a:rPr lang="es-EC" dirty="0"/>
            <a:t>Teoría </a:t>
          </a:r>
          <a:r>
            <a:rPr lang="es-EC" dirty="0" smtClean="0"/>
            <a:t>de la percepción </a:t>
          </a:r>
          <a:endParaRPr lang="es-VE" dirty="0"/>
        </a:p>
      </dgm:t>
    </dgm:pt>
    <dgm:pt modelId="{72996C33-0BB0-4810-9908-3C23BEA679C5}" type="parTrans" cxnId="{74FD969C-105B-4C1E-BF78-7B470F520BBB}">
      <dgm:prSet/>
      <dgm:spPr/>
      <dgm:t>
        <a:bodyPr/>
        <a:lstStyle/>
        <a:p>
          <a:endParaRPr lang="es-ES"/>
        </a:p>
      </dgm:t>
    </dgm:pt>
    <dgm:pt modelId="{8664CC3E-AF87-4B87-813A-E7B50A087F69}" type="sibTrans" cxnId="{74FD969C-105B-4C1E-BF78-7B470F520BBB}">
      <dgm:prSet/>
      <dgm:spPr/>
      <dgm:t>
        <a:bodyPr/>
        <a:lstStyle/>
        <a:p>
          <a:endParaRPr lang="es-ES"/>
        </a:p>
      </dgm:t>
    </dgm:pt>
    <dgm:pt modelId="{4F5B7F81-E5C1-4141-AEE4-2AE38BE79C60}">
      <dgm:prSet phldrT="[Texto]"/>
      <dgm:spPr/>
      <dgm:t>
        <a:bodyPr/>
        <a:lstStyle/>
        <a:p>
          <a:r>
            <a:rPr lang="es-EC" dirty="0"/>
            <a:t>Teoría de </a:t>
          </a:r>
          <a:r>
            <a:rPr lang="es-EC" dirty="0" smtClean="0"/>
            <a:t>comercio  </a:t>
          </a:r>
          <a:endParaRPr lang="es-VE" dirty="0"/>
        </a:p>
      </dgm:t>
    </dgm:pt>
    <dgm:pt modelId="{20CCE17E-6151-4102-9185-8F01BE05F290}" type="parTrans" cxnId="{706B6593-6F64-4C63-9688-E93C3907517D}">
      <dgm:prSet/>
      <dgm:spPr/>
      <dgm:t>
        <a:bodyPr/>
        <a:lstStyle/>
        <a:p>
          <a:endParaRPr lang="es-ES"/>
        </a:p>
      </dgm:t>
    </dgm:pt>
    <dgm:pt modelId="{9A6E620A-E966-4D17-8A7B-D85BA2E51375}" type="sibTrans" cxnId="{706B6593-6F64-4C63-9688-E93C3907517D}">
      <dgm:prSet/>
      <dgm:spPr/>
      <dgm:t>
        <a:bodyPr/>
        <a:lstStyle/>
        <a:p>
          <a:endParaRPr lang="es-ES"/>
        </a:p>
      </dgm:t>
    </dgm:pt>
    <dgm:pt modelId="{3A971468-EF31-4917-AE76-F1747C19A272}">
      <dgm:prSet phldrT="[Texto]"/>
      <dgm:spPr/>
      <dgm:t>
        <a:bodyPr/>
        <a:lstStyle/>
        <a:p>
          <a:r>
            <a:rPr lang="es-EC" smtClean="0"/>
            <a:t>Geomarketing </a:t>
          </a:r>
          <a:endParaRPr lang="es-VE" dirty="0"/>
        </a:p>
      </dgm:t>
    </dgm:pt>
    <dgm:pt modelId="{2F68D352-DCC3-4C1B-8C31-A43CC82419BB}" type="parTrans" cxnId="{B0E2E2D7-FE7C-456A-BFA7-111A0493A340}">
      <dgm:prSet/>
      <dgm:spPr/>
      <dgm:t>
        <a:bodyPr/>
        <a:lstStyle/>
        <a:p>
          <a:endParaRPr lang="es-ES"/>
        </a:p>
      </dgm:t>
    </dgm:pt>
    <dgm:pt modelId="{9C6A1455-7724-4A62-9488-05BA83C86267}" type="sibTrans" cxnId="{B0E2E2D7-FE7C-456A-BFA7-111A0493A340}">
      <dgm:prSet/>
      <dgm:spPr/>
      <dgm:t>
        <a:bodyPr/>
        <a:lstStyle/>
        <a:p>
          <a:endParaRPr lang="es-ES"/>
        </a:p>
      </dgm:t>
    </dgm:pt>
    <dgm:pt modelId="{AEB0F1F5-D77A-45EB-A051-5C8D288DEE20}">
      <dgm:prSet phldrT="[Texto]"/>
      <dgm:spPr/>
      <dgm:t>
        <a:bodyPr/>
        <a:lstStyle/>
        <a:p>
          <a:r>
            <a:rPr lang="es-EC" dirty="0" smtClean="0"/>
            <a:t>Teoría de </a:t>
          </a:r>
          <a:r>
            <a:rPr lang="es-EC" dirty="0" err="1" smtClean="0"/>
            <a:t>Georreferención</a:t>
          </a:r>
          <a:r>
            <a:rPr lang="es-EC" dirty="0" smtClean="0"/>
            <a:t>   </a:t>
          </a:r>
          <a:endParaRPr lang="es-VE" dirty="0"/>
        </a:p>
      </dgm:t>
    </dgm:pt>
    <dgm:pt modelId="{ECDA6133-2A0A-45BF-8ACB-F04E03186B3F}" type="parTrans" cxnId="{0F08D3CE-4FAF-4629-ABF7-F4F26208B052}">
      <dgm:prSet/>
      <dgm:spPr/>
      <dgm:t>
        <a:bodyPr/>
        <a:lstStyle/>
        <a:p>
          <a:endParaRPr lang="es-ES"/>
        </a:p>
      </dgm:t>
    </dgm:pt>
    <dgm:pt modelId="{2B8F37E9-C694-4FBC-83A3-E54167DACEF1}" type="sibTrans" cxnId="{0F08D3CE-4FAF-4629-ABF7-F4F26208B052}">
      <dgm:prSet/>
      <dgm:spPr/>
      <dgm:t>
        <a:bodyPr/>
        <a:lstStyle/>
        <a:p>
          <a:endParaRPr lang="es-ES"/>
        </a:p>
      </dgm:t>
    </dgm:pt>
    <dgm:pt modelId="{457284F3-3008-47BC-AF32-42880405F016}">
      <dgm:prSet phldrT="[Texto]"/>
      <dgm:spPr/>
      <dgm:t>
        <a:bodyPr/>
        <a:lstStyle/>
        <a:p>
          <a:r>
            <a:rPr lang="es-VE" dirty="0" smtClean="0"/>
            <a:t>Teoría de Geolocalización</a:t>
          </a:r>
          <a:endParaRPr lang="es-VE" dirty="0"/>
        </a:p>
      </dgm:t>
    </dgm:pt>
    <dgm:pt modelId="{15FE6D8C-F038-4387-8810-754D56897CAD}" type="parTrans" cxnId="{1356DF25-B1A3-4B7A-90A2-F3F511289D44}">
      <dgm:prSet/>
      <dgm:spPr/>
      <dgm:t>
        <a:bodyPr/>
        <a:lstStyle/>
        <a:p>
          <a:endParaRPr lang="es-ES"/>
        </a:p>
      </dgm:t>
    </dgm:pt>
    <dgm:pt modelId="{3F97BA84-E0CC-44EB-B21E-255A1A773D49}" type="sibTrans" cxnId="{1356DF25-B1A3-4B7A-90A2-F3F511289D44}">
      <dgm:prSet/>
      <dgm:spPr/>
      <dgm:t>
        <a:bodyPr/>
        <a:lstStyle/>
        <a:p>
          <a:endParaRPr lang="es-ES"/>
        </a:p>
      </dgm:t>
    </dgm:pt>
    <dgm:pt modelId="{D948A6E1-0E40-4430-AB12-A7A1819BED5F}">
      <dgm:prSet phldrT="[Texto]"/>
      <dgm:spPr/>
      <dgm:t>
        <a:bodyPr/>
        <a:lstStyle/>
        <a:p>
          <a:r>
            <a:rPr lang="es-VE" dirty="0" smtClean="0"/>
            <a:t>GPS</a:t>
          </a:r>
          <a:endParaRPr lang="es-VE" dirty="0"/>
        </a:p>
      </dgm:t>
    </dgm:pt>
    <dgm:pt modelId="{D8CCF419-AA4A-46E6-98E9-33AF2B677FC2}" type="parTrans" cxnId="{A573B9E0-EA4D-4E79-9159-83DDB55D2E73}">
      <dgm:prSet/>
      <dgm:spPr/>
      <dgm:t>
        <a:bodyPr/>
        <a:lstStyle/>
        <a:p>
          <a:endParaRPr lang="es-ES"/>
        </a:p>
      </dgm:t>
    </dgm:pt>
    <dgm:pt modelId="{977F842E-2C3C-4E0B-A5B6-19D969480038}" type="sibTrans" cxnId="{A573B9E0-EA4D-4E79-9159-83DDB55D2E73}">
      <dgm:prSet/>
      <dgm:spPr/>
      <dgm:t>
        <a:bodyPr/>
        <a:lstStyle/>
        <a:p>
          <a:endParaRPr lang="es-ES"/>
        </a:p>
      </dgm:t>
    </dgm:pt>
    <dgm:pt modelId="{B577D8D0-5137-45FA-AA78-6B9F544A6FDC}" type="pres">
      <dgm:prSet presAssocID="{C2977066-8639-433C-8015-7A34AD7D5E43}" presName="diagram" presStyleCnt="0">
        <dgm:presLayoutVars>
          <dgm:chPref val="1"/>
          <dgm:dir/>
          <dgm:animOne val="branch"/>
          <dgm:animLvl val="lvl"/>
          <dgm:resizeHandles/>
        </dgm:presLayoutVars>
      </dgm:prSet>
      <dgm:spPr/>
      <dgm:t>
        <a:bodyPr/>
        <a:lstStyle/>
        <a:p>
          <a:endParaRPr lang="es-ES"/>
        </a:p>
      </dgm:t>
    </dgm:pt>
    <dgm:pt modelId="{4FA2EFFE-9971-426C-BA8C-ACB22321CE84}" type="pres">
      <dgm:prSet presAssocID="{B48D8112-B113-41F2-98FF-8D2BB717FCC5}" presName="root" presStyleCnt="0"/>
      <dgm:spPr/>
    </dgm:pt>
    <dgm:pt modelId="{F5AC93FC-7B76-4E41-9C18-9FC5036455EC}" type="pres">
      <dgm:prSet presAssocID="{B48D8112-B113-41F2-98FF-8D2BB717FCC5}" presName="rootComposite" presStyleCnt="0"/>
      <dgm:spPr/>
    </dgm:pt>
    <dgm:pt modelId="{DDFD4C1A-4457-4E10-ABB7-7E8D20501831}" type="pres">
      <dgm:prSet presAssocID="{B48D8112-B113-41F2-98FF-8D2BB717FCC5}" presName="rootText" presStyleLbl="node1" presStyleIdx="0" presStyleCnt="3"/>
      <dgm:spPr/>
      <dgm:t>
        <a:bodyPr/>
        <a:lstStyle/>
        <a:p>
          <a:endParaRPr lang="es-ES"/>
        </a:p>
      </dgm:t>
    </dgm:pt>
    <dgm:pt modelId="{BDDF69DC-73D1-423D-8B90-DFD9DFEA2249}" type="pres">
      <dgm:prSet presAssocID="{B48D8112-B113-41F2-98FF-8D2BB717FCC5}" presName="rootConnector" presStyleLbl="node1" presStyleIdx="0" presStyleCnt="3"/>
      <dgm:spPr/>
      <dgm:t>
        <a:bodyPr/>
        <a:lstStyle/>
        <a:p>
          <a:endParaRPr lang="es-ES"/>
        </a:p>
      </dgm:t>
    </dgm:pt>
    <dgm:pt modelId="{5CF988B1-7BC5-4E91-8756-8A8641CAA34A}" type="pres">
      <dgm:prSet presAssocID="{B48D8112-B113-41F2-98FF-8D2BB717FCC5}" presName="childShape" presStyleCnt="0"/>
      <dgm:spPr/>
    </dgm:pt>
    <dgm:pt modelId="{5AC44676-0E24-4074-B1F3-FD3EF007C300}" type="pres">
      <dgm:prSet presAssocID="{A5B0D30F-4F7B-4615-9334-BCE55F35B211}" presName="Name13" presStyleLbl="parChTrans1D2" presStyleIdx="0" presStyleCnt="8"/>
      <dgm:spPr/>
      <dgm:t>
        <a:bodyPr/>
        <a:lstStyle/>
        <a:p>
          <a:endParaRPr lang="es-ES"/>
        </a:p>
      </dgm:t>
    </dgm:pt>
    <dgm:pt modelId="{66585ABB-165D-4406-861D-C32C5B5C303F}" type="pres">
      <dgm:prSet presAssocID="{9BBD1D24-D794-477F-939C-2FD30FDD8AFF}" presName="childText" presStyleLbl="bgAcc1" presStyleIdx="0" presStyleCnt="8">
        <dgm:presLayoutVars>
          <dgm:bulletEnabled val="1"/>
        </dgm:presLayoutVars>
      </dgm:prSet>
      <dgm:spPr/>
      <dgm:t>
        <a:bodyPr/>
        <a:lstStyle/>
        <a:p>
          <a:endParaRPr lang="es-ES"/>
        </a:p>
      </dgm:t>
    </dgm:pt>
    <dgm:pt modelId="{1A882483-92B7-4E1E-8C5F-EDE2D878B3B8}" type="pres">
      <dgm:prSet presAssocID="{65286F3E-9604-4A4A-983E-ADCEF2913751}" presName="Name13" presStyleLbl="parChTrans1D2" presStyleIdx="1" presStyleCnt="8"/>
      <dgm:spPr/>
      <dgm:t>
        <a:bodyPr/>
        <a:lstStyle/>
        <a:p>
          <a:endParaRPr lang="es-ES"/>
        </a:p>
      </dgm:t>
    </dgm:pt>
    <dgm:pt modelId="{DF0F67B7-9C59-43C5-B7AA-5E56C9A19A9B}" type="pres">
      <dgm:prSet presAssocID="{D9E44721-3C6F-4C59-8D1C-8E78FA2D6B69}" presName="childText" presStyleLbl="bgAcc1" presStyleIdx="1" presStyleCnt="8">
        <dgm:presLayoutVars>
          <dgm:bulletEnabled val="1"/>
        </dgm:presLayoutVars>
      </dgm:prSet>
      <dgm:spPr/>
      <dgm:t>
        <a:bodyPr/>
        <a:lstStyle/>
        <a:p>
          <a:endParaRPr lang="es-ES"/>
        </a:p>
      </dgm:t>
    </dgm:pt>
    <dgm:pt modelId="{0D558AF9-3F24-4406-93E4-96885CFB8387}" type="pres">
      <dgm:prSet presAssocID="{73EF6825-717E-4EB7-BBF7-0480A1BE41CE}" presName="Name13" presStyleLbl="parChTrans1D2" presStyleIdx="2" presStyleCnt="8"/>
      <dgm:spPr/>
      <dgm:t>
        <a:bodyPr/>
        <a:lstStyle/>
        <a:p>
          <a:endParaRPr lang="es-ES"/>
        </a:p>
      </dgm:t>
    </dgm:pt>
    <dgm:pt modelId="{1B120CA9-8C4E-4B71-95FF-F6C1B5D90520}" type="pres">
      <dgm:prSet presAssocID="{91A4EADC-F33C-41BC-AE71-68A4F9E3F566}" presName="childText" presStyleLbl="bgAcc1" presStyleIdx="2" presStyleCnt="8">
        <dgm:presLayoutVars>
          <dgm:bulletEnabled val="1"/>
        </dgm:presLayoutVars>
      </dgm:prSet>
      <dgm:spPr/>
      <dgm:t>
        <a:bodyPr/>
        <a:lstStyle/>
        <a:p>
          <a:endParaRPr lang="es-ES"/>
        </a:p>
      </dgm:t>
    </dgm:pt>
    <dgm:pt modelId="{70C1C8B2-8BE1-432B-B472-27275B4278EB}" type="pres">
      <dgm:prSet presAssocID="{045280E9-0015-4B3F-AB2A-27B092881C7B}" presName="root" presStyleCnt="0"/>
      <dgm:spPr/>
    </dgm:pt>
    <dgm:pt modelId="{BD6AC365-38EE-42D7-A032-717A20E88387}" type="pres">
      <dgm:prSet presAssocID="{045280E9-0015-4B3F-AB2A-27B092881C7B}" presName="rootComposite" presStyleCnt="0"/>
      <dgm:spPr/>
    </dgm:pt>
    <dgm:pt modelId="{C9B1DEFB-5182-45B7-97F5-74DB0AF4CB53}" type="pres">
      <dgm:prSet presAssocID="{045280E9-0015-4B3F-AB2A-27B092881C7B}" presName="rootText" presStyleLbl="node1" presStyleIdx="1" presStyleCnt="3"/>
      <dgm:spPr/>
      <dgm:t>
        <a:bodyPr/>
        <a:lstStyle/>
        <a:p>
          <a:endParaRPr lang="es-ES"/>
        </a:p>
      </dgm:t>
    </dgm:pt>
    <dgm:pt modelId="{E6F21BB5-FF7B-454A-949F-B2049D007AC7}" type="pres">
      <dgm:prSet presAssocID="{045280E9-0015-4B3F-AB2A-27B092881C7B}" presName="rootConnector" presStyleLbl="node1" presStyleIdx="1" presStyleCnt="3"/>
      <dgm:spPr/>
      <dgm:t>
        <a:bodyPr/>
        <a:lstStyle/>
        <a:p>
          <a:endParaRPr lang="es-ES"/>
        </a:p>
      </dgm:t>
    </dgm:pt>
    <dgm:pt modelId="{BF2A17CC-E8E4-477F-B23E-C4BBF0DC372F}" type="pres">
      <dgm:prSet presAssocID="{045280E9-0015-4B3F-AB2A-27B092881C7B}" presName="childShape" presStyleCnt="0"/>
      <dgm:spPr/>
    </dgm:pt>
    <dgm:pt modelId="{8E7DFEDD-8F5E-4098-8D05-7AE07901D288}" type="pres">
      <dgm:prSet presAssocID="{72996C33-0BB0-4810-9908-3C23BEA679C5}" presName="Name13" presStyleLbl="parChTrans1D2" presStyleIdx="3" presStyleCnt="8"/>
      <dgm:spPr/>
      <dgm:t>
        <a:bodyPr/>
        <a:lstStyle/>
        <a:p>
          <a:endParaRPr lang="es-ES"/>
        </a:p>
      </dgm:t>
    </dgm:pt>
    <dgm:pt modelId="{349B141F-C126-466C-9F2A-10BEDD4F5313}" type="pres">
      <dgm:prSet presAssocID="{D01DC8F6-A9E1-4051-B2A3-8429EADB54CA}" presName="childText" presStyleLbl="bgAcc1" presStyleIdx="3" presStyleCnt="8">
        <dgm:presLayoutVars>
          <dgm:bulletEnabled val="1"/>
        </dgm:presLayoutVars>
      </dgm:prSet>
      <dgm:spPr/>
      <dgm:t>
        <a:bodyPr/>
        <a:lstStyle/>
        <a:p>
          <a:endParaRPr lang="es-ES"/>
        </a:p>
      </dgm:t>
    </dgm:pt>
    <dgm:pt modelId="{71F39056-F681-472A-B01C-001B2B3289FD}" type="pres">
      <dgm:prSet presAssocID="{20CCE17E-6151-4102-9185-8F01BE05F290}" presName="Name13" presStyleLbl="parChTrans1D2" presStyleIdx="4" presStyleCnt="8"/>
      <dgm:spPr/>
      <dgm:t>
        <a:bodyPr/>
        <a:lstStyle/>
        <a:p>
          <a:endParaRPr lang="es-ES"/>
        </a:p>
      </dgm:t>
    </dgm:pt>
    <dgm:pt modelId="{47C1E108-FFB4-4AC9-A924-3C2C457E48B9}" type="pres">
      <dgm:prSet presAssocID="{4F5B7F81-E5C1-4141-AEE4-2AE38BE79C60}" presName="childText" presStyleLbl="bgAcc1" presStyleIdx="4" presStyleCnt="8">
        <dgm:presLayoutVars>
          <dgm:bulletEnabled val="1"/>
        </dgm:presLayoutVars>
      </dgm:prSet>
      <dgm:spPr/>
      <dgm:t>
        <a:bodyPr/>
        <a:lstStyle/>
        <a:p>
          <a:endParaRPr lang="es-ES"/>
        </a:p>
      </dgm:t>
    </dgm:pt>
    <dgm:pt modelId="{65EFEF88-0430-4B73-8DF0-B2C5EF6340C0}" type="pres">
      <dgm:prSet presAssocID="{3A971468-EF31-4917-AE76-F1747C19A272}" presName="root" presStyleCnt="0"/>
      <dgm:spPr/>
    </dgm:pt>
    <dgm:pt modelId="{B01FCD5C-C6FC-40B0-83BE-54E560BA3A7B}" type="pres">
      <dgm:prSet presAssocID="{3A971468-EF31-4917-AE76-F1747C19A272}" presName="rootComposite" presStyleCnt="0"/>
      <dgm:spPr/>
    </dgm:pt>
    <dgm:pt modelId="{39A0B992-77E6-4EF3-9253-B69A396EE41B}" type="pres">
      <dgm:prSet presAssocID="{3A971468-EF31-4917-AE76-F1747C19A272}" presName="rootText" presStyleLbl="node1" presStyleIdx="2" presStyleCnt="3"/>
      <dgm:spPr/>
      <dgm:t>
        <a:bodyPr/>
        <a:lstStyle/>
        <a:p>
          <a:endParaRPr lang="es-ES"/>
        </a:p>
      </dgm:t>
    </dgm:pt>
    <dgm:pt modelId="{5B72AF63-7C78-4CDC-9C7A-39707CA992F1}" type="pres">
      <dgm:prSet presAssocID="{3A971468-EF31-4917-AE76-F1747C19A272}" presName="rootConnector" presStyleLbl="node1" presStyleIdx="2" presStyleCnt="3"/>
      <dgm:spPr/>
      <dgm:t>
        <a:bodyPr/>
        <a:lstStyle/>
        <a:p>
          <a:endParaRPr lang="es-ES"/>
        </a:p>
      </dgm:t>
    </dgm:pt>
    <dgm:pt modelId="{AD15A2A5-252B-4F68-9446-9A0098334261}" type="pres">
      <dgm:prSet presAssocID="{3A971468-EF31-4917-AE76-F1747C19A272}" presName="childShape" presStyleCnt="0"/>
      <dgm:spPr/>
    </dgm:pt>
    <dgm:pt modelId="{E6249A14-68CB-443B-9140-989F63602DD9}" type="pres">
      <dgm:prSet presAssocID="{ECDA6133-2A0A-45BF-8ACB-F04E03186B3F}" presName="Name13" presStyleLbl="parChTrans1D2" presStyleIdx="5" presStyleCnt="8"/>
      <dgm:spPr/>
      <dgm:t>
        <a:bodyPr/>
        <a:lstStyle/>
        <a:p>
          <a:endParaRPr lang="es-ES"/>
        </a:p>
      </dgm:t>
    </dgm:pt>
    <dgm:pt modelId="{E2297729-EFDB-4682-9FD1-243A6C82F3A5}" type="pres">
      <dgm:prSet presAssocID="{AEB0F1F5-D77A-45EB-A051-5C8D288DEE20}" presName="childText" presStyleLbl="bgAcc1" presStyleIdx="5" presStyleCnt="8">
        <dgm:presLayoutVars>
          <dgm:bulletEnabled val="1"/>
        </dgm:presLayoutVars>
      </dgm:prSet>
      <dgm:spPr/>
      <dgm:t>
        <a:bodyPr/>
        <a:lstStyle/>
        <a:p>
          <a:endParaRPr lang="es-ES"/>
        </a:p>
      </dgm:t>
    </dgm:pt>
    <dgm:pt modelId="{16299AD9-83E1-4B14-A564-92D42044D2FB}" type="pres">
      <dgm:prSet presAssocID="{15FE6D8C-F038-4387-8810-754D56897CAD}" presName="Name13" presStyleLbl="parChTrans1D2" presStyleIdx="6" presStyleCnt="8"/>
      <dgm:spPr/>
      <dgm:t>
        <a:bodyPr/>
        <a:lstStyle/>
        <a:p>
          <a:endParaRPr lang="es-ES"/>
        </a:p>
      </dgm:t>
    </dgm:pt>
    <dgm:pt modelId="{432170B0-8B27-4FD7-97A9-4D2638AF8A33}" type="pres">
      <dgm:prSet presAssocID="{457284F3-3008-47BC-AF32-42880405F016}" presName="childText" presStyleLbl="bgAcc1" presStyleIdx="6" presStyleCnt="8">
        <dgm:presLayoutVars>
          <dgm:bulletEnabled val="1"/>
        </dgm:presLayoutVars>
      </dgm:prSet>
      <dgm:spPr/>
      <dgm:t>
        <a:bodyPr/>
        <a:lstStyle/>
        <a:p>
          <a:endParaRPr lang="es-ES"/>
        </a:p>
      </dgm:t>
    </dgm:pt>
    <dgm:pt modelId="{DBECFD80-6127-4F37-B29C-4AB5BA5036E4}" type="pres">
      <dgm:prSet presAssocID="{D8CCF419-AA4A-46E6-98E9-33AF2B677FC2}" presName="Name13" presStyleLbl="parChTrans1D2" presStyleIdx="7" presStyleCnt="8"/>
      <dgm:spPr/>
      <dgm:t>
        <a:bodyPr/>
        <a:lstStyle/>
        <a:p>
          <a:endParaRPr lang="es-ES"/>
        </a:p>
      </dgm:t>
    </dgm:pt>
    <dgm:pt modelId="{851CBD9E-8953-442B-8E84-7C7DAD38F32B}" type="pres">
      <dgm:prSet presAssocID="{D948A6E1-0E40-4430-AB12-A7A1819BED5F}" presName="childText" presStyleLbl="bgAcc1" presStyleIdx="7" presStyleCnt="8">
        <dgm:presLayoutVars>
          <dgm:bulletEnabled val="1"/>
        </dgm:presLayoutVars>
      </dgm:prSet>
      <dgm:spPr/>
      <dgm:t>
        <a:bodyPr/>
        <a:lstStyle/>
        <a:p>
          <a:endParaRPr lang="es-ES"/>
        </a:p>
      </dgm:t>
    </dgm:pt>
  </dgm:ptLst>
  <dgm:cxnLst>
    <dgm:cxn modelId="{AC9E9E98-721D-455C-B0E5-148C5AC4ED34}" srcId="{C2977066-8639-433C-8015-7A34AD7D5E43}" destId="{B48D8112-B113-41F2-98FF-8D2BB717FCC5}" srcOrd="0" destOrd="0" parTransId="{B99E27F8-898E-486C-BD2E-D6A070EC9217}" sibTransId="{497EEA0D-2B44-437A-8BDB-B6047325C152}"/>
    <dgm:cxn modelId="{B9E094C9-CBBB-40D8-B50A-BAE321026E22}" srcId="{B48D8112-B113-41F2-98FF-8D2BB717FCC5}" destId="{91A4EADC-F33C-41BC-AE71-68A4F9E3F566}" srcOrd="2" destOrd="0" parTransId="{73EF6825-717E-4EB7-BBF7-0480A1BE41CE}" sibTransId="{6819BC52-750E-4CBF-8607-BA22AAD36056}"/>
    <dgm:cxn modelId="{C7C5A24E-9B6C-47B6-B860-9BC393FD6411}" type="presOf" srcId="{65286F3E-9604-4A4A-983E-ADCEF2913751}" destId="{1A882483-92B7-4E1E-8C5F-EDE2D878B3B8}" srcOrd="0" destOrd="0" presId="urn:microsoft.com/office/officeart/2005/8/layout/hierarchy3"/>
    <dgm:cxn modelId="{BAE19C0D-6CEC-4F73-A688-F9C138620569}" type="presOf" srcId="{045280E9-0015-4B3F-AB2A-27B092881C7B}" destId="{C9B1DEFB-5182-45B7-97F5-74DB0AF4CB53}" srcOrd="0" destOrd="0" presId="urn:microsoft.com/office/officeart/2005/8/layout/hierarchy3"/>
    <dgm:cxn modelId="{B0E2E2D7-FE7C-456A-BFA7-111A0493A340}" srcId="{C2977066-8639-433C-8015-7A34AD7D5E43}" destId="{3A971468-EF31-4917-AE76-F1747C19A272}" srcOrd="2" destOrd="0" parTransId="{2F68D352-DCC3-4C1B-8C31-A43CC82419BB}" sibTransId="{9C6A1455-7724-4A62-9488-05BA83C86267}"/>
    <dgm:cxn modelId="{CF5FD47B-9E92-4E31-89D9-E768B31F374D}" type="presOf" srcId="{C2977066-8639-433C-8015-7A34AD7D5E43}" destId="{B577D8D0-5137-45FA-AA78-6B9F544A6FDC}" srcOrd="0" destOrd="0" presId="urn:microsoft.com/office/officeart/2005/8/layout/hierarchy3"/>
    <dgm:cxn modelId="{706B6593-6F64-4C63-9688-E93C3907517D}" srcId="{045280E9-0015-4B3F-AB2A-27B092881C7B}" destId="{4F5B7F81-E5C1-4141-AEE4-2AE38BE79C60}" srcOrd="1" destOrd="0" parTransId="{20CCE17E-6151-4102-9185-8F01BE05F290}" sibTransId="{9A6E620A-E966-4D17-8A7B-D85BA2E51375}"/>
    <dgm:cxn modelId="{0F08D3CE-4FAF-4629-ABF7-F4F26208B052}" srcId="{3A971468-EF31-4917-AE76-F1747C19A272}" destId="{AEB0F1F5-D77A-45EB-A051-5C8D288DEE20}" srcOrd="0" destOrd="0" parTransId="{ECDA6133-2A0A-45BF-8ACB-F04E03186B3F}" sibTransId="{2B8F37E9-C694-4FBC-83A3-E54167DACEF1}"/>
    <dgm:cxn modelId="{0E0EF11B-CE8B-444B-9D93-EB1AE3E2D65E}" type="presOf" srcId="{20CCE17E-6151-4102-9185-8F01BE05F290}" destId="{71F39056-F681-472A-B01C-001B2B3289FD}" srcOrd="0" destOrd="0" presId="urn:microsoft.com/office/officeart/2005/8/layout/hierarchy3"/>
    <dgm:cxn modelId="{B7A32B44-6AF0-4B24-82D0-B27D6B24E012}" srcId="{C2977066-8639-433C-8015-7A34AD7D5E43}" destId="{045280E9-0015-4B3F-AB2A-27B092881C7B}" srcOrd="1" destOrd="0" parTransId="{8AFF1CFB-D363-4BEB-8291-208A27D7967F}" sibTransId="{20D2D974-E026-4B69-A0DD-ABFAB49CCDE6}"/>
    <dgm:cxn modelId="{F6F77BB7-CCFD-4843-95A6-3D7E2B9E15FE}" type="presOf" srcId="{045280E9-0015-4B3F-AB2A-27B092881C7B}" destId="{E6F21BB5-FF7B-454A-949F-B2049D007AC7}" srcOrd="1" destOrd="0" presId="urn:microsoft.com/office/officeart/2005/8/layout/hierarchy3"/>
    <dgm:cxn modelId="{D267C705-16A0-47E2-8A5E-ECA051EE96F0}" type="presOf" srcId="{3A971468-EF31-4917-AE76-F1747C19A272}" destId="{39A0B992-77E6-4EF3-9253-B69A396EE41B}" srcOrd="0" destOrd="0" presId="urn:microsoft.com/office/officeart/2005/8/layout/hierarchy3"/>
    <dgm:cxn modelId="{74FD969C-105B-4C1E-BF78-7B470F520BBB}" srcId="{045280E9-0015-4B3F-AB2A-27B092881C7B}" destId="{D01DC8F6-A9E1-4051-B2A3-8429EADB54CA}" srcOrd="0" destOrd="0" parTransId="{72996C33-0BB0-4810-9908-3C23BEA679C5}" sibTransId="{8664CC3E-AF87-4B87-813A-E7B50A087F69}"/>
    <dgm:cxn modelId="{57B263D2-9AEF-4C2F-A4C9-D68A904DB96B}" type="presOf" srcId="{91A4EADC-F33C-41BC-AE71-68A4F9E3F566}" destId="{1B120CA9-8C4E-4B71-95FF-F6C1B5D90520}" srcOrd="0" destOrd="0" presId="urn:microsoft.com/office/officeart/2005/8/layout/hierarchy3"/>
    <dgm:cxn modelId="{B54466D7-70CB-4AEB-AEB4-D90729DC4758}" type="presOf" srcId="{D8CCF419-AA4A-46E6-98E9-33AF2B677FC2}" destId="{DBECFD80-6127-4F37-B29C-4AB5BA5036E4}" srcOrd="0" destOrd="0" presId="urn:microsoft.com/office/officeart/2005/8/layout/hierarchy3"/>
    <dgm:cxn modelId="{AC716E2E-BBFD-4B68-A34A-017EB633789D}" type="presOf" srcId="{9BBD1D24-D794-477F-939C-2FD30FDD8AFF}" destId="{66585ABB-165D-4406-861D-C32C5B5C303F}" srcOrd="0" destOrd="0" presId="urn:microsoft.com/office/officeart/2005/8/layout/hierarchy3"/>
    <dgm:cxn modelId="{39C19FB5-976A-49AD-A710-5A8AF0205F72}" type="presOf" srcId="{A5B0D30F-4F7B-4615-9334-BCE55F35B211}" destId="{5AC44676-0E24-4074-B1F3-FD3EF007C300}" srcOrd="0" destOrd="0" presId="urn:microsoft.com/office/officeart/2005/8/layout/hierarchy3"/>
    <dgm:cxn modelId="{040B1D13-845A-414A-8DB0-1B5EA7E7F4DC}" type="presOf" srcId="{AEB0F1F5-D77A-45EB-A051-5C8D288DEE20}" destId="{E2297729-EFDB-4682-9FD1-243A6C82F3A5}" srcOrd="0" destOrd="0" presId="urn:microsoft.com/office/officeart/2005/8/layout/hierarchy3"/>
    <dgm:cxn modelId="{16AA402F-5DBF-42D4-87CE-3C4E9CC304E4}" type="presOf" srcId="{ECDA6133-2A0A-45BF-8ACB-F04E03186B3F}" destId="{E6249A14-68CB-443B-9140-989F63602DD9}" srcOrd="0" destOrd="0" presId="urn:microsoft.com/office/officeart/2005/8/layout/hierarchy3"/>
    <dgm:cxn modelId="{718ACD15-32FB-4837-870A-A27A174A4E50}" type="presOf" srcId="{B48D8112-B113-41F2-98FF-8D2BB717FCC5}" destId="{DDFD4C1A-4457-4E10-ABB7-7E8D20501831}" srcOrd="0" destOrd="0" presId="urn:microsoft.com/office/officeart/2005/8/layout/hierarchy3"/>
    <dgm:cxn modelId="{D1187B60-D423-4EF5-9D8B-A08578BE4EDE}" type="presOf" srcId="{15FE6D8C-F038-4387-8810-754D56897CAD}" destId="{16299AD9-83E1-4B14-A564-92D42044D2FB}" srcOrd="0" destOrd="0" presId="urn:microsoft.com/office/officeart/2005/8/layout/hierarchy3"/>
    <dgm:cxn modelId="{EFFD0032-2D2F-4368-B62F-0B2613A81139}" srcId="{B48D8112-B113-41F2-98FF-8D2BB717FCC5}" destId="{9BBD1D24-D794-477F-939C-2FD30FDD8AFF}" srcOrd="0" destOrd="0" parTransId="{A5B0D30F-4F7B-4615-9334-BCE55F35B211}" sibTransId="{20296064-54A5-4260-802E-2D2B623C40AB}"/>
    <dgm:cxn modelId="{CD0ADA33-B79F-44C3-82B3-9EA97819957F}" type="presOf" srcId="{72996C33-0BB0-4810-9908-3C23BEA679C5}" destId="{8E7DFEDD-8F5E-4098-8D05-7AE07901D288}" srcOrd="0" destOrd="0" presId="urn:microsoft.com/office/officeart/2005/8/layout/hierarchy3"/>
    <dgm:cxn modelId="{941C8165-838F-4D90-82F3-57ABCBDE75BB}" type="presOf" srcId="{B48D8112-B113-41F2-98FF-8D2BB717FCC5}" destId="{BDDF69DC-73D1-423D-8B90-DFD9DFEA2249}" srcOrd="1" destOrd="0" presId="urn:microsoft.com/office/officeart/2005/8/layout/hierarchy3"/>
    <dgm:cxn modelId="{B32E4A77-0A62-4074-8ACF-5740E3D7A784}" type="presOf" srcId="{73EF6825-717E-4EB7-BBF7-0480A1BE41CE}" destId="{0D558AF9-3F24-4406-93E4-96885CFB8387}" srcOrd="0" destOrd="0" presId="urn:microsoft.com/office/officeart/2005/8/layout/hierarchy3"/>
    <dgm:cxn modelId="{DFF5EE4A-409F-4FDF-9855-8BC2354A67F2}" type="presOf" srcId="{D948A6E1-0E40-4430-AB12-A7A1819BED5F}" destId="{851CBD9E-8953-442B-8E84-7C7DAD38F32B}" srcOrd="0" destOrd="0" presId="urn:microsoft.com/office/officeart/2005/8/layout/hierarchy3"/>
    <dgm:cxn modelId="{1356DF25-B1A3-4B7A-90A2-F3F511289D44}" srcId="{3A971468-EF31-4917-AE76-F1747C19A272}" destId="{457284F3-3008-47BC-AF32-42880405F016}" srcOrd="1" destOrd="0" parTransId="{15FE6D8C-F038-4387-8810-754D56897CAD}" sibTransId="{3F97BA84-E0CC-44EB-B21E-255A1A773D49}"/>
    <dgm:cxn modelId="{3C8787A0-8263-447B-85DE-A0986490B55A}" type="presOf" srcId="{3A971468-EF31-4917-AE76-F1747C19A272}" destId="{5B72AF63-7C78-4CDC-9C7A-39707CA992F1}" srcOrd="1" destOrd="0" presId="urn:microsoft.com/office/officeart/2005/8/layout/hierarchy3"/>
    <dgm:cxn modelId="{28DBB1BC-363F-48C0-8D2E-D8D61DBA0F78}" type="presOf" srcId="{D9E44721-3C6F-4C59-8D1C-8E78FA2D6B69}" destId="{DF0F67B7-9C59-43C5-B7AA-5E56C9A19A9B}" srcOrd="0" destOrd="0" presId="urn:microsoft.com/office/officeart/2005/8/layout/hierarchy3"/>
    <dgm:cxn modelId="{BF583B17-68CB-4138-B788-C0D2585F369F}" type="presOf" srcId="{D01DC8F6-A9E1-4051-B2A3-8429EADB54CA}" destId="{349B141F-C126-466C-9F2A-10BEDD4F5313}" srcOrd="0" destOrd="0" presId="urn:microsoft.com/office/officeart/2005/8/layout/hierarchy3"/>
    <dgm:cxn modelId="{A573B9E0-EA4D-4E79-9159-83DDB55D2E73}" srcId="{3A971468-EF31-4917-AE76-F1747C19A272}" destId="{D948A6E1-0E40-4430-AB12-A7A1819BED5F}" srcOrd="2" destOrd="0" parTransId="{D8CCF419-AA4A-46E6-98E9-33AF2B677FC2}" sibTransId="{977F842E-2C3C-4E0B-A5B6-19D969480038}"/>
    <dgm:cxn modelId="{8DC97FE8-B284-423A-849F-E1BC3A751E1A}" srcId="{B48D8112-B113-41F2-98FF-8D2BB717FCC5}" destId="{D9E44721-3C6F-4C59-8D1C-8E78FA2D6B69}" srcOrd="1" destOrd="0" parTransId="{65286F3E-9604-4A4A-983E-ADCEF2913751}" sibTransId="{FDC01F7B-D558-4E57-8B35-9EA7052F9950}"/>
    <dgm:cxn modelId="{4981E098-3269-46AE-91DB-C0DC7D5571BB}" type="presOf" srcId="{4F5B7F81-E5C1-4141-AEE4-2AE38BE79C60}" destId="{47C1E108-FFB4-4AC9-A924-3C2C457E48B9}" srcOrd="0" destOrd="0" presId="urn:microsoft.com/office/officeart/2005/8/layout/hierarchy3"/>
    <dgm:cxn modelId="{540BA044-3FAE-4312-8CFE-8725C53CD31A}" type="presOf" srcId="{457284F3-3008-47BC-AF32-42880405F016}" destId="{432170B0-8B27-4FD7-97A9-4D2638AF8A33}" srcOrd="0" destOrd="0" presId="urn:microsoft.com/office/officeart/2005/8/layout/hierarchy3"/>
    <dgm:cxn modelId="{D41800F6-6D34-4623-9FAF-28D4E84DC931}" type="presParOf" srcId="{B577D8D0-5137-45FA-AA78-6B9F544A6FDC}" destId="{4FA2EFFE-9971-426C-BA8C-ACB22321CE84}" srcOrd="0" destOrd="0" presId="urn:microsoft.com/office/officeart/2005/8/layout/hierarchy3"/>
    <dgm:cxn modelId="{B8E9CEF1-8B96-4728-87D0-852310A69C58}" type="presParOf" srcId="{4FA2EFFE-9971-426C-BA8C-ACB22321CE84}" destId="{F5AC93FC-7B76-4E41-9C18-9FC5036455EC}" srcOrd="0" destOrd="0" presId="urn:microsoft.com/office/officeart/2005/8/layout/hierarchy3"/>
    <dgm:cxn modelId="{82A477FB-F1E4-4249-A992-4B6EF5B7FF72}" type="presParOf" srcId="{F5AC93FC-7B76-4E41-9C18-9FC5036455EC}" destId="{DDFD4C1A-4457-4E10-ABB7-7E8D20501831}" srcOrd="0" destOrd="0" presId="urn:microsoft.com/office/officeart/2005/8/layout/hierarchy3"/>
    <dgm:cxn modelId="{49983A82-B2BE-435F-BE05-7A379AB95A88}" type="presParOf" srcId="{F5AC93FC-7B76-4E41-9C18-9FC5036455EC}" destId="{BDDF69DC-73D1-423D-8B90-DFD9DFEA2249}" srcOrd="1" destOrd="0" presId="urn:microsoft.com/office/officeart/2005/8/layout/hierarchy3"/>
    <dgm:cxn modelId="{C7875A54-656E-41D5-B3F8-27EFDBAF740D}" type="presParOf" srcId="{4FA2EFFE-9971-426C-BA8C-ACB22321CE84}" destId="{5CF988B1-7BC5-4E91-8756-8A8641CAA34A}" srcOrd="1" destOrd="0" presId="urn:microsoft.com/office/officeart/2005/8/layout/hierarchy3"/>
    <dgm:cxn modelId="{E107744D-84CB-4C9E-9C34-54D5AD9ED20E}" type="presParOf" srcId="{5CF988B1-7BC5-4E91-8756-8A8641CAA34A}" destId="{5AC44676-0E24-4074-B1F3-FD3EF007C300}" srcOrd="0" destOrd="0" presId="urn:microsoft.com/office/officeart/2005/8/layout/hierarchy3"/>
    <dgm:cxn modelId="{6236E29D-9192-49E0-AF76-B8E04288DB0C}" type="presParOf" srcId="{5CF988B1-7BC5-4E91-8756-8A8641CAA34A}" destId="{66585ABB-165D-4406-861D-C32C5B5C303F}" srcOrd="1" destOrd="0" presId="urn:microsoft.com/office/officeart/2005/8/layout/hierarchy3"/>
    <dgm:cxn modelId="{D415FA64-BF17-40A4-9332-2BB514AFFB7C}" type="presParOf" srcId="{5CF988B1-7BC5-4E91-8756-8A8641CAA34A}" destId="{1A882483-92B7-4E1E-8C5F-EDE2D878B3B8}" srcOrd="2" destOrd="0" presId="urn:microsoft.com/office/officeart/2005/8/layout/hierarchy3"/>
    <dgm:cxn modelId="{5EDE96F6-D415-454A-84DF-C8F4A465A0A2}" type="presParOf" srcId="{5CF988B1-7BC5-4E91-8756-8A8641CAA34A}" destId="{DF0F67B7-9C59-43C5-B7AA-5E56C9A19A9B}" srcOrd="3" destOrd="0" presId="urn:microsoft.com/office/officeart/2005/8/layout/hierarchy3"/>
    <dgm:cxn modelId="{C1B0D992-804B-4F20-8943-9C0DA5BB0FEB}" type="presParOf" srcId="{5CF988B1-7BC5-4E91-8756-8A8641CAA34A}" destId="{0D558AF9-3F24-4406-93E4-96885CFB8387}" srcOrd="4" destOrd="0" presId="urn:microsoft.com/office/officeart/2005/8/layout/hierarchy3"/>
    <dgm:cxn modelId="{784ECBA2-123D-4288-999D-187CDA326712}" type="presParOf" srcId="{5CF988B1-7BC5-4E91-8756-8A8641CAA34A}" destId="{1B120CA9-8C4E-4B71-95FF-F6C1B5D90520}" srcOrd="5" destOrd="0" presId="urn:microsoft.com/office/officeart/2005/8/layout/hierarchy3"/>
    <dgm:cxn modelId="{8489B4D6-C1B3-4388-B9EE-2A05891D9D54}" type="presParOf" srcId="{B577D8D0-5137-45FA-AA78-6B9F544A6FDC}" destId="{70C1C8B2-8BE1-432B-B472-27275B4278EB}" srcOrd="1" destOrd="0" presId="urn:microsoft.com/office/officeart/2005/8/layout/hierarchy3"/>
    <dgm:cxn modelId="{CFA7B233-DB3A-44D1-9012-ED75A819F259}" type="presParOf" srcId="{70C1C8B2-8BE1-432B-B472-27275B4278EB}" destId="{BD6AC365-38EE-42D7-A032-717A20E88387}" srcOrd="0" destOrd="0" presId="urn:microsoft.com/office/officeart/2005/8/layout/hierarchy3"/>
    <dgm:cxn modelId="{D8D2BA0B-B739-4594-95B8-9C2B3529F5F9}" type="presParOf" srcId="{BD6AC365-38EE-42D7-A032-717A20E88387}" destId="{C9B1DEFB-5182-45B7-97F5-74DB0AF4CB53}" srcOrd="0" destOrd="0" presId="urn:microsoft.com/office/officeart/2005/8/layout/hierarchy3"/>
    <dgm:cxn modelId="{A36C4248-8AD4-448C-8696-1E7117583344}" type="presParOf" srcId="{BD6AC365-38EE-42D7-A032-717A20E88387}" destId="{E6F21BB5-FF7B-454A-949F-B2049D007AC7}" srcOrd="1" destOrd="0" presId="urn:microsoft.com/office/officeart/2005/8/layout/hierarchy3"/>
    <dgm:cxn modelId="{2E357C83-DCD1-4D98-938E-97986B107ACA}" type="presParOf" srcId="{70C1C8B2-8BE1-432B-B472-27275B4278EB}" destId="{BF2A17CC-E8E4-477F-B23E-C4BBF0DC372F}" srcOrd="1" destOrd="0" presId="urn:microsoft.com/office/officeart/2005/8/layout/hierarchy3"/>
    <dgm:cxn modelId="{F3C54033-C739-4613-8BE3-851D4C9C108F}" type="presParOf" srcId="{BF2A17CC-E8E4-477F-B23E-C4BBF0DC372F}" destId="{8E7DFEDD-8F5E-4098-8D05-7AE07901D288}" srcOrd="0" destOrd="0" presId="urn:microsoft.com/office/officeart/2005/8/layout/hierarchy3"/>
    <dgm:cxn modelId="{83882118-46A5-4FC1-96C1-71F93DA59D1E}" type="presParOf" srcId="{BF2A17CC-E8E4-477F-B23E-C4BBF0DC372F}" destId="{349B141F-C126-466C-9F2A-10BEDD4F5313}" srcOrd="1" destOrd="0" presId="urn:microsoft.com/office/officeart/2005/8/layout/hierarchy3"/>
    <dgm:cxn modelId="{020A022C-7C01-40C4-800C-EB3EA9D599AA}" type="presParOf" srcId="{BF2A17CC-E8E4-477F-B23E-C4BBF0DC372F}" destId="{71F39056-F681-472A-B01C-001B2B3289FD}" srcOrd="2" destOrd="0" presId="urn:microsoft.com/office/officeart/2005/8/layout/hierarchy3"/>
    <dgm:cxn modelId="{BDC248F9-4B87-40F0-BF7E-0F3041FBE503}" type="presParOf" srcId="{BF2A17CC-E8E4-477F-B23E-C4BBF0DC372F}" destId="{47C1E108-FFB4-4AC9-A924-3C2C457E48B9}" srcOrd="3" destOrd="0" presId="urn:microsoft.com/office/officeart/2005/8/layout/hierarchy3"/>
    <dgm:cxn modelId="{221D58F8-6503-403B-99EB-C0D52C740295}" type="presParOf" srcId="{B577D8D0-5137-45FA-AA78-6B9F544A6FDC}" destId="{65EFEF88-0430-4B73-8DF0-B2C5EF6340C0}" srcOrd="2" destOrd="0" presId="urn:microsoft.com/office/officeart/2005/8/layout/hierarchy3"/>
    <dgm:cxn modelId="{0E6FEFD0-280B-4C5A-8133-5ADC93EFF4EC}" type="presParOf" srcId="{65EFEF88-0430-4B73-8DF0-B2C5EF6340C0}" destId="{B01FCD5C-C6FC-40B0-83BE-54E560BA3A7B}" srcOrd="0" destOrd="0" presId="urn:microsoft.com/office/officeart/2005/8/layout/hierarchy3"/>
    <dgm:cxn modelId="{D19FC72A-CAEE-4FEC-8138-803E2D854155}" type="presParOf" srcId="{B01FCD5C-C6FC-40B0-83BE-54E560BA3A7B}" destId="{39A0B992-77E6-4EF3-9253-B69A396EE41B}" srcOrd="0" destOrd="0" presId="urn:microsoft.com/office/officeart/2005/8/layout/hierarchy3"/>
    <dgm:cxn modelId="{603DEE1B-95C8-44DF-8EE5-0BF634442B51}" type="presParOf" srcId="{B01FCD5C-C6FC-40B0-83BE-54E560BA3A7B}" destId="{5B72AF63-7C78-4CDC-9C7A-39707CA992F1}" srcOrd="1" destOrd="0" presId="urn:microsoft.com/office/officeart/2005/8/layout/hierarchy3"/>
    <dgm:cxn modelId="{96FACE8A-A7D9-4C23-8691-10E8F0AEEFA1}" type="presParOf" srcId="{65EFEF88-0430-4B73-8DF0-B2C5EF6340C0}" destId="{AD15A2A5-252B-4F68-9446-9A0098334261}" srcOrd="1" destOrd="0" presId="urn:microsoft.com/office/officeart/2005/8/layout/hierarchy3"/>
    <dgm:cxn modelId="{79C62482-4684-4620-A751-0C74017B7D3E}" type="presParOf" srcId="{AD15A2A5-252B-4F68-9446-9A0098334261}" destId="{E6249A14-68CB-443B-9140-989F63602DD9}" srcOrd="0" destOrd="0" presId="urn:microsoft.com/office/officeart/2005/8/layout/hierarchy3"/>
    <dgm:cxn modelId="{40170526-EFED-4520-8887-32719E657183}" type="presParOf" srcId="{AD15A2A5-252B-4F68-9446-9A0098334261}" destId="{E2297729-EFDB-4682-9FD1-243A6C82F3A5}" srcOrd="1" destOrd="0" presId="urn:microsoft.com/office/officeart/2005/8/layout/hierarchy3"/>
    <dgm:cxn modelId="{8EA44552-2053-450C-AC58-F7978F582848}" type="presParOf" srcId="{AD15A2A5-252B-4F68-9446-9A0098334261}" destId="{16299AD9-83E1-4B14-A564-92D42044D2FB}" srcOrd="2" destOrd="0" presId="urn:microsoft.com/office/officeart/2005/8/layout/hierarchy3"/>
    <dgm:cxn modelId="{B4AC8793-A8DB-4017-AFB0-20493F2C2F5F}" type="presParOf" srcId="{AD15A2A5-252B-4F68-9446-9A0098334261}" destId="{432170B0-8B27-4FD7-97A9-4D2638AF8A33}" srcOrd="3" destOrd="0" presId="urn:microsoft.com/office/officeart/2005/8/layout/hierarchy3"/>
    <dgm:cxn modelId="{5F8D6909-8A9C-439C-9447-BD97CA5F73B3}" type="presParOf" srcId="{AD15A2A5-252B-4F68-9446-9A0098334261}" destId="{DBECFD80-6127-4F37-B29C-4AB5BA5036E4}" srcOrd="4" destOrd="0" presId="urn:microsoft.com/office/officeart/2005/8/layout/hierarchy3"/>
    <dgm:cxn modelId="{8A1D3DCD-0F72-494F-B38A-8127255D96BC}" type="presParOf" srcId="{AD15A2A5-252B-4F68-9446-9A0098334261}" destId="{851CBD9E-8953-442B-8E84-7C7DAD38F32B}"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C4ACAE-2558-42A1-A30E-FC54D57BABD1}" type="doc">
      <dgm:prSet loTypeId="urn:microsoft.com/office/officeart/2005/8/layout/pList2" loCatId="list" qsTypeId="urn:microsoft.com/office/officeart/2005/8/quickstyle/simple1" qsCatId="simple" csTypeId="urn:microsoft.com/office/officeart/2005/8/colors/accent1_2" csCatId="accent1" phldr="1"/>
      <dgm:spPr/>
    </dgm:pt>
    <dgm:pt modelId="{52E0992B-379C-41A9-B254-C91D7B347B8D}">
      <dgm:prSet phldrT="[Texto]"/>
      <dgm:spPr/>
      <dgm:t>
        <a:bodyPr/>
        <a:lstStyle/>
        <a:p>
          <a:r>
            <a:rPr lang="es-EC" b="1" dirty="0" smtClean="0"/>
            <a:t>Evaluación del impacto de la tecnología móvil en la trayectoria del consumidor </a:t>
          </a:r>
          <a:r>
            <a:rPr lang="es-EC" dirty="0" smtClean="0"/>
            <a:t>(Alicia </a:t>
          </a:r>
          <a:r>
            <a:rPr lang="es-EC" dirty="0" err="1" smtClean="0"/>
            <a:t>Baik</a:t>
          </a:r>
          <a:r>
            <a:rPr lang="es-EC" dirty="0" smtClean="0"/>
            <a:t>, </a:t>
          </a:r>
          <a:r>
            <a:rPr lang="es-EC" dirty="0" err="1" smtClean="0"/>
            <a:t>Rajkumar</a:t>
          </a:r>
          <a:r>
            <a:rPr lang="es-EC" dirty="0" smtClean="0"/>
            <a:t> </a:t>
          </a:r>
          <a:r>
            <a:rPr lang="es-EC" dirty="0" err="1" smtClean="0"/>
            <a:t>Venkatesan</a:t>
          </a:r>
          <a:r>
            <a:rPr lang="es-EC" dirty="0" smtClean="0"/>
            <a:t> y Paul </a:t>
          </a:r>
          <a:r>
            <a:rPr lang="es-EC" dirty="0" err="1" smtClean="0"/>
            <a:t>Farris</a:t>
          </a:r>
          <a:endParaRPr lang="es-ES" dirty="0"/>
        </a:p>
      </dgm:t>
    </dgm:pt>
    <dgm:pt modelId="{58D2BA96-7181-4AE9-BE9C-254699943081}" type="parTrans" cxnId="{BF90038B-8B48-4E44-AA8C-E3FCEE83407A}">
      <dgm:prSet/>
      <dgm:spPr/>
      <dgm:t>
        <a:bodyPr/>
        <a:lstStyle/>
        <a:p>
          <a:endParaRPr lang="es-ES"/>
        </a:p>
      </dgm:t>
    </dgm:pt>
    <dgm:pt modelId="{89D9789B-3671-4900-8143-2FD1D26DD2FF}" type="sibTrans" cxnId="{BF90038B-8B48-4E44-AA8C-E3FCEE83407A}">
      <dgm:prSet/>
      <dgm:spPr/>
      <dgm:t>
        <a:bodyPr/>
        <a:lstStyle/>
        <a:p>
          <a:endParaRPr lang="es-ES"/>
        </a:p>
      </dgm:t>
    </dgm:pt>
    <dgm:pt modelId="{18BBBE41-97DB-4A3C-B32E-93126DCFCB3F}">
      <dgm:prSet phldrT="[Texto]"/>
      <dgm:spPr/>
      <dgm:t>
        <a:bodyPr/>
        <a:lstStyle/>
        <a:p>
          <a:r>
            <a:rPr lang="es-EC" b="1" dirty="0" smtClean="0"/>
            <a:t>Aplicación móvil en Android para el monitoreo de rutas de camiones en la ciudad de México.</a:t>
          </a:r>
          <a:r>
            <a:rPr lang="es-EC" dirty="0" smtClean="0"/>
            <a:t>(</a:t>
          </a:r>
          <a:r>
            <a:rPr lang="es-EC" dirty="0" err="1" smtClean="0"/>
            <a:t>MSc</a:t>
          </a:r>
          <a:r>
            <a:rPr lang="es-EC" dirty="0" smtClean="0"/>
            <a:t>. Tatiana </a:t>
          </a:r>
          <a:r>
            <a:rPr lang="es-EC" dirty="0" err="1" smtClean="0"/>
            <a:t>Mileidy</a:t>
          </a:r>
          <a:r>
            <a:rPr lang="es-EC" dirty="0" smtClean="0"/>
            <a:t> Leal del Río, PhD. Antonio Gustavo Juárez Gracia. PhD. Luz Noé Oliva Moreno.)</a:t>
          </a:r>
          <a:endParaRPr lang="es-VE" dirty="0"/>
        </a:p>
      </dgm:t>
    </dgm:pt>
    <dgm:pt modelId="{E701CCEC-C532-4814-A0E7-1FE9F2400107}" type="parTrans" cxnId="{86DA1067-A821-41A1-901E-8C2E5B496732}">
      <dgm:prSet/>
      <dgm:spPr/>
      <dgm:t>
        <a:bodyPr/>
        <a:lstStyle/>
        <a:p>
          <a:endParaRPr lang="es-ES"/>
        </a:p>
      </dgm:t>
    </dgm:pt>
    <dgm:pt modelId="{067329BB-5493-4D91-8BF9-4EFD3A414C9D}" type="sibTrans" cxnId="{86DA1067-A821-41A1-901E-8C2E5B496732}">
      <dgm:prSet/>
      <dgm:spPr/>
      <dgm:t>
        <a:bodyPr/>
        <a:lstStyle/>
        <a:p>
          <a:endParaRPr lang="es-ES"/>
        </a:p>
      </dgm:t>
    </dgm:pt>
    <dgm:pt modelId="{682DA99A-EC07-45E4-87B6-695FAEC0CA5E}" type="pres">
      <dgm:prSet presAssocID="{9CC4ACAE-2558-42A1-A30E-FC54D57BABD1}" presName="Name0" presStyleCnt="0">
        <dgm:presLayoutVars>
          <dgm:dir/>
          <dgm:resizeHandles val="exact"/>
        </dgm:presLayoutVars>
      </dgm:prSet>
      <dgm:spPr/>
    </dgm:pt>
    <dgm:pt modelId="{B78ED8FE-3C71-4999-BBE6-2851D8468BDF}" type="pres">
      <dgm:prSet presAssocID="{9CC4ACAE-2558-42A1-A30E-FC54D57BABD1}" presName="bkgdShp" presStyleLbl="alignAccFollowNode1" presStyleIdx="0" presStyleCnt="1" custLinFactNeighborX="-6936" custLinFactNeighborY="-5605"/>
      <dgm:spPr/>
    </dgm:pt>
    <dgm:pt modelId="{AA8454D5-0F6A-4E37-BF86-59300F9E2B42}" type="pres">
      <dgm:prSet presAssocID="{9CC4ACAE-2558-42A1-A30E-FC54D57BABD1}" presName="linComp" presStyleCnt="0"/>
      <dgm:spPr/>
    </dgm:pt>
    <dgm:pt modelId="{6509F559-B352-45D6-89E1-16173AE154E3}" type="pres">
      <dgm:prSet presAssocID="{52E0992B-379C-41A9-B254-C91D7B347B8D}" presName="compNode" presStyleCnt="0"/>
      <dgm:spPr/>
    </dgm:pt>
    <dgm:pt modelId="{6FDBE04C-2319-4344-A873-C859B4B90447}" type="pres">
      <dgm:prSet presAssocID="{52E0992B-379C-41A9-B254-C91D7B347B8D}" presName="node" presStyleLbl="node1" presStyleIdx="0" presStyleCnt="2">
        <dgm:presLayoutVars>
          <dgm:bulletEnabled val="1"/>
        </dgm:presLayoutVars>
      </dgm:prSet>
      <dgm:spPr/>
      <dgm:t>
        <a:bodyPr/>
        <a:lstStyle/>
        <a:p>
          <a:endParaRPr lang="es-ES"/>
        </a:p>
      </dgm:t>
    </dgm:pt>
    <dgm:pt modelId="{FA2DE148-2EBE-43B0-A60C-3981D81F9824}" type="pres">
      <dgm:prSet presAssocID="{52E0992B-379C-41A9-B254-C91D7B347B8D}" presName="invisiNode" presStyleLbl="node1" presStyleIdx="0" presStyleCnt="2"/>
      <dgm:spPr/>
    </dgm:pt>
    <dgm:pt modelId="{80D30FE7-E63C-4CA7-AD3C-8E107594A859}" type="pres">
      <dgm:prSet presAssocID="{52E0992B-379C-41A9-B254-C91D7B347B8D}" presName="imagNode" presStyleLbl="fgImgPlace1" presStyleIdx="0" presStyleCnt="2"/>
      <dgm:spPr>
        <a:blipFill rotWithShape="1">
          <a:blip xmlns:r="http://schemas.openxmlformats.org/officeDocument/2006/relationships" r:embed="rId1"/>
          <a:stretch>
            <a:fillRect/>
          </a:stretch>
        </a:blipFill>
      </dgm:spPr>
    </dgm:pt>
    <dgm:pt modelId="{6CD46425-DD58-4934-B4EF-11564355CBBE}" type="pres">
      <dgm:prSet presAssocID="{89D9789B-3671-4900-8143-2FD1D26DD2FF}" presName="sibTrans" presStyleLbl="sibTrans2D1" presStyleIdx="0" presStyleCnt="0"/>
      <dgm:spPr/>
      <dgm:t>
        <a:bodyPr/>
        <a:lstStyle/>
        <a:p>
          <a:endParaRPr lang="es-ES"/>
        </a:p>
      </dgm:t>
    </dgm:pt>
    <dgm:pt modelId="{3614387C-3575-448D-8742-CA7EF3ADC0CA}" type="pres">
      <dgm:prSet presAssocID="{18BBBE41-97DB-4A3C-B32E-93126DCFCB3F}" presName="compNode" presStyleCnt="0"/>
      <dgm:spPr/>
    </dgm:pt>
    <dgm:pt modelId="{23B5E65D-62F0-4FCE-946F-5B7000DA0DB9}" type="pres">
      <dgm:prSet presAssocID="{18BBBE41-97DB-4A3C-B32E-93126DCFCB3F}" presName="node" presStyleLbl="node1" presStyleIdx="1" presStyleCnt="2">
        <dgm:presLayoutVars>
          <dgm:bulletEnabled val="1"/>
        </dgm:presLayoutVars>
      </dgm:prSet>
      <dgm:spPr/>
      <dgm:t>
        <a:bodyPr/>
        <a:lstStyle/>
        <a:p>
          <a:endParaRPr lang="es-ES"/>
        </a:p>
      </dgm:t>
    </dgm:pt>
    <dgm:pt modelId="{BE9A07FC-3DAA-408F-9A91-38051F672DD2}" type="pres">
      <dgm:prSet presAssocID="{18BBBE41-97DB-4A3C-B32E-93126DCFCB3F}" presName="invisiNode" presStyleLbl="node1" presStyleIdx="1" presStyleCnt="2"/>
      <dgm:spPr/>
    </dgm:pt>
    <dgm:pt modelId="{35CB2FCD-F825-40F2-BFA0-C505C047188C}" type="pres">
      <dgm:prSet presAssocID="{18BBBE41-97DB-4A3C-B32E-93126DCFCB3F}" presName="imagNode" presStyleLbl="fgImgPlace1" presStyleIdx="1" presStyleCnt="2"/>
      <dgm:spPr>
        <a:blipFill rotWithShape="1">
          <a:blip xmlns:r="http://schemas.openxmlformats.org/officeDocument/2006/relationships" r:embed="rId2"/>
          <a:stretch>
            <a:fillRect/>
          </a:stretch>
        </a:blipFill>
      </dgm:spPr>
    </dgm:pt>
  </dgm:ptLst>
  <dgm:cxnLst>
    <dgm:cxn modelId="{BF90038B-8B48-4E44-AA8C-E3FCEE83407A}" srcId="{9CC4ACAE-2558-42A1-A30E-FC54D57BABD1}" destId="{52E0992B-379C-41A9-B254-C91D7B347B8D}" srcOrd="0" destOrd="0" parTransId="{58D2BA96-7181-4AE9-BE9C-254699943081}" sibTransId="{89D9789B-3671-4900-8143-2FD1D26DD2FF}"/>
    <dgm:cxn modelId="{86DA1067-A821-41A1-901E-8C2E5B496732}" srcId="{9CC4ACAE-2558-42A1-A30E-FC54D57BABD1}" destId="{18BBBE41-97DB-4A3C-B32E-93126DCFCB3F}" srcOrd="1" destOrd="0" parTransId="{E701CCEC-C532-4814-A0E7-1FE9F2400107}" sibTransId="{067329BB-5493-4D91-8BF9-4EFD3A414C9D}"/>
    <dgm:cxn modelId="{4ABE5FAB-5AB9-4137-92A1-8A5488485084}" type="presOf" srcId="{9CC4ACAE-2558-42A1-A30E-FC54D57BABD1}" destId="{682DA99A-EC07-45E4-87B6-695FAEC0CA5E}" srcOrd="0" destOrd="0" presId="urn:microsoft.com/office/officeart/2005/8/layout/pList2"/>
    <dgm:cxn modelId="{201239FB-4126-4A08-8323-1309CBD1B1F1}" type="presOf" srcId="{52E0992B-379C-41A9-B254-C91D7B347B8D}" destId="{6FDBE04C-2319-4344-A873-C859B4B90447}" srcOrd="0" destOrd="0" presId="urn:microsoft.com/office/officeart/2005/8/layout/pList2"/>
    <dgm:cxn modelId="{3C0C2B94-7DD4-4F7A-B4D0-ACDB62E105A4}" type="presOf" srcId="{89D9789B-3671-4900-8143-2FD1D26DD2FF}" destId="{6CD46425-DD58-4934-B4EF-11564355CBBE}" srcOrd="0" destOrd="0" presId="urn:microsoft.com/office/officeart/2005/8/layout/pList2"/>
    <dgm:cxn modelId="{E8FEFE42-6F83-42C6-903D-5E5463301CD7}" type="presOf" srcId="{18BBBE41-97DB-4A3C-B32E-93126DCFCB3F}" destId="{23B5E65D-62F0-4FCE-946F-5B7000DA0DB9}" srcOrd="0" destOrd="0" presId="urn:microsoft.com/office/officeart/2005/8/layout/pList2"/>
    <dgm:cxn modelId="{5B875AE3-521F-4009-8C44-6DD2498B73CC}" type="presParOf" srcId="{682DA99A-EC07-45E4-87B6-695FAEC0CA5E}" destId="{B78ED8FE-3C71-4999-BBE6-2851D8468BDF}" srcOrd="0" destOrd="0" presId="urn:microsoft.com/office/officeart/2005/8/layout/pList2"/>
    <dgm:cxn modelId="{32283388-82A5-424F-8E5C-287571F949CC}" type="presParOf" srcId="{682DA99A-EC07-45E4-87B6-695FAEC0CA5E}" destId="{AA8454D5-0F6A-4E37-BF86-59300F9E2B42}" srcOrd="1" destOrd="0" presId="urn:microsoft.com/office/officeart/2005/8/layout/pList2"/>
    <dgm:cxn modelId="{7F59E886-994F-4142-B48E-F80295A52E2E}" type="presParOf" srcId="{AA8454D5-0F6A-4E37-BF86-59300F9E2B42}" destId="{6509F559-B352-45D6-89E1-16173AE154E3}" srcOrd="0" destOrd="0" presId="urn:microsoft.com/office/officeart/2005/8/layout/pList2"/>
    <dgm:cxn modelId="{AEA9251C-B72E-4BDF-9E12-03814C97C123}" type="presParOf" srcId="{6509F559-B352-45D6-89E1-16173AE154E3}" destId="{6FDBE04C-2319-4344-A873-C859B4B90447}" srcOrd="0" destOrd="0" presId="urn:microsoft.com/office/officeart/2005/8/layout/pList2"/>
    <dgm:cxn modelId="{A9C6FF1C-DA3F-4954-B870-09D111D63DD9}" type="presParOf" srcId="{6509F559-B352-45D6-89E1-16173AE154E3}" destId="{FA2DE148-2EBE-43B0-A60C-3981D81F9824}" srcOrd="1" destOrd="0" presId="urn:microsoft.com/office/officeart/2005/8/layout/pList2"/>
    <dgm:cxn modelId="{258FA6B8-813E-4AC1-B295-106ACCEF4C7A}" type="presParOf" srcId="{6509F559-B352-45D6-89E1-16173AE154E3}" destId="{80D30FE7-E63C-4CA7-AD3C-8E107594A859}" srcOrd="2" destOrd="0" presId="urn:microsoft.com/office/officeart/2005/8/layout/pList2"/>
    <dgm:cxn modelId="{1E57FD60-978A-494E-9B49-F7AB77B2D5C7}" type="presParOf" srcId="{AA8454D5-0F6A-4E37-BF86-59300F9E2B42}" destId="{6CD46425-DD58-4934-B4EF-11564355CBBE}" srcOrd="1" destOrd="0" presId="urn:microsoft.com/office/officeart/2005/8/layout/pList2"/>
    <dgm:cxn modelId="{93FAA40B-C33A-4A7D-9CCB-1EC935712BF6}" type="presParOf" srcId="{AA8454D5-0F6A-4E37-BF86-59300F9E2B42}" destId="{3614387C-3575-448D-8742-CA7EF3ADC0CA}" srcOrd="2" destOrd="0" presId="urn:microsoft.com/office/officeart/2005/8/layout/pList2"/>
    <dgm:cxn modelId="{FFE828AB-D002-44B9-885C-554069C03699}" type="presParOf" srcId="{3614387C-3575-448D-8742-CA7EF3ADC0CA}" destId="{23B5E65D-62F0-4FCE-946F-5B7000DA0DB9}" srcOrd="0" destOrd="0" presId="urn:microsoft.com/office/officeart/2005/8/layout/pList2"/>
    <dgm:cxn modelId="{E538B0D1-A0AD-40FC-A84E-CD3BA1F013C7}" type="presParOf" srcId="{3614387C-3575-448D-8742-CA7EF3ADC0CA}" destId="{BE9A07FC-3DAA-408F-9A91-38051F672DD2}" srcOrd="1" destOrd="0" presId="urn:microsoft.com/office/officeart/2005/8/layout/pList2"/>
    <dgm:cxn modelId="{7DED0EBB-A285-427F-B47E-56AA9E77D827}" type="presParOf" srcId="{3614387C-3575-448D-8742-CA7EF3ADC0CA}" destId="{35CB2FCD-F825-40F2-BFA0-C505C047188C}"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784364-6BD3-45A4-9B29-8BA2993F068B}" type="doc">
      <dgm:prSet loTypeId="urn:microsoft.com/office/officeart/2005/8/layout/bProcess4" loCatId="process" qsTypeId="urn:microsoft.com/office/officeart/2005/8/quickstyle/simple5" qsCatId="simple" csTypeId="urn:microsoft.com/office/officeart/2005/8/colors/accent1_1" csCatId="accent1" phldr="1"/>
      <dgm:spPr/>
      <dgm:t>
        <a:bodyPr/>
        <a:lstStyle/>
        <a:p>
          <a:endParaRPr lang="es-VE"/>
        </a:p>
      </dgm:t>
    </dgm:pt>
    <dgm:pt modelId="{640A17DA-C47A-432F-A336-F96DB916B2F4}">
      <dgm:prSet phldrT="[Texto]"/>
      <dgm:spPr/>
      <dgm:t>
        <a:bodyPr/>
        <a:lstStyle/>
        <a:p>
          <a:r>
            <a:rPr lang="es-EC" dirty="0"/>
            <a:t>Comportamiento del consumidor (Ruiz de Maya,2001)</a:t>
          </a:r>
          <a:endParaRPr lang="es-VE" dirty="0"/>
        </a:p>
      </dgm:t>
    </dgm:pt>
    <dgm:pt modelId="{C7F0ED44-01A3-4A7D-A40E-9F120B13B3AF}" type="parTrans" cxnId="{FE632B6D-4831-4F57-B4DE-744B3FD170BC}">
      <dgm:prSet/>
      <dgm:spPr/>
      <dgm:t>
        <a:bodyPr/>
        <a:lstStyle/>
        <a:p>
          <a:endParaRPr lang="es-VE"/>
        </a:p>
      </dgm:t>
    </dgm:pt>
    <dgm:pt modelId="{32002B36-447A-4867-9E87-5BF741CCA490}" type="sibTrans" cxnId="{FE632B6D-4831-4F57-B4DE-744B3FD170BC}">
      <dgm:prSet/>
      <dgm:spPr/>
      <dgm:t>
        <a:bodyPr/>
        <a:lstStyle/>
        <a:p>
          <a:endParaRPr lang="es-VE"/>
        </a:p>
      </dgm:t>
    </dgm:pt>
    <dgm:pt modelId="{33B7953A-A14E-425F-88EB-4127360398A8}">
      <dgm:prSet phldrT="[Texto]"/>
      <dgm:spPr/>
      <dgm:t>
        <a:bodyPr/>
        <a:lstStyle/>
        <a:p>
          <a:r>
            <a:rPr lang="es-EC" dirty="0"/>
            <a:t>Marketing (Chaffey, Chadwick, Mayer, Johnson, 2009, citado en Farrell, 2013)</a:t>
          </a:r>
          <a:endParaRPr lang="es-VE" dirty="0"/>
        </a:p>
      </dgm:t>
    </dgm:pt>
    <dgm:pt modelId="{1EB3967B-EC1A-4E52-ABE9-05B8BBC035F7}" type="parTrans" cxnId="{5B96E0F9-D902-4659-BB6B-74CAADE81D5B}">
      <dgm:prSet/>
      <dgm:spPr/>
      <dgm:t>
        <a:bodyPr/>
        <a:lstStyle/>
        <a:p>
          <a:endParaRPr lang="es-VE"/>
        </a:p>
      </dgm:t>
    </dgm:pt>
    <dgm:pt modelId="{14230A2E-6EB1-4CE2-AE84-CD1FAD97C0A3}" type="sibTrans" cxnId="{5B96E0F9-D902-4659-BB6B-74CAADE81D5B}">
      <dgm:prSet/>
      <dgm:spPr/>
      <dgm:t>
        <a:bodyPr/>
        <a:lstStyle/>
        <a:p>
          <a:endParaRPr lang="es-VE"/>
        </a:p>
      </dgm:t>
    </dgm:pt>
    <dgm:pt modelId="{70516502-10B7-49B2-9AC2-C2FA7F824C3B}">
      <dgm:prSet phldrT="[Texto]"/>
      <dgm:spPr/>
      <dgm:t>
        <a:bodyPr/>
        <a:lstStyle/>
        <a:p>
          <a:r>
            <a:rPr lang="es-EC" dirty="0"/>
            <a:t>Nuevas tecnologías (Guerrero Gómez , 2012)</a:t>
          </a:r>
          <a:endParaRPr lang="es-VE" dirty="0"/>
        </a:p>
      </dgm:t>
    </dgm:pt>
    <dgm:pt modelId="{61300E09-CA0D-45EE-82AF-59FE2E791B12}" type="parTrans" cxnId="{02519977-828C-4945-B212-253670486795}">
      <dgm:prSet/>
      <dgm:spPr/>
      <dgm:t>
        <a:bodyPr/>
        <a:lstStyle/>
        <a:p>
          <a:endParaRPr lang="es-VE"/>
        </a:p>
      </dgm:t>
    </dgm:pt>
    <dgm:pt modelId="{A3411425-3D9F-48BB-9B83-5029DBBD62CA}" type="sibTrans" cxnId="{02519977-828C-4945-B212-253670486795}">
      <dgm:prSet/>
      <dgm:spPr/>
      <dgm:t>
        <a:bodyPr/>
        <a:lstStyle/>
        <a:p>
          <a:endParaRPr lang="es-VE"/>
        </a:p>
      </dgm:t>
    </dgm:pt>
    <dgm:pt modelId="{53FF6EB5-D4D2-4775-A9A9-02FEE2E6A65A}">
      <dgm:prSet phldrT="[Texto]"/>
      <dgm:spPr/>
      <dgm:t>
        <a:bodyPr/>
        <a:lstStyle/>
        <a:p>
          <a:r>
            <a:rPr lang="es-EC" dirty="0"/>
            <a:t>Aplicación móvil (Agencia EFE, 2011)</a:t>
          </a:r>
          <a:endParaRPr lang="es-VE" dirty="0"/>
        </a:p>
      </dgm:t>
    </dgm:pt>
    <dgm:pt modelId="{F3F28443-F6F1-42EB-A796-8539D4D1FA6F}" type="parTrans" cxnId="{D6ECAB05-D8BC-48A8-8158-273BE6799011}">
      <dgm:prSet/>
      <dgm:spPr/>
      <dgm:t>
        <a:bodyPr/>
        <a:lstStyle/>
        <a:p>
          <a:endParaRPr lang="es-VE"/>
        </a:p>
      </dgm:t>
    </dgm:pt>
    <dgm:pt modelId="{9D78669F-675B-4745-AB96-CD9720E99EE6}" type="sibTrans" cxnId="{D6ECAB05-D8BC-48A8-8158-273BE6799011}">
      <dgm:prSet/>
      <dgm:spPr/>
      <dgm:t>
        <a:bodyPr/>
        <a:lstStyle/>
        <a:p>
          <a:endParaRPr lang="es-VE"/>
        </a:p>
      </dgm:t>
    </dgm:pt>
    <dgm:pt modelId="{E4EEF8F5-443B-4285-A443-10D1C7226318}">
      <dgm:prSet phldrT="[Texto]"/>
      <dgm:spPr/>
      <dgm:t>
        <a:bodyPr/>
        <a:lstStyle/>
        <a:p>
          <a:r>
            <a:rPr lang="es-EC" dirty="0"/>
            <a:t>Promoción (Blanco, 2013)</a:t>
          </a:r>
          <a:endParaRPr lang="es-VE" dirty="0"/>
        </a:p>
      </dgm:t>
    </dgm:pt>
    <dgm:pt modelId="{378E0A48-B87D-49DF-8BD4-B192B59E1AAE}" type="parTrans" cxnId="{D2600201-F5FF-4499-9099-103D93AAB445}">
      <dgm:prSet/>
      <dgm:spPr/>
      <dgm:t>
        <a:bodyPr/>
        <a:lstStyle/>
        <a:p>
          <a:endParaRPr lang="es-VE"/>
        </a:p>
      </dgm:t>
    </dgm:pt>
    <dgm:pt modelId="{5F8A6CA5-047A-41A4-8671-FBA1807E5FBD}" type="sibTrans" cxnId="{D2600201-F5FF-4499-9099-103D93AAB445}">
      <dgm:prSet/>
      <dgm:spPr/>
      <dgm:t>
        <a:bodyPr/>
        <a:lstStyle/>
        <a:p>
          <a:endParaRPr lang="es-VE"/>
        </a:p>
      </dgm:t>
    </dgm:pt>
    <dgm:pt modelId="{1F69970F-8138-44F8-83A5-7DDEFE743B7A}">
      <dgm:prSet phldrT="[Texto]"/>
      <dgm:spPr/>
      <dgm:t>
        <a:bodyPr/>
        <a:lstStyle/>
        <a:p>
          <a:r>
            <a:rPr lang="es-EC" dirty="0" smtClean="0"/>
            <a:t>Geolocalización (Schiller &amp; </a:t>
          </a:r>
          <a:r>
            <a:rPr lang="es-EC" dirty="0" err="1" smtClean="0"/>
            <a:t>Voisard</a:t>
          </a:r>
          <a:r>
            <a:rPr lang="es-EC" dirty="0" smtClean="0"/>
            <a:t>, 2004)</a:t>
          </a:r>
          <a:endParaRPr lang="es-VE" dirty="0"/>
        </a:p>
      </dgm:t>
    </dgm:pt>
    <dgm:pt modelId="{9AB1EC3E-9DF3-4476-8DAB-3027DC0BCB79}" type="parTrans" cxnId="{54ACCE1E-2692-4EA9-8414-B2BA82A5D945}">
      <dgm:prSet/>
      <dgm:spPr/>
      <dgm:t>
        <a:bodyPr/>
        <a:lstStyle/>
        <a:p>
          <a:endParaRPr lang="es-VE"/>
        </a:p>
      </dgm:t>
    </dgm:pt>
    <dgm:pt modelId="{E42FFC96-31D8-492E-8239-07DCE34B5FDF}" type="sibTrans" cxnId="{54ACCE1E-2692-4EA9-8414-B2BA82A5D945}">
      <dgm:prSet/>
      <dgm:spPr/>
      <dgm:t>
        <a:bodyPr/>
        <a:lstStyle/>
        <a:p>
          <a:endParaRPr lang="es-VE"/>
        </a:p>
      </dgm:t>
    </dgm:pt>
    <dgm:pt modelId="{BE88BCE4-DAC0-402C-A57B-1603EA7E775D}" type="pres">
      <dgm:prSet presAssocID="{20784364-6BD3-45A4-9B29-8BA2993F068B}" presName="Name0" presStyleCnt="0">
        <dgm:presLayoutVars>
          <dgm:dir/>
          <dgm:resizeHandles/>
        </dgm:presLayoutVars>
      </dgm:prSet>
      <dgm:spPr/>
      <dgm:t>
        <a:bodyPr/>
        <a:lstStyle/>
        <a:p>
          <a:endParaRPr lang="es-EC"/>
        </a:p>
      </dgm:t>
    </dgm:pt>
    <dgm:pt modelId="{20DB0ACA-9B75-4A83-8E67-B1812D0F3CA9}" type="pres">
      <dgm:prSet presAssocID="{640A17DA-C47A-432F-A336-F96DB916B2F4}" presName="compNode" presStyleCnt="0"/>
      <dgm:spPr/>
    </dgm:pt>
    <dgm:pt modelId="{CA6533F9-9241-46A8-B484-A7CE92055FC2}" type="pres">
      <dgm:prSet presAssocID="{640A17DA-C47A-432F-A336-F96DB916B2F4}" presName="dummyConnPt" presStyleCnt="0"/>
      <dgm:spPr/>
    </dgm:pt>
    <dgm:pt modelId="{5EC8202D-7557-4683-B711-2011E8A3CCA1}" type="pres">
      <dgm:prSet presAssocID="{640A17DA-C47A-432F-A336-F96DB916B2F4}" presName="node" presStyleLbl="node1" presStyleIdx="0" presStyleCnt="6">
        <dgm:presLayoutVars>
          <dgm:bulletEnabled val="1"/>
        </dgm:presLayoutVars>
      </dgm:prSet>
      <dgm:spPr/>
      <dgm:t>
        <a:bodyPr/>
        <a:lstStyle/>
        <a:p>
          <a:endParaRPr lang="es-EC"/>
        </a:p>
      </dgm:t>
    </dgm:pt>
    <dgm:pt modelId="{6825DB4E-E835-44C8-AFCE-823F8B2CAFC5}" type="pres">
      <dgm:prSet presAssocID="{32002B36-447A-4867-9E87-5BF741CCA490}" presName="sibTrans" presStyleLbl="bgSibTrans2D1" presStyleIdx="0" presStyleCnt="5"/>
      <dgm:spPr/>
      <dgm:t>
        <a:bodyPr/>
        <a:lstStyle/>
        <a:p>
          <a:endParaRPr lang="es-EC"/>
        </a:p>
      </dgm:t>
    </dgm:pt>
    <dgm:pt modelId="{68894E2C-89AE-4477-B2C7-E569A3F0B64C}" type="pres">
      <dgm:prSet presAssocID="{33B7953A-A14E-425F-88EB-4127360398A8}" presName="compNode" presStyleCnt="0"/>
      <dgm:spPr/>
    </dgm:pt>
    <dgm:pt modelId="{8A8AD70F-2DE9-4CF8-9090-C059D7D23D60}" type="pres">
      <dgm:prSet presAssocID="{33B7953A-A14E-425F-88EB-4127360398A8}" presName="dummyConnPt" presStyleCnt="0"/>
      <dgm:spPr/>
    </dgm:pt>
    <dgm:pt modelId="{ADB00EF7-EA41-469F-A719-E517BF0848ED}" type="pres">
      <dgm:prSet presAssocID="{33B7953A-A14E-425F-88EB-4127360398A8}" presName="node" presStyleLbl="node1" presStyleIdx="1" presStyleCnt="6">
        <dgm:presLayoutVars>
          <dgm:bulletEnabled val="1"/>
        </dgm:presLayoutVars>
      </dgm:prSet>
      <dgm:spPr/>
      <dgm:t>
        <a:bodyPr/>
        <a:lstStyle/>
        <a:p>
          <a:endParaRPr lang="es-EC"/>
        </a:p>
      </dgm:t>
    </dgm:pt>
    <dgm:pt modelId="{FEDCB7B1-12A6-4779-804A-D82234C9C5D4}" type="pres">
      <dgm:prSet presAssocID="{14230A2E-6EB1-4CE2-AE84-CD1FAD97C0A3}" presName="sibTrans" presStyleLbl="bgSibTrans2D1" presStyleIdx="1" presStyleCnt="5"/>
      <dgm:spPr/>
      <dgm:t>
        <a:bodyPr/>
        <a:lstStyle/>
        <a:p>
          <a:endParaRPr lang="es-EC"/>
        </a:p>
      </dgm:t>
    </dgm:pt>
    <dgm:pt modelId="{5E26E144-0CB3-4F79-B875-90EA68CCC3E8}" type="pres">
      <dgm:prSet presAssocID="{70516502-10B7-49B2-9AC2-C2FA7F824C3B}" presName="compNode" presStyleCnt="0"/>
      <dgm:spPr/>
    </dgm:pt>
    <dgm:pt modelId="{D8A2A7D2-77DE-4769-98A9-A1730DCBFC42}" type="pres">
      <dgm:prSet presAssocID="{70516502-10B7-49B2-9AC2-C2FA7F824C3B}" presName="dummyConnPt" presStyleCnt="0"/>
      <dgm:spPr/>
    </dgm:pt>
    <dgm:pt modelId="{1108CC59-D42E-4EE9-B2E7-7A096E898F29}" type="pres">
      <dgm:prSet presAssocID="{70516502-10B7-49B2-9AC2-C2FA7F824C3B}" presName="node" presStyleLbl="node1" presStyleIdx="2" presStyleCnt="6">
        <dgm:presLayoutVars>
          <dgm:bulletEnabled val="1"/>
        </dgm:presLayoutVars>
      </dgm:prSet>
      <dgm:spPr/>
      <dgm:t>
        <a:bodyPr/>
        <a:lstStyle/>
        <a:p>
          <a:endParaRPr lang="es-EC"/>
        </a:p>
      </dgm:t>
    </dgm:pt>
    <dgm:pt modelId="{83310D28-84DC-4277-B586-2D6E1BB8B290}" type="pres">
      <dgm:prSet presAssocID="{A3411425-3D9F-48BB-9B83-5029DBBD62CA}" presName="sibTrans" presStyleLbl="bgSibTrans2D1" presStyleIdx="2" presStyleCnt="5"/>
      <dgm:spPr/>
      <dgm:t>
        <a:bodyPr/>
        <a:lstStyle/>
        <a:p>
          <a:endParaRPr lang="es-EC"/>
        </a:p>
      </dgm:t>
    </dgm:pt>
    <dgm:pt modelId="{64E132D4-B5B4-4134-9A2E-A2602BBA978C}" type="pres">
      <dgm:prSet presAssocID="{53FF6EB5-D4D2-4775-A9A9-02FEE2E6A65A}" presName="compNode" presStyleCnt="0"/>
      <dgm:spPr/>
    </dgm:pt>
    <dgm:pt modelId="{1154D99B-E266-4365-9A5F-681C73F85887}" type="pres">
      <dgm:prSet presAssocID="{53FF6EB5-D4D2-4775-A9A9-02FEE2E6A65A}" presName="dummyConnPt" presStyleCnt="0"/>
      <dgm:spPr/>
    </dgm:pt>
    <dgm:pt modelId="{9DA071AD-9A6A-48D7-B4BD-FC9162D38604}" type="pres">
      <dgm:prSet presAssocID="{53FF6EB5-D4D2-4775-A9A9-02FEE2E6A65A}" presName="node" presStyleLbl="node1" presStyleIdx="3" presStyleCnt="6">
        <dgm:presLayoutVars>
          <dgm:bulletEnabled val="1"/>
        </dgm:presLayoutVars>
      </dgm:prSet>
      <dgm:spPr/>
      <dgm:t>
        <a:bodyPr/>
        <a:lstStyle/>
        <a:p>
          <a:endParaRPr lang="es-EC"/>
        </a:p>
      </dgm:t>
    </dgm:pt>
    <dgm:pt modelId="{2786E4B2-033B-48D3-B583-3FC5FD54B374}" type="pres">
      <dgm:prSet presAssocID="{9D78669F-675B-4745-AB96-CD9720E99EE6}" presName="sibTrans" presStyleLbl="bgSibTrans2D1" presStyleIdx="3" presStyleCnt="5"/>
      <dgm:spPr/>
      <dgm:t>
        <a:bodyPr/>
        <a:lstStyle/>
        <a:p>
          <a:endParaRPr lang="es-EC"/>
        </a:p>
      </dgm:t>
    </dgm:pt>
    <dgm:pt modelId="{734A373A-1956-40B6-8982-B36BC1CD1FF7}" type="pres">
      <dgm:prSet presAssocID="{1F69970F-8138-44F8-83A5-7DDEFE743B7A}" presName="compNode" presStyleCnt="0"/>
      <dgm:spPr/>
    </dgm:pt>
    <dgm:pt modelId="{2D87DBF6-1491-45F2-96EF-13FAC14A9E54}" type="pres">
      <dgm:prSet presAssocID="{1F69970F-8138-44F8-83A5-7DDEFE743B7A}" presName="dummyConnPt" presStyleCnt="0"/>
      <dgm:spPr/>
    </dgm:pt>
    <dgm:pt modelId="{F0710129-42AC-43BC-ABDB-CBDD57AD5A95}" type="pres">
      <dgm:prSet presAssocID="{1F69970F-8138-44F8-83A5-7DDEFE743B7A}" presName="node" presStyleLbl="node1" presStyleIdx="4" presStyleCnt="6">
        <dgm:presLayoutVars>
          <dgm:bulletEnabled val="1"/>
        </dgm:presLayoutVars>
      </dgm:prSet>
      <dgm:spPr/>
      <dgm:t>
        <a:bodyPr/>
        <a:lstStyle/>
        <a:p>
          <a:endParaRPr lang="es-EC"/>
        </a:p>
      </dgm:t>
    </dgm:pt>
    <dgm:pt modelId="{8E68223D-25C4-42F2-BABA-E51DFB8E22BB}" type="pres">
      <dgm:prSet presAssocID="{E42FFC96-31D8-492E-8239-07DCE34B5FDF}" presName="sibTrans" presStyleLbl="bgSibTrans2D1" presStyleIdx="4" presStyleCnt="5"/>
      <dgm:spPr/>
      <dgm:t>
        <a:bodyPr/>
        <a:lstStyle/>
        <a:p>
          <a:endParaRPr lang="es-EC"/>
        </a:p>
      </dgm:t>
    </dgm:pt>
    <dgm:pt modelId="{1D3270BD-3E6F-4EF8-9F5B-5C4EE4E1BC41}" type="pres">
      <dgm:prSet presAssocID="{E4EEF8F5-443B-4285-A443-10D1C7226318}" presName="compNode" presStyleCnt="0"/>
      <dgm:spPr/>
    </dgm:pt>
    <dgm:pt modelId="{DC1D6BA0-CD6F-4046-A06A-A6EAA7AEE74E}" type="pres">
      <dgm:prSet presAssocID="{E4EEF8F5-443B-4285-A443-10D1C7226318}" presName="dummyConnPt" presStyleCnt="0"/>
      <dgm:spPr/>
    </dgm:pt>
    <dgm:pt modelId="{DCEF11CA-76B7-4183-B438-A6C635A84E9B}" type="pres">
      <dgm:prSet presAssocID="{E4EEF8F5-443B-4285-A443-10D1C7226318}" presName="node" presStyleLbl="node1" presStyleIdx="5" presStyleCnt="6">
        <dgm:presLayoutVars>
          <dgm:bulletEnabled val="1"/>
        </dgm:presLayoutVars>
      </dgm:prSet>
      <dgm:spPr/>
      <dgm:t>
        <a:bodyPr/>
        <a:lstStyle/>
        <a:p>
          <a:endParaRPr lang="es-EC"/>
        </a:p>
      </dgm:t>
    </dgm:pt>
  </dgm:ptLst>
  <dgm:cxnLst>
    <dgm:cxn modelId="{673D342E-5E6C-40B0-A38E-C971FE565DD4}" type="presOf" srcId="{1F69970F-8138-44F8-83A5-7DDEFE743B7A}" destId="{F0710129-42AC-43BC-ABDB-CBDD57AD5A95}" srcOrd="0" destOrd="0" presId="urn:microsoft.com/office/officeart/2005/8/layout/bProcess4"/>
    <dgm:cxn modelId="{DF824982-6B38-4C7E-A8A2-8223C949F437}" type="presOf" srcId="{9D78669F-675B-4745-AB96-CD9720E99EE6}" destId="{2786E4B2-033B-48D3-B583-3FC5FD54B374}" srcOrd="0" destOrd="0" presId="urn:microsoft.com/office/officeart/2005/8/layout/bProcess4"/>
    <dgm:cxn modelId="{D6ECAB05-D8BC-48A8-8158-273BE6799011}" srcId="{20784364-6BD3-45A4-9B29-8BA2993F068B}" destId="{53FF6EB5-D4D2-4775-A9A9-02FEE2E6A65A}" srcOrd="3" destOrd="0" parTransId="{F3F28443-F6F1-42EB-A796-8539D4D1FA6F}" sibTransId="{9D78669F-675B-4745-AB96-CD9720E99EE6}"/>
    <dgm:cxn modelId="{85786D2C-4FD5-4D39-9587-ECAE480F1DB0}" type="presOf" srcId="{20784364-6BD3-45A4-9B29-8BA2993F068B}" destId="{BE88BCE4-DAC0-402C-A57B-1603EA7E775D}" srcOrd="0" destOrd="0" presId="urn:microsoft.com/office/officeart/2005/8/layout/bProcess4"/>
    <dgm:cxn modelId="{5B96E0F9-D902-4659-BB6B-74CAADE81D5B}" srcId="{20784364-6BD3-45A4-9B29-8BA2993F068B}" destId="{33B7953A-A14E-425F-88EB-4127360398A8}" srcOrd="1" destOrd="0" parTransId="{1EB3967B-EC1A-4E52-ABE9-05B8BBC035F7}" sibTransId="{14230A2E-6EB1-4CE2-AE84-CD1FAD97C0A3}"/>
    <dgm:cxn modelId="{BA3CA7E0-4844-4970-BD33-4E45AB3BC852}" type="presOf" srcId="{33B7953A-A14E-425F-88EB-4127360398A8}" destId="{ADB00EF7-EA41-469F-A719-E517BF0848ED}" srcOrd="0" destOrd="0" presId="urn:microsoft.com/office/officeart/2005/8/layout/bProcess4"/>
    <dgm:cxn modelId="{54ACCE1E-2692-4EA9-8414-B2BA82A5D945}" srcId="{20784364-6BD3-45A4-9B29-8BA2993F068B}" destId="{1F69970F-8138-44F8-83A5-7DDEFE743B7A}" srcOrd="4" destOrd="0" parTransId="{9AB1EC3E-9DF3-4476-8DAB-3027DC0BCB79}" sibTransId="{E42FFC96-31D8-492E-8239-07DCE34B5FDF}"/>
    <dgm:cxn modelId="{FE632B6D-4831-4F57-B4DE-744B3FD170BC}" srcId="{20784364-6BD3-45A4-9B29-8BA2993F068B}" destId="{640A17DA-C47A-432F-A336-F96DB916B2F4}" srcOrd="0" destOrd="0" parTransId="{C7F0ED44-01A3-4A7D-A40E-9F120B13B3AF}" sibTransId="{32002B36-447A-4867-9E87-5BF741CCA490}"/>
    <dgm:cxn modelId="{862F55B0-5218-4650-BF45-125A4A044249}" type="presOf" srcId="{E42FFC96-31D8-492E-8239-07DCE34B5FDF}" destId="{8E68223D-25C4-42F2-BABA-E51DFB8E22BB}" srcOrd="0" destOrd="0" presId="urn:microsoft.com/office/officeart/2005/8/layout/bProcess4"/>
    <dgm:cxn modelId="{60E13581-4E84-48BC-8C69-62BA1263AA77}" type="presOf" srcId="{A3411425-3D9F-48BB-9B83-5029DBBD62CA}" destId="{83310D28-84DC-4277-B586-2D6E1BB8B290}" srcOrd="0" destOrd="0" presId="urn:microsoft.com/office/officeart/2005/8/layout/bProcess4"/>
    <dgm:cxn modelId="{6A2378C9-DD61-4533-A964-9D53F3504DEB}" type="presOf" srcId="{640A17DA-C47A-432F-A336-F96DB916B2F4}" destId="{5EC8202D-7557-4683-B711-2011E8A3CCA1}" srcOrd="0" destOrd="0" presId="urn:microsoft.com/office/officeart/2005/8/layout/bProcess4"/>
    <dgm:cxn modelId="{D2600201-F5FF-4499-9099-103D93AAB445}" srcId="{20784364-6BD3-45A4-9B29-8BA2993F068B}" destId="{E4EEF8F5-443B-4285-A443-10D1C7226318}" srcOrd="5" destOrd="0" parTransId="{378E0A48-B87D-49DF-8BD4-B192B59E1AAE}" sibTransId="{5F8A6CA5-047A-41A4-8671-FBA1807E5FBD}"/>
    <dgm:cxn modelId="{BD22BC6E-FCD1-46A2-8DFE-856A8C24E906}" type="presOf" srcId="{70516502-10B7-49B2-9AC2-C2FA7F824C3B}" destId="{1108CC59-D42E-4EE9-B2E7-7A096E898F29}" srcOrd="0" destOrd="0" presId="urn:microsoft.com/office/officeart/2005/8/layout/bProcess4"/>
    <dgm:cxn modelId="{02519977-828C-4945-B212-253670486795}" srcId="{20784364-6BD3-45A4-9B29-8BA2993F068B}" destId="{70516502-10B7-49B2-9AC2-C2FA7F824C3B}" srcOrd="2" destOrd="0" parTransId="{61300E09-CA0D-45EE-82AF-59FE2E791B12}" sibTransId="{A3411425-3D9F-48BB-9B83-5029DBBD62CA}"/>
    <dgm:cxn modelId="{3B9AB8AF-A8DC-45D1-A7DE-DA3B4AAF7454}" type="presOf" srcId="{E4EEF8F5-443B-4285-A443-10D1C7226318}" destId="{DCEF11CA-76B7-4183-B438-A6C635A84E9B}" srcOrd="0" destOrd="0" presId="urn:microsoft.com/office/officeart/2005/8/layout/bProcess4"/>
    <dgm:cxn modelId="{2E90527C-805C-47E3-A4C4-26E258345BD4}" type="presOf" srcId="{53FF6EB5-D4D2-4775-A9A9-02FEE2E6A65A}" destId="{9DA071AD-9A6A-48D7-B4BD-FC9162D38604}" srcOrd="0" destOrd="0" presId="urn:microsoft.com/office/officeart/2005/8/layout/bProcess4"/>
    <dgm:cxn modelId="{196E3B2F-8D6B-41AC-A16F-639FA5E3EB31}" type="presOf" srcId="{32002B36-447A-4867-9E87-5BF741CCA490}" destId="{6825DB4E-E835-44C8-AFCE-823F8B2CAFC5}" srcOrd="0" destOrd="0" presId="urn:microsoft.com/office/officeart/2005/8/layout/bProcess4"/>
    <dgm:cxn modelId="{525ECAFD-7975-4970-A83C-395F342E8A77}" type="presOf" srcId="{14230A2E-6EB1-4CE2-AE84-CD1FAD97C0A3}" destId="{FEDCB7B1-12A6-4779-804A-D82234C9C5D4}" srcOrd="0" destOrd="0" presId="urn:microsoft.com/office/officeart/2005/8/layout/bProcess4"/>
    <dgm:cxn modelId="{06E25DC3-6DEF-41CC-BCCD-7AFCAF9B2490}" type="presParOf" srcId="{BE88BCE4-DAC0-402C-A57B-1603EA7E775D}" destId="{20DB0ACA-9B75-4A83-8E67-B1812D0F3CA9}" srcOrd="0" destOrd="0" presId="urn:microsoft.com/office/officeart/2005/8/layout/bProcess4"/>
    <dgm:cxn modelId="{49C85649-639E-4BF0-A563-4DC46FFF2CE2}" type="presParOf" srcId="{20DB0ACA-9B75-4A83-8E67-B1812D0F3CA9}" destId="{CA6533F9-9241-46A8-B484-A7CE92055FC2}" srcOrd="0" destOrd="0" presId="urn:microsoft.com/office/officeart/2005/8/layout/bProcess4"/>
    <dgm:cxn modelId="{9B8E6C13-5BE3-4A65-9621-034454C3A44F}" type="presParOf" srcId="{20DB0ACA-9B75-4A83-8E67-B1812D0F3CA9}" destId="{5EC8202D-7557-4683-B711-2011E8A3CCA1}" srcOrd="1" destOrd="0" presId="urn:microsoft.com/office/officeart/2005/8/layout/bProcess4"/>
    <dgm:cxn modelId="{29E77E67-C813-47D3-AF09-ACFC2DC05C56}" type="presParOf" srcId="{BE88BCE4-DAC0-402C-A57B-1603EA7E775D}" destId="{6825DB4E-E835-44C8-AFCE-823F8B2CAFC5}" srcOrd="1" destOrd="0" presId="urn:microsoft.com/office/officeart/2005/8/layout/bProcess4"/>
    <dgm:cxn modelId="{5167C8B6-198F-44FE-80FB-41437676EF67}" type="presParOf" srcId="{BE88BCE4-DAC0-402C-A57B-1603EA7E775D}" destId="{68894E2C-89AE-4477-B2C7-E569A3F0B64C}" srcOrd="2" destOrd="0" presId="urn:microsoft.com/office/officeart/2005/8/layout/bProcess4"/>
    <dgm:cxn modelId="{04031F8E-A1B7-4D5A-BA85-3ACF7B646FF7}" type="presParOf" srcId="{68894E2C-89AE-4477-B2C7-E569A3F0B64C}" destId="{8A8AD70F-2DE9-4CF8-9090-C059D7D23D60}" srcOrd="0" destOrd="0" presId="urn:microsoft.com/office/officeart/2005/8/layout/bProcess4"/>
    <dgm:cxn modelId="{64A1E386-E194-4635-AEA4-2A5AB7C3ECE9}" type="presParOf" srcId="{68894E2C-89AE-4477-B2C7-E569A3F0B64C}" destId="{ADB00EF7-EA41-469F-A719-E517BF0848ED}" srcOrd="1" destOrd="0" presId="urn:microsoft.com/office/officeart/2005/8/layout/bProcess4"/>
    <dgm:cxn modelId="{E3619826-7D20-4985-8455-2CE25938577A}" type="presParOf" srcId="{BE88BCE4-DAC0-402C-A57B-1603EA7E775D}" destId="{FEDCB7B1-12A6-4779-804A-D82234C9C5D4}" srcOrd="3" destOrd="0" presId="urn:microsoft.com/office/officeart/2005/8/layout/bProcess4"/>
    <dgm:cxn modelId="{AFB5C0F7-3D8D-433D-9A0D-867EA89E19D2}" type="presParOf" srcId="{BE88BCE4-DAC0-402C-A57B-1603EA7E775D}" destId="{5E26E144-0CB3-4F79-B875-90EA68CCC3E8}" srcOrd="4" destOrd="0" presId="urn:microsoft.com/office/officeart/2005/8/layout/bProcess4"/>
    <dgm:cxn modelId="{E1DA50D5-0E6F-40B8-A2DE-BC0F83531480}" type="presParOf" srcId="{5E26E144-0CB3-4F79-B875-90EA68CCC3E8}" destId="{D8A2A7D2-77DE-4769-98A9-A1730DCBFC42}" srcOrd="0" destOrd="0" presId="urn:microsoft.com/office/officeart/2005/8/layout/bProcess4"/>
    <dgm:cxn modelId="{D94A604A-EEAA-4916-B30B-4B6828338B5A}" type="presParOf" srcId="{5E26E144-0CB3-4F79-B875-90EA68CCC3E8}" destId="{1108CC59-D42E-4EE9-B2E7-7A096E898F29}" srcOrd="1" destOrd="0" presId="urn:microsoft.com/office/officeart/2005/8/layout/bProcess4"/>
    <dgm:cxn modelId="{617E2C19-71E8-4A07-8263-82487D057F1F}" type="presParOf" srcId="{BE88BCE4-DAC0-402C-A57B-1603EA7E775D}" destId="{83310D28-84DC-4277-B586-2D6E1BB8B290}" srcOrd="5" destOrd="0" presId="urn:microsoft.com/office/officeart/2005/8/layout/bProcess4"/>
    <dgm:cxn modelId="{4FB91A67-8A44-4668-A991-9C2EACF883D4}" type="presParOf" srcId="{BE88BCE4-DAC0-402C-A57B-1603EA7E775D}" destId="{64E132D4-B5B4-4134-9A2E-A2602BBA978C}" srcOrd="6" destOrd="0" presId="urn:microsoft.com/office/officeart/2005/8/layout/bProcess4"/>
    <dgm:cxn modelId="{F87BFC95-9B5B-4913-AA94-6801B8B6AA49}" type="presParOf" srcId="{64E132D4-B5B4-4134-9A2E-A2602BBA978C}" destId="{1154D99B-E266-4365-9A5F-681C73F85887}" srcOrd="0" destOrd="0" presId="urn:microsoft.com/office/officeart/2005/8/layout/bProcess4"/>
    <dgm:cxn modelId="{3D73C251-5EDB-4CB3-B071-D86744D62FCF}" type="presParOf" srcId="{64E132D4-B5B4-4134-9A2E-A2602BBA978C}" destId="{9DA071AD-9A6A-48D7-B4BD-FC9162D38604}" srcOrd="1" destOrd="0" presId="urn:microsoft.com/office/officeart/2005/8/layout/bProcess4"/>
    <dgm:cxn modelId="{FC93C051-2B28-4E82-A603-19AA8C4FB07F}" type="presParOf" srcId="{BE88BCE4-DAC0-402C-A57B-1603EA7E775D}" destId="{2786E4B2-033B-48D3-B583-3FC5FD54B374}" srcOrd="7" destOrd="0" presId="urn:microsoft.com/office/officeart/2005/8/layout/bProcess4"/>
    <dgm:cxn modelId="{215E57F4-E7C1-4F04-AA9F-4084A1C5B29E}" type="presParOf" srcId="{BE88BCE4-DAC0-402C-A57B-1603EA7E775D}" destId="{734A373A-1956-40B6-8982-B36BC1CD1FF7}" srcOrd="8" destOrd="0" presId="urn:microsoft.com/office/officeart/2005/8/layout/bProcess4"/>
    <dgm:cxn modelId="{F82942CA-3954-44FD-B82B-B38DF6785B8C}" type="presParOf" srcId="{734A373A-1956-40B6-8982-B36BC1CD1FF7}" destId="{2D87DBF6-1491-45F2-96EF-13FAC14A9E54}" srcOrd="0" destOrd="0" presId="urn:microsoft.com/office/officeart/2005/8/layout/bProcess4"/>
    <dgm:cxn modelId="{DE912305-F84E-4B84-A5E8-9BA4A7DFD294}" type="presParOf" srcId="{734A373A-1956-40B6-8982-B36BC1CD1FF7}" destId="{F0710129-42AC-43BC-ABDB-CBDD57AD5A95}" srcOrd="1" destOrd="0" presId="urn:microsoft.com/office/officeart/2005/8/layout/bProcess4"/>
    <dgm:cxn modelId="{07F212A2-CAEA-4362-B7DB-E3AE26552524}" type="presParOf" srcId="{BE88BCE4-DAC0-402C-A57B-1603EA7E775D}" destId="{8E68223D-25C4-42F2-BABA-E51DFB8E22BB}" srcOrd="9" destOrd="0" presId="urn:microsoft.com/office/officeart/2005/8/layout/bProcess4"/>
    <dgm:cxn modelId="{FCF71783-796D-4F76-8D54-C72800F761B1}" type="presParOf" srcId="{BE88BCE4-DAC0-402C-A57B-1603EA7E775D}" destId="{1D3270BD-3E6F-4EF8-9F5B-5C4EE4E1BC41}" srcOrd="10" destOrd="0" presId="urn:microsoft.com/office/officeart/2005/8/layout/bProcess4"/>
    <dgm:cxn modelId="{586001AB-99F1-4B95-A2E6-E710DCF31F8E}" type="presParOf" srcId="{1D3270BD-3E6F-4EF8-9F5B-5C4EE4E1BC41}" destId="{DC1D6BA0-CD6F-4046-A06A-A6EAA7AEE74E}" srcOrd="0" destOrd="0" presId="urn:microsoft.com/office/officeart/2005/8/layout/bProcess4"/>
    <dgm:cxn modelId="{D1EF3288-33B0-45AC-A64A-2CEAE9E485F2}" type="presParOf" srcId="{1D3270BD-3E6F-4EF8-9F5B-5C4EE4E1BC41}" destId="{DCEF11CA-76B7-4183-B438-A6C635A84E9B}"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F24F1E-0B7D-4E02-B6C1-BEC2723B4AAA}" type="doc">
      <dgm:prSet loTypeId="urn:microsoft.com/office/officeart/2005/8/layout/hierarchy2" loCatId="hierarchy" qsTypeId="urn:microsoft.com/office/officeart/2005/8/quickstyle/3d4" qsCatId="3D" csTypeId="urn:microsoft.com/office/officeart/2005/8/colors/colorful3" csCatId="colorful" phldr="1"/>
      <dgm:spPr/>
      <dgm:t>
        <a:bodyPr/>
        <a:lstStyle/>
        <a:p>
          <a:endParaRPr lang="es-EC"/>
        </a:p>
      </dgm:t>
    </dgm:pt>
    <dgm:pt modelId="{DD45EA96-377A-466A-9C54-0A338AC10E3B}">
      <dgm:prSet phldrT="[Texto]"/>
      <dgm:spPr/>
      <dgm:t>
        <a:bodyPr/>
        <a:lstStyle/>
        <a:p>
          <a:r>
            <a:rPr lang="es-EC" dirty="0" smtClean="0">
              <a:solidFill>
                <a:schemeClr val="tx1"/>
              </a:solidFill>
            </a:rPr>
            <a:t>METODOLOGIA</a:t>
          </a:r>
          <a:endParaRPr lang="es-EC" dirty="0">
            <a:solidFill>
              <a:schemeClr val="tx1"/>
            </a:solidFill>
          </a:endParaRPr>
        </a:p>
      </dgm:t>
    </dgm:pt>
    <dgm:pt modelId="{54B4C396-BDCE-4466-8BE7-2E88F374A7EB}" type="parTrans" cxnId="{23CFADD7-EA69-425A-A88E-D446056AFC54}">
      <dgm:prSet/>
      <dgm:spPr/>
      <dgm:t>
        <a:bodyPr/>
        <a:lstStyle/>
        <a:p>
          <a:endParaRPr lang="es-EC"/>
        </a:p>
      </dgm:t>
    </dgm:pt>
    <dgm:pt modelId="{5BD5AF28-0B46-4ABF-9B86-E83D1C1A70F6}" type="sibTrans" cxnId="{23CFADD7-EA69-425A-A88E-D446056AFC54}">
      <dgm:prSet/>
      <dgm:spPr/>
      <dgm:t>
        <a:bodyPr/>
        <a:lstStyle/>
        <a:p>
          <a:endParaRPr lang="es-EC"/>
        </a:p>
      </dgm:t>
    </dgm:pt>
    <dgm:pt modelId="{40393A63-D801-4FC6-9952-CE3D1AD3F0AF}">
      <dgm:prSet phldrT="[Texto]"/>
      <dgm:spPr/>
      <dgm:t>
        <a:bodyPr/>
        <a:lstStyle/>
        <a:p>
          <a:r>
            <a:rPr lang="es-EC" b="0" dirty="0" smtClean="0">
              <a:solidFill>
                <a:schemeClr val="tx1"/>
              </a:solidFill>
            </a:rPr>
            <a:t>Enfoque</a:t>
          </a:r>
          <a:endParaRPr lang="es-EC" b="0" dirty="0">
            <a:solidFill>
              <a:schemeClr val="tx1"/>
            </a:solidFill>
          </a:endParaRPr>
        </a:p>
      </dgm:t>
    </dgm:pt>
    <dgm:pt modelId="{E935B72E-73F7-4C9F-9CB6-92D07FFA4AA2}" type="parTrans" cxnId="{D919A372-C445-4689-BA66-219F0CE3C2B9}">
      <dgm:prSet/>
      <dgm:spPr/>
      <dgm:t>
        <a:bodyPr/>
        <a:lstStyle/>
        <a:p>
          <a:endParaRPr lang="es-EC" dirty="0"/>
        </a:p>
      </dgm:t>
    </dgm:pt>
    <dgm:pt modelId="{F103D216-0F39-4533-AF1D-8A16E96B72FE}" type="sibTrans" cxnId="{D919A372-C445-4689-BA66-219F0CE3C2B9}">
      <dgm:prSet/>
      <dgm:spPr/>
      <dgm:t>
        <a:bodyPr/>
        <a:lstStyle/>
        <a:p>
          <a:endParaRPr lang="es-EC"/>
        </a:p>
      </dgm:t>
    </dgm:pt>
    <dgm:pt modelId="{4B321DCC-5D4A-4395-95F9-75CA6D033213}">
      <dgm:prSet phldrT="[Texto]"/>
      <dgm:spPr/>
      <dgm:t>
        <a:bodyPr/>
        <a:lstStyle/>
        <a:p>
          <a:r>
            <a:rPr lang="es-EC" b="0" dirty="0" smtClean="0">
              <a:solidFill>
                <a:schemeClr val="tx1"/>
              </a:solidFill>
            </a:rPr>
            <a:t>Cuantitativo, Cualitativo</a:t>
          </a:r>
          <a:endParaRPr lang="es-EC" b="0" dirty="0">
            <a:solidFill>
              <a:schemeClr val="tx1"/>
            </a:solidFill>
          </a:endParaRPr>
        </a:p>
      </dgm:t>
    </dgm:pt>
    <dgm:pt modelId="{42DD6165-0151-4118-814C-3132832C2585}" type="parTrans" cxnId="{C37463EC-5963-455E-8460-34004E2A61EC}">
      <dgm:prSet/>
      <dgm:spPr/>
      <dgm:t>
        <a:bodyPr/>
        <a:lstStyle/>
        <a:p>
          <a:endParaRPr lang="es-EC" dirty="0"/>
        </a:p>
      </dgm:t>
    </dgm:pt>
    <dgm:pt modelId="{0BF8488D-F893-4307-9209-1278A1CF8B2B}" type="sibTrans" cxnId="{C37463EC-5963-455E-8460-34004E2A61EC}">
      <dgm:prSet/>
      <dgm:spPr/>
      <dgm:t>
        <a:bodyPr/>
        <a:lstStyle/>
        <a:p>
          <a:endParaRPr lang="es-EC"/>
        </a:p>
      </dgm:t>
    </dgm:pt>
    <dgm:pt modelId="{D224ED42-5A43-4186-A11E-07E78DD01F7F}">
      <dgm:prSet phldrT="[Texto]"/>
      <dgm:spPr/>
      <dgm:t>
        <a:bodyPr/>
        <a:lstStyle/>
        <a:p>
          <a:r>
            <a:rPr lang="es-EC" b="0" dirty="0" smtClean="0">
              <a:solidFill>
                <a:schemeClr val="tx1"/>
              </a:solidFill>
            </a:rPr>
            <a:t>Tipología De Investigación</a:t>
          </a:r>
          <a:endParaRPr lang="es-EC" b="0" dirty="0">
            <a:solidFill>
              <a:schemeClr val="tx1"/>
            </a:solidFill>
          </a:endParaRPr>
        </a:p>
      </dgm:t>
    </dgm:pt>
    <dgm:pt modelId="{5BF3CC10-91C2-47FA-A4B3-C5F079794CDD}" type="parTrans" cxnId="{7417DA1C-E49E-478E-90AB-C52483E8AC73}">
      <dgm:prSet/>
      <dgm:spPr/>
      <dgm:t>
        <a:bodyPr/>
        <a:lstStyle/>
        <a:p>
          <a:endParaRPr lang="es-EC" dirty="0"/>
        </a:p>
      </dgm:t>
    </dgm:pt>
    <dgm:pt modelId="{D9EB5037-BFAB-4D2E-8E65-F07BAAA31F08}" type="sibTrans" cxnId="{7417DA1C-E49E-478E-90AB-C52483E8AC73}">
      <dgm:prSet/>
      <dgm:spPr/>
      <dgm:t>
        <a:bodyPr/>
        <a:lstStyle/>
        <a:p>
          <a:endParaRPr lang="es-EC"/>
        </a:p>
      </dgm:t>
    </dgm:pt>
    <dgm:pt modelId="{7F67AB2E-1530-42E3-AD62-73C49898851D}">
      <dgm:prSet phldrT="[Texto]"/>
      <dgm:spPr/>
      <dgm:t>
        <a:bodyPr/>
        <a:lstStyle/>
        <a:p>
          <a:r>
            <a:rPr lang="es-EC" b="0" dirty="0" smtClean="0">
              <a:solidFill>
                <a:schemeClr val="tx1"/>
              </a:solidFill>
            </a:rPr>
            <a:t>Finalidad</a:t>
          </a:r>
          <a:endParaRPr lang="es-EC" b="0" dirty="0">
            <a:solidFill>
              <a:schemeClr val="tx1"/>
            </a:solidFill>
          </a:endParaRPr>
        </a:p>
      </dgm:t>
    </dgm:pt>
    <dgm:pt modelId="{355DEF00-3F52-4BD5-986F-48D3238CFB5F}" type="parTrans" cxnId="{3EAB4661-ADDF-48DD-B1CF-CF5AF03491D7}">
      <dgm:prSet/>
      <dgm:spPr/>
      <dgm:t>
        <a:bodyPr/>
        <a:lstStyle/>
        <a:p>
          <a:endParaRPr lang="es-EC" dirty="0"/>
        </a:p>
      </dgm:t>
    </dgm:pt>
    <dgm:pt modelId="{2104822E-1832-4FF1-8035-9FF22CE89B40}" type="sibTrans" cxnId="{3EAB4661-ADDF-48DD-B1CF-CF5AF03491D7}">
      <dgm:prSet/>
      <dgm:spPr/>
      <dgm:t>
        <a:bodyPr/>
        <a:lstStyle/>
        <a:p>
          <a:endParaRPr lang="es-EC"/>
        </a:p>
      </dgm:t>
    </dgm:pt>
    <dgm:pt modelId="{23540A45-1FE1-4AB5-B04F-CC01A4AC3422}">
      <dgm:prSet phldrT="[Texto]"/>
      <dgm:spPr/>
      <dgm:t>
        <a:bodyPr/>
        <a:lstStyle/>
        <a:p>
          <a:r>
            <a:rPr lang="es-EC" b="0" dirty="0" smtClean="0">
              <a:solidFill>
                <a:schemeClr val="tx1"/>
              </a:solidFill>
            </a:rPr>
            <a:t>Aplicada</a:t>
          </a:r>
          <a:endParaRPr lang="es-EC" b="0" dirty="0">
            <a:solidFill>
              <a:schemeClr val="tx1"/>
            </a:solidFill>
          </a:endParaRPr>
        </a:p>
      </dgm:t>
    </dgm:pt>
    <dgm:pt modelId="{89D0810B-E1B6-4B31-8CAA-CADF1AA742FC}" type="parTrans" cxnId="{51138BDC-9BB0-4810-959C-4AB7832A8226}">
      <dgm:prSet/>
      <dgm:spPr/>
      <dgm:t>
        <a:bodyPr/>
        <a:lstStyle/>
        <a:p>
          <a:endParaRPr lang="es-EC" dirty="0"/>
        </a:p>
      </dgm:t>
    </dgm:pt>
    <dgm:pt modelId="{0502E6FB-1521-4C24-96C3-7C821E4F1EBD}" type="sibTrans" cxnId="{51138BDC-9BB0-4810-959C-4AB7832A8226}">
      <dgm:prSet/>
      <dgm:spPr/>
      <dgm:t>
        <a:bodyPr/>
        <a:lstStyle/>
        <a:p>
          <a:endParaRPr lang="es-EC"/>
        </a:p>
      </dgm:t>
    </dgm:pt>
    <dgm:pt modelId="{281496BA-748C-4355-BD5D-52D651AA0612}">
      <dgm:prSet phldrT="[Texto]"/>
      <dgm:spPr/>
      <dgm:t>
        <a:bodyPr/>
        <a:lstStyle/>
        <a:p>
          <a:r>
            <a:rPr lang="es-EC" b="0" dirty="0" smtClean="0">
              <a:solidFill>
                <a:schemeClr val="tx1"/>
              </a:solidFill>
            </a:rPr>
            <a:t>Fuentes De Información</a:t>
          </a:r>
          <a:endParaRPr lang="es-EC" b="0" dirty="0">
            <a:solidFill>
              <a:schemeClr val="tx1"/>
            </a:solidFill>
          </a:endParaRPr>
        </a:p>
      </dgm:t>
    </dgm:pt>
    <dgm:pt modelId="{95676090-61BB-42AC-9043-C98C8C0D1C9F}" type="parTrans" cxnId="{3B1ED2C3-B23F-4C52-B49B-ED6BB51DE4C6}">
      <dgm:prSet/>
      <dgm:spPr/>
      <dgm:t>
        <a:bodyPr/>
        <a:lstStyle/>
        <a:p>
          <a:endParaRPr lang="es-EC" dirty="0"/>
        </a:p>
      </dgm:t>
    </dgm:pt>
    <dgm:pt modelId="{2191393D-07E3-4565-B6D4-98170D7DEE63}" type="sibTrans" cxnId="{3B1ED2C3-B23F-4C52-B49B-ED6BB51DE4C6}">
      <dgm:prSet/>
      <dgm:spPr/>
      <dgm:t>
        <a:bodyPr/>
        <a:lstStyle/>
        <a:p>
          <a:endParaRPr lang="es-EC"/>
        </a:p>
      </dgm:t>
    </dgm:pt>
    <dgm:pt modelId="{243D0FB5-3E10-4B32-BB2D-E6969A5D05DA}">
      <dgm:prSet phldrT="[Texto]"/>
      <dgm:spPr/>
      <dgm:t>
        <a:bodyPr/>
        <a:lstStyle/>
        <a:p>
          <a:r>
            <a:rPr lang="es-EC" b="0" dirty="0" smtClean="0">
              <a:solidFill>
                <a:schemeClr val="tx1"/>
              </a:solidFill>
            </a:rPr>
            <a:t>Mixtas</a:t>
          </a:r>
          <a:endParaRPr lang="es-EC" b="0" dirty="0">
            <a:solidFill>
              <a:schemeClr val="tx1"/>
            </a:solidFill>
          </a:endParaRPr>
        </a:p>
      </dgm:t>
    </dgm:pt>
    <dgm:pt modelId="{DED64873-585D-4B5B-AE94-96888299D630}" type="parTrans" cxnId="{37E8C4B9-16FA-4DF0-8E41-58BB8014374A}">
      <dgm:prSet/>
      <dgm:spPr/>
      <dgm:t>
        <a:bodyPr/>
        <a:lstStyle/>
        <a:p>
          <a:endParaRPr lang="es-EC" dirty="0"/>
        </a:p>
      </dgm:t>
    </dgm:pt>
    <dgm:pt modelId="{E44B0257-0C71-41D5-A83A-9F311AE65C95}" type="sibTrans" cxnId="{37E8C4B9-16FA-4DF0-8E41-58BB8014374A}">
      <dgm:prSet/>
      <dgm:spPr/>
      <dgm:t>
        <a:bodyPr/>
        <a:lstStyle/>
        <a:p>
          <a:endParaRPr lang="es-EC"/>
        </a:p>
      </dgm:t>
    </dgm:pt>
    <dgm:pt modelId="{CB7C8B1F-F3EF-45F9-B1A3-9CFEA005BE38}">
      <dgm:prSet phldrT="[Texto]"/>
      <dgm:spPr/>
      <dgm:t>
        <a:bodyPr/>
        <a:lstStyle/>
        <a:p>
          <a:r>
            <a:rPr lang="es-ES" b="0" dirty="0" smtClean="0">
              <a:solidFill>
                <a:schemeClr val="tx1"/>
              </a:solidFill>
            </a:rPr>
            <a:t>Control De Las Variables </a:t>
          </a:r>
          <a:endParaRPr lang="es-EC" b="0" dirty="0">
            <a:solidFill>
              <a:schemeClr val="tx1"/>
            </a:solidFill>
          </a:endParaRPr>
        </a:p>
      </dgm:t>
    </dgm:pt>
    <dgm:pt modelId="{4C2B77AE-7DF3-40F3-B5E9-4D802B101748}" type="parTrans" cxnId="{41DBEB68-86E0-431B-8F09-93DFAFD17068}">
      <dgm:prSet/>
      <dgm:spPr/>
      <dgm:t>
        <a:bodyPr/>
        <a:lstStyle/>
        <a:p>
          <a:endParaRPr lang="es-EC" dirty="0"/>
        </a:p>
      </dgm:t>
    </dgm:pt>
    <dgm:pt modelId="{0DB20BF1-B0AA-40A2-A46D-846D41E251A2}" type="sibTrans" cxnId="{41DBEB68-86E0-431B-8F09-93DFAFD17068}">
      <dgm:prSet/>
      <dgm:spPr/>
      <dgm:t>
        <a:bodyPr/>
        <a:lstStyle/>
        <a:p>
          <a:endParaRPr lang="es-EC"/>
        </a:p>
      </dgm:t>
    </dgm:pt>
    <dgm:pt modelId="{54D31CC3-97E0-4454-ABC4-05EFA1AD5282}">
      <dgm:prSet phldrT="[Texto]"/>
      <dgm:spPr/>
      <dgm:t>
        <a:bodyPr/>
        <a:lstStyle/>
        <a:p>
          <a:r>
            <a:rPr lang="es-EC" b="0" dirty="0" smtClean="0">
              <a:solidFill>
                <a:schemeClr val="tx1"/>
              </a:solidFill>
            </a:rPr>
            <a:t>No Experimental</a:t>
          </a:r>
          <a:endParaRPr lang="es-EC" b="0" dirty="0">
            <a:solidFill>
              <a:schemeClr val="tx1"/>
            </a:solidFill>
          </a:endParaRPr>
        </a:p>
      </dgm:t>
    </dgm:pt>
    <dgm:pt modelId="{B08C4678-0EE1-41F8-98BA-5A36083A9376}" type="parTrans" cxnId="{EC62685C-6178-4AB5-9E7A-BB601B7C6AFF}">
      <dgm:prSet/>
      <dgm:spPr/>
      <dgm:t>
        <a:bodyPr/>
        <a:lstStyle/>
        <a:p>
          <a:endParaRPr lang="es-EC" dirty="0"/>
        </a:p>
      </dgm:t>
    </dgm:pt>
    <dgm:pt modelId="{F9FAE912-EA9B-4E49-A5E7-A20CF4F212E8}" type="sibTrans" cxnId="{EC62685C-6178-4AB5-9E7A-BB601B7C6AFF}">
      <dgm:prSet/>
      <dgm:spPr/>
      <dgm:t>
        <a:bodyPr/>
        <a:lstStyle/>
        <a:p>
          <a:endParaRPr lang="es-EC"/>
        </a:p>
      </dgm:t>
    </dgm:pt>
    <dgm:pt modelId="{2E73970B-A244-4D02-8073-B6A6AF9C2709}">
      <dgm:prSet phldrT="[Texto]"/>
      <dgm:spPr/>
      <dgm:t>
        <a:bodyPr/>
        <a:lstStyle/>
        <a:p>
          <a:r>
            <a:rPr lang="es-EC" b="0" dirty="0" smtClean="0">
              <a:solidFill>
                <a:schemeClr val="tx1"/>
              </a:solidFill>
            </a:rPr>
            <a:t>Alcance</a:t>
          </a:r>
          <a:endParaRPr lang="es-EC" b="0" dirty="0">
            <a:solidFill>
              <a:schemeClr val="tx1"/>
            </a:solidFill>
          </a:endParaRPr>
        </a:p>
      </dgm:t>
    </dgm:pt>
    <dgm:pt modelId="{3523B13F-2260-4FBE-829E-71C8FF562E05}" type="parTrans" cxnId="{A54BB714-ECB3-4A81-B242-5FDD07D98190}">
      <dgm:prSet/>
      <dgm:spPr/>
      <dgm:t>
        <a:bodyPr/>
        <a:lstStyle/>
        <a:p>
          <a:endParaRPr lang="es-EC" dirty="0"/>
        </a:p>
      </dgm:t>
    </dgm:pt>
    <dgm:pt modelId="{62F8A7D9-7C2F-4B3D-A209-559275474224}" type="sibTrans" cxnId="{A54BB714-ECB3-4A81-B242-5FDD07D98190}">
      <dgm:prSet/>
      <dgm:spPr/>
      <dgm:t>
        <a:bodyPr/>
        <a:lstStyle/>
        <a:p>
          <a:endParaRPr lang="es-EC"/>
        </a:p>
      </dgm:t>
    </dgm:pt>
    <dgm:pt modelId="{CA231179-398D-42AA-BF6C-348A9B6E909A}">
      <dgm:prSet phldrT="[Texto]"/>
      <dgm:spPr/>
      <dgm:t>
        <a:bodyPr/>
        <a:lstStyle/>
        <a:p>
          <a:r>
            <a:rPr lang="es-EC" b="0" dirty="0" smtClean="0">
              <a:solidFill>
                <a:schemeClr val="tx1"/>
              </a:solidFill>
            </a:rPr>
            <a:t>Correlacional</a:t>
          </a:r>
          <a:endParaRPr lang="es-EC" b="0" dirty="0">
            <a:solidFill>
              <a:schemeClr val="tx1"/>
            </a:solidFill>
          </a:endParaRPr>
        </a:p>
      </dgm:t>
    </dgm:pt>
    <dgm:pt modelId="{3E064AA3-10B4-4BCC-BE02-5C76E9EC46F1}" type="parTrans" cxnId="{82107B6A-C12A-48F2-895F-EACC57213F99}">
      <dgm:prSet/>
      <dgm:spPr/>
      <dgm:t>
        <a:bodyPr/>
        <a:lstStyle/>
        <a:p>
          <a:endParaRPr lang="es-EC" dirty="0"/>
        </a:p>
      </dgm:t>
    </dgm:pt>
    <dgm:pt modelId="{60299968-D3B1-44E4-924E-4CA7E4C27EF6}" type="sibTrans" cxnId="{82107B6A-C12A-48F2-895F-EACC57213F99}">
      <dgm:prSet/>
      <dgm:spPr/>
      <dgm:t>
        <a:bodyPr/>
        <a:lstStyle/>
        <a:p>
          <a:endParaRPr lang="es-EC"/>
        </a:p>
      </dgm:t>
    </dgm:pt>
    <dgm:pt modelId="{74F5B2A9-BD2D-45EA-8D5B-878E883E394E}">
      <dgm:prSet phldrT="[Texto]"/>
      <dgm:spPr/>
      <dgm:t>
        <a:bodyPr/>
        <a:lstStyle/>
        <a:p>
          <a:r>
            <a:rPr lang="es-EC" b="0" dirty="0" smtClean="0">
              <a:solidFill>
                <a:schemeClr val="tx1"/>
              </a:solidFill>
            </a:rPr>
            <a:t>Instrumento Para La Recolección De Información</a:t>
          </a:r>
          <a:endParaRPr lang="es-EC" b="0" dirty="0">
            <a:solidFill>
              <a:schemeClr val="tx1"/>
            </a:solidFill>
          </a:endParaRPr>
        </a:p>
      </dgm:t>
    </dgm:pt>
    <dgm:pt modelId="{4B0FBBA8-4A68-438C-BE69-AD025AE450B9}" type="parTrans" cxnId="{B3DF3B84-D974-4C78-991A-56462C6BB446}">
      <dgm:prSet/>
      <dgm:spPr/>
      <dgm:t>
        <a:bodyPr/>
        <a:lstStyle/>
        <a:p>
          <a:endParaRPr lang="es-EC" dirty="0"/>
        </a:p>
      </dgm:t>
    </dgm:pt>
    <dgm:pt modelId="{9BB1F2F7-20E4-45B2-B618-97CCD0381C1F}" type="sibTrans" cxnId="{B3DF3B84-D974-4C78-991A-56462C6BB446}">
      <dgm:prSet/>
      <dgm:spPr/>
      <dgm:t>
        <a:bodyPr/>
        <a:lstStyle/>
        <a:p>
          <a:endParaRPr lang="es-EC"/>
        </a:p>
      </dgm:t>
    </dgm:pt>
    <dgm:pt modelId="{BAE542C1-D1D1-482E-BAD9-967593BCB0FA}">
      <dgm:prSet phldrT="[Texto]"/>
      <dgm:spPr/>
      <dgm:t>
        <a:bodyPr/>
        <a:lstStyle/>
        <a:p>
          <a:r>
            <a:rPr lang="es-EC" b="0" dirty="0" smtClean="0">
              <a:solidFill>
                <a:schemeClr val="tx1"/>
              </a:solidFill>
            </a:rPr>
            <a:t>Encuesta</a:t>
          </a:r>
          <a:endParaRPr lang="es-EC" b="0" dirty="0">
            <a:solidFill>
              <a:schemeClr val="tx1"/>
            </a:solidFill>
          </a:endParaRPr>
        </a:p>
      </dgm:t>
    </dgm:pt>
    <dgm:pt modelId="{4F0200E1-6852-4D99-A7FD-DD3CCC874A7D}" type="parTrans" cxnId="{6DC2DCB9-94AF-444F-87DE-E6749E3C39C8}">
      <dgm:prSet/>
      <dgm:spPr/>
      <dgm:t>
        <a:bodyPr/>
        <a:lstStyle/>
        <a:p>
          <a:endParaRPr lang="es-EC" dirty="0"/>
        </a:p>
      </dgm:t>
    </dgm:pt>
    <dgm:pt modelId="{C9EF2D0F-10A4-4D6A-ACBB-B8596EFEB113}" type="sibTrans" cxnId="{6DC2DCB9-94AF-444F-87DE-E6749E3C39C8}">
      <dgm:prSet/>
      <dgm:spPr/>
      <dgm:t>
        <a:bodyPr/>
        <a:lstStyle/>
        <a:p>
          <a:endParaRPr lang="es-EC"/>
        </a:p>
      </dgm:t>
    </dgm:pt>
    <dgm:pt modelId="{C28D314C-8250-43F0-8176-CDB9FE5A6B27}">
      <dgm:prSet phldrT="[Texto]"/>
      <dgm:spPr/>
      <dgm:t>
        <a:bodyPr/>
        <a:lstStyle/>
        <a:p>
          <a:r>
            <a:rPr lang="es-EC" b="0" dirty="0" smtClean="0">
              <a:solidFill>
                <a:schemeClr val="tx1"/>
              </a:solidFill>
            </a:rPr>
            <a:t>Entrevistas</a:t>
          </a:r>
          <a:endParaRPr lang="es-EC" b="0" dirty="0">
            <a:solidFill>
              <a:schemeClr val="tx1"/>
            </a:solidFill>
          </a:endParaRPr>
        </a:p>
      </dgm:t>
    </dgm:pt>
    <dgm:pt modelId="{EDDA91F4-4C79-4A54-B001-7FE8B08902AB}" type="parTrans" cxnId="{44285546-50BE-47D3-8566-F0058AEB8420}">
      <dgm:prSet/>
      <dgm:spPr/>
      <dgm:t>
        <a:bodyPr/>
        <a:lstStyle/>
        <a:p>
          <a:endParaRPr lang="es-ES"/>
        </a:p>
      </dgm:t>
    </dgm:pt>
    <dgm:pt modelId="{E3923794-775B-4C9C-8866-240E72C27A7A}" type="sibTrans" cxnId="{44285546-50BE-47D3-8566-F0058AEB8420}">
      <dgm:prSet/>
      <dgm:spPr/>
      <dgm:t>
        <a:bodyPr/>
        <a:lstStyle/>
        <a:p>
          <a:endParaRPr lang="es-ES"/>
        </a:p>
      </dgm:t>
    </dgm:pt>
    <dgm:pt modelId="{893ABDAE-9619-47DE-93F6-63F8D977D7E0}" type="pres">
      <dgm:prSet presAssocID="{81F24F1E-0B7D-4E02-B6C1-BEC2723B4AAA}" presName="diagram" presStyleCnt="0">
        <dgm:presLayoutVars>
          <dgm:chPref val="1"/>
          <dgm:dir/>
          <dgm:animOne val="branch"/>
          <dgm:animLvl val="lvl"/>
          <dgm:resizeHandles val="exact"/>
        </dgm:presLayoutVars>
      </dgm:prSet>
      <dgm:spPr/>
      <dgm:t>
        <a:bodyPr/>
        <a:lstStyle/>
        <a:p>
          <a:endParaRPr lang="es-EC"/>
        </a:p>
      </dgm:t>
    </dgm:pt>
    <dgm:pt modelId="{C71222C3-5F2F-496B-9DC6-B7890E6B5D1A}" type="pres">
      <dgm:prSet presAssocID="{DD45EA96-377A-466A-9C54-0A338AC10E3B}" presName="root1" presStyleCnt="0"/>
      <dgm:spPr/>
      <dgm:t>
        <a:bodyPr/>
        <a:lstStyle/>
        <a:p>
          <a:endParaRPr lang="es-EC"/>
        </a:p>
      </dgm:t>
    </dgm:pt>
    <dgm:pt modelId="{CBEAE413-3851-4200-A2B6-45B384A947B8}" type="pres">
      <dgm:prSet presAssocID="{DD45EA96-377A-466A-9C54-0A338AC10E3B}" presName="LevelOneTextNode" presStyleLbl="node0" presStyleIdx="0" presStyleCnt="1">
        <dgm:presLayoutVars>
          <dgm:chPref val="3"/>
        </dgm:presLayoutVars>
      </dgm:prSet>
      <dgm:spPr/>
      <dgm:t>
        <a:bodyPr/>
        <a:lstStyle/>
        <a:p>
          <a:endParaRPr lang="es-EC"/>
        </a:p>
      </dgm:t>
    </dgm:pt>
    <dgm:pt modelId="{80EA5338-24E1-4A82-A528-B07A6C6639AC}" type="pres">
      <dgm:prSet presAssocID="{DD45EA96-377A-466A-9C54-0A338AC10E3B}" presName="level2hierChild" presStyleCnt="0"/>
      <dgm:spPr/>
      <dgm:t>
        <a:bodyPr/>
        <a:lstStyle/>
        <a:p>
          <a:endParaRPr lang="es-EC"/>
        </a:p>
      </dgm:t>
    </dgm:pt>
    <dgm:pt modelId="{81BC5589-FF04-4E66-9E34-80A1753BBE27}" type="pres">
      <dgm:prSet presAssocID="{E935B72E-73F7-4C9F-9CB6-92D07FFA4AA2}" presName="conn2-1" presStyleLbl="parChTrans1D2" presStyleIdx="0" presStyleCnt="3"/>
      <dgm:spPr/>
      <dgm:t>
        <a:bodyPr/>
        <a:lstStyle/>
        <a:p>
          <a:endParaRPr lang="es-EC"/>
        </a:p>
      </dgm:t>
    </dgm:pt>
    <dgm:pt modelId="{C2277699-7DD7-4304-9B65-1237995E1F0E}" type="pres">
      <dgm:prSet presAssocID="{E935B72E-73F7-4C9F-9CB6-92D07FFA4AA2}" presName="connTx" presStyleLbl="parChTrans1D2" presStyleIdx="0" presStyleCnt="3"/>
      <dgm:spPr/>
      <dgm:t>
        <a:bodyPr/>
        <a:lstStyle/>
        <a:p>
          <a:endParaRPr lang="es-EC"/>
        </a:p>
      </dgm:t>
    </dgm:pt>
    <dgm:pt modelId="{43EC22DA-5564-4179-88AF-9EA577BA5F6F}" type="pres">
      <dgm:prSet presAssocID="{40393A63-D801-4FC6-9952-CE3D1AD3F0AF}" presName="root2" presStyleCnt="0"/>
      <dgm:spPr/>
      <dgm:t>
        <a:bodyPr/>
        <a:lstStyle/>
        <a:p>
          <a:endParaRPr lang="es-EC"/>
        </a:p>
      </dgm:t>
    </dgm:pt>
    <dgm:pt modelId="{3684D5D7-C271-47C1-84B3-052585DE64E0}" type="pres">
      <dgm:prSet presAssocID="{40393A63-D801-4FC6-9952-CE3D1AD3F0AF}" presName="LevelTwoTextNode" presStyleLbl="node2" presStyleIdx="0" presStyleCnt="3">
        <dgm:presLayoutVars>
          <dgm:chPref val="3"/>
        </dgm:presLayoutVars>
      </dgm:prSet>
      <dgm:spPr/>
      <dgm:t>
        <a:bodyPr/>
        <a:lstStyle/>
        <a:p>
          <a:endParaRPr lang="es-EC"/>
        </a:p>
      </dgm:t>
    </dgm:pt>
    <dgm:pt modelId="{85441977-4073-4287-80EC-F8AABC948F31}" type="pres">
      <dgm:prSet presAssocID="{40393A63-D801-4FC6-9952-CE3D1AD3F0AF}" presName="level3hierChild" presStyleCnt="0"/>
      <dgm:spPr/>
      <dgm:t>
        <a:bodyPr/>
        <a:lstStyle/>
        <a:p>
          <a:endParaRPr lang="es-EC"/>
        </a:p>
      </dgm:t>
    </dgm:pt>
    <dgm:pt modelId="{ACD26F7D-11E0-4211-9959-3C747A267454}" type="pres">
      <dgm:prSet presAssocID="{42DD6165-0151-4118-814C-3132832C2585}" presName="conn2-1" presStyleLbl="parChTrans1D3" presStyleIdx="0" presStyleCnt="7"/>
      <dgm:spPr/>
      <dgm:t>
        <a:bodyPr/>
        <a:lstStyle/>
        <a:p>
          <a:endParaRPr lang="es-EC"/>
        </a:p>
      </dgm:t>
    </dgm:pt>
    <dgm:pt modelId="{568C4DCD-3F86-4B17-B4B3-905FD1BC8C83}" type="pres">
      <dgm:prSet presAssocID="{42DD6165-0151-4118-814C-3132832C2585}" presName="connTx" presStyleLbl="parChTrans1D3" presStyleIdx="0" presStyleCnt="7"/>
      <dgm:spPr/>
      <dgm:t>
        <a:bodyPr/>
        <a:lstStyle/>
        <a:p>
          <a:endParaRPr lang="es-EC"/>
        </a:p>
      </dgm:t>
    </dgm:pt>
    <dgm:pt modelId="{8E5B65E2-52C5-434E-9876-4B38E64DF2AB}" type="pres">
      <dgm:prSet presAssocID="{4B321DCC-5D4A-4395-95F9-75CA6D033213}" presName="root2" presStyleCnt="0"/>
      <dgm:spPr/>
      <dgm:t>
        <a:bodyPr/>
        <a:lstStyle/>
        <a:p>
          <a:endParaRPr lang="es-EC"/>
        </a:p>
      </dgm:t>
    </dgm:pt>
    <dgm:pt modelId="{A6531016-747F-4879-B7C7-967F5D9D1D3B}" type="pres">
      <dgm:prSet presAssocID="{4B321DCC-5D4A-4395-95F9-75CA6D033213}" presName="LevelTwoTextNode" presStyleLbl="node3" presStyleIdx="0" presStyleCnt="7">
        <dgm:presLayoutVars>
          <dgm:chPref val="3"/>
        </dgm:presLayoutVars>
      </dgm:prSet>
      <dgm:spPr/>
      <dgm:t>
        <a:bodyPr/>
        <a:lstStyle/>
        <a:p>
          <a:endParaRPr lang="es-EC"/>
        </a:p>
      </dgm:t>
    </dgm:pt>
    <dgm:pt modelId="{D69E98E0-2DE0-4C82-A60E-4616F3081D78}" type="pres">
      <dgm:prSet presAssocID="{4B321DCC-5D4A-4395-95F9-75CA6D033213}" presName="level3hierChild" presStyleCnt="0"/>
      <dgm:spPr/>
      <dgm:t>
        <a:bodyPr/>
        <a:lstStyle/>
        <a:p>
          <a:endParaRPr lang="es-EC"/>
        </a:p>
      </dgm:t>
    </dgm:pt>
    <dgm:pt modelId="{8B7AF0B4-9A79-4C3A-9F08-EA0FB05AB16A}" type="pres">
      <dgm:prSet presAssocID="{5BF3CC10-91C2-47FA-A4B3-C5F079794CDD}" presName="conn2-1" presStyleLbl="parChTrans1D2" presStyleIdx="1" presStyleCnt="3"/>
      <dgm:spPr/>
      <dgm:t>
        <a:bodyPr/>
        <a:lstStyle/>
        <a:p>
          <a:endParaRPr lang="es-EC"/>
        </a:p>
      </dgm:t>
    </dgm:pt>
    <dgm:pt modelId="{7A454547-0990-4543-8781-B06B49BEB1CC}" type="pres">
      <dgm:prSet presAssocID="{5BF3CC10-91C2-47FA-A4B3-C5F079794CDD}" presName="connTx" presStyleLbl="parChTrans1D2" presStyleIdx="1" presStyleCnt="3"/>
      <dgm:spPr/>
      <dgm:t>
        <a:bodyPr/>
        <a:lstStyle/>
        <a:p>
          <a:endParaRPr lang="es-EC"/>
        </a:p>
      </dgm:t>
    </dgm:pt>
    <dgm:pt modelId="{FB522A33-A65B-4318-BBC6-2FC3C6B70A27}" type="pres">
      <dgm:prSet presAssocID="{D224ED42-5A43-4186-A11E-07E78DD01F7F}" presName="root2" presStyleCnt="0"/>
      <dgm:spPr/>
      <dgm:t>
        <a:bodyPr/>
        <a:lstStyle/>
        <a:p>
          <a:endParaRPr lang="es-EC"/>
        </a:p>
      </dgm:t>
    </dgm:pt>
    <dgm:pt modelId="{B94C1099-7FB0-4D09-B1EF-09EAEB0E69FE}" type="pres">
      <dgm:prSet presAssocID="{D224ED42-5A43-4186-A11E-07E78DD01F7F}" presName="LevelTwoTextNode" presStyleLbl="node2" presStyleIdx="1" presStyleCnt="3">
        <dgm:presLayoutVars>
          <dgm:chPref val="3"/>
        </dgm:presLayoutVars>
      </dgm:prSet>
      <dgm:spPr/>
      <dgm:t>
        <a:bodyPr/>
        <a:lstStyle/>
        <a:p>
          <a:endParaRPr lang="es-EC"/>
        </a:p>
      </dgm:t>
    </dgm:pt>
    <dgm:pt modelId="{7BC97C0E-F2B7-4E42-A73B-6ACAFD614701}" type="pres">
      <dgm:prSet presAssocID="{D224ED42-5A43-4186-A11E-07E78DD01F7F}" presName="level3hierChild" presStyleCnt="0"/>
      <dgm:spPr/>
      <dgm:t>
        <a:bodyPr/>
        <a:lstStyle/>
        <a:p>
          <a:endParaRPr lang="es-EC"/>
        </a:p>
      </dgm:t>
    </dgm:pt>
    <dgm:pt modelId="{DDC39DA2-0646-437A-BDDA-DECBAA451598}" type="pres">
      <dgm:prSet presAssocID="{355DEF00-3F52-4BD5-986F-48D3238CFB5F}" presName="conn2-1" presStyleLbl="parChTrans1D3" presStyleIdx="1" presStyleCnt="7"/>
      <dgm:spPr/>
      <dgm:t>
        <a:bodyPr/>
        <a:lstStyle/>
        <a:p>
          <a:endParaRPr lang="es-EC"/>
        </a:p>
      </dgm:t>
    </dgm:pt>
    <dgm:pt modelId="{C3097E8F-FAF1-46A4-97C1-0904A0DED6D9}" type="pres">
      <dgm:prSet presAssocID="{355DEF00-3F52-4BD5-986F-48D3238CFB5F}" presName="connTx" presStyleLbl="parChTrans1D3" presStyleIdx="1" presStyleCnt="7"/>
      <dgm:spPr/>
      <dgm:t>
        <a:bodyPr/>
        <a:lstStyle/>
        <a:p>
          <a:endParaRPr lang="es-EC"/>
        </a:p>
      </dgm:t>
    </dgm:pt>
    <dgm:pt modelId="{EEE4087C-6F66-4AD5-8F32-06D830C15DE8}" type="pres">
      <dgm:prSet presAssocID="{7F67AB2E-1530-42E3-AD62-73C49898851D}" presName="root2" presStyleCnt="0"/>
      <dgm:spPr/>
      <dgm:t>
        <a:bodyPr/>
        <a:lstStyle/>
        <a:p>
          <a:endParaRPr lang="es-EC"/>
        </a:p>
      </dgm:t>
    </dgm:pt>
    <dgm:pt modelId="{94827947-9A83-42B5-B406-2923ACC1A580}" type="pres">
      <dgm:prSet presAssocID="{7F67AB2E-1530-42E3-AD62-73C49898851D}" presName="LevelTwoTextNode" presStyleLbl="node3" presStyleIdx="1" presStyleCnt="7">
        <dgm:presLayoutVars>
          <dgm:chPref val="3"/>
        </dgm:presLayoutVars>
      </dgm:prSet>
      <dgm:spPr/>
      <dgm:t>
        <a:bodyPr/>
        <a:lstStyle/>
        <a:p>
          <a:endParaRPr lang="es-EC"/>
        </a:p>
      </dgm:t>
    </dgm:pt>
    <dgm:pt modelId="{F65B1B0B-D442-4765-8CC0-898F9F0377B0}" type="pres">
      <dgm:prSet presAssocID="{7F67AB2E-1530-42E3-AD62-73C49898851D}" presName="level3hierChild" presStyleCnt="0"/>
      <dgm:spPr/>
      <dgm:t>
        <a:bodyPr/>
        <a:lstStyle/>
        <a:p>
          <a:endParaRPr lang="es-EC"/>
        </a:p>
      </dgm:t>
    </dgm:pt>
    <dgm:pt modelId="{92F66892-A8E9-434F-855A-67F4D1E35DDA}" type="pres">
      <dgm:prSet presAssocID="{89D0810B-E1B6-4B31-8CAA-CADF1AA742FC}" presName="conn2-1" presStyleLbl="parChTrans1D4" presStyleIdx="0" presStyleCnt="4"/>
      <dgm:spPr/>
      <dgm:t>
        <a:bodyPr/>
        <a:lstStyle/>
        <a:p>
          <a:endParaRPr lang="es-EC"/>
        </a:p>
      </dgm:t>
    </dgm:pt>
    <dgm:pt modelId="{CCAA7478-203F-4CCE-B300-2A2EA447A4CF}" type="pres">
      <dgm:prSet presAssocID="{89D0810B-E1B6-4B31-8CAA-CADF1AA742FC}" presName="connTx" presStyleLbl="parChTrans1D4" presStyleIdx="0" presStyleCnt="4"/>
      <dgm:spPr/>
      <dgm:t>
        <a:bodyPr/>
        <a:lstStyle/>
        <a:p>
          <a:endParaRPr lang="es-EC"/>
        </a:p>
      </dgm:t>
    </dgm:pt>
    <dgm:pt modelId="{651483DD-2ECF-49D5-B1BA-4EE8FB9B0352}" type="pres">
      <dgm:prSet presAssocID="{23540A45-1FE1-4AB5-B04F-CC01A4AC3422}" presName="root2" presStyleCnt="0"/>
      <dgm:spPr/>
      <dgm:t>
        <a:bodyPr/>
        <a:lstStyle/>
        <a:p>
          <a:endParaRPr lang="es-EC"/>
        </a:p>
      </dgm:t>
    </dgm:pt>
    <dgm:pt modelId="{05BEE87C-4895-4512-A2F9-B5C254B79A91}" type="pres">
      <dgm:prSet presAssocID="{23540A45-1FE1-4AB5-B04F-CC01A4AC3422}" presName="LevelTwoTextNode" presStyleLbl="node4" presStyleIdx="0" presStyleCnt="4">
        <dgm:presLayoutVars>
          <dgm:chPref val="3"/>
        </dgm:presLayoutVars>
      </dgm:prSet>
      <dgm:spPr/>
      <dgm:t>
        <a:bodyPr/>
        <a:lstStyle/>
        <a:p>
          <a:endParaRPr lang="es-EC"/>
        </a:p>
      </dgm:t>
    </dgm:pt>
    <dgm:pt modelId="{EE429C88-C5E3-4A16-A934-B17203436C74}" type="pres">
      <dgm:prSet presAssocID="{23540A45-1FE1-4AB5-B04F-CC01A4AC3422}" presName="level3hierChild" presStyleCnt="0"/>
      <dgm:spPr/>
      <dgm:t>
        <a:bodyPr/>
        <a:lstStyle/>
        <a:p>
          <a:endParaRPr lang="es-EC"/>
        </a:p>
      </dgm:t>
    </dgm:pt>
    <dgm:pt modelId="{3C3156DA-422D-49AE-97C9-DC3A7DD75534}" type="pres">
      <dgm:prSet presAssocID="{95676090-61BB-42AC-9043-C98C8C0D1C9F}" presName="conn2-1" presStyleLbl="parChTrans1D3" presStyleIdx="2" presStyleCnt="7"/>
      <dgm:spPr/>
      <dgm:t>
        <a:bodyPr/>
        <a:lstStyle/>
        <a:p>
          <a:endParaRPr lang="es-EC"/>
        </a:p>
      </dgm:t>
    </dgm:pt>
    <dgm:pt modelId="{9A61A869-391D-4622-AA18-AF2A99F1FAAE}" type="pres">
      <dgm:prSet presAssocID="{95676090-61BB-42AC-9043-C98C8C0D1C9F}" presName="connTx" presStyleLbl="parChTrans1D3" presStyleIdx="2" presStyleCnt="7"/>
      <dgm:spPr/>
      <dgm:t>
        <a:bodyPr/>
        <a:lstStyle/>
        <a:p>
          <a:endParaRPr lang="es-EC"/>
        </a:p>
      </dgm:t>
    </dgm:pt>
    <dgm:pt modelId="{79229C3A-F779-4430-9B25-008220F75BD6}" type="pres">
      <dgm:prSet presAssocID="{281496BA-748C-4355-BD5D-52D651AA0612}" presName="root2" presStyleCnt="0"/>
      <dgm:spPr/>
      <dgm:t>
        <a:bodyPr/>
        <a:lstStyle/>
        <a:p>
          <a:endParaRPr lang="es-EC"/>
        </a:p>
      </dgm:t>
    </dgm:pt>
    <dgm:pt modelId="{9AC585E3-24A2-4A95-BA81-4CA07369D149}" type="pres">
      <dgm:prSet presAssocID="{281496BA-748C-4355-BD5D-52D651AA0612}" presName="LevelTwoTextNode" presStyleLbl="node3" presStyleIdx="2" presStyleCnt="7">
        <dgm:presLayoutVars>
          <dgm:chPref val="3"/>
        </dgm:presLayoutVars>
      </dgm:prSet>
      <dgm:spPr/>
      <dgm:t>
        <a:bodyPr/>
        <a:lstStyle/>
        <a:p>
          <a:endParaRPr lang="es-EC"/>
        </a:p>
      </dgm:t>
    </dgm:pt>
    <dgm:pt modelId="{54DC8C7D-E402-4A70-B92D-4EE2B990C31C}" type="pres">
      <dgm:prSet presAssocID="{281496BA-748C-4355-BD5D-52D651AA0612}" presName="level3hierChild" presStyleCnt="0"/>
      <dgm:spPr/>
      <dgm:t>
        <a:bodyPr/>
        <a:lstStyle/>
        <a:p>
          <a:endParaRPr lang="es-EC"/>
        </a:p>
      </dgm:t>
    </dgm:pt>
    <dgm:pt modelId="{E3450C50-DF62-4541-8CC8-D25932489D37}" type="pres">
      <dgm:prSet presAssocID="{DED64873-585D-4B5B-AE94-96888299D630}" presName="conn2-1" presStyleLbl="parChTrans1D4" presStyleIdx="1" presStyleCnt="4"/>
      <dgm:spPr/>
      <dgm:t>
        <a:bodyPr/>
        <a:lstStyle/>
        <a:p>
          <a:endParaRPr lang="es-EC"/>
        </a:p>
      </dgm:t>
    </dgm:pt>
    <dgm:pt modelId="{A1021EA6-F33F-449A-84E8-83B64949FF50}" type="pres">
      <dgm:prSet presAssocID="{DED64873-585D-4B5B-AE94-96888299D630}" presName="connTx" presStyleLbl="parChTrans1D4" presStyleIdx="1" presStyleCnt="4"/>
      <dgm:spPr/>
      <dgm:t>
        <a:bodyPr/>
        <a:lstStyle/>
        <a:p>
          <a:endParaRPr lang="es-EC"/>
        </a:p>
      </dgm:t>
    </dgm:pt>
    <dgm:pt modelId="{86CF4220-AD30-4AF5-BEEF-FA2C12B9C720}" type="pres">
      <dgm:prSet presAssocID="{243D0FB5-3E10-4B32-BB2D-E6969A5D05DA}" presName="root2" presStyleCnt="0"/>
      <dgm:spPr/>
      <dgm:t>
        <a:bodyPr/>
        <a:lstStyle/>
        <a:p>
          <a:endParaRPr lang="es-EC"/>
        </a:p>
      </dgm:t>
    </dgm:pt>
    <dgm:pt modelId="{CE628BC1-DEBE-41A2-BD5B-86CCC9409133}" type="pres">
      <dgm:prSet presAssocID="{243D0FB5-3E10-4B32-BB2D-E6969A5D05DA}" presName="LevelTwoTextNode" presStyleLbl="node4" presStyleIdx="1" presStyleCnt="4">
        <dgm:presLayoutVars>
          <dgm:chPref val="3"/>
        </dgm:presLayoutVars>
      </dgm:prSet>
      <dgm:spPr/>
      <dgm:t>
        <a:bodyPr/>
        <a:lstStyle/>
        <a:p>
          <a:endParaRPr lang="es-EC"/>
        </a:p>
      </dgm:t>
    </dgm:pt>
    <dgm:pt modelId="{817C2ED1-6327-40A9-8ADA-0C4C8F344E8E}" type="pres">
      <dgm:prSet presAssocID="{243D0FB5-3E10-4B32-BB2D-E6969A5D05DA}" presName="level3hierChild" presStyleCnt="0"/>
      <dgm:spPr/>
      <dgm:t>
        <a:bodyPr/>
        <a:lstStyle/>
        <a:p>
          <a:endParaRPr lang="es-EC"/>
        </a:p>
      </dgm:t>
    </dgm:pt>
    <dgm:pt modelId="{989EBEC4-1D8C-4728-A3C0-71561DB5E010}" type="pres">
      <dgm:prSet presAssocID="{4C2B77AE-7DF3-40F3-B5E9-4D802B101748}" presName="conn2-1" presStyleLbl="parChTrans1D3" presStyleIdx="3" presStyleCnt="7"/>
      <dgm:spPr/>
      <dgm:t>
        <a:bodyPr/>
        <a:lstStyle/>
        <a:p>
          <a:endParaRPr lang="es-EC"/>
        </a:p>
      </dgm:t>
    </dgm:pt>
    <dgm:pt modelId="{D81D6E6C-E5A4-4831-B926-CD752089FA62}" type="pres">
      <dgm:prSet presAssocID="{4C2B77AE-7DF3-40F3-B5E9-4D802B101748}" presName="connTx" presStyleLbl="parChTrans1D3" presStyleIdx="3" presStyleCnt="7"/>
      <dgm:spPr/>
      <dgm:t>
        <a:bodyPr/>
        <a:lstStyle/>
        <a:p>
          <a:endParaRPr lang="es-EC"/>
        </a:p>
      </dgm:t>
    </dgm:pt>
    <dgm:pt modelId="{9FB8E6A2-439D-44A9-B069-3F761F1E4E36}" type="pres">
      <dgm:prSet presAssocID="{CB7C8B1F-F3EF-45F9-B1A3-9CFEA005BE38}" presName="root2" presStyleCnt="0"/>
      <dgm:spPr/>
      <dgm:t>
        <a:bodyPr/>
        <a:lstStyle/>
        <a:p>
          <a:endParaRPr lang="es-EC"/>
        </a:p>
      </dgm:t>
    </dgm:pt>
    <dgm:pt modelId="{1F3090A1-3634-41A0-82A7-F1A22A331641}" type="pres">
      <dgm:prSet presAssocID="{CB7C8B1F-F3EF-45F9-B1A3-9CFEA005BE38}" presName="LevelTwoTextNode" presStyleLbl="node3" presStyleIdx="3" presStyleCnt="7">
        <dgm:presLayoutVars>
          <dgm:chPref val="3"/>
        </dgm:presLayoutVars>
      </dgm:prSet>
      <dgm:spPr/>
      <dgm:t>
        <a:bodyPr/>
        <a:lstStyle/>
        <a:p>
          <a:endParaRPr lang="es-EC"/>
        </a:p>
      </dgm:t>
    </dgm:pt>
    <dgm:pt modelId="{C466F8A0-DBF5-4102-8717-A1E5661C5943}" type="pres">
      <dgm:prSet presAssocID="{CB7C8B1F-F3EF-45F9-B1A3-9CFEA005BE38}" presName="level3hierChild" presStyleCnt="0"/>
      <dgm:spPr/>
      <dgm:t>
        <a:bodyPr/>
        <a:lstStyle/>
        <a:p>
          <a:endParaRPr lang="es-EC"/>
        </a:p>
      </dgm:t>
    </dgm:pt>
    <dgm:pt modelId="{46569633-6670-43FA-AA58-976BC0D23838}" type="pres">
      <dgm:prSet presAssocID="{B08C4678-0EE1-41F8-98BA-5A36083A9376}" presName="conn2-1" presStyleLbl="parChTrans1D4" presStyleIdx="2" presStyleCnt="4"/>
      <dgm:spPr/>
      <dgm:t>
        <a:bodyPr/>
        <a:lstStyle/>
        <a:p>
          <a:endParaRPr lang="es-EC"/>
        </a:p>
      </dgm:t>
    </dgm:pt>
    <dgm:pt modelId="{C26A82A1-FA84-445C-9F65-4FA9F5B87078}" type="pres">
      <dgm:prSet presAssocID="{B08C4678-0EE1-41F8-98BA-5A36083A9376}" presName="connTx" presStyleLbl="parChTrans1D4" presStyleIdx="2" presStyleCnt="4"/>
      <dgm:spPr/>
      <dgm:t>
        <a:bodyPr/>
        <a:lstStyle/>
        <a:p>
          <a:endParaRPr lang="es-EC"/>
        </a:p>
      </dgm:t>
    </dgm:pt>
    <dgm:pt modelId="{B7A409DD-84CB-49B3-B90E-D32C4BE6FCAB}" type="pres">
      <dgm:prSet presAssocID="{54D31CC3-97E0-4454-ABC4-05EFA1AD5282}" presName="root2" presStyleCnt="0"/>
      <dgm:spPr/>
      <dgm:t>
        <a:bodyPr/>
        <a:lstStyle/>
        <a:p>
          <a:endParaRPr lang="es-EC"/>
        </a:p>
      </dgm:t>
    </dgm:pt>
    <dgm:pt modelId="{967AA988-B475-4AD5-BE9F-8CD44FB808C1}" type="pres">
      <dgm:prSet presAssocID="{54D31CC3-97E0-4454-ABC4-05EFA1AD5282}" presName="LevelTwoTextNode" presStyleLbl="node4" presStyleIdx="2" presStyleCnt="4" custLinFactNeighborY="1">
        <dgm:presLayoutVars>
          <dgm:chPref val="3"/>
        </dgm:presLayoutVars>
      </dgm:prSet>
      <dgm:spPr/>
      <dgm:t>
        <a:bodyPr/>
        <a:lstStyle/>
        <a:p>
          <a:endParaRPr lang="es-EC"/>
        </a:p>
      </dgm:t>
    </dgm:pt>
    <dgm:pt modelId="{07108805-A40B-436C-95E3-B3458F46B211}" type="pres">
      <dgm:prSet presAssocID="{54D31CC3-97E0-4454-ABC4-05EFA1AD5282}" presName="level3hierChild" presStyleCnt="0"/>
      <dgm:spPr/>
      <dgm:t>
        <a:bodyPr/>
        <a:lstStyle/>
        <a:p>
          <a:endParaRPr lang="es-EC"/>
        </a:p>
      </dgm:t>
    </dgm:pt>
    <dgm:pt modelId="{4DBC15E1-BC03-4889-8545-86C8D1D0A673}" type="pres">
      <dgm:prSet presAssocID="{3523B13F-2260-4FBE-829E-71C8FF562E05}" presName="conn2-1" presStyleLbl="parChTrans1D3" presStyleIdx="4" presStyleCnt="7"/>
      <dgm:spPr/>
      <dgm:t>
        <a:bodyPr/>
        <a:lstStyle/>
        <a:p>
          <a:endParaRPr lang="es-EC"/>
        </a:p>
      </dgm:t>
    </dgm:pt>
    <dgm:pt modelId="{7C0ADE5F-1B25-4053-BBCA-4D2560F20A5C}" type="pres">
      <dgm:prSet presAssocID="{3523B13F-2260-4FBE-829E-71C8FF562E05}" presName="connTx" presStyleLbl="parChTrans1D3" presStyleIdx="4" presStyleCnt="7"/>
      <dgm:spPr/>
      <dgm:t>
        <a:bodyPr/>
        <a:lstStyle/>
        <a:p>
          <a:endParaRPr lang="es-EC"/>
        </a:p>
      </dgm:t>
    </dgm:pt>
    <dgm:pt modelId="{B99F1AF6-C84A-4F85-8EA1-B707D4719E6B}" type="pres">
      <dgm:prSet presAssocID="{2E73970B-A244-4D02-8073-B6A6AF9C2709}" presName="root2" presStyleCnt="0"/>
      <dgm:spPr/>
      <dgm:t>
        <a:bodyPr/>
        <a:lstStyle/>
        <a:p>
          <a:endParaRPr lang="es-EC"/>
        </a:p>
      </dgm:t>
    </dgm:pt>
    <dgm:pt modelId="{80E31B7F-26CF-47A6-9D6B-9016270D4F3D}" type="pres">
      <dgm:prSet presAssocID="{2E73970B-A244-4D02-8073-B6A6AF9C2709}" presName="LevelTwoTextNode" presStyleLbl="node3" presStyleIdx="4" presStyleCnt="7">
        <dgm:presLayoutVars>
          <dgm:chPref val="3"/>
        </dgm:presLayoutVars>
      </dgm:prSet>
      <dgm:spPr/>
      <dgm:t>
        <a:bodyPr/>
        <a:lstStyle/>
        <a:p>
          <a:endParaRPr lang="es-EC"/>
        </a:p>
      </dgm:t>
    </dgm:pt>
    <dgm:pt modelId="{238469EC-907B-4A11-A6CB-0E35D7D70ACB}" type="pres">
      <dgm:prSet presAssocID="{2E73970B-A244-4D02-8073-B6A6AF9C2709}" presName="level3hierChild" presStyleCnt="0"/>
      <dgm:spPr/>
      <dgm:t>
        <a:bodyPr/>
        <a:lstStyle/>
        <a:p>
          <a:endParaRPr lang="es-EC"/>
        </a:p>
      </dgm:t>
    </dgm:pt>
    <dgm:pt modelId="{12F3FEFF-1FDA-4A2C-89C5-E548BB0F2758}" type="pres">
      <dgm:prSet presAssocID="{3E064AA3-10B4-4BCC-BE02-5C76E9EC46F1}" presName="conn2-1" presStyleLbl="parChTrans1D4" presStyleIdx="3" presStyleCnt="4"/>
      <dgm:spPr/>
      <dgm:t>
        <a:bodyPr/>
        <a:lstStyle/>
        <a:p>
          <a:endParaRPr lang="es-EC"/>
        </a:p>
      </dgm:t>
    </dgm:pt>
    <dgm:pt modelId="{33372105-D339-48D4-A589-D7827F4FD40D}" type="pres">
      <dgm:prSet presAssocID="{3E064AA3-10B4-4BCC-BE02-5C76E9EC46F1}" presName="connTx" presStyleLbl="parChTrans1D4" presStyleIdx="3" presStyleCnt="4"/>
      <dgm:spPr/>
      <dgm:t>
        <a:bodyPr/>
        <a:lstStyle/>
        <a:p>
          <a:endParaRPr lang="es-EC"/>
        </a:p>
      </dgm:t>
    </dgm:pt>
    <dgm:pt modelId="{6D9F4790-8F9C-48BA-912F-38440167C7CE}" type="pres">
      <dgm:prSet presAssocID="{CA231179-398D-42AA-BF6C-348A9B6E909A}" presName="root2" presStyleCnt="0"/>
      <dgm:spPr/>
      <dgm:t>
        <a:bodyPr/>
        <a:lstStyle/>
        <a:p>
          <a:endParaRPr lang="es-EC"/>
        </a:p>
      </dgm:t>
    </dgm:pt>
    <dgm:pt modelId="{5DEB3E97-6C26-47B7-97CA-EBD9B57D2F70}" type="pres">
      <dgm:prSet presAssocID="{CA231179-398D-42AA-BF6C-348A9B6E909A}" presName="LevelTwoTextNode" presStyleLbl="node4" presStyleIdx="3" presStyleCnt="4">
        <dgm:presLayoutVars>
          <dgm:chPref val="3"/>
        </dgm:presLayoutVars>
      </dgm:prSet>
      <dgm:spPr/>
      <dgm:t>
        <a:bodyPr/>
        <a:lstStyle/>
        <a:p>
          <a:endParaRPr lang="es-EC"/>
        </a:p>
      </dgm:t>
    </dgm:pt>
    <dgm:pt modelId="{6B0EA407-8856-46FE-B30F-B359EBA7209A}" type="pres">
      <dgm:prSet presAssocID="{CA231179-398D-42AA-BF6C-348A9B6E909A}" presName="level3hierChild" presStyleCnt="0"/>
      <dgm:spPr/>
      <dgm:t>
        <a:bodyPr/>
        <a:lstStyle/>
        <a:p>
          <a:endParaRPr lang="es-EC"/>
        </a:p>
      </dgm:t>
    </dgm:pt>
    <dgm:pt modelId="{50C9921D-672B-484E-B3E2-3950E8F9F3BD}" type="pres">
      <dgm:prSet presAssocID="{4B0FBBA8-4A68-438C-BE69-AD025AE450B9}" presName="conn2-1" presStyleLbl="parChTrans1D2" presStyleIdx="2" presStyleCnt="3"/>
      <dgm:spPr/>
      <dgm:t>
        <a:bodyPr/>
        <a:lstStyle/>
        <a:p>
          <a:endParaRPr lang="es-EC"/>
        </a:p>
      </dgm:t>
    </dgm:pt>
    <dgm:pt modelId="{B477B4AA-75E5-4E68-A87E-538723D7D377}" type="pres">
      <dgm:prSet presAssocID="{4B0FBBA8-4A68-438C-BE69-AD025AE450B9}" presName="connTx" presStyleLbl="parChTrans1D2" presStyleIdx="2" presStyleCnt="3"/>
      <dgm:spPr/>
      <dgm:t>
        <a:bodyPr/>
        <a:lstStyle/>
        <a:p>
          <a:endParaRPr lang="es-EC"/>
        </a:p>
      </dgm:t>
    </dgm:pt>
    <dgm:pt modelId="{F2324A92-80D8-4632-9DF0-C3C6AA44FA86}" type="pres">
      <dgm:prSet presAssocID="{74F5B2A9-BD2D-45EA-8D5B-878E883E394E}" presName="root2" presStyleCnt="0"/>
      <dgm:spPr/>
      <dgm:t>
        <a:bodyPr/>
        <a:lstStyle/>
        <a:p>
          <a:endParaRPr lang="es-EC"/>
        </a:p>
      </dgm:t>
    </dgm:pt>
    <dgm:pt modelId="{85C08160-6F15-41C6-BA83-E7074E04C1FA}" type="pres">
      <dgm:prSet presAssocID="{74F5B2A9-BD2D-45EA-8D5B-878E883E394E}" presName="LevelTwoTextNode" presStyleLbl="node2" presStyleIdx="2" presStyleCnt="3">
        <dgm:presLayoutVars>
          <dgm:chPref val="3"/>
        </dgm:presLayoutVars>
      </dgm:prSet>
      <dgm:spPr/>
      <dgm:t>
        <a:bodyPr/>
        <a:lstStyle/>
        <a:p>
          <a:endParaRPr lang="es-EC"/>
        </a:p>
      </dgm:t>
    </dgm:pt>
    <dgm:pt modelId="{DD69349F-526D-4612-A840-38BA2BE6C08E}" type="pres">
      <dgm:prSet presAssocID="{74F5B2A9-BD2D-45EA-8D5B-878E883E394E}" presName="level3hierChild" presStyleCnt="0"/>
      <dgm:spPr/>
      <dgm:t>
        <a:bodyPr/>
        <a:lstStyle/>
        <a:p>
          <a:endParaRPr lang="es-EC"/>
        </a:p>
      </dgm:t>
    </dgm:pt>
    <dgm:pt modelId="{9F5FDE80-4361-4BE0-BEE2-27B1A868FB86}" type="pres">
      <dgm:prSet presAssocID="{4F0200E1-6852-4D99-A7FD-DD3CCC874A7D}" presName="conn2-1" presStyleLbl="parChTrans1D3" presStyleIdx="5" presStyleCnt="7"/>
      <dgm:spPr/>
      <dgm:t>
        <a:bodyPr/>
        <a:lstStyle/>
        <a:p>
          <a:endParaRPr lang="es-EC"/>
        </a:p>
      </dgm:t>
    </dgm:pt>
    <dgm:pt modelId="{0C5496D7-8101-4B85-AC27-53F3C0E7EB3A}" type="pres">
      <dgm:prSet presAssocID="{4F0200E1-6852-4D99-A7FD-DD3CCC874A7D}" presName="connTx" presStyleLbl="parChTrans1D3" presStyleIdx="5" presStyleCnt="7"/>
      <dgm:spPr/>
      <dgm:t>
        <a:bodyPr/>
        <a:lstStyle/>
        <a:p>
          <a:endParaRPr lang="es-EC"/>
        </a:p>
      </dgm:t>
    </dgm:pt>
    <dgm:pt modelId="{AC9D2B6C-BBCD-4FBC-AD01-F50F49E044BF}" type="pres">
      <dgm:prSet presAssocID="{BAE542C1-D1D1-482E-BAD9-967593BCB0FA}" presName="root2" presStyleCnt="0"/>
      <dgm:spPr/>
      <dgm:t>
        <a:bodyPr/>
        <a:lstStyle/>
        <a:p>
          <a:endParaRPr lang="es-EC"/>
        </a:p>
      </dgm:t>
    </dgm:pt>
    <dgm:pt modelId="{37616524-B406-4F9E-9E8E-66DAEB7FC82C}" type="pres">
      <dgm:prSet presAssocID="{BAE542C1-D1D1-482E-BAD9-967593BCB0FA}" presName="LevelTwoTextNode" presStyleLbl="node3" presStyleIdx="5" presStyleCnt="7">
        <dgm:presLayoutVars>
          <dgm:chPref val="3"/>
        </dgm:presLayoutVars>
      </dgm:prSet>
      <dgm:spPr/>
      <dgm:t>
        <a:bodyPr/>
        <a:lstStyle/>
        <a:p>
          <a:endParaRPr lang="es-EC"/>
        </a:p>
      </dgm:t>
    </dgm:pt>
    <dgm:pt modelId="{D463E4E4-F8D0-4229-B7BC-B14349781D5D}" type="pres">
      <dgm:prSet presAssocID="{BAE542C1-D1D1-482E-BAD9-967593BCB0FA}" presName="level3hierChild" presStyleCnt="0"/>
      <dgm:spPr/>
      <dgm:t>
        <a:bodyPr/>
        <a:lstStyle/>
        <a:p>
          <a:endParaRPr lang="es-EC"/>
        </a:p>
      </dgm:t>
    </dgm:pt>
    <dgm:pt modelId="{006E4302-65F5-46C0-914E-AA8F1282A242}" type="pres">
      <dgm:prSet presAssocID="{EDDA91F4-4C79-4A54-B001-7FE8B08902AB}" presName="conn2-1" presStyleLbl="parChTrans1D3" presStyleIdx="6" presStyleCnt="7"/>
      <dgm:spPr/>
      <dgm:t>
        <a:bodyPr/>
        <a:lstStyle/>
        <a:p>
          <a:endParaRPr lang="es-ES"/>
        </a:p>
      </dgm:t>
    </dgm:pt>
    <dgm:pt modelId="{B0DE866F-003D-4788-9003-F43BA6DA2F09}" type="pres">
      <dgm:prSet presAssocID="{EDDA91F4-4C79-4A54-B001-7FE8B08902AB}" presName="connTx" presStyleLbl="parChTrans1D3" presStyleIdx="6" presStyleCnt="7"/>
      <dgm:spPr/>
      <dgm:t>
        <a:bodyPr/>
        <a:lstStyle/>
        <a:p>
          <a:endParaRPr lang="es-ES"/>
        </a:p>
      </dgm:t>
    </dgm:pt>
    <dgm:pt modelId="{434F145E-46A5-45CE-AD43-9923A323F89D}" type="pres">
      <dgm:prSet presAssocID="{C28D314C-8250-43F0-8176-CDB9FE5A6B27}" presName="root2" presStyleCnt="0"/>
      <dgm:spPr/>
    </dgm:pt>
    <dgm:pt modelId="{6EA02A5A-4EB2-4514-8CC2-57C9C945609A}" type="pres">
      <dgm:prSet presAssocID="{C28D314C-8250-43F0-8176-CDB9FE5A6B27}" presName="LevelTwoTextNode" presStyleLbl="node3" presStyleIdx="6" presStyleCnt="7">
        <dgm:presLayoutVars>
          <dgm:chPref val="3"/>
        </dgm:presLayoutVars>
      </dgm:prSet>
      <dgm:spPr/>
      <dgm:t>
        <a:bodyPr/>
        <a:lstStyle/>
        <a:p>
          <a:endParaRPr lang="es-ES"/>
        </a:p>
      </dgm:t>
    </dgm:pt>
    <dgm:pt modelId="{B9165C65-E3DA-4768-B3EA-84382556E1B6}" type="pres">
      <dgm:prSet presAssocID="{C28D314C-8250-43F0-8176-CDB9FE5A6B27}" presName="level3hierChild" presStyleCnt="0"/>
      <dgm:spPr/>
    </dgm:pt>
  </dgm:ptLst>
  <dgm:cxnLst>
    <dgm:cxn modelId="{51138BDC-9BB0-4810-959C-4AB7832A8226}" srcId="{7F67AB2E-1530-42E3-AD62-73C49898851D}" destId="{23540A45-1FE1-4AB5-B04F-CC01A4AC3422}" srcOrd="0" destOrd="0" parTransId="{89D0810B-E1B6-4B31-8CAA-CADF1AA742FC}" sibTransId="{0502E6FB-1521-4C24-96C3-7C821E4F1EBD}"/>
    <dgm:cxn modelId="{FD21E710-D54F-49D5-9767-4FADCA8FD1D4}" type="presOf" srcId="{BAE542C1-D1D1-482E-BAD9-967593BCB0FA}" destId="{37616524-B406-4F9E-9E8E-66DAEB7FC82C}" srcOrd="0" destOrd="0" presId="urn:microsoft.com/office/officeart/2005/8/layout/hierarchy2"/>
    <dgm:cxn modelId="{673F0BC9-ED61-4B97-A424-368883E01283}" type="presOf" srcId="{2E73970B-A244-4D02-8073-B6A6AF9C2709}" destId="{80E31B7F-26CF-47A6-9D6B-9016270D4F3D}" srcOrd="0" destOrd="0" presId="urn:microsoft.com/office/officeart/2005/8/layout/hierarchy2"/>
    <dgm:cxn modelId="{E0867E16-FA6C-40DE-B486-6AF384280D33}" type="presOf" srcId="{355DEF00-3F52-4BD5-986F-48D3238CFB5F}" destId="{DDC39DA2-0646-437A-BDDA-DECBAA451598}" srcOrd="0" destOrd="0" presId="urn:microsoft.com/office/officeart/2005/8/layout/hierarchy2"/>
    <dgm:cxn modelId="{CAB35BE1-FF04-4B5D-A2CF-82B1D267CC17}" type="presOf" srcId="{4B321DCC-5D4A-4395-95F9-75CA6D033213}" destId="{A6531016-747F-4879-B7C7-967F5D9D1D3B}" srcOrd="0" destOrd="0" presId="urn:microsoft.com/office/officeart/2005/8/layout/hierarchy2"/>
    <dgm:cxn modelId="{37E8C4B9-16FA-4DF0-8E41-58BB8014374A}" srcId="{281496BA-748C-4355-BD5D-52D651AA0612}" destId="{243D0FB5-3E10-4B32-BB2D-E6969A5D05DA}" srcOrd="0" destOrd="0" parTransId="{DED64873-585D-4B5B-AE94-96888299D630}" sibTransId="{E44B0257-0C71-41D5-A83A-9F311AE65C95}"/>
    <dgm:cxn modelId="{BCDB36B1-64EE-45C0-8A5A-2A577002693B}" type="presOf" srcId="{281496BA-748C-4355-BD5D-52D651AA0612}" destId="{9AC585E3-24A2-4A95-BA81-4CA07369D149}" srcOrd="0" destOrd="0" presId="urn:microsoft.com/office/officeart/2005/8/layout/hierarchy2"/>
    <dgm:cxn modelId="{1F7D4CDE-5257-41CF-81BC-FCAA3D66F5DD}" type="presOf" srcId="{D224ED42-5A43-4186-A11E-07E78DD01F7F}" destId="{B94C1099-7FB0-4D09-B1EF-09EAEB0E69FE}" srcOrd="0" destOrd="0" presId="urn:microsoft.com/office/officeart/2005/8/layout/hierarchy2"/>
    <dgm:cxn modelId="{BAE6160F-D546-491A-88AA-09589F8E2848}" type="presOf" srcId="{355DEF00-3F52-4BD5-986F-48D3238CFB5F}" destId="{C3097E8F-FAF1-46A4-97C1-0904A0DED6D9}" srcOrd="1" destOrd="0" presId="urn:microsoft.com/office/officeart/2005/8/layout/hierarchy2"/>
    <dgm:cxn modelId="{02CB83EC-9B4B-4413-9183-D25F729A32B5}" type="presOf" srcId="{243D0FB5-3E10-4B32-BB2D-E6969A5D05DA}" destId="{CE628BC1-DEBE-41A2-BD5B-86CCC9409133}" srcOrd="0" destOrd="0" presId="urn:microsoft.com/office/officeart/2005/8/layout/hierarchy2"/>
    <dgm:cxn modelId="{C37463EC-5963-455E-8460-34004E2A61EC}" srcId="{40393A63-D801-4FC6-9952-CE3D1AD3F0AF}" destId="{4B321DCC-5D4A-4395-95F9-75CA6D033213}" srcOrd="0" destOrd="0" parTransId="{42DD6165-0151-4118-814C-3132832C2585}" sibTransId="{0BF8488D-F893-4307-9209-1278A1CF8B2B}"/>
    <dgm:cxn modelId="{23CFADD7-EA69-425A-A88E-D446056AFC54}" srcId="{81F24F1E-0B7D-4E02-B6C1-BEC2723B4AAA}" destId="{DD45EA96-377A-466A-9C54-0A338AC10E3B}" srcOrd="0" destOrd="0" parTransId="{54B4C396-BDCE-4466-8BE7-2E88F374A7EB}" sibTransId="{5BD5AF28-0B46-4ABF-9B86-E83D1C1A70F6}"/>
    <dgm:cxn modelId="{E12C4ED5-3748-47D5-BCFC-E8A7DD402E2E}" type="presOf" srcId="{7F67AB2E-1530-42E3-AD62-73C49898851D}" destId="{94827947-9A83-42B5-B406-2923ACC1A580}" srcOrd="0" destOrd="0" presId="urn:microsoft.com/office/officeart/2005/8/layout/hierarchy2"/>
    <dgm:cxn modelId="{5A1562ED-4397-4DEE-AFF3-D4A8DA5850FB}" type="presOf" srcId="{DED64873-585D-4B5B-AE94-96888299D630}" destId="{A1021EA6-F33F-449A-84E8-83B64949FF50}" srcOrd="1" destOrd="0" presId="urn:microsoft.com/office/officeart/2005/8/layout/hierarchy2"/>
    <dgm:cxn modelId="{88FABF8F-3615-4DAB-922F-58789D7BD719}" type="presOf" srcId="{74F5B2A9-BD2D-45EA-8D5B-878E883E394E}" destId="{85C08160-6F15-41C6-BA83-E7074E04C1FA}" srcOrd="0" destOrd="0" presId="urn:microsoft.com/office/officeart/2005/8/layout/hierarchy2"/>
    <dgm:cxn modelId="{D919A372-C445-4689-BA66-219F0CE3C2B9}" srcId="{DD45EA96-377A-466A-9C54-0A338AC10E3B}" destId="{40393A63-D801-4FC6-9952-CE3D1AD3F0AF}" srcOrd="0" destOrd="0" parTransId="{E935B72E-73F7-4C9F-9CB6-92D07FFA4AA2}" sibTransId="{F103D216-0F39-4533-AF1D-8A16E96B72FE}"/>
    <dgm:cxn modelId="{222266EC-446C-4DB7-A17F-E5667EC407B7}" type="presOf" srcId="{42DD6165-0151-4118-814C-3132832C2585}" destId="{ACD26F7D-11E0-4211-9959-3C747A267454}" srcOrd="0" destOrd="0" presId="urn:microsoft.com/office/officeart/2005/8/layout/hierarchy2"/>
    <dgm:cxn modelId="{18E9F11C-ECB9-4F34-A6EF-82AC2C1AE974}" type="presOf" srcId="{4C2B77AE-7DF3-40F3-B5E9-4D802B101748}" destId="{989EBEC4-1D8C-4728-A3C0-71561DB5E010}" srcOrd="0" destOrd="0" presId="urn:microsoft.com/office/officeart/2005/8/layout/hierarchy2"/>
    <dgm:cxn modelId="{0487DDB7-6F4B-4957-BA6B-F9D66212A2F6}" type="presOf" srcId="{B08C4678-0EE1-41F8-98BA-5A36083A9376}" destId="{46569633-6670-43FA-AA58-976BC0D23838}" srcOrd="0" destOrd="0" presId="urn:microsoft.com/office/officeart/2005/8/layout/hierarchy2"/>
    <dgm:cxn modelId="{82107B6A-C12A-48F2-895F-EACC57213F99}" srcId="{2E73970B-A244-4D02-8073-B6A6AF9C2709}" destId="{CA231179-398D-42AA-BF6C-348A9B6E909A}" srcOrd="0" destOrd="0" parTransId="{3E064AA3-10B4-4BCC-BE02-5C76E9EC46F1}" sibTransId="{60299968-D3B1-44E4-924E-4CA7E4C27EF6}"/>
    <dgm:cxn modelId="{82BDD452-5178-45F1-BE46-F627DFB99A86}" type="presOf" srcId="{E935B72E-73F7-4C9F-9CB6-92D07FFA4AA2}" destId="{C2277699-7DD7-4304-9B65-1237995E1F0E}" srcOrd="1" destOrd="0" presId="urn:microsoft.com/office/officeart/2005/8/layout/hierarchy2"/>
    <dgm:cxn modelId="{88EAE998-81AB-47E9-B637-28C2B18C89CF}" type="presOf" srcId="{54D31CC3-97E0-4454-ABC4-05EFA1AD5282}" destId="{967AA988-B475-4AD5-BE9F-8CD44FB808C1}" srcOrd="0" destOrd="0" presId="urn:microsoft.com/office/officeart/2005/8/layout/hierarchy2"/>
    <dgm:cxn modelId="{0075AA52-5594-469E-8143-758241D34078}" type="presOf" srcId="{23540A45-1FE1-4AB5-B04F-CC01A4AC3422}" destId="{05BEE87C-4895-4512-A2F9-B5C254B79A91}" srcOrd="0" destOrd="0" presId="urn:microsoft.com/office/officeart/2005/8/layout/hierarchy2"/>
    <dgm:cxn modelId="{6C6EB44B-A2CD-4690-A75F-AFE0EEC73E8F}" type="presOf" srcId="{89D0810B-E1B6-4B31-8CAA-CADF1AA742FC}" destId="{92F66892-A8E9-434F-855A-67F4D1E35DDA}" srcOrd="0" destOrd="0" presId="urn:microsoft.com/office/officeart/2005/8/layout/hierarchy2"/>
    <dgm:cxn modelId="{F074252B-3784-4A45-A76D-4D4DBFE4B292}" type="presOf" srcId="{DD45EA96-377A-466A-9C54-0A338AC10E3B}" destId="{CBEAE413-3851-4200-A2B6-45B384A947B8}" srcOrd="0" destOrd="0" presId="urn:microsoft.com/office/officeart/2005/8/layout/hierarchy2"/>
    <dgm:cxn modelId="{C5A9DA51-FD00-460B-8AEA-B501C88508D5}" type="presOf" srcId="{B08C4678-0EE1-41F8-98BA-5A36083A9376}" destId="{C26A82A1-FA84-445C-9F65-4FA9F5B87078}" srcOrd="1" destOrd="0" presId="urn:microsoft.com/office/officeart/2005/8/layout/hierarchy2"/>
    <dgm:cxn modelId="{4E58A3CD-85F4-49F6-99A8-5AEA695A2B79}" type="presOf" srcId="{4F0200E1-6852-4D99-A7FD-DD3CCC874A7D}" destId="{0C5496D7-8101-4B85-AC27-53F3C0E7EB3A}" srcOrd="1" destOrd="0" presId="urn:microsoft.com/office/officeart/2005/8/layout/hierarchy2"/>
    <dgm:cxn modelId="{FC8714B4-5A9B-4EC1-BE14-FC04CC188969}" type="presOf" srcId="{CB7C8B1F-F3EF-45F9-B1A3-9CFEA005BE38}" destId="{1F3090A1-3634-41A0-82A7-F1A22A331641}" srcOrd="0" destOrd="0" presId="urn:microsoft.com/office/officeart/2005/8/layout/hierarchy2"/>
    <dgm:cxn modelId="{6DC2DCB9-94AF-444F-87DE-E6749E3C39C8}" srcId="{74F5B2A9-BD2D-45EA-8D5B-878E883E394E}" destId="{BAE542C1-D1D1-482E-BAD9-967593BCB0FA}" srcOrd="0" destOrd="0" parTransId="{4F0200E1-6852-4D99-A7FD-DD3CCC874A7D}" sibTransId="{C9EF2D0F-10A4-4D6A-ACBB-B8596EFEB113}"/>
    <dgm:cxn modelId="{41DBEB68-86E0-431B-8F09-93DFAFD17068}" srcId="{D224ED42-5A43-4186-A11E-07E78DD01F7F}" destId="{CB7C8B1F-F3EF-45F9-B1A3-9CFEA005BE38}" srcOrd="2" destOrd="0" parTransId="{4C2B77AE-7DF3-40F3-B5E9-4D802B101748}" sibTransId="{0DB20BF1-B0AA-40A2-A46D-846D41E251A2}"/>
    <dgm:cxn modelId="{7417DA1C-E49E-478E-90AB-C52483E8AC73}" srcId="{DD45EA96-377A-466A-9C54-0A338AC10E3B}" destId="{D224ED42-5A43-4186-A11E-07E78DD01F7F}" srcOrd="1" destOrd="0" parTransId="{5BF3CC10-91C2-47FA-A4B3-C5F079794CDD}" sibTransId="{D9EB5037-BFAB-4D2E-8E65-F07BAAA31F08}"/>
    <dgm:cxn modelId="{74134034-0DA3-4487-B059-DA09F05F1627}" type="presOf" srcId="{40393A63-D801-4FC6-9952-CE3D1AD3F0AF}" destId="{3684D5D7-C271-47C1-84B3-052585DE64E0}" srcOrd="0" destOrd="0" presId="urn:microsoft.com/office/officeart/2005/8/layout/hierarchy2"/>
    <dgm:cxn modelId="{EC62685C-6178-4AB5-9E7A-BB601B7C6AFF}" srcId="{CB7C8B1F-F3EF-45F9-B1A3-9CFEA005BE38}" destId="{54D31CC3-97E0-4454-ABC4-05EFA1AD5282}" srcOrd="0" destOrd="0" parTransId="{B08C4678-0EE1-41F8-98BA-5A36083A9376}" sibTransId="{F9FAE912-EA9B-4E49-A5E7-A20CF4F212E8}"/>
    <dgm:cxn modelId="{5BE957C5-21BF-4F0D-AF2B-D74E85EE0637}" type="presOf" srcId="{95676090-61BB-42AC-9043-C98C8C0D1C9F}" destId="{3C3156DA-422D-49AE-97C9-DC3A7DD75534}" srcOrd="0" destOrd="0" presId="urn:microsoft.com/office/officeart/2005/8/layout/hierarchy2"/>
    <dgm:cxn modelId="{25337760-76CA-4D79-AA4E-26740670CCC2}" type="presOf" srcId="{4F0200E1-6852-4D99-A7FD-DD3CCC874A7D}" destId="{9F5FDE80-4361-4BE0-BEE2-27B1A868FB86}" srcOrd="0" destOrd="0" presId="urn:microsoft.com/office/officeart/2005/8/layout/hierarchy2"/>
    <dgm:cxn modelId="{9675A1D9-E15C-4DD0-AEF1-FD3211B00FA8}" type="presOf" srcId="{4C2B77AE-7DF3-40F3-B5E9-4D802B101748}" destId="{D81D6E6C-E5A4-4831-B926-CD752089FA62}" srcOrd="1" destOrd="0" presId="urn:microsoft.com/office/officeart/2005/8/layout/hierarchy2"/>
    <dgm:cxn modelId="{87834897-680E-4DED-B90A-C7AD7081F12A}" type="presOf" srcId="{EDDA91F4-4C79-4A54-B001-7FE8B08902AB}" destId="{006E4302-65F5-46C0-914E-AA8F1282A242}" srcOrd="0" destOrd="0" presId="urn:microsoft.com/office/officeart/2005/8/layout/hierarchy2"/>
    <dgm:cxn modelId="{21DDC7D1-D11A-4848-A198-B53C5A5EBA5E}" type="presOf" srcId="{95676090-61BB-42AC-9043-C98C8C0D1C9F}" destId="{9A61A869-391D-4622-AA18-AF2A99F1FAAE}" srcOrd="1" destOrd="0" presId="urn:microsoft.com/office/officeart/2005/8/layout/hierarchy2"/>
    <dgm:cxn modelId="{D527A223-7C34-4E64-8F96-19646BA454D3}" type="presOf" srcId="{3523B13F-2260-4FBE-829E-71C8FF562E05}" destId="{7C0ADE5F-1B25-4053-BBCA-4D2560F20A5C}" srcOrd="1" destOrd="0" presId="urn:microsoft.com/office/officeart/2005/8/layout/hierarchy2"/>
    <dgm:cxn modelId="{4DB310A0-F214-4A60-97CD-32A915A84C3E}" type="presOf" srcId="{DED64873-585D-4B5B-AE94-96888299D630}" destId="{E3450C50-DF62-4541-8CC8-D25932489D37}" srcOrd="0" destOrd="0" presId="urn:microsoft.com/office/officeart/2005/8/layout/hierarchy2"/>
    <dgm:cxn modelId="{E4A52B4A-A8BB-4BE1-A27A-854367765C3B}" type="presOf" srcId="{4B0FBBA8-4A68-438C-BE69-AD025AE450B9}" destId="{B477B4AA-75E5-4E68-A87E-538723D7D377}" srcOrd="1" destOrd="0" presId="urn:microsoft.com/office/officeart/2005/8/layout/hierarchy2"/>
    <dgm:cxn modelId="{44285546-50BE-47D3-8566-F0058AEB8420}" srcId="{74F5B2A9-BD2D-45EA-8D5B-878E883E394E}" destId="{C28D314C-8250-43F0-8176-CDB9FE5A6B27}" srcOrd="1" destOrd="0" parTransId="{EDDA91F4-4C79-4A54-B001-7FE8B08902AB}" sibTransId="{E3923794-775B-4C9C-8866-240E72C27A7A}"/>
    <dgm:cxn modelId="{61A31A51-A0B8-447B-A9BB-8600D23A71EF}" type="presOf" srcId="{89D0810B-E1B6-4B31-8CAA-CADF1AA742FC}" destId="{CCAA7478-203F-4CCE-B300-2A2EA447A4CF}" srcOrd="1" destOrd="0" presId="urn:microsoft.com/office/officeart/2005/8/layout/hierarchy2"/>
    <dgm:cxn modelId="{FE4012A3-7D8B-4E32-9C89-1E212CC8A61C}" type="presOf" srcId="{3E064AA3-10B4-4BCC-BE02-5C76E9EC46F1}" destId="{12F3FEFF-1FDA-4A2C-89C5-E548BB0F2758}" srcOrd="0" destOrd="0" presId="urn:microsoft.com/office/officeart/2005/8/layout/hierarchy2"/>
    <dgm:cxn modelId="{2C9AE8B5-E8E2-4298-AC61-3361BA0A9DB7}" type="presOf" srcId="{C28D314C-8250-43F0-8176-CDB9FE5A6B27}" destId="{6EA02A5A-4EB2-4514-8CC2-57C9C945609A}" srcOrd="0" destOrd="0" presId="urn:microsoft.com/office/officeart/2005/8/layout/hierarchy2"/>
    <dgm:cxn modelId="{08B58A29-8C9E-497C-AEB3-E7E29DBD1778}" type="presOf" srcId="{42DD6165-0151-4118-814C-3132832C2585}" destId="{568C4DCD-3F86-4B17-B4B3-905FD1BC8C83}" srcOrd="1" destOrd="0" presId="urn:microsoft.com/office/officeart/2005/8/layout/hierarchy2"/>
    <dgm:cxn modelId="{3B1ED2C3-B23F-4C52-B49B-ED6BB51DE4C6}" srcId="{D224ED42-5A43-4186-A11E-07E78DD01F7F}" destId="{281496BA-748C-4355-BD5D-52D651AA0612}" srcOrd="1" destOrd="0" parTransId="{95676090-61BB-42AC-9043-C98C8C0D1C9F}" sibTransId="{2191393D-07E3-4565-B6D4-98170D7DEE63}"/>
    <dgm:cxn modelId="{0DF55BB2-2EAE-4610-95FA-855E97F2638A}" type="presOf" srcId="{81F24F1E-0B7D-4E02-B6C1-BEC2723B4AAA}" destId="{893ABDAE-9619-47DE-93F6-63F8D977D7E0}" srcOrd="0" destOrd="0" presId="urn:microsoft.com/office/officeart/2005/8/layout/hierarchy2"/>
    <dgm:cxn modelId="{B3DF3B84-D974-4C78-991A-56462C6BB446}" srcId="{DD45EA96-377A-466A-9C54-0A338AC10E3B}" destId="{74F5B2A9-BD2D-45EA-8D5B-878E883E394E}" srcOrd="2" destOrd="0" parTransId="{4B0FBBA8-4A68-438C-BE69-AD025AE450B9}" sibTransId="{9BB1F2F7-20E4-45B2-B618-97CCD0381C1F}"/>
    <dgm:cxn modelId="{50341B0B-953E-413E-ABC0-31065FAEC830}" type="presOf" srcId="{EDDA91F4-4C79-4A54-B001-7FE8B08902AB}" destId="{B0DE866F-003D-4788-9003-F43BA6DA2F09}" srcOrd="1" destOrd="0" presId="urn:microsoft.com/office/officeart/2005/8/layout/hierarchy2"/>
    <dgm:cxn modelId="{3EAB4661-ADDF-48DD-B1CF-CF5AF03491D7}" srcId="{D224ED42-5A43-4186-A11E-07E78DD01F7F}" destId="{7F67AB2E-1530-42E3-AD62-73C49898851D}" srcOrd="0" destOrd="0" parTransId="{355DEF00-3F52-4BD5-986F-48D3238CFB5F}" sibTransId="{2104822E-1832-4FF1-8035-9FF22CE89B40}"/>
    <dgm:cxn modelId="{74B522DB-E8CA-4BE9-9C27-75380434BCE8}" type="presOf" srcId="{5BF3CC10-91C2-47FA-A4B3-C5F079794CDD}" destId="{7A454547-0990-4543-8781-B06B49BEB1CC}" srcOrd="1" destOrd="0" presId="urn:microsoft.com/office/officeart/2005/8/layout/hierarchy2"/>
    <dgm:cxn modelId="{8DC09FF8-FCC0-4C49-AC49-0AE396CF3793}" type="presOf" srcId="{4B0FBBA8-4A68-438C-BE69-AD025AE450B9}" destId="{50C9921D-672B-484E-B3E2-3950E8F9F3BD}" srcOrd="0" destOrd="0" presId="urn:microsoft.com/office/officeart/2005/8/layout/hierarchy2"/>
    <dgm:cxn modelId="{A54BB714-ECB3-4A81-B242-5FDD07D98190}" srcId="{D224ED42-5A43-4186-A11E-07E78DD01F7F}" destId="{2E73970B-A244-4D02-8073-B6A6AF9C2709}" srcOrd="3" destOrd="0" parTransId="{3523B13F-2260-4FBE-829E-71C8FF562E05}" sibTransId="{62F8A7D9-7C2F-4B3D-A209-559275474224}"/>
    <dgm:cxn modelId="{F7F9F310-185C-4F07-8A2D-BB99238491A3}" type="presOf" srcId="{5BF3CC10-91C2-47FA-A4B3-C5F079794CDD}" destId="{8B7AF0B4-9A79-4C3A-9F08-EA0FB05AB16A}" srcOrd="0" destOrd="0" presId="urn:microsoft.com/office/officeart/2005/8/layout/hierarchy2"/>
    <dgm:cxn modelId="{670883E5-F162-4D40-B73F-DF999F8EEFCB}" type="presOf" srcId="{E935B72E-73F7-4C9F-9CB6-92D07FFA4AA2}" destId="{81BC5589-FF04-4E66-9E34-80A1753BBE27}" srcOrd="0" destOrd="0" presId="urn:microsoft.com/office/officeart/2005/8/layout/hierarchy2"/>
    <dgm:cxn modelId="{92E2E01A-AA5C-47B3-9E8C-2D885192CE87}" type="presOf" srcId="{3523B13F-2260-4FBE-829E-71C8FF562E05}" destId="{4DBC15E1-BC03-4889-8545-86C8D1D0A673}" srcOrd="0" destOrd="0" presId="urn:microsoft.com/office/officeart/2005/8/layout/hierarchy2"/>
    <dgm:cxn modelId="{C8EA1E83-FC64-4A97-952D-AC4455B22977}" type="presOf" srcId="{CA231179-398D-42AA-BF6C-348A9B6E909A}" destId="{5DEB3E97-6C26-47B7-97CA-EBD9B57D2F70}" srcOrd="0" destOrd="0" presId="urn:microsoft.com/office/officeart/2005/8/layout/hierarchy2"/>
    <dgm:cxn modelId="{2B3335F8-82E8-4AE9-A280-D5645E0EC8F7}" type="presOf" srcId="{3E064AA3-10B4-4BCC-BE02-5C76E9EC46F1}" destId="{33372105-D339-48D4-A589-D7827F4FD40D}" srcOrd="1" destOrd="0" presId="urn:microsoft.com/office/officeart/2005/8/layout/hierarchy2"/>
    <dgm:cxn modelId="{79784BA7-2F96-4662-94D1-09A1C9EF1813}" type="presParOf" srcId="{893ABDAE-9619-47DE-93F6-63F8D977D7E0}" destId="{C71222C3-5F2F-496B-9DC6-B7890E6B5D1A}" srcOrd="0" destOrd="0" presId="urn:microsoft.com/office/officeart/2005/8/layout/hierarchy2"/>
    <dgm:cxn modelId="{FBAC8E6A-E133-4B44-9DAB-08D5FFA487D8}" type="presParOf" srcId="{C71222C3-5F2F-496B-9DC6-B7890E6B5D1A}" destId="{CBEAE413-3851-4200-A2B6-45B384A947B8}" srcOrd="0" destOrd="0" presId="urn:microsoft.com/office/officeart/2005/8/layout/hierarchy2"/>
    <dgm:cxn modelId="{D39B8D57-DF8C-426D-86C5-D444277DAA76}" type="presParOf" srcId="{C71222C3-5F2F-496B-9DC6-B7890E6B5D1A}" destId="{80EA5338-24E1-4A82-A528-B07A6C6639AC}" srcOrd="1" destOrd="0" presId="urn:microsoft.com/office/officeart/2005/8/layout/hierarchy2"/>
    <dgm:cxn modelId="{18B76CCA-EE9F-443D-B2E4-443F00C33AD5}" type="presParOf" srcId="{80EA5338-24E1-4A82-A528-B07A6C6639AC}" destId="{81BC5589-FF04-4E66-9E34-80A1753BBE27}" srcOrd="0" destOrd="0" presId="urn:microsoft.com/office/officeart/2005/8/layout/hierarchy2"/>
    <dgm:cxn modelId="{5C93F18D-1482-4DB7-8706-25C5ACA14859}" type="presParOf" srcId="{81BC5589-FF04-4E66-9E34-80A1753BBE27}" destId="{C2277699-7DD7-4304-9B65-1237995E1F0E}" srcOrd="0" destOrd="0" presId="urn:microsoft.com/office/officeart/2005/8/layout/hierarchy2"/>
    <dgm:cxn modelId="{EE60C5DF-48F7-4713-85BB-E7FFAEF4C783}" type="presParOf" srcId="{80EA5338-24E1-4A82-A528-B07A6C6639AC}" destId="{43EC22DA-5564-4179-88AF-9EA577BA5F6F}" srcOrd="1" destOrd="0" presId="urn:microsoft.com/office/officeart/2005/8/layout/hierarchy2"/>
    <dgm:cxn modelId="{07B27AE4-FA0E-44DD-A68E-B0824E2D5608}" type="presParOf" srcId="{43EC22DA-5564-4179-88AF-9EA577BA5F6F}" destId="{3684D5D7-C271-47C1-84B3-052585DE64E0}" srcOrd="0" destOrd="0" presId="urn:microsoft.com/office/officeart/2005/8/layout/hierarchy2"/>
    <dgm:cxn modelId="{6BA9E3FC-5D3E-466C-B419-A5BFB121CAB9}" type="presParOf" srcId="{43EC22DA-5564-4179-88AF-9EA577BA5F6F}" destId="{85441977-4073-4287-80EC-F8AABC948F31}" srcOrd="1" destOrd="0" presId="urn:microsoft.com/office/officeart/2005/8/layout/hierarchy2"/>
    <dgm:cxn modelId="{B7D80039-39D2-4A14-9654-3AF8D88EBBDF}" type="presParOf" srcId="{85441977-4073-4287-80EC-F8AABC948F31}" destId="{ACD26F7D-11E0-4211-9959-3C747A267454}" srcOrd="0" destOrd="0" presId="urn:microsoft.com/office/officeart/2005/8/layout/hierarchy2"/>
    <dgm:cxn modelId="{DF829DE0-6422-4153-9A96-BE0726017A30}" type="presParOf" srcId="{ACD26F7D-11E0-4211-9959-3C747A267454}" destId="{568C4DCD-3F86-4B17-B4B3-905FD1BC8C83}" srcOrd="0" destOrd="0" presId="urn:microsoft.com/office/officeart/2005/8/layout/hierarchy2"/>
    <dgm:cxn modelId="{E18F1F36-9CD4-424F-86D6-575A5AAD88C0}" type="presParOf" srcId="{85441977-4073-4287-80EC-F8AABC948F31}" destId="{8E5B65E2-52C5-434E-9876-4B38E64DF2AB}" srcOrd="1" destOrd="0" presId="urn:microsoft.com/office/officeart/2005/8/layout/hierarchy2"/>
    <dgm:cxn modelId="{D1CD83EB-2666-4CFB-B9CB-748AB7488C11}" type="presParOf" srcId="{8E5B65E2-52C5-434E-9876-4B38E64DF2AB}" destId="{A6531016-747F-4879-B7C7-967F5D9D1D3B}" srcOrd="0" destOrd="0" presId="urn:microsoft.com/office/officeart/2005/8/layout/hierarchy2"/>
    <dgm:cxn modelId="{2464B739-E23B-4FD4-94D3-6D27B8A879F5}" type="presParOf" srcId="{8E5B65E2-52C5-434E-9876-4B38E64DF2AB}" destId="{D69E98E0-2DE0-4C82-A60E-4616F3081D78}" srcOrd="1" destOrd="0" presId="urn:microsoft.com/office/officeart/2005/8/layout/hierarchy2"/>
    <dgm:cxn modelId="{F0054A29-570C-49C3-BFD8-9B71D6E0103C}" type="presParOf" srcId="{80EA5338-24E1-4A82-A528-B07A6C6639AC}" destId="{8B7AF0B4-9A79-4C3A-9F08-EA0FB05AB16A}" srcOrd="2" destOrd="0" presId="urn:microsoft.com/office/officeart/2005/8/layout/hierarchy2"/>
    <dgm:cxn modelId="{04DF5EB5-2999-42D6-BD56-E94AEF4556B3}" type="presParOf" srcId="{8B7AF0B4-9A79-4C3A-9F08-EA0FB05AB16A}" destId="{7A454547-0990-4543-8781-B06B49BEB1CC}" srcOrd="0" destOrd="0" presId="urn:microsoft.com/office/officeart/2005/8/layout/hierarchy2"/>
    <dgm:cxn modelId="{5971C642-106F-4BC3-B5CB-301CCD4EA03A}" type="presParOf" srcId="{80EA5338-24E1-4A82-A528-B07A6C6639AC}" destId="{FB522A33-A65B-4318-BBC6-2FC3C6B70A27}" srcOrd="3" destOrd="0" presId="urn:microsoft.com/office/officeart/2005/8/layout/hierarchy2"/>
    <dgm:cxn modelId="{12DDC115-3A08-4AD4-95D2-927E248F563E}" type="presParOf" srcId="{FB522A33-A65B-4318-BBC6-2FC3C6B70A27}" destId="{B94C1099-7FB0-4D09-B1EF-09EAEB0E69FE}" srcOrd="0" destOrd="0" presId="urn:microsoft.com/office/officeart/2005/8/layout/hierarchy2"/>
    <dgm:cxn modelId="{927012C3-DF51-4538-BD24-B30FBAAD7AFE}" type="presParOf" srcId="{FB522A33-A65B-4318-BBC6-2FC3C6B70A27}" destId="{7BC97C0E-F2B7-4E42-A73B-6ACAFD614701}" srcOrd="1" destOrd="0" presId="urn:microsoft.com/office/officeart/2005/8/layout/hierarchy2"/>
    <dgm:cxn modelId="{208E69C4-9A3C-40B2-A218-5B81E0F9CB67}" type="presParOf" srcId="{7BC97C0E-F2B7-4E42-A73B-6ACAFD614701}" destId="{DDC39DA2-0646-437A-BDDA-DECBAA451598}" srcOrd="0" destOrd="0" presId="urn:microsoft.com/office/officeart/2005/8/layout/hierarchy2"/>
    <dgm:cxn modelId="{406F3579-126F-46DC-9744-F83F5B3A0DD1}" type="presParOf" srcId="{DDC39DA2-0646-437A-BDDA-DECBAA451598}" destId="{C3097E8F-FAF1-46A4-97C1-0904A0DED6D9}" srcOrd="0" destOrd="0" presId="urn:microsoft.com/office/officeart/2005/8/layout/hierarchy2"/>
    <dgm:cxn modelId="{9026F41F-62B0-4C3E-8588-7F4505A3B41A}" type="presParOf" srcId="{7BC97C0E-F2B7-4E42-A73B-6ACAFD614701}" destId="{EEE4087C-6F66-4AD5-8F32-06D830C15DE8}" srcOrd="1" destOrd="0" presId="urn:microsoft.com/office/officeart/2005/8/layout/hierarchy2"/>
    <dgm:cxn modelId="{FAFE9AE8-2CE9-4D12-A0D1-CFCDAEBC0B5E}" type="presParOf" srcId="{EEE4087C-6F66-4AD5-8F32-06D830C15DE8}" destId="{94827947-9A83-42B5-B406-2923ACC1A580}" srcOrd="0" destOrd="0" presId="urn:microsoft.com/office/officeart/2005/8/layout/hierarchy2"/>
    <dgm:cxn modelId="{A879CDC1-9297-4DC7-B4EC-EFCAAF02A80B}" type="presParOf" srcId="{EEE4087C-6F66-4AD5-8F32-06D830C15DE8}" destId="{F65B1B0B-D442-4765-8CC0-898F9F0377B0}" srcOrd="1" destOrd="0" presId="urn:microsoft.com/office/officeart/2005/8/layout/hierarchy2"/>
    <dgm:cxn modelId="{17D4FD54-0B4D-4C51-B24A-C3C2471428CF}" type="presParOf" srcId="{F65B1B0B-D442-4765-8CC0-898F9F0377B0}" destId="{92F66892-A8E9-434F-855A-67F4D1E35DDA}" srcOrd="0" destOrd="0" presId="urn:microsoft.com/office/officeart/2005/8/layout/hierarchy2"/>
    <dgm:cxn modelId="{E536331C-3B52-4F63-B553-BB3C9E5D90DB}" type="presParOf" srcId="{92F66892-A8E9-434F-855A-67F4D1E35DDA}" destId="{CCAA7478-203F-4CCE-B300-2A2EA447A4CF}" srcOrd="0" destOrd="0" presId="urn:microsoft.com/office/officeart/2005/8/layout/hierarchy2"/>
    <dgm:cxn modelId="{EF5D7E0A-DA38-4807-B545-D8D08B01E9E7}" type="presParOf" srcId="{F65B1B0B-D442-4765-8CC0-898F9F0377B0}" destId="{651483DD-2ECF-49D5-B1BA-4EE8FB9B0352}" srcOrd="1" destOrd="0" presId="urn:microsoft.com/office/officeart/2005/8/layout/hierarchy2"/>
    <dgm:cxn modelId="{F01E0E94-278A-4936-B932-B7B599567B70}" type="presParOf" srcId="{651483DD-2ECF-49D5-B1BA-4EE8FB9B0352}" destId="{05BEE87C-4895-4512-A2F9-B5C254B79A91}" srcOrd="0" destOrd="0" presId="urn:microsoft.com/office/officeart/2005/8/layout/hierarchy2"/>
    <dgm:cxn modelId="{C91E722B-A4B1-4EFD-9E92-872FDB685FED}" type="presParOf" srcId="{651483DD-2ECF-49D5-B1BA-4EE8FB9B0352}" destId="{EE429C88-C5E3-4A16-A934-B17203436C74}" srcOrd="1" destOrd="0" presId="urn:microsoft.com/office/officeart/2005/8/layout/hierarchy2"/>
    <dgm:cxn modelId="{D43B7789-513C-45A7-8333-94EB887F191D}" type="presParOf" srcId="{7BC97C0E-F2B7-4E42-A73B-6ACAFD614701}" destId="{3C3156DA-422D-49AE-97C9-DC3A7DD75534}" srcOrd="2" destOrd="0" presId="urn:microsoft.com/office/officeart/2005/8/layout/hierarchy2"/>
    <dgm:cxn modelId="{DEA3348C-D3FD-4EEE-BEC7-10B4BAC176ED}" type="presParOf" srcId="{3C3156DA-422D-49AE-97C9-DC3A7DD75534}" destId="{9A61A869-391D-4622-AA18-AF2A99F1FAAE}" srcOrd="0" destOrd="0" presId="urn:microsoft.com/office/officeart/2005/8/layout/hierarchy2"/>
    <dgm:cxn modelId="{462A7FBE-0FC8-4E5D-AB32-B5B362D22606}" type="presParOf" srcId="{7BC97C0E-F2B7-4E42-A73B-6ACAFD614701}" destId="{79229C3A-F779-4430-9B25-008220F75BD6}" srcOrd="3" destOrd="0" presId="urn:microsoft.com/office/officeart/2005/8/layout/hierarchy2"/>
    <dgm:cxn modelId="{9A7538BF-D272-4443-91F1-F39835F443AD}" type="presParOf" srcId="{79229C3A-F779-4430-9B25-008220F75BD6}" destId="{9AC585E3-24A2-4A95-BA81-4CA07369D149}" srcOrd="0" destOrd="0" presId="urn:microsoft.com/office/officeart/2005/8/layout/hierarchy2"/>
    <dgm:cxn modelId="{0E7B2E7A-EC01-4A59-AA31-6C4BE610E87A}" type="presParOf" srcId="{79229C3A-F779-4430-9B25-008220F75BD6}" destId="{54DC8C7D-E402-4A70-B92D-4EE2B990C31C}" srcOrd="1" destOrd="0" presId="urn:microsoft.com/office/officeart/2005/8/layout/hierarchy2"/>
    <dgm:cxn modelId="{C230B462-C14E-4636-AF5E-92EB0C84583B}" type="presParOf" srcId="{54DC8C7D-E402-4A70-B92D-4EE2B990C31C}" destId="{E3450C50-DF62-4541-8CC8-D25932489D37}" srcOrd="0" destOrd="0" presId="urn:microsoft.com/office/officeart/2005/8/layout/hierarchy2"/>
    <dgm:cxn modelId="{FE36AAE9-2566-4CBD-8952-0F889198AE2C}" type="presParOf" srcId="{E3450C50-DF62-4541-8CC8-D25932489D37}" destId="{A1021EA6-F33F-449A-84E8-83B64949FF50}" srcOrd="0" destOrd="0" presId="urn:microsoft.com/office/officeart/2005/8/layout/hierarchy2"/>
    <dgm:cxn modelId="{09487CBF-5BCA-4898-9222-0B08FF6E3C16}" type="presParOf" srcId="{54DC8C7D-E402-4A70-B92D-4EE2B990C31C}" destId="{86CF4220-AD30-4AF5-BEEF-FA2C12B9C720}" srcOrd="1" destOrd="0" presId="urn:microsoft.com/office/officeart/2005/8/layout/hierarchy2"/>
    <dgm:cxn modelId="{364EA850-E57B-4289-AC5A-E5F82047AA67}" type="presParOf" srcId="{86CF4220-AD30-4AF5-BEEF-FA2C12B9C720}" destId="{CE628BC1-DEBE-41A2-BD5B-86CCC9409133}" srcOrd="0" destOrd="0" presId="urn:microsoft.com/office/officeart/2005/8/layout/hierarchy2"/>
    <dgm:cxn modelId="{B66E768E-6219-4F6C-A47D-8EF44C1F0FA5}" type="presParOf" srcId="{86CF4220-AD30-4AF5-BEEF-FA2C12B9C720}" destId="{817C2ED1-6327-40A9-8ADA-0C4C8F344E8E}" srcOrd="1" destOrd="0" presId="urn:microsoft.com/office/officeart/2005/8/layout/hierarchy2"/>
    <dgm:cxn modelId="{678B7615-6F53-4EBE-82AF-500892817312}" type="presParOf" srcId="{7BC97C0E-F2B7-4E42-A73B-6ACAFD614701}" destId="{989EBEC4-1D8C-4728-A3C0-71561DB5E010}" srcOrd="4" destOrd="0" presId="urn:microsoft.com/office/officeart/2005/8/layout/hierarchy2"/>
    <dgm:cxn modelId="{E5CE526E-BAED-4723-A16C-FF3CB6D56911}" type="presParOf" srcId="{989EBEC4-1D8C-4728-A3C0-71561DB5E010}" destId="{D81D6E6C-E5A4-4831-B926-CD752089FA62}" srcOrd="0" destOrd="0" presId="urn:microsoft.com/office/officeart/2005/8/layout/hierarchy2"/>
    <dgm:cxn modelId="{44886FFB-5928-417B-A97B-8764736F8CAA}" type="presParOf" srcId="{7BC97C0E-F2B7-4E42-A73B-6ACAFD614701}" destId="{9FB8E6A2-439D-44A9-B069-3F761F1E4E36}" srcOrd="5" destOrd="0" presId="urn:microsoft.com/office/officeart/2005/8/layout/hierarchy2"/>
    <dgm:cxn modelId="{B033F786-665A-48FD-A719-036137123A2F}" type="presParOf" srcId="{9FB8E6A2-439D-44A9-B069-3F761F1E4E36}" destId="{1F3090A1-3634-41A0-82A7-F1A22A331641}" srcOrd="0" destOrd="0" presId="urn:microsoft.com/office/officeart/2005/8/layout/hierarchy2"/>
    <dgm:cxn modelId="{72C17BF4-D47D-42CE-BF92-F1F954561C0E}" type="presParOf" srcId="{9FB8E6A2-439D-44A9-B069-3F761F1E4E36}" destId="{C466F8A0-DBF5-4102-8717-A1E5661C5943}" srcOrd="1" destOrd="0" presId="urn:microsoft.com/office/officeart/2005/8/layout/hierarchy2"/>
    <dgm:cxn modelId="{7115C110-50B4-441B-A036-6AC1C055512A}" type="presParOf" srcId="{C466F8A0-DBF5-4102-8717-A1E5661C5943}" destId="{46569633-6670-43FA-AA58-976BC0D23838}" srcOrd="0" destOrd="0" presId="urn:microsoft.com/office/officeart/2005/8/layout/hierarchy2"/>
    <dgm:cxn modelId="{BE25E135-0DD2-4EDF-9F22-D62D770D8428}" type="presParOf" srcId="{46569633-6670-43FA-AA58-976BC0D23838}" destId="{C26A82A1-FA84-445C-9F65-4FA9F5B87078}" srcOrd="0" destOrd="0" presId="urn:microsoft.com/office/officeart/2005/8/layout/hierarchy2"/>
    <dgm:cxn modelId="{DAB6BC9E-12A5-4315-8A6C-43A23CE6725E}" type="presParOf" srcId="{C466F8A0-DBF5-4102-8717-A1E5661C5943}" destId="{B7A409DD-84CB-49B3-B90E-D32C4BE6FCAB}" srcOrd="1" destOrd="0" presId="urn:microsoft.com/office/officeart/2005/8/layout/hierarchy2"/>
    <dgm:cxn modelId="{2DC86D7A-2134-4E74-8773-ADC9C79A1D9B}" type="presParOf" srcId="{B7A409DD-84CB-49B3-B90E-D32C4BE6FCAB}" destId="{967AA988-B475-4AD5-BE9F-8CD44FB808C1}" srcOrd="0" destOrd="0" presId="urn:microsoft.com/office/officeart/2005/8/layout/hierarchy2"/>
    <dgm:cxn modelId="{D4D86615-297A-4F8E-BDD0-D61D96AAB2A9}" type="presParOf" srcId="{B7A409DD-84CB-49B3-B90E-D32C4BE6FCAB}" destId="{07108805-A40B-436C-95E3-B3458F46B211}" srcOrd="1" destOrd="0" presId="urn:microsoft.com/office/officeart/2005/8/layout/hierarchy2"/>
    <dgm:cxn modelId="{94BC2737-A435-4CAD-B3FF-BE5421CDD69E}" type="presParOf" srcId="{7BC97C0E-F2B7-4E42-A73B-6ACAFD614701}" destId="{4DBC15E1-BC03-4889-8545-86C8D1D0A673}" srcOrd="6" destOrd="0" presId="urn:microsoft.com/office/officeart/2005/8/layout/hierarchy2"/>
    <dgm:cxn modelId="{BEC6BE30-6568-4DAC-B369-1FC497B9C6C7}" type="presParOf" srcId="{4DBC15E1-BC03-4889-8545-86C8D1D0A673}" destId="{7C0ADE5F-1B25-4053-BBCA-4D2560F20A5C}" srcOrd="0" destOrd="0" presId="urn:microsoft.com/office/officeart/2005/8/layout/hierarchy2"/>
    <dgm:cxn modelId="{1BB011A7-CFFB-4D4C-B901-D19581E2FB41}" type="presParOf" srcId="{7BC97C0E-F2B7-4E42-A73B-6ACAFD614701}" destId="{B99F1AF6-C84A-4F85-8EA1-B707D4719E6B}" srcOrd="7" destOrd="0" presId="urn:microsoft.com/office/officeart/2005/8/layout/hierarchy2"/>
    <dgm:cxn modelId="{718216EF-6915-4D7A-8A8E-33466429FF46}" type="presParOf" srcId="{B99F1AF6-C84A-4F85-8EA1-B707D4719E6B}" destId="{80E31B7F-26CF-47A6-9D6B-9016270D4F3D}" srcOrd="0" destOrd="0" presId="urn:microsoft.com/office/officeart/2005/8/layout/hierarchy2"/>
    <dgm:cxn modelId="{9F4F5C21-4326-454F-BCFB-71C8CD9AA6DC}" type="presParOf" srcId="{B99F1AF6-C84A-4F85-8EA1-B707D4719E6B}" destId="{238469EC-907B-4A11-A6CB-0E35D7D70ACB}" srcOrd="1" destOrd="0" presId="urn:microsoft.com/office/officeart/2005/8/layout/hierarchy2"/>
    <dgm:cxn modelId="{2B9F4A79-B455-409F-81FE-5D23C9C7365A}" type="presParOf" srcId="{238469EC-907B-4A11-A6CB-0E35D7D70ACB}" destId="{12F3FEFF-1FDA-4A2C-89C5-E548BB0F2758}" srcOrd="0" destOrd="0" presId="urn:microsoft.com/office/officeart/2005/8/layout/hierarchy2"/>
    <dgm:cxn modelId="{6C440A04-1EB4-420D-B78D-073B656D5FF5}" type="presParOf" srcId="{12F3FEFF-1FDA-4A2C-89C5-E548BB0F2758}" destId="{33372105-D339-48D4-A589-D7827F4FD40D}" srcOrd="0" destOrd="0" presId="urn:microsoft.com/office/officeart/2005/8/layout/hierarchy2"/>
    <dgm:cxn modelId="{8C3B9241-D359-449C-AF29-D3F6D866967B}" type="presParOf" srcId="{238469EC-907B-4A11-A6CB-0E35D7D70ACB}" destId="{6D9F4790-8F9C-48BA-912F-38440167C7CE}" srcOrd="1" destOrd="0" presId="urn:microsoft.com/office/officeart/2005/8/layout/hierarchy2"/>
    <dgm:cxn modelId="{F93BD4A7-1165-4EB1-9BBD-2421A0E4F9FF}" type="presParOf" srcId="{6D9F4790-8F9C-48BA-912F-38440167C7CE}" destId="{5DEB3E97-6C26-47B7-97CA-EBD9B57D2F70}" srcOrd="0" destOrd="0" presId="urn:microsoft.com/office/officeart/2005/8/layout/hierarchy2"/>
    <dgm:cxn modelId="{AE2499AA-A736-4DB8-8B48-10A0BB0E1730}" type="presParOf" srcId="{6D9F4790-8F9C-48BA-912F-38440167C7CE}" destId="{6B0EA407-8856-46FE-B30F-B359EBA7209A}" srcOrd="1" destOrd="0" presId="urn:microsoft.com/office/officeart/2005/8/layout/hierarchy2"/>
    <dgm:cxn modelId="{3DBB52A2-6BFD-44B7-A28A-09C48BE3B579}" type="presParOf" srcId="{80EA5338-24E1-4A82-A528-B07A6C6639AC}" destId="{50C9921D-672B-484E-B3E2-3950E8F9F3BD}" srcOrd="4" destOrd="0" presId="urn:microsoft.com/office/officeart/2005/8/layout/hierarchy2"/>
    <dgm:cxn modelId="{75ED093F-9217-43F5-B230-9C4A4481F027}" type="presParOf" srcId="{50C9921D-672B-484E-B3E2-3950E8F9F3BD}" destId="{B477B4AA-75E5-4E68-A87E-538723D7D377}" srcOrd="0" destOrd="0" presId="urn:microsoft.com/office/officeart/2005/8/layout/hierarchy2"/>
    <dgm:cxn modelId="{AD727F43-A015-4CCA-B277-78015FA5006A}" type="presParOf" srcId="{80EA5338-24E1-4A82-A528-B07A6C6639AC}" destId="{F2324A92-80D8-4632-9DF0-C3C6AA44FA86}" srcOrd="5" destOrd="0" presId="urn:microsoft.com/office/officeart/2005/8/layout/hierarchy2"/>
    <dgm:cxn modelId="{8E56D60E-E4F8-413E-82C7-9E8992551998}" type="presParOf" srcId="{F2324A92-80D8-4632-9DF0-C3C6AA44FA86}" destId="{85C08160-6F15-41C6-BA83-E7074E04C1FA}" srcOrd="0" destOrd="0" presId="urn:microsoft.com/office/officeart/2005/8/layout/hierarchy2"/>
    <dgm:cxn modelId="{34E33A5B-CD3F-4A38-B006-73F6C58F9A79}" type="presParOf" srcId="{F2324A92-80D8-4632-9DF0-C3C6AA44FA86}" destId="{DD69349F-526D-4612-A840-38BA2BE6C08E}" srcOrd="1" destOrd="0" presId="urn:microsoft.com/office/officeart/2005/8/layout/hierarchy2"/>
    <dgm:cxn modelId="{8D244CF1-C23D-4DD8-871E-9194C302E2B0}" type="presParOf" srcId="{DD69349F-526D-4612-A840-38BA2BE6C08E}" destId="{9F5FDE80-4361-4BE0-BEE2-27B1A868FB86}" srcOrd="0" destOrd="0" presId="urn:microsoft.com/office/officeart/2005/8/layout/hierarchy2"/>
    <dgm:cxn modelId="{D7A5807B-D6AF-4DDD-8387-C3FCFC90C1A3}" type="presParOf" srcId="{9F5FDE80-4361-4BE0-BEE2-27B1A868FB86}" destId="{0C5496D7-8101-4B85-AC27-53F3C0E7EB3A}" srcOrd="0" destOrd="0" presId="urn:microsoft.com/office/officeart/2005/8/layout/hierarchy2"/>
    <dgm:cxn modelId="{64E296F0-4DE8-4205-8FE6-D059D671CE16}" type="presParOf" srcId="{DD69349F-526D-4612-A840-38BA2BE6C08E}" destId="{AC9D2B6C-BBCD-4FBC-AD01-F50F49E044BF}" srcOrd="1" destOrd="0" presId="urn:microsoft.com/office/officeart/2005/8/layout/hierarchy2"/>
    <dgm:cxn modelId="{0037D8DD-0E20-4892-9EA3-1496F172CD8B}" type="presParOf" srcId="{AC9D2B6C-BBCD-4FBC-AD01-F50F49E044BF}" destId="{37616524-B406-4F9E-9E8E-66DAEB7FC82C}" srcOrd="0" destOrd="0" presId="urn:microsoft.com/office/officeart/2005/8/layout/hierarchy2"/>
    <dgm:cxn modelId="{2A056EB3-BDD1-4A50-8896-32C50DABA84E}" type="presParOf" srcId="{AC9D2B6C-BBCD-4FBC-AD01-F50F49E044BF}" destId="{D463E4E4-F8D0-4229-B7BC-B14349781D5D}" srcOrd="1" destOrd="0" presId="urn:microsoft.com/office/officeart/2005/8/layout/hierarchy2"/>
    <dgm:cxn modelId="{767A8F49-8FEA-48B8-A0EA-55B08C575A05}" type="presParOf" srcId="{DD69349F-526D-4612-A840-38BA2BE6C08E}" destId="{006E4302-65F5-46C0-914E-AA8F1282A242}" srcOrd="2" destOrd="0" presId="urn:microsoft.com/office/officeart/2005/8/layout/hierarchy2"/>
    <dgm:cxn modelId="{233F819A-C1E6-436C-9F73-839D0A9581C7}" type="presParOf" srcId="{006E4302-65F5-46C0-914E-AA8F1282A242}" destId="{B0DE866F-003D-4788-9003-F43BA6DA2F09}" srcOrd="0" destOrd="0" presId="urn:microsoft.com/office/officeart/2005/8/layout/hierarchy2"/>
    <dgm:cxn modelId="{B51DC0B8-DF67-45FF-8322-027E7A5FF6AA}" type="presParOf" srcId="{DD69349F-526D-4612-A840-38BA2BE6C08E}" destId="{434F145E-46A5-45CE-AD43-9923A323F89D}" srcOrd="3" destOrd="0" presId="urn:microsoft.com/office/officeart/2005/8/layout/hierarchy2"/>
    <dgm:cxn modelId="{ACDEC0CA-B4A3-4C5F-83CA-662DE7782E23}" type="presParOf" srcId="{434F145E-46A5-45CE-AD43-9923A323F89D}" destId="{6EA02A5A-4EB2-4514-8CC2-57C9C945609A}" srcOrd="0" destOrd="0" presId="urn:microsoft.com/office/officeart/2005/8/layout/hierarchy2"/>
    <dgm:cxn modelId="{F5C22479-A400-4615-8166-293A0C099D86}" type="presParOf" srcId="{434F145E-46A5-45CE-AD43-9923A323F89D}" destId="{B9165C65-E3DA-4768-B3EA-84382556E1B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5BECF9A-D373-498D-A0C3-4E7E87380740}" type="doc">
      <dgm:prSet loTypeId="urn:microsoft.com/office/officeart/2005/8/layout/process2" loCatId="process" qsTypeId="urn:microsoft.com/office/officeart/2005/8/quickstyle/3d1" qsCatId="3D" csTypeId="urn:microsoft.com/office/officeart/2005/8/colors/accent1_3" csCatId="accent1" phldr="1"/>
      <dgm:spPr/>
    </dgm:pt>
    <dgm:pt modelId="{A27AE6EE-71F5-4B6F-9B9B-29D856DB90B4}">
      <dgm:prSet phldrT="[Texto]"/>
      <dgm:spPr/>
      <dgm:t>
        <a:bodyPr/>
        <a:lstStyle/>
        <a:p>
          <a:r>
            <a:rPr lang="es-VE" dirty="0" smtClean="0">
              <a:solidFill>
                <a:schemeClr val="tx1"/>
              </a:solidFill>
            </a:rPr>
            <a:t>Muestro Probabilístico</a:t>
          </a:r>
          <a:endParaRPr lang="es-VE" dirty="0">
            <a:solidFill>
              <a:schemeClr val="tx1"/>
            </a:solidFill>
          </a:endParaRPr>
        </a:p>
      </dgm:t>
    </dgm:pt>
    <dgm:pt modelId="{A12162AD-2AA7-49AC-AECA-CBE6E13068FE}" type="parTrans" cxnId="{A86FE7CC-7EAC-41FC-AB38-C736D19478CA}">
      <dgm:prSet/>
      <dgm:spPr/>
      <dgm:t>
        <a:bodyPr/>
        <a:lstStyle/>
        <a:p>
          <a:endParaRPr lang="es-VE"/>
        </a:p>
      </dgm:t>
    </dgm:pt>
    <dgm:pt modelId="{3E6F8C8F-83F7-4FDF-9741-2B76B12B47F8}" type="sibTrans" cxnId="{A86FE7CC-7EAC-41FC-AB38-C736D19478CA}">
      <dgm:prSet/>
      <dgm:spPr/>
      <dgm:t>
        <a:bodyPr/>
        <a:lstStyle/>
        <a:p>
          <a:endParaRPr lang="es-VE" dirty="0"/>
        </a:p>
      </dgm:t>
    </dgm:pt>
    <dgm:pt modelId="{74AB2E36-B2BD-4413-9889-DC6691687938}">
      <dgm:prSet phldrT="[Texto]"/>
      <dgm:spPr/>
      <dgm:t>
        <a:bodyPr/>
        <a:lstStyle/>
        <a:p>
          <a:r>
            <a:rPr lang="es-EC" dirty="0" smtClean="0">
              <a:solidFill>
                <a:schemeClr val="tx1"/>
              </a:solidFill>
            </a:rPr>
            <a:t>Muestreo Aleatorio estratificado</a:t>
          </a:r>
          <a:endParaRPr lang="es-VE" dirty="0">
            <a:solidFill>
              <a:schemeClr val="tx1"/>
            </a:solidFill>
          </a:endParaRPr>
        </a:p>
      </dgm:t>
    </dgm:pt>
    <dgm:pt modelId="{A414A584-AF5F-49AD-B2A6-8098B79E9C71}" type="parTrans" cxnId="{C29135C7-FA9B-4106-A616-2BB3572DB40F}">
      <dgm:prSet/>
      <dgm:spPr/>
      <dgm:t>
        <a:bodyPr/>
        <a:lstStyle/>
        <a:p>
          <a:endParaRPr lang="es-VE"/>
        </a:p>
      </dgm:t>
    </dgm:pt>
    <dgm:pt modelId="{E55FF321-B0A7-422C-A997-4EAA4F9F8C25}" type="sibTrans" cxnId="{C29135C7-FA9B-4106-A616-2BB3572DB40F}">
      <dgm:prSet/>
      <dgm:spPr/>
      <dgm:t>
        <a:bodyPr/>
        <a:lstStyle/>
        <a:p>
          <a:endParaRPr lang="es-VE"/>
        </a:p>
      </dgm:t>
    </dgm:pt>
    <dgm:pt modelId="{E0A2A13E-3B9C-4855-B9FC-B31E72DB29C8}" type="pres">
      <dgm:prSet presAssocID="{75BECF9A-D373-498D-A0C3-4E7E87380740}" presName="linearFlow" presStyleCnt="0">
        <dgm:presLayoutVars>
          <dgm:resizeHandles val="exact"/>
        </dgm:presLayoutVars>
      </dgm:prSet>
      <dgm:spPr/>
    </dgm:pt>
    <dgm:pt modelId="{CF752ACE-DC6A-4B36-B513-19CA2FB29C69}" type="pres">
      <dgm:prSet presAssocID="{A27AE6EE-71F5-4B6F-9B9B-29D856DB90B4}" presName="node" presStyleLbl="node1" presStyleIdx="0" presStyleCnt="2">
        <dgm:presLayoutVars>
          <dgm:bulletEnabled val="1"/>
        </dgm:presLayoutVars>
      </dgm:prSet>
      <dgm:spPr/>
      <dgm:t>
        <a:bodyPr/>
        <a:lstStyle/>
        <a:p>
          <a:endParaRPr lang="es-EC"/>
        </a:p>
      </dgm:t>
    </dgm:pt>
    <dgm:pt modelId="{B7FE978D-33E0-4818-9193-86EF37D222BA}" type="pres">
      <dgm:prSet presAssocID="{3E6F8C8F-83F7-4FDF-9741-2B76B12B47F8}" presName="sibTrans" presStyleLbl="sibTrans2D1" presStyleIdx="0" presStyleCnt="1"/>
      <dgm:spPr/>
      <dgm:t>
        <a:bodyPr/>
        <a:lstStyle/>
        <a:p>
          <a:endParaRPr lang="es-EC"/>
        </a:p>
      </dgm:t>
    </dgm:pt>
    <dgm:pt modelId="{5F02284D-7BFC-4471-A4F1-ACE0FF1969D5}" type="pres">
      <dgm:prSet presAssocID="{3E6F8C8F-83F7-4FDF-9741-2B76B12B47F8}" presName="connectorText" presStyleLbl="sibTrans2D1" presStyleIdx="0" presStyleCnt="1"/>
      <dgm:spPr/>
      <dgm:t>
        <a:bodyPr/>
        <a:lstStyle/>
        <a:p>
          <a:endParaRPr lang="es-EC"/>
        </a:p>
      </dgm:t>
    </dgm:pt>
    <dgm:pt modelId="{04B667E8-B3F6-4444-86EA-5A4B28A66517}" type="pres">
      <dgm:prSet presAssocID="{74AB2E36-B2BD-4413-9889-DC6691687938}" presName="node" presStyleLbl="node1" presStyleIdx="1" presStyleCnt="2">
        <dgm:presLayoutVars>
          <dgm:bulletEnabled val="1"/>
        </dgm:presLayoutVars>
      </dgm:prSet>
      <dgm:spPr/>
      <dgm:t>
        <a:bodyPr/>
        <a:lstStyle/>
        <a:p>
          <a:endParaRPr lang="es-EC"/>
        </a:p>
      </dgm:t>
    </dgm:pt>
  </dgm:ptLst>
  <dgm:cxnLst>
    <dgm:cxn modelId="{724026A7-47D4-4638-A423-9222C87762E4}" type="presOf" srcId="{A27AE6EE-71F5-4B6F-9B9B-29D856DB90B4}" destId="{CF752ACE-DC6A-4B36-B513-19CA2FB29C69}" srcOrd="0" destOrd="0" presId="urn:microsoft.com/office/officeart/2005/8/layout/process2"/>
    <dgm:cxn modelId="{04946972-22A9-4096-B6FD-65E656AF6C16}" type="presOf" srcId="{3E6F8C8F-83F7-4FDF-9741-2B76B12B47F8}" destId="{5F02284D-7BFC-4471-A4F1-ACE0FF1969D5}" srcOrd="1" destOrd="0" presId="urn:microsoft.com/office/officeart/2005/8/layout/process2"/>
    <dgm:cxn modelId="{6AD98E4C-5320-4662-A7F2-7B3222772F2F}" type="presOf" srcId="{3E6F8C8F-83F7-4FDF-9741-2B76B12B47F8}" destId="{B7FE978D-33E0-4818-9193-86EF37D222BA}" srcOrd="0" destOrd="0" presId="urn:microsoft.com/office/officeart/2005/8/layout/process2"/>
    <dgm:cxn modelId="{35595432-EB64-4EC2-9570-71B8FBDF00B3}" type="presOf" srcId="{75BECF9A-D373-498D-A0C3-4E7E87380740}" destId="{E0A2A13E-3B9C-4855-B9FC-B31E72DB29C8}" srcOrd="0" destOrd="0" presId="urn:microsoft.com/office/officeart/2005/8/layout/process2"/>
    <dgm:cxn modelId="{C29135C7-FA9B-4106-A616-2BB3572DB40F}" srcId="{75BECF9A-D373-498D-A0C3-4E7E87380740}" destId="{74AB2E36-B2BD-4413-9889-DC6691687938}" srcOrd="1" destOrd="0" parTransId="{A414A584-AF5F-49AD-B2A6-8098B79E9C71}" sibTransId="{E55FF321-B0A7-422C-A997-4EAA4F9F8C25}"/>
    <dgm:cxn modelId="{E10EFE7D-7430-4EFD-A9A6-8CEB54F87B9B}" type="presOf" srcId="{74AB2E36-B2BD-4413-9889-DC6691687938}" destId="{04B667E8-B3F6-4444-86EA-5A4B28A66517}" srcOrd="0" destOrd="0" presId="urn:microsoft.com/office/officeart/2005/8/layout/process2"/>
    <dgm:cxn modelId="{A86FE7CC-7EAC-41FC-AB38-C736D19478CA}" srcId="{75BECF9A-D373-498D-A0C3-4E7E87380740}" destId="{A27AE6EE-71F5-4B6F-9B9B-29D856DB90B4}" srcOrd="0" destOrd="0" parTransId="{A12162AD-2AA7-49AC-AECA-CBE6E13068FE}" sibTransId="{3E6F8C8F-83F7-4FDF-9741-2B76B12B47F8}"/>
    <dgm:cxn modelId="{F5FCED49-5F45-4FBA-A181-78A5DEC734D0}" type="presParOf" srcId="{E0A2A13E-3B9C-4855-B9FC-B31E72DB29C8}" destId="{CF752ACE-DC6A-4B36-B513-19CA2FB29C69}" srcOrd="0" destOrd="0" presId="urn:microsoft.com/office/officeart/2005/8/layout/process2"/>
    <dgm:cxn modelId="{5FBC105A-4315-439D-9AA3-25619E404817}" type="presParOf" srcId="{E0A2A13E-3B9C-4855-B9FC-B31E72DB29C8}" destId="{B7FE978D-33E0-4818-9193-86EF37D222BA}" srcOrd="1" destOrd="0" presId="urn:microsoft.com/office/officeart/2005/8/layout/process2"/>
    <dgm:cxn modelId="{D4C013FB-ABD1-4EA9-BF96-9934B3813AC4}" type="presParOf" srcId="{B7FE978D-33E0-4818-9193-86EF37D222BA}" destId="{5F02284D-7BFC-4471-A4F1-ACE0FF1969D5}" srcOrd="0" destOrd="0" presId="urn:microsoft.com/office/officeart/2005/8/layout/process2"/>
    <dgm:cxn modelId="{7DC86E21-2044-4469-A60F-E39C92ACF932}" type="presParOf" srcId="{E0A2A13E-3B9C-4855-B9FC-B31E72DB29C8}" destId="{04B667E8-B3F6-4444-86EA-5A4B28A66517}" srcOrd="2"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9F047AB-74B1-43A8-896D-49040202906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39E82558-C82F-45E7-919A-57E0C1A886A0}">
      <dgm:prSet custT="1"/>
      <dgm:spPr/>
      <dgm:t>
        <a:bodyPr/>
        <a:lstStyle/>
        <a:p>
          <a:r>
            <a:rPr lang="es-ES" sz="2000" b="1" dirty="0" smtClean="0"/>
            <a:t>ZONA 2 Calderón</a:t>
          </a:r>
        </a:p>
      </dgm:t>
    </dgm:pt>
    <dgm:pt modelId="{D632AA2B-399F-415C-8227-32605019DE52}" type="parTrans" cxnId="{31AEBFA0-F1FE-45DB-AB77-2543ADC2FDFA}">
      <dgm:prSet/>
      <dgm:spPr/>
      <dgm:t>
        <a:bodyPr/>
        <a:lstStyle/>
        <a:p>
          <a:endParaRPr lang="es-ES"/>
        </a:p>
      </dgm:t>
    </dgm:pt>
    <dgm:pt modelId="{62E5FCF8-2D87-4F7C-A33F-4ADF214C8601}" type="sibTrans" cxnId="{31AEBFA0-F1FE-45DB-AB77-2543ADC2FDFA}">
      <dgm:prSet/>
      <dgm:spPr/>
      <dgm:t>
        <a:bodyPr/>
        <a:lstStyle/>
        <a:p>
          <a:endParaRPr lang="es-ES"/>
        </a:p>
      </dgm:t>
    </dgm:pt>
    <dgm:pt modelId="{E52C530A-BF37-4360-BDEA-DBDDABB507F3}">
      <dgm:prSet phldrT="[Texto]" custT="1"/>
      <dgm:spPr/>
      <dgm:t>
        <a:bodyPr/>
        <a:lstStyle/>
        <a:p>
          <a:r>
            <a:rPr lang="es-ES" sz="2000" b="1" dirty="0" smtClean="0"/>
            <a:t>ZONA 1 La Delicia</a:t>
          </a:r>
        </a:p>
      </dgm:t>
    </dgm:pt>
    <dgm:pt modelId="{E403BC0C-5E9E-4FEB-A5C6-71A7CDFBDF86}" type="parTrans" cxnId="{2C929D17-3416-444D-BD1F-22DD148B3429}">
      <dgm:prSet/>
      <dgm:spPr/>
      <dgm:t>
        <a:bodyPr/>
        <a:lstStyle/>
        <a:p>
          <a:endParaRPr lang="es-ES"/>
        </a:p>
      </dgm:t>
    </dgm:pt>
    <dgm:pt modelId="{286B151E-7B39-4E17-863C-CDAD79073BC2}" type="sibTrans" cxnId="{2C929D17-3416-444D-BD1F-22DD148B3429}">
      <dgm:prSet/>
      <dgm:spPr/>
      <dgm:t>
        <a:bodyPr/>
        <a:lstStyle/>
        <a:p>
          <a:endParaRPr lang="es-ES"/>
        </a:p>
      </dgm:t>
    </dgm:pt>
    <dgm:pt modelId="{F3801836-726E-4D25-BEC1-60727131FA5D}">
      <dgm:prSet phldrT="[Texto]" custT="1"/>
      <dgm:spPr/>
      <dgm:t>
        <a:bodyPr/>
        <a:lstStyle/>
        <a:p>
          <a:r>
            <a:rPr lang="es-ES" sz="1800" b="1" dirty="0" smtClean="0"/>
            <a:t> con una población de 10 y muestra 1</a:t>
          </a:r>
          <a:endParaRPr lang="es-ES" sz="1800" dirty="0"/>
        </a:p>
      </dgm:t>
    </dgm:pt>
    <dgm:pt modelId="{782B1D62-54B9-4357-9A6C-79B381302863}" type="parTrans" cxnId="{7E3F9B71-A5B3-4C37-B6C8-54FFE1A249EF}">
      <dgm:prSet/>
      <dgm:spPr/>
      <dgm:t>
        <a:bodyPr/>
        <a:lstStyle/>
        <a:p>
          <a:endParaRPr lang="es-ES"/>
        </a:p>
      </dgm:t>
    </dgm:pt>
    <dgm:pt modelId="{E8D7D7A7-0F91-40BF-A70A-5E6766B09ABD}" type="sibTrans" cxnId="{7E3F9B71-A5B3-4C37-B6C8-54FFE1A249EF}">
      <dgm:prSet/>
      <dgm:spPr/>
      <dgm:t>
        <a:bodyPr/>
        <a:lstStyle/>
        <a:p>
          <a:endParaRPr lang="es-ES"/>
        </a:p>
      </dgm:t>
    </dgm:pt>
    <dgm:pt modelId="{C3368AFB-8696-4565-BA66-AF030F5F525A}">
      <dgm:prSet custT="1"/>
      <dgm:spPr/>
      <dgm:t>
        <a:bodyPr/>
        <a:lstStyle/>
        <a:p>
          <a:r>
            <a:rPr lang="es-ES" sz="1800" b="1" dirty="0" smtClean="0"/>
            <a:t> con una población de 166 y muestra 18</a:t>
          </a:r>
          <a:endParaRPr lang="es-ES" sz="1800" dirty="0"/>
        </a:p>
      </dgm:t>
    </dgm:pt>
    <dgm:pt modelId="{810892D0-60E0-4F47-AE1C-232899EC2594}" type="parTrans" cxnId="{9CC1F17C-2F38-488F-B0F9-4F4F85F68368}">
      <dgm:prSet/>
      <dgm:spPr/>
      <dgm:t>
        <a:bodyPr/>
        <a:lstStyle/>
        <a:p>
          <a:endParaRPr lang="es-ES"/>
        </a:p>
      </dgm:t>
    </dgm:pt>
    <dgm:pt modelId="{FEE76899-2646-498F-9A53-2F3821D8404D}" type="sibTrans" cxnId="{9CC1F17C-2F38-488F-B0F9-4F4F85F68368}">
      <dgm:prSet/>
      <dgm:spPr/>
      <dgm:t>
        <a:bodyPr/>
        <a:lstStyle/>
        <a:p>
          <a:endParaRPr lang="es-ES"/>
        </a:p>
      </dgm:t>
    </dgm:pt>
    <dgm:pt modelId="{51039907-8684-453D-BC79-D4D2EB41959E}">
      <dgm:prSet custT="1"/>
      <dgm:spPr/>
      <dgm:t>
        <a:bodyPr/>
        <a:lstStyle/>
        <a:p>
          <a:r>
            <a:rPr lang="es-ES" sz="2000" b="1" dirty="0" smtClean="0"/>
            <a:t>ZONA 3 Eugenio Espejo</a:t>
          </a:r>
          <a:endParaRPr lang="es-ES" sz="2000" dirty="0"/>
        </a:p>
      </dgm:t>
    </dgm:pt>
    <dgm:pt modelId="{BB37047A-C306-4CD3-8AEE-A4C505279A9F}" type="parTrans" cxnId="{9968E482-4F9D-4AEB-946B-485740F7DEFD}">
      <dgm:prSet/>
      <dgm:spPr/>
      <dgm:t>
        <a:bodyPr/>
        <a:lstStyle/>
        <a:p>
          <a:endParaRPr lang="es-ES"/>
        </a:p>
      </dgm:t>
    </dgm:pt>
    <dgm:pt modelId="{EE715246-4E88-448E-B8ED-29179E378209}" type="sibTrans" cxnId="{9968E482-4F9D-4AEB-946B-485740F7DEFD}">
      <dgm:prSet/>
      <dgm:spPr/>
      <dgm:t>
        <a:bodyPr/>
        <a:lstStyle/>
        <a:p>
          <a:endParaRPr lang="es-ES"/>
        </a:p>
      </dgm:t>
    </dgm:pt>
    <dgm:pt modelId="{F2BBC9BD-CEF2-40EC-A975-9E6A1E1D86A0}">
      <dgm:prSet custT="1"/>
      <dgm:spPr/>
      <dgm:t>
        <a:bodyPr/>
        <a:lstStyle/>
        <a:p>
          <a:r>
            <a:rPr lang="es-ES" sz="2000" b="1" dirty="0" smtClean="0"/>
            <a:t>ZONA 4 Manuela </a:t>
          </a:r>
          <a:r>
            <a:rPr lang="es-ES" sz="2000" b="1" dirty="0" err="1" smtClean="0"/>
            <a:t>Saenz</a:t>
          </a:r>
          <a:endParaRPr lang="es-ES" sz="2000" dirty="0"/>
        </a:p>
      </dgm:t>
    </dgm:pt>
    <dgm:pt modelId="{EE12BCD1-1173-4602-A163-03817C35FA62}" type="parTrans" cxnId="{DB25BECA-A94D-474C-86CC-F151C08852E6}">
      <dgm:prSet/>
      <dgm:spPr/>
      <dgm:t>
        <a:bodyPr/>
        <a:lstStyle/>
        <a:p>
          <a:endParaRPr lang="es-ES"/>
        </a:p>
      </dgm:t>
    </dgm:pt>
    <dgm:pt modelId="{1519121E-D875-4707-8A47-29975BF27FED}" type="sibTrans" cxnId="{DB25BECA-A94D-474C-86CC-F151C08852E6}">
      <dgm:prSet/>
      <dgm:spPr/>
      <dgm:t>
        <a:bodyPr/>
        <a:lstStyle/>
        <a:p>
          <a:endParaRPr lang="es-ES"/>
        </a:p>
      </dgm:t>
    </dgm:pt>
    <dgm:pt modelId="{349DFA31-691F-40C5-8ED3-1D37C84AC4AC}">
      <dgm:prSet custT="1"/>
      <dgm:spPr/>
      <dgm:t>
        <a:bodyPr/>
        <a:lstStyle/>
        <a:p>
          <a:r>
            <a:rPr lang="es-ES" sz="1800" b="1" dirty="0" smtClean="0"/>
            <a:t> con una población de 363 y muestra 39</a:t>
          </a:r>
          <a:endParaRPr lang="es-ES" sz="1800" dirty="0"/>
        </a:p>
      </dgm:t>
    </dgm:pt>
    <dgm:pt modelId="{56F3C263-1FEE-4BE4-B352-9120E40953B9}" type="parTrans" cxnId="{7DF98867-5ECA-45A2-B9A5-7A151C38FB16}">
      <dgm:prSet/>
      <dgm:spPr/>
      <dgm:t>
        <a:bodyPr/>
        <a:lstStyle/>
        <a:p>
          <a:endParaRPr lang="es-ES"/>
        </a:p>
      </dgm:t>
    </dgm:pt>
    <dgm:pt modelId="{A4ED7429-7936-4E8A-B702-7D3C80F8CD34}" type="sibTrans" cxnId="{7DF98867-5ECA-45A2-B9A5-7A151C38FB16}">
      <dgm:prSet/>
      <dgm:spPr/>
      <dgm:t>
        <a:bodyPr/>
        <a:lstStyle/>
        <a:p>
          <a:endParaRPr lang="es-ES"/>
        </a:p>
      </dgm:t>
    </dgm:pt>
    <dgm:pt modelId="{695E2508-4284-4093-AE03-D0987B85D88A}">
      <dgm:prSet custT="1"/>
      <dgm:spPr/>
      <dgm:t>
        <a:bodyPr/>
        <a:lstStyle/>
        <a:p>
          <a:r>
            <a:rPr lang="es-ES" sz="2000" b="1" dirty="0" smtClean="0"/>
            <a:t>Total</a:t>
          </a:r>
          <a:endParaRPr lang="es-ES" sz="2000" dirty="0"/>
        </a:p>
      </dgm:t>
    </dgm:pt>
    <dgm:pt modelId="{BFC0F3B9-2650-4225-8820-1A2AE144AA67}" type="parTrans" cxnId="{75581BFE-F5D6-47F0-AD11-054CF3DE499D}">
      <dgm:prSet/>
      <dgm:spPr/>
      <dgm:t>
        <a:bodyPr/>
        <a:lstStyle/>
        <a:p>
          <a:endParaRPr lang="es-ES"/>
        </a:p>
      </dgm:t>
    </dgm:pt>
    <dgm:pt modelId="{D67BD75B-625D-400B-B7D9-10997A73395D}" type="sibTrans" cxnId="{75581BFE-F5D6-47F0-AD11-054CF3DE499D}">
      <dgm:prSet/>
      <dgm:spPr/>
      <dgm:t>
        <a:bodyPr/>
        <a:lstStyle/>
        <a:p>
          <a:endParaRPr lang="es-ES"/>
        </a:p>
      </dgm:t>
    </dgm:pt>
    <dgm:pt modelId="{450B983C-1BCF-4CAB-8BCA-C351E1E24049}">
      <dgm:prSet custT="1"/>
      <dgm:spPr/>
      <dgm:t>
        <a:bodyPr/>
        <a:lstStyle/>
        <a:p>
          <a:pPr>
            <a:lnSpc>
              <a:spcPct val="100000"/>
            </a:lnSpc>
          </a:pPr>
          <a:r>
            <a:rPr lang="es-ES" sz="1800" b="1" dirty="0" smtClean="0"/>
            <a:t> con una población de 934 y muestra 100</a:t>
          </a:r>
          <a:endParaRPr lang="es-ES" sz="1800" dirty="0"/>
        </a:p>
      </dgm:t>
    </dgm:pt>
    <dgm:pt modelId="{47F654CC-2E1A-4B3B-B04E-F09CEB6D9507}" type="sibTrans" cxnId="{C34049D8-6D80-4FF5-A5CC-05AD2119B239}">
      <dgm:prSet/>
      <dgm:spPr/>
      <dgm:t>
        <a:bodyPr/>
        <a:lstStyle/>
        <a:p>
          <a:endParaRPr lang="es-ES"/>
        </a:p>
      </dgm:t>
    </dgm:pt>
    <dgm:pt modelId="{A86902EE-01A6-4AD5-B2DD-005F8A3A2D41}" type="parTrans" cxnId="{C34049D8-6D80-4FF5-A5CC-05AD2119B239}">
      <dgm:prSet/>
      <dgm:spPr/>
      <dgm:t>
        <a:bodyPr/>
        <a:lstStyle/>
        <a:p>
          <a:endParaRPr lang="es-ES"/>
        </a:p>
      </dgm:t>
    </dgm:pt>
    <dgm:pt modelId="{A873CE94-3097-41A4-B677-31F2F2FDCD33}">
      <dgm:prSet custT="1"/>
      <dgm:spPr/>
      <dgm:t>
        <a:bodyPr/>
        <a:lstStyle/>
        <a:p>
          <a:r>
            <a:rPr lang="es-ES" sz="1800" b="1" dirty="0" smtClean="0"/>
            <a:t>población 3206 y muestra 343</a:t>
          </a:r>
          <a:endParaRPr lang="es-ES" sz="1800" dirty="0"/>
        </a:p>
      </dgm:t>
    </dgm:pt>
    <dgm:pt modelId="{D6447142-C6CA-4C96-96A6-D624AB62514C}" type="parTrans" cxnId="{70E0D7B2-C4CA-4405-8879-D56570E3BF35}">
      <dgm:prSet/>
      <dgm:spPr/>
      <dgm:t>
        <a:bodyPr/>
        <a:lstStyle/>
        <a:p>
          <a:endParaRPr lang="es-ES"/>
        </a:p>
      </dgm:t>
    </dgm:pt>
    <dgm:pt modelId="{A97EB395-B844-4F9A-BD28-C0214869AC2B}" type="sibTrans" cxnId="{70E0D7B2-C4CA-4405-8879-D56570E3BF35}">
      <dgm:prSet/>
      <dgm:spPr/>
      <dgm:t>
        <a:bodyPr/>
        <a:lstStyle/>
        <a:p>
          <a:endParaRPr lang="es-ES"/>
        </a:p>
      </dgm:t>
    </dgm:pt>
    <dgm:pt modelId="{9BF1FD2F-CFEA-40D3-8F7B-6006E517DA31}">
      <dgm:prSet phldrT="[Texto]" custT="1"/>
      <dgm:spPr/>
      <dgm:t>
        <a:bodyPr/>
        <a:lstStyle/>
        <a:p>
          <a:r>
            <a:rPr lang="es-ES" sz="2000" b="1" dirty="0" smtClean="0"/>
            <a:t>ZONA 5 La Mariscal</a:t>
          </a:r>
          <a:endParaRPr lang="es-ES" sz="2000" dirty="0"/>
        </a:p>
      </dgm:t>
    </dgm:pt>
    <dgm:pt modelId="{DF785607-D540-4ED5-86DC-FE3D240A7D1C}" type="parTrans" cxnId="{FEB0CFED-C560-466F-B354-BF2FC27E1B68}">
      <dgm:prSet/>
      <dgm:spPr/>
      <dgm:t>
        <a:bodyPr/>
        <a:lstStyle/>
        <a:p>
          <a:endParaRPr lang="es-ES"/>
        </a:p>
      </dgm:t>
    </dgm:pt>
    <dgm:pt modelId="{8C4B2CF4-48A7-488D-B1BD-A10E43708C79}" type="sibTrans" cxnId="{FEB0CFED-C560-466F-B354-BF2FC27E1B68}">
      <dgm:prSet/>
      <dgm:spPr/>
      <dgm:t>
        <a:bodyPr/>
        <a:lstStyle/>
        <a:p>
          <a:endParaRPr lang="es-ES"/>
        </a:p>
      </dgm:t>
    </dgm:pt>
    <dgm:pt modelId="{F3D02DAC-7D14-416F-9713-EB4E4FAEFBED}">
      <dgm:prSet custT="1"/>
      <dgm:spPr/>
      <dgm:t>
        <a:bodyPr/>
        <a:lstStyle/>
        <a:p>
          <a:r>
            <a:rPr lang="es-ES" sz="2000" b="1" dirty="0" smtClean="0"/>
            <a:t>ZONA 6 Eloy Alfaro</a:t>
          </a:r>
        </a:p>
      </dgm:t>
    </dgm:pt>
    <dgm:pt modelId="{20AA7E19-1251-486B-9E70-6CF29C7B4483}" type="parTrans" cxnId="{95CF3ED5-B644-42DF-87C8-9605C3F25376}">
      <dgm:prSet/>
      <dgm:spPr/>
      <dgm:t>
        <a:bodyPr/>
        <a:lstStyle/>
        <a:p>
          <a:endParaRPr lang="es-ES"/>
        </a:p>
      </dgm:t>
    </dgm:pt>
    <dgm:pt modelId="{E863B989-DB98-4EB0-BCEF-C92D6EBAF27B}" type="sibTrans" cxnId="{95CF3ED5-B644-42DF-87C8-9605C3F25376}">
      <dgm:prSet/>
      <dgm:spPr/>
      <dgm:t>
        <a:bodyPr/>
        <a:lstStyle/>
        <a:p>
          <a:endParaRPr lang="es-ES"/>
        </a:p>
      </dgm:t>
    </dgm:pt>
    <dgm:pt modelId="{AFAFCBCA-9A74-4181-AB87-3092E3C685E2}">
      <dgm:prSet custT="1"/>
      <dgm:spPr/>
      <dgm:t>
        <a:bodyPr/>
        <a:lstStyle/>
        <a:p>
          <a:r>
            <a:rPr lang="es-ES" sz="1800" b="1" dirty="0" smtClean="0"/>
            <a:t> con una población de 146 y muestra 16</a:t>
          </a:r>
          <a:endParaRPr lang="es-ES" sz="1800" dirty="0"/>
        </a:p>
      </dgm:t>
    </dgm:pt>
    <dgm:pt modelId="{0D1907D3-8589-4A96-9F93-AEC4F52A5DF5}" type="parTrans" cxnId="{7681FB23-826E-43B8-9F9D-82E3698AB47F}">
      <dgm:prSet/>
      <dgm:spPr/>
      <dgm:t>
        <a:bodyPr/>
        <a:lstStyle/>
        <a:p>
          <a:endParaRPr lang="es-ES"/>
        </a:p>
      </dgm:t>
    </dgm:pt>
    <dgm:pt modelId="{FEBF579A-C5F0-48A8-B893-43D85EB49DEE}" type="sibTrans" cxnId="{7681FB23-826E-43B8-9F9D-82E3698AB47F}">
      <dgm:prSet/>
      <dgm:spPr/>
      <dgm:t>
        <a:bodyPr/>
        <a:lstStyle/>
        <a:p>
          <a:endParaRPr lang="es-ES"/>
        </a:p>
      </dgm:t>
    </dgm:pt>
    <dgm:pt modelId="{E05AA28D-652C-495A-BCD2-AA3FBF8CC73D}">
      <dgm:prSet custT="1"/>
      <dgm:spPr/>
      <dgm:t>
        <a:bodyPr/>
        <a:lstStyle/>
        <a:p>
          <a:r>
            <a:rPr lang="es-ES" sz="2000" b="1" dirty="0" smtClean="0"/>
            <a:t>ZONA 7 Quitumbe</a:t>
          </a:r>
          <a:endParaRPr lang="es-ES" sz="2000" dirty="0"/>
        </a:p>
      </dgm:t>
    </dgm:pt>
    <dgm:pt modelId="{60B45943-9C23-48B4-8E9D-7A74BFDCCE86}" type="parTrans" cxnId="{FE014EC6-AD45-45BD-8222-9FF113247E58}">
      <dgm:prSet/>
      <dgm:spPr/>
      <dgm:t>
        <a:bodyPr/>
        <a:lstStyle/>
        <a:p>
          <a:endParaRPr lang="es-ES"/>
        </a:p>
      </dgm:t>
    </dgm:pt>
    <dgm:pt modelId="{9FCE9CAD-1C2A-4F8C-9B39-9D12B10A5882}" type="sibTrans" cxnId="{FE014EC6-AD45-45BD-8222-9FF113247E58}">
      <dgm:prSet/>
      <dgm:spPr/>
      <dgm:t>
        <a:bodyPr/>
        <a:lstStyle/>
        <a:p>
          <a:endParaRPr lang="es-ES"/>
        </a:p>
      </dgm:t>
    </dgm:pt>
    <dgm:pt modelId="{FDDE11FC-9C09-4BCC-B50E-BB1394D17D4C}">
      <dgm:prSet custT="1"/>
      <dgm:spPr/>
      <dgm:t>
        <a:bodyPr/>
        <a:lstStyle/>
        <a:p>
          <a:r>
            <a:rPr lang="es-ES" sz="1800" b="1" dirty="0" smtClean="0"/>
            <a:t> con una población de 126 y muestra 13</a:t>
          </a:r>
          <a:endParaRPr lang="es-ES" sz="1800" dirty="0"/>
        </a:p>
      </dgm:t>
    </dgm:pt>
    <dgm:pt modelId="{F581244C-6184-4B02-89B0-40C074AE183D}" type="parTrans" cxnId="{C347CB91-DDB8-4A58-90FE-0B8028F950B9}">
      <dgm:prSet/>
      <dgm:spPr/>
      <dgm:t>
        <a:bodyPr/>
        <a:lstStyle/>
        <a:p>
          <a:endParaRPr lang="es-ES"/>
        </a:p>
      </dgm:t>
    </dgm:pt>
    <dgm:pt modelId="{6CDB8574-DA37-4AA7-B7B6-72019B8AAA0D}" type="sibTrans" cxnId="{C347CB91-DDB8-4A58-90FE-0B8028F950B9}">
      <dgm:prSet/>
      <dgm:spPr/>
      <dgm:t>
        <a:bodyPr/>
        <a:lstStyle/>
        <a:p>
          <a:endParaRPr lang="es-ES"/>
        </a:p>
      </dgm:t>
    </dgm:pt>
    <dgm:pt modelId="{C3451881-0D07-4BD3-8BCB-EF88CF415224}">
      <dgm:prSet custT="1"/>
      <dgm:spPr/>
      <dgm:t>
        <a:bodyPr/>
        <a:lstStyle/>
        <a:p>
          <a:r>
            <a:rPr lang="es-ES" sz="2000" b="1" dirty="0" smtClean="0"/>
            <a:t>ZONA 8 Los Chillos</a:t>
          </a:r>
          <a:endParaRPr lang="es-ES" sz="2000" dirty="0"/>
        </a:p>
      </dgm:t>
    </dgm:pt>
    <dgm:pt modelId="{3080899C-D30C-452B-BEAE-0C412FFFCF41}" type="parTrans" cxnId="{716B5E08-ADC8-472C-8A20-8CCF2AC06C9C}">
      <dgm:prSet/>
      <dgm:spPr/>
      <dgm:t>
        <a:bodyPr/>
        <a:lstStyle/>
        <a:p>
          <a:endParaRPr lang="es-ES"/>
        </a:p>
      </dgm:t>
    </dgm:pt>
    <dgm:pt modelId="{3908D4FD-0296-404F-87E6-736ED9C0D4D2}" type="sibTrans" cxnId="{716B5E08-ADC8-472C-8A20-8CCF2AC06C9C}">
      <dgm:prSet/>
      <dgm:spPr/>
      <dgm:t>
        <a:bodyPr/>
        <a:lstStyle/>
        <a:p>
          <a:endParaRPr lang="es-ES"/>
        </a:p>
      </dgm:t>
    </dgm:pt>
    <dgm:pt modelId="{70D26199-F6FE-485B-91B2-23A575FDE96E}">
      <dgm:prSet custT="1"/>
      <dgm:spPr/>
      <dgm:t>
        <a:bodyPr/>
        <a:lstStyle/>
        <a:p>
          <a:r>
            <a:rPr lang="es-ES" sz="1800" b="1" dirty="0" smtClean="0"/>
            <a:t> con una población de 167 y muestra 18</a:t>
          </a:r>
          <a:endParaRPr lang="es-ES" sz="1800" dirty="0"/>
        </a:p>
      </dgm:t>
    </dgm:pt>
    <dgm:pt modelId="{705707AD-8425-457D-8A9D-8CF3013F30B7}" type="parTrans" cxnId="{CA2D9CC5-E2CD-4568-9568-2BBE87C40FDE}">
      <dgm:prSet/>
      <dgm:spPr/>
      <dgm:t>
        <a:bodyPr/>
        <a:lstStyle/>
        <a:p>
          <a:endParaRPr lang="es-ES"/>
        </a:p>
      </dgm:t>
    </dgm:pt>
    <dgm:pt modelId="{B29BEE84-9E2D-45D0-BED4-9D5461B82D69}" type="sibTrans" cxnId="{CA2D9CC5-E2CD-4568-9568-2BBE87C40FDE}">
      <dgm:prSet/>
      <dgm:spPr/>
      <dgm:t>
        <a:bodyPr/>
        <a:lstStyle/>
        <a:p>
          <a:endParaRPr lang="es-ES"/>
        </a:p>
      </dgm:t>
    </dgm:pt>
    <dgm:pt modelId="{82BC057C-500A-4398-9736-F0673D39F4CA}">
      <dgm:prSet custT="1"/>
      <dgm:spPr/>
      <dgm:t>
        <a:bodyPr/>
        <a:lstStyle/>
        <a:p>
          <a:r>
            <a:rPr lang="es-ES" sz="2000" b="1" dirty="0" smtClean="0"/>
            <a:t>ZONA 9 Tumbaco</a:t>
          </a:r>
          <a:endParaRPr lang="es-ES" sz="2000" dirty="0"/>
        </a:p>
      </dgm:t>
    </dgm:pt>
    <dgm:pt modelId="{264BE7CB-A51F-4F1B-8292-B15B9AE0F8A4}" type="parTrans" cxnId="{AA77635A-6812-4657-879F-9B5D37813CB5}">
      <dgm:prSet/>
      <dgm:spPr/>
      <dgm:t>
        <a:bodyPr/>
        <a:lstStyle/>
        <a:p>
          <a:endParaRPr lang="es-ES"/>
        </a:p>
      </dgm:t>
    </dgm:pt>
    <dgm:pt modelId="{4A94C70D-E3B8-4C86-BA2A-DF3E8E0935DB}" type="sibTrans" cxnId="{AA77635A-6812-4657-879F-9B5D37813CB5}">
      <dgm:prSet/>
      <dgm:spPr/>
      <dgm:t>
        <a:bodyPr/>
        <a:lstStyle/>
        <a:p>
          <a:endParaRPr lang="es-ES"/>
        </a:p>
      </dgm:t>
    </dgm:pt>
    <dgm:pt modelId="{BFCB02B1-BE91-4048-8992-939636F5C020}">
      <dgm:prSet custT="1"/>
      <dgm:spPr/>
      <dgm:t>
        <a:bodyPr/>
        <a:lstStyle/>
        <a:p>
          <a:r>
            <a:rPr lang="es-ES" sz="1800" b="1" dirty="0" smtClean="0"/>
            <a:t> con una población de 367 y muestra 39</a:t>
          </a:r>
          <a:endParaRPr lang="es-ES" sz="1800" dirty="0"/>
        </a:p>
      </dgm:t>
    </dgm:pt>
    <dgm:pt modelId="{36E27F64-1CCE-487E-8606-A076D86F784A}" type="parTrans" cxnId="{7D220AB2-8F28-41F7-B92E-2A01ABAD6F99}">
      <dgm:prSet/>
      <dgm:spPr/>
      <dgm:t>
        <a:bodyPr/>
        <a:lstStyle/>
        <a:p>
          <a:endParaRPr lang="es-ES"/>
        </a:p>
      </dgm:t>
    </dgm:pt>
    <dgm:pt modelId="{6D46006F-C54E-464E-AA19-53DF8F7CF128}" type="sibTrans" cxnId="{7D220AB2-8F28-41F7-B92E-2A01ABAD6F99}">
      <dgm:prSet/>
      <dgm:spPr/>
      <dgm:t>
        <a:bodyPr/>
        <a:lstStyle/>
        <a:p>
          <a:endParaRPr lang="es-ES"/>
        </a:p>
      </dgm:t>
    </dgm:pt>
    <dgm:pt modelId="{7F5F8ED7-0927-42D3-A345-FBB93D475E7C}">
      <dgm:prSet phldrT="[Texto]" custT="1"/>
      <dgm:spPr/>
      <dgm:t>
        <a:bodyPr/>
        <a:lstStyle/>
        <a:p>
          <a:r>
            <a:rPr lang="es-ES" sz="1800" b="1" dirty="0" smtClean="0"/>
            <a:t>con una población de 927 y muestra 99</a:t>
          </a:r>
          <a:endParaRPr lang="es-ES" sz="2000" dirty="0"/>
        </a:p>
      </dgm:t>
    </dgm:pt>
    <dgm:pt modelId="{4A7E9397-84AE-4049-A7F6-7EA3AE70B061}" type="parTrans" cxnId="{3DF44124-8B98-411D-A2F2-6E8EC7DC179B}">
      <dgm:prSet/>
      <dgm:spPr/>
      <dgm:t>
        <a:bodyPr/>
        <a:lstStyle/>
        <a:p>
          <a:endParaRPr lang="es-ES"/>
        </a:p>
      </dgm:t>
    </dgm:pt>
    <dgm:pt modelId="{8AC04C52-2100-4D41-98D5-434C74540A32}" type="sibTrans" cxnId="{3DF44124-8B98-411D-A2F2-6E8EC7DC179B}">
      <dgm:prSet/>
      <dgm:spPr/>
      <dgm:t>
        <a:bodyPr/>
        <a:lstStyle/>
        <a:p>
          <a:endParaRPr lang="es-ES"/>
        </a:p>
      </dgm:t>
    </dgm:pt>
    <dgm:pt modelId="{281D3545-D548-4EC7-990D-3134CABAE464}" type="pres">
      <dgm:prSet presAssocID="{29F047AB-74B1-43A8-896D-490402029068}" presName="linear" presStyleCnt="0">
        <dgm:presLayoutVars>
          <dgm:animLvl val="lvl"/>
          <dgm:resizeHandles val="exact"/>
        </dgm:presLayoutVars>
      </dgm:prSet>
      <dgm:spPr/>
      <dgm:t>
        <a:bodyPr/>
        <a:lstStyle/>
        <a:p>
          <a:endParaRPr lang="es-ES"/>
        </a:p>
      </dgm:t>
    </dgm:pt>
    <dgm:pt modelId="{3284FEE5-93E5-4E87-84AD-C81A038C5A8A}" type="pres">
      <dgm:prSet presAssocID="{E52C530A-BF37-4360-BDEA-DBDDABB507F3}" presName="parentText" presStyleLbl="node1" presStyleIdx="0" presStyleCnt="10">
        <dgm:presLayoutVars>
          <dgm:chMax val="0"/>
          <dgm:bulletEnabled val="1"/>
        </dgm:presLayoutVars>
      </dgm:prSet>
      <dgm:spPr/>
      <dgm:t>
        <a:bodyPr/>
        <a:lstStyle/>
        <a:p>
          <a:endParaRPr lang="es-ES"/>
        </a:p>
      </dgm:t>
    </dgm:pt>
    <dgm:pt modelId="{BBBD44E8-B61B-4849-A334-3113BA87D32D}" type="pres">
      <dgm:prSet presAssocID="{E52C530A-BF37-4360-BDEA-DBDDABB507F3}" presName="childText" presStyleLbl="revTx" presStyleIdx="0" presStyleCnt="10">
        <dgm:presLayoutVars>
          <dgm:bulletEnabled val="1"/>
        </dgm:presLayoutVars>
      </dgm:prSet>
      <dgm:spPr/>
      <dgm:t>
        <a:bodyPr/>
        <a:lstStyle/>
        <a:p>
          <a:endParaRPr lang="es-ES"/>
        </a:p>
      </dgm:t>
    </dgm:pt>
    <dgm:pt modelId="{E140C5E9-0C4A-4B9A-B386-76B2E21C0DBC}" type="pres">
      <dgm:prSet presAssocID="{39E82558-C82F-45E7-919A-57E0C1A886A0}" presName="parentText" presStyleLbl="node1" presStyleIdx="1" presStyleCnt="10">
        <dgm:presLayoutVars>
          <dgm:chMax val="0"/>
          <dgm:bulletEnabled val="1"/>
        </dgm:presLayoutVars>
      </dgm:prSet>
      <dgm:spPr/>
      <dgm:t>
        <a:bodyPr/>
        <a:lstStyle/>
        <a:p>
          <a:endParaRPr lang="es-ES"/>
        </a:p>
      </dgm:t>
    </dgm:pt>
    <dgm:pt modelId="{12644FFA-E8B3-4C2F-93FE-A246A5408756}" type="pres">
      <dgm:prSet presAssocID="{39E82558-C82F-45E7-919A-57E0C1A886A0}" presName="childText" presStyleLbl="revTx" presStyleIdx="1" presStyleCnt="10">
        <dgm:presLayoutVars>
          <dgm:bulletEnabled val="1"/>
        </dgm:presLayoutVars>
      </dgm:prSet>
      <dgm:spPr/>
      <dgm:t>
        <a:bodyPr/>
        <a:lstStyle/>
        <a:p>
          <a:endParaRPr lang="es-ES"/>
        </a:p>
      </dgm:t>
    </dgm:pt>
    <dgm:pt modelId="{1D9CDFCE-66C2-4143-B742-2F13F733A1A1}" type="pres">
      <dgm:prSet presAssocID="{51039907-8684-453D-BC79-D4D2EB41959E}" presName="parentText" presStyleLbl="node1" presStyleIdx="2" presStyleCnt="10">
        <dgm:presLayoutVars>
          <dgm:chMax val="0"/>
          <dgm:bulletEnabled val="1"/>
        </dgm:presLayoutVars>
      </dgm:prSet>
      <dgm:spPr/>
      <dgm:t>
        <a:bodyPr/>
        <a:lstStyle/>
        <a:p>
          <a:endParaRPr lang="es-ES"/>
        </a:p>
      </dgm:t>
    </dgm:pt>
    <dgm:pt modelId="{037A1FF7-8EA9-4B07-B98D-3FE7754A7DD2}" type="pres">
      <dgm:prSet presAssocID="{51039907-8684-453D-BC79-D4D2EB41959E}" presName="childText" presStyleLbl="revTx" presStyleIdx="2" presStyleCnt="10">
        <dgm:presLayoutVars>
          <dgm:bulletEnabled val="1"/>
        </dgm:presLayoutVars>
      </dgm:prSet>
      <dgm:spPr/>
      <dgm:t>
        <a:bodyPr/>
        <a:lstStyle/>
        <a:p>
          <a:endParaRPr lang="es-ES"/>
        </a:p>
      </dgm:t>
    </dgm:pt>
    <dgm:pt modelId="{950E57C7-2CF7-4B47-8483-693B7A65F70D}" type="pres">
      <dgm:prSet presAssocID="{F2BBC9BD-CEF2-40EC-A975-9E6A1E1D86A0}" presName="parentText" presStyleLbl="node1" presStyleIdx="3" presStyleCnt="10">
        <dgm:presLayoutVars>
          <dgm:chMax val="0"/>
          <dgm:bulletEnabled val="1"/>
        </dgm:presLayoutVars>
      </dgm:prSet>
      <dgm:spPr/>
      <dgm:t>
        <a:bodyPr/>
        <a:lstStyle/>
        <a:p>
          <a:endParaRPr lang="es-ES"/>
        </a:p>
      </dgm:t>
    </dgm:pt>
    <dgm:pt modelId="{6C554485-73FE-4216-AA1B-052E11BDE28F}" type="pres">
      <dgm:prSet presAssocID="{F2BBC9BD-CEF2-40EC-A975-9E6A1E1D86A0}" presName="childText" presStyleLbl="revTx" presStyleIdx="3" presStyleCnt="10">
        <dgm:presLayoutVars>
          <dgm:bulletEnabled val="1"/>
        </dgm:presLayoutVars>
      </dgm:prSet>
      <dgm:spPr/>
      <dgm:t>
        <a:bodyPr/>
        <a:lstStyle/>
        <a:p>
          <a:endParaRPr lang="es-ES"/>
        </a:p>
      </dgm:t>
    </dgm:pt>
    <dgm:pt modelId="{6D0CB8E3-5F16-4F00-8902-87C518D77484}" type="pres">
      <dgm:prSet presAssocID="{9BF1FD2F-CFEA-40D3-8F7B-6006E517DA31}" presName="parentText" presStyleLbl="node1" presStyleIdx="4" presStyleCnt="10">
        <dgm:presLayoutVars>
          <dgm:chMax val="0"/>
          <dgm:bulletEnabled val="1"/>
        </dgm:presLayoutVars>
      </dgm:prSet>
      <dgm:spPr/>
      <dgm:t>
        <a:bodyPr/>
        <a:lstStyle/>
        <a:p>
          <a:endParaRPr lang="es-ES"/>
        </a:p>
      </dgm:t>
    </dgm:pt>
    <dgm:pt modelId="{7DF3A80C-E1AE-4B31-9A97-E8BED195DA59}" type="pres">
      <dgm:prSet presAssocID="{9BF1FD2F-CFEA-40D3-8F7B-6006E517DA31}" presName="childText" presStyleLbl="revTx" presStyleIdx="4" presStyleCnt="10">
        <dgm:presLayoutVars>
          <dgm:bulletEnabled val="1"/>
        </dgm:presLayoutVars>
      </dgm:prSet>
      <dgm:spPr/>
      <dgm:t>
        <a:bodyPr/>
        <a:lstStyle/>
        <a:p>
          <a:endParaRPr lang="es-ES"/>
        </a:p>
      </dgm:t>
    </dgm:pt>
    <dgm:pt modelId="{066EEDA1-4A5A-42E7-8FD0-8FA51F071CBF}" type="pres">
      <dgm:prSet presAssocID="{F3D02DAC-7D14-416F-9713-EB4E4FAEFBED}" presName="parentText" presStyleLbl="node1" presStyleIdx="5" presStyleCnt="10">
        <dgm:presLayoutVars>
          <dgm:chMax val="0"/>
          <dgm:bulletEnabled val="1"/>
        </dgm:presLayoutVars>
      </dgm:prSet>
      <dgm:spPr/>
      <dgm:t>
        <a:bodyPr/>
        <a:lstStyle/>
        <a:p>
          <a:endParaRPr lang="es-ES"/>
        </a:p>
      </dgm:t>
    </dgm:pt>
    <dgm:pt modelId="{B5D40D49-72DA-44EE-954D-BB40C37B5F1F}" type="pres">
      <dgm:prSet presAssocID="{F3D02DAC-7D14-416F-9713-EB4E4FAEFBED}" presName="childText" presStyleLbl="revTx" presStyleIdx="5" presStyleCnt="10">
        <dgm:presLayoutVars>
          <dgm:bulletEnabled val="1"/>
        </dgm:presLayoutVars>
      </dgm:prSet>
      <dgm:spPr/>
      <dgm:t>
        <a:bodyPr/>
        <a:lstStyle/>
        <a:p>
          <a:endParaRPr lang="es-ES"/>
        </a:p>
      </dgm:t>
    </dgm:pt>
    <dgm:pt modelId="{4B6ADC23-B7A0-45E8-B688-4A4D2D6FF1CC}" type="pres">
      <dgm:prSet presAssocID="{E05AA28D-652C-495A-BCD2-AA3FBF8CC73D}" presName="parentText" presStyleLbl="node1" presStyleIdx="6" presStyleCnt="10">
        <dgm:presLayoutVars>
          <dgm:chMax val="0"/>
          <dgm:bulletEnabled val="1"/>
        </dgm:presLayoutVars>
      </dgm:prSet>
      <dgm:spPr/>
      <dgm:t>
        <a:bodyPr/>
        <a:lstStyle/>
        <a:p>
          <a:endParaRPr lang="es-ES"/>
        </a:p>
      </dgm:t>
    </dgm:pt>
    <dgm:pt modelId="{62153F24-AF43-4F7E-959B-21BDB4BE6374}" type="pres">
      <dgm:prSet presAssocID="{E05AA28D-652C-495A-BCD2-AA3FBF8CC73D}" presName="childText" presStyleLbl="revTx" presStyleIdx="6" presStyleCnt="10">
        <dgm:presLayoutVars>
          <dgm:bulletEnabled val="1"/>
        </dgm:presLayoutVars>
      </dgm:prSet>
      <dgm:spPr/>
      <dgm:t>
        <a:bodyPr/>
        <a:lstStyle/>
        <a:p>
          <a:endParaRPr lang="es-ES"/>
        </a:p>
      </dgm:t>
    </dgm:pt>
    <dgm:pt modelId="{80B01F7E-797C-4724-B872-314A11677F0D}" type="pres">
      <dgm:prSet presAssocID="{C3451881-0D07-4BD3-8BCB-EF88CF415224}" presName="parentText" presStyleLbl="node1" presStyleIdx="7" presStyleCnt="10">
        <dgm:presLayoutVars>
          <dgm:chMax val="0"/>
          <dgm:bulletEnabled val="1"/>
        </dgm:presLayoutVars>
      </dgm:prSet>
      <dgm:spPr/>
      <dgm:t>
        <a:bodyPr/>
        <a:lstStyle/>
        <a:p>
          <a:endParaRPr lang="es-ES"/>
        </a:p>
      </dgm:t>
    </dgm:pt>
    <dgm:pt modelId="{7393C94C-2A31-4CBD-8E9A-9D6187062CFF}" type="pres">
      <dgm:prSet presAssocID="{C3451881-0D07-4BD3-8BCB-EF88CF415224}" presName="childText" presStyleLbl="revTx" presStyleIdx="7" presStyleCnt="10">
        <dgm:presLayoutVars>
          <dgm:bulletEnabled val="1"/>
        </dgm:presLayoutVars>
      </dgm:prSet>
      <dgm:spPr/>
      <dgm:t>
        <a:bodyPr/>
        <a:lstStyle/>
        <a:p>
          <a:endParaRPr lang="es-ES"/>
        </a:p>
      </dgm:t>
    </dgm:pt>
    <dgm:pt modelId="{F5AF939C-041D-4282-9677-A62CA79F9DDB}" type="pres">
      <dgm:prSet presAssocID="{82BC057C-500A-4398-9736-F0673D39F4CA}" presName="parentText" presStyleLbl="node1" presStyleIdx="8" presStyleCnt="10">
        <dgm:presLayoutVars>
          <dgm:chMax val="0"/>
          <dgm:bulletEnabled val="1"/>
        </dgm:presLayoutVars>
      </dgm:prSet>
      <dgm:spPr/>
      <dgm:t>
        <a:bodyPr/>
        <a:lstStyle/>
        <a:p>
          <a:endParaRPr lang="es-ES"/>
        </a:p>
      </dgm:t>
    </dgm:pt>
    <dgm:pt modelId="{A1BEED67-8DB9-40B1-B3A9-35D4472B08B6}" type="pres">
      <dgm:prSet presAssocID="{82BC057C-500A-4398-9736-F0673D39F4CA}" presName="childText" presStyleLbl="revTx" presStyleIdx="8" presStyleCnt="10">
        <dgm:presLayoutVars>
          <dgm:bulletEnabled val="1"/>
        </dgm:presLayoutVars>
      </dgm:prSet>
      <dgm:spPr/>
      <dgm:t>
        <a:bodyPr/>
        <a:lstStyle/>
        <a:p>
          <a:endParaRPr lang="es-ES"/>
        </a:p>
      </dgm:t>
    </dgm:pt>
    <dgm:pt modelId="{CCA86265-6932-4B9B-8DA5-6355B6020529}" type="pres">
      <dgm:prSet presAssocID="{695E2508-4284-4093-AE03-D0987B85D88A}" presName="parentText" presStyleLbl="node1" presStyleIdx="9" presStyleCnt="10">
        <dgm:presLayoutVars>
          <dgm:chMax val="0"/>
          <dgm:bulletEnabled val="1"/>
        </dgm:presLayoutVars>
      </dgm:prSet>
      <dgm:spPr/>
      <dgm:t>
        <a:bodyPr/>
        <a:lstStyle/>
        <a:p>
          <a:endParaRPr lang="es-ES"/>
        </a:p>
      </dgm:t>
    </dgm:pt>
    <dgm:pt modelId="{DE01C650-BE90-4AC8-A224-455F905E63A9}" type="pres">
      <dgm:prSet presAssocID="{695E2508-4284-4093-AE03-D0987B85D88A}" presName="childText" presStyleLbl="revTx" presStyleIdx="9" presStyleCnt="10">
        <dgm:presLayoutVars>
          <dgm:bulletEnabled val="1"/>
        </dgm:presLayoutVars>
      </dgm:prSet>
      <dgm:spPr/>
      <dgm:t>
        <a:bodyPr/>
        <a:lstStyle/>
        <a:p>
          <a:endParaRPr lang="es-ES"/>
        </a:p>
      </dgm:t>
    </dgm:pt>
  </dgm:ptLst>
  <dgm:cxnLst>
    <dgm:cxn modelId="{3DF44124-8B98-411D-A2F2-6E8EC7DC179B}" srcId="{9BF1FD2F-CFEA-40D3-8F7B-6006E517DA31}" destId="{7F5F8ED7-0927-42D3-A345-FBB93D475E7C}" srcOrd="0" destOrd="0" parTransId="{4A7E9397-84AE-4049-A7F6-7EA3AE70B061}" sibTransId="{8AC04C52-2100-4D41-98D5-434C74540A32}"/>
    <dgm:cxn modelId="{95CF3ED5-B644-42DF-87C8-9605C3F25376}" srcId="{29F047AB-74B1-43A8-896D-490402029068}" destId="{F3D02DAC-7D14-416F-9713-EB4E4FAEFBED}" srcOrd="5" destOrd="0" parTransId="{20AA7E19-1251-486B-9E70-6CF29C7B4483}" sibTransId="{E863B989-DB98-4EB0-BCEF-C92D6EBAF27B}"/>
    <dgm:cxn modelId="{AB5FDB77-7ADA-4988-A4B5-AE944E9402F3}" type="presOf" srcId="{FDDE11FC-9C09-4BCC-B50E-BB1394D17D4C}" destId="{62153F24-AF43-4F7E-959B-21BDB4BE6374}" srcOrd="0" destOrd="0" presId="urn:microsoft.com/office/officeart/2005/8/layout/vList2"/>
    <dgm:cxn modelId="{9CF887F0-6E33-4AB3-AB87-A4FE12C2B5DE}" type="presOf" srcId="{F2BBC9BD-CEF2-40EC-A975-9E6A1E1D86A0}" destId="{950E57C7-2CF7-4B47-8483-693B7A65F70D}" srcOrd="0" destOrd="0" presId="urn:microsoft.com/office/officeart/2005/8/layout/vList2"/>
    <dgm:cxn modelId="{7E3F9B71-A5B3-4C37-B6C8-54FFE1A249EF}" srcId="{E52C530A-BF37-4360-BDEA-DBDDABB507F3}" destId="{F3801836-726E-4D25-BEC1-60727131FA5D}" srcOrd="0" destOrd="0" parTransId="{782B1D62-54B9-4357-9A6C-79B381302863}" sibTransId="{E8D7D7A7-0F91-40BF-A70A-5E6766B09ABD}"/>
    <dgm:cxn modelId="{754302AF-7873-4851-AAB3-072D63AC0FA9}" type="presOf" srcId="{70D26199-F6FE-485B-91B2-23A575FDE96E}" destId="{7393C94C-2A31-4CBD-8E9A-9D6187062CFF}" srcOrd="0" destOrd="0" presId="urn:microsoft.com/office/officeart/2005/8/layout/vList2"/>
    <dgm:cxn modelId="{F06E59F8-9C3E-4CD5-ABBB-D3B6CE434557}" type="presOf" srcId="{BFCB02B1-BE91-4048-8992-939636F5C020}" destId="{A1BEED67-8DB9-40B1-B3A9-35D4472B08B6}" srcOrd="0" destOrd="0" presId="urn:microsoft.com/office/officeart/2005/8/layout/vList2"/>
    <dgm:cxn modelId="{7D220AB2-8F28-41F7-B92E-2A01ABAD6F99}" srcId="{82BC057C-500A-4398-9736-F0673D39F4CA}" destId="{BFCB02B1-BE91-4048-8992-939636F5C020}" srcOrd="0" destOrd="0" parTransId="{36E27F64-1CCE-487E-8606-A076D86F784A}" sibTransId="{6D46006F-C54E-464E-AA19-53DF8F7CF128}"/>
    <dgm:cxn modelId="{AA77635A-6812-4657-879F-9B5D37813CB5}" srcId="{29F047AB-74B1-43A8-896D-490402029068}" destId="{82BC057C-500A-4398-9736-F0673D39F4CA}" srcOrd="8" destOrd="0" parTransId="{264BE7CB-A51F-4F1B-8292-B15B9AE0F8A4}" sibTransId="{4A94C70D-E3B8-4C86-BA2A-DF3E8E0935DB}"/>
    <dgm:cxn modelId="{93FBB774-8E40-4352-94A6-27E3FD0E8475}" type="presOf" srcId="{F3D02DAC-7D14-416F-9713-EB4E4FAEFBED}" destId="{066EEDA1-4A5A-42E7-8FD0-8FA51F071CBF}" srcOrd="0" destOrd="0" presId="urn:microsoft.com/office/officeart/2005/8/layout/vList2"/>
    <dgm:cxn modelId="{CA2D9CC5-E2CD-4568-9568-2BBE87C40FDE}" srcId="{C3451881-0D07-4BD3-8BCB-EF88CF415224}" destId="{70D26199-F6FE-485B-91B2-23A575FDE96E}" srcOrd="0" destOrd="0" parTransId="{705707AD-8425-457D-8A9D-8CF3013F30B7}" sibTransId="{B29BEE84-9E2D-45D0-BED4-9D5461B82D69}"/>
    <dgm:cxn modelId="{75581BFE-F5D6-47F0-AD11-054CF3DE499D}" srcId="{29F047AB-74B1-43A8-896D-490402029068}" destId="{695E2508-4284-4093-AE03-D0987B85D88A}" srcOrd="9" destOrd="0" parTransId="{BFC0F3B9-2650-4225-8820-1A2AE144AA67}" sibTransId="{D67BD75B-625D-400B-B7D9-10997A73395D}"/>
    <dgm:cxn modelId="{DB1E8E4B-7D24-4718-A62F-6F9DC63D839D}" type="presOf" srcId="{7F5F8ED7-0927-42D3-A345-FBB93D475E7C}" destId="{7DF3A80C-E1AE-4B31-9A97-E8BED195DA59}" srcOrd="0" destOrd="0" presId="urn:microsoft.com/office/officeart/2005/8/layout/vList2"/>
    <dgm:cxn modelId="{C34049D8-6D80-4FF5-A5CC-05AD2119B239}" srcId="{51039907-8684-453D-BC79-D4D2EB41959E}" destId="{450B983C-1BCF-4CAB-8BCA-C351E1E24049}" srcOrd="0" destOrd="0" parTransId="{A86902EE-01A6-4AD5-B2DD-005F8A3A2D41}" sibTransId="{47F654CC-2E1A-4B3B-B04E-F09CEB6D9507}"/>
    <dgm:cxn modelId="{A20E3B2B-131F-4DF9-913A-6678BEC0BE1C}" type="presOf" srcId="{51039907-8684-453D-BC79-D4D2EB41959E}" destId="{1D9CDFCE-66C2-4143-B742-2F13F733A1A1}" srcOrd="0" destOrd="0" presId="urn:microsoft.com/office/officeart/2005/8/layout/vList2"/>
    <dgm:cxn modelId="{84659D94-7C24-4544-82A1-18BBAF1564B4}" type="presOf" srcId="{29F047AB-74B1-43A8-896D-490402029068}" destId="{281D3545-D548-4EC7-990D-3134CABAE464}" srcOrd="0" destOrd="0" presId="urn:microsoft.com/office/officeart/2005/8/layout/vList2"/>
    <dgm:cxn modelId="{C347CB91-DDB8-4A58-90FE-0B8028F950B9}" srcId="{E05AA28D-652C-495A-BCD2-AA3FBF8CC73D}" destId="{FDDE11FC-9C09-4BCC-B50E-BB1394D17D4C}" srcOrd="0" destOrd="0" parTransId="{F581244C-6184-4B02-89B0-40C074AE183D}" sibTransId="{6CDB8574-DA37-4AA7-B7B6-72019B8AAA0D}"/>
    <dgm:cxn modelId="{2F6CCB1C-9F64-4101-A189-45B799E78ECA}" type="presOf" srcId="{A873CE94-3097-41A4-B677-31F2F2FDCD33}" destId="{DE01C650-BE90-4AC8-A224-455F905E63A9}" srcOrd="0" destOrd="0" presId="urn:microsoft.com/office/officeart/2005/8/layout/vList2"/>
    <dgm:cxn modelId="{9968E482-4F9D-4AEB-946B-485740F7DEFD}" srcId="{29F047AB-74B1-43A8-896D-490402029068}" destId="{51039907-8684-453D-BC79-D4D2EB41959E}" srcOrd="2" destOrd="0" parTransId="{BB37047A-C306-4CD3-8AEE-A4C505279A9F}" sibTransId="{EE715246-4E88-448E-B8ED-29179E378209}"/>
    <dgm:cxn modelId="{9CC1F17C-2F38-488F-B0F9-4F4F85F68368}" srcId="{39E82558-C82F-45E7-919A-57E0C1A886A0}" destId="{C3368AFB-8696-4565-BA66-AF030F5F525A}" srcOrd="0" destOrd="0" parTransId="{810892D0-60E0-4F47-AE1C-232899EC2594}" sibTransId="{FEE76899-2646-498F-9A53-2F3821D8404D}"/>
    <dgm:cxn modelId="{31AEBFA0-F1FE-45DB-AB77-2543ADC2FDFA}" srcId="{29F047AB-74B1-43A8-896D-490402029068}" destId="{39E82558-C82F-45E7-919A-57E0C1A886A0}" srcOrd="1" destOrd="0" parTransId="{D632AA2B-399F-415C-8227-32605019DE52}" sibTransId="{62E5FCF8-2D87-4F7C-A33F-4ADF214C8601}"/>
    <dgm:cxn modelId="{643181AD-5B1B-46FB-BCD2-A56A5BFA4D40}" type="presOf" srcId="{82BC057C-500A-4398-9736-F0673D39F4CA}" destId="{F5AF939C-041D-4282-9677-A62CA79F9DDB}" srcOrd="0" destOrd="0" presId="urn:microsoft.com/office/officeart/2005/8/layout/vList2"/>
    <dgm:cxn modelId="{7681FB23-826E-43B8-9F9D-82E3698AB47F}" srcId="{F3D02DAC-7D14-416F-9713-EB4E4FAEFBED}" destId="{AFAFCBCA-9A74-4181-AB87-3092E3C685E2}" srcOrd="0" destOrd="0" parTransId="{0D1907D3-8589-4A96-9F93-AEC4F52A5DF5}" sibTransId="{FEBF579A-C5F0-48A8-B893-43D85EB49DEE}"/>
    <dgm:cxn modelId="{C8E5E2AD-538E-4586-B753-742BE151E461}" type="presOf" srcId="{349DFA31-691F-40C5-8ED3-1D37C84AC4AC}" destId="{6C554485-73FE-4216-AA1B-052E11BDE28F}" srcOrd="0" destOrd="0" presId="urn:microsoft.com/office/officeart/2005/8/layout/vList2"/>
    <dgm:cxn modelId="{8F5BE310-A8B3-4D6B-9FB0-C6E8F08417D4}" type="presOf" srcId="{450B983C-1BCF-4CAB-8BCA-C351E1E24049}" destId="{037A1FF7-8EA9-4B07-B98D-3FE7754A7DD2}" srcOrd="0" destOrd="0" presId="urn:microsoft.com/office/officeart/2005/8/layout/vList2"/>
    <dgm:cxn modelId="{DB25BECA-A94D-474C-86CC-F151C08852E6}" srcId="{29F047AB-74B1-43A8-896D-490402029068}" destId="{F2BBC9BD-CEF2-40EC-A975-9E6A1E1D86A0}" srcOrd="3" destOrd="0" parTransId="{EE12BCD1-1173-4602-A163-03817C35FA62}" sibTransId="{1519121E-D875-4707-8A47-29975BF27FED}"/>
    <dgm:cxn modelId="{B624ECA4-BD71-46A7-8D2D-8AF9986DBB99}" type="presOf" srcId="{AFAFCBCA-9A74-4181-AB87-3092E3C685E2}" destId="{B5D40D49-72DA-44EE-954D-BB40C37B5F1F}" srcOrd="0" destOrd="0" presId="urn:microsoft.com/office/officeart/2005/8/layout/vList2"/>
    <dgm:cxn modelId="{7DF98867-5ECA-45A2-B9A5-7A151C38FB16}" srcId="{F2BBC9BD-CEF2-40EC-A975-9E6A1E1D86A0}" destId="{349DFA31-691F-40C5-8ED3-1D37C84AC4AC}" srcOrd="0" destOrd="0" parTransId="{56F3C263-1FEE-4BE4-B352-9120E40953B9}" sibTransId="{A4ED7429-7936-4E8A-B702-7D3C80F8CD34}"/>
    <dgm:cxn modelId="{58BBA728-AD27-4327-A300-5AEDC7FD2EB6}" type="presOf" srcId="{E05AA28D-652C-495A-BCD2-AA3FBF8CC73D}" destId="{4B6ADC23-B7A0-45E8-B688-4A4D2D6FF1CC}" srcOrd="0" destOrd="0" presId="urn:microsoft.com/office/officeart/2005/8/layout/vList2"/>
    <dgm:cxn modelId="{2C929D17-3416-444D-BD1F-22DD148B3429}" srcId="{29F047AB-74B1-43A8-896D-490402029068}" destId="{E52C530A-BF37-4360-BDEA-DBDDABB507F3}" srcOrd="0" destOrd="0" parTransId="{E403BC0C-5E9E-4FEB-A5C6-71A7CDFBDF86}" sibTransId="{286B151E-7B39-4E17-863C-CDAD79073BC2}"/>
    <dgm:cxn modelId="{FE014EC6-AD45-45BD-8222-9FF113247E58}" srcId="{29F047AB-74B1-43A8-896D-490402029068}" destId="{E05AA28D-652C-495A-BCD2-AA3FBF8CC73D}" srcOrd="6" destOrd="0" parTransId="{60B45943-9C23-48B4-8E9D-7A74BFDCCE86}" sibTransId="{9FCE9CAD-1C2A-4F8C-9B39-9D12B10A5882}"/>
    <dgm:cxn modelId="{FEB0CFED-C560-466F-B354-BF2FC27E1B68}" srcId="{29F047AB-74B1-43A8-896D-490402029068}" destId="{9BF1FD2F-CFEA-40D3-8F7B-6006E517DA31}" srcOrd="4" destOrd="0" parTransId="{DF785607-D540-4ED5-86DC-FE3D240A7D1C}" sibTransId="{8C4B2CF4-48A7-488D-B1BD-A10E43708C79}"/>
    <dgm:cxn modelId="{70E0D7B2-C4CA-4405-8879-D56570E3BF35}" srcId="{695E2508-4284-4093-AE03-D0987B85D88A}" destId="{A873CE94-3097-41A4-B677-31F2F2FDCD33}" srcOrd="0" destOrd="0" parTransId="{D6447142-C6CA-4C96-96A6-D624AB62514C}" sibTransId="{A97EB395-B844-4F9A-BD28-C0214869AC2B}"/>
    <dgm:cxn modelId="{783E0092-4C81-4BC7-940B-47F8E631C25C}" type="presOf" srcId="{9BF1FD2F-CFEA-40D3-8F7B-6006E517DA31}" destId="{6D0CB8E3-5F16-4F00-8902-87C518D77484}" srcOrd="0" destOrd="0" presId="urn:microsoft.com/office/officeart/2005/8/layout/vList2"/>
    <dgm:cxn modelId="{AB1DF63C-B123-4CA3-8356-5A5572DC60D8}" type="presOf" srcId="{695E2508-4284-4093-AE03-D0987B85D88A}" destId="{CCA86265-6932-4B9B-8DA5-6355B6020529}" srcOrd="0" destOrd="0" presId="urn:microsoft.com/office/officeart/2005/8/layout/vList2"/>
    <dgm:cxn modelId="{C1B048DE-5FD8-4DE5-8D79-46440C2449DB}" type="presOf" srcId="{E52C530A-BF37-4360-BDEA-DBDDABB507F3}" destId="{3284FEE5-93E5-4E87-84AD-C81A038C5A8A}" srcOrd="0" destOrd="0" presId="urn:microsoft.com/office/officeart/2005/8/layout/vList2"/>
    <dgm:cxn modelId="{DFCEA094-2296-4523-A8DF-4443D9F252FD}" type="presOf" srcId="{C3368AFB-8696-4565-BA66-AF030F5F525A}" destId="{12644FFA-E8B3-4C2F-93FE-A246A5408756}" srcOrd="0" destOrd="0" presId="urn:microsoft.com/office/officeart/2005/8/layout/vList2"/>
    <dgm:cxn modelId="{998EBDAB-DCC0-4AF5-B11A-C62CA1B0A24F}" type="presOf" srcId="{C3451881-0D07-4BD3-8BCB-EF88CF415224}" destId="{80B01F7E-797C-4724-B872-314A11677F0D}" srcOrd="0" destOrd="0" presId="urn:microsoft.com/office/officeart/2005/8/layout/vList2"/>
    <dgm:cxn modelId="{716B5E08-ADC8-472C-8A20-8CCF2AC06C9C}" srcId="{29F047AB-74B1-43A8-896D-490402029068}" destId="{C3451881-0D07-4BD3-8BCB-EF88CF415224}" srcOrd="7" destOrd="0" parTransId="{3080899C-D30C-452B-BEAE-0C412FFFCF41}" sibTransId="{3908D4FD-0296-404F-87E6-736ED9C0D4D2}"/>
    <dgm:cxn modelId="{3A3C2101-825B-49B0-A2E5-199A0729FBB5}" type="presOf" srcId="{39E82558-C82F-45E7-919A-57E0C1A886A0}" destId="{E140C5E9-0C4A-4B9A-B386-76B2E21C0DBC}" srcOrd="0" destOrd="0" presId="urn:microsoft.com/office/officeart/2005/8/layout/vList2"/>
    <dgm:cxn modelId="{FDFCF7D6-251E-4166-B6B5-A3678BBF93F4}" type="presOf" srcId="{F3801836-726E-4D25-BEC1-60727131FA5D}" destId="{BBBD44E8-B61B-4849-A334-3113BA87D32D}" srcOrd="0" destOrd="0" presId="urn:microsoft.com/office/officeart/2005/8/layout/vList2"/>
    <dgm:cxn modelId="{9DDFF8F2-2118-4EC2-AE50-1FB9BC277F60}" type="presParOf" srcId="{281D3545-D548-4EC7-990D-3134CABAE464}" destId="{3284FEE5-93E5-4E87-84AD-C81A038C5A8A}" srcOrd="0" destOrd="0" presId="urn:microsoft.com/office/officeart/2005/8/layout/vList2"/>
    <dgm:cxn modelId="{CE0AB053-3BED-4463-A5BD-1BC57E093924}" type="presParOf" srcId="{281D3545-D548-4EC7-990D-3134CABAE464}" destId="{BBBD44E8-B61B-4849-A334-3113BA87D32D}" srcOrd="1" destOrd="0" presId="urn:microsoft.com/office/officeart/2005/8/layout/vList2"/>
    <dgm:cxn modelId="{125D9635-D8E2-4DDD-81FF-2E38DA6DD5F0}" type="presParOf" srcId="{281D3545-D548-4EC7-990D-3134CABAE464}" destId="{E140C5E9-0C4A-4B9A-B386-76B2E21C0DBC}" srcOrd="2" destOrd="0" presId="urn:microsoft.com/office/officeart/2005/8/layout/vList2"/>
    <dgm:cxn modelId="{F67E9819-708B-4F88-9B4A-7D73277B7B92}" type="presParOf" srcId="{281D3545-D548-4EC7-990D-3134CABAE464}" destId="{12644FFA-E8B3-4C2F-93FE-A246A5408756}" srcOrd="3" destOrd="0" presId="urn:microsoft.com/office/officeart/2005/8/layout/vList2"/>
    <dgm:cxn modelId="{265CEF95-A64E-4811-96D5-61E8DD2665CA}" type="presParOf" srcId="{281D3545-D548-4EC7-990D-3134CABAE464}" destId="{1D9CDFCE-66C2-4143-B742-2F13F733A1A1}" srcOrd="4" destOrd="0" presId="urn:microsoft.com/office/officeart/2005/8/layout/vList2"/>
    <dgm:cxn modelId="{FA26F44C-25F2-4935-9CFA-C035D8107D7A}" type="presParOf" srcId="{281D3545-D548-4EC7-990D-3134CABAE464}" destId="{037A1FF7-8EA9-4B07-B98D-3FE7754A7DD2}" srcOrd="5" destOrd="0" presId="urn:microsoft.com/office/officeart/2005/8/layout/vList2"/>
    <dgm:cxn modelId="{9FAE43D0-B467-44D8-8565-70796290EDDD}" type="presParOf" srcId="{281D3545-D548-4EC7-990D-3134CABAE464}" destId="{950E57C7-2CF7-4B47-8483-693B7A65F70D}" srcOrd="6" destOrd="0" presId="urn:microsoft.com/office/officeart/2005/8/layout/vList2"/>
    <dgm:cxn modelId="{461EE8B0-6882-418B-B5DC-BD552A4CCB45}" type="presParOf" srcId="{281D3545-D548-4EC7-990D-3134CABAE464}" destId="{6C554485-73FE-4216-AA1B-052E11BDE28F}" srcOrd="7" destOrd="0" presId="urn:microsoft.com/office/officeart/2005/8/layout/vList2"/>
    <dgm:cxn modelId="{F425AF10-59E9-4856-A503-8EE72D21F81B}" type="presParOf" srcId="{281D3545-D548-4EC7-990D-3134CABAE464}" destId="{6D0CB8E3-5F16-4F00-8902-87C518D77484}" srcOrd="8" destOrd="0" presId="urn:microsoft.com/office/officeart/2005/8/layout/vList2"/>
    <dgm:cxn modelId="{4B89A76D-3D81-4D28-8D9D-F2E12260DA93}" type="presParOf" srcId="{281D3545-D548-4EC7-990D-3134CABAE464}" destId="{7DF3A80C-E1AE-4B31-9A97-E8BED195DA59}" srcOrd="9" destOrd="0" presId="urn:microsoft.com/office/officeart/2005/8/layout/vList2"/>
    <dgm:cxn modelId="{9D75E6F2-4918-4F10-9415-A7C4887FBA25}" type="presParOf" srcId="{281D3545-D548-4EC7-990D-3134CABAE464}" destId="{066EEDA1-4A5A-42E7-8FD0-8FA51F071CBF}" srcOrd="10" destOrd="0" presId="urn:microsoft.com/office/officeart/2005/8/layout/vList2"/>
    <dgm:cxn modelId="{1500F996-3C7E-4919-8B62-FB56EC37911D}" type="presParOf" srcId="{281D3545-D548-4EC7-990D-3134CABAE464}" destId="{B5D40D49-72DA-44EE-954D-BB40C37B5F1F}" srcOrd="11" destOrd="0" presId="urn:microsoft.com/office/officeart/2005/8/layout/vList2"/>
    <dgm:cxn modelId="{B135F950-C4AC-40BB-B250-2694856B326E}" type="presParOf" srcId="{281D3545-D548-4EC7-990D-3134CABAE464}" destId="{4B6ADC23-B7A0-45E8-B688-4A4D2D6FF1CC}" srcOrd="12" destOrd="0" presId="urn:microsoft.com/office/officeart/2005/8/layout/vList2"/>
    <dgm:cxn modelId="{1DCB2F30-B819-46D2-9F8E-0B79D8D9EBB7}" type="presParOf" srcId="{281D3545-D548-4EC7-990D-3134CABAE464}" destId="{62153F24-AF43-4F7E-959B-21BDB4BE6374}" srcOrd="13" destOrd="0" presId="urn:microsoft.com/office/officeart/2005/8/layout/vList2"/>
    <dgm:cxn modelId="{20E8DADA-E19C-446E-B73D-DEE3B931158D}" type="presParOf" srcId="{281D3545-D548-4EC7-990D-3134CABAE464}" destId="{80B01F7E-797C-4724-B872-314A11677F0D}" srcOrd="14" destOrd="0" presId="urn:microsoft.com/office/officeart/2005/8/layout/vList2"/>
    <dgm:cxn modelId="{DB421AD4-673F-49EC-80DE-37A7B8DE18E0}" type="presParOf" srcId="{281D3545-D548-4EC7-990D-3134CABAE464}" destId="{7393C94C-2A31-4CBD-8E9A-9D6187062CFF}" srcOrd="15" destOrd="0" presId="urn:microsoft.com/office/officeart/2005/8/layout/vList2"/>
    <dgm:cxn modelId="{623227E7-DD41-43EB-B09D-46AC58912DA2}" type="presParOf" srcId="{281D3545-D548-4EC7-990D-3134CABAE464}" destId="{F5AF939C-041D-4282-9677-A62CA79F9DDB}" srcOrd="16" destOrd="0" presId="urn:microsoft.com/office/officeart/2005/8/layout/vList2"/>
    <dgm:cxn modelId="{5B9B4B19-9DC0-4876-ABB6-414894CAACF7}" type="presParOf" srcId="{281D3545-D548-4EC7-990D-3134CABAE464}" destId="{A1BEED67-8DB9-40B1-B3A9-35D4472B08B6}" srcOrd="17" destOrd="0" presId="urn:microsoft.com/office/officeart/2005/8/layout/vList2"/>
    <dgm:cxn modelId="{381C34E2-3BFB-405B-B959-4E35C98FCAEB}" type="presParOf" srcId="{281D3545-D548-4EC7-990D-3134CABAE464}" destId="{CCA86265-6932-4B9B-8DA5-6355B6020529}" srcOrd="18" destOrd="0" presId="urn:microsoft.com/office/officeart/2005/8/layout/vList2"/>
    <dgm:cxn modelId="{237ECBD4-03E2-4D7C-97E4-4BF683BA041B}" type="presParOf" srcId="{281D3545-D548-4EC7-990D-3134CABAE464}" destId="{DE01C650-BE90-4AC8-A224-455F905E63A9}" srcOrd="19"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4BCDD-F8B5-4578-B3F1-750C12A78517}">
      <dsp:nvSpPr>
        <dsp:cNvPr id="0" name=""/>
        <dsp:cNvSpPr/>
      </dsp:nvSpPr>
      <dsp:spPr>
        <a:xfrm>
          <a:off x="172947" y="0"/>
          <a:ext cx="3995724" cy="1155303"/>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La tecnología constituye un pilar fundamental y estratégico en el desarrollo de la sociedad.</a:t>
          </a:r>
          <a:endParaRPr lang="es-VE" sz="1800" kern="1200" dirty="0"/>
        </a:p>
      </dsp:txBody>
      <dsp:txXfrm>
        <a:off x="206785" y="33838"/>
        <a:ext cx="3928048" cy="1087627"/>
      </dsp:txXfrm>
    </dsp:sp>
    <dsp:sp modelId="{B44A28A1-4C82-4FB7-9262-609518B0DDB2}">
      <dsp:nvSpPr>
        <dsp:cNvPr id="0" name=""/>
        <dsp:cNvSpPr/>
      </dsp:nvSpPr>
      <dsp:spPr>
        <a:xfrm rot="5400000">
          <a:off x="1954190" y="1184185"/>
          <a:ext cx="433238" cy="519886"/>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VE" sz="1400" kern="1200" dirty="0"/>
        </a:p>
      </dsp:txBody>
      <dsp:txXfrm rot="-5400000">
        <a:off x="2014844" y="1227509"/>
        <a:ext cx="311932" cy="303267"/>
      </dsp:txXfrm>
    </dsp:sp>
    <dsp:sp modelId="{383DA359-3444-453B-8975-B8E64887E474}">
      <dsp:nvSpPr>
        <dsp:cNvPr id="0" name=""/>
        <dsp:cNvSpPr/>
      </dsp:nvSpPr>
      <dsp:spPr>
        <a:xfrm>
          <a:off x="172947" y="1732954"/>
          <a:ext cx="3995724" cy="1155303"/>
        </a:xfrm>
        <a:prstGeom prst="roundRect">
          <a:avLst>
            <a:gd name="adj" fmla="val 10000"/>
          </a:avLst>
        </a:prstGeom>
        <a:solidFill>
          <a:schemeClr val="accent2">
            <a:hueOff val="-5426362"/>
            <a:satOff val="-12160"/>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Convirtiéndose en un elemento esencial al momento de planear, desarrollar e implementar nuevas estrategias. </a:t>
          </a:r>
          <a:endParaRPr lang="es-VE" sz="1800" kern="1200" dirty="0"/>
        </a:p>
      </dsp:txBody>
      <dsp:txXfrm>
        <a:off x="206785" y="1766792"/>
        <a:ext cx="3928048" cy="1087627"/>
      </dsp:txXfrm>
    </dsp:sp>
    <dsp:sp modelId="{80517D67-6379-4A1A-8095-80F4384EC237}">
      <dsp:nvSpPr>
        <dsp:cNvPr id="0" name=""/>
        <dsp:cNvSpPr/>
      </dsp:nvSpPr>
      <dsp:spPr>
        <a:xfrm rot="5400000">
          <a:off x="1954190" y="2917140"/>
          <a:ext cx="433238" cy="519886"/>
        </a:xfrm>
        <a:prstGeom prst="rightArrow">
          <a:avLst>
            <a:gd name="adj1" fmla="val 60000"/>
            <a:gd name="adj2" fmla="val 50000"/>
          </a:avLst>
        </a:prstGeom>
        <a:solidFill>
          <a:schemeClr val="accent2">
            <a:hueOff val="-10852724"/>
            <a:satOff val="-24319"/>
            <a:lumOff val="-862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VE" sz="1400" kern="1200" dirty="0"/>
        </a:p>
      </dsp:txBody>
      <dsp:txXfrm rot="-5400000">
        <a:off x="2014844" y="2960464"/>
        <a:ext cx="311932" cy="303267"/>
      </dsp:txXfrm>
    </dsp:sp>
    <dsp:sp modelId="{9427D5F0-4A72-4A91-8A0D-8E6A5F48F70C}">
      <dsp:nvSpPr>
        <dsp:cNvPr id="0" name=""/>
        <dsp:cNvSpPr/>
      </dsp:nvSpPr>
      <dsp:spPr>
        <a:xfrm>
          <a:off x="172947" y="3465909"/>
          <a:ext cx="3995724" cy="1155303"/>
        </a:xfrm>
        <a:prstGeom prst="roundRect">
          <a:avLst>
            <a:gd name="adj" fmla="val 10000"/>
          </a:avLst>
        </a:prstGeom>
        <a:solidFill>
          <a:schemeClr val="accent2">
            <a:hueOff val="-10852724"/>
            <a:satOff val="-24319"/>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En el ámbito empresarial el uso de la tecnología digital es fundamental para generar eficiencia</a:t>
          </a:r>
          <a:endParaRPr lang="es-VE" sz="1800" kern="1200" dirty="0"/>
        </a:p>
      </dsp:txBody>
      <dsp:txXfrm>
        <a:off x="206785" y="3499747"/>
        <a:ext cx="3928048" cy="10876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9D7C8-28BD-4EFE-819C-82107B6E6C1A}">
      <dsp:nvSpPr>
        <dsp:cNvPr id="0" name=""/>
        <dsp:cNvSpPr/>
      </dsp:nvSpPr>
      <dsp:spPr>
        <a:xfrm>
          <a:off x="2195" y="0"/>
          <a:ext cx="3415504" cy="4300568"/>
        </a:xfrm>
        <a:prstGeom prst="roundRect">
          <a:avLst>
            <a:gd name="adj" fmla="val 10000"/>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VE" sz="3000" kern="1200" dirty="0" smtClean="0">
              <a:solidFill>
                <a:schemeClr val="tx1"/>
              </a:solidFill>
            </a:rPr>
            <a:t>Actualidad crecimiento</a:t>
          </a:r>
          <a:endParaRPr lang="es-VE" sz="3000" kern="1200" dirty="0">
            <a:solidFill>
              <a:schemeClr val="tx1"/>
            </a:solidFill>
          </a:endParaRPr>
        </a:p>
      </dsp:txBody>
      <dsp:txXfrm>
        <a:off x="2195" y="1720227"/>
        <a:ext cx="3415504" cy="1720227"/>
      </dsp:txXfrm>
    </dsp:sp>
    <dsp:sp modelId="{822D571D-17E6-4E45-8FB8-26B619D2C120}">
      <dsp:nvSpPr>
        <dsp:cNvPr id="0" name=""/>
        <dsp:cNvSpPr/>
      </dsp:nvSpPr>
      <dsp:spPr>
        <a:xfrm>
          <a:off x="993903" y="258034"/>
          <a:ext cx="1432089" cy="1432089"/>
        </a:xfrm>
        <a:prstGeom prst="ellipse">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7DFA56F-A662-4979-A9FC-52597944B57F}">
      <dsp:nvSpPr>
        <dsp:cNvPr id="0" name=""/>
        <dsp:cNvSpPr/>
      </dsp:nvSpPr>
      <dsp:spPr>
        <a:xfrm>
          <a:off x="3520165" y="0"/>
          <a:ext cx="3415504" cy="4300568"/>
        </a:xfrm>
        <a:prstGeom prst="roundRect">
          <a:avLst>
            <a:gd name="adj" fmla="val 10000"/>
          </a:avLst>
        </a:prstGeom>
        <a:solidFill>
          <a:schemeClr val="accent1">
            <a:shade val="80000"/>
            <a:hueOff val="238036"/>
            <a:satOff val="-33895"/>
            <a:lumOff val="1919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EC" sz="3000" kern="1200" dirty="0" smtClean="0">
              <a:solidFill>
                <a:schemeClr val="tx1"/>
              </a:solidFill>
            </a:rPr>
            <a:t>Satisfacción al consumidor final (Demanda)</a:t>
          </a:r>
          <a:endParaRPr lang="es-VE" sz="3000" kern="1200" dirty="0">
            <a:solidFill>
              <a:schemeClr val="tx1"/>
            </a:solidFill>
          </a:endParaRPr>
        </a:p>
      </dsp:txBody>
      <dsp:txXfrm>
        <a:off x="3520165" y="1720227"/>
        <a:ext cx="3415504" cy="1720227"/>
      </dsp:txXfrm>
    </dsp:sp>
    <dsp:sp modelId="{77546A5C-EF0D-428D-8D7E-74DF5E44EB58}">
      <dsp:nvSpPr>
        <dsp:cNvPr id="0" name=""/>
        <dsp:cNvSpPr/>
      </dsp:nvSpPr>
      <dsp:spPr>
        <a:xfrm>
          <a:off x="4511872" y="258034"/>
          <a:ext cx="1432089" cy="1432089"/>
        </a:xfrm>
        <a:prstGeom prst="ellipse">
          <a:avLst/>
        </a:prstGeom>
        <a:blipFill rotWithShape="1">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8811CF9-FDEF-4F5F-B493-F80D0DD178B5}">
      <dsp:nvSpPr>
        <dsp:cNvPr id="0" name=""/>
        <dsp:cNvSpPr/>
      </dsp:nvSpPr>
      <dsp:spPr>
        <a:xfrm>
          <a:off x="7038134" y="0"/>
          <a:ext cx="3415504" cy="4300568"/>
        </a:xfrm>
        <a:prstGeom prst="roundRect">
          <a:avLst>
            <a:gd name="adj" fmla="val 10000"/>
          </a:avLst>
        </a:prstGeom>
        <a:solidFill>
          <a:schemeClr val="accent1">
            <a:shade val="80000"/>
            <a:hueOff val="476072"/>
            <a:satOff val="-67789"/>
            <a:lumOff val="3839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EC" sz="3000" kern="1200" dirty="0" smtClean="0">
              <a:solidFill>
                <a:schemeClr val="tx1"/>
              </a:solidFill>
            </a:rPr>
            <a:t>Limitaciones para las empresas.(Oferta)</a:t>
          </a:r>
          <a:endParaRPr lang="es-EC" sz="3000" kern="1200" dirty="0">
            <a:solidFill>
              <a:schemeClr val="tx1"/>
            </a:solidFill>
          </a:endParaRPr>
        </a:p>
      </dsp:txBody>
      <dsp:txXfrm>
        <a:off x="7038134" y="1720227"/>
        <a:ext cx="3415504" cy="1720227"/>
      </dsp:txXfrm>
    </dsp:sp>
    <dsp:sp modelId="{37E8AA6D-88F5-4C58-B9B7-64936DB1427E}">
      <dsp:nvSpPr>
        <dsp:cNvPr id="0" name=""/>
        <dsp:cNvSpPr/>
      </dsp:nvSpPr>
      <dsp:spPr>
        <a:xfrm>
          <a:off x="8029842" y="258034"/>
          <a:ext cx="1432089" cy="1432089"/>
        </a:xfrm>
        <a:prstGeom prst="ellipse">
          <a:avLst/>
        </a:prstGeom>
        <a:blipFill rotWithShape="1">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6AE9457-916F-4A55-AAC8-01D8165AC83B}">
      <dsp:nvSpPr>
        <dsp:cNvPr id="0" name=""/>
        <dsp:cNvSpPr/>
      </dsp:nvSpPr>
      <dsp:spPr>
        <a:xfrm>
          <a:off x="418233" y="3440454"/>
          <a:ext cx="9619368" cy="645085"/>
        </a:xfrm>
        <a:prstGeom prst="leftRightArrow">
          <a:avLst/>
        </a:prstGeom>
        <a:solidFill>
          <a:schemeClr val="accent1">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28D9C-2854-43F3-9CBD-278E3E115D87}">
      <dsp:nvSpPr>
        <dsp:cNvPr id="0" name=""/>
        <dsp:cNvSpPr/>
      </dsp:nvSpPr>
      <dsp:spPr>
        <a:xfrm>
          <a:off x="0" y="435348"/>
          <a:ext cx="9897035" cy="1243853"/>
        </a:xfrm>
        <a:prstGeom prst="roundRect">
          <a:avLst>
            <a:gd name="adj" fmla="val 10000"/>
          </a:avLst>
        </a:prstGeom>
        <a:solidFill>
          <a:schemeClr val="accent1">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EC" sz="2600" kern="1200" dirty="0" smtClean="0"/>
            <a:t>Crear una aplicación móvil para agilitar los procesos de comercialización y ventas de productos de consumo masivo de las empresas del Distrito Metropolitano de Quito.</a:t>
          </a:r>
          <a:r>
            <a:rPr lang="es-EC" sz="2600" kern="1200" dirty="0" smtClean="0">
              <a:solidFill>
                <a:schemeClr val="tx1"/>
              </a:solidFill>
            </a:rPr>
            <a:t>.</a:t>
          </a:r>
          <a:endParaRPr lang="es-VE" sz="2600" kern="1200" dirty="0">
            <a:solidFill>
              <a:schemeClr val="tx1"/>
            </a:solidFill>
          </a:endParaRPr>
        </a:p>
      </dsp:txBody>
      <dsp:txXfrm>
        <a:off x="36431" y="471779"/>
        <a:ext cx="9824173" cy="1170991"/>
      </dsp:txXfrm>
    </dsp:sp>
    <dsp:sp modelId="{480A98FF-F658-4669-9819-8EE7C7A01DEB}">
      <dsp:nvSpPr>
        <dsp:cNvPr id="0" name=""/>
        <dsp:cNvSpPr/>
      </dsp:nvSpPr>
      <dsp:spPr>
        <a:xfrm>
          <a:off x="0" y="1903095"/>
          <a:ext cx="1243853" cy="1243853"/>
        </a:xfrm>
        <a:prstGeom prst="roundRect">
          <a:avLst>
            <a:gd name="adj" fmla="val 16670"/>
          </a:avLst>
        </a:prstGeom>
        <a:blipFill rotWithShape="1">
          <a:blip xmlns:r="http://schemas.openxmlformats.org/officeDocument/2006/relationships" r:embed="rId1"/>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32DAF21-56ED-478D-8629-4A3487DF1B6A}">
      <dsp:nvSpPr>
        <dsp:cNvPr id="0" name=""/>
        <dsp:cNvSpPr/>
      </dsp:nvSpPr>
      <dsp:spPr>
        <a:xfrm>
          <a:off x="1318484" y="1903095"/>
          <a:ext cx="8578550" cy="1243853"/>
        </a:xfrm>
        <a:prstGeom prst="roundRect">
          <a:avLst>
            <a:gd name="adj" fmla="val 16670"/>
          </a:avLst>
        </a:prstGeom>
        <a:solidFill>
          <a:schemeClr val="accent1">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just" defTabSz="1155700">
            <a:lnSpc>
              <a:spcPct val="90000"/>
            </a:lnSpc>
            <a:spcBef>
              <a:spcPct val="0"/>
            </a:spcBef>
            <a:spcAft>
              <a:spcPct val="35000"/>
            </a:spcAft>
          </a:pPr>
          <a:r>
            <a:rPr lang="es-EC" sz="2600" kern="1200" dirty="0" smtClean="0"/>
            <a:t>Atraer la atención de las empresas de comercialización para la implementación de la aplicación móvil </a:t>
          </a:r>
          <a:endParaRPr lang="es-VE" sz="2600" kern="1200" dirty="0">
            <a:solidFill>
              <a:schemeClr val="tx1"/>
            </a:solidFill>
          </a:endParaRPr>
        </a:p>
      </dsp:txBody>
      <dsp:txXfrm>
        <a:off x="1379215" y="1963826"/>
        <a:ext cx="8457088" cy="1122391"/>
      </dsp:txXfrm>
    </dsp:sp>
    <dsp:sp modelId="{A73FAD4F-5987-45E1-82DA-E4F498A4C131}">
      <dsp:nvSpPr>
        <dsp:cNvPr id="0" name=""/>
        <dsp:cNvSpPr/>
      </dsp:nvSpPr>
      <dsp:spPr>
        <a:xfrm>
          <a:off x="0" y="3296210"/>
          <a:ext cx="1243853" cy="1243853"/>
        </a:xfrm>
        <a:prstGeom prst="roundRect">
          <a:avLst>
            <a:gd name="adj" fmla="val 16670"/>
          </a:avLst>
        </a:prstGeom>
        <a:blipFill rotWithShape="1">
          <a:blip xmlns:r="http://schemas.openxmlformats.org/officeDocument/2006/relationships" r:embed="rId1"/>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E561B41-AA71-4110-B4C9-23D10837B26F}">
      <dsp:nvSpPr>
        <dsp:cNvPr id="0" name=""/>
        <dsp:cNvSpPr/>
      </dsp:nvSpPr>
      <dsp:spPr>
        <a:xfrm>
          <a:off x="1318484" y="3296210"/>
          <a:ext cx="8578550" cy="1243853"/>
        </a:xfrm>
        <a:prstGeom prst="roundRect">
          <a:avLst>
            <a:gd name="adj" fmla="val 16670"/>
          </a:avLst>
        </a:prstGeom>
        <a:solidFill>
          <a:schemeClr val="accent1">
            <a:shade val="80000"/>
            <a:hueOff val="476072"/>
            <a:satOff val="-67789"/>
            <a:lumOff val="3839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EC" sz="2600" kern="1200" dirty="0" smtClean="0"/>
            <a:t>Explicar a las empresas el funcionamiento de la aplicación móvil y que beneficios tendrían al obtenerla.</a:t>
          </a:r>
          <a:r>
            <a:rPr lang="es-EC" sz="2600" kern="1200" dirty="0" smtClean="0">
              <a:solidFill>
                <a:schemeClr val="tx1"/>
              </a:solidFill>
            </a:rPr>
            <a:t>.</a:t>
          </a:r>
          <a:endParaRPr lang="es-VE" sz="2600" kern="1200" dirty="0">
            <a:solidFill>
              <a:schemeClr val="tx1"/>
            </a:solidFill>
          </a:endParaRPr>
        </a:p>
      </dsp:txBody>
      <dsp:txXfrm>
        <a:off x="1379215" y="3356941"/>
        <a:ext cx="8457088" cy="11223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AEDA8-6998-4E10-B80B-D5EDA6C81024}">
      <dsp:nvSpPr>
        <dsp:cNvPr id="0" name=""/>
        <dsp:cNvSpPr/>
      </dsp:nvSpPr>
      <dsp:spPr>
        <a:xfrm rot="5400000">
          <a:off x="4978943" y="-1518913"/>
          <a:ext cx="2114550" cy="5681146"/>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EC" sz="1700" kern="1200" dirty="0" smtClean="0"/>
            <a:t>Diseñar un aplicación vistosa, llamativa, agradable, de fácil funcionamiento que sea amigable con el consumidor final</a:t>
          </a:r>
          <a:endParaRPr lang="es-VE" sz="1700" kern="1200" dirty="0"/>
        </a:p>
        <a:p>
          <a:pPr marL="171450" lvl="1" indent="-171450" algn="l" defTabSz="755650">
            <a:lnSpc>
              <a:spcPct val="90000"/>
            </a:lnSpc>
            <a:spcBef>
              <a:spcPct val="0"/>
            </a:spcBef>
            <a:spcAft>
              <a:spcPct val="15000"/>
            </a:spcAft>
            <a:buChar char="••"/>
          </a:pPr>
          <a:r>
            <a:rPr lang="es-EC" sz="1700" kern="1200" dirty="0"/>
            <a:t>Implementar la técnica de Marketing Viral</a:t>
          </a:r>
          <a:endParaRPr lang="es-VE" sz="1700" kern="1200" dirty="0"/>
        </a:p>
        <a:p>
          <a:pPr marL="171450" lvl="1" indent="-171450" algn="l" defTabSz="755650">
            <a:lnSpc>
              <a:spcPct val="90000"/>
            </a:lnSpc>
            <a:spcBef>
              <a:spcPct val="0"/>
            </a:spcBef>
            <a:spcAft>
              <a:spcPct val="15000"/>
            </a:spcAft>
            <a:buChar char="••"/>
          </a:pPr>
          <a:r>
            <a:rPr lang="es-EC" sz="1700" kern="1200" dirty="0" smtClean="0"/>
            <a:t>Implementar la técnica narrativa visual para atraer al cliente </a:t>
          </a:r>
          <a:endParaRPr lang="es-VE" sz="1700" kern="1200" dirty="0"/>
        </a:p>
      </dsp:txBody>
      <dsp:txXfrm rot="-5400000">
        <a:off x="3195645" y="367609"/>
        <a:ext cx="5577922" cy="1908102"/>
      </dsp:txXfrm>
    </dsp:sp>
    <dsp:sp modelId="{D825AB40-A0D9-4965-B0EE-32C73D09CAD8}">
      <dsp:nvSpPr>
        <dsp:cNvPr id="0" name=""/>
        <dsp:cNvSpPr/>
      </dsp:nvSpPr>
      <dsp:spPr>
        <a:xfrm>
          <a:off x="0" y="66"/>
          <a:ext cx="3195645" cy="2643187"/>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es-EC" sz="5400" kern="1200" dirty="0"/>
            <a:t>Objetivo 1</a:t>
          </a:r>
          <a:endParaRPr lang="es-VE" sz="5400" kern="1200" dirty="0"/>
        </a:p>
      </dsp:txBody>
      <dsp:txXfrm>
        <a:off x="129030" y="129096"/>
        <a:ext cx="2937585" cy="2385127"/>
      </dsp:txXfrm>
    </dsp:sp>
    <dsp:sp modelId="{C28E6679-6307-4346-B9FA-BC52E5416D02}">
      <dsp:nvSpPr>
        <dsp:cNvPr id="0" name=""/>
        <dsp:cNvSpPr/>
      </dsp:nvSpPr>
      <dsp:spPr>
        <a:xfrm rot="5400000">
          <a:off x="4978943" y="1256433"/>
          <a:ext cx="2114550" cy="5681146"/>
        </a:xfrm>
        <a:prstGeom prst="round2SameRect">
          <a:avLst/>
        </a:prstGeom>
        <a:solidFill>
          <a:schemeClr val="accent2">
            <a:tint val="40000"/>
            <a:alpha val="90000"/>
            <a:hueOff val="-11841712"/>
            <a:satOff val="-20663"/>
            <a:lumOff val="-2515"/>
            <a:alphaOff val="0"/>
          </a:schemeClr>
        </a:solidFill>
        <a:ln w="6350" cap="flat" cmpd="sng" algn="ctr">
          <a:solidFill>
            <a:schemeClr val="accent2">
              <a:tint val="40000"/>
              <a:alpha val="90000"/>
              <a:hueOff val="-11841712"/>
              <a:satOff val="-20663"/>
              <a:lumOff val="-251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s-EC" sz="1700" kern="1200" dirty="0" smtClean="0"/>
            <a:t>Dar a conocer de forma clara y concisa cómo funciona la aplicación en su celular para las personas que entregan el producto </a:t>
          </a:r>
          <a:endParaRPr lang="es-VE" sz="1700" kern="1200" dirty="0"/>
        </a:p>
        <a:p>
          <a:pPr marL="171450" lvl="1" indent="-171450" algn="l" defTabSz="755650">
            <a:lnSpc>
              <a:spcPct val="90000"/>
            </a:lnSpc>
            <a:spcBef>
              <a:spcPct val="0"/>
            </a:spcBef>
            <a:spcAft>
              <a:spcPct val="15000"/>
            </a:spcAft>
            <a:buChar char="••"/>
          </a:pPr>
          <a:r>
            <a:rPr lang="es-EC" sz="1700" kern="1200" dirty="0" smtClean="0"/>
            <a:t>Dar a conocer  como funciona para la persona que este monitoreando en la empresa las rutas y tiempos a seguir.</a:t>
          </a:r>
          <a:endParaRPr lang="es-VE" sz="1700" b="0" kern="1200" dirty="0"/>
        </a:p>
        <a:p>
          <a:pPr marL="171450" lvl="1" indent="-171450" algn="l" defTabSz="755650">
            <a:lnSpc>
              <a:spcPct val="90000"/>
            </a:lnSpc>
            <a:spcBef>
              <a:spcPct val="0"/>
            </a:spcBef>
            <a:spcAft>
              <a:spcPct val="15000"/>
            </a:spcAft>
            <a:buChar char="••"/>
          </a:pPr>
          <a:endParaRPr lang="es-VE" sz="1700" kern="1200" dirty="0"/>
        </a:p>
      </dsp:txBody>
      <dsp:txXfrm rot="-5400000">
        <a:off x="3195645" y="3142955"/>
        <a:ext cx="5577922" cy="1908102"/>
      </dsp:txXfrm>
    </dsp:sp>
    <dsp:sp modelId="{8902397B-498F-4F27-B002-C2A8FE96E158}">
      <dsp:nvSpPr>
        <dsp:cNvPr id="0" name=""/>
        <dsp:cNvSpPr/>
      </dsp:nvSpPr>
      <dsp:spPr>
        <a:xfrm>
          <a:off x="0" y="2775413"/>
          <a:ext cx="3195645" cy="2643187"/>
        </a:xfrm>
        <a:prstGeom prst="roundRect">
          <a:avLst/>
        </a:prstGeom>
        <a:gradFill rotWithShape="0">
          <a:gsLst>
            <a:gs pos="0">
              <a:schemeClr val="accent2">
                <a:hueOff val="-10852724"/>
                <a:satOff val="-24319"/>
                <a:lumOff val="-8628"/>
                <a:alphaOff val="0"/>
                <a:lumMod val="110000"/>
                <a:satMod val="105000"/>
                <a:tint val="67000"/>
              </a:schemeClr>
            </a:gs>
            <a:gs pos="50000">
              <a:schemeClr val="accent2">
                <a:hueOff val="-10852724"/>
                <a:satOff val="-24319"/>
                <a:lumOff val="-8628"/>
                <a:alphaOff val="0"/>
                <a:lumMod val="105000"/>
                <a:satMod val="103000"/>
                <a:tint val="73000"/>
              </a:schemeClr>
            </a:gs>
            <a:gs pos="100000">
              <a:schemeClr val="accent2">
                <a:hueOff val="-10852724"/>
                <a:satOff val="-24319"/>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es-EC" sz="5400" kern="1200" dirty="0"/>
            <a:t>Objetivo 2</a:t>
          </a:r>
          <a:endParaRPr lang="es-VE" sz="5400" kern="1200" dirty="0"/>
        </a:p>
      </dsp:txBody>
      <dsp:txXfrm>
        <a:off x="129030" y="2904443"/>
        <a:ext cx="2937585" cy="238512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DDC8B-7487-48F0-B81C-CAB372DA6FDC}">
      <dsp:nvSpPr>
        <dsp:cNvPr id="0" name=""/>
        <dsp:cNvSpPr/>
      </dsp:nvSpPr>
      <dsp:spPr>
        <a:xfrm>
          <a:off x="0" y="0"/>
          <a:ext cx="3723341" cy="132303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C" sz="2600" kern="1200" dirty="0" smtClean="0"/>
            <a:t>  Ícono </a:t>
          </a:r>
          <a:r>
            <a:rPr lang="es-EC" sz="2600" kern="1200" dirty="0"/>
            <a:t>de la </a:t>
          </a:r>
          <a:r>
            <a:rPr lang="es-EC" sz="2600" kern="1200" dirty="0" smtClean="0"/>
            <a:t>      aplicación</a:t>
          </a:r>
          <a:endParaRPr lang="es-VE" sz="2600" kern="1200" dirty="0"/>
        </a:p>
      </dsp:txBody>
      <dsp:txXfrm>
        <a:off x="876971" y="0"/>
        <a:ext cx="2846369" cy="1323037"/>
      </dsp:txXfrm>
    </dsp:sp>
    <dsp:sp modelId="{D721C736-3BF9-4F2F-A244-99BFFF2572BC}">
      <dsp:nvSpPr>
        <dsp:cNvPr id="0" name=""/>
        <dsp:cNvSpPr/>
      </dsp:nvSpPr>
      <dsp:spPr>
        <a:xfrm>
          <a:off x="37287" y="132303"/>
          <a:ext cx="934700" cy="1058430"/>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8145ED-B06F-4B7C-97BE-E6FBE0DC62D0}">
      <dsp:nvSpPr>
        <dsp:cNvPr id="0" name=""/>
        <dsp:cNvSpPr/>
      </dsp:nvSpPr>
      <dsp:spPr>
        <a:xfrm>
          <a:off x="0" y="1455341"/>
          <a:ext cx="3723341" cy="132303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C" sz="2600" kern="1200" dirty="0"/>
            <a:t>Pantalla que se visualiza al abrir la aplicación</a:t>
          </a:r>
          <a:endParaRPr lang="es-VE" sz="2600" kern="1200" dirty="0"/>
        </a:p>
      </dsp:txBody>
      <dsp:txXfrm>
        <a:off x="876971" y="1455341"/>
        <a:ext cx="2846369" cy="1323037"/>
      </dsp:txXfrm>
    </dsp:sp>
    <dsp:sp modelId="{8CD8EA6B-6F0F-4027-9942-66AB0568CF03}">
      <dsp:nvSpPr>
        <dsp:cNvPr id="0" name=""/>
        <dsp:cNvSpPr/>
      </dsp:nvSpPr>
      <dsp:spPr>
        <a:xfrm>
          <a:off x="132303" y="1587645"/>
          <a:ext cx="744668" cy="1058430"/>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8AD47-5C3A-42D3-AD76-D2534D78BF76}">
      <dsp:nvSpPr>
        <dsp:cNvPr id="0" name=""/>
        <dsp:cNvSpPr/>
      </dsp:nvSpPr>
      <dsp:spPr>
        <a:xfrm>
          <a:off x="-5975915" y="-914679"/>
          <a:ext cx="7115864" cy="7115864"/>
        </a:xfrm>
        <a:prstGeom prst="blockArc">
          <a:avLst>
            <a:gd name="adj1" fmla="val 18900000"/>
            <a:gd name="adj2" fmla="val 2700000"/>
            <a:gd name="adj3" fmla="val 304"/>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80AFAA-6239-4773-AF63-436E163AE69A}">
      <dsp:nvSpPr>
        <dsp:cNvPr id="0" name=""/>
        <dsp:cNvSpPr/>
      </dsp:nvSpPr>
      <dsp:spPr>
        <a:xfrm>
          <a:off x="733767" y="528650"/>
          <a:ext cx="7229979" cy="1057301"/>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9233" tIns="45720" rIns="45720" bIns="45720" numCol="1" spcCol="1270" anchor="ctr" anchorCtr="0">
          <a:noAutofit/>
        </a:bodyPr>
        <a:lstStyle/>
        <a:p>
          <a:pPr lvl="0" algn="l" defTabSz="800100">
            <a:lnSpc>
              <a:spcPct val="90000"/>
            </a:lnSpc>
            <a:spcBef>
              <a:spcPct val="0"/>
            </a:spcBef>
            <a:spcAft>
              <a:spcPct val="35000"/>
            </a:spcAft>
          </a:pPr>
          <a:r>
            <a:rPr lang="es-VE" sz="1800" kern="1200" dirty="0" smtClean="0"/>
            <a:t>Las </a:t>
          </a:r>
          <a:r>
            <a:rPr lang="es-VE" sz="1800" kern="1200" dirty="0" err="1" smtClean="0"/>
            <a:t>TIC´s</a:t>
          </a:r>
          <a:r>
            <a:rPr lang="es-VE" sz="1800" kern="1200" dirty="0" smtClean="0"/>
            <a:t> </a:t>
          </a:r>
          <a:r>
            <a:rPr lang="es-EC" sz="1800" kern="1200" dirty="0" smtClean="0"/>
            <a:t>dentro de los procesos, estrategias y las estructuras organizativas que realizan las empresas es cada vez más común, pero en temas de distribución y logística aun se mantiene en un bajo nivel de inmersión. </a:t>
          </a:r>
          <a:endParaRPr lang="es-VE" sz="1800" kern="1200" dirty="0"/>
        </a:p>
      </dsp:txBody>
      <dsp:txXfrm>
        <a:off x="733767" y="528650"/>
        <a:ext cx="7229979" cy="1057301"/>
      </dsp:txXfrm>
    </dsp:sp>
    <dsp:sp modelId="{F76D81DE-C54D-4439-BABC-B8D18B923D0A}">
      <dsp:nvSpPr>
        <dsp:cNvPr id="0" name=""/>
        <dsp:cNvSpPr/>
      </dsp:nvSpPr>
      <dsp:spPr>
        <a:xfrm>
          <a:off x="72953" y="396487"/>
          <a:ext cx="1321626" cy="1321626"/>
        </a:xfrm>
        <a:prstGeom prst="ellipse">
          <a:avLst/>
        </a:prstGeom>
        <a:blipFill rotWithShape="0">
          <a:blip xmlns:r="http://schemas.openxmlformats.org/officeDocument/2006/relationships" r:embed="rId1"/>
          <a:stretch>
            <a:fillRect/>
          </a:stretch>
        </a:blip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4126B013-C90D-4F48-B4E4-5DD89020317C}">
      <dsp:nvSpPr>
        <dsp:cNvPr id="0" name=""/>
        <dsp:cNvSpPr/>
      </dsp:nvSpPr>
      <dsp:spPr>
        <a:xfrm>
          <a:off x="1118096" y="2114602"/>
          <a:ext cx="6845650" cy="1057301"/>
        </a:xfrm>
        <a:prstGeom prst="rect">
          <a:avLst/>
        </a:prstGeom>
        <a:gradFill rotWithShape="0">
          <a:gsLst>
            <a:gs pos="0">
              <a:schemeClr val="accent4">
                <a:hueOff val="5258335"/>
                <a:satOff val="-546"/>
                <a:lumOff val="12746"/>
                <a:alphaOff val="0"/>
                <a:lumMod val="110000"/>
                <a:satMod val="105000"/>
                <a:tint val="67000"/>
              </a:schemeClr>
            </a:gs>
            <a:gs pos="50000">
              <a:schemeClr val="accent4">
                <a:hueOff val="5258335"/>
                <a:satOff val="-546"/>
                <a:lumOff val="12746"/>
                <a:alphaOff val="0"/>
                <a:lumMod val="105000"/>
                <a:satMod val="103000"/>
                <a:tint val="73000"/>
              </a:schemeClr>
            </a:gs>
            <a:gs pos="100000">
              <a:schemeClr val="accent4">
                <a:hueOff val="5258335"/>
                <a:satOff val="-546"/>
                <a:lumOff val="1274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9233"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t>Dificultades en el control y evaluación  de sus empleados en el cumplimiento de sus rutas de entrega, visita de promoción de producto o prestación de servicio de atención directa para los consumidores.</a:t>
          </a:r>
          <a:endParaRPr lang="es-VE" sz="1800" kern="1200" dirty="0"/>
        </a:p>
      </dsp:txBody>
      <dsp:txXfrm>
        <a:off x="1118096" y="2114602"/>
        <a:ext cx="6845650" cy="1057301"/>
      </dsp:txXfrm>
    </dsp:sp>
    <dsp:sp modelId="{774D8D0E-8D95-4EB8-8CE4-A23A7DA8A511}">
      <dsp:nvSpPr>
        <dsp:cNvPr id="0" name=""/>
        <dsp:cNvSpPr/>
      </dsp:nvSpPr>
      <dsp:spPr>
        <a:xfrm>
          <a:off x="457282" y="1982439"/>
          <a:ext cx="1321626" cy="1321626"/>
        </a:xfrm>
        <a:prstGeom prst="ellipse">
          <a:avLst/>
        </a:prstGeom>
        <a:blipFill rotWithShape="0">
          <a:blip xmlns:r="http://schemas.openxmlformats.org/officeDocument/2006/relationships" r:embed="rId2"/>
          <a:stretch>
            <a:fillRect/>
          </a:stretch>
        </a:blipFill>
        <a:ln w="6350" cap="flat" cmpd="sng" algn="ctr">
          <a:solidFill>
            <a:schemeClr val="accent4">
              <a:hueOff val="5258335"/>
              <a:satOff val="-546"/>
              <a:lumOff val="12746"/>
              <a:alphaOff val="0"/>
            </a:schemeClr>
          </a:solidFill>
          <a:prstDash val="solid"/>
          <a:miter lim="800000"/>
        </a:ln>
        <a:effectLst/>
      </dsp:spPr>
      <dsp:style>
        <a:lnRef idx="1">
          <a:scrgbClr r="0" g="0" b="0"/>
        </a:lnRef>
        <a:fillRef idx="2">
          <a:scrgbClr r="0" g="0" b="0"/>
        </a:fillRef>
        <a:effectRef idx="0">
          <a:scrgbClr r="0" g="0" b="0"/>
        </a:effectRef>
        <a:fontRef idx="minor"/>
      </dsp:style>
    </dsp:sp>
    <dsp:sp modelId="{BE1DDDC1-B59E-4E70-87B5-052EAD7C95F1}">
      <dsp:nvSpPr>
        <dsp:cNvPr id="0" name=""/>
        <dsp:cNvSpPr/>
      </dsp:nvSpPr>
      <dsp:spPr>
        <a:xfrm>
          <a:off x="733767" y="3700554"/>
          <a:ext cx="7229979" cy="1057301"/>
        </a:xfrm>
        <a:prstGeom prst="rect">
          <a:avLst/>
        </a:prstGeom>
        <a:gradFill rotWithShape="0">
          <a:gsLst>
            <a:gs pos="0">
              <a:schemeClr val="accent4">
                <a:hueOff val="10516670"/>
                <a:satOff val="-1091"/>
                <a:lumOff val="25491"/>
                <a:alphaOff val="0"/>
                <a:lumMod val="110000"/>
                <a:satMod val="105000"/>
                <a:tint val="67000"/>
              </a:schemeClr>
            </a:gs>
            <a:gs pos="50000">
              <a:schemeClr val="accent4">
                <a:hueOff val="10516670"/>
                <a:satOff val="-1091"/>
                <a:lumOff val="25491"/>
                <a:alphaOff val="0"/>
                <a:lumMod val="105000"/>
                <a:satMod val="103000"/>
                <a:tint val="73000"/>
              </a:schemeClr>
            </a:gs>
            <a:gs pos="100000">
              <a:schemeClr val="accent4">
                <a:hueOff val="10516670"/>
                <a:satOff val="-1091"/>
                <a:lumOff val="2549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9233"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t>Perdida de  una gran cantidad de recursos económicos, materiales, personal, y tiempo que podrían ser destinados</a:t>
          </a:r>
          <a:endParaRPr lang="es-VE" sz="1800" kern="1200" dirty="0"/>
        </a:p>
      </dsp:txBody>
      <dsp:txXfrm>
        <a:off x="733767" y="3700554"/>
        <a:ext cx="7229979" cy="1057301"/>
      </dsp:txXfrm>
    </dsp:sp>
    <dsp:sp modelId="{792C48B7-C705-4401-93E7-CF745619CB03}">
      <dsp:nvSpPr>
        <dsp:cNvPr id="0" name=""/>
        <dsp:cNvSpPr/>
      </dsp:nvSpPr>
      <dsp:spPr>
        <a:xfrm>
          <a:off x="72953" y="3568391"/>
          <a:ext cx="1321626" cy="1321626"/>
        </a:xfrm>
        <a:prstGeom prst="ellipse">
          <a:avLst/>
        </a:prstGeom>
        <a:blipFill rotWithShape="0">
          <a:blip xmlns:r="http://schemas.openxmlformats.org/officeDocument/2006/relationships" r:embed="rId3"/>
          <a:stretch>
            <a:fillRect/>
          </a:stretch>
        </a:blipFill>
        <a:ln w="6350" cap="flat" cmpd="sng" algn="ctr">
          <a:solidFill>
            <a:schemeClr val="accent4">
              <a:hueOff val="10516670"/>
              <a:satOff val="-1091"/>
              <a:lumOff val="25491"/>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E54B3-80C8-4732-9D13-ACCF1E81299F}">
      <dsp:nvSpPr>
        <dsp:cNvPr id="0" name=""/>
        <dsp:cNvSpPr/>
      </dsp:nvSpPr>
      <dsp:spPr>
        <a:xfrm>
          <a:off x="0" y="2020"/>
          <a:ext cx="10418375" cy="2326973"/>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Determinar la incidencia de la tecnología digital en el proceso de comercialización y distribución de productos de consumo masivo en el Distrito Metropolitano de Quito</a:t>
          </a:r>
          <a:endParaRPr lang="es-VE" sz="3100" b="0" kern="1200" dirty="0"/>
        </a:p>
      </dsp:txBody>
      <dsp:txXfrm>
        <a:off x="68155" y="70175"/>
        <a:ext cx="10282065" cy="2190663"/>
      </dsp:txXfrm>
    </dsp:sp>
    <dsp:sp modelId="{98C4706B-6A86-4B4B-916D-B506D3F54567}">
      <dsp:nvSpPr>
        <dsp:cNvPr id="0" name=""/>
        <dsp:cNvSpPr/>
      </dsp:nvSpPr>
      <dsp:spPr>
        <a:xfrm>
          <a:off x="3746" y="2604383"/>
          <a:ext cx="3288628" cy="2326973"/>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Identificar los diferentes elementos que influyen en el proceso de comercialización y venta de productos de consumo masivo en las diferentes empresas del Distrito Metropolitano de Quito.</a:t>
          </a:r>
          <a:endParaRPr lang="es-VE" sz="1800" kern="1200" dirty="0"/>
        </a:p>
      </dsp:txBody>
      <dsp:txXfrm>
        <a:off x="71901" y="2672538"/>
        <a:ext cx="3152318" cy="2190663"/>
      </dsp:txXfrm>
    </dsp:sp>
    <dsp:sp modelId="{D1CAB10C-C74D-413C-AA89-1552C5D1EDA6}">
      <dsp:nvSpPr>
        <dsp:cNvPr id="0" name=""/>
        <dsp:cNvSpPr/>
      </dsp:nvSpPr>
      <dsp:spPr>
        <a:xfrm>
          <a:off x="3568620" y="2604383"/>
          <a:ext cx="3288628" cy="2326973"/>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Conocer los procesos actuales de comercialización y distribución de productos de consumo masivo en las diferentes empresas del Distrito Metropolitano de Quito.</a:t>
          </a:r>
          <a:endParaRPr lang="es-VE" sz="1800" kern="1200" dirty="0"/>
        </a:p>
      </dsp:txBody>
      <dsp:txXfrm>
        <a:off x="3636775" y="2672538"/>
        <a:ext cx="3152318" cy="2190663"/>
      </dsp:txXfrm>
    </dsp:sp>
    <dsp:sp modelId="{8F0CF1DD-DEB3-4ED9-A194-EC2CC0E6D8B7}">
      <dsp:nvSpPr>
        <dsp:cNvPr id="0" name=""/>
        <dsp:cNvSpPr/>
      </dsp:nvSpPr>
      <dsp:spPr>
        <a:xfrm>
          <a:off x="7137240" y="2604383"/>
          <a:ext cx="3288628" cy="2326973"/>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Conocer el criterio de las empresas acerca de implementar un App en el proceso de distribución en la entrega de un producto o servicio.</a:t>
          </a:r>
          <a:endParaRPr lang="es-VE" sz="1800" kern="1200" dirty="0"/>
        </a:p>
      </dsp:txBody>
      <dsp:txXfrm>
        <a:off x="7205395" y="2672538"/>
        <a:ext cx="3152318" cy="21906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D4C1A-4457-4E10-ABB7-7E8D20501831}">
      <dsp:nvSpPr>
        <dsp:cNvPr id="0" name=""/>
        <dsp:cNvSpPr/>
      </dsp:nvSpPr>
      <dsp:spPr>
        <a:xfrm>
          <a:off x="1089885" y="362"/>
          <a:ext cx="1780368" cy="89018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smtClean="0"/>
            <a:t>Marketing</a:t>
          </a:r>
          <a:endParaRPr lang="es-ES" sz="1800" kern="1200"/>
        </a:p>
      </dsp:txBody>
      <dsp:txXfrm>
        <a:off x="1115958" y="26435"/>
        <a:ext cx="1728222" cy="838038"/>
      </dsp:txXfrm>
    </dsp:sp>
    <dsp:sp modelId="{5AC44676-0E24-4074-B1F3-FD3EF007C300}">
      <dsp:nvSpPr>
        <dsp:cNvPr id="0" name=""/>
        <dsp:cNvSpPr/>
      </dsp:nvSpPr>
      <dsp:spPr>
        <a:xfrm>
          <a:off x="1267921" y="890546"/>
          <a:ext cx="178036" cy="667638"/>
        </a:xfrm>
        <a:custGeom>
          <a:avLst/>
          <a:gdLst/>
          <a:ahLst/>
          <a:cxnLst/>
          <a:rect l="0" t="0" r="0" b="0"/>
          <a:pathLst>
            <a:path>
              <a:moveTo>
                <a:pt x="0" y="0"/>
              </a:moveTo>
              <a:lnTo>
                <a:pt x="0" y="667638"/>
              </a:lnTo>
              <a:lnTo>
                <a:pt x="178036" y="66763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585ABB-165D-4406-861D-C32C5B5C303F}">
      <dsp:nvSpPr>
        <dsp:cNvPr id="0" name=""/>
        <dsp:cNvSpPr/>
      </dsp:nvSpPr>
      <dsp:spPr>
        <a:xfrm>
          <a:off x="1445958" y="1113092"/>
          <a:ext cx="1424294" cy="89018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Marketing Digital.</a:t>
          </a:r>
          <a:endParaRPr lang="es-VE" sz="1500" kern="1200" dirty="0"/>
        </a:p>
      </dsp:txBody>
      <dsp:txXfrm>
        <a:off x="1472031" y="1139165"/>
        <a:ext cx="1372148" cy="838038"/>
      </dsp:txXfrm>
    </dsp:sp>
    <dsp:sp modelId="{1A882483-92B7-4E1E-8C5F-EDE2D878B3B8}">
      <dsp:nvSpPr>
        <dsp:cNvPr id="0" name=""/>
        <dsp:cNvSpPr/>
      </dsp:nvSpPr>
      <dsp:spPr>
        <a:xfrm>
          <a:off x="1267921" y="890546"/>
          <a:ext cx="178036" cy="1780368"/>
        </a:xfrm>
        <a:custGeom>
          <a:avLst/>
          <a:gdLst/>
          <a:ahLst/>
          <a:cxnLst/>
          <a:rect l="0" t="0" r="0" b="0"/>
          <a:pathLst>
            <a:path>
              <a:moveTo>
                <a:pt x="0" y="0"/>
              </a:moveTo>
              <a:lnTo>
                <a:pt x="0" y="1780368"/>
              </a:lnTo>
              <a:lnTo>
                <a:pt x="178036" y="178036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0F67B7-9C59-43C5-B7AA-5E56C9A19A9B}">
      <dsp:nvSpPr>
        <dsp:cNvPr id="0" name=""/>
        <dsp:cNvSpPr/>
      </dsp:nvSpPr>
      <dsp:spPr>
        <a:xfrm>
          <a:off x="1445958" y="2225823"/>
          <a:ext cx="1424294" cy="89018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550389"/>
              <a:satOff val="-3474"/>
              <a:lumOff val="-123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Marketing 4.0</a:t>
          </a:r>
          <a:endParaRPr lang="es-VE" sz="1500" kern="1200" dirty="0"/>
        </a:p>
      </dsp:txBody>
      <dsp:txXfrm>
        <a:off x="1472031" y="2251896"/>
        <a:ext cx="1372148" cy="838038"/>
      </dsp:txXfrm>
    </dsp:sp>
    <dsp:sp modelId="{0D558AF9-3F24-4406-93E4-96885CFB8387}">
      <dsp:nvSpPr>
        <dsp:cNvPr id="0" name=""/>
        <dsp:cNvSpPr/>
      </dsp:nvSpPr>
      <dsp:spPr>
        <a:xfrm>
          <a:off x="1267921" y="890546"/>
          <a:ext cx="178036" cy="2893098"/>
        </a:xfrm>
        <a:custGeom>
          <a:avLst/>
          <a:gdLst/>
          <a:ahLst/>
          <a:cxnLst/>
          <a:rect l="0" t="0" r="0" b="0"/>
          <a:pathLst>
            <a:path>
              <a:moveTo>
                <a:pt x="0" y="0"/>
              </a:moveTo>
              <a:lnTo>
                <a:pt x="0" y="2893098"/>
              </a:lnTo>
              <a:lnTo>
                <a:pt x="178036" y="289309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120CA9-8C4E-4B71-95FF-F6C1B5D90520}">
      <dsp:nvSpPr>
        <dsp:cNvPr id="0" name=""/>
        <dsp:cNvSpPr/>
      </dsp:nvSpPr>
      <dsp:spPr>
        <a:xfrm>
          <a:off x="1445958" y="3338553"/>
          <a:ext cx="1424294" cy="89018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3100779"/>
              <a:satOff val="-6948"/>
              <a:lumOff val="-24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VE" sz="1500" kern="1200" dirty="0" smtClean="0"/>
            <a:t>Web 4.0</a:t>
          </a:r>
          <a:endParaRPr lang="es-VE" sz="1500" kern="1200" dirty="0"/>
        </a:p>
      </dsp:txBody>
      <dsp:txXfrm>
        <a:off x="1472031" y="3364626"/>
        <a:ext cx="1372148" cy="838038"/>
      </dsp:txXfrm>
    </dsp:sp>
    <dsp:sp modelId="{C9B1DEFB-5182-45B7-97F5-74DB0AF4CB53}">
      <dsp:nvSpPr>
        <dsp:cNvPr id="0" name=""/>
        <dsp:cNvSpPr/>
      </dsp:nvSpPr>
      <dsp:spPr>
        <a:xfrm>
          <a:off x="3315345" y="362"/>
          <a:ext cx="1780368" cy="890184"/>
        </a:xfrm>
        <a:prstGeom prst="roundRect">
          <a:avLst>
            <a:gd name="adj" fmla="val 10000"/>
          </a:avLst>
        </a:prstGeom>
        <a:solidFill>
          <a:schemeClr val="accent2">
            <a:hueOff val="-5426362"/>
            <a:satOff val="-12160"/>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smtClean="0"/>
            <a:t>Comportamiento del Consumidor </a:t>
          </a:r>
          <a:endParaRPr lang="es-EC" sz="1800" kern="1200" dirty="0"/>
        </a:p>
      </dsp:txBody>
      <dsp:txXfrm>
        <a:off x="3341418" y="26435"/>
        <a:ext cx="1728222" cy="838038"/>
      </dsp:txXfrm>
    </dsp:sp>
    <dsp:sp modelId="{8E7DFEDD-8F5E-4098-8D05-7AE07901D288}">
      <dsp:nvSpPr>
        <dsp:cNvPr id="0" name=""/>
        <dsp:cNvSpPr/>
      </dsp:nvSpPr>
      <dsp:spPr>
        <a:xfrm>
          <a:off x="3493382" y="890546"/>
          <a:ext cx="178036" cy="667638"/>
        </a:xfrm>
        <a:custGeom>
          <a:avLst/>
          <a:gdLst/>
          <a:ahLst/>
          <a:cxnLst/>
          <a:rect l="0" t="0" r="0" b="0"/>
          <a:pathLst>
            <a:path>
              <a:moveTo>
                <a:pt x="0" y="0"/>
              </a:moveTo>
              <a:lnTo>
                <a:pt x="0" y="667638"/>
              </a:lnTo>
              <a:lnTo>
                <a:pt x="178036" y="66763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9B141F-C126-466C-9F2A-10BEDD4F5313}">
      <dsp:nvSpPr>
        <dsp:cNvPr id="0" name=""/>
        <dsp:cNvSpPr/>
      </dsp:nvSpPr>
      <dsp:spPr>
        <a:xfrm>
          <a:off x="3671419" y="1113092"/>
          <a:ext cx="1424294" cy="89018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4651168"/>
              <a:satOff val="-10422"/>
              <a:lumOff val="-36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a:t>Teoría </a:t>
          </a:r>
          <a:r>
            <a:rPr lang="es-EC" sz="1500" kern="1200" dirty="0" smtClean="0"/>
            <a:t>de la percepción </a:t>
          </a:r>
          <a:endParaRPr lang="es-VE" sz="1500" kern="1200" dirty="0"/>
        </a:p>
      </dsp:txBody>
      <dsp:txXfrm>
        <a:off x="3697492" y="1139165"/>
        <a:ext cx="1372148" cy="838038"/>
      </dsp:txXfrm>
    </dsp:sp>
    <dsp:sp modelId="{71F39056-F681-472A-B01C-001B2B3289FD}">
      <dsp:nvSpPr>
        <dsp:cNvPr id="0" name=""/>
        <dsp:cNvSpPr/>
      </dsp:nvSpPr>
      <dsp:spPr>
        <a:xfrm>
          <a:off x="3493382" y="890546"/>
          <a:ext cx="178036" cy="1780368"/>
        </a:xfrm>
        <a:custGeom>
          <a:avLst/>
          <a:gdLst/>
          <a:ahLst/>
          <a:cxnLst/>
          <a:rect l="0" t="0" r="0" b="0"/>
          <a:pathLst>
            <a:path>
              <a:moveTo>
                <a:pt x="0" y="0"/>
              </a:moveTo>
              <a:lnTo>
                <a:pt x="0" y="1780368"/>
              </a:lnTo>
              <a:lnTo>
                <a:pt x="178036" y="178036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C1E108-FFB4-4AC9-A924-3C2C457E48B9}">
      <dsp:nvSpPr>
        <dsp:cNvPr id="0" name=""/>
        <dsp:cNvSpPr/>
      </dsp:nvSpPr>
      <dsp:spPr>
        <a:xfrm>
          <a:off x="3671419" y="2225823"/>
          <a:ext cx="1424294" cy="89018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6201557"/>
              <a:satOff val="-13897"/>
              <a:lumOff val="-49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a:t>Teoría de </a:t>
          </a:r>
          <a:r>
            <a:rPr lang="es-EC" sz="1500" kern="1200" dirty="0" smtClean="0"/>
            <a:t>comercio  </a:t>
          </a:r>
          <a:endParaRPr lang="es-VE" sz="1500" kern="1200" dirty="0"/>
        </a:p>
      </dsp:txBody>
      <dsp:txXfrm>
        <a:off x="3697492" y="2251896"/>
        <a:ext cx="1372148" cy="838038"/>
      </dsp:txXfrm>
    </dsp:sp>
    <dsp:sp modelId="{39A0B992-77E6-4EF3-9253-B69A396EE41B}">
      <dsp:nvSpPr>
        <dsp:cNvPr id="0" name=""/>
        <dsp:cNvSpPr/>
      </dsp:nvSpPr>
      <dsp:spPr>
        <a:xfrm>
          <a:off x="5540805" y="362"/>
          <a:ext cx="1780368" cy="890184"/>
        </a:xfrm>
        <a:prstGeom prst="roundRect">
          <a:avLst>
            <a:gd name="adj" fmla="val 10000"/>
          </a:avLst>
        </a:prstGeom>
        <a:solidFill>
          <a:schemeClr val="accent2">
            <a:hueOff val="-10852724"/>
            <a:satOff val="-24319"/>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smtClean="0"/>
            <a:t>Geomarketing </a:t>
          </a:r>
          <a:endParaRPr lang="es-VE" sz="1800" kern="1200" dirty="0"/>
        </a:p>
      </dsp:txBody>
      <dsp:txXfrm>
        <a:off x="5566878" y="26435"/>
        <a:ext cx="1728222" cy="838038"/>
      </dsp:txXfrm>
    </dsp:sp>
    <dsp:sp modelId="{E6249A14-68CB-443B-9140-989F63602DD9}">
      <dsp:nvSpPr>
        <dsp:cNvPr id="0" name=""/>
        <dsp:cNvSpPr/>
      </dsp:nvSpPr>
      <dsp:spPr>
        <a:xfrm>
          <a:off x="5718842" y="890546"/>
          <a:ext cx="178036" cy="667638"/>
        </a:xfrm>
        <a:custGeom>
          <a:avLst/>
          <a:gdLst/>
          <a:ahLst/>
          <a:cxnLst/>
          <a:rect l="0" t="0" r="0" b="0"/>
          <a:pathLst>
            <a:path>
              <a:moveTo>
                <a:pt x="0" y="0"/>
              </a:moveTo>
              <a:lnTo>
                <a:pt x="0" y="667638"/>
              </a:lnTo>
              <a:lnTo>
                <a:pt x="178036" y="66763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297729-EFDB-4682-9FD1-243A6C82F3A5}">
      <dsp:nvSpPr>
        <dsp:cNvPr id="0" name=""/>
        <dsp:cNvSpPr/>
      </dsp:nvSpPr>
      <dsp:spPr>
        <a:xfrm>
          <a:off x="5896879" y="1113092"/>
          <a:ext cx="1424294" cy="89018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7751946"/>
              <a:satOff val="-17371"/>
              <a:lumOff val="-61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Teoría de </a:t>
          </a:r>
          <a:r>
            <a:rPr lang="es-EC" sz="1500" kern="1200" dirty="0" err="1" smtClean="0"/>
            <a:t>Georreferención</a:t>
          </a:r>
          <a:r>
            <a:rPr lang="es-EC" sz="1500" kern="1200" dirty="0" smtClean="0"/>
            <a:t>   </a:t>
          </a:r>
          <a:endParaRPr lang="es-VE" sz="1500" kern="1200" dirty="0"/>
        </a:p>
      </dsp:txBody>
      <dsp:txXfrm>
        <a:off x="5922952" y="1139165"/>
        <a:ext cx="1372148" cy="838038"/>
      </dsp:txXfrm>
    </dsp:sp>
    <dsp:sp modelId="{16299AD9-83E1-4B14-A564-92D42044D2FB}">
      <dsp:nvSpPr>
        <dsp:cNvPr id="0" name=""/>
        <dsp:cNvSpPr/>
      </dsp:nvSpPr>
      <dsp:spPr>
        <a:xfrm>
          <a:off x="5718842" y="890546"/>
          <a:ext cx="178036" cy="1780368"/>
        </a:xfrm>
        <a:custGeom>
          <a:avLst/>
          <a:gdLst/>
          <a:ahLst/>
          <a:cxnLst/>
          <a:rect l="0" t="0" r="0" b="0"/>
          <a:pathLst>
            <a:path>
              <a:moveTo>
                <a:pt x="0" y="0"/>
              </a:moveTo>
              <a:lnTo>
                <a:pt x="0" y="1780368"/>
              </a:lnTo>
              <a:lnTo>
                <a:pt x="178036" y="178036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2170B0-8B27-4FD7-97A9-4D2638AF8A33}">
      <dsp:nvSpPr>
        <dsp:cNvPr id="0" name=""/>
        <dsp:cNvSpPr/>
      </dsp:nvSpPr>
      <dsp:spPr>
        <a:xfrm>
          <a:off x="5896879" y="2225823"/>
          <a:ext cx="1424294" cy="89018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9302336"/>
              <a:satOff val="-20845"/>
              <a:lumOff val="-73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VE" sz="1500" kern="1200" dirty="0" smtClean="0"/>
            <a:t>Teoría de Geolocalización</a:t>
          </a:r>
          <a:endParaRPr lang="es-VE" sz="1500" kern="1200" dirty="0"/>
        </a:p>
      </dsp:txBody>
      <dsp:txXfrm>
        <a:off x="5922952" y="2251896"/>
        <a:ext cx="1372148" cy="838038"/>
      </dsp:txXfrm>
    </dsp:sp>
    <dsp:sp modelId="{DBECFD80-6127-4F37-B29C-4AB5BA5036E4}">
      <dsp:nvSpPr>
        <dsp:cNvPr id="0" name=""/>
        <dsp:cNvSpPr/>
      </dsp:nvSpPr>
      <dsp:spPr>
        <a:xfrm>
          <a:off x="5718842" y="890546"/>
          <a:ext cx="178036" cy="2893098"/>
        </a:xfrm>
        <a:custGeom>
          <a:avLst/>
          <a:gdLst/>
          <a:ahLst/>
          <a:cxnLst/>
          <a:rect l="0" t="0" r="0" b="0"/>
          <a:pathLst>
            <a:path>
              <a:moveTo>
                <a:pt x="0" y="0"/>
              </a:moveTo>
              <a:lnTo>
                <a:pt x="0" y="2893098"/>
              </a:lnTo>
              <a:lnTo>
                <a:pt x="178036" y="289309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1CBD9E-8953-442B-8E84-7C7DAD38F32B}">
      <dsp:nvSpPr>
        <dsp:cNvPr id="0" name=""/>
        <dsp:cNvSpPr/>
      </dsp:nvSpPr>
      <dsp:spPr>
        <a:xfrm>
          <a:off x="5896879" y="3338553"/>
          <a:ext cx="1424294" cy="89018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0852724"/>
              <a:satOff val="-24319"/>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VE" sz="1500" kern="1200" dirty="0" smtClean="0"/>
            <a:t>GPS</a:t>
          </a:r>
          <a:endParaRPr lang="es-VE" sz="1500" kern="1200" dirty="0"/>
        </a:p>
      </dsp:txBody>
      <dsp:txXfrm>
        <a:off x="5922952" y="3364626"/>
        <a:ext cx="1372148" cy="8380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ED8FE-3C71-4999-BBE6-2851D8468BDF}">
      <dsp:nvSpPr>
        <dsp:cNvPr id="0" name=""/>
        <dsp:cNvSpPr/>
      </dsp:nvSpPr>
      <dsp:spPr>
        <a:xfrm>
          <a:off x="0" y="0"/>
          <a:ext cx="6797675" cy="203930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D30FE7-E63C-4CA7-AD3C-8E107594A859}">
      <dsp:nvSpPr>
        <dsp:cNvPr id="0" name=""/>
        <dsp:cNvSpPr/>
      </dsp:nvSpPr>
      <dsp:spPr>
        <a:xfrm>
          <a:off x="204710" y="271907"/>
          <a:ext cx="3042025" cy="1495488"/>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DBE04C-2319-4344-A873-C859B4B90447}">
      <dsp:nvSpPr>
        <dsp:cNvPr id="0" name=""/>
        <dsp:cNvSpPr/>
      </dsp:nvSpPr>
      <dsp:spPr>
        <a:xfrm rot="10800000">
          <a:off x="204710" y="2039302"/>
          <a:ext cx="3042025" cy="2492481"/>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EC" sz="1800" b="1" kern="1200" dirty="0" smtClean="0"/>
            <a:t>Evaluación del impacto de la tecnología móvil en la trayectoria del consumidor </a:t>
          </a:r>
          <a:r>
            <a:rPr lang="es-EC" sz="1800" kern="1200" dirty="0" smtClean="0"/>
            <a:t>(Alicia </a:t>
          </a:r>
          <a:r>
            <a:rPr lang="es-EC" sz="1800" kern="1200" dirty="0" err="1" smtClean="0"/>
            <a:t>Baik</a:t>
          </a:r>
          <a:r>
            <a:rPr lang="es-EC" sz="1800" kern="1200" dirty="0" smtClean="0"/>
            <a:t>, </a:t>
          </a:r>
          <a:r>
            <a:rPr lang="es-EC" sz="1800" kern="1200" dirty="0" err="1" smtClean="0"/>
            <a:t>Rajkumar</a:t>
          </a:r>
          <a:r>
            <a:rPr lang="es-EC" sz="1800" kern="1200" dirty="0" smtClean="0"/>
            <a:t> </a:t>
          </a:r>
          <a:r>
            <a:rPr lang="es-EC" sz="1800" kern="1200" dirty="0" err="1" smtClean="0"/>
            <a:t>Venkatesan</a:t>
          </a:r>
          <a:r>
            <a:rPr lang="es-EC" sz="1800" kern="1200" dirty="0" smtClean="0"/>
            <a:t> y Paul </a:t>
          </a:r>
          <a:r>
            <a:rPr lang="es-EC" sz="1800" kern="1200" dirty="0" err="1" smtClean="0"/>
            <a:t>Farris</a:t>
          </a:r>
          <a:endParaRPr lang="es-ES" sz="1800" kern="1200" dirty="0"/>
        </a:p>
      </dsp:txBody>
      <dsp:txXfrm rot="10800000">
        <a:off x="281362" y="2039302"/>
        <a:ext cx="2888721" cy="2415829"/>
      </dsp:txXfrm>
    </dsp:sp>
    <dsp:sp modelId="{35CB2FCD-F825-40F2-BFA0-C505C047188C}">
      <dsp:nvSpPr>
        <dsp:cNvPr id="0" name=""/>
        <dsp:cNvSpPr/>
      </dsp:nvSpPr>
      <dsp:spPr>
        <a:xfrm>
          <a:off x="3550938" y="271907"/>
          <a:ext cx="3042025" cy="1495488"/>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B5E65D-62F0-4FCE-946F-5B7000DA0DB9}">
      <dsp:nvSpPr>
        <dsp:cNvPr id="0" name=""/>
        <dsp:cNvSpPr/>
      </dsp:nvSpPr>
      <dsp:spPr>
        <a:xfrm rot="10800000">
          <a:off x="3550938" y="2039302"/>
          <a:ext cx="3042025" cy="2492481"/>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EC" sz="1800" b="1" kern="1200" dirty="0" smtClean="0"/>
            <a:t>Aplicación móvil en Android para el monitoreo de rutas de camiones en la ciudad de México.</a:t>
          </a:r>
          <a:r>
            <a:rPr lang="es-EC" sz="1800" kern="1200" dirty="0" smtClean="0"/>
            <a:t>(</a:t>
          </a:r>
          <a:r>
            <a:rPr lang="es-EC" sz="1800" kern="1200" dirty="0" err="1" smtClean="0"/>
            <a:t>MSc</a:t>
          </a:r>
          <a:r>
            <a:rPr lang="es-EC" sz="1800" kern="1200" dirty="0" smtClean="0"/>
            <a:t>. Tatiana </a:t>
          </a:r>
          <a:r>
            <a:rPr lang="es-EC" sz="1800" kern="1200" dirty="0" err="1" smtClean="0"/>
            <a:t>Mileidy</a:t>
          </a:r>
          <a:r>
            <a:rPr lang="es-EC" sz="1800" kern="1200" dirty="0" smtClean="0"/>
            <a:t> Leal del Río, PhD. Antonio Gustavo Juárez Gracia. PhD. Luz Noé Oliva Moreno.)</a:t>
          </a:r>
          <a:endParaRPr lang="es-VE" sz="1800" kern="1200" dirty="0"/>
        </a:p>
      </dsp:txBody>
      <dsp:txXfrm rot="10800000">
        <a:off x="3627590" y="2039302"/>
        <a:ext cx="2888721" cy="24158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5DB4E-E835-44C8-AFCE-823F8B2CAFC5}">
      <dsp:nvSpPr>
        <dsp:cNvPr id="0" name=""/>
        <dsp:cNvSpPr/>
      </dsp:nvSpPr>
      <dsp:spPr>
        <a:xfrm rot="5400000">
          <a:off x="1942009" y="1166874"/>
          <a:ext cx="1824631" cy="219969"/>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EC8202D-7557-4683-B711-2011E8A3CCA1}">
      <dsp:nvSpPr>
        <dsp:cNvPr id="0" name=""/>
        <dsp:cNvSpPr/>
      </dsp:nvSpPr>
      <dsp:spPr>
        <a:xfrm>
          <a:off x="2361280" y="1702"/>
          <a:ext cx="2444103" cy="146646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a:t>Comportamiento del consumidor (Ruiz de Maya,2001)</a:t>
          </a:r>
          <a:endParaRPr lang="es-VE" sz="1900" kern="1200" dirty="0"/>
        </a:p>
      </dsp:txBody>
      <dsp:txXfrm>
        <a:off x="2404231" y="44653"/>
        <a:ext cx="2358201" cy="1380559"/>
      </dsp:txXfrm>
    </dsp:sp>
    <dsp:sp modelId="{FEDCB7B1-12A6-4779-804A-D82234C9C5D4}">
      <dsp:nvSpPr>
        <dsp:cNvPr id="0" name=""/>
        <dsp:cNvSpPr/>
      </dsp:nvSpPr>
      <dsp:spPr>
        <a:xfrm rot="5400000">
          <a:off x="1942009" y="2999951"/>
          <a:ext cx="1824631" cy="219969"/>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DB00EF7-EA41-469F-A719-E517BF0848ED}">
      <dsp:nvSpPr>
        <dsp:cNvPr id="0" name=""/>
        <dsp:cNvSpPr/>
      </dsp:nvSpPr>
      <dsp:spPr>
        <a:xfrm>
          <a:off x="2361280" y="1834779"/>
          <a:ext cx="2444103" cy="146646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a:t>Marketing (Chaffey, Chadwick, Mayer, Johnson, 2009, citado en Farrell, 2013)</a:t>
          </a:r>
          <a:endParaRPr lang="es-VE" sz="1900" kern="1200" dirty="0"/>
        </a:p>
      </dsp:txBody>
      <dsp:txXfrm>
        <a:off x="2404231" y="1877730"/>
        <a:ext cx="2358201" cy="1380559"/>
      </dsp:txXfrm>
    </dsp:sp>
    <dsp:sp modelId="{83310D28-84DC-4277-B586-2D6E1BB8B290}">
      <dsp:nvSpPr>
        <dsp:cNvPr id="0" name=""/>
        <dsp:cNvSpPr/>
      </dsp:nvSpPr>
      <dsp:spPr>
        <a:xfrm>
          <a:off x="2858547" y="3916490"/>
          <a:ext cx="3242210" cy="219969"/>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08CC59-D42E-4EE9-B2E7-7A096E898F29}">
      <dsp:nvSpPr>
        <dsp:cNvPr id="0" name=""/>
        <dsp:cNvSpPr/>
      </dsp:nvSpPr>
      <dsp:spPr>
        <a:xfrm>
          <a:off x="2361280" y="3667856"/>
          <a:ext cx="2444103" cy="146646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a:t>Nuevas tecnologías (Guerrero Gómez , 2012)</a:t>
          </a:r>
          <a:endParaRPr lang="es-VE" sz="1900" kern="1200" dirty="0"/>
        </a:p>
      </dsp:txBody>
      <dsp:txXfrm>
        <a:off x="2404231" y="3710807"/>
        <a:ext cx="2358201" cy="1380559"/>
      </dsp:txXfrm>
    </dsp:sp>
    <dsp:sp modelId="{2786E4B2-033B-48D3-B583-3FC5FD54B374}">
      <dsp:nvSpPr>
        <dsp:cNvPr id="0" name=""/>
        <dsp:cNvSpPr/>
      </dsp:nvSpPr>
      <dsp:spPr>
        <a:xfrm rot="16200000">
          <a:off x="5192666" y="2999951"/>
          <a:ext cx="1824631" cy="219969"/>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DA071AD-9A6A-48D7-B4BD-FC9162D38604}">
      <dsp:nvSpPr>
        <dsp:cNvPr id="0" name=""/>
        <dsp:cNvSpPr/>
      </dsp:nvSpPr>
      <dsp:spPr>
        <a:xfrm>
          <a:off x="5611938" y="3667856"/>
          <a:ext cx="2444103" cy="146646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a:t>Aplicación móvil (Agencia EFE, 2011)</a:t>
          </a:r>
          <a:endParaRPr lang="es-VE" sz="1900" kern="1200" dirty="0"/>
        </a:p>
      </dsp:txBody>
      <dsp:txXfrm>
        <a:off x="5654889" y="3710807"/>
        <a:ext cx="2358201" cy="1380559"/>
      </dsp:txXfrm>
    </dsp:sp>
    <dsp:sp modelId="{8E68223D-25C4-42F2-BABA-E51DFB8E22BB}">
      <dsp:nvSpPr>
        <dsp:cNvPr id="0" name=""/>
        <dsp:cNvSpPr/>
      </dsp:nvSpPr>
      <dsp:spPr>
        <a:xfrm rot="16200000">
          <a:off x="5192666" y="1166874"/>
          <a:ext cx="1824631" cy="219969"/>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0710129-42AC-43BC-ABDB-CBDD57AD5A95}">
      <dsp:nvSpPr>
        <dsp:cNvPr id="0" name=""/>
        <dsp:cNvSpPr/>
      </dsp:nvSpPr>
      <dsp:spPr>
        <a:xfrm>
          <a:off x="5611938" y="1834779"/>
          <a:ext cx="2444103" cy="146646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Geolocalización (Schiller &amp; </a:t>
          </a:r>
          <a:r>
            <a:rPr lang="es-EC" sz="1900" kern="1200" dirty="0" err="1" smtClean="0"/>
            <a:t>Voisard</a:t>
          </a:r>
          <a:r>
            <a:rPr lang="es-EC" sz="1900" kern="1200" dirty="0" smtClean="0"/>
            <a:t>, 2004)</a:t>
          </a:r>
          <a:endParaRPr lang="es-VE" sz="1900" kern="1200" dirty="0"/>
        </a:p>
      </dsp:txBody>
      <dsp:txXfrm>
        <a:off x="5654889" y="1877730"/>
        <a:ext cx="2358201" cy="1380559"/>
      </dsp:txXfrm>
    </dsp:sp>
    <dsp:sp modelId="{DCEF11CA-76B7-4183-B438-A6C635A84E9B}">
      <dsp:nvSpPr>
        <dsp:cNvPr id="0" name=""/>
        <dsp:cNvSpPr/>
      </dsp:nvSpPr>
      <dsp:spPr>
        <a:xfrm>
          <a:off x="5611938" y="1702"/>
          <a:ext cx="2444103" cy="146646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a:t>Promoción (Blanco, 2013)</a:t>
          </a:r>
          <a:endParaRPr lang="es-VE" sz="1900" kern="1200" dirty="0"/>
        </a:p>
      </dsp:txBody>
      <dsp:txXfrm>
        <a:off x="5654889" y="44653"/>
        <a:ext cx="2358201" cy="13805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AE413-3851-4200-A2B6-45B384A947B8}">
      <dsp:nvSpPr>
        <dsp:cNvPr id="0" name=""/>
        <dsp:cNvSpPr/>
      </dsp:nvSpPr>
      <dsp:spPr>
        <a:xfrm>
          <a:off x="1989259" y="2439098"/>
          <a:ext cx="1540725" cy="770362"/>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METODOLOGIA</a:t>
          </a:r>
          <a:endParaRPr lang="es-EC" sz="1600" kern="1200" dirty="0">
            <a:solidFill>
              <a:schemeClr val="tx1"/>
            </a:solidFill>
          </a:endParaRPr>
        </a:p>
      </dsp:txBody>
      <dsp:txXfrm>
        <a:off x="2011822" y="2461661"/>
        <a:ext cx="1495599" cy="725236"/>
      </dsp:txXfrm>
    </dsp:sp>
    <dsp:sp modelId="{81BC5589-FF04-4E66-9E34-80A1753BBE27}">
      <dsp:nvSpPr>
        <dsp:cNvPr id="0" name=""/>
        <dsp:cNvSpPr/>
      </dsp:nvSpPr>
      <dsp:spPr>
        <a:xfrm rot="17051759">
          <a:off x="2581623" y="1594761"/>
          <a:ext cx="2513013" cy="22763"/>
        </a:xfrm>
        <a:custGeom>
          <a:avLst/>
          <a:gdLst/>
          <a:ahLst/>
          <a:cxnLst/>
          <a:rect l="0" t="0" r="0" b="0"/>
          <a:pathLst>
            <a:path>
              <a:moveTo>
                <a:pt x="0" y="11381"/>
              </a:moveTo>
              <a:lnTo>
                <a:pt x="2513013" y="11381"/>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dirty="0"/>
        </a:p>
      </dsp:txBody>
      <dsp:txXfrm>
        <a:off x="3775305" y="1543318"/>
        <a:ext cx="125650" cy="125650"/>
      </dsp:txXfrm>
    </dsp:sp>
    <dsp:sp modelId="{3684D5D7-C271-47C1-84B3-052585DE64E0}">
      <dsp:nvSpPr>
        <dsp:cNvPr id="0" name=""/>
        <dsp:cNvSpPr/>
      </dsp:nvSpPr>
      <dsp:spPr>
        <a:xfrm>
          <a:off x="4146275" y="2825"/>
          <a:ext cx="1540725" cy="770362"/>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rPr>
            <a:t>Enfoque</a:t>
          </a:r>
          <a:endParaRPr lang="es-EC" sz="1600" b="0" kern="1200" dirty="0">
            <a:solidFill>
              <a:schemeClr val="tx1"/>
            </a:solidFill>
          </a:endParaRPr>
        </a:p>
      </dsp:txBody>
      <dsp:txXfrm>
        <a:off x="4168838" y="25388"/>
        <a:ext cx="1495599" cy="725236"/>
      </dsp:txXfrm>
    </dsp:sp>
    <dsp:sp modelId="{ACD26F7D-11E0-4211-9959-3C747A267454}">
      <dsp:nvSpPr>
        <dsp:cNvPr id="0" name=""/>
        <dsp:cNvSpPr/>
      </dsp:nvSpPr>
      <dsp:spPr>
        <a:xfrm>
          <a:off x="5687001" y="376625"/>
          <a:ext cx="616290" cy="22763"/>
        </a:xfrm>
        <a:custGeom>
          <a:avLst/>
          <a:gdLst/>
          <a:ahLst/>
          <a:cxnLst/>
          <a:rect l="0" t="0" r="0" b="0"/>
          <a:pathLst>
            <a:path>
              <a:moveTo>
                <a:pt x="0" y="11381"/>
              </a:moveTo>
              <a:lnTo>
                <a:pt x="616290" y="11381"/>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5979739" y="372599"/>
        <a:ext cx="30814" cy="30814"/>
      </dsp:txXfrm>
    </dsp:sp>
    <dsp:sp modelId="{A6531016-747F-4879-B7C7-967F5D9D1D3B}">
      <dsp:nvSpPr>
        <dsp:cNvPr id="0" name=""/>
        <dsp:cNvSpPr/>
      </dsp:nvSpPr>
      <dsp:spPr>
        <a:xfrm>
          <a:off x="6303291" y="2825"/>
          <a:ext cx="1540725" cy="770362"/>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rPr>
            <a:t>Cuantitativo, Cualitativo</a:t>
          </a:r>
          <a:endParaRPr lang="es-EC" sz="1600" b="0" kern="1200" dirty="0">
            <a:solidFill>
              <a:schemeClr val="tx1"/>
            </a:solidFill>
          </a:endParaRPr>
        </a:p>
      </dsp:txBody>
      <dsp:txXfrm>
        <a:off x="6325854" y="25388"/>
        <a:ext cx="1495599" cy="725236"/>
      </dsp:txXfrm>
    </dsp:sp>
    <dsp:sp modelId="{8B7AF0B4-9A79-4C3A-9F08-EA0FB05AB16A}">
      <dsp:nvSpPr>
        <dsp:cNvPr id="0" name=""/>
        <dsp:cNvSpPr/>
      </dsp:nvSpPr>
      <dsp:spPr>
        <a:xfrm rot="20413970">
          <a:off x="3510690" y="2702158"/>
          <a:ext cx="654879" cy="22763"/>
        </a:xfrm>
        <a:custGeom>
          <a:avLst/>
          <a:gdLst/>
          <a:ahLst/>
          <a:cxnLst/>
          <a:rect l="0" t="0" r="0" b="0"/>
          <a:pathLst>
            <a:path>
              <a:moveTo>
                <a:pt x="0" y="11381"/>
              </a:moveTo>
              <a:lnTo>
                <a:pt x="654879" y="11381"/>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3821758" y="2697168"/>
        <a:ext cx="32743" cy="32743"/>
      </dsp:txXfrm>
    </dsp:sp>
    <dsp:sp modelId="{B94C1099-7FB0-4D09-B1EF-09EAEB0E69FE}">
      <dsp:nvSpPr>
        <dsp:cNvPr id="0" name=""/>
        <dsp:cNvSpPr/>
      </dsp:nvSpPr>
      <dsp:spPr>
        <a:xfrm>
          <a:off x="4146275" y="2217618"/>
          <a:ext cx="1540725" cy="770362"/>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rPr>
            <a:t>Tipología De Investigación</a:t>
          </a:r>
          <a:endParaRPr lang="es-EC" sz="1600" b="0" kern="1200" dirty="0">
            <a:solidFill>
              <a:schemeClr val="tx1"/>
            </a:solidFill>
          </a:endParaRPr>
        </a:p>
      </dsp:txBody>
      <dsp:txXfrm>
        <a:off x="4168838" y="2240181"/>
        <a:ext cx="1495599" cy="725236"/>
      </dsp:txXfrm>
    </dsp:sp>
    <dsp:sp modelId="{DDC39DA2-0646-437A-BDDA-DECBAA451598}">
      <dsp:nvSpPr>
        <dsp:cNvPr id="0" name=""/>
        <dsp:cNvSpPr/>
      </dsp:nvSpPr>
      <dsp:spPr>
        <a:xfrm rot="17692822">
          <a:off x="5262731" y="1926980"/>
          <a:ext cx="1464829" cy="22763"/>
        </a:xfrm>
        <a:custGeom>
          <a:avLst/>
          <a:gdLst/>
          <a:ahLst/>
          <a:cxnLst/>
          <a:rect l="0" t="0" r="0" b="0"/>
          <a:pathLst>
            <a:path>
              <a:moveTo>
                <a:pt x="0" y="11381"/>
              </a:moveTo>
              <a:lnTo>
                <a:pt x="1464829" y="11381"/>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5958525" y="1901741"/>
        <a:ext cx="73241" cy="73241"/>
      </dsp:txXfrm>
    </dsp:sp>
    <dsp:sp modelId="{94827947-9A83-42B5-B406-2923ACC1A580}">
      <dsp:nvSpPr>
        <dsp:cNvPr id="0" name=""/>
        <dsp:cNvSpPr/>
      </dsp:nvSpPr>
      <dsp:spPr>
        <a:xfrm>
          <a:off x="6303291" y="888742"/>
          <a:ext cx="1540725" cy="770362"/>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rPr>
            <a:t>Finalidad</a:t>
          </a:r>
          <a:endParaRPr lang="es-EC" sz="1600" b="0" kern="1200" dirty="0">
            <a:solidFill>
              <a:schemeClr val="tx1"/>
            </a:solidFill>
          </a:endParaRPr>
        </a:p>
      </dsp:txBody>
      <dsp:txXfrm>
        <a:off x="6325854" y="911305"/>
        <a:ext cx="1495599" cy="725236"/>
      </dsp:txXfrm>
    </dsp:sp>
    <dsp:sp modelId="{92F66892-A8E9-434F-855A-67F4D1E35DDA}">
      <dsp:nvSpPr>
        <dsp:cNvPr id="0" name=""/>
        <dsp:cNvSpPr/>
      </dsp:nvSpPr>
      <dsp:spPr>
        <a:xfrm>
          <a:off x="7844017" y="1262542"/>
          <a:ext cx="616290" cy="22763"/>
        </a:xfrm>
        <a:custGeom>
          <a:avLst/>
          <a:gdLst/>
          <a:ahLst/>
          <a:cxnLst/>
          <a:rect l="0" t="0" r="0" b="0"/>
          <a:pathLst>
            <a:path>
              <a:moveTo>
                <a:pt x="0" y="11381"/>
              </a:moveTo>
              <a:lnTo>
                <a:pt x="616290" y="11381"/>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8136755" y="1258517"/>
        <a:ext cx="30814" cy="30814"/>
      </dsp:txXfrm>
    </dsp:sp>
    <dsp:sp modelId="{05BEE87C-4895-4512-A2F9-B5C254B79A91}">
      <dsp:nvSpPr>
        <dsp:cNvPr id="0" name=""/>
        <dsp:cNvSpPr/>
      </dsp:nvSpPr>
      <dsp:spPr>
        <a:xfrm>
          <a:off x="8460307" y="888742"/>
          <a:ext cx="1540725" cy="770362"/>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rPr>
            <a:t>Aplicada</a:t>
          </a:r>
          <a:endParaRPr lang="es-EC" sz="1600" b="0" kern="1200" dirty="0">
            <a:solidFill>
              <a:schemeClr val="tx1"/>
            </a:solidFill>
          </a:endParaRPr>
        </a:p>
      </dsp:txBody>
      <dsp:txXfrm>
        <a:off x="8482870" y="911305"/>
        <a:ext cx="1495599" cy="725236"/>
      </dsp:txXfrm>
    </dsp:sp>
    <dsp:sp modelId="{3C3156DA-422D-49AE-97C9-DC3A7DD75534}">
      <dsp:nvSpPr>
        <dsp:cNvPr id="0" name=""/>
        <dsp:cNvSpPr/>
      </dsp:nvSpPr>
      <dsp:spPr>
        <a:xfrm rot="19457599">
          <a:off x="5615664" y="2369939"/>
          <a:ext cx="758963" cy="22763"/>
        </a:xfrm>
        <a:custGeom>
          <a:avLst/>
          <a:gdLst/>
          <a:ahLst/>
          <a:cxnLst/>
          <a:rect l="0" t="0" r="0" b="0"/>
          <a:pathLst>
            <a:path>
              <a:moveTo>
                <a:pt x="0" y="11381"/>
              </a:moveTo>
              <a:lnTo>
                <a:pt x="758963" y="11381"/>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5976172" y="2362346"/>
        <a:ext cx="37948" cy="37948"/>
      </dsp:txXfrm>
    </dsp:sp>
    <dsp:sp modelId="{9AC585E3-24A2-4A95-BA81-4CA07369D149}">
      <dsp:nvSpPr>
        <dsp:cNvPr id="0" name=""/>
        <dsp:cNvSpPr/>
      </dsp:nvSpPr>
      <dsp:spPr>
        <a:xfrm>
          <a:off x="6303291" y="1774660"/>
          <a:ext cx="1540725" cy="770362"/>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rPr>
            <a:t>Fuentes De Información</a:t>
          </a:r>
          <a:endParaRPr lang="es-EC" sz="1600" b="0" kern="1200" dirty="0">
            <a:solidFill>
              <a:schemeClr val="tx1"/>
            </a:solidFill>
          </a:endParaRPr>
        </a:p>
      </dsp:txBody>
      <dsp:txXfrm>
        <a:off x="6325854" y="1797223"/>
        <a:ext cx="1495599" cy="725236"/>
      </dsp:txXfrm>
    </dsp:sp>
    <dsp:sp modelId="{E3450C50-DF62-4541-8CC8-D25932489D37}">
      <dsp:nvSpPr>
        <dsp:cNvPr id="0" name=""/>
        <dsp:cNvSpPr/>
      </dsp:nvSpPr>
      <dsp:spPr>
        <a:xfrm>
          <a:off x="7844017" y="2148459"/>
          <a:ext cx="616290" cy="22763"/>
        </a:xfrm>
        <a:custGeom>
          <a:avLst/>
          <a:gdLst/>
          <a:ahLst/>
          <a:cxnLst/>
          <a:rect l="0" t="0" r="0" b="0"/>
          <a:pathLst>
            <a:path>
              <a:moveTo>
                <a:pt x="0" y="11381"/>
              </a:moveTo>
              <a:lnTo>
                <a:pt x="616290" y="11381"/>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8136755" y="2144434"/>
        <a:ext cx="30814" cy="30814"/>
      </dsp:txXfrm>
    </dsp:sp>
    <dsp:sp modelId="{CE628BC1-DEBE-41A2-BD5B-86CCC9409133}">
      <dsp:nvSpPr>
        <dsp:cNvPr id="0" name=""/>
        <dsp:cNvSpPr/>
      </dsp:nvSpPr>
      <dsp:spPr>
        <a:xfrm>
          <a:off x="8460307" y="1774660"/>
          <a:ext cx="1540725" cy="770362"/>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rPr>
            <a:t>Mixtas</a:t>
          </a:r>
          <a:endParaRPr lang="es-EC" sz="1600" b="0" kern="1200" dirty="0">
            <a:solidFill>
              <a:schemeClr val="tx1"/>
            </a:solidFill>
          </a:endParaRPr>
        </a:p>
      </dsp:txBody>
      <dsp:txXfrm>
        <a:off x="8482870" y="1797223"/>
        <a:ext cx="1495599" cy="725236"/>
      </dsp:txXfrm>
    </dsp:sp>
    <dsp:sp modelId="{989EBEC4-1D8C-4728-A3C0-71561DB5E010}">
      <dsp:nvSpPr>
        <dsp:cNvPr id="0" name=""/>
        <dsp:cNvSpPr/>
      </dsp:nvSpPr>
      <dsp:spPr>
        <a:xfrm rot="2142401">
          <a:off x="5615664" y="2812897"/>
          <a:ext cx="758963" cy="22763"/>
        </a:xfrm>
        <a:custGeom>
          <a:avLst/>
          <a:gdLst/>
          <a:ahLst/>
          <a:cxnLst/>
          <a:rect l="0" t="0" r="0" b="0"/>
          <a:pathLst>
            <a:path>
              <a:moveTo>
                <a:pt x="0" y="11381"/>
              </a:moveTo>
              <a:lnTo>
                <a:pt x="758963" y="11381"/>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5976172" y="2805305"/>
        <a:ext cx="37948" cy="37948"/>
      </dsp:txXfrm>
    </dsp:sp>
    <dsp:sp modelId="{1F3090A1-3634-41A0-82A7-F1A22A331641}">
      <dsp:nvSpPr>
        <dsp:cNvPr id="0" name=""/>
        <dsp:cNvSpPr/>
      </dsp:nvSpPr>
      <dsp:spPr>
        <a:xfrm>
          <a:off x="6303291" y="2660577"/>
          <a:ext cx="1540725" cy="770362"/>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0" kern="1200" dirty="0" smtClean="0">
              <a:solidFill>
                <a:schemeClr val="tx1"/>
              </a:solidFill>
            </a:rPr>
            <a:t>Control De Las Variables </a:t>
          </a:r>
          <a:endParaRPr lang="es-EC" sz="1600" b="0" kern="1200" dirty="0">
            <a:solidFill>
              <a:schemeClr val="tx1"/>
            </a:solidFill>
          </a:endParaRPr>
        </a:p>
      </dsp:txBody>
      <dsp:txXfrm>
        <a:off x="6325854" y="2683140"/>
        <a:ext cx="1495599" cy="725236"/>
      </dsp:txXfrm>
    </dsp:sp>
    <dsp:sp modelId="{46569633-6670-43FA-AA58-976BC0D23838}">
      <dsp:nvSpPr>
        <dsp:cNvPr id="0" name=""/>
        <dsp:cNvSpPr/>
      </dsp:nvSpPr>
      <dsp:spPr>
        <a:xfrm rot="43">
          <a:off x="7844017" y="3034381"/>
          <a:ext cx="616290" cy="22763"/>
        </a:xfrm>
        <a:custGeom>
          <a:avLst/>
          <a:gdLst/>
          <a:ahLst/>
          <a:cxnLst/>
          <a:rect l="0" t="0" r="0" b="0"/>
          <a:pathLst>
            <a:path>
              <a:moveTo>
                <a:pt x="0" y="11381"/>
              </a:moveTo>
              <a:lnTo>
                <a:pt x="616290" y="11381"/>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8136755" y="3030355"/>
        <a:ext cx="30814" cy="30814"/>
      </dsp:txXfrm>
    </dsp:sp>
    <dsp:sp modelId="{967AA988-B475-4AD5-BE9F-8CD44FB808C1}">
      <dsp:nvSpPr>
        <dsp:cNvPr id="0" name=""/>
        <dsp:cNvSpPr/>
      </dsp:nvSpPr>
      <dsp:spPr>
        <a:xfrm>
          <a:off x="8460307" y="2660585"/>
          <a:ext cx="1540725" cy="770362"/>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rPr>
            <a:t>No Experimental</a:t>
          </a:r>
          <a:endParaRPr lang="es-EC" sz="1600" b="0" kern="1200" dirty="0">
            <a:solidFill>
              <a:schemeClr val="tx1"/>
            </a:solidFill>
          </a:endParaRPr>
        </a:p>
      </dsp:txBody>
      <dsp:txXfrm>
        <a:off x="8482870" y="2683148"/>
        <a:ext cx="1495599" cy="725236"/>
      </dsp:txXfrm>
    </dsp:sp>
    <dsp:sp modelId="{4DBC15E1-BC03-4889-8545-86C8D1D0A673}">
      <dsp:nvSpPr>
        <dsp:cNvPr id="0" name=""/>
        <dsp:cNvSpPr/>
      </dsp:nvSpPr>
      <dsp:spPr>
        <a:xfrm rot="3907178">
          <a:off x="5262731" y="3255856"/>
          <a:ext cx="1464829" cy="22763"/>
        </a:xfrm>
        <a:custGeom>
          <a:avLst/>
          <a:gdLst/>
          <a:ahLst/>
          <a:cxnLst/>
          <a:rect l="0" t="0" r="0" b="0"/>
          <a:pathLst>
            <a:path>
              <a:moveTo>
                <a:pt x="0" y="11381"/>
              </a:moveTo>
              <a:lnTo>
                <a:pt x="1464829" y="11381"/>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5958525" y="3230617"/>
        <a:ext cx="73241" cy="73241"/>
      </dsp:txXfrm>
    </dsp:sp>
    <dsp:sp modelId="{80E31B7F-26CF-47A6-9D6B-9016270D4F3D}">
      <dsp:nvSpPr>
        <dsp:cNvPr id="0" name=""/>
        <dsp:cNvSpPr/>
      </dsp:nvSpPr>
      <dsp:spPr>
        <a:xfrm>
          <a:off x="6303291" y="3546494"/>
          <a:ext cx="1540725" cy="770362"/>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rPr>
            <a:t>Alcance</a:t>
          </a:r>
          <a:endParaRPr lang="es-EC" sz="1600" b="0" kern="1200" dirty="0">
            <a:solidFill>
              <a:schemeClr val="tx1"/>
            </a:solidFill>
          </a:endParaRPr>
        </a:p>
      </dsp:txBody>
      <dsp:txXfrm>
        <a:off x="6325854" y="3569057"/>
        <a:ext cx="1495599" cy="725236"/>
      </dsp:txXfrm>
    </dsp:sp>
    <dsp:sp modelId="{12F3FEFF-1FDA-4A2C-89C5-E548BB0F2758}">
      <dsp:nvSpPr>
        <dsp:cNvPr id="0" name=""/>
        <dsp:cNvSpPr/>
      </dsp:nvSpPr>
      <dsp:spPr>
        <a:xfrm>
          <a:off x="7844017" y="3920294"/>
          <a:ext cx="616290" cy="22763"/>
        </a:xfrm>
        <a:custGeom>
          <a:avLst/>
          <a:gdLst/>
          <a:ahLst/>
          <a:cxnLst/>
          <a:rect l="0" t="0" r="0" b="0"/>
          <a:pathLst>
            <a:path>
              <a:moveTo>
                <a:pt x="0" y="11381"/>
              </a:moveTo>
              <a:lnTo>
                <a:pt x="616290" y="11381"/>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8136755" y="3916269"/>
        <a:ext cx="30814" cy="30814"/>
      </dsp:txXfrm>
    </dsp:sp>
    <dsp:sp modelId="{5DEB3E97-6C26-47B7-97CA-EBD9B57D2F70}">
      <dsp:nvSpPr>
        <dsp:cNvPr id="0" name=""/>
        <dsp:cNvSpPr/>
      </dsp:nvSpPr>
      <dsp:spPr>
        <a:xfrm>
          <a:off x="8460307" y="3546494"/>
          <a:ext cx="1540725" cy="770362"/>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rPr>
            <a:t>Correlacional</a:t>
          </a:r>
          <a:endParaRPr lang="es-EC" sz="1600" b="0" kern="1200" dirty="0">
            <a:solidFill>
              <a:schemeClr val="tx1"/>
            </a:solidFill>
          </a:endParaRPr>
        </a:p>
      </dsp:txBody>
      <dsp:txXfrm>
        <a:off x="8482870" y="3569057"/>
        <a:ext cx="1495599" cy="725236"/>
      </dsp:txXfrm>
    </dsp:sp>
    <dsp:sp modelId="{50C9921D-672B-484E-B3E2-3950E8F9F3BD}">
      <dsp:nvSpPr>
        <dsp:cNvPr id="0" name=""/>
        <dsp:cNvSpPr/>
      </dsp:nvSpPr>
      <dsp:spPr>
        <a:xfrm rot="4548241">
          <a:off x="2581623" y="4031034"/>
          <a:ext cx="2513013" cy="22763"/>
        </a:xfrm>
        <a:custGeom>
          <a:avLst/>
          <a:gdLst/>
          <a:ahLst/>
          <a:cxnLst/>
          <a:rect l="0" t="0" r="0" b="0"/>
          <a:pathLst>
            <a:path>
              <a:moveTo>
                <a:pt x="0" y="11381"/>
              </a:moveTo>
              <a:lnTo>
                <a:pt x="2513013" y="11381"/>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dirty="0"/>
        </a:p>
      </dsp:txBody>
      <dsp:txXfrm>
        <a:off x="3775305" y="3979590"/>
        <a:ext cx="125650" cy="125650"/>
      </dsp:txXfrm>
    </dsp:sp>
    <dsp:sp modelId="{85C08160-6F15-41C6-BA83-E7074E04C1FA}">
      <dsp:nvSpPr>
        <dsp:cNvPr id="0" name=""/>
        <dsp:cNvSpPr/>
      </dsp:nvSpPr>
      <dsp:spPr>
        <a:xfrm>
          <a:off x="4146275" y="4875370"/>
          <a:ext cx="1540725" cy="770362"/>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rPr>
            <a:t>Instrumento Para La Recolección De Información</a:t>
          </a:r>
          <a:endParaRPr lang="es-EC" sz="1600" b="0" kern="1200" dirty="0">
            <a:solidFill>
              <a:schemeClr val="tx1"/>
            </a:solidFill>
          </a:endParaRPr>
        </a:p>
      </dsp:txBody>
      <dsp:txXfrm>
        <a:off x="4168838" y="4897933"/>
        <a:ext cx="1495599" cy="725236"/>
      </dsp:txXfrm>
    </dsp:sp>
    <dsp:sp modelId="{9F5FDE80-4361-4BE0-BEE2-27B1A868FB86}">
      <dsp:nvSpPr>
        <dsp:cNvPr id="0" name=""/>
        <dsp:cNvSpPr/>
      </dsp:nvSpPr>
      <dsp:spPr>
        <a:xfrm rot="19457599">
          <a:off x="5615664" y="5027691"/>
          <a:ext cx="758963" cy="22763"/>
        </a:xfrm>
        <a:custGeom>
          <a:avLst/>
          <a:gdLst/>
          <a:ahLst/>
          <a:cxnLst/>
          <a:rect l="0" t="0" r="0" b="0"/>
          <a:pathLst>
            <a:path>
              <a:moveTo>
                <a:pt x="0" y="11381"/>
              </a:moveTo>
              <a:lnTo>
                <a:pt x="758963" y="11381"/>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p>
      </dsp:txBody>
      <dsp:txXfrm>
        <a:off x="5976172" y="5020098"/>
        <a:ext cx="37948" cy="37948"/>
      </dsp:txXfrm>
    </dsp:sp>
    <dsp:sp modelId="{37616524-B406-4F9E-9E8E-66DAEB7FC82C}">
      <dsp:nvSpPr>
        <dsp:cNvPr id="0" name=""/>
        <dsp:cNvSpPr/>
      </dsp:nvSpPr>
      <dsp:spPr>
        <a:xfrm>
          <a:off x="6303291" y="4432412"/>
          <a:ext cx="1540725" cy="770362"/>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rPr>
            <a:t>Encuesta</a:t>
          </a:r>
          <a:endParaRPr lang="es-EC" sz="1600" b="0" kern="1200" dirty="0">
            <a:solidFill>
              <a:schemeClr val="tx1"/>
            </a:solidFill>
          </a:endParaRPr>
        </a:p>
      </dsp:txBody>
      <dsp:txXfrm>
        <a:off x="6325854" y="4454975"/>
        <a:ext cx="1495599" cy="725236"/>
      </dsp:txXfrm>
    </dsp:sp>
    <dsp:sp modelId="{006E4302-65F5-46C0-914E-AA8F1282A242}">
      <dsp:nvSpPr>
        <dsp:cNvPr id="0" name=""/>
        <dsp:cNvSpPr/>
      </dsp:nvSpPr>
      <dsp:spPr>
        <a:xfrm rot="2142401">
          <a:off x="5615664" y="5470649"/>
          <a:ext cx="758963" cy="22763"/>
        </a:xfrm>
        <a:custGeom>
          <a:avLst/>
          <a:gdLst/>
          <a:ahLst/>
          <a:cxnLst/>
          <a:rect l="0" t="0" r="0" b="0"/>
          <a:pathLst>
            <a:path>
              <a:moveTo>
                <a:pt x="0" y="11381"/>
              </a:moveTo>
              <a:lnTo>
                <a:pt x="758963" y="11381"/>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976172" y="5463057"/>
        <a:ext cx="37948" cy="37948"/>
      </dsp:txXfrm>
    </dsp:sp>
    <dsp:sp modelId="{6EA02A5A-4EB2-4514-8CC2-57C9C945609A}">
      <dsp:nvSpPr>
        <dsp:cNvPr id="0" name=""/>
        <dsp:cNvSpPr/>
      </dsp:nvSpPr>
      <dsp:spPr>
        <a:xfrm>
          <a:off x="6303291" y="5318329"/>
          <a:ext cx="1540725" cy="770362"/>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rPr>
            <a:t>Entrevistas</a:t>
          </a:r>
          <a:endParaRPr lang="es-EC" sz="1600" b="0" kern="1200" dirty="0">
            <a:solidFill>
              <a:schemeClr val="tx1"/>
            </a:solidFill>
          </a:endParaRPr>
        </a:p>
      </dsp:txBody>
      <dsp:txXfrm>
        <a:off x="6325854" y="5340892"/>
        <a:ext cx="1495599" cy="7252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52ACE-DC6A-4B36-B513-19CA2FB29C69}">
      <dsp:nvSpPr>
        <dsp:cNvPr id="0" name=""/>
        <dsp:cNvSpPr/>
      </dsp:nvSpPr>
      <dsp:spPr>
        <a:xfrm>
          <a:off x="513653" y="245"/>
          <a:ext cx="2042543" cy="805811"/>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VE" sz="1800" kern="1200" dirty="0" smtClean="0">
              <a:solidFill>
                <a:schemeClr val="tx1"/>
              </a:solidFill>
            </a:rPr>
            <a:t>Muestro Probabilístico</a:t>
          </a:r>
          <a:endParaRPr lang="es-VE" sz="1800" kern="1200" dirty="0">
            <a:solidFill>
              <a:schemeClr val="tx1"/>
            </a:solidFill>
          </a:endParaRPr>
        </a:p>
      </dsp:txBody>
      <dsp:txXfrm>
        <a:off x="537254" y="23846"/>
        <a:ext cx="1995341" cy="758609"/>
      </dsp:txXfrm>
    </dsp:sp>
    <dsp:sp modelId="{B7FE978D-33E0-4818-9193-86EF37D222BA}">
      <dsp:nvSpPr>
        <dsp:cNvPr id="0" name=""/>
        <dsp:cNvSpPr/>
      </dsp:nvSpPr>
      <dsp:spPr>
        <a:xfrm rot="5400000">
          <a:off x="1383835" y="826202"/>
          <a:ext cx="302179" cy="362615"/>
        </a:xfrm>
        <a:prstGeom prst="rightArrow">
          <a:avLst>
            <a:gd name="adj1" fmla="val 60000"/>
            <a:gd name="adj2" fmla="val 5000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VE" sz="1400" kern="1200" dirty="0"/>
        </a:p>
      </dsp:txBody>
      <dsp:txXfrm rot="-5400000">
        <a:off x="1426140" y="856420"/>
        <a:ext cx="217569" cy="211525"/>
      </dsp:txXfrm>
    </dsp:sp>
    <dsp:sp modelId="{04B667E8-B3F6-4444-86EA-5A4B28A66517}">
      <dsp:nvSpPr>
        <dsp:cNvPr id="0" name=""/>
        <dsp:cNvSpPr/>
      </dsp:nvSpPr>
      <dsp:spPr>
        <a:xfrm>
          <a:off x="513653" y="1208963"/>
          <a:ext cx="2042543" cy="805811"/>
        </a:xfrm>
        <a:prstGeom prst="roundRect">
          <a:avLst>
            <a:gd name="adj" fmla="val 10000"/>
          </a:avLst>
        </a:prstGeom>
        <a:gradFill rotWithShape="0">
          <a:gsLst>
            <a:gs pos="0">
              <a:schemeClr val="accent1">
                <a:shade val="80000"/>
                <a:hueOff val="476072"/>
                <a:satOff val="-67789"/>
                <a:lumOff val="38392"/>
                <a:alphaOff val="0"/>
                <a:satMod val="103000"/>
                <a:lumMod val="102000"/>
                <a:tint val="94000"/>
              </a:schemeClr>
            </a:gs>
            <a:gs pos="50000">
              <a:schemeClr val="accent1">
                <a:shade val="80000"/>
                <a:hueOff val="476072"/>
                <a:satOff val="-67789"/>
                <a:lumOff val="38392"/>
                <a:alphaOff val="0"/>
                <a:satMod val="110000"/>
                <a:lumMod val="100000"/>
                <a:shade val="100000"/>
              </a:schemeClr>
            </a:gs>
            <a:gs pos="100000">
              <a:schemeClr val="accent1">
                <a:shade val="80000"/>
                <a:hueOff val="476072"/>
                <a:satOff val="-67789"/>
                <a:lumOff val="3839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Muestreo Aleatorio estratificado</a:t>
          </a:r>
          <a:endParaRPr lang="es-VE" sz="1800" kern="1200" dirty="0">
            <a:solidFill>
              <a:schemeClr val="tx1"/>
            </a:solidFill>
          </a:endParaRPr>
        </a:p>
      </dsp:txBody>
      <dsp:txXfrm>
        <a:off x="537254" y="1232564"/>
        <a:ext cx="1995341" cy="7586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4FEE5-93E5-4E87-84AD-C81A038C5A8A}">
      <dsp:nvSpPr>
        <dsp:cNvPr id="0" name=""/>
        <dsp:cNvSpPr/>
      </dsp:nvSpPr>
      <dsp:spPr>
        <a:xfrm>
          <a:off x="0" y="258"/>
          <a:ext cx="4888338" cy="388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kern="1200" dirty="0" smtClean="0"/>
            <a:t>ZONA 1 La Delicia</a:t>
          </a:r>
        </a:p>
      </dsp:txBody>
      <dsp:txXfrm>
        <a:off x="18958" y="19216"/>
        <a:ext cx="4850422" cy="350434"/>
      </dsp:txXfrm>
    </dsp:sp>
    <dsp:sp modelId="{BBBD44E8-B61B-4849-A334-3113BA87D32D}">
      <dsp:nvSpPr>
        <dsp:cNvPr id="0" name=""/>
        <dsp:cNvSpPr/>
      </dsp:nvSpPr>
      <dsp:spPr>
        <a:xfrm>
          <a:off x="0" y="388609"/>
          <a:ext cx="4888338" cy="242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20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ES" sz="1800" b="1" kern="1200" dirty="0" smtClean="0"/>
            <a:t> con una población de 10 y muestra 1</a:t>
          </a:r>
          <a:endParaRPr lang="es-ES" sz="1800" kern="1200" dirty="0"/>
        </a:p>
      </dsp:txBody>
      <dsp:txXfrm>
        <a:off x="0" y="388609"/>
        <a:ext cx="4888338" cy="242992"/>
      </dsp:txXfrm>
    </dsp:sp>
    <dsp:sp modelId="{E140C5E9-0C4A-4B9A-B386-76B2E21C0DBC}">
      <dsp:nvSpPr>
        <dsp:cNvPr id="0" name=""/>
        <dsp:cNvSpPr/>
      </dsp:nvSpPr>
      <dsp:spPr>
        <a:xfrm>
          <a:off x="0" y="631601"/>
          <a:ext cx="4888338" cy="388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kern="1200" dirty="0" smtClean="0"/>
            <a:t>ZONA 2 Calderón</a:t>
          </a:r>
        </a:p>
      </dsp:txBody>
      <dsp:txXfrm>
        <a:off x="18958" y="650559"/>
        <a:ext cx="4850422" cy="350434"/>
      </dsp:txXfrm>
    </dsp:sp>
    <dsp:sp modelId="{12644FFA-E8B3-4C2F-93FE-A246A5408756}">
      <dsp:nvSpPr>
        <dsp:cNvPr id="0" name=""/>
        <dsp:cNvSpPr/>
      </dsp:nvSpPr>
      <dsp:spPr>
        <a:xfrm>
          <a:off x="0" y="1019952"/>
          <a:ext cx="4888338" cy="242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20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ES" sz="1800" b="1" kern="1200" dirty="0" smtClean="0"/>
            <a:t> con una población de 166 y muestra 18</a:t>
          </a:r>
          <a:endParaRPr lang="es-ES" sz="1800" kern="1200" dirty="0"/>
        </a:p>
      </dsp:txBody>
      <dsp:txXfrm>
        <a:off x="0" y="1019952"/>
        <a:ext cx="4888338" cy="242992"/>
      </dsp:txXfrm>
    </dsp:sp>
    <dsp:sp modelId="{1D9CDFCE-66C2-4143-B742-2F13F733A1A1}">
      <dsp:nvSpPr>
        <dsp:cNvPr id="0" name=""/>
        <dsp:cNvSpPr/>
      </dsp:nvSpPr>
      <dsp:spPr>
        <a:xfrm>
          <a:off x="0" y="1262944"/>
          <a:ext cx="4888338" cy="388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kern="1200" dirty="0" smtClean="0"/>
            <a:t>ZONA 3 Eugenio Espejo</a:t>
          </a:r>
          <a:endParaRPr lang="es-ES" sz="2000" kern="1200" dirty="0"/>
        </a:p>
      </dsp:txBody>
      <dsp:txXfrm>
        <a:off x="18958" y="1281902"/>
        <a:ext cx="4850422" cy="350434"/>
      </dsp:txXfrm>
    </dsp:sp>
    <dsp:sp modelId="{037A1FF7-8EA9-4B07-B98D-3FE7754A7DD2}">
      <dsp:nvSpPr>
        <dsp:cNvPr id="0" name=""/>
        <dsp:cNvSpPr/>
      </dsp:nvSpPr>
      <dsp:spPr>
        <a:xfrm>
          <a:off x="0" y="1651295"/>
          <a:ext cx="4888338" cy="263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205" tIns="22860" rIns="128016" bIns="22860" numCol="1" spcCol="1270" anchor="t" anchorCtr="0">
          <a:noAutofit/>
        </a:bodyPr>
        <a:lstStyle/>
        <a:p>
          <a:pPr marL="171450" lvl="1" indent="-171450" algn="l" defTabSz="800100">
            <a:lnSpc>
              <a:spcPct val="100000"/>
            </a:lnSpc>
            <a:spcBef>
              <a:spcPct val="0"/>
            </a:spcBef>
            <a:spcAft>
              <a:spcPct val="20000"/>
            </a:spcAft>
            <a:buChar char="••"/>
          </a:pPr>
          <a:r>
            <a:rPr lang="es-ES" sz="1800" b="1" kern="1200" dirty="0" smtClean="0"/>
            <a:t> con una población de 934 y muestra 100</a:t>
          </a:r>
          <a:endParaRPr lang="es-ES" sz="1800" kern="1200" dirty="0"/>
        </a:p>
      </dsp:txBody>
      <dsp:txXfrm>
        <a:off x="0" y="1651295"/>
        <a:ext cx="4888338" cy="263940"/>
      </dsp:txXfrm>
    </dsp:sp>
    <dsp:sp modelId="{950E57C7-2CF7-4B47-8483-693B7A65F70D}">
      <dsp:nvSpPr>
        <dsp:cNvPr id="0" name=""/>
        <dsp:cNvSpPr/>
      </dsp:nvSpPr>
      <dsp:spPr>
        <a:xfrm>
          <a:off x="0" y="1915235"/>
          <a:ext cx="4888338" cy="388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kern="1200" dirty="0" smtClean="0"/>
            <a:t>ZONA 4 Manuela </a:t>
          </a:r>
          <a:r>
            <a:rPr lang="es-ES" sz="2000" b="1" kern="1200" dirty="0" err="1" smtClean="0"/>
            <a:t>Saenz</a:t>
          </a:r>
          <a:endParaRPr lang="es-ES" sz="2000" kern="1200" dirty="0"/>
        </a:p>
      </dsp:txBody>
      <dsp:txXfrm>
        <a:off x="18958" y="1934193"/>
        <a:ext cx="4850422" cy="350434"/>
      </dsp:txXfrm>
    </dsp:sp>
    <dsp:sp modelId="{6C554485-73FE-4216-AA1B-052E11BDE28F}">
      <dsp:nvSpPr>
        <dsp:cNvPr id="0" name=""/>
        <dsp:cNvSpPr/>
      </dsp:nvSpPr>
      <dsp:spPr>
        <a:xfrm>
          <a:off x="0" y="2303586"/>
          <a:ext cx="4888338" cy="242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20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ES" sz="1800" b="1" kern="1200" dirty="0" smtClean="0"/>
            <a:t> con una población de 363 y muestra 39</a:t>
          </a:r>
          <a:endParaRPr lang="es-ES" sz="1800" kern="1200" dirty="0"/>
        </a:p>
      </dsp:txBody>
      <dsp:txXfrm>
        <a:off x="0" y="2303586"/>
        <a:ext cx="4888338" cy="242992"/>
      </dsp:txXfrm>
    </dsp:sp>
    <dsp:sp modelId="{6D0CB8E3-5F16-4F00-8902-87C518D77484}">
      <dsp:nvSpPr>
        <dsp:cNvPr id="0" name=""/>
        <dsp:cNvSpPr/>
      </dsp:nvSpPr>
      <dsp:spPr>
        <a:xfrm>
          <a:off x="0" y="2546579"/>
          <a:ext cx="4888338" cy="388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kern="1200" dirty="0" smtClean="0"/>
            <a:t>ZONA 5 La Mariscal</a:t>
          </a:r>
          <a:endParaRPr lang="es-ES" sz="2000" kern="1200" dirty="0"/>
        </a:p>
      </dsp:txBody>
      <dsp:txXfrm>
        <a:off x="18958" y="2565537"/>
        <a:ext cx="4850422" cy="350434"/>
      </dsp:txXfrm>
    </dsp:sp>
    <dsp:sp modelId="{7DF3A80C-E1AE-4B31-9A97-E8BED195DA59}">
      <dsp:nvSpPr>
        <dsp:cNvPr id="0" name=""/>
        <dsp:cNvSpPr/>
      </dsp:nvSpPr>
      <dsp:spPr>
        <a:xfrm>
          <a:off x="0" y="2934930"/>
          <a:ext cx="4888338" cy="242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20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ES" sz="1800" b="1" kern="1200" dirty="0" smtClean="0"/>
            <a:t>con una población de 927 y muestra 99</a:t>
          </a:r>
          <a:endParaRPr lang="es-ES" sz="2000" kern="1200" dirty="0"/>
        </a:p>
      </dsp:txBody>
      <dsp:txXfrm>
        <a:off x="0" y="2934930"/>
        <a:ext cx="4888338" cy="242992"/>
      </dsp:txXfrm>
    </dsp:sp>
    <dsp:sp modelId="{066EEDA1-4A5A-42E7-8FD0-8FA51F071CBF}">
      <dsp:nvSpPr>
        <dsp:cNvPr id="0" name=""/>
        <dsp:cNvSpPr/>
      </dsp:nvSpPr>
      <dsp:spPr>
        <a:xfrm>
          <a:off x="0" y="3177922"/>
          <a:ext cx="4888338" cy="388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kern="1200" dirty="0" smtClean="0"/>
            <a:t>ZONA 6 Eloy Alfaro</a:t>
          </a:r>
        </a:p>
      </dsp:txBody>
      <dsp:txXfrm>
        <a:off x="18958" y="3196880"/>
        <a:ext cx="4850422" cy="350434"/>
      </dsp:txXfrm>
    </dsp:sp>
    <dsp:sp modelId="{B5D40D49-72DA-44EE-954D-BB40C37B5F1F}">
      <dsp:nvSpPr>
        <dsp:cNvPr id="0" name=""/>
        <dsp:cNvSpPr/>
      </dsp:nvSpPr>
      <dsp:spPr>
        <a:xfrm>
          <a:off x="0" y="3566273"/>
          <a:ext cx="4888338" cy="242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20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ES" sz="1800" b="1" kern="1200" dirty="0" smtClean="0"/>
            <a:t> con una población de 146 y muestra 16</a:t>
          </a:r>
          <a:endParaRPr lang="es-ES" sz="1800" kern="1200" dirty="0"/>
        </a:p>
      </dsp:txBody>
      <dsp:txXfrm>
        <a:off x="0" y="3566273"/>
        <a:ext cx="4888338" cy="242992"/>
      </dsp:txXfrm>
    </dsp:sp>
    <dsp:sp modelId="{4B6ADC23-B7A0-45E8-B688-4A4D2D6FF1CC}">
      <dsp:nvSpPr>
        <dsp:cNvPr id="0" name=""/>
        <dsp:cNvSpPr/>
      </dsp:nvSpPr>
      <dsp:spPr>
        <a:xfrm>
          <a:off x="0" y="3809266"/>
          <a:ext cx="4888338" cy="388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kern="1200" dirty="0" smtClean="0"/>
            <a:t>ZONA 7 Quitumbe</a:t>
          </a:r>
          <a:endParaRPr lang="es-ES" sz="2000" kern="1200" dirty="0"/>
        </a:p>
      </dsp:txBody>
      <dsp:txXfrm>
        <a:off x="18958" y="3828224"/>
        <a:ext cx="4850422" cy="350434"/>
      </dsp:txXfrm>
    </dsp:sp>
    <dsp:sp modelId="{62153F24-AF43-4F7E-959B-21BDB4BE6374}">
      <dsp:nvSpPr>
        <dsp:cNvPr id="0" name=""/>
        <dsp:cNvSpPr/>
      </dsp:nvSpPr>
      <dsp:spPr>
        <a:xfrm>
          <a:off x="0" y="4197617"/>
          <a:ext cx="4888338" cy="242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20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ES" sz="1800" b="1" kern="1200" dirty="0" smtClean="0"/>
            <a:t> con una población de 126 y muestra 13</a:t>
          </a:r>
          <a:endParaRPr lang="es-ES" sz="1800" kern="1200" dirty="0"/>
        </a:p>
      </dsp:txBody>
      <dsp:txXfrm>
        <a:off x="0" y="4197617"/>
        <a:ext cx="4888338" cy="242992"/>
      </dsp:txXfrm>
    </dsp:sp>
    <dsp:sp modelId="{80B01F7E-797C-4724-B872-314A11677F0D}">
      <dsp:nvSpPr>
        <dsp:cNvPr id="0" name=""/>
        <dsp:cNvSpPr/>
      </dsp:nvSpPr>
      <dsp:spPr>
        <a:xfrm>
          <a:off x="0" y="4440609"/>
          <a:ext cx="4888338" cy="388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kern="1200" dirty="0" smtClean="0"/>
            <a:t>ZONA 8 Los Chillos</a:t>
          </a:r>
          <a:endParaRPr lang="es-ES" sz="2000" kern="1200" dirty="0"/>
        </a:p>
      </dsp:txBody>
      <dsp:txXfrm>
        <a:off x="18958" y="4459567"/>
        <a:ext cx="4850422" cy="350434"/>
      </dsp:txXfrm>
    </dsp:sp>
    <dsp:sp modelId="{7393C94C-2A31-4CBD-8E9A-9D6187062CFF}">
      <dsp:nvSpPr>
        <dsp:cNvPr id="0" name=""/>
        <dsp:cNvSpPr/>
      </dsp:nvSpPr>
      <dsp:spPr>
        <a:xfrm>
          <a:off x="0" y="4828960"/>
          <a:ext cx="4888338" cy="242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20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ES" sz="1800" b="1" kern="1200" dirty="0" smtClean="0"/>
            <a:t> con una población de 167 y muestra 18</a:t>
          </a:r>
          <a:endParaRPr lang="es-ES" sz="1800" kern="1200" dirty="0"/>
        </a:p>
      </dsp:txBody>
      <dsp:txXfrm>
        <a:off x="0" y="4828960"/>
        <a:ext cx="4888338" cy="242992"/>
      </dsp:txXfrm>
    </dsp:sp>
    <dsp:sp modelId="{F5AF939C-041D-4282-9677-A62CA79F9DDB}">
      <dsp:nvSpPr>
        <dsp:cNvPr id="0" name=""/>
        <dsp:cNvSpPr/>
      </dsp:nvSpPr>
      <dsp:spPr>
        <a:xfrm>
          <a:off x="0" y="5071953"/>
          <a:ext cx="4888338" cy="388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kern="1200" dirty="0" smtClean="0"/>
            <a:t>ZONA 9 Tumbaco</a:t>
          </a:r>
          <a:endParaRPr lang="es-ES" sz="2000" kern="1200" dirty="0"/>
        </a:p>
      </dsp:txBody>
      <dsp:txXfrm>
        <a:off x="18958" y="5090911"/>
        <a:ext cx="4850422" cy="350434"/>
      </dsp:txXfrm>
    </dsp:sp>
    <dsp:sp modelId="{A1BEED67-8DB9-40B1-B3A9-35D4472B08B6}">
      <dsp:nvSpPr>
        <dsp:cNvPr id="0" name=""/>
        <dsp:cNvSpPr/>
      </dsp:nvSpPr>
      <dsp:spPr>
        <a:xfrm>
          <a:off x="0" y="5460303"/>
          <a:ext cx="4888338" cy="242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20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ES" sz="1800" b="1" kern="1200" dirty="0" smtClean="0"/>
            <a:t> con una población de 367 y muestra 39</a:t>
          </a:r>
          <a:endParaRPr lang="es-ES" sz="1800" kern="1200" dirty="0"/>
        </a:p>
      </dsp:txBody>
      <dsp:txXfrm>
        <a:off x="0" y="5460303"/>
        <a:ext cx="4888338" cy="242992"/>
      </dsp:txXfrm>
    </dsp:sp>
    <dsp:sp modelId="{CCA86265-6932-4B9B-8DA5-6355B6020529}">
      <dsp:nvSpPr>
        <dsp:cNvPr id="0" name=""/>
        <dsp:cNvSpPr/>
      </dsp:nvSpPr>
      <dsp:spPr>
        <a:xfrm>
          <a:off x="0" y="5703296"/>
          <a:ext cx="4888338" cy="388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kern="1200" dirty="0" smtClean="0"/>
            <a:t>Total</a:t>
          </a:r>
          <a:endParaRPr lang="es-ES" sz="2000" kern="1200" dirty="0"/>
        </a:p>
      </dsp:txBody>
      <dsp:txXfrm>
        <a:off x="18958" y="5722254"/>
        <a:ext cx="4850422" cy="350434"/>
      </dsp:txXfrm>
    </dsp:sp>
    <dsp:sp modelId="{DE01C650-BE90-4AC8-A224-455F905E63A9}">
      <dsp:nvSpPr>
        <dsp:cNvPr id="0" name=""/>
        <dsp:cNvSpPr/>
      </dsp:nvSpPr>
      <dsp:spPr>
        <a:xfrm>
          <a:off x="0" y="6091647"/>
          <a:ext cx="4888338" cy="242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20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ES" sz="1800" b="1" kern="1200" dirty="0" smtClean="0"/>
            <a:t>población 3206 y muestra 343</a:t>
          </a:r>
          <a:endParaRPr lang="es-ES" sz="1800" kern="1200" dirty="0"/>
        </a:p>
      </dsp:txBody>
      <dsp:txXfrm>
        <a:off x="0" y="6091647"/>
        <a:ext cx="4888338" cy="2429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E3FAD59-92B4-4703-9BF1-ABC7E5CC294A}" type="datetime1">
              <a:rPr lang="es-ES" smtClean="0"/>
              <a:t>04/04/2019</a:t>
            </a:fld>
            <a:endParaRPr lang="es-ES" dirty="0"/>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28588A-5C4E-401A-AECC-B6F63A9DE965}" type="slidenum">
              <a:rPr lang="es-ES"/>
              <a:t>‹Nº›</a:t>
            </a:fld>
            <a:endParaRPr lang="es-ES" dirty="0"/>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10699CC-E798-494C-856B-ED84AB35FEEE}" type="datetime1">
              <a:rPr lang="es-ES" noProof="0" smtClean="0"/>
              <a:t>04/04/2019</a:t>
            </a:fld>
            <a:endParaRPr lang="es-ES" noProof="0"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7542409-6A04-4DC6-AC3A-D3758287A8F2}" type="slidenum">
              <a:rPr lang="es-ES" noProof="0"/>
              <a:t>‹Nº›</a:t>
            </a:fld>
            <a:endParaRPr lang="es-ES" noProof="0"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a:t>
            </a:r>
            <a:r>
              <a:rPr lang="es-ES" baseline="0" dirty="0" smtClean="0"/>
              <a:t> proyecto esta divido en capítulos desde introducción teórica, metodología de investigación, análisis de resultados y propuesta final </a:t>
            </a:r>
            <a:endParaRPr lang="es-ES" dirty="0"/>
          </a:p>
        </p:txBody>
      </p:sp>
      <p:sp>
        <p:nvSpPr>
          <p:cNvPr id="4" name="Marcador de número de diapositiva 3"/>
          <p:cNvSpPr>
            <a:spLocks noGrp="1"/>
          </p:cNvSpPr>
          <p:nvPr>
            <p:ph type="sldNum" sz="quarter" idx="10"/>
          </p:nvPr>
        </p:nvSpPr>
        <p:spPr/>
        <p:txBody>
          <a:bodyPr/>
          <a:lstStyle/>
          <a:p>
            <a:pPr rtl="0"/>
            <a:fld id="{77542409-6A04-4DC6-AC3A-D3758287A8F2}" type="slidenum">
              <a:rPr lang="es-ES" smtClean="0"/>
              <a:t>2</a:t>
            </a:fld>
            <a:endParaRPr lang="es-ES" dirty="0"/>
          </a:p>
        </p:txBody>
      </p:sp>
    </p:spTree>
    <p:extLst>
      <p:ext uri="{BB962C8B-B14F-4D97-AF65-F5344CB8AC3E}">
        <p14:creationId xmlns:p14="http://schemas.microsoft.com/office/powerpoint/2010/main" val="1229813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*Conocer</a:t>
            </a:r>
            <a:r>
              <a:rPr lang="es-ES" baseline="0" dirty="0" smtClean="0"/>
              <a:t> la influencia que esta tiene en el proceso de envió desde despacho hasta el consumidor final.</a:t>
            </a:r>
          </a:p>
          <a:p>
            <a:r>
              <a:rPr lang="es-ES" baseline="0" dirty="0" smtClean="0"/>
              <a:t>*falta de optimización de recursos, tiempo, material, por lo que si logramos ser eficientes los distribuidores de producto serán eficaces. </a:t>
            </a:r>
          </a:p>
          <a:p>
            <a:r>
              <a:rPr lang="es-ES" baseline="0" dirty="0" smtClean="0"/>
              <a:t>*el interés de esta investigación es proponer una opción alternativa a los actuales procesos de distribución.</a:t>
            </a:r>
          </a:p>
          <a:p>
            <a:endParaRPr lang="es-ES" dirty="0"/>
          </a:p>
        </p:txBody>
      </p:sp>
      <p:sp>
        <p:nvSpPr>
          <p:cNvPr id="4" name="Marcador de número de diapositiva 3"/>
          <p:cNvSpPr>
            <a:spLocks noGrp="1"/>
          </p:cNvSpPr>
          <p:nvPr>
            <p:ph type="sldNum" sz="quarter" idx="10"/>
          </p:nvPr>
        </p:nvSpPr>
        <p:spPr/>
        <p:txBody>
          <a:bodyPr/>
          <a:lstStyle/>
          <a:p>
            <a:pPr rtl="0"/>
            <a:fld id="{77542409-6A04-4DC6-AC3A-D3758287A8F2}" type="slidenum">
              <a:rPr lang="es-ES" noProof="0" smtClean="0"/>
              <a:t>3</a:t>
            </a:fld>
            <a:endParaRPr lang="es-ES" noProof="0" dirty="0"/>
          </a:p>
        </p:txBody>
      </p:sp>
    </p:spTree>
    <p:extLst>
      <p:ext uri="{BB962C8B-B14F-4D97-AF65-F5344CB8AC3E}">
        <p14:creationId xmlns:p14="http://schemas.microsoft.com/office/powerpoint/2010/main" val="1515832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Información obtenida del</a:t>
            </a:r>
            <a:r>
              <a:rPr lang="es-ES" baseline="0" dirty="0" smtClean="0"/>
              <a:t> INEC documento panorama laboral empresarial Ecu 2017 PYMES </a:t>
            </a:r>
            <a:endParaRPr lang="es-ES" dirty="0"/>
          </a:p>
        </p:txBody>
      </p:sp>
      <p:sp>
        <p:nvSpPr>
          <p:cNvPr id="4" name="Marcador de número de diapositiva 3"/>
          <p:cNvSpPr>
            <a:spLocks noGrp="1"/>
          </p:cNvSpPr>
          <p:nvPr>
            <p:ph type="sldNum" sz="quarter" idx="10"/>
          </p:nvPr>
        </p:nvSpPr>
        <p:spPr/>
        <p:txBody>
          <a:bodyPr/>
          <a:lstStyle/>
          <a:p>
            <a:pPr rtl="0"/>
            <a:fld id="{77542409-6A04-4DC6-AC3A-D3758287A8F2}" type="slidenum">
              <a:rPr lang="es-ES" noProof="0" smtClean="0"/>
              <a:t>4</a:t>
            </a:fld>
            <a:endParaRPr lang="es-ES" noProof="0" dirty="0"/>
          </a:p>
        </p:txBody>
      </p:sp>
    </p:spTree>
    <p:extLst>
      <p:ext uri="{BB962C8B-B14F-4D97-AF65-F5344CB8AC3E}">
        <p14:creationId xmlns:p14="http://schemas.microsoft.com/office/powerpoint/2010/main" val="1128059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a:t>
            </a:r>
            <a:r>
              <a:rPr lang="es-ES" baseline="0" dirty="0" smtClean="0"/>
              <a:t> tecnología en consumidores afecta positiva y eficientemente en la toma de decisiones, ahora que se tiene internet la rapidez de respuesta es mayor </a:t>
            </a:r>
            <a:endParaRPr lang="es-ES" dirty="0"/>
          </a:p>
        </p:txBody>
      </p:sp>
      <p:sp>
        <p:nvSpPr>
          <p:cNvPr id="4" name="Marcador de número de diapositiva 3"/>
          <p:cNvSpPr>
            <a:spLocks noGrp="1"/>
          </p:cNvSpPr>
          <p:nvPr>
            <p:ph type="sldNum" sz="quarter" idx="10"/>
          </p:nvPr>
        </p:nvSpPr>
        <p:spPr/>
        <p:txBody>
          <a:bodyPr/>
          <a:lstStyle/>
          <a:p>
            <a:pPr rtl="0"/>
            <a:fld id="{77542409-6A04-4DC6-AC3A-D3758287A8F2}" type="slidenum">
              <a:rPr lang="es-ES" noProof="0" smtClean="0"/>
              <a:t>7</a:t>
            </a:fld>
            <a:endParaRPr lang="es-ES" noProof="0" dirty="0"/>
          </a:p>
        </p:txBody>
      </p:sp>
    </p:spTree>
    <p:extLst>
      <p:ext uri="{BB962C8B-B14F-4D97-AF65-F5344CB8AC3E}">
        <p14:creationId xmlns:p14="http://schemas.microsoft.com/office/powerpoint/2010/main" val="2545542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Aplicada: aplicar</a:t>
            </a:r>
            <a:r>
              <a:rPr lang="es-ES" baseline="0" dirty="0" smtClean="0"/>
              <a:t> conocimiento adquirido y reunimos información para desarrollar nuestra </a:t>
            </a:r>
            <a:r>
              <a:rPr lang="es-ES" baseline="0" dirty="0" err="1" smtClean="0"/>
              <a:t>investigacion</a:t>
            </a:r>
            <a:endParaRPr lang="es-ES" baseline="0" dirty="0" smtClean="0"/>
          </a:p>
          <a:p>
            <a:r>
              <a:rPr lang="es-ES" baseline="0" dirty="0" smtClean="0"/>
              <a:t>No experimental: no influimos en el proceso de distribución de ninguna empresa</a:t>
            </a:r>
          </a:p>
          <a:p>
            <a:r>
              <a:rPr lang="es-ES" baseline="0" dirty="0" smtClean="0"/>
              <a:t>Correlacional: se relacionan 2 </a:t>
            </a:r>
            <a:r>
              <a:rPr lang="es-ES" baseline="0" dirty="0" err="1" smtClean="0"/>
              <a:t>varialbes</a:t>
            </a:r>
            <a:r>
              <a:rPr lang="es-ES" baseline="0" dirty="0" smtClean="0"/>
              <a:t> </a:t>
            </a:r>
            <a:r>
              <a:rPr lang="es-ES" baseline="0" dirty="0" err="1" smtClean="0"/>
              <a:t>indep</a:t>
            </a:r>
            <a:r>
              <a:rPr lang="es-ES" baseline="0" dirty="0" smtClean="0"/>
              <a:t> y </a:t>
            </a:r>
            <a:r>
              <a:rPr lang="es-ES" baseline="0" dirty="0" err="1" smtClean="0"/>
              <a:t>depen</a:t>
            </a:r>
            <a:r>
              <a:rPr lang="es-ES" baseline="0" dirty="0" smtClean="0"/>
              <a:t> (TEC DIGITAL dentro esta aplicaciones móviles e informes) y </a:t>
            </a:r>
            <a:r>
              <a:rPr lang="es-ES" baseline="0" dirty="0" err="1" smtClean="0"/>
              <a:t>Distribucion</a:t>
            </a:r>
            <a:r>
              <a:rPr lang="es-ES" baseline="0" dirty="0" smtClean="0"/>
              <a:t>( dentro esta eficiencia del tiempo, volumen, eficacia del personal)</a:t>
            </a:r>
          </a:p>
          <a:p>
            <a:endParaRPr lang="es-ES" baseline="0" dirty="0" smtClean="0"/>
          </a:p>
          <a:p>
            <a:endParaRPr lang="es-ES" dirty="0"/>
          </a:p>
        </p:txBody>
      </p:sp>
      <p:sp>
        <p:nvSpPr>
          <p:cNvPr id="4" name="Marcador de número de diapositiva 3"/>
          <p:cNvSpPr>
            <a:spLocks noGrp="1"/>
          </p:cNvSpPr>
          <p:nvPr>
            <p:ph type="sldNum" sz="quarter" idx="10"/>
          </p:nvPr>
        </p:nvSpPr>
        <p:spPr/>
        <p:txBody>
          <a:bodyPr/>
          <a:lstStyle/>
          <a:p>
            <a:pPr rtl="0"/>
            <a:fld id="{77542409-6A04-4DC6-AC3A-D3758287A8F2}" type="slidenum">
              <a:rPr lang="es-ES" noProof="0" smtClean="0"/>
              <a:t>9</a:t>
            </a:fld>
            <a:endParaRPr lang="es-ES" noProof="0" dirty="0"/>
          </a:p>
        </p:txBody>
      </p:sp>
    </p:spTree>
    <p:extLst>
      <p:ext uri="{BB962C8B-B14F-4D97-AF65-F5344CB8AC3E}">
        <p14:creationId xmlns:p14="http://schemas.microsoft.com/office/powerpoint/2010/main" val="2073103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7542409-6A04-4DC6-AC3A-D3758287A8F2}" type="slidenum">
              <a:rPr lang="es-ES" smtClean="0"/>
              <a:t>12</a:t>
            </a:fld>
            <a:endParaRPr lang="es-ES" dirty="0"/>
          </a:p>
        </p:txBody>
      </p:sp>
    </p:spTree>
    <p:extLst>
      <p:ext uri="{BB962C8B-B14F-4D97-AF65-F5344CB8AC3E}">
        <p14:creationId xmlns:p14="http://schemas.microsoft.com/office/powerpoint/2010/main" val="248461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7542409-6A04-4DC6-AC3A-D3758287A8F2}" type="slidenum">
              <a:rPr lang="es-ES" smtClean="0"/>
              <a:t>16</a:t>
            </a:fld>
            <a:endParaRPr lang="es-ES" dirty="0"/>
          </a:p>
        </p:txBody>
      </p:sp>
    </p:spTree>
    <p:extLst>
      <p:ext uri="{BB962C8B-B14F-4D97-AF65-F5344CB8AC3E}">
        <p14:creationId xmlns:p14="http://schemas.microsoft.com/office/powerpoint/2010/main" val="444013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7542409-6A04-4DC6-AC3A-D3758287A8F2}" type="slidenum">
              <a:rPr lang="es-ES" smtClean="0"/>
              <a:t>17</a:t>
            </a:fld>
            <a:endParaRPr lang="es-ES" dirty="0"/>
          </a:p>
        </p:txBody>
      </p:sp>
    </p:spTree>
    <p:extLst>
      <p:ext uri="{BB962C8B-B14F-4D97-AF65-F5344CB8AC3E}">
        <p14:creationId xmlns:p14="http://schemas.microsoft.com/office/powerpoint/2010/main" val="3036299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9" name="Rectángulo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ctrTitle" hasCustomPrompt="1"/>
          </p:nvPr>
        </p:nvSpPr>
        <p:spPr>
          <a:xfrm>
            <a:off x="1751777" y="3019706"/>
            <a:ext cx="4846320" cy="2387600"/>
          </a:xfrm>
        </p:spPr>
        <p:txBody>
          <a:bodyPr rtlCol="0" anchor="b">
            <a:normAutofit/>
          </a:bodyPr>
          <a:lstStyle>
            <a:lvl1pPr algn="l" rtl="0">
              <a:lnSpc>
                <a:spcPct val="90000"/>
              </a:lnSpc>
              <a:defRPr sz="4800">
                <a:solidFill>
                  <a:schemeClr val="bg1"/>
                </a:solidFill>
              </a:defRPr>
            </a:lvl1pPr>
          </a:lstStyle>
          <a:p>
            <a:pPr rtl="0"/>
            <a:r>
              <a:rPr lang="es-ES" noProof="0" dirty="0"/>
              <a:t>Haga clic para editar el estilo de título del patrón</a:t>
            </a:r>
          </a:p>
        </p:txBody>
      </p:sp>
      <p:sp>
        <p:nvSpPr>
          <p:cNvPr id="3" name="Subtítulo 2"/>
          <p:cNvSpPr>
            <a:spLocks noGrp="1"/>
          </p:cNvSpPr>
          <p:nvPr>
            <p:ph type="subTitle" idx="1"/>
          </p:nvPr>
        </p:nvSpPr>
        <p:spPr>
          <a:xfrm>
            <a:off x="1751777" y="5381894"/>
            <a:ext cx="4846320" cy="448056"/>
          </a:xfrm>
        </p:spPr>
        <p:txBody>
          <a:bodyPr rtlCol="0">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pic>
        <p:nvPicPr>
          <p:cNvPr id="8" name="Imagen 7" descr="Nubes blancas y esponjosas en un cielo azul intenso"/>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Imagen 9" descr="Primer plano del tallo de una planta"/>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Imagen 10" descr="Ola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rtl="0">
              <a:defRPr/>
            </a:lvl1pPr>
          </a:lstStyle>
          <a:p>
            <a:pPr rtl="0"/>
            <a:r>
              <a:rPr lang="es-ES" noProof="0" dirty="0"/>
              <a:t>Haga clic para editar el estilo de título del patrón</a:t>
            </a:r>
          </a:p>
        </p:txBody>
      </p:sp>
      <p:sp>
        <p:nvSpPr>
          <p:cNvPr id="3" name="Marcador de posición de texto vertical 2"/>
          <p:cNvSpPr>
            <a:spLocks noGrp="1"/>
          </p:cNvSpPr>
          <p:nvPr>
            <p:ph type="body" orient="vert" idx="1"/>
          </p:nvPr>
        </p:nvSpPr>
        <p:spPr/>
        <p:txBody>
          <a:bodyPr vert="eaVert"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osición de número de diapositiva 5"/>
          <p:cNvSpPr>
            <a:spLocks noGrp="1"/>
          </p:cNvSpPr>
          <p:nvPr>
            <p:ph type="sldNum" sz="quarter" idx="12"/>
          </p:nvPr>
        </p:nvSpPr>
        <p:spPr>
          <a:xfrm>
            <a:off x="-1" y="6629400"/>
            <a:ext cx="453403" cy="228600"/>
          </a:xfrm>
        </p:spPr>
        <p:txBody>
          <a:bodyPr rtlCol="0"/>
          <a:lstStyle/>
          <a:p>
            <a:pPr rtl="0"/>
            <a:fld id="{9CD8D479-8942-46E8-A226-A4E01F7A105C}" type="slidenum">
              <a:rPr lang="es-ES" noProof="0"/>
              <a:t>‹Nº›</a:t>
            </a:fld>
            <a:endParaRPr lang="es-ES" noProof="0" dirty="0"/>
          </a:p>
        </p:txBody>
      </p:sp>
      <p:sp>
        <p:nvSpPr>
          <p:cNvPr id="4" name="Marcador de posición de fecha 3"/>
          <p:cNvSpPr>
            <a:spLocks noGrp="1"/>
          </p:cNvSpPr>
          <p:nvPr>
            <p:ph type="dt" sz="half" idx="10"/>
          </p:nvPr>
        </p:nvSpPr>
        <p:spPr/>
        <p:txBody>
          <a:bodyPr rtlCol="0"/>
          <a:lstStyle/>
          <a:p>
            <a:pPr rtl="0"/>
            <a:fld id="{CCEDC781-CB57-4062-B09C-81FF42BCE73D}" type="datetime1">
              <a:rPr lang="es-ES" noProof="0" smtClean="0"/>
              <a:t>04/04/2019</a:t>
            </a:fld>
            <a:endParaRPr lang="es-ES" noProof="0" dirty="0"/>
          </a:p>
        </p:txBody>
      </p:sp>
      <p:sp>
        <p:nvSpPr>
          <p:cNvPr id="5" name="Marcador de posición de pie de página 4"/>
          <p:cNvSpPr>
            <a:spLocks noGrp="1"/>
          </p:cNvSpPr>
          <p:nvPr>
            <p:ph type="ftr" sz="quarter" idx="11"/>
          </p:nvPr>
        </p:nvSpPr>
        <p:spPr/>
        <p:txBody>
          <a:bodyPr rtlCol="0"/>
          <a:lstStyle>
            <a:lvl1pPr>
              <a:defRPr/>
            </a:lvl1pPr>
          </a:lstStyle>
          <a:p>
            <a:pPr rtl="0"/>
            <a:r>
              <a:rPr lang="es-ES" noProof="0" dirty="0"/>
              <a:t>Agregar un pie de página</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8724900" y="190500"/>
            <a:ext cx="2057400" cy="5986463"/>
          </a:xfrm>
        </p:spPr>
        <p:txBody>
          <a:bodyPr vert="eaVert" rtlCol="0"/>
          <a:lstStyle>
            <a:lvl1pPr rtl="0">
              <a:defRPr/>
            </a:lvl1pPr>
          </a:lstStyle>
          <a:p>
            <a:pPr rtl="0"/>
            <a:r>
              <a:rPr lang="es-ES" noProof="0"/>
              <a:t>Haga clic para editar el estilo de título del patrón</a:t>
            </a:r>
            <a:endParaRPr lang="es-ES" noProof="0" dirty="0"/>
          </a:p>
        </p:txBody>
      </p:sp>
      <p:sp>
        <p:nvSpPr>
          <p:cNvPr id="3" name="Marcador de posición de texto vertical 2"/>
          <p:cNvSpPr>
            <a:spLocks noGrp="1"/>
          </p:cNvSpPr>
          <p:nvPr>
            <p:ph type="body" orient="vert" idx="1"/>
          </p:nvPr>
        </p:nvSpPr>
        <p:spPr>
          <a:xfrm>
            <a:off x="838200" y="190500"/>
            <a:ext cx="7734300" cy="5986463"/>
          </a:xfrm>
        </p:spPr>
        <p:txBody>
          <a:bodyPr vert="eaVert"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osición de número de diapositiva 5"/>
          <p:cNvSpPr>
            <a:spLocks noGrp="1"/>
          </p:cNvSpPr>
          <p:nvPr>
            <p:ph type="sldNum" sz="quarter" idx="12"/>
          </p:nvPr>
        </p:nvSpPr>
        <p:spPr>
          <a:xfrm>
            <a:off x="-1" y="6629400"/>
            <a:ext cx="453403" cy="228600"/>
          </a:xfrm>
        </p:spPr>
        <p:txBody>
          <a:bodyPr rtlCol="0"/>
          <a:lstStyle/>
          <a:p>
            <a:pPr rtl="0"/>
            <a:fld id="{9CD8D479-8942-46E8-A226-A4E01F7A105C}" type="slidenum">
              <a:rPr lang="es-ES" noProof="0"/>
              <a:t>‹Nº›</a:t>
            </a:fld>
            <a:endParaRPr lang="es-ES" noProof="0" dirty="0"/>
          </a:p>
        </p:txBody>
      </p:sp>
      <p:sp>
        <p:nvSpPr>
          <p:cNvPr id="4" name="Marcador de posición de fecha 3"/>
          <p:cNvSpPr>
            <a:spLocks noGrp="1"/>
          </p:cNvSpPr>
          <p:nvPr>
            <p:ph type="dt" sz="half" idx="10"/>
          </p:nvPr>
        </p:nvSpPr>
        <p:spPr/>
        <p:txBody>
          <a:bodyPr rtlCol="0"/>
          <a:lstStyle/>
          <a:p>
            <a:pPr rtl="0"/>
            <a:fld id="{693EF067-3BD7-4195-88F8-49200083A5C8}" type="datetime1">
              <a:rPr lang="es-ES" noProof="0" smtClean="0"/>
              <a:t>04/04/2019</a:t>
            </a:fld>
            <a:endParaRPr lang="es-ES" noProof="0" dirty="0"/>
          </a:p>
        </p:txBody>
      </p:sp>
      <p:sp>
        <p:nvSpPr>
          <p:cNvPr id="5" name="Marcador de posición de pie de página 4"/>
          <p:cNvSpPr>
            <a:spLocks noGrp="1"/>
          </p:cNvSpPr>
          <p:nvPr>
            <p:ph type="ftr" sz="quarter" idx="11"/>
          </p:nvPr>
        </p:nvSpPr>
        <p:spPr/>
        <p:txBody>
          <a:bodyPr rtlCol="0"/>
          <a:lstStyle>
            <a:lvl1pPr>
              <a:defRPr/>
            </a:lvl1pPr>
          </a:lstStyle>
          <a:p>
            <a:pPr rtl="0"/>
            <a:r>
              <a:rPr lang="es-ES" noProof="0" dirty="0"/>
              <a:t>Agregar un pie de página</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rtl="0">
              <a:defRPr/>
            </a:lvl1pPr>
          </a:lstStyle>
          <a:p>
            <a:pPr rtl="0"/>
            <a:r>
              <a:rPr lang="es-ES" noProof="0" dirty="0"/>
              <a:t>Haga clic para editar el estilo de título del patrón</a:t>
            </a:r>
          </a:p>
        </p:txBody>
      </p:sp>
      <p:sp>
        <p:nvSpPr>
          <p:cNvPr id="3" name="Marcador de posición de contenido 2"/>
          <p:cNvSpPr>
            <a:spLocks noGrp="1"/>
          </p:cNvSpPr>
          <p:nvPr>
            <p:ph idx="1"/>
          </p:nvPr>
        </p:nvSpPr>
        <p:spPr/>
        <p:txBody>
          <a:bodyPr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osición de número de diapositiva 5"/>
          <p:cNvSpPr>
            <a:spLocks noGrp="1"/>
          </p:cNvSpPr>
          <p:nvPr>
            <p:ph type="sldNum" sz="quarter" idx="12"/>
          </p:nvPr>
        </p:nvSpPr>
        <p:spPr>
          <a:xfrm>
            <a:off x="-1" y="6629400"/>
            <a:ext cx="453403" cy="228600"/>
          </a:xfrm>
        </p:spPr>
        <p:txBody>
          <a:bodyPr rtlCol="0"/>
          <a:lstStyle>
            <a:lvl1pPr marL="0" indent="0">
              <a:defRPr/>
            </a:lvl1pPr>
          </a:lstStyle>
          <a:p>
            <a:fld id="{9CD8D479-8942-46E8-A226-A4E01F7A105C}" type="slidenum">
              <a:rPr lang="es-ES" smtClean="0"/>
              <a:pPr/>
              <a:t>‹Nº›</a:t>
            </a:fld>
            <a:endParaRPr lang="es-ES" dirty="0"/>
          </a:p>
        </p:txBody>
      </p:sp>
      <p:sp>
        <p:nvSpPr>
          <p:cNvPr id="4" name="Marcador de posición de fecha 3"/>
          <p:cNvSpPr>
            <a:spLocks noGrp="1"/>
          </p:cNvSpPr>
          <p:nvPr>
            <p:ph type="dt" sz="half" idx="10"/>
          </p:nvPr>
        </p:nvSpPr>
        <p:spPr/>
        <p:txBody>
          <a:bodyPr rtlCol="0"/>
          <a:lstStyle/>
          <a:p>
            <a:pPr rtl="0"/>
            <a:fld id="{DBD9F02B-2DC8-4099-A266-B747EC68FF67}" type="datetime1">
              <a:rPr lang="es-ES" noProof="0" smtClean="0"/>
              <a:t>04/04/2019</a:t>
            </a:fld>
            <a:endParaRPr lang="es-ES" noProof="0" dirty="0"/>
          </a:p>
        </p:txBody>
      </p:sp>
      <p:sp>
        <p:nvSpPr>
          <p:cNvPr id="5" name="Marcador de posición de pie de página 4"/>
          <p:cNvSpPr>
            <a:spLocks noGrp="1"/>
          </p:cNvSpPr>
          <p:nvPr>
            <p:ph type="ftr" sz="quarter" idx="11"/>
          </p:nvPr>
        </p:nvSpPr>
        <p:spPr/>
        <p:txBody>
          <a:bodyPr rtlCol="0"/>
          <a:lstStyle>
            <a:lvl1pPr>
              <a:defRPr/>
            </a:lvl1pPr>
          </a:lstStyle>
          <a:p>
            <a:pPr rtl="0"/>
            <a:r>
              <a:rPr lang="es-ES" noProof="0" dirty="0"/>
              <a:t>Agregar un pie de página</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Rectángulo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title" hasCustomPrompt="1"/>
          </p:nvPr>
        </p:nvSpPr>
        <p:spPr>
          <a:xfrm>
            <a:off x="1751777" y="2263913"/>
            <a:ext cx="6949440" cy="3143393"/>
          </a:xfrm>
        </p:spPr>
        <p:txBody>
          <a:bodyPr rtlCol="0" anchor="b"/>
          <a:lstStyle>
            <a:lvl1pPr rtl="0">
              <a:defRPr sz="6000">
                <a:solidFill>
                  <a:schemeClr val="bg1"/>
                </a:solidFill>
              </a:defRPr>
            </a:lvl1pPr>
          </a:lstStyle>
          <a:p>
            <a:pPr rtl="0"/>
            <a:r>
              <a:rPr lang="es-ES" noProof="0" dirty="0"/>
              <a:t>Haga clic para editar el estilo de título del patrón</a:t>
            </a:r>
          </a:p>
        </p:txBody>
      </p:sp>
      <p:sp>
        <p:nvSpPr>
          <p:cNvPr id="3" name="Marcador de posición de texto 2"/>
          <p:cNvSpPr>
            <a:spLocks noGrp="1"/>
          </p:cNvSpPr>
          <p:nvPr>
            <p:ph type="body" idx="1"/>
          </p:nvPr>
        </p:nvSpPr>
        <p:spPr>
          <a:xfrm>
            <a:off x="1751777" y="5381893"/>
            <a:ext cx="6949440" cy="449523"/>
          </a:xfrm>
        </p:spPr>
        <p:txBody>
          <a:bodyPr rtlCol="0"/>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es-ES" noProof="0"/>
              <a:t>Haga clic para modificar el estilo de texto del patrón</a:t>
            </a:r>
          </a:p>
        </p:txBody>
      </p:sp>
      <p:pic>
        <p:nvPicPr>
          <p:cNvPr id="11" name="Imagen 10" descr="Primer plano de plantas verde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Imagen 8" descr="Ola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rtl="0">
              <a:defRPr/>
            </a:lvl1pPr>
          </a:lstStyle>
          <a:p>
            <a:pPr rtl="0"/>
            <a:r>
              <a:rPr lang="es-ES" noProof="0" dirty="0"/>
              <a:t>Haga clic para editar el estilo de título del patrón</a:t>
            </a:r>
          </a:p>
        </p:txBody>
      </p:sp>
      <p:sp>
        <p:nvSpPr>
          <p:cNvPr id="3" name="Marcador de posición de contenido 2"/>
          <p:cNvSpPr>
            <a:spLocks noGrp="1"/>
          </p:cNvSpPr>
          <p:nvPr>
            <p:ph sz="half" idx="1"/>
          </p:nvPr>
        </p:nvSpPr>
        <p:spPr>
          <a:xfrm>
            <a:off x="1409700" y="1556281"/>
            <a:ext cx="4610099" cy="4620682"/>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172200" y="1556281"/>
            <a:ext cx="4609775" cy="4620682"/>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posición de número de diapositiva 6"/>
          <p:cNvSpPr>
            <a:spLocks noGrp="1"/>
          </p:cNvSpPr>
          <p:nvPr>
            <p:ph type="sldNum" sz="quarter" idx="12"/>
          </p:nvPr>
        </p:nvSpPr>
        <p:spPr>
          <a:xfrm>
            <a:off x="-1" y="6629400"/>
            <a:ext cx="453403" cy="228600"/>
          </a:xfrm>
        </p:spPr>
        <p:txBody>
          <a:bodyPr rtlCol="0"/>
          <a:lstStyle/>
          <a:p>
            <a:pPr rtl="0"/>
            <a:fld id="{9CD8D479-8942-46E8-A226-A4E01F7A105C}" type="slidenum">
              <a:rPr lang="es-ES" noProof="0"/>
              <a:t>‹Nº›</a:t>
            </a:fld>
            <a:endParaRPr lang="es-ES" noProof="0" dirty="0"/>
          </a:p>
        </p:txBody>
      </p:sp>
      <p:sp>
        <p:nvSpPr>
          <p:cNvPr id="5" name="Marcador de posición de fecha 4"/>
          <p:cNvSpPr>
            <a:spLocks noGrp="1"/>
          </p:cNvSpPr>
          <p:nvPr>
            <p:ph type="dt" sz="half" idx="10"/>
          </p:nvPr>
        </p:nvSpPr>
        <p:spPr/>
        <p:txBody>
          <a:bodyPr rtlCol="0"/>
          <a:lstStyle/>
          <a:p>
            <a:pPr rtl="0"/>
            <a:fld id="{4A10DF40-6381-4575-BB53-B641DE6E80E1}" type="datetime1">
              <a:rPr lang="es-ES" noProof="0" smtClean="0"/>
              <a:t>04/04/2019</a:t>
            </a:fld>
            <a:endParaRPr lang="es-ES" noProof="0" dirty="0"/>
          </a:p>
        </p:txBody>
      </p:sp>
      <p:sp>
        <p:nvSpPr>
          <p:cNvPr id="6" name="Marcador de posición de pie de página 5"/>
          <p:cNvSpPr>
            <a:spLocks noGrp="1"/>
          </p:cNvSpPr>
          <p:nvPr>
            <p:ph type="ftr" sz="quarter" idx="11"/>
          </p:nvPr>
        </p:nvSpPr>
        <p:spPr/>
        <p:txBody>
          <a:bodyPr rtlCol="0"/>
          <a:lstStyle>
            <a:lvl1pPr>
              <a:defRPr/>
            </a:lvl1pPr>
          </a:lstStyle>
          <a:p>
            <a:pPr rtl="0"/>
            <a:r>
              <a:rPr lang="es-ES" noProof="0" dirty="0"/>
              <a:t>Agregar un pie de página</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409699" y="1554480"/>
            <a:ext cx="4608576" cy="823912"/>
          </a:xfrm>
        </p:spPr>
        <p:txBody>
          <a:bodyPr rtlCol="0"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el estilo de texto del patrón</a:t>
            </a:r>
          </a:p>
        </p:txBody>
      </p:sp>
      <p:sp>
        <p:nvSpPr>
          <p:cNvPr id="4" name="Marcador de posición de contenido 3"/>
          <p:cNvSpPr>
            <a:spLocks noGrp="1"/>
          </p:cNvSpPr>
          <p:nvPr>
            <p:ph sz="half" idx="2"/>
          </p:nvPr>
        </p:nvSpPr>
        <p:spPr>
          <a:xfrm>
            <a:off x="1409699" y="2434147"/>
            <a:ext cx="4608576" cy="3811271"/>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172200" y="1554480"/>
            <a:ext cx="4610100" cy="823912"/>
          </a:xfrm>
        </p:spPr>
        <p:txBody>
          <a:bodyPr rtlCol="0"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el estilo de texto del patrón</a:t>
            </a:r>
          </a:p>
        </p:txBody>
      </p:sp>
      <p:sp>
        <p:nvSpPr>
          <p:cNvPr id="6" name="Marcador de posición de contenido 5"/>
          <p:cNvSpPr>
            <a:spLocks noGrp="1"/>
          </p:cNvSpPr>
          <p:nvPr>
            <p:ph sz="quarter" idx="4"/>
          </p:nvPr>
        </p:nvSpPr>
        <p:spPr>
          <a:xfrm>
            <a:off x="6172200" y="2434147"/>
            <a:ext cx="4610100" cy="3811271"/>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9" name="Marcador de posición de número de diapositiva 8"/>
          <p:cNvSpPr>
            <a:spLocks noGrp="1"/>
          </p:cNvSpPr>
          <p:nvPr>
            <p:ph type="sldNum" sz="quarter" idx="12"/>
          </p:nvPr>
        </p:nvSpPr>
        <p:spPr>
          <a:xfrm>
            <a:off x="-1" y="6629400"/>
            <a:ext cx="453403" cy="228600"/>
          </a:xfrm>
        </p:spPr>
        <p:txBody>
          <a:bodyPr rtlCol="0"/>
          <a:lstStyle/>
          <a:p>
            <a:pPr rtl="0"/>
            <a:fld id="{9CD8D479-8942-46E8-A226-A4E01F7A105C}" type="slidenum">
              <a:rPr lang="es-ES" noProof="0"/>
              <a:t>‹Nº›</a:t>
            </a:fld>
            <a:endParaRPr lang="es-ES" noProof="0" dirty="0"/>
          </a:p>
        </p:txBody>
      </p:sp>
      <p:sp>
        <p:nvSpPr>
          <p:cNvPr id="7" name="Marcador de posición de fecha 6"/>
          <p:cNvSpPr>
            <a:spLocks noGrp="1"/>
          </p:cNvSpPr>
          <p:nvPr>
            <p:ph type="dt" sz="half" idx="10"/>
          </p:nvPr>
        </p:nvSpPr>
        <p:spPr/>
        <p:txBody>
          <a:bodyPr rtlCol="0"/>
          <a:lstStyle/>
          <a:p>
            <a:pPr rtl="0"/>
            <a:fld id="{0D1188A6-F960-4ED5-975C-FE039292E0F0}" type="datetime1">
              <a:rPr lang="es-ES" noProof="0" smtClean="0"/>
              <a:t>04/04/2019</a:t>
            </a:fld>
            <a:endParaRPr lang="es-ES" noProof="0" dirty="0"/>
          </a:p>
        </p:txBody>
      </p:sp>
      <p:sp>
        <p:nvSpPr>
          <p:cNvPr id="8" name="Marcador de posición de pie de página 7"/>
          <p:cNvSpPr>
            <a:spLocks noGrp="1"/>
          </p:cNvSpPr>
          <p:nvPr>
            <p:ph type="ftr" sz="quarter" idx="11"/>
          </p:nvPr>
        </p:nvSpPr>
        <p:spPr/>
        <p:txBody>
          <a:bodyPr rtlCol="0"/>
          <a:lstStyle>
            <a:lvl1pPr>
              <a:defRPr/>
            </a:lvl1pPr>
          </a:lstStyle>
          <a:p>
            <a:pPr rtl="0"/>
            <a:r>
              <a:rPr lang="es-ES" noProof="0" dirty="0"/>
              <a:t>Agregar un pie de página</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5" name="Marcador de posición de número de diapositiva 4"/>
          <p:cNvSpPr>
            <a:spLocks noGrp="1"/>
          </p:cNvSpPr>
          <p:nvPr>
            <p:ph type="sldNum" sz="quarter" idx="12"/>
          </p:nvPr>
        </p:nvSpPr>
        <p:spPr>
          <a:xfrm>
            <a:off x="-1" y="6629400"/>
            <a:ext cx="453403" cy="228600"/>
          </a:xfrm>
        </p:spPr>
        <p:txBody>
          <a:bodyPr rtlCol="0"/>
          <a:lstStyle/>
          <a:p>
            <a:pPr rtl="0"/>
            <a:fld id="{9CD8D479-8942-46E8-A226-A4E01F7A105C}" type="slidenum">
              <a:rPr lang="es-ES" noProof="0"/>
              <a:t>‹Nº›</a:t>
            </a:fld>
            <a:endParaRPr lang="es-ES" noProof="0" dirty="0"/>
          </a:p>
        </p:txBody>
      </p:sp>
      <p:sp>
        <p:nvSpPr>
          <p:cNvPr id="3" name="Marcador de posición de fecha 2"/>
          <p:cNvSpPr>
            <a:spLocks noGrp="1"/>
          </p:cNvSpPr>
          <p:nvPr>
            <p:ph type="dt" sz="half" idx="10"/>
          </p:nvPr>
        </p:nvSpPr>
        <p:spPr/>
        <p:txBody>
          <a:bodyPr rtlCol="0"/>
          <a:lstStyle/>
          <a:p>
            <a:pPr rtl="0"/>
            <a:fld id="{334F1B32-3E5D-4ECB-89A5-901115EE1EF9}" type="datetime1">
              <a:rPr lang="es-ES" noProof="0" smtClean="0"/>
              <a:t>04/04/2019</a:t>
            </a:fld>
            <a:endParaRPr lang="es-ES" noProof="0" dirty="0"/>
          </a:p>
        </p:txBody>
      </p:sp>
      <p:sp>
        <p:nvSpPr>
          <p:cNvPr id="4" name="Marcador de posición de pie de página 3"/>
          <p:cNvSpPr>
            <a:spLocks noGrp="1"/>
          </p:cNvSpPr>
          <p:nvPr>
            <p:ph type="ftr" sz="quarter" idx="11"/>
          </p:nvPr>
        </p:nvSpPr>
        <p:spPr/>
        <p:txBody>
          <a:bodyPr rtlCol="0"/>
          <a:lstStyle>
            <a:lvl1pPr>
              <a:defRPr/>
            </a:lvl1pPr>
          </a:lstStyle>
          <a:p>
            <a:pPr rtl="0"/>
            <a:r>
              <a:rPr lang="es-ES" noProof="0" dirty="0"/>
              <a:t>Agregar un pie de página</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4" name="Marcador de posición de número de diapositiva 3"/>
          <p:cNvSpPr>
            <a:spLocks noGrp="1"/>
          </p:cNvSpPr>
          <p:nvPr>
            <p:ph type="sldNum" sz="quarter" idx="12"/>
          </p:nvPr>
        </p:nvSpPr>
        <p:spPr>
          <a:xfrm>
            <a:off x="-1" y="6629400"/>
            <a:ext cx="453403" cy="228600"/>
          </a:xfrm>
        </p:spPr>
        <p:txBody>
          <a:bodyPr rtlCol="0"/>
          <a:lstStyle/>
          <a:p>
            <a:pPr rtl="0"/>
            <a:fld id="{9CD8D479-8942-46E8-A226-A4E01F7A105C}" type="slidenum">
              <a:rPr lang="es-ES" noProof="0"/>
              <a:t>‹Nº›</a:t>
            </a:fld>
            <a:endParaRPr lang="es-ES" noProof="0" dirty="0"/>
          </a:p>
        </p:txBody>
      </p:sp>
      <p:sp>
        <p:nvSpPr>
          <p:cNvPr id="2" name="Marcador de posición de fecha 1"/>
          <p:cNvSpPr>
            <a:spLocks noGrp="1"/>
          </p:cNvSpPr>
          <p:nvPr>
            <p:ph type="dt" sz="half" idx="10"/>
          </p:nvPr>
        </p:nvSpPr>
        <p:spPr/>
        <p:txBody>
          <a:bodyPr rtlCol="0"/>
          <a:lstStyle/>
          <a:p>
            <a:pPr rtl="0"/>
            <a:fld id="{0060FE62-507F-4526-A445-3A3BC99BF160}" type="datetime1">
              <a:rPr lang="es-ES" noProof="0" smtClean="0"/>
              <a:t>04/04/2019</a:t>
            </a:fld>
            <a:endParaRPr lang="es-ES" noProof="0" dirty="0"/>
          </a:p>
        </p:txBody>
      </p:sp>
      <p:sp>
        <p:nvSpPr>
          <p:cNvPr id="3" name="Marcador de posición de pie de página 2"/>
          <p:cNvSpPr>
            <a:spLocks noGrp="1"/>
          </p:cNvSpPr>
          <p:nvPr>
            <p:ph type="ftr" sz="quarter" idx="11"/>
          </p:nvPr>
        </p:nvSpPr>
        <p:spPr/>
        <p:txBody>
          <a:bodyPr rtlCol="0"/>
          <a:lstStyle>
            <a:lvl1pPr>
              <a:defRPr/>
            </a:lvl1pPr>
          </a:lstStyle>
          <a:p>
            <a:pPr rtl="0"/>
            <a:r>
              <a:rPr lang="es-ES" noProof="0" dirty="0"/>
              <a:t>Agregar un pie de página</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6682434" y="919616"/>
            <a:ext cx="4155622" cy="2532888"/>
          </a:xfrm>
        </p:spPr>
        <p:txBody>
          <a:bodyPr rtlCol="0" anchor="b"/>
          <a:lstStyle>
            <a:lvl1pPr rtl="0">
              <a:defRPr sz="3200"/>
            </a:lvl1pPr>
          </a:lstStyle>
          <a:p>
            <a:pPr rtl="0"/>
            <a:r>
              <a:rPr lang="es-ES" noProof="0" dirty="0"/>
              <a:t>Haga clic para editar el estilo de título del patrón</a:t>
            </a:r>
          </a:p>
        </p:txBody>
      </p:sp>
      <p:sp>
        <p:nvSpPr>
          <p:cNvPr id="3" name="Marcador de posición de contenido 2"/>
          <p:cNvSpPr>
            <a:spLocks noGrp="1"/>
          </p:cNvSpPr>
          <p:nvPr>
            <p:ph idx="1"/>
          </p:nvPr>
        </p:nvSpPr>
        <p:spPr>
          <a:xfrm>
            <a:off x="1409699" y="915923"/>
            <a:ext cx="5216979" cy="5065776"/>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a:xfrm>
            <a:off x="6682434" y="3502152"/>
            <a:ext cx="4155622" cy="2479548"/>
          </a:xfrm>
        </p:spPr>
        <p:txBody>
          <a:bodyPr rtlCol="0">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el estilo de texto del patrón</a:t>
            </a:r>
          </a:p>
        </p:txBody>
      </p:sp>
      <p:sp>
        <p:nvSpPr>
          <p:cNvPr id="7" name="Marcador de posición de número de diapositiva 6"/>
          <p:cNvSpPr>
            <a:spLocks noGrp="1"/>
          </p:cNvSpPr>
          <p:nvPr>
            <p:ph type="sldNum" sz="quarter" idx="12"/>
          </p:nvPr>
        </p:nvSpPr>
        <p:spPr>
          <a:xfrm>
            <a:off x="-1" y="6629400"/>
            <a:ext cx="453403" cy="228600"/>
          </a:xfrm>
        </p:spPr>
        <p:txBody>
          <a:bodyPr rtlCol="0"/>
          <a:lstStyle/>
          <a:p>
            <a:pPr rtl="0"/>
            <a:fld id="{9CD8D479-8942-46E8-A226-A4E01F7A105C}" type="slidenum">
              <a:rPr lang="es-ES" noProof="0"/>
              <a:t>‹Nº›</a:t>
            </a:fld>
            <a:endParaRPr lang="es-ES" noProof="0" dirty="0"/>
          </a:p>
        </p:txBody>
      </p:sp>
      <p:sp>
        <p:nvSpPr>
          <p:cNvPr id="5" name="Marcador de posición de fecha 4"/>
          <p:cNvSpPr>
            <a:spLocks noGrp="1"/>
          </p:cNvSpPr>
          <p:nvPr>
            <p:ph type="dt" sz="half" idx="10"/>
          </p:nvPr>
        </p:nvSpPr>
        <p:spPr/>
        <p:txBody>
          <a:bodyPr rtlCol="0"/>
          <a:lstStyle/>
          <a:p>
            <a:pPr rtl="0"/>
            <a:fld id="{19FA044B-7BC4-4947-ABBF-9764D9ADB49F}" type="datetime1">
              <a:rPr lang="es-ES" noProof="0" smtClean="0"/>
              <a:t>04/04/2019</a:t>
            </a:fld>
            <a:endParaRPr lang="es-ES" noProof="0" dirty="0"/>
          </a:p>
        </p:txBody>
      </p:sp>
      <p:sp>
        <p:nvSpPr>
          <p:cNvPr id="6" name="Marcador de posición de pie de página 5"/>
          <p:cNvSpPr>
            <a:spLocks noGrp="1"/>
          </p:cNvSpPr>
          <p:nvPr>
            <p:ph type="ftr" sz="quarter" idx="11"/>
          </p:nvPr>
        </p:nvSpPr>
        <p:spPr/>
        <p:txBody>
          <a:bodyPr rtlCol="0"/>
          <a:lstStyle>
            <a:lvl1pPr>
              <a:defRPr/>
            </a:lvl1pPr>
          </a:lstStyle>
          <a:p>
            <a:pPr rtl="0"/>
            <a:r>
              <a:rPr lang="es-ES" noProof="0" dirty="0"/>
              <a:t>Agregar un pie de página</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6682435" y="919616"/>
            <a:ext cx="4155622" cy="2532888"/>
          </a:xfrm>
        </p:spPr>
        <p:txBody>
          <a:bodyPr rtlCol="0" anchor="b"/>
          <a:lstStyle>
            <a:lvl1pPr rtl="0">
              <a:defRPr sz="3200"/>
            </a:lvl1pPr>
          </a:lstStyle>
          <a:p>
            <a:pPr rtl="0"/>
            <a:r>
              <a:rPr lang="es-ES" noProof="0" dirty="0"/>
              <a:t>Haga clic para editar el estilo de título del patrón</a:t>
            </a:r>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0" y="915923"/>
            <a:ext cx="6626677" cy="5065776"/>
          </a:xfrm>
        </p:spPr>
        <p:txBody>
          <a:bodyPr tIns="1371600" rtlCol="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dirty="0"/>
              <a:t>Haga clic en el icono para agregar una imagen</a:t>
            </a:r>
          </a:p>
        </p:txBody>
      </p:sp>
      <p:sp>
        <p:nvSpPr>
          <p:cNvPr id="4" name="Marcador de posición de texto 3"/>
          <p:cNvSpPr>
            <a:spLocks noGrp="1"/>
          </p:cNvSpPr>
          <p:nvPr>
            <p:ph type="body" sz="half" idx="2"/>
          </p:nvPr>
        </p:nvSpPr>
        <p:spPr>
          <a:xfrm>
            <a:off x="6682435" y="3502152"/>
            <a:ext cx="4155622" cy="2479547"/>
          </a:xfrm>
        </p:spPr>
        <p:txBody>
          <a:bodyPr rtlCol="0">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el estilo de texto del patrón</a:t>
            </a:r>
          </a:p>
        </p:txBody>
      </p:sp>
      <p:sp>
        <p:nvSpPr>
          <p:cNvPr id="7" name="Marcador de posición de número de diapositiva 6"/>
          <p:cNvSpPr>
            <a:spLocks noGrp="1"/>
          </p:cNvSpPr>
          <p:nvPr>
            <p:ph type="sldNum" sz="quarter" idx="12"/>
          </p:nvPr>
        </p:nvSpPr>
        <p:spPr>
          <a:xfrm>
            <a:off x="-1" y="6629400"/>
            <a:ext cx="453403" cy="228600"/>
          </a:xfrm>
        </p:spPr>
        <p:txBody>
          <a:bodyPr rtlCol="0"/>
          <a:lstStyle/>
          <a:p>
            <a:pPr rtl="0"/>
            <a:fld id="{9CD8D479-8942-46E8-A226-A4E01F7A105C}" type="slidenum">
              <a:rPr lang="es-ES" noProof="0"/>
              <a:t>‹Nº›</a:t>
            </a:fld>
            <a:endParaRPr lang="es-ES" noProof="0" dirty="0"/>
          </a:p>
        </p:txBody>
      </p:sp>
      <p:sp>
        <p:nvSpPr>
          <p:cNvPr id="5" name="Marcador de posición de fecha 4"/>
          <p:cNvSpPr>
            <a:spLocks noGrp="1"/>
          </p:cNvSpPr>
          <p:nvPr>
            <p:ph type="dt" sz="half" idx="10"/>
          </p:nvPr>
        </p:nvSpPr>
        <p:spPr/>
        <p:txBody>
          <a:bodyPr rtlCol="0"/>
          <a:lstStyle/>
          <a:p>
            <a:pPr rtl="0"/>
            <a:fld id="{2337AC02-EA6D-465F-BF03-15EFEA467FA6}" type="datetime1">
              <a:rPr lang="es-ES" noProof="0" smtClean="0"/>
              <a:t>04/04/2019</a:t>
            </a:fld>
            <a:endParaRPr lang="es-ES" noProof="0" dirty="0"/>
          </a:p>
        </p:txBody>
      </p:sp>
      <p:sp>
        <p:nvSpPr>
          <p:cNvPr id="6" name="Marcador de posición de pie de página 5"/>
          <p:cNvSpPr>
            <a:spLocks noGrp="1"/>
          </p:cNvSpPr>
          <p:nvPr>
            <p:ph type="ftr" sz="quarter" idx="11"/>
          </p:nvPr>
        </p:nvSpPr>
        <p:spPr/>
        <p:txBody>
          <a:bodyPr rtlCol="0"/>
          <a:lstStyle>
            <a:lvl1pPr>
              <a:defRPr/>
            </a:lvl1pPr>
          </a:lstStyle>
          <a:p>
            <a:pPr rtl="0"/>
            <a:r>
              <a:rPr lang="es-ES" noProof="0" dirty="0"/>
              <a:t>Agregar un pie de página</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ángulo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Rectángulo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solidFill>
                <a:schemeClr val="accent1">
                  <a:lumMod val="75000"/>
                </a:schemeClr>
              </a:solidFill>
            </a:endParaRPr>
          </a:p>
        </p:txBody>
      </p:sp>
      <p:sp>
        <p:nvSpPr>
          <p:cNvPr id="2" name="Marcador de posición de título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pPr rtl="0"/>
            <a:r>
              <a:rPr lang="es-ES" noProof="0" dirty="0"/>
              <a:t>Haga clic para editar el estilo de título del patrón</a:t>
            </a:r>
          </a:p>
        </p:txBody>
      </p:sp>
      <p:sp>
        <p:nvSpPr>
          <p:cNvPr id="3" name="Marcador de posición de texto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número de diapositiva 5"/>
          <p:cNvSpPr>
            <a:spLocks noGrp="1"/>
          </p:cNvSpPr>
          <p:nvPr>
            <p:ph type="sldNum" sz="quarter" idx="4"/>
          </p:nvPr>
        </p:nvSpPr>
        <p:spPr>
          <a:xfrm>
            <a:off x="-1" y="6629400"/>
            <a:ext cx="453403"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pPr rtl="0"/>
            <a:fld id="{9CD8D479-8942-46E8-A226-A4E01F7A105C}" type="slidenum">
              <a:rPr lang="es-ES" noProof="0" smtClean="0"/>
              <a:pPr rtl="0"/>
              <a:t>‹Nº›</a:t>
            </a:fld>
            <a:endParaRPr lang="es-ES" noProof="0" dirty="0"/>
          </a:p>
        </p:txBody>
      </p:sp>
      <p:sp>
        <p:nvSpPr>
          <p:cNvPr id="4" name="Marcador de posición de fecha 3"/>
          <p:cNvSpPr>
            <a:spLocks noGrp="1"/>
          </p:cNvSpPr>
          <p:nvPr>
            <p:ph type="dt" sz="half" idx="2"/>
          </p:nvPr>
        </p:nvSpPr>
        <p:spPr>
          <a:xfrm>
            <a:off x="504679" y="6629400"/>
            <a:ext cx="936000"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pPr rtl="0"/>
            <a:fld id="{0BE2D4B3-46EE-4BB5-8269-7C35761664DD}" type="datetime1">
              <a:rPr lang="es-ES" noProof="0" smtClean="0"/>
              <a:t>04/04/2019</a:t>
            </a:fld>
            <a:endParaRPr lang="es-ES" noProof="0" dirty="0"/>
          </a:p>
        </p:txBody>
      </p:sp>
      <p:sp>
        <p:nvSpPr>
          <p:cNvPr id="5" name="Marcador de posición de pie de página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pPr rtl="0"/>
            <a:r>
              <a:rPr lang="es-ES" noProof="0" dirty="0"/>
              <a:t>Agregar un pie de página</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9.png"/><Relationship Id="rId7" Type="http://schemas.openxmlformats.org/officeDocument/2006/relationships/diagramColors" Target="../diagrams/colors9.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50.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7.xml"/><Relationship Id="rId18" Type="http://schemas.openxmlformats.org/officeDocument/2006/relationships/slide" Target="slide24.xml"/><Relationship Id="rId3" Type="http://schemas.openxmlformats.org/officeDocument/2006/relationships/slide" Target="slide3.xml"/><Relationship Id="rId7" Type="http://schemas.openxmlformats.org/officeDocument/2006/relationships/slide" Target="slide7.xml"/><Relationship Id="rId12" Type="http://schemas.openxmlformats.org/officeDocument/2006/relationships/slide" Target="slide13.xml"/><Relationship Id="rId17" Type="http://schemas.openxmlformats.org/officeDocument/2006/relationships/slide" Target="slide23.xml"/><Relationship Id="rId2" Type="http://schemas.openxmlformats.org/officeDocument/2006/relationships/notesSlide" Target="../notesSlides/notesSlide1.xml"/><Relationship Id="rId16" Type="http://schemas.openxmlformats.org/officeDocument/2006/relationships/slide" Target="slide22.xml"/><Relationship Id="rId1" Type="http://schemas.openxmlformats.org/officeDocument/2006/relationships/slideLayout" Target="../slideLayouts/slideLayout4.xml"/><Relationship Id="rId6" Type="http://schemas.openxmlformats.org/officeDocument/2006/relationships/slide" Target="slide6.xml"/><Relationship Id="rId11" Type="http://schemas.openxmlformats.org/officeDocument/2006/relationships/slide" Target="slide10.xml"/><Relationship Id="rId5" Type="http://schemas.openxmlformats.org/officeDocument/2006/relationships/slide" Target="slide5.xml"/><Relationship Id="rId15" Type="http://schemas.openxmlformats.org/officeDocument/2006/relationships/slide" Target="slide21.xml"/><Relationship Id="rId10" Type="http://schemas.openxmlformats.org/officeDocument/2006/relationships/slide" Target="slide11.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0.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slide" Target="slide2.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image" Target="../media/image42.png"/><Relationship Id="rId5" Type="http://schemas.openxmlformats.org/officeDocument/2006/relationships/diagramQuickStyle" Target="../diagrams/quickStyle13.xml"/><Relationship Id="rId10" Type="http://schemas.openxmlformats.org/officeDocument/2006/relationships/image" Target="../media/image41.png"/><Relationship Id="rId4" Type="http://schemas.openxmlformats.org/officeDocument/2006/relationships/diagramLayout" Target="../diagrams/layout13.xml"/><Relationship Id="rId9"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2.xml"/><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 Target="slide2.xml"/><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5.png"/><Relationship Id="rId4" Type="http://schemas.openxmlformats.org/officeDocument/2006/relationships/diagramData" Target="../diagrams/data2.xml"/><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slide" Target="slide2.xml"/><Relationship Id="rId7"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13" Type="http://schemas.microsoft.com/office/2007/relationships/diagramDrawing" Target="../diagrams/drawing8.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diagramColors" Target="../diagrams/colors8.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QuickStyle" Target="../diagrams/quickStyle8.xml"/><Relationship Id="rId5" Type="http://schemas.openxmlformats.org/officeDocument/2006/relationships/diagramQuickStyle" Target="../diagrams/quickStyle7.xml"/><Relationship Id="rId10" Type="http://schemas.openxmlformats.org/officeDocument/2006/relationships/diagramLayout" Target="../diagrams/layout8.xml"/><Relationship Id="rId4" Type="http://schemas.openxmlformats.org/officeDocument/2006/relationships/diagramLayout" Target="../diagrams/layout7.xml"/><Relationship Id="rId9" Type="http://schemas.openxmlformats.org/officeDocument/2006/relationships/diagramData" Target="../diagrams/data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rtl="0"/>
            <a:fld id="{9CD8D479-8942-46E8-A226-A4E01F7A105C}" type="slidenum">
              <a:rPr lang="es-ES" noProof="0" smtClean="0"/>
              <a:t>1</a:t>
            </a:fld>
            <a:endParaRPr lang="es-ES" noProof="0" dirty="0"/>
          </a:p>
        </p:txBody>
      </p:sp>
      <p:sp>
        <p:nvSpPr>
          <p:cNvPr id="3" name="Marcador de fecha 2"/>
          <p:cNvSpPr>
            <a:spLocks noGrp="1"/>
          </p:cNvSpPr>
          <p:nvPr>
            <p:ph type="dt" sz="half" idx="10"/>
          </p:nvPr>
        </p:nvSpPr>
        <p:spPr/>
        <p:txBody>
          <a:bodyPr/>
          <a:lstStyle/>
          <a:p>
            <a:pPr rtl="0"/>
            <a:endParaRPr lang="es-ES" noProof="0" dirty="0"/>
          </a:p>
        </p:txBody>
      </p:sp>
      <p:sp>
        <p:nvSpPr>
          <p:cNvPr id="4" name="Marcador de pie de página 3"/>
          <p:cNvSpPr>
            <a:spLocks noGrp="1"/>
          </p:cNvSpPr>
          <p:nvPr>
            <p:ph type="ftr" sz="quarter" idx="11"/>
          </p:nvPr>
        </p:nvSpPr>
        <p:spPr/>
        <p:txBody>
          <a:bodyPr/>
          <a:lstStyle/>
          <a:p>
            <a:pPr rtl="0"/>
            <a:r>
              <a:rPr lang="es-ES" noProof="0" dirty="0"/>
              <a:t>Ingeniería en Mercadotecnia</a:t>
            </a:r>
          </a:p>
        </p:txBody>
      </p:sp>
      <p:pic>
        <p:nvPicPr>
          <p:cNvPr id="5" name="Imagen 4">
            <a:extLst>
              <a:ext uri="{FF2B5EF4-FFF2-40B4-BE49-F238E27FC236}">
                <a16:creationId xmlns:a16="http://schemas.microsoft.com/office/drawing/2014/main" id="{6F7E9517-BE96-4042-A7D9-8FB7CADB44A6}"/>
              </a:ext>
            </a:extLst>
          </p:cNvPr>
          <p:cNvPicPr/>
          <p:nvPr/>
        </p:nvPicPr>
        <p:blipFill rotWithShape="1">
          <a:blip r:embed="rId2">
            <a:extLst>
              <a:ext uri="{28A0092B-C50C-407E-A947-70E740481C1C}">
                <a14:useLocalDpi xmlns:a14="http://schemas.microsoft.com/office/drawing/2010/main" val="0"/>
              </a:ext>
            </a:extLst>
          </a:blip>
          <a:srcRect l="1" t="4376" r="89184"/>
          <a:stretch/>
        </p:blipFill>
        <p:spPr bwMode="auto">
          <a:xfrm>
            <a:off x="2" y="0"/>
            <a:ext cx="1011381" cy="6612308"/>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AC44F184-47B9-4D53-AC4F-C5DEA2C7ED49}"/>
              </a:ext>
            </a:extLst>
          </p:cNvPr>
          <p:cNvPicPr/>
          <p:nvPr/>
        </p:nvPicPr>
        <p:blipFill rotWithShape="1">
          <a:blip r:embed="rId2">
            <a:extLst>
              <a:ext uri="{28A0092B-C50C-407E-A947-70E740481C1C}">
                <a14:useLocalDpi xmlns:a14="http://schemas.microsoft.com/office/drawing/2010/main" val="0"/>
              </a:ext>
            </a:extLst>
          </a:blip>
          <a:srcRect l="10816" t="4376" r="30474"/>
          <a:stretch/>
        </p:blipFill>
        <p:spPr bwMode="auto">
          <a:xfrm>
            <a:off x="1002837" y="377763"/>
            <a:ext cx="11180616" cy="6234545"/>
          </a:xfrm>
          <a:prstGeom prst="rect">
            <a:avLst/>
          </a:prstGeom>
          <a:noFill/>
          <a:ln>
            <a:noFill/>
          </a:ln>
          <a:extLst>
            <a:ext uri="{53640926-AAD7-44D8-BBD7-CCE9431645EC}">
              <a14:shadowObscured xmlns:a14="http://schemas.microsoft.com/office/drawing/2010/main"/>
            </a:ext>
          </a:extLst>
        </p:spPr>
      </p:pic>
      <p:sp>
        <p:nvSpPr>
          <p:cNvPr id="7" name="Cuadro de texto 2">
            <a:extLst>
              <a:ext uri="{FF2B5EF4-FFF2-40B4-BE49-F238E27FC236}">
                <a16:creationId xmlns:a16="http://schemas.microsoft.com/office/drawing/2014/main" id="{EBC6CB6D-B847-4D96-999C-34A23CED8699}"/>
              </a:ext>
            </a:extLst>
          </p:cNvPr>
          <p:cNvSpPr txBox="1">
            <a:spLocks noChangeArrowheads="1"/>
          </p:cNvSpPr>
          <p:nvPr/>
        </p:nvSpPr>
        <p:spPr bwMode="auto">
          <a:xfrm>
            <a:off x="2459538" y="1651086"/>
            <a:ext cx="9402025" cy="4262604"/>
          </a:xfrm>
          <a:prstGeom prst="rect">
            <a:avLst/>
          </a:prstGeom>
          <a:noFill/>
          <a:ln w="9525">
            <a:noFill/>
            <a:miter lim="800000"/>
            <a:headEnd/>
            <a:tailEnd/>
          </a:ln>
        </p:spPr>
        <p:txBody>
          <a:bodyPr rot="0" vert="horz" wrap="square" lIns="91440" tIns="45720" rIns="91440" bIns="45720" anchor="t" anchorCtr="0">
            <a:noAutofit/>
          </a:bodyPr>
          <a:lstStyle/>
          <a:p>
            <a:pPr algn="ctr"/>
            <a:r>
              <a:rPr lang="es-EC" sz="1600" b="1" dirty="0">
                <a:solidFill>
                  <a:schemeClr val="tx2"/>
                </a:solidFill>
                <a:effectLst/>
                <a:latin typeface="Times New Roman" panose="02020603050405020304" pitchFamily="18" charset="0"/>
              </a:rPr>
              <a:t>DEPARTAMENTO DE CIENCIAS ECONÓMICAS, ADMINISTRATIVAS Y DE COMERCIO</a:t>
            </a:r>
            <a:endParaRPr lang="es-MX" sz="1600" dirty="0">
              <a:solidFill>
                <a:schemeClr val="tx2"/>
              </a:solidFill>
              <a:effectLst/>
            </a:endParaRPr>
          </a:p>
          <a:p>
            <a:pPr algn="ctr"/>
            <a:r>
              <a:rPr lang="es-EC" sz="1600" b="1" dirty="0">
                <a:solidFill>
                  <a:schemeClr val="tx2"/>
                </a:solidFill>
                <a:effectLst/>
                <a:latin typeface="Times New Roman" panose="02020603050405020304" pitchFamily="18" charset="0"/>
              </a:rPr>
              <a:t> </a:t>
            </a:r>
            <a:endParaRPr lang="es-MX" sz="1600" dirty="0">
              <a:solidFill>
                <a:schemeClr val="tx2"/>
              </a:solidFill>
              <a:effectLst/>
            </a:endParaRPr>
          </a:p>
          <a:p>
            <a:pPr algn="ctr"/>
            <a:r>
              <a:rPr lang="es-EC" sz="1600" b="1" dirty="0">
                <a:solidFill>
                  <a:schemeClr val="tx2"/>
                </a:solidFill>
                <a:effectLst/>
                <a:latin typeface="Times New Roman" panose="02020603050405020304" pitchFamily="18" charset="0"/>
              </a:rPr>
              <a:t>CARRERA DE INGENIERÍA EN MERCADOTECNIA</a:t>
            </a:r>
            <a:endParaRPr lang="es-MX" sz="1600" dirty="0">
              <a:solidFill>
                <a:schemeClr val="tx2"/>
              </a:solidFill>
              <a:effectLst/>
            </a:endParaRPr>
          </a:p>
          <a:p>
            <a:pPr algn="ctr"/>
            <a:r>
              <a:rPr lang="es-EC" sz="1600" b="1" dirty="0">
                <a:solidFill>
                  <a:schemeClr val="tx2"/>
                </a:solidFill>
                <a:effectLst/>
                <a:latin typeface="Times New Roman" panose="02020603050405020304" pitchFamily="18" charset="0"/>
              </a:rPr>
              <a:t> </a:t>
            </a:r>
            <a:endParaRPr lang="es-MX" sz="1600" dirty="0">
              <a:solidFill>
                <a:schemeClr val="tx2"/>
              </a:solidFill>
              <a:effectLst/>
            </a:endParaRPr>
          </a:p>
          <a:p>
            <a:pPr algn="ctr"/>
            <a:r>
              <a:rPr lang="es-EC" sz="1600" b="1" dirty="0">
                <a:solidFill>
                  <a:schemeClr val="tx2"/>
                </a:solidFill>
                <a:effectLst/>
                <a:latin typeface="Times New Roman" panose="02020603050405020304" pitchFamily="18" charset="0"/>
              </a:rPr>
              <a:t>TRABAJO DE TITULACIÓN, PREVIO A LA OBTENCIÓN DEL TÍTULO DE INGENIERA EN MERCADOTECNIA</a:t>
            </a:r>
            <a:endParaRPr lang="es-MX" sz="1600" dirty="0">
              <a:solidFill>
                <a:schemeClr val="tx2"/>
              </a:solidFill>
              <a:effectLst/>
            </a:endParaRPr>
          </a:p>
          <a:p>
            <a:pPr algn="ctr"/>
            <a:r>
              <a:rPr lang="es-EC" sz="1600" b="1" dirty="0">
                <a:solidFill>
                  <a:schemeClr val="tx2"/>
                </a:solidFill>
                <a:effectLst/>
                <a:latin typeface="Times New Roman" panose="02020603050405020304" pitchFamily="18" charset="0"/>
              </a:rPr>
              <a:t> </a:t>
            </a:r>
            <a:endParaRPr lang="es-MX" sz="1600" dirty="0">
              <a:solidFill>
                <a:schemeClr val="tx2"/>
              </a:solidFill>
              <a:effectLst/>
            </a:endParaRPr>
          </a:p>
          <a:p>
            <a:pPr algn="ctr"/>
            <a:r>
              <a:rPr lang="es-EC" sz="1600" b="1" dirty="0">
                <a:solidFill>
                  <a:schemeClr val="tx2"/>
                </a:solidFill>
                <a:effectLst/>
                <a:latin typeface="Times New Roman" panose="02020603050405020304" pitchFamily="18" charset="0"/>
              </a:rPr>
              <a:t>TEMA:</a:t>
            </a:r>
            <a:endParaRPr lang="es-MX" sz="1600" dirty="0">
              <a:solidFill>
                <a:schemeClr val="tx2"/>
              </a:solidFill>
              <a:effectLst/>
            </a:endParaRPr>
          </a:p>
          <a:p>
            <a:pPr algn="ctr"/>
            <a:r>
              <a:rPr lang="es-EC" sz="1600" b="1" dirty="0">
                <a:solidFill>
                  <a:schemeClr val="tx2"/>
                </a:solidFill>
                <a:latin typeface="Times New Roman" panose="02020603050405020304" pitchFamily="18" charset="0"/>
              </a:rPr>
              <a:t>“LA INCIDENCIA DE LA TECNOLOGÍA DIGITAL EN EL PROCESO DE COMERCIALIZACIÓN Y DISTRIBUCIÓN DE PRODUCTOS DE CONSUMO MASIVO EN EL DISTRITO METROPOLITANO DE QUITO</a:t>
            </a:r>
            <a:r>
              <a:rPr lang="es-EC" sz="1600" b="1" dirty="0" smtClean="0">
                <a:solidFill>
                  <a:schemeClr val="tx2"/>
                </a:solidFill>
                <a:latin typeface="Times New Roman" panose="02020603050405020304" pitchFamily="18" charset="0"/>
              </a:rPr>
              <a:t>”</a:t>
            </a:r>
          </a:p>
          <a:p>
            <a:pPr algn="ctr"/>
            <a:endParaRPr lang="es-EC" sz="1600" b="1" dirty="0">
              <a:solidFill>
                <a:schemeClr val="tx2"/>
              </a:solidFill>
              <a:latin typeface="Times New Roman" panose="02020603050405020304" pitchFamily="18" charset="0"/>
            </a:endParaRPr>
          </a:p>
          <a:p>
            <a:pPr algn="ctr"/>
            <a:r>
              <a:rPr lang="es-EC" sz="1600" b="1" dirty="0" smtClean="0">
                <a:solidFill>
                  <a:schemeClr val="tx2"/>
                </a:solidFill>
                <a:latin typeface="Times New Roman" panose="02020603050405020304" pitchFamily="18" charset="0"/>
              </a:rPr>
              <a:t>AUTORES</a:t>
            </a:r>
            <a:r>
              <a:rPr lang="es-EC" sz="1600" b="1" dirty="0">
                <a:solidFill>
                  <a:schemeClr val="tx2"/>
                </a:solidFill>
                <a:effectLst/>
                <a:latin typeface="Times New Roman" panose="02020603050405020304" pitchFamily="18" charset="0"/>
              </a:rPr>
              <a:t>: </a:t>
            </a:r>
            <a:r>
              <a:rPr lang="es-EC" sz="1600" b="1" dirty="0" smtClean="0">
                <a:solidFill>
                  <a:schemeClr val="tx2"/>
                </a:solidFill>
                <a:latin typeface="Times New Roman" panose="02020603050405020304" pitchFamily="18" charset="0"/>
              </a:rPr>
              <a:t>CEPEDA QUINGA, CHRSTIAN ALEXANDER</a:t>
            </a:r>
          </a:p>
          <a:p>
            <a:pPr algn="ctr"/>
            <a:r>
              <a:rPr lang="es-EC" sz="1600" b="1" dirty="0" smtClean="0">
                <a:solidFill>
                  <a:schemeClr val="tx2"/>
                </a:solidFill>
                <a:effectLst/>
                <a:latin typeface="Times New Roman" panose="02020603050405020304" pitchFamily="18" charset="0"/>
              </a:rPr>
              <a:t>	  JUMBO SARANGO, CRISTIAN FERNANDO</a:t>
            </a:r>
            <a:endParaRPr lang="es-MX" sz="1600" dirty="0">
              <a:solidFill>
                <a:schemeClr val="tx2"/>
              </a:solidFill>
              <a:effectLst/>
            </a:endParaRPr>
          </a:p>
          <a:p>
            <a:pPr algn="ctr"/>
            <a:r>
              <a:rPr lang="es-EC" sz="1600" b="1" dirty="0">
                <a:solidFill>
                  <a:schemeClr val="tx2"/>
                </a:solidFill>
                <a:effectLst/>
                <a:latin typeface="Times New Roman" panose="02020603050405020304" pitchFamily="18" charset="0"/>
              </a:rPr>
              <a:t> </a:t>
            </a:r>
            <a:endParaRPr lang="es-MX" sz="1600" dirty="0">
              <a:solidFill>
                <a:schemeClr val="tx2"/>
              </a:solidFill>
              <a:effectLst/>
            </a:endParaRPr>
          </a:p>
          <a:p>
            <a:pPr algn="ctr"/>
            <a:r>
              <a:rPr lang="es-EC" sz="1600" b="1" dirty="0">
                <a:solidFill>
                  <a:schemeClr val="tx2"/>
                </a:solidFill>
                <a:effectLst/>
                <a:latin typeface="Times New Roman" panose="02020603050405020304" pitchFamily="18" charset="0"/>
              </a:rPr>
              <a:t>DIRECTOR: </a:t>
            </a:r>
            <a:r>
              <a:rPr lang="es-EC" sz="1600" b="1" dirty="0" smtClean="0">
                <a:solidFill>
                  <a:schemeClr val="tx2"/>
                </a:solidFill>
                <a:latin typeface="Times New Roman" panose="02020603050405020304" pitchFamily="18" charset="0"/>
              </a:rPr>
              <a:t>ING. </a:t>
            </a:r>
            <a:r>
              <a:rPr lang="es-EC" sz="1600" b="1" smtClean="0">
                <a:solidFill>
                  <a:schemeClr val="tx2"/>
                </a:solidFill>
                <a:latin typeface="Times New Roman" panose="02020603050405020304" pitchFamily="18" charset="0"/>
              </a:rPr>
              <a:t>YÉPEZ </a:t>
            </a:r>
            <a:r>
              <a:rPr lang="es-EC" sz="1600" b="1" dirty="0" smtClean="0">
                <a:solidFill>
                  <a:schemeClr val="tx2"/>
                </a:solidFill>
                <a:latin typeface="Times New Roman" panose="02020603050405020304" pitchFamily="18" charset="0"/>
              </a:rPr>
              <a:t>AYALA, HUGO HERNÁN </a:t>
            </a:r>
            <a:endParaRPr lang="es-ES" sz="1600" b="1" dirty="0">
              <a:solidFill>
                <a:schemeClr val="tx2"/>
              </a:solidFill>
              <a:latin typeface="Times New Roman" panose="02020603050405020304" pitchFamily="18" charset="0"/>
            </a:endParaRPr>
          </a:p>
          <a:p>
            <a:pPr algn="ctr"/>
            <a:r>
              <a:rPr lang="es-EC" sz="1600" b="1" dirty="0" smtClean="0">
                <a:solidFill>
                  <a:schemeClr val="tx2"/>
                </a:solidFill>
                <a:effectLst/>
                <a:latin typeface="Times New Roman" panose="02020603050405020304" pitchFamily="18" charset="0"/>
              </a:rPr>
              <a:t>SANGOLQUÍ </a:t>
            </a:r>
            <a:endParaRPr lang="es-MX" sz="1600" dirty="0">
              <a:solidFill>
                <a:schemeClr val="tx2"/>
              </a:solidFill>
              <a:effectLst/>
            </a:endParaRPr>
          </a:p>
          <a:p>
            <a:pPr algn="ctr"/>
            <a:r>
              <a:rPr lang="es-EC" sz="1600" b="1" dirty="0" smtClean="0">
                <a:solidFill>
                  <a:schemeClr val="tx2"/>
                </a:solidFill>
                <a:effectLst/>
                <a:latin typeface="Times New Roman" panose="02020603050405020304" pitchFamily="18" charset="0"/>
              </a:rPr>
              <a:t>2019</a:t>
            </a:r>
            <a:endParaRPr lang="es-MX" sz="1600" dirty="0">
              <a:solidFill>
                <a:schemeClr val="tx2"/>
              </a:solidFill>
              <a:effectLst/>
            </a:endParaRPr>
          </a:p>
          <a:p>
            <a:pPr algn="ctr"/>
            <a:r>
              <a:rPr lang="es-EC" sz="1200" b="1" dirty="0">
                <a:solidFill>
                  <a:schemeClr val="tx2"/>
                </a:solidFill>
                <a:effectLst/>
              </a:rPr>
              <a:t> </a:t>
            </a:r>
            <a:endParaRPr lang="es-MX" sz="1200" dirty="0">
              <a:solidFill>
                <a:schemeClr val="tx2"/>
              </a:solidFill>
              <a:effectLst/>
            </a:endParaRPr>
          </a:p>
        </p:txBody>
      </p:sp>
      <p:pic>
        <p:nvPicPr>
          <p:cNvPr id="8" name="Imagen 7" descr="Resultado de imagen para espe">
            <a:extLst>
              <a:ext uri="{FF2B5EF4-FFF2-40B4-BE49-F238E27FC236}">
                <a16:creationId xmlns:a16="http://schemas.microsoft.com/office/drawing/2014/main" id="{8AD52E02-27B7-46F8-BBAD-A94D48DF1AF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2179" y="132972"/>
            <a:ext cx="1302885" cy="1140351"/>
          </a:xfrm>
          <a:prstGeom prst="rect">
            <a:avLst/>
          </a:prstGeom>
          <a:noFill/>
          <a:ln>
            <a:noFill/>
          </a:ln>
        </p:spPr>
      </p:pic>
      <p:pic>
        <p:nvPicPr>
          <p:cNvPr id="9" name="Imagen 8" descr="Resultado de imagen para espe">
            <a:extLst>
              <a:ext uri="{FF2B5EF4-FFF2-40B4-BE49-F238E27FC236}">
                <a16:creationId xmlns:a16="http://schemas.microsoft.com/office/drawing/2014/main" id="{F73AE6C0-7DF0-4027-8891-1F3768980974}"/>
              </a:ext>
            </a:extLst>
          </p:cNvPr>
          <p:cNvPicPr/>
          <p:nvPr/>
        </p:nvPicPr>
        <p:blipFill rotWithShape="1">
          <a:blip r:embed="rId4" cstate="print">
            <a:extLst>
              <a:ext uri="{28A0092B-C50C-407E-A947-70E740481C1C}">
                <a14:useLocalDpi xmlns:a14="http://schemas.microsoft.com/office/drawing/2010/main" val="0"/>
              </a:ext>
            </a:extLst>
          </a:blip>
          <a:srcRect l="25791"/>
          <a:stretch/>
        </p:blipFill>
        <p:spPr bwMode="auto">
          <a:xfrm>
            <a:off x="6020775" y="192027"/>
            <a:ext cx="2943763" cy="1081296"/>
          </a:xfrm>
          <a:prstGeom prst="rect">
            <a:avLst/>
          </a:prstGeom>
          <a:noFill/>
          <a:ln>
            <a:noFill/>
          </a:ln>
          <a:extLst>
            <a:ext uri="{53640926-AAD7-44D8-BBD7-CCE9431645EC}">
              <a14:shadowObscured xmlns:a14="http://schemas.microsoft.com/office/drawing/2010/main"/>
            </a:ext>
          </a:extLst>
        </p:spPr>
      </p:pic>
      <p:pic>
        <p:nvPicPr>
          <p:cNvPr id="10" name="Imagen 9" descr="Resultado de imagen para mercadotecnia espe logo">
            <a:extLst>
              <a:ext uri="{FF2B5EF4-FFF2-40B4-BE49-F238E27FC236}">
                <a16:creationId xmlns:a16="http://schemas.microsoft.com/office/drawing/2014/main" id="{93848628-2FEE-4392-8A1E-A6F686BDAE3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967373" y="132972"/>
            <a:ext cx="1266776" cy="1140351"/>
          </a:xfrm>
          <a:prstGeom prst="rect">
            <a:avLst/>
          </a:prstGeom>
          <a:noFill/>
          <a:ln>
            <a:noFill/>
          </a:ln>
        </p:spPr>
      </p:pic>
    </p:spTree>
    <p:extLst>
      <p:ext uri="{BB962C8B-B14F-4D97-AF65-F5344CB8AC3E}">
        <p14:creationId xmlns:p14="http://schemas.microsoft.com/office/powerpoint/2010/main" val="190735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57809"/>
            <a:ext cx="4185664" cy="962522"/>
          </a:xfrm>
        </p:spPr>
        <p:txBody>
          <a:bodyPr/>
          <a:lstStyle/>
          <a:p>
            <a:r>
              <a:rPr lang="es-ES" sz="3200" dirty="0"/>
              <a:t>Muestreo estratificado</a:t>
            </a:r>
          </a:p>
        </p:txBody>
      </p:sp>
      <p:pic>
        <p:nvPicPr>
          <p:cNvPr id="7" name="Imagen 6" descr="Captura de pantalla 2018-06-12 a las 8.45.27 a.m..png"/>
          <p:cNvPicPr>
            <a:picLocks noChangeAspect="1"/>
          </p:cNvPicPr>
          <p:nvPr/>
        </p:nvPicPr>
        <p:blipFill rotWithShape="1">
          <a:blip r:embed="rId2">
            <a:extLst>
              <a:ext uri="{28A0092B-C50C-407E-A947-70E740481C1C}">
                <a14:useLocalDpi xmlns:a14="http://schemas.microsoft.com/office/drawing/2010/main" val="0"/>
              </a:ext>
            </a:extLst>
          </a:blip>
          <a:srcRect l="37810" t="38154" r="41741" b="50733"/>
          <a:stretch/>
        </p:blipFill>
        <p:spPr>
          <a:xfrm>
            <a:off x="342900" y="2143124"/>
            <a:ext cx="3986211" cy="2614613"/>
          </a:xfrm>
          <a:prstGeom prst="rect">
            <a:avLst/>
          </a:prstGeom>
        </p:spPr>
      </p:pic>
      <p:pic>
        <p:nvPicPr>
          <p:cNvPr id="9" name="Imagen 8">
            <a:extLst>
              <a:ext uri="{FF2B5EF4-FFF2-40B4-BE49-F238E27FC236}">
                <a16:creationId xmlns:a16="http://schemas.microsoft.com/office/drawing/2014/main" id="{0E81CDC8-063E-4DBF-A0E1-C9B830C55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57809"/>
            <a:ext cx="12192000" cy="115618"/>
          </a:xfrm>
          <a:prstGeom prst="rect">
            <a:avLst/>
          </a:prstGeom>
        </p:spPr>
      </p:pic>
      <p:pic>
        <p:nvPicPr>
          <p:cNvPr id="10" name="Imagen 9">
            <a:extLst>
              <a:ext uri="{FF2B5EF4-FFF2-40B4-BE49-F238E27FC236}">
                <a16:creationId xmlns:a16="http://schemas.microsoft.com/office/drawing/2014/main" id="{921767B7-A311-4669-AF26-538933F2C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00191"/>
            <a:ext cx="12192000" cy="115618"/>
          </a:xfrm>
          <a:prstGeom prst="rect">
            <a:avLst/>
          </a:prstGeom>
        </p:spPr>
      </p:pic>
      <p:graphicFrame>
        <p:nvGraphicFramePr>
          <p:cNvPr id="6" name="Diagrama 5"/>
          <p:cNvGraphicFramePr/>
          <p:nvPr>
            <p:extLst>
              <p:ext uri="{D42A27DB-BD31-4B8C-83A1-F6EECF244321}">
                <p14:modId xmlns:p14="http://schemas.microsoft.com/office/powerpoint/2010/main" val="3631420146"/>
              </p:ext>
            </p:extLst>
          </p:nvPr>
        </p:nvGraphicFramePr>
        <p:xfrm>
          <a:off x="4392140" y="189470"/>
          <a:ext cx="4888338" cy="63348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9076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58369"/>
            <a:ext cx="10972800" cy="894554"/>
          </a:xfrm>
        </p:spPr>
        <p:txBody>
          <a:bodyPr/>
          <a:lstStyle/>
          <a:p>
            <a:r>
              <a:rPr lang="es-ES" sz="4400" dirty="0"/>
              <a:t>TAMAÑO DE LA MUESTRA</a:t>
            </a:r>
          </a:p>
        </p:txBody>
      </p:sp>
      <p:graphicFrame>
        <p:nvGraphicFramePr>
          <p:cNvPr id="6" name="Tabla 5"/>
          <p:cNvGraphicFramePr>
            <a:graphicFrameLocks noGrp="1"/>
          </p:cNvGraphicFramePr>
          <p:nvPr>
            <p:extLst>
              <p:ext uri="{D42A27DB-BD31-4B8C-83A1-F6EECF244321}">
                <p14:modId xmlns:p14="http://schemas.microsoft.com/office/powerpoint/2010/main" val="265541175"/>
              </p:ext>
            </p:extLst>
          </p:nvPr>
        </p:nvGraphicFramePr>
        <p:xfrm>
          <a:off x="609600" y="1691753"/>
          <a:ext cx="6422776" cy="2468880"/>
        </p:xfrm>
        <a:graphic>
          <a:graphicData uri="http://schemas.openxmlformats.org/drawingml/2006/table">
            <a:tbl>
              <a:tblPr firstRow="1" bandRow="1">
                <a:tableStyleId>{7DF18680-E054-41AD-8BC1-D1AEF772440D}</a:tableStyleId>
              </a:tblPr>
              <a:tblGrid>
                <a:gridCol w="1160423">
                  <a:extLst>
                    <a:ext uri="{9D8B030D-6E8A-4147-A177-3AD203B41FA5}">
                      <a16:colId xmlns:a16="http://schemas.microsoft.com/office/drawing/2014/main" val="20000"/>
                    </a:ext>
                  </a:extLst>
                </a:gridCol>
                <a:gridCol w="5262353">
                  <a:extLst>
                    <a:ext uri="{9D8B030D-6E8A-4147-A177-3AD203B41FA5}">
                      <a16:colId xmlns:a16="http://schemas.microsoft.com/office/drawing/2014/main" val="20001"/>
                    </a:ext>
                  </a:extLst>
                </a:gridCol>
              </a:tblGrid>
              <a:tr h="370840">
                <a:tc>
                  <a:txBody>
                    <a:bodyPr/>
                    <a:lstStyle/>
                    <a:p>
                      <a:pPr>
                        <a:lnSpc>
                          <a:spcPct val="150000"/>
                        </a:lnSpc>
                        <a:spcAft>
                          <a:spcPts val="0"/>
                        </a:spcAft>
                      </a:pPr>
                      <a:endParaRPr lang="es-ES_tradnl" sz="1800" b="0" dirty="0">
                        <a:effectLst/>
                        <a:latin typeface="Times New Roman" panose="02020603050405020304" pitchFamily="18" charset="0"/>
                        <a:ea typeface="ＭＳ 明朝"/>
                        <a:cs typeface="Times New Roman" panose="02020603050405020304" pitchFamily="18" charset="0"/>
                      </a:endParaRPr>
                    </a:p>
                  </a:txBody>
                  <a:tcPr marT="0" marB="0"/>
                </a:tc>
                <a:tc>
                  <a:txBody>
                    <a:bodyPr/>
                    <a:lstStyle/>
                    <a:p>
                      <a:pPr>
                        <a:lnSpc>
                          <a:spcPct val="150000"/>
                        </a:lnSpc>
                        <a:spcAft>
                          <a:spcPts val="0"/>
                        </a:spcAft>
                      </a:pPr>
                      <a:r>
                        <a:rPr lang="es-ES" sz="1800" dirty="0" smtClean="0">
                          <a:effectLst/>
                          <a:latin typeface="Times New Roman" panose="02020603050405020304" pitchFamily="18" charset="0"/>
                          <a:cs typeface="Times New Roman" panose="02020603050405020304" pitchFamily="18" charset="0"/>
                        </a:rPr>
                        <a:t>Numero</a:t>
                      </a:r>
                      <a:r>
                        <a:rPr lang="es-ES" sz="1800" baseline="0" dirty="0" smtClean="0">
                          <a:effectLst/>
                          <a:latin typeface="Times New Roman" panose="02020603050405020304" pitchFamily="18" charset="0"/>
                          <a:cs typeface="Times New Roman" panose="02020603050405020304" pitchFamily="18" charset="0"/>
                        </a:rPr>
                        <a:t> de las empresas ya filtradas para nuestro estudio de mercado (INEC) 3206</a:t>
                      </a:r>
                      <a:endParaRPr lang="es-ES_tradnl" sz="1800" b="0" dirty="0">
                        <a:effectLst/>
                        <a:latin typeface="Times New Roman" panose="02020603050405020304" pitchFamily="18" charset="0"/>
                        <a:ea typeface="ＭＳ 明朝"/>
                        <a:cs typeface="Times New Roman" panose="02020603050405020304" pitchFamily="18" charset="0"/>
                      </a:endParaRPr>
                    </a:p>
                  </a:txBody>
                  <a:tcPr marT="0" marB="0"/>
                </a:tc>
                <a:extLst>
                  <a:ext uri="{0D108BD9-81ED-4DB2-BD59-A6C34878D82A}">
                    <a16:rowId xmlns:a16="http://schemas.microsoft.com/office/drawing/2014/main" val="10000"/>
                  </a:ext>
                </a:extLst>
              </a:tr>
              <a:tr h="370840">
                <a:tc>
                  <a:txBody>
                    <a:bodyPr/>
                    <a:lstStyle/>
                    <a:p>
                      <a:pPr>
                        <a:lnSpc>
                          <a:spcPct val="150000"/>
                        </a:lnSpc>
                        <a:spcAft>
                          <a:spcPts val="0"/>
                        </a:spcAft>
                      </a:pPr>
                      <a:r>
                        <a:rPr lang="es-ES" sz="1800" dirty="0">
                          <a:effectLst/>
                          <a:latin typeface="Times New Roman" panose="02020603050405020304" pitchFamily="18" charset="0"/>
                          <a:cs typeface="Times New Roman" panose="02020603050405020304" pitchFamily="18" charset="0"/>
                        </a:rPr>
                        <a:t>P</a:t>
                      </a:r>
                      <a:endParaRPr lang="es-ES_tradnl" sz="1800" b="0" dirty="0">
                        <a:effectLst/>
                        <a:latin typeface="Times New Roman" panose="02020603050405020304" pitchFamily="18" charset="0"/>
                        <a:ea typeface="ＭＳ 明朝"/>
                        <a:cs typeface="Times New Roman" panose="02020603050405020304" pitchFamily="18" charset="0"/>
                      </a:endParaRPr>
                    </a:p>
                  </a:txBody>
                  <a:tcPr marT="0" marB="0"/>
                </a:tc>
                <a:tc>
                  <a:txBody>
                    <a:bodyPr/>
                    <a:lstStyle/>
                    <a:p>
                      <a:pPr>
                        <a:lnSpc>
                          <a:spcPct val="150000"/>
                        </a:lnSpc>
                        <a:spcAft>
                          <a:spcPts val="0"/>
                        </a:spcAft>
                      </a:pPr>
                      <a:r>
                        <a:rPr lang="es-ES" sz="1800" dirty="0">
                          <a:effectLst/>
                          <a:latin typeface="Times New Roman" panose="02020603050405020304" pitchFamily="18" charset="0"/>
                          <a:cs typeface="Times New Roman" panose="02020603050405020304" pitchFamily="18" charset="0"/>
                        </a:rPr>
                        <a:t>Probabilidad de acierto </a:t>
                      </a:r>
                      <a:r>
                        <a:rPr lang="es-ES" sz="1800" dirty="0" smtClean="0">
                          <a:effectLst/>
                          <a:latin typeface="Times New Roman" panose="02020603050405020304" pitchFamily="18" charset="0"/>
                          <a:cs typeface="Times New Roman" panose="02020603050405020304" pitchFamily="18" charset="0"/>
                        </a:rPr>
                        <a:t>50</a:t>
                      </a:r>
                      <a:endParaRPr lang="es-ES_tradnl" sz="1800" b="0" dirty="0">
                        <a:effectLst/>
                        <a:latin typeface="Times New Roman" panose="02020603050405020304" pitchFamily="18" charset="0"/>
                        <a:ea typeface="ＭＳ 明朝"/>
                        <a:cs typeface="Times New Roman" panose="02020603050405020304" pitchFamily="18" charset="0"/>
                      </a:endParaRPr>
                    </a:p>
                  </a:txBody>
                  <a:tcPr marT="0" marB="0"/>
                </a:tc>
                <a:extLst>
                  <a:ext uri="{0D108BD9-81ED-4DB2-BD59-A6C34878D82A}">
                    <a16:rowId xmlns:a16="http://schemas.microsoft.com/office/drawing/2014/main" val="10001"/>
                  </a:ext>
                </a:extLst>
              </a:tr>
              <a:tr h="370840">
                <a:tc>
                  <a:txBody>
                    <a:bodyPr/>
                    <a:lstStyle/>
                    <a:p>
                      <a:pPr>
                        <a:lnSpc>
                          <a:spcPct val="150000"/>
                        </a:lnSpc>
                        <a:spcAft>
                          <a:spcPts val="0"/>
                        </a:spcAft>
                      </a:pPr>
                      <a:r>
                        <a:rPr lang="es-ES" sz="1800">
                          <a:effectLst/>
                          <a:latin typeface="Times New Roman" panose="02020603050405020304" pitchFamily="18" charset="0"/>
                          <a:cs typeface="Times New Roman" panose="02020603050405020304" pitchFamily="18" charset="0"/>
                        </a:rPr>
                        <a:t>Q</a:t>
                      </a:r>
                      <a:endParaRPr lang="es-ES_tradnl" sz="1800" b="0">
                        <a:effectLst/>
                        <a:latin typeface="Times New Roman" panose="02020603050405020304" pitchFamily="18" charset="0"/>
                        <a:ea typeface="ＭＳ 明朝"/>
                        <a:cs typeface="Times New Roman" panose="02020603050405020304" pitchFamily="18" charset="0"/>
                      </a:endParaRPr>
                    </a:p>
                  </a:txBody>
                  <a:tcPr marT="0" marB="0"/>
                </a:tc>
                <a:tc>
                  <a:txBody>
                    <a:bodyPr/>
                    <a:lstStyle/>
                    <a:p>
                      <a:pPr>
                        <a:lnSpc>
                          <a:spcPct val="150000"/>
                        </a:lnSpc>
                        <a:spcAft>
                          <a:spcPts val="0"/>
                        </a:spcAft>
                      </a:pPr>
                      <a:r>
                        <a:rPr lang="es-ES" sz="1800" dirty="0">
                          <a:effectLst/>
                          <a:latin typeface="Times New Roman" panose="02020603050405020304" pitchFamily="18" charset="0"/>
                          <a:cs typeface="Times New Roman" panose="02020603050405020304" pitchFamily="18" charset="0"/>
                        </a:rPr>
                        <a:t>Probabilidad de desacierto </a:t>
                      </a:r>
                      <a:r>
                        <a:rPr lang="es-ES" sz="1800" dirty="0" smtClean="0">
                          <a:effectLst/>
                          <a:latin typeface="Times New Roman" panose="02020603050405020304" pitchFamily="18" charset="0"/>
                          <a:cs typeface="Times New Roman" panose="02020603050405020304" pitchFamily="18" charset="0"/>
                        </a:rPr>
                        <a:t>50</a:t>
                      </a:r>
                      <a:endParaRPr lang="es-ES_tradnl" sz="1800" b="0" dirty="0">
                        <a:effectLst/>
                        <a:latin typeface="Times New Roman" panose="02020603050405020304" pitchFamily="18" charset="0"/>
                        <a:ea typeface="ＭＳ 明朝"/>
                        <a:cs typeface="Times New Roman" panose="02020603050405020304" pitchFamily="18" charset="0"/>
                      </a:endParaRPr>
                    </a:p>
                  </a:txBody>
                  <a:tcPr marT="0" marB="0"/>
                </a:tc>
                <a:extLst>
                  <a:ext uri="{0D108BD9-81ED-4DB2-BD59-A6C34878D82A}">
                    <a16:rowId xmlns:a16="http://schemas.microsoft.com/office/drawing/2014/main" val="10002"/>
                  </a:ext>
                </a:extLst>
              </a:tr>
              <a:tr h="370840">
                <a:tc>
                  <a:txBody>
                    <a:bodyPr/>
                    <a:lstStyle/>
                    <a:p>
                      <a:pPr>
                        <a:lnSpc>
                          <a:spcPct val="150000"/>
                        </a:lnSpc>
                        <a:spcAft>
                          <a:spcPts val="0"/>
                        </a:spcAft>
                      </a:pPr>
                      <a:r>
                        <a:rPr lang="es-ES" sz="1800" dirty="0">
                          <a:effectLst/>
                          <a:latin typeface="Times New Roman" panose="02020603050405020304" pitchFamily="18" charset="0"/>
                          <a:cs typeface="Times New Roman" panose="02020603050405020304" pitchFamily="18" charset="0"/>
                        </a:rPr>
                        <a:t>Z</a:t>
                      </a:r>
                      <a:endParaRPr lang="es-ES_tradnl" sz="1800" b="0" dirty="0">
                        <a:effectLst/>
                        <a:latin typeface="Times New Roman" panose="02020603050405020304" pitchFamily="18" charset="0"/>
                        <a:ea typeface="ＭＳ 明朝"/>
                        <a:cs typeface="Times New Roman" panose="02020603050405020304" pitchFamily="18" charset="0"/>
                      </a:endParaRPr>
                    </a:p>
                  </a:txBody>
                  <a:tcPr marT="0" marB="0"/>
                </a:tc>
                <a:tc>
                  <a:txBody>
                    <a:bodyPr/>
                    <a:lstStyle/>
                    <a:p>
                      <a:pPr>
                        <a:lnSpc>
                          <a:spcPct val="150000"/>
                        </a:lnSpc>
                        <a:spcAft>
                          <a:spcPts val="0"/>
                        </a:spcAft>
                      </a:pPr>
                      <a:r>
                        <a:rPr lang="es-ES" sz="1800" dirty="0">
                          <a:effectLst/>
                          <a:latin typeface="Times New Roman" panose="02020603050405020304" pitchFamily="18" charset="0"/>
                          <a:cs typeface="Times New Roman" panose="02020603050405020304" pitchFamily="18" charset="0"/>
                        </a:rPr>
                        <a:t>Nivel de confianza </a:t>
                      </a:r>
                      <a:r>
                        <a:rPr lang="es-ES" sz="1800" dirty="0" smtClean="0">
                          <a:effectLst/>
                          <a:latin typeface="Times New Roman" panose="02020603050405020304" pitchFamily="18" charset="0"/>
                          <a:cs typeface="Times New Roman" panose="02020603050405020304" pitchFamily="18" charset="0"/>
                        </a:rPr>
                        <a:t>96%= </a:t>
                      </a:r>
                      <a:r>
                        <a:rPr lang="es-ES" sz="1800" dirty="0">
                          <a:effectLst/>
                          <a:latin typeface="Times New Roman" panose="02020603050405020304" pitchFamily="18" charset="0"/>
                          <a:cs typeface="Times New Roman" panose="02020603050405020304" pitchFamily="18" charset="0"/>
                        </a:rPr>
                        <a:t>1,96</a:t>
                      </a:r>
                      <a:endParaRPr lang="es-ES_tradnl" sz="1800" b="0" dirty="0">
                        <a:effectLst/>
                        <a:latin typeface="Times New Roman" panose="02020603050405020304" pitchFamily="18" charset="0"/>
                        <a:ea typeface="ＭＳ 明朝"/>
                        <a:cs typeface="Times New Roman" panose="02020603050405020304" pitchFamily="18" charset="0"/>
                      </a:endParaRPr>
                    </a:p>
                  </a:txBody>
                  <a:tcPr marT="0" marB="0"/>
                </a:tc>
                <a:extLst>
                  <a:ext uri="{0D108BD9-81ED-4DB2-BD59-A6C34878D82A}">
                    <a16:rowId xmlns:a16="http://schemas.microsoft.com/office/drawing/2014/main" val="10003"/>
                  </a:ext>
                </a:extLst>
              </a:tr>
              <a:tr h="370840">
                <a:tc>
                  <a:txBody>
                    <a:bodyPr/>
                    <a:lstStyle/>
                    <a:p>
                      <a:pPr>
                        <a:lnSpc>
                          <a:spcPct val="150000"/>
                        </a:lnSpc>
                        <a:spcAft>
                          <a:spcPts val="0"/>
                        </a:spcAft>
                      </a:pPr>
                      <a:r>
                        <a:rPr lang="es-ES" sz="1800" b="0" dirty="0" smtClean="0">
                          <a:effectLst/>
                          <a:latin typeface="Times New Roman" panose="02020603050405020304" pitchFamily="18" charset="0"/>
                          <a:ea typeface="+mn-ea"/>
                          <a:cs typeface="Times New Roman" panose="02020603050405020304" pitchFamily="18" charset="0"/>
                        </a:rPr>
                        <a:t>D</a:t>
                      </a:r>
                      <a:r>
                        <a:rPr lang="es-ES" sz="1800" b="0" baseline="0" dirty="0" smtClean="0">
                          <a:effectLst/>
                          <a:latin typeface="Times New Roman" panose="02020603050405020304" pitchFamily="18" charset="0"/>
                          <a:ea typeface="+mn-ea"/>
                          <a:cs typeface="Times New Roman" panose="02020603050405020304" pitchFamily="18" charset="0"/>
                        </a:rPr>
                        <a:t> (e).</a:t>
                      </a:r>
                      <a:endParaRPr lang="es-ES_tradnl" sz="1800" b="0" dirty="0">
                        <a:effectLst/>
                        <a:latin typeface="Times New Roman" panose="02020603050405020304" pitchFamily="18" charset="0"/>
                        <a:ea typeface="ＭＳ 明朝"/>
                        <a:cs typeface="Times New Roman" panose="02020603050405020304" pitchFamily="18" charset="0"/>
                      </a:endParaRPr>
                    </a:p>
                  </a:txBody>
                  <a:tcPr marT="0" marB="0"/>
                </a:tc>
                <a:tc>
                  <a:txBody>
                    <a:bodyPr/>
                    <a:lstStyle/>
                    <a:p>
                      <a:pPr>
                        <a:lnSpc>
                          <a:spcPct val="150000"/>
                        </a:lnSpc>
                        <a:spcAft>
                          <a:spcPts val="0"/>
                        </a:spcAft>
                      </a:pPr>
                      <a:r>
                        <a:rPr lang="es-ES" sz="1800" dirty="0">
                          <a:effectLst/>
                          <a:latin typeface="Times New Roman" panose="02020603050405020304" pitchFamily="18" charset="0"/>
                          <a:cs typeface="Times New Roman" panose="02020603050405020304" pitchFamily="18" charset="0"/>
                        </a:rPr>
                        <a:t>Error 5%= 0,05</a:t>
                      </a:r>
                      <a:endParaRPr lang="es-ES_tradnl" sz="1800" b="0" dirty="0">
                        <a:effectLst/>
                        <a:latin typeface="Times New Roman" panose="02020603050405020304" pitchFamily="18" charset="0"/>
                        <a:ea typeface="ＭＳ 明朝"/>
                        <a:cs typeface="Times New Roman" panose="02020603050405020304" pitchFamily="18" charset="0"/>
                      </a:endParaRPr>
                    </a:p>
                  </a:txBody>
                  <a:tcPr marT="0" marB="0"/>
                </a:tc>
                <a:extLst>
                  <a:ext uri="{0D108BD9-81ED-4DB2-BD59-A6C34878D82A}">
                    <a16:rowId xmlns:a16="http://schemas.microsoft.com/office/drawing/2014/main" val="10004"/>
                  </a:ext>
                </a:extLst>
              </a:tr>
            </a:tbl>
          </a:graphicData>
        </a:graphic>
      </p:graphicFrame>
      <p:pic>
        <p:nvPicPr>
          <p:cNvPr id="8" name="Imagen 7">
            <a:extLst>
              <a:ext uri="{FF2B5EF4-FFF2-40B4-BE49-F238E27FC236}">
                <a16:creationId xmlns:a16="http://schemas.microsoft.com/office/drawing/2014/main" id="{5B61C7C5-2A89-442A-8E46-8CB8A1953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7809"/>
            <a:ext cx="12192000" cy="115618"/>
          </a:xfrm>
          <a:prstGeom prst="rect">
            <a:avLst/>
          </a:prstGeom>
        </p:spPr>
      </p:pic>
      <p:pic>
        <p:nvPicPr>
          <p:cNvPr id="9" name="Imagen 8">
            <a:extLst>
              <a:ext uri="{FF2B5EF4-FFF2-40B4-BE49-F238E27FC236}">
                <a16:creationId xmlns:a16="http://schemas.microsoft.com/office/drawing/2014/main" id="{246CB43D-57FC-48CF-9128-0AA357A25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00191"/>
            <a:ext cx="12192000" cy="115618"/>
          </a:xfrm>
          <a:prstGeom prst="rect">
            <a:avLst/>
          </a:prstGeom>
        </p:spPr>
      </p:pic>
      <mc:AlternateContent xmlns:mc="http://schemas.openxmlformats.org/markup-compatibility/2006" xmlns:a14="http://schemas.microsoft.com/office/drawing/2010/main">
        <mc:Choice Requires="a14">
          <p:sp>
            <p:nvSpPr>
              <p:cNvPr id="3" name="2 Rectángulo"/>
              <p:cNvSpPr/>
              <p:nvPr/>
            </p:nvSpPr>
            <p:spPr>
              <a:xfrm>
                <a:off x="2930720" y="4418008"/>
                <a:ext cx="6632008" cy="1424749"/>
              </a:xfrm>
              <a:prstGeom prst="rect">
                <a:avLst/>
              </a:prstGeom>
            </p:spPr>
            <p:txBody>
              <a:bodyPr wrap="none">
                <a:spAutoFit/>
              </a:bodyPr>
              <a:lstStyle/>
              <a:p>
                <a:pPr marL="180340" algn="just">
                  <a:lnSpc>
                    <a:spcPct val="200000"/>
                  </a:lnSpc>
                  <a:spcBef>
                    <a:spcPts val="600"/>
                  </a:spcBef>
                  <a:spcAft>
                    <a:spcPts val="1000"/>
                  </a:spcAft>
                </a:pPr>
                <a14:m>
                  <m:oMathPara xmlns:m="http://schemas.openxmlformats.org/officeDocument/2006/math">
                    <m:oMathParaPr>
                      <m:jc m:val="centerGroup"/>
                    </m:oMathParaPr>
                    <m:oMath xmlns:m="http://schemas.openxmlformats.org/officeDocument/2006/math">
                      <m:r>
                        <a:rPr lang="es-EC" b="1" i="1">
                          <a:latin typeface="Cambria Math"/>
                          <a:ea typeface="Calibri"/>
                        </a:rPr>
                        <m:t>𝒏</m:t>
                      </m:r>
                      <m:r>
                        <a:rPr lang="es-EC" b="1">
                          <a:effectLst/>
                          <a:latin typeface="Cambria Math"/>
                          <a:ea typeface="Calibri"/>
                        </a:rPr>
                        <m:t>=</m:t>
                      </m:r>
                      <m:f>
                        <m:fPr>
                          <m:ctrlPr>
                            <a:rPr lang="es-EC" b="1" i="1">
                              <a:effectLst/>
                              <a:latin typeface="Cambria Math" panose="02040503050406030204" pitchFamily="18" charset="0"/>
                              <a:ea typeface="Calibri"/>
                            </a:rPr>
                          </m:ctrlPr>
                        </m:fPr>
                        <m:num>
                          <m:r>
                            <a:rPr lang="es-EC" b="1" i="1">
                              <a:effectLst/>
                              <a:latin typeface="Cambria Math"/>
                              <a:ea typeface="Calibri"/>
                            </a:rPr>
                            <m:t>𝟑𝟐𝟎𝟔</m:t>
                          </m:r>
                          <m:r>
                            <a:rPr lang="es-EC" b="1" i="1">
                              <a:effectLst/>
                              <a:latin typeface="Cambria Math"/>
                              <a:ea typeface="Calibri"/>
                            </a:rPr>
                            <m:t>∗</m:t>
                          </m:r>
                          <m:sSup>
                            <m:sSupPr>
                              <m:ctrlPr>
                                <a:rPr lang="es-EC" b="1" i="1">
                                  <a:effectLst/>
                                  <a:latin typeface="Cambria Math" panose="02040503050406030204" pitchFamily="18" charset="0"/>
                                  <a:ea typeface="Calibri"/>
                                </a:rPr>
                              </m:ctrlPr>
                            </m:sSupPr>
                            <m:e>
                              <m:r>
                                <a:rPr lang="es-EC" b="1" i="1">
                                  <a:effectLst/>
                                  <a:latin typeface="Cambria Math"/>
                                  <a:ea typeface="Calibri"/>
                                </a:rPr>
                                <m:t>𝟏</m:t>
                              </m:r>
                              <m:r>
                                <a:rPr lang="es-EC" b="1">
                                  <a:effectLst/>
                                  <a:latin typeface="Cambria Math"/>
                                  <a:ea typeface="Calibri"/>
                                </a:rPr>
                                <m:t>.</m:t>
                              </m:r>
                              <m:r>
                                <a:rPr lang="es-EC" b="1" i="1">
                                  <a:effectLst/>
                                  <a:latin typeface="Cambria Math"/>
                                  <a:ea typeface="Calibri"/>
                                </a:rPr>
                                <m:t>𝟗𝟔</m:t>
                              </m:r>
                            </m:e>
                            <m:sup>
                              <m:r>
                                <a:rPr lang="es-EC" b="1" i="1">
                                  <a:effectLst/>
                                  <a:latin typeface="Cambria Math"/>
                                  <a:ea typeface="Calibri"/>
                                </a:rPr>
                                <m:t>𝟐</m:t>
                              </m:r>
                            </m:sup>
                          </m:sSup>
                          <m:r>
                            <a:rPr lang="es-EC" b="1" i="1">
                              <a:effectLst/>
                              <a:latin typeface="Cambria Math"/>
                              <a:ea typeface="Calibri"/>
                            </a:rPr>
                            <m:t>∗</m:t>
                          </m:r>
                          <m:r>
                            <a:rPr lang="es-EC" b="1" i="1">
                              <a:effectLst/>
                              <a:latin typeface="Cambria Math"/>
                              <a:ea typeface="Calibri"/>
                            </a:rPr>
                            <m:t>𝟎</m:t>
                          </m:r>
                          <m:r>
                            <a:rPr lang="es-EC" b="1">
                              <a:effectLst/>
                              <a:latin typeface="Cambria Math"/>
                              <a:ea typeface="Calibri"/>
                            </a:rPr>
                            <m:t>.</m:t>
                          </m:r>
                          <m:r>
                            <a:rPr lang="es-EC" b="1" i="1">
                              <a:effectLst/>
                              <a:latin typeface="Cambria Math"/>
                              <a:ea typeface="Calibri"/>
                            </a:rPr>
                            <m:t>𝟓</m:t>
                          </m:r>
                          <m:r>
                            <a:rPr lang="es-EC" b="1" i="1">
                              <a:effectLst/>
                              <a:latin typeface="Cambria Math"/>
                              <a:ea typeface="Calibri"/>
                            </a:rPr>
                            <m:t>∗</m:t>
                          </m:r>
                          <m:r>
                            <a:rPr lang="es-EC" b="1" i="1">
                              <a:effectLst/>
                              <a:latin typeface="Cambria Math"/>
                              <a:ea typeface="Calibri"/>
                            </a:rPr>
                            <m:t>𝟎</m:t>
                          </m:r>
                          <m:r>
                            <a:rPr lang="es-EC" b="1">
                              <a:effectLst/>
                              <a:latin typeface="Cambria Math"/>
                              <a:ea typeface="Calibri"/>
                            </a:rPr>
                            <m:t>.</m:t>
                          </m:r>
                          <m:r>
                            <a:rPr lang="es-EC" b="1" i="1">
                              <a:effectLst/>
                              <a:latin typeface="Cambria Math"/>
                              <a:ea typeface="Calibri"/>
                            </a:rPr>
                            <m:t>𝟓</m:t>
                          </m:r>
                        </m:num>
                        <m:den>
                          <m:sSup>
                            <m:sSupPr>
                              <m:ctrlPr>
                                <a:rPr lang="es-EC" b="1" i="1">
                                  <a:effectLst/>
                                  <a:latin typeface="Cambria Math" panose="02040503050406030204" pitchFamily="18" charset="0"/>
                                  <a:ea typeface="Calibri"/>
                                </a:rPr>
                              </m:ctrlPr>
                            </m:sSupPr>
                            <m:e>
                              <m:r>
                                <a:rPr lang="es-EC" b="1" i="1">
                                  <a:effectLst/>
                                  <a:latin typeface="Cambria Math"/>
                                  <a:ea typeface="Calibri"/>
                                </a:rPr>
                                <m:t>𝟎</m:t>
                              </m:r>
                              <m:r>
                                <a:rPr lang="es-EC" b="1">
                                  <a:effectLst/>
                                  <a:latin typeface="Cambria Math"/>
                                  <a:ea typeface="Calibri"/>
                                </a:rPr>
                                <m:t>.</m:t>
                              </m:r>
                              <m:r>
                                <a:rPr lang="es-EC" b="1" i="1">
                                  <a:effectLst/>
                                  <a:latin typeface="Cambria Math"/>
                                  <a:ea typeface="Calibri"/>
                                </a:rPr>
                                <m:t>𝟎𝟓</m:t>
                              </m:r>
                            </m:e>
                            <m:sup>
                              <m:r>
                                <a:rPr lang="es-EC" b="1" i="1">
                                  <a:effectLst/>
                                  <a:latin typeface="Cambria Math"/>
                                  <a:ea typeface="Calibri"/>
                                </a:rPr>
                                <m:t>𝟐</m:t>
                              </m:r>
                            </m:sup>
                          </m:sSup>
                          <m:d>
                            <m:dPr>
                              <m:ctrlPr>
                                <a:rPr lang="es-EC" b="1" i="1">
                                  <a:effectLst/>
                                  <a:latin typeface="Cambria Math" panose="02040503050406030204" pitchFamily="18" charset="0"/>
                                  <a:ea typeface="Calibri"/>
                                </a:rPr>
                              </m:ctrlPr>
                            </m:dPr>
                            <m:e>
                              <m:r>
                                <a:rPr lang="es-EC" b="1" i="1">
                                  <a:effectLst/>
                                  <a:latin typeface="Cambria Math"/>
                                  <a:ea typeface="Calibri"/>
                                </a:rPr>
                                <m:t>𝟑𝟐𝟎𝟔</m:t>
                              </m:r>
                              <m:r>
                                <a:rPr lang="es-EC" b="1" i="1">
                                  <a:effectLst/>
                                  <a:latin typeface="Cambria Math"/>
                                  <a:ea typeface="Calibri"/>
                                </a:rPr>
                                <m:t>−</m:t>
                              </m:r>
                              <m:r>
                                <a:rPr lang="es-EC" b="1" i="1">
                                  <a:effectLst/>
                                  <a:latin typeface="Cambria Math"/>
                                  <a:ea typeface="Calibri"/>
                                </a:rPr>
                                <m:t>𝟏</m:t>
                              </m:r>
                            </m:e>
                          </m:d>
                          <m:r>
                            <a:rPr lang="es-EC" b="1">
                              <a:effectLst/>
                              <a:latin typeface="Cambria Math"/>
                              <a:ea typeface="Calibri"/>
                            </a:rPr>
                            <m:t>+</m:t>
                          </m:r>
                          <m:sSup>
                            <m:sSupPr>
                              <m:ctrlPr>
                                <a:rPr lang="es-EC" b="1" i="1">
                                  <a:effectLst/>
                                  <a:latin typeface="Cambria Math" panose="02040503050406030204" pitchFamily="18" charset="0"/>
                                  <a:ea typeface="Calibri"/>
                                </a:rPr>
                              </m:ctrlPr>
                            </m:sSupPr>
                            <m:e>
                              <m:r>
                                <a:rPr lang="es-EC" b="1" i="1">
                                  <a:effectLst/>
                                  <a:latin typeface="Cambria Math"/>
                                  <a:ea typeface="Calibri"/>
                                </a:rPr>
                                <m:t>𝟏</m:t>
                              </m:r>
                              <m:r>
                                <a:rPr lang="es-EC" b="1">
                                  <a:effectLst/>
                                  <a:latin typeface="Cambria Math"/>
                                  <a:ea typeface="Calibri"/>
                                </a:rPr>
                                <m:t>.</m:t>
                              </m:r>
                              <m:r>
                                <a:rPr lang="es-EC" b="1" i="1">
                                  <a:effectLst/>
                                  <a:latin typeface="Cambria Math"/>
                                  <a:ea typeface="Calibri"/>
                                </a:rPr>
                                <m:t>𝟗𝟔</m:t>
                              </m:r>
                            </m:e>
                            <m:sup>
                              <m:r>
                                <a:rPr lang="es-EC" b="1" i="1">
                                  <a:effectLst/>
                                  <a:latin typeface="Cambria Math"/>
                                  <a:ea typeface="Calibri"/>
                                </a:rPr>
                                <m:t>𝟐</m:t>
                              </m:r>
                            </m:sup>
                          </m:sSup>
                          <m:r>
                            <a:rPr lang="es-EC" b="1" i="1">
                              <a:effectLst/>
                              <a:latin typeface="Cambria Math"/>
                              <a:ea typeface="Calibri"/>
                            </a:rPr>
                            <m:t>∗</m:t>
                          </m:r>
                          <m:r>
                            <a:rPr lang="es-EC" b="1" i="1">
                              <a:effectLst/>
                              <a:latin typeface="Cambria Math"/>
                              <a:ea typeface="Calibri"/>
                            </a:rPr>
                            <m:t>𝟎</m:t>
                          </m:r>
                          <m:r>
                            <a:rPr lang="es-EC" b="1">
                              <a:effectLst/>
                              <a:latin typeface="Cambria Math"/>
                              <a:ea typeface="Calibri"/>
                            </a:rPr>
                            <m:t>.</m:t>
                          </m:r>
                          <m:r>
                            <a:rPr lang="es-EC" b="1" i="1">
                              <a:effectLst/>
                              <a:latin typeface="Cambria Math"/>
                              <a:ea typeface="Calibri"/>
                            </a:rPr>
                            <m:t>𝟓</m:t>
                          </m:r>
                          <m:r>
                            <a:rPr lang="es-EC" b="1" i="1">
                              <a:effectLst/>
                              <a:latin typeface="Cambria Math"/>
                              <a:ea typeface="Calibri"/>
                            </a:rPr>
                            <m:t>∗</m:t>
                          </m:r>
                          <m:r>
                            <a:rPr lang="es-EC" b="1" i="1">
                              <a:effectLst/>
                              <a:latin typeface="Cambria Math"/>
                              <a:ea typeface="Calibri"/>
                            </a:rPr>
                            <m:t>𝟎</m:t>
                          </m:r>
                          <m:r>
                            <a:rPr lang="es-EC" b="1">
                              <a:effectLst/>
                              <a:latin typeface="Cambria Math"/>
                              <a:ea typeface="Calibri"/>
                            </a:rPr>
                            <m:t>.</m:t>
                          </m:r>
                          <m:r>
                            <a:rPr lang="es-EC" b="1" i="1">
                              <a:effectLst/>
                              <a:latin typeface="Cambria Math"/>
                              <a:ea typeface="Calibri"/>
                            </a:rPr>
                            <m:t>𝟓</m:t>
                          </m:r>
                        </m:den>
                      </m:f>
                      <m:r>
                        <a:rPr lang="es-EC" b="1">
                          <a:effectLst/>
                          <a:latin typeface="Cambria Math"/>
                          <a:ea typeface="Calibri"/>
                        </a:rPr>
                        <m:t>= </m:t>
                      </m:r>
                      <m:r>
                        <a:rPr lang="es-EC" b="1" i="1">
                          <a:effectLst/>
                          <a:latin typeface="Cambria Math"/>
                          <a:ea typeface="Calibri"/>
                        </a:rPr>
                        <m:t>𝟑𝟒𝟑</m:t>
                      </m:r>
                      <m:r>
                        <a:rPr lang="es-EC" b="1">
                          <a:effectLst/>
                          <a:latin typeface="Cambria Math"/>
                          <a:ea typeface="Calibri"/>
                        </a:rPr>
                        <m:t> </m:t>
                      </m:r>
                      <m:r>
                        <a:rPr lang="es-EC" b="1" i="1">
                          <a:effectLst/>
                          <a:latin typeface="Cambria Math"/>
                          <a:ea typeface="Calibri"/>
                        </a:rPr>
                        <m:t>𝑬𝒎𝒑𝒓𝒆𝒔𝒂𝒔</m:t>
                      </m:r>
                    </m:oMath>
                  </m:oMathPara>
                </a14:m>
                <a:endParaRPr lang="es-EC" b="1" dirty="0">
                  <a:effectLst/>
                  <a:latin typeface="Times New Roman"/>
                  <a:ea typeface="Calibri"/>
                </a:endParaRPr>
              </a:p>
            </p:txBody>
          </p:sp>
        </mc:Choice>
        <mc:Fallback xmlns="">
          <p:sp>
            <p:nvSpPr>
              <p:cNvPr id="3" name="2 Rectángulo"/>
              <p:cNvSpPr>
                <a:spLocks noRot="1" noChangeAspect="1" noMove="1" noResize="1" noEditPoints="1" noAdjustHandles="1" noChangeArrowheads="1" noChangeShapeType="1" noTextEdit="1"/>
              </p:cNvSpPr>
              <p:nvPr/>
            </p:nvSpPr>
            <p:spPr>
              <a:xfrm>
                <a:off x="2930720" y="4418008"/>
                <a:ext cx="6632008" cy="1424749"/>
              </a:xfrm>
              <a:prstGeom prst="rect">
                <a:avLst/>
              </a:prstGeom>
              <a:blipFill rotWithShape="1">
                <a:blip r:embed="rId4"/>
                <a:stretch>
                  <a:fillRect/>
                </a:stretch>
              </a:blipFill>
            </p:spPr>
            <p:txBody>
              <a:bodyPr/>
              <a:lstStyle/>
              <a:p>
                <a:r>
                  <a:rPr lang="es-EC">
                    <a:noFill/>
                  </a:rPr>
                  <a:t> </a:t>
                </a:r>
              </a:p>
            </p:txBody>
          </p:sp>
        </mc:Fallback>
      </mc:AlternateContent>
      <p:pic>
        <p:nvPicPr>
          <p:cNvPr id="1026" name="Picture 2" descr="Resultado de imagen para formula para calculo de la muest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0025" y="2437026"/>
            <a:ext cx="3762375" cy="120967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81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0026" y="576465"/>
            <a:ext cx="9371949" cy="552855"/>
          </a:xfrm>
        </p:spPr>
        <p:txBody>
          <a:bodyPr rtlCol="0">
            <a:normAutofit fontScale="90000"/>
          </a:bodyPr>
          <a:lstStyle/>
          <a:p>
            <a:pPr algn="ctr" rtl="0"/>
            <a:r>
              <a:rPr lang="es-ES" b="1" dirty="0">
                <a:solidFill>
                  <a:schemeClr val="tx1"/>
                </a:solidFill>
                <a:hlinkClick r:id="rId3" action="ppaction://hlinksldjump"/>
              </a:rPr>
              <a:t> </a:t>
            </a:r>
            <a:br>
              <a:rPr lang="es-ES" b="1" dirty="0">
                <a:solidFill>
                  <a:schemeClr val="tx1"/>
                </a:solidFill>
                <a:hlinkClick r:id="rId3" action="ppaction://hlinksldjump"/>
              </a:rPr>
            </a:br>
            <a:r>
              <a:rPr lang="es-ES" sz="4000" b="1" dirty="0">
                <a:solidFill>
                  <a:schemeClr val="tx1"/>
                </a:solidFill>
                <a:hlinkClick r:id="rId3" action="ppaction://hlinksldjump"/>
              </a:rPr>
              <a:t>CAPÍTULO IV: RESULTADOS</a:t>
            </a:r>
            <a:br>
              <a:rPr lang="es-ES" sz="4000" b="1" dirty="0">
                <a:solidFill>
                  <a:schemeClr val="tx1"/>
                </a:solidFill>
                <a:hlinkClick r:id="rId3" action="ppaction://hlinksldjump"/>
              </a:rPr>
            </a:br>
            <a:r>
              <a:rPr lang="es-ES" dirty="0">
                <a:solidFill>
                  <a:schemeClr val="tx1"/>
                </a:solidFill>
                <a:hlinkClick r:id="rId3" action="ppaction://hlinksldjump"/>
              </a:rPr>
              <a:t>ANÁLISIS UNIVARIADO</a:t>
            </a:r>
            <a:endParaRPr lang="es-ES" dirty="0">
              <a:solidFill>
                <a:schemeClr val="tx1"/>
              </a:solidFill>
            </a:endParaRPr>
          </a:p>
        </p:txBody>
      </p:sp>
      <p:sp>
        <p:nvSpPr>
          <p:cNvPr id="4" name="Marcador de posición de número de diapositiva 3"/>
          <p:cNvSpPr>
            <a:spLocks noGrp="1"/>
          </p:cNvSpPr>
          <p:nvPr>
            <p:ph type="sldNum" sz="quarter" idx="12"/>
          </p:nvPr>
        </p:nvSpPr>
        <p:spPr/>
        <p:txBody>
          <a:bodyPr rtlCol="0"/>
          <a:lstStyle/>
          <a:p>
            <a:pPr rtl="0"/>
            <a:fld id="{9CD8D479-8942-46E8-A226-A4E01F7A105C}" type="slidenum">
              <a:rPr lang="es-ES" smtClean="0"/>
              <a:t>12</a:t>
            </a:fld>
            <a:endParaRPr lang="es-ES" dirty="0"/>
          </a:p>
        </p:txBody>
      </p:sp>
      <p:sp>
        <p:nvSpPr>
          <p:cNvPr id="6" name="Marcador de posición de pie de página 5"/>
          <p:cNvSpPr>
            <a:spLocks noGrp="1"/>
          </p:cNvSpPr>
          <p:nvPr>
            <p:ph type="ftr" sz="quarter" idx="11"/>
          </p:nvPr>
        </p:nvSpPr>
        <p:spPr/>
        <p:txBody>
          <a:bodyPr rtlCol="0"/>
          <a:lstStyle/>
          <a:p>
            <a:pPr rtl="0"/>
            <a:r>
              <a:rPr lang="es-ES" dirty="0"/>
              <a:t>Ingeniería en Mercadotecnia</a:t>
            </a:r>
          </a:p>
        </p:txBody>
      </p:sp>
      <p:sp>
        <p:nvSpPr>
          <p:cNvPr id="3" name="Marcador de texto 2"/>
          <p:cNvSpPr>
            <a:spLocks noGrp="1"/>
          </p:cNvSpPr>
          <p:nvPr>
            <p:ph type="body" sz="quarter" idx="3"/>
          </p:nvPr>
        </p:nvSpPr>
        <p:spPr/>
        <p:txBody>
          <a:bodyPr/>
          <a:lstStyle/>
          <a:p>
            <a:endParaRPr lang="es-ES"/>
          </a:p>
        </p:txBody>
      </p:sp>
      <p:sp>
        <p:nvSpPr>
          <p:cNvPr id="9" name="8 Rectángulo"/>
          <p:cNvSpPr/>
          <p:nvPr/>
        </p:nvSpPr>
        <p:spPr>
          <a:xfrm>
            <a:off x="226700" y="1129320"/>
            <a:ext cx="4739567" cy="369332"/>
          </a:xfrm>
          <a:prstGeom prst="rect">
            <a:avLst/>
          </a:prstGeom>
        </p:spPr>
        <p:txBody>
          <a:bodyPr wrap="none">
            <a:spAutoFit/>
          </a:bodyPr>
          <a:lstStyle/>
          <a:p>
            <a:r>
              <a:rPr lang="es-EC" b="1" dirty="0"/>
              <a:t>¿Cuántas personas distribuyen sus productos?</a:t>
            </a:r>
            <a:endParaRPr lang="es-EC" dirty="0"/>
          </a:p>
        </p:txBody>
      </p:sp>
      <p:pic>
        <p:nvPicPr>
          <p:cNvPr id="11" name="9 Imagen"/>
          <p:cNvPicPr/>
          <p:nvPr/>
        </p:nvPicPr>
        <p:blipFill rotWithShape="1">
          <a:blip r:embed="rId4">
            <a:extLst>
              <a:ext uri="{28A0092B-C50C-407E-A947-70E740481C1C}">
                <a14:useLocalDpi xmlns:a14="http://schemas.microsoft.com/office/drawing/2010/main" val="0"/>
              </a:ext>
            </a:extLst>
          </a:blip>
          <a:srcRect t="6657"/>
          <a:stretch/>
        </p:blipFill>
        <p:spPr bwMode="auto">
          <a:xfrm>
            <a:off x="934050" y="1581664"/>
            <a:ext cx="10537379" cy="4932891"/>
          </a:xfrm>
          <a:prstGeom prst="rect">
            <a:avLst/>
          </a:prstGeom>
          <a:noFill/>
          <a:ln>
            <a:noFill/>
          </a:ln>
        </p:spPr>
      </p:pic>
    </p:spTree>
    <p:extLst>
      <p:ext uri="{BB962C8B-B14F-4D97-AF65-F5344CB8AC3E}">
        <p14:creationId xmlns:p14="http://schemas.microsoft.com/office/powerpoint/2010/main" val="87426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CD8D479-8942-46E8-A226-A4E01F7A105C}" type="slidenum">
              <a:rPr lang="es-ES" smtClean="0"/>
              <a:pPr/>
              <a:t>13</a:t>
            </a:fld>
            <a:endParaRPr lang="es-ES" dirty="0"/>
          </a:p>
        </p:txBody>
      </p:sp>
      <p:sp>
        <p:nvSpPr>
          <p:cNvPr id="6" name="5 Marcador de pie de página"/>
          <p:cNvSpPr>
            <a:spLocks noGrp="1"/>
          </p:cNvSpPr>
          <p:nvPr>
            <p:ph type="ftr" sz="quarter" idx="11"/>
          </p:nvPr>
        </p:nvSpPr>
        <p:spPr/>
        <p:txBody>
          <a:bodyPr/>
          <a:lstStyle/>
          <a:p>
            <a:pPr rtl="0"/>
            <a:r>
              <a:rPr lang="es-ES" noProof="0" smtClean="0"/>
              <a:t>Agregar un pie de página</a:t>
            </a:r>
            <a:endParaRPr lang="es-ES" noProof="0" dirty="0"/>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284014" y="1156447"/>
            <a:ext cx="5492115" cy="5136777"/>
          </a:xfrm>
          <a:prstGeom prst="rect">
            <a:avLst/>
          </a:prstGeom>
          <a:noFill/>
          <a:ln>
            <a:noFill/>
          </a:ln>
        </p:spPr>
      </p:pic>
      <p:sp>
        <p:nvSpPr>
          <p:cNvPr id="8" name="7 Rectángulo"/>
          <p:cNvSpPr/>
          <p:nvPr/>
        </p:nvSpPr>
        <p:spPr>
          <a:xfrm>
            <a:off x="143435" y="295400"/>
            <a:ext cx="6096000" cy="646331"/>
          </a:xfrm>
          <a:prstGeom prst="rect">
            <a:avLst/>
          </a:prstGeom>
        </p:spPr>
        <p:txBody>
          <a:bodyPr>
            <a:spAutoFit/>
          </a:bodyPr>
          <a:lstStyle/>
          <a:p>
            <a:r>
              <a:rPr lang="es-EC" b="1" dirty="0"/>
              <a:t>¿Cuántas rutas tiene cada persona, al momento de entregar sus productos?</a:t>
            </a:r>
            <a:endParaRPr lang="es-EC" dirty="0"/>
          </a:p>
        </p:txBody>
      </p:sp>
      <p:sp>
        <p:nvSpPr>
          <p:cNvPr id="9" name="8 Rectángulo"/>
          <p:cNvSpPr/>
          <p:nvPr/>
        </p:nvSpPr>
        <p:spPr>
          <a:xfrm>
            <a:off x="7090082" y="285546"/>
            <a:ext cx="2906565" cy="369332"/>
          </a:xfrm>
          <a:prstGeom prst="rect">
            <a:avLst/>
          </a:prstGeom>
        </p:spPr>
        <p:txBody>
          <a:bodyPr wrap="none">
            <a:spAutoFit/>
          </a:bodyPr>
          <a:lstStyle/>
          <a:p>
            <a:r>
              <a:rPr lang="es-EC" b="1" dirty="0"/>
              <a:t>¿Estas rutas se las realizan?</a:t>
            </a:r>
            <a:endParaRPr lang="es-EC" dirty="0"/>
          </a:p>
        </p:txBody>
      </p:sp>
      <p:pic>
        <p:nvPicPr>
          <p:cNvPr id="2" name="Imagen 1"/>
          <p:cNvPicPr>
            <a:picLocks noChangeAspect="1"/>
          </p:cNvPicPr>
          <p:nvPr/>
        </p:nvPicPr>
        <p:blipFill>
          <a:blip r:embed="rId3"/>
          <a:stretch>
            <a:fillRect/>
          </a:stretch>
        </p:blipFill>
        <p:spPr>
          <a:xfrm>
            <a:off x="5776129" y="1156447"/>
            <a:ext cx="5991225" cy="4800600"/>
          </a:xfrm>
          <a:prstGeom prst="rect">
            <a:avLst/>
          </a:prstGeom>
        </p:spPr>
      </p:pic>
    </p:spTree>
    <p:extLst>
      <p:ext uri="{BB962C8B-B14F-4D97-AF65-F5344CB8AC3E}">
        <p14:creationId xmlns:p14="http://schemas.microsoft.com/office/powerpoint/2010/main" val="38466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43" y="276087"/>
            <a:ext cx="10895887" cy="1005782"/>
          </a:xfrm>
        </p:spPr>
        <p:txBody>
          <a:bodyPr>
            <a:normAutofit/>
          </a:bodyPr>
          <a:lstStyle/>
          <a:p>
            <a:r>
              <a:rPr lang="es-EC" sz="2800" b="1" dirty="0"/>
              <a:t>¿Cómo se registran las rutas y tiempos de los empleados y vendedores que realizan distribución al momento de la comercialización?</a:t>
            </a:r>
            <a:endParaRPr lang="es-VE" sz="2800" b="1" dirty="0">
              <a:solidFill>
                <a:schemeClr val="tx1"/>
              </a:solidFill>
            </a:endParaRPr>
          </a:p>
        </p:txBody>
      </p:sp>
      <p:sp>
        <p:nvSpPr>
          <p:cNvPr id="4" name="Marcador de número de diapositiva 3"/>
          <p:cNvSpPr>
            <a:spLocks noGrp="1"/>
          </p:cNvSpPr>
          <p:nvPr>
            <p:ph type="sldNum" sz="quarter" idx="12"/>
          </p:nvPr>
        </p:nvSpPr>
        <p:spPr/>
        <p:txBody>
          <a:bodyPr/>
          <a:lstStyle/>
          <a:p>
            <a:fld id="{9CD8D479-8942-46E8-A226-A4E01F7A105C}" type="slidenum">
              <a:rPr lang="es-ES" smtClean="0"/>
              <a:pPr/>
              <a:t>14</a:t>
            </a:fld>
            <a:endParaRPr lang="es-ES" dirty="0"/>
          </a:p>
        </p:txBody>
      </p:sp>
      <p:sp>
        <p:nvSpPr>
          <p:cNvPr id="6" name="Marcador de pie de página 5"/>
          <p:cNvSpPr>
            <a:spLocks noGrp="1"/>
          </p:cNvSpPr>
          <p:nvPr>
            <p:ph type="ftr" sz="quarter" idx="11"/>
          </p:nvPr>
        </p:nvSpPr>
        <p:spPr/>
        <p:txBody>
          <a:bodyPr/>
          <a:lstStyle/>
          <a:p>
            <a:pPr rtl="0"/>
            <a:r>
              <a:rPr lang="es-ES" noProof="0" dirty="0"/>
              <a:t>Ingeniería en Mercadotecnia</a:t>
            </a:r>
          </a:p>
        </p:txBody>
      </p:sp>
      <p:pic>
        <p:nvPicPr>
          <p:cNvPr id="3" name="Imagen 2"/>
          <p:cNvPicPr>
            <a:picLocks noChangeAspect="1"/>
          </p:cNvPicPr>
          <p:nvPr/>
        </p:nvPicPr>
        <p:blipFill>
          <a:blip r:embed="rId2"/>
          <a:stretch>
            <a:fillRect/>
          </a:stretch>
        </p:blipFill>
        <p:spPr>
          <a:xfrm>
            <a:off x="3214232" y="1281869"/>
            <a:ext cx="5991225" cy="4800600"/>
          </a:xfrm>
          <a:prstGeom prst="rect">
            <a:avLst/>
          </a:prstGeom>
        </p:spPr>
      </p:pic>
    </p:spTree>
    <p:extLst>
      <p:ext uri="{BB962C8B-B14F-4D97-AF65-F5344CB8AC3E}">
        <p14:creationId xmlns:p14="http://schemas.microsoft.com/office/powerpoint/2010/main" val="157690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2587" y="276087"/>
            <a:ext cx="10639514" cy="847197"/>
          </a:xfrm>
        </p:spPr>
        <p:txBody>
          <a:bodyPr>
            <a:normAutofit/>
          </a:bodyPr>
          <a:lstStyle/>
          <a:p>
            <a:pPr algn="ctr"/>
            <a:r>
              <a:rPr lang="es-EC" sz="2400" b="1" dirty="0"/>
              <a:t>¿Usted está de acuerdo que los actuales procesos de distribución y comercialización ha contribuido en el crecimiento de la empresa?</a:t>
            </a:r>
            <a:endParaRPr lang="es-VE" sz="2400" b="1" dirty="0">
              <a:solidFill>
                <a:schemeClr val="tx1"/>
              </a:solidFill>
            </a:endParaRPr>
          </a:p>
        </p:txBody>
      </p:sp>
      <p:sp>
        <p:nvSpPr>
          <p:cNvPr id="4" name="Marcador de número de diapositiva 3"/>
          <p:cNvSpPr>
            <a:spLocks noGrp="1"/>
          </p:cNvSpPr>
          <p:nvPr>
            <p:ph type="sldNum" sz="quarter" idx="12"/>
          </p:nvPr>
        </p:nvSpPr>
        <p:spPr/>
        <p:txBody>
          <a:bodyPr/>
          <a:lstStyle/>
          <a:p>
            <a:fld id="{9CD8D479-8942-46E8-A226-A4E01F7A105C}" type="slidenum">
              <a:rPr lang="es-ES" smtClean="0"/>
              <a:pPr/>
              <a:t>15</a:t>
            </a:fld>
            <a:endParaRPr lang="es-ES" dirty="0"/>
          </a:p>
        </p:txBody>
      </p:sp>
      <p:sp>
        <p:nvSpPr>
          <p:cNvPr id="6" name="Marcador de pie de página 5"/>
          <p:cNvSpPr>
            <a:spLocks noGrp="1"/>
          </p:cNvSpPr>
          <p:nvPr>
            <p:ph type="ftr" sz="quarter" idx="11"/>
          </p:nvPr>
        </p:nvSpPr>
        <p:spPr/>
        <p:txBody>
          <a:bodyPr/>
          <a:lstStyle/>
          <a:p>
            <a:pPr rtl="0"/>
            <a:r>
              <a:rPr lang="es-ES" noProof="0" dirty="0"/>
              <a:t>Ingeniería en Mercadotecnia</a:t>
            </a:r>
          </a:p>
        </p:txBody>
      </p:sp>
      <p:sp>
        <p:nvSpPr>
          <p:cNvPr id="8" name="Rectangle 2"/>
          <p:cNvSpPr>
            <a:spLocks noChangeArrowheads="1"/>
          </p:cNvSpPr>
          <p:nvPr/>
        </p:nvSpPr>
        <p:spPr bwMode="auto">
          <a:xfrm>
            <a:off x="5024927" y="-373451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VE" dirty="0"/>
          </a:p>
        </p:txBody>
      </p:sp>
      <p:sp>
        <p:nvSpPr>
          <p:cNvPr id="10" name="Rectangle 3"/>
          <p:cNvSpPr>
            <a:spLocks noChangeArrowheads="1"/>
          </p:cNvSpPr>
          <p:nvPr/>
        </p:nvSpPr>
        <p:spPr bwMode="auto">
          <a:xfrm>
            <a:off x="5024927" y="-327731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VE" dirty="0"/>
          </a:p>
        </p:txBody>
      </p:sp>
      <p:pic>
        <p:nvPicPr>
          <p:cNvPr id="7" name="Imagen 6"/>
          <p:cNvPicPr>
            <a:picLocks noChangeAspect="1"/>
          </p:cNvPicPr>
          <p:nvPr/>
        </p:nvPicPr>
        <p:blipFill>
          <a:blip r:embed="rId2"/>
          <a:stretch>
            <a:fillRect/>
          </a:stretch>
        </p:blipFill>
        <p:spPr>
          <a:xfrm>
            <a:off x="1963922" y="1359258"/>
            <a:ext cx="8491845" cy="4800600"/>
          </a:xfrm>
          <a:prstGeom prst="rect">
            <a:avLst/>
          </a:prstGeom>
        </p:spPr>
      </p:pic>
    </p:spTree>
    <p:extLst>
      <p:ext uri="{BB962C8B-B14F-4D97-AF65-F5344CB8AC3E}">
        <p14:creationId xmlns:p14="http://schemas.microsoft.com/office/powerpoint/2010/main" val="109039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texto 13"/>
          <p:cNvSpPr>
            <a:spLocks noGrp="1"/>
          </p:cNvSpPr>
          <p:nvPr>
            <p:ph type="body" sz="quarter" idx="3"/>
          </p:nvPr>
        </p:nvSpPr>
        <p:spPr>
          <a:xfrm>
            <a:off x="549388" y="412206"/>
            <a:ext cx="11186444" cy="609770"/>
          </a:xfrm>
        </p:spPr>
        <p:txBody>
          <a:bodyPr>
            <a:normAutofit fontScale="92500" lnSpcReduction="20000"/>
          </a:bodyPr>
          <a:lstStyle/>
          <a:p>
            <a:r>
              <a:rPr lang="es-EC" sz="2400" dirty="0"/>
              <a:t>¿Usted está de acuerdo que la empresa debería implementar en una aplicación móvil para mejor el proceso de distribución y comercialización de productos?  </a:t>
            </a:r>
          </a:p>
        </p:txBody>
      </p:sp>
      <p:sp>
        <p:nvSpPr>
          <p:cNvPr id="4" name="Marcador de posición de número de diapositiva 3"/>
          <p:cNvSpPr>
            <a:spLocks noGrp="1"/>
          </p:cNvSpPr>
          <p:nvPr>
            <p:ph type="sldNum" sz="quarter" idx="12"/>
          </p:nvPr>
        </p:nvSpPr>
        <p:spPr/>
        <p:txBody>
          <a:bodyPr rtlCol="0"/>
          <a:lstStyle/>
          <a:p>
            <a:pPr rtl="0"/>
            <a:fld id="{9CD8D479-8942-46E8-A226-A4E01F7A105C}" type="slidenum">
              <a:rPr lang="es-ES" smtClean="0"/>
              <a:t>16</a:t>
            </a:fld>
            <a:endParaRPr lang="es-ES" dirty="0"/>
          </a:p>
        </p:txBody>
      </p:sp>
      <p:sp>
        <p:nvSpPr>
          <p:cNvPr id="6" name="Marcador de posición de pie de página 5"/>
          <p:cNvSpPr>
            <a:spLocks noGrp="1"/>
          </p:cNvSpPr>
          <p:nvPr>
            <p:ph type="ftr" sz="quarter" idx="11"/>
          </p:nvPr>
        </p:nvSpPr>
        <p:spPr/>
        <p:txBody>
          <a:bodyPr rtlCol="0"/>
          <a:lstStyle/>
          <a:p>
            <a:pPr rtl="0"/>
            <a:r>
              <a:rPr lang="es-ES" dirty="0"/>
              <a:t>Ingeniería en Mercadotecnia</a:t>
            </a:r>
          </a:p>
        </p:txBody>
      </p:sp>
      <p:pic>
        <p:nvPicPr>
          <p:cNvPr id="13" name="12 Imagen"/>
          <p:cNvPicPr/>
          <p:nvPr/>
        </p:nvPicPr>
        <p:blipFill>
          <a:blip r:embed="rId3">
            <a:extLst>
              <a:ext uri="{28A0092B-C50C-407E-A947-70E740481C1C}">
                <a14:useLocalDpi xmlns:a14="http://schemas.microsoft.com/office/drawing/2010/main" val="0"/>
              </a:ext>
            </a:extLst>
          </a:blip>
          <a:srcRect/>
          <a:stretch>
            <a:fillRect/>
          </a:stretch>
        </p:blipFill>
        <p:spPr bwMode="auto">
          <a:xfrm>
            <a:off x="2380130" y="1196788"/>
            <a:ext cx="7785847" cy="5150224"/>
          </a:xfrm>
          <a:prstGeom prst="rect">
            <a:avLst/>
          </a:prstGeom>
          <a:noFill/>
          <a:ln>
            <a:noFill/>
          </a:ln>
        </p:spPr>
      </p:pic>
    </p:spTree>
    <p:extLst>
      <p:ext uri="{BB962C8B-B14F-4D97-AF65-F5344CB8AC3E}">
        <p14:creationId xmlns:p14="http://schemas.microsoft.com/office/powerpoint/2010/main" val="2899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79" y="207775"/>
            <a:ext cx="9371949" cy="646859"/>
          </a:xfrm>
        </p:spPr>
        <p:txBody>
          <a:bodyPr rtlCol="0">
            <a:normAutofit/>
          </a:bodyPr>
          <a:lstStyle/>
          <a:p>
            <a:pPr algn="ctr" rtl="0"/>
            <a:r>
              <a:rPr lang="es-ES" b="1" dirty="0">
                <a:solidFill>
                  <a:schemeClr val="tx1"/>
                </a:solidFill>
                <a:hlinkClick r:id="rId3" action="ppaction://hlinksldjump"/>
              </a:rPr>
              <a:t>ANÁLISIS BIVARIADO</a:t>
            </a:r>
            <a:endParaRPr lang="es-ES" b="1" dirty="0">
              <a:solidFill>
                <a:schemeClr val="tx1"/>
              </a:solidFill>
            </a:endParaRPr>
          </a:p>
        </p:txBody>
      </p:sp>
      <p:sp>
        <p:nvSpPr>
          <p:cNvPr id="7" name="Marcador de contenido 6"/>
          <p:cNvSpPr>
            <a:spLocks noGrp="1"/>
          </p:cNvSpPr>
          <p:nvPr>
            <p:ph sz="half" idx="2"/>
          </p:nvPr>
        </p:nvSpPr>
        <p:spPr>
          <a:xfrm>
            <a:off x="245280" y="1703019"/>
            <a:ext cx="5881373" cy="1141512"/>
          </a:xfrm>
        </p:spPr>
        <p:txBody>
          <a:bodyPr>
            <a:normAutofit/>
          </a:bodyPr>
          <a:lstStyle/>
          <a:p>
            <a:r>
              <a:rPr lang="es-ES" sz="1800" b="1" dirty="0"/>
              <a:t>¿Los actuales procesos de distribución y comercialización ha contribuido en el crecimiento de la empresa? vs ¿Cómo calificaría el actual proceso de distribución y comercialización que utiliza la empresa?</a:t>
            </a:r>
            <a:endParaRPr lang="es-ES" sz="1800" dirty="0"/>
          </a:p>
        </p:txBody>
      </p:sp>
      <p:sp>
        <p:nvSpPr>
          <p:cNvPr id="9" name="Marcador de texto 8"/>
          <p:cNvSpPr>
            <a:spLocks noGrp="1"/>
          </p:cNvSpPr>
          <p:nvPr>
            <p:ph type="body" sz="quarter" idx="3"/>
          </p:nvPr>
        </p:nvSpPr>
        <p:spPr>
          <a:xfrm>
            <a:off x="4000060" y="1084948"/>
            <a:ext cx="4610100" cy="444752"/>
          </a:xfrm>
        </p:spPr>
        <p:txBody>
          <a:bodyPr/>
          <a:lstStyle/>
          <a:p>
            <a:pPr algn="ctr"/>
            <a:r>
              <a:rPr lang="es-EC" dirty="0"/>
              <a:t>CHI - CUADRADO</a:t>
            </a:r>
            <a:endParaRPr lang="es-VE" dirty="0"/>
          </a:p>
        </p:txBody>
      </p:sp>
      <p:sp>
        <p:nvSpPr>
          <p:cNvPr id="6" name="Marcador de posición de pie de página 5"/>
          <p:cNvSpPr>
            <a:spLocks noGrp="1"/>
          </p:cNvSpPr>
          <p:nvPr>
            <p:ph type="ftr" sz="quarter" idx="11"/>
          </p:nvPr>
        </p:nvSpPr>
        <p:spPr/>
        <p:txBody>
          <a:bodyPr rtlCol="0"/>
          <a:lstStyle/>
          <a:p>
            <a:pPr rtl="0"/>
            <a:r>
              <a:rPr lang="es-ES" dirty="0"/>
              <a:t>Ingeniería en Mercadotecnia</a:t>
            </a:r>
          </a:p>
        </p:txBody>
      </p:sp>
      <p:pic>
        <p:nvPicPr>
          <p:cNvPr id="13" name="Imagen 12"/>
          <p:cNvPicPr/>
          <p:nvPr/>
        </p:nvPicPr>
        <p:blipFill rotWithShape="1">
          <a:blip r:embed="rId4"/>
          <a:srcRect r="6708"/>
          <a:stretch/>
        </p:blipFill>
        <p:spPr>
          <a:xfrm>
            <a:off x="6305110" y="1489587"/>
            <a:ext cx="5832813" cy="5139813"/>
          </a:xfrm>
          <a:prstGeom prst="rect">
            <a:avLst/>
          </a:prstGeom>
        </p:spPr>
      </p:pic>
      <p:pic>
        <p:nvPicPr>
          <p:cNvPr id="14" name="Imagen 13"/>
          <p:cNvPicPr/>
          <p:nvPr/>
        </p:nvPicPr>
        <p:blipFill rotWithShape="1">
          <a:blip r:embed="rId5"/>
          <a:srcRect b="17254"/>
          <a:stretch/>
        </p:blipFill>
        <p:spPr>
          <a:xfrm>
            <a:off x="1819566" y="3074845"/>
            <a:ext cx="3119380" cy="1393819"/>
          </a:xfrm>
          <a:prstGeom prst="rect">
            <a:avLst/>
          </a:prstGeom>
        </p:spPr>
      </p:pic>
      <p:sp>
        <p:nvSpPr>
          <p:cNvPr id="3" name="CuadroTexto 2"/>
          <p:cNvSpPr txBox="1"/>
          <p:nvPr/>
        </p:nvSpPr>
        <p:spPr>
          <a:xfrm>
            <a:off x="766916" y="4468664"/>
            <a:ext cx="5648632" cy="2246769"/>
          </a:xfrm>
          <a:prstGeom prst="rect">
            <a:avLst/>
          </a:prstGeom>
          <a:noFill/>
        </p:spPr>
        <p:txBody>
          <a:bodyPr wrap="square" rtlCol="0">
            <a:spAutoFit/>
          </a:bodyPr>
          <a:lstStyle/>
          <a:p>
            <a:pPr fontAlgn="ctr"/>
            <a:r>
              <a:rPr lang="es-EC" sz="1400" b="1" dirty="0"/>
              <a:t>Hipótesis:</a:t>
            </a:r>
            <a:endParaRPr lang="es-ES" sz="1400" dirty="0"/>
          </a:p>
          <a:p>
            <a:pPr fontAlgn="ctr"/>
            <a:r>
              <a:rPr lang="es-ES" sz="1400" b="1" dirty="0"/>
              <a:t>H0: Los proceso de distribución y comercialización que han contribuido en el crecimiento de la empresa </a:t>
            </a:r>
            <a:r>
              <a:rPr lang="es-ES" sz="1400" b="1" dirty="0" smtClean="0"/>
              <a:t>tienen </a:t>
            </a:r>
            <a:r>
              <a:rPr lang="es-ES" sz="1400" b="1" dirty="0"/>
              <a:t>relación con la calificación del actual proceso de distribución y comercialización que utiliza la empresa.</a:t>
            </a:r>
            <a:endParaRPr lang="es-ES" sz="1400" dirty="0"/>
          </a:p>
          <a:p>
            <a:pPr fontAlgn="ctr"/>
            <a:r>
              <a:rPr lang="es-ES" sz="1400" b="1" dirty="0"/>
              <a:t>H1: Los proceso de distribución y comercialización que han contribuido en el crecimiento de la empresa </a:t>
            </a:r>
            <a:r>
              <a:rPr lang="es-ES" sz="1400" b="1" dirty="0" smtClean="0"/>
              <a:t>no </a:t>
            </a:r>
            <a:r>
              <a:rPr lang="es-ES" sz="1400" b="1" dirty="0"/>
              <a:t>tienen relación con la calificación del actual proceso de distribución y comercialización que utiliza la empresa</a:t>
            </a:r>
            <a:r>
              <a:rPr lang="es-ES" sz="1400" b="1" dirty="0" smtClean="0"/>
              <a:t>.</a:t>
            </a:r>
          </a:p>
          <a:p>
            <a:pPr fontAlgn="ctr"/>
            <a:r>
              <a:rPr lang="es-ES" sz="1400" b="1" dirty="0" smtClean="0"/>
              <a:t>Resultados: 0,006&lt;0,05 se Acepta Ho</a:t>
            </a:r>
            <a:endParaRPr lang="es-ES" sz="1400" dirty="0"/>
          </a:p>
        </p:txBody>
      </p:sp>
    </p:spTree>
    <p:extLst>
      <p:ext uri="{BB962C8B-B14F-4D97-AF65-F5344CB8AC3E}">
        <p14:creationId xmlns:p14="http://schemas.microsoft.com/office/powerpoint/2010/main" val="267140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0027" y="276087"/>
            <a:ext cx="6239240" cy="787942"/>
          </a:xfrm>
        </p:spPr>
        <p:txBody>
          <a:bodyPr/>
          <a:lstStyle/>
          <a:p>
            <a:r>
              <a:rPr lang="es-ES" dirty="0" smtClean="0"/>
              <a:t>ANOVA</a:t>
            </a:r>
            <a:endParaRPr lang="es-ES" dirty="0"/>
          </a:p>
        </p:txBody>
      </p:sp>
      <p:sp>
        <p:nvSpPr>
          <p:cNvPr id="3" name="Marcador de contenido 2"/>
          <p:cNvSpPr>
            <a:spLocks noGrp="1"/>
          </p:cNvSpPr>
          <p:nvPr>
            <p:ph idx="1"/>
          </p:nvPr>
        </p:nvSpPr>
        <p:spPr>
          <a:xfrm>
            <a:off x="1410027" y="1064029"/>
            <a:ext cx="9371948" cy="1293577"/>
          </a:xfrm>
        </p:spPr>
        <p:txBody>
          <a:bodyPr>
            <a:normAutofit lnSpcReduction="10000"/>
          </a:bodyPr>
          <a:lstStyle/>
          <a:p>
            <a:r>
              <a:rPr lang="es-ES" b="1" dirty="0"/>
              <a:t>¿Cómo calificaría el actual proceso de distribución y comercialización que utiliza la empresa</a:t>
            </a:r>
            <a:r>
              <a:rPr lang="es-ES" b="1" dirty="0" smtClean="0"/>
              <a:t>? * ¿</a:t>
            </a:r>
            <a:r>
              <a:rPr lang="es-ES" b="1" dirty="0"/>
              <a:t>Usted está de acuerdo que la empresa debería implementar una aplicación móvil para mejor el proceso de distribución y comercialización de productos</a:t>
            </a:r>
            <a:r>
              <a:rPr lang="es-ES" b="1" dirty="0" smtClean="0"/>
              <a:t>?</a:t>
            </a:r>
            <a:endParaRPr lang="es-ES" b="1" dirty="0"/>
          </a:p>
        </p:txBody>
      </p:sp>
      <p:sp>
        <p:nvSpPr>
          <p:cNvPr id="4" name="Marcador de número de diapositiva 3"/>
          <p:cNvSpPr>
            <a:spLocks noGrp="1"/>
          </p:cNvSpPr>
          <p:nvPr>
            <p:ph type="sldNum" sz="quarter" idx="12"/>
          </p:nvPr>
        </p:nvSpPr>
        <p:spPr/>
        <p:txBody>
          <a:bodyPr/>
          <a:lstStyle/>
          <a:p>
            <a:fld id="{9CD8D479-8942-46E8-A226-A4E01F7A105C}" type="slidenum">
              <a:rPr lang="es-ES" smtClean="0"/>
              <a:pPr/>
              <a:t>18</a:t>
            </a:fld>
            <a:endParaRPr lang="es-ES" dirty="0"/>
          </a:p>
        </p:txBody>
      </p:sp>
      <p:sp>
        <p:nvSpPr>
          <p:cNvPr id="6" name="Marcador de pie de página 5"/>
          <p:cNvSpPr>
            <a:spLocks noGrp="1"/>
          </p:cNvSpPr>
          <p:nvPr>
            <p:ph type="ftr" sz="quarter" idx="11"/>
          </p:nvPr>
        </p:nvSpPr>
        <p:spPr/>
        <p:txBody>
          <a:bodyPr/>
          <a:lstStyle/>
          <a:p>
            <a:pPr rtl="0"/>
            <a:r>
              <a:rPr lang="es-ES" noProof="0" smtClean="0"/>
              <a:t>Agregar un pie de página</a:t>
            </a:r>
            <a:endParaRPr lang="es-ES" noProof="0" dirty="0"/>
          </a:p>
        </p:txBody>
      </p:sp>
      <p:sp>
        <p:nvSpPr>
          <p:cNvPr id="7" name="Rectángulo 6"/>
          <p:cNvSpPr/>
          <p:nvPr/>
        </p:nvSpPr>
        <p:spPr>
          <a:xfrm>
            <a:off x="453402" y="2308256"/>
            <a:ext cx="6096000" cy="3108543"/>
          </a:xfrm>
          <a:prstGeom prst="rect">
            <a:avLst/>
          </a:prstGeom>
        </p:spPr>
        <p:txBody>
          <a:bodyPr>
            <a:spAutoFit/>
          </a:bodyPr>
          <a:lstStyle/>
          <a:p>
            <a:pPr fontAlgn="ctr"/>
            <a:r>
              <a:rPr lang="es-EC" sz="1600" b="1" dirty="0"/>
              <a:t>Hipótesis:</a:t>
            </a:r>
            <a:endParaRPr lang="es-ES" sz="1600" dirty="0"/>
          </a:p>
          <a:p>
            <a:pPr fontAlgn="ctr"/>
            <a:r>
              <a:rPr lang="es-ES" sz="1600" b="1" dirty="0"/>
              <a:t>H0: </a:t>
            </a:r>
            <a:r>
              <a:rPr lang="es-ES" sz="1600" b="1" dirty="0" smtClean="0"/>
              <a:t>La manera en la que califican los procesos de distribución  de la empresa influye  en si se debe implementar una aplicación móvil para  mejorar los procesos de distribución y comercialización.</a:t>
            </a:r>
          </a:p>
          <a:p>
            <a:pPr fontAlgn="ctr"/>
            <a:endParaRPr lang="es-ES" sz="1600" dirty="0" smtClean="0"/>
          </a:p>
          <a:p>
            <a:pPr fontAlgn="ctr"/>
            <a:r>
              <a:rPr lang="es-ES" sz="1600" b="1" dirty="0" smtClean="0"/>
              <a:t>H1: </a:t>
            </a:r>
            <a:r>
              <a:rPr lang="es-ES" sz="1600" b="1" dirty="0"/>
              <a:t>La manera en la que califican los procesos de distribución  de la </a:t>
            </a:r>
            <a:r>
              <a:rPr lang="es-ES" sz="1600" b="1" dirty="0" smtClean="0"/>
              <a:t>empresa no influye  </a:t>
            </a:r>
            <a:r>
              <a:rPr lang="es-ES" sz="1600" b="1" dirty="0"/>
              <a:t>en si se debe implementar una aplicación móvil para  mejorar los procesos de distribución y comercialización</a:t>
            </a:r>
            <a:r>
              <a:rPr lang="es-ES" sz="1600" b="1" dirty="0" smtClean="0"/>
              <a:t>.</a:t>
            </a:r>
          </a:p>
          <a:p>
            <a:pPr fontAlgn="ctr"/>
            <a:endParaRPr lang="es-ES" sz="1600" b="1" dirty="0" smtClean="0"/>
          </a:p>
          <a:p>
            <a:pPr fontAlgn="ctr"/>
            <a:r>
              <a:rPr lang="es-ES" sz="1600" b="1" dirty="0"/>
              <a:t>Resultados: </a:t>
            </a:r>
            <a:r>
              <a:rPr lang="es-ES" sz="1600" b="1" dirty="0" smtClean="0"/>
              <a:t>0,00&lt;0,05 </a:t>
            </a:r>
            <a:r>
              <a:rPr lang="es-ES" sz="1600" b="1" dirty="0"/>
              <a:t>se Acepta </a:t>
            </a:r>
            <a:r>
              <a:rPr lang="es-ES" sz="1600" b="1" dirty="0" smtClean="0"/>
              <a:t>Ho</a:t>
            </a:r>
            <a:endParaRPr lang="es-ES" sz="1600" dirty="0"/>
          </a:p>
          <a:p>
            <a:pPr fontAlgn="ctr"/>
            <a:endParaRPr lang="es-ES" dirty="0"/>
          </a:p>
          <a:p>
            <a:pPr fontAlgn="ctr"/>
            <a:endParaRPr lang="es-ES" b="1" dirty="0" smtClean="0"/>
          </a:p>
        </p:txBody>
      </p:sp>
      <p:pic>
        <p:nvPicPr>
          <p:cNvPr id="8" name="Imagen 7"/>
          <p:cNvPicPr>
            <a:picLocks noChangeAspect="1"/>
          </p:cNvPicPr>
          <p:nvPr/>
        </p:nvPicPr>
        <p:blipFill>
          <a:blip r:embed="rId2"/>
          <a:stretch>
            <a:fillRect/>
          </a:stretch>
        </p:blipFill>
        <p:spPr>
          <a:xfrm>
            <a:off x="6775111" y="2415553"/>
            <a:ext cx="4589496" cy="3677434"/>
          </a:xfrm>
          <a:prstGeom prst="rect">
            <a:avLst/>
          </a:prstGeom>
        </p:spPr>
      </p:pic>
      <p:pic>
        <p:nvPicPr>
          <p:cNvPr id="9" name="Imagen 8"/>
          <p:cNvPicPr>
            <a:picLocks noChangeAspect="1"/>
          </p:cNvPicPr>
          <p:nvPr/>
        </p:nvPicPr>
        <p:blipFill rotWithShape="1">
          <a:blip r:embed="rId3"/>
          <a:srcRect t="35521"/>
          <a:stretch/>
        </p:blipFill>
        <p:spPr>
          <a:xfrm>
            <a:off x="312403" y="5087960"/>
            <a:ext cx="6236999" cy="1273233"/>
          </a:xfrm>
          <a:prstGeom prst="rect">
            <a:avLst/>
          </a:prstGeom>
        </p:spPr>
      </p:pic>
    </p:spTree>
    <p:extLst>
      <p:ext uri="{BB962C8B-B14F-4D97-AF65-F5344CB8AC3E}">
        <p14:creationId xmlns:p14="http://schemas.microsoft.com/office/powerpoint/2010/main" val="244944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83855" y="276087"/>
            <a:ext cx="6662412" cy="805566"/>
          </a:xfrm>
        </p:spPr>
        <p:txBody>
          <a:bodyPr>
            <a:normAutofit/>
          </a:bodyPr>
          <a:lstStyle/>
          <a:p>
            <a:pPr algn="ctr"/>
            <a:r>
              <a:rPr lang="es-ES" dirty="0" smtClean="0"/>
              <a:t>CORRELACIÓN</a:t>
            </a:r>
            <a:endParaRPr lang="es-ES" dirty="0"/>
          </a:p>
        </p:txBody>
      </p:sp>
      <p:sp>
        <p:nvSpPr>
          <p:cNvPr id="18" name="Marcador de texto 17"/>
          <p:cNvSpPr>
            <a:spLocks noGrp="1"/>
          </p:cNvSpPr>
          <p:nvPr>
            <p:ph type="body" idx="1"/>
          </p:nvPr>
        </p:nvSpPr>
        <p:spPr>
          <a:xfrm>
            <a:off x="1440679" y="1310253"/>
            <a:ext cx="9148764" cy="823912"/>
          </a:xfrm>
        </p:spPr>
        <p:txBody>
          <a:bodyPr>
            <a:normAutofit fontScale="85000" lnSpcReduction="10000"/>
          </a:bodyPr>
          <a:lstStyle/>
          <a:p>
            <a:r>
              <a:rPr lang="es-ES" dirty="0"/>
              <a:t>¿Considera usted que la empresa debe invertir en tecnología digital para agilitar los procesos de comercialización y ventas?*¿Considera que es apropiado confiar en aplicaciones móviles para que se aplique en el proceso de distribución de productos</a:t>
            </a:r>
          </a:p>
        </p:txBody>
      </p:sp>
      <p:pic>
        <p:nvPicPr>
          <p:cNvPr id="10" name="Marcador de contenido 9"/>
          <p:cNvPicPr>
            <a:picLocks noGrp="1" noChangeAspect="1"/>
          </p:cNvPicPr>
          <p:nvPr>
            <p:ph sz="half" idx="2"/>
          </p:nvPr>
        </p:nvPicPr>
        <p:blipFill>
          <a:blip r:embed="rId2"/>
          <a:stretch>
            <a:fillRect/>
          </a:stretch>
        </p:blipFill>
        <p:spPr>
          <a:xfrm>
            <a:off x="1083491" y="2877869"/>
            <a:ext cx="4769166" cy="3088035"/>
          </a:xfrm>
        </p:spPr>
      </p:pic>
      <p:pic>
        <p:nvPicPr>
          <p:cNvPr id="11" name="Marcador de contenido 10"/>
          <p:cNvPicPr>
            <a:picLocks noGrp="1" noChangeAspect="1"/>
          </p:cNvPicPr>
          <p:nvPr>
            <p:ph sz="quarter" idx="4"/>
          </p:nvPr>
        </p:nvPicPr>
        <p:blipFill>
          <a:blip r:embed="rId3"/>
          <a:stretch>
            <a:fillRect/>
          </a:stretch>
        </p:blipFill>
        <p:spPr>
          <a:xfrm>
            <a:off x="6209845" y="2214372"/>
            <a:ext cx="5220540" cy="4415028"/>
          </a:xfrm>
        </p:spPr>
      </p:pic>
      <p:sp>
        <p:nvSpPr>
          <p:cNvPr id="7" name="Marcador de número de diapositiva 6"/>
          <p:cNvSpPr>
            <a:spLocks noGrp="1"/>
          </p:cNvSpPr>
          <p:nvPr>
            <p:ph type="sldNum" sz="quarter" idx="12"/>
          </p:nvPr>
        </p:nvSpPr>
        <p:spPr/>
        <p:txBody>
          <a:bodyPr/>
          <a:lstStyle/>
          <a:p>
            <a:fld id="{9CD8D479-8942-46E8-A226-A4E01F7A105C}" type="slidenum">
              <a:rPr lang="es-ES" noProof="0" smtClean="0"/>
              <a:pPr/>
              <a:t>19</a:t>
            </a:fld>
            <a:endParaRPr lang="es-ES" noProof="0" dirty="0"/>
          </a:p>
        </p:txBody>
      </p:sp>
      <p:sp>
        <p:nvSpPr>
          <p:cNvPr id="9" name="Marcador de pie de página 8"/>
          <p:cNvSpPr>
            <a:spLocks noGrp="1"/>
          </p:cNvSpPr>
          <p:nvPr>
            <p:ph type="ftr" sz="quarter" idx="11"/>
          </p:nvPr>
        </p:nvSpPr>
        <p:spPr/>
        <p:txBody>
          <a:bodyPr/>
          <a:lstStyle/>
          <a:p>
            <a:r>
              <a:rPr lang="es-ES" noProof="0" smtClean="0"/>
              <a:t>Agregar un pie de página</a:t>
            </a:r>
            <a:endParaRPr lang="es-ES" noProof="0" dirty="0"/>
          </a:p>
        </p:txBody>
      </p:sp>
    </p:spTree>
    <p:extLst>
      <p:ext uri="{BB962C8B-B14F-4D97-AF65-F5344CB8AC3E}">
        <p14:creationId xmlns:p14="http://schemas.microsoft.com/office/powerpoint/2010/main" val="227324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0026" y="276087"/>
            <a:ext cx="9371949" cy="945962"/>
          </a:xfrm>
        </p:spPr>
        <p:txBody>
          <a:bodyPr rtlCol="0"/>
          <a:lstStyle/>
          <a:p>
            <a:pPr rtl="0"/>
            <a:r>
              <a:rPr lang="es-ES" b="1" dirty="0"/>
              <a:t>Índice.</a:t>
            </a:r>
          </a:p>
        </p:txBody>
      </p:sp>
      <p:sp>
        <p:nvSpPr>
          <p:cNvPr id="3" name="Marcador de posición de contenido 2"/>
          <p:cNvSpPr>
            <a:spLocks noGrp="1"/>
          </p:cNvSpPr>
          <p:nvPr>
            <p:ph sz="half" idx="1"/>
          </p:nvPr>
        </p:nvSpPr>
        <p:spPr>
          <a:xfrm>
            <a:off x="1409700" y="1459653"/>
            <a:ext cx="4610099" cy="4717310"/>
          </a:xfrm>
        </p:spPr>
        <p:txBody>
          <a:bodyPr rtlCol="0">
            <a:normAutofit lnSpcReduction="10000"/>
          </a:bodyPr>
          <a:lstStyle/>
          <a:p>
            <a:pPr rtl="0">
              <a:buFont typeface="Wingdings" panose="05000000000000000000" pitchFamily="2" charset="2"/>
              <a:buChar char="v"/>
            </a:pPr>
            <a:r>
              <a:rPr lang="es-ES" dirty="0">
                <a:hlinkClick r:id="rId3" action="ppaction://hlinksldjump"/>
              </a:rPr>
              <a:t>Capítulo I: Aspectos Generales</a:t>
            </a:r>
            <a:endParaRPr lang="es-ES" dirty="0"/>
          </a:p>
          <a:p>
            <a:pPr marL="980694" lvl="3" indent="-285750">
              <a:buFont typeface="Courier New" panose="02070309020205020404" pitchFamily="49" charset="0"/>
              <a:buChar char="o"/>
            </a:pPr>
            <a:r>
              <a:rPr lang="es-ES" dirty="0">
                <a:hlinkClick r:id="rId3" action="ppaction://hlinksldjump"/>
              </a:rPr>
              <a:t>Introducción</a:t>
            </a:r>
            <a:endParaRPr lang="es-ES" dirty="0"/>
          </a:p>
          <a:p>
            <a:pPr marL="980694" lvl="3" indent="-285750">
              <a:buFont typeface="Courier New" panose="02070309020205020404" pitchFamily="49" charset="0"/>
              <a:buChar char="o"/>
            </a:pPr>
            <a:r>
              <a:rPr lang="es-ES" dirty="0">
                <a:hlinkClick r:id="rId4" action="ppaction://hlinksldjump"/>
              </a:rPr>
              <a:t>Planteamiento del Problema</a:t>
            </a:r>
            <a:endParaRPr lang="es-ES" dirty="0"/>
          </a:p>
          <a:p>
            <a:pPr marL="980694" lvl="3" indent="-285750">
              <a:buFont typeface="Courier New" panose="02070309020205020404" pitchFamily="49" charset="0"/>
              <a:buChar char="o"/>
            </a:pPr>
            <a:r>
              <a:rPr lang="es-ES" dirty="0">
                <a:hlinkClick r:id="rId5" action="ppaction://hlinksldjump"/>
              </a:rPr>
              <a:t>Objetivos</a:t>
            </a:r>
            <a:endParaRPr lang="es-ES" dirty="0"/>
          </a:p>
          <a:p>
            <a:pPr marL="694944" lvl="3" indent="0">
              <a:buNone/>
            </a:pPr>
            <a:endParaRPr lang="es-ES" dirty="0"/>
          </a:p>
          <a:p>
            <a:pPr rtl="0">
              <a:buFont typeface="Wingdings" panose="05000000000000000000" pitchFamily="2" charset="2"/>
              <a:buChar char="v"/>
            </a:pPr>
            <a:r>
              <a:rPr lang="es-ES" dirty="0">
                <a:hlinkClick r:id="rId6" action="ppaction://hlinksldjump"/>
              </a:rPr>
              <a:t>Capítulo II: Marco Teórico</a:t>
            </a:r>
            <a:endParaRPr lang="es-ES" dirty="0"/>
          </a:p>
          <a:p>
            <a:pPr marL="980694" lvl="3" indent="-285750">
              <a:buFont typeface="Courier New" panose="02070309020205020404" pitchFamily="49" charset="0"/>
              <a:buChar char="o"/>
            </a:pPr>
            <a:r>
              <a:rPr lang="es-ES" dirty="0">
                <a:hlinkClick r:id="rId6" action="ppaction://hlinksldjump"/>
              </a:rPr>
              <a:t>Teorías de Soporte</a:t>
            </a:r>
            <a:endParaRPr lang="es-ES" dirty="0"/>
          </a:p>
          <a:p>
            <a:pPr marL="980694" lvl="3" indent="-285750">
              <a:buFont typeface="Courier New" panose="02070309020205020404" pitchFamily="49" charset="0"/>
              <a:buChar char="o"/>
            </a:pPr>
            <a:r>
              <a:rPr lang="es-ES" dirty="0">
                <a:hlinkClick r:id="rId7" action="ppaction://hlinksldjump"/>
              </a:rPr>
              <a:t>Marco Referencial</a:t>
            </a:r>
            <a:endParaRPr lang="es-ES" dirty="0"/>
          </a:p>
          <a:p>
            <a:pPr marL="980694" lvl="3" indent="-285750">
              <a:buFont typeface="Courier New" panose="02070309020205020404" pitchFamily="49" charset="0"/>
              <a:buChar char="o"/>
            </a:pPr>
            <a:r>
              <a:rPr lang="es-ES" dirty="0">
                <a:hlinkClick r:id="rId8" action="ppaction://hlinksldjump"/>
              </a:rPr>
              <a:t>Marco Conceptual</a:t>
            </a:r>
            <a:endParaRPr lang="es-ES" dirty="0"/>
          </a:p>
          <a:p>
            <a:pPr marL="694944" lvl="3" indent="0">
              <a:buNone/>
            </a:pPr>
            <a:endParaRPr lang="es-ES" dirty="0"/>
          </a:p>
          <a:p>
            <a:pPr rtl="0">
              <a:buFont typeface="Wingdings" panose="05000000000000000000" pitchFamily="2" charset="2"/>
              <a:buChar char="v"/>
            </a:pPr>
            <a:r>
              <a:rPr lang="es-ES" dirty="0">
                <a:hlinkClick r:id="rId9" action="ppaction://hlinksldjump"/>
              </a:rPr>
              <a:t>Capítulo III: Marco Metodológico</a:t>
            </a:r>
            <a:endParaRPr lang="es-ES" dirty="0"/>
          </a:p>
          <a:p>
            <a:pPr marL="980694" lvl="3" indent="-285750">
              <a:buFont typeface="Courier New" panose="02070309020205020404" pitchFamily="49" charset="0"/>
              <a:buChar char="o"/>
            </a:pPr>
            <a:r>
              <a:rPr lang="es-ES" dirty="0">
                <a:hlinkClick r:id="rId9" action="ppaction://hlinksldjump"/>
              </a:rPr>
              <a:t>Metodología</a:t>
            </a:r>
            <a:endParaRPr lang="es-ES" dirty="0"/>
          </a:p>
          <a:p>
            <a:pPr marL="980694" lvl="3" indent="-285750">
              <a:buFont typeface="Courier New" panose="02070309020205020404" pitchFamily="49" charset="0"/>
              <a:buChar char="o"/>
            </a:pPr>
            <a:r>
              <a:rPr lang="es-ES" dirty="0" smtClean="0">
                <a:hlinkClick r:id="rId10" action="ppaction://hlinksldjump"/>
              </a:rPr>
              <a:t>Procedimiento </a:t>
            </a:r>
            <a:r>
              <a:rPr lang="es-ES" dirty="0">
                <a:hlinkClick r:id="rId10" action="ppaction://hlinksldjump"/>
              </a:rPr>
              <a:t>para la recolección de datos</a:t>
            </a:r>
            <a:endParaRPr lang="es-ES" dirty="0"/>
          </a:p>
          <a:p>
            <a:pPr marL="980694" lvl="3" indent="-285750">
              <a:buFont typeface="Courier New" panose="02070309020205020404" pitchFamily="49" charset="0"/>
              <a:buChar char="o"/>
            </a:pPr>
            <a:r>
              <a:rPr lang="es-ES" dirty="0">
                <a:hlinkClick r:id="rId10" action="ppaction://hlinksldjump"/>
              </a:rPr>
              <a:t>Instrumento para la recolección de datos</a:t>
            </a:r>
            <a:endParaRPr lang="es-ES" dirty="0"/>
          </a:p>
          <a:p>
            <a:pPr marL="980694" lvl="3" indent="-285750">
              <a:buFont typeface="Courier New" panose="02070309020205020404" pitchFamily="49" charset="0"/>
              <a:buChar char="o"/>
            </a:pPr>
            <a:r>
              <a:rPr lang="es-ES" dirty="0">
                <a:hlinkClick r:id="rId11" action="ppaction://hlinksldjump"/>
              </a:rPr>
              <a:t>Muestra</a:t>
            </a:r>
            <a:endParaRPr lang="es-ES" dirty="0"/>
          </a:p>
        </p:txBody>
      </p:sp>
      <p:sp>
        <p:nvSpPr>
          <p:cNvPr id="7" name="Marcador de contenido 6"/>
          <p:cNvSpPr>
            <a:spLocks noGrp="1"/>
          </p:cNvSpPr>
          <p:nvPr>
            <p:ph sz="half" idx="2"/>
          </p:nvPr>
        </p:nvSpPr>
        <p:spPr>
          <a:xfrm>
            <a:off x="6172200" y="1459653"/>
            <a:ext cx="4609775" cy="4717310"/>
          </a:xfrm>
        </p:spPr>
        <p:txBody>
          <a:bodyPr>
            <a:normAutofit lnSpcReduction="10000"/>
          </a:bodyPr>
          <a:lstStyle/>
          <a:p>
            <a:pPr>
              <a:buFont typeface="Wingdings" panose="05000000000000000000" pitchFamily="2" charset="2"/>
              <a:buChar char="v"/>
            </a:pPr>
            <a:r>
              <a:rPr lang="es-EC" dirty="0"/>
              <a:t> </a:t>
            </a:r>
            <a:r>
              <a:rPr lang="es-EC" dirty="0">
                <a:hlinkClick r:id="rId12" action="ppaction://hlinksldjump"/>
              </a:rPr>
              <a:t>Capítulo IV: Resultados</a:t>
            </a:r>
            <a:endParaRPr lang="es-EC" dirty="0"/>
          </a:p>
          <a:p>
            <a:pPr marL="980694" lvl="3" indent="-285750">
              <a:buFont typeface="Courier New" panose="02070309020205020404" pitchFamily="49" charset="0"/>
              <a:buChar char="o"/>
            </a:pPr>
            <a:r>
              <a:rPr lang="es-EC" dirty="0">
                <a:hlinkClick r:id="rId12" action="ppaction://hlinksldjump"/>
              </a:rPr>
              <a:t>Análisis Univariado</a:t>
            </a:r>
            <a:endParaRPr lang="es-EC" dirty="0"/>
          </a:p>
          <a:p>
            <a:pPr marL="980694" lvl="3" indent="-285750">
              <a:buFont typeface="Courier New" panose="02070309020205020404" pitchFamily="49" charset="0"/>
              <a:buChar char="o"/>
            </a:pPr>
            <a:r>
              <a:rPr lang="es-EC" dirty="0">
                <a:hlinkClick r:id="rId13" action="ppaction://hlinksldjump"/>
              </a:rPr>
              <a:t>Análisis Bivariado</a:t>
            </a:r>
            <a:endParaRPr lang="es-EC" dirty="0"/>
          </a:p>
          <a:p>
            <a:pPr marL="694944" lvl="3" indent="0">
              <a:buNone/>
            </a:pPr>
            <a:endParaRPr lang="es-EC" dirty="0"/>
          </a:p>
          <a:p>
            <a:pPr>
              <a:buFont typeface="Wingdings" panose="05000000000000000000" pitchFamily="2" charset="2"/>
              <a:buChar char="v"/>
            </a:pPr>
            <a:r>
              <a:rPr lang="es-EC" dirty="0">
                <a:hlinkClick r:id="rId14" action="ppaction://hlinksldjump"/>
              </a:rPr>
              <a:t>Capítulo V: Propuesta</a:t>
            </a:r>
            <a:endParaRPr lang="es-EC" dirty="0"/>
          </a:p>
          <a:p>
            <a:pPr marL="980694" lvl="3" indent="-285750">
              <a:buFont typeface="Courier New" panose="02070309020205020404" pitchFamily="49" charset="0"/>
              <a:buChar char="o"/>
            </a:pPr>
            <a:r>
              <a:rPr lang="es-EC" dirty="0" smtClean="0">
                <a:hlinkClick r:id="rId14" action="ppaction://hlinksldjump"/>
              </a:rPr>
              <a:t>Análisis de los medios que se utilizan en la distribución y comercialización de productos</a:t>
            </a:r>
            <a:endParaRPr lang="es-EC" dirty="0"/>
          </a:p>
          <a:p>
            <a:pPr marL="980694" lvl="3" indent="-285750">
              <a:buFont typeface="Courier New" panose="02070309020205020404" pitchFamily="49" charset="0"/>
              <a:buChar char="o"/>
            </a:pPr>
            <a:r>
              <a:rPr lang="es-EC" dirty="0">
                <a:hlinkClick r:id="rId15" action="ppaction://hlinksldjump"/>
              </a:rPr>
              <a:t>Objetivos</a:t>
            </a:r>
            <a:endParaRPr lang="es-EC" dirty="0"/>
          </a:p>
          <a:p>
            <a:pPr marL="980694" lvl="3" indent="-285750">
              <a:buFont typeface="Courier New" panose="02070309020205020404" pitchFamily="49" charset="0"/>
              <a:buChar char="o"/>
            </a:pPr>
            <a:r>
              <a:rPr lang="es-EC" dirty="0">
                <a:hlinkClick r:id="rId16" action="ppaction://hlinksldjump"/>
              </a:rPr>
              <a:t>Estrategias</a:t>
            </a:r>
            <a:endParaRPr lang="es-EC" dirty="0"/>
          </a:p>
          <a:p>
            <a:pPr marL="980694" lvl="3" indent="-285750">
              <a:buFont typeface="Courier New" panose="02070309020205020404" pitchFamily="49" charset="0"/>
              <a:buChar char="o"/>
            </a:pPr>
            <a:r>
              <a:rPr lang="es-EC" dirty="0">
                <a:hlinkClick r:id="rId17" action="ppaction://hlinksldjump"/>
              </a:rPr>
              <a:t>Modelo de la aplicación móvil</a:t>
            </a:r>
            <a:endParaRPr lang="es-EC" dirty="0"/>
          </a:p>
          <a:p>
            <a:pPr marL="694944" lvl="3" indent="0">
              <a:buNone/>
            </a:pPr>
            <a:endParaRPr lang="es-EC" dirty="0"/>
          </a:p>
          <a:p>
            <a:pPr>
              <a:buFont typeface="Wingdings" panose="05000000000000000000" pitchFamily="2" charset="2"/>
              <a:buChar char="v"/>
            </a:pPr>
            <a:r>
              <a:rPr lang="es-EC" dirty="0">
                <a:hlinkClick r:id="rId18" action="ppaction://hlinksldjump"/>
              </a:rPr>
              <a:t>Capítulo VI</a:t>
            </a:r>
            <a:endParaRPr lang="es-EC" dirty="0"/>
          </a:p>
          <a:p>
            <a:pPr marL="980694" lvl="3" indent="-285750">
              <a:buFont typeface="Courier New" panose="02070309020205020404" pitchFamily="49" charset="0"/>
              <a:buChar char="o"/>
            </a:pPr>
            <a:r>
              <a:rPr lang="es-EC" dirty="0">
                <a:hlinkClick r:id="rId18" action="ppaction://hlinksldjump"/>
              </a:rPr>
              <a:t>Conclusiones</a:t>
            </a:r>
            <a:endParaRPr lang="es-EC" dirty="0"/>
          </a:p>
          <a:p>
            <a:pPr marL="980694" lvl="3" indent="-285750">
              <a:buFont typeface="Courier New" panose="02070309020205020404" pitchFamily="49" charset="0"/>
              <a:buChar char="o"/>
            </a:pPr>
            <a:r>
              <a:rPr lang="es-EC" dirty="0">
                <a:hlinkClick r:id="rId18" action="ppaction://hlinksldjump"/>
              </a:rPr>
              <a:t>Recomendaciones</a:t>
            </a:r>
            <a:endParaRPr lang="es-EC" dirty="0"/>
          </a:p>
          <a:p>
            <a:pPr marL="694944" lvl="3" indent="0">
              <a:buNone/>
            </a:pPr>
            <a:endParaRPr lang="es-EC" dirty="0"/>
          </a:p>
        </p:txBody>
      </p:sp>
      <p:sp>
        <p:nvSpPr>
          <p:cNvPr id="4" name="Marcador de posición de número de diapositiva 3"/>
          <p:cNvSpPr>
            <a:spLocks noGrp="1"/>
          </p:cNvSpPr>
          <p:nvPr>
            <p:ph type="sldNum" sz="quarter" idx="12"/>
          </p:nvPr>
        </p:nvSpPr>
        <p:spPr/>
        <p:txBody>
          <a:bodyPr rtlCol="0"/>
          <a:lstStyle/>
          <a:p>
            <a:pPr rtl="0"/>
            <a:fld id="{9CD8D479-8942-46E8-A226-A4E01F7A105C}" type="slidenum">
              <a:rPr lang="es-ES" smtClean="0"/>
              <a:t>2</a:t>
            </a:fld>
            <a:endParaRPr lang="es-ES" dirty="0"/>
          </a:p>
        </p:txBody>
      </p:sp>
      <p:sp>
        <p:nvSpPr>
          <p:cNvPr id="6" name="Marcador de posición de pie de página 5"/>
          <p:cNvSpPr>
            <a:spLocks noGrp="1"/>
          </p:cNvSpPr>
          <p:nvPr>
            <p:ph type="ftr" sz="quarter" idx="11"/>
          </p:nvPr>
        </p:nvSpPr>
        <p:spPr/>
        <p:txBody>
          <a:bodyPr rtlCol="0"/>
          <a:lstStyle/>
          <a:p>
            <a:pPr rtl="0"/>
            <a:r>
              <a:rPr lang="es-ES" dirty="0"/>
              <a:t>Ingeniería en Mercadotecnia</a:t>
            </a:r>
          </a:p>
        </p:txBody>
      </p:sp>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3402" y="1008528"/>
            <a:ext cx="11263469" cy="625935"/>
          </a:xfrm>
        </p:spPr>
        <p:txBody>
          <a:bodyPr>
            <a:normAutofit fontScale="90000"/>
          </a:bodyPr>
          <a:lstStyle/>
          <a:p>
            <a:pPr algn="ctr"/>
            <a:r>
              <a:rPr lang="es-EC" sz="2800" dirty="0">
                <a:solidFill>
                  <a:schemeClr val="tx1"/>
                </a:solidFill>
              </a:rPr>
              <a:t>ANÁLISIS DE LOS MEDIOS </a:t>
            </a:r>
            <a:r>
              <a:rPr lang="es-EC" sz="2800" dirty="0" smtClean="0">
                <a:solidFill>
                  <a:schemeClr val="tx1"/>
                </a:solidFill>
              </a:rPr>
              <a:t> TECNOLÓGICOS ESPECIALIZADOS EN LA DISTRIBUCIÓN</a:t>
            </a:r>
            <a:endParaRPr lang="es-VE" sz="2800" dirty="0">
              <a:solidFill>
                <a:schemeClr val="tx1"/>
              </a:solidFill>
            </a:endParaRPr>
          </a:p>
        </p:txBody>
      </p:sp>
      <p:sp>
        <p:nvSpPr>
          <p:cNvPr id="4" name="Marcador de número de diapositiva 3"/>
          <p:cNvSpPr>
            <a:spLocks noGrp="1"/>
          </p:cNvSpPr>
          <p:nvPr>
            <p:ph type="sldNum" sz="quarter" idx="12"/>
          </p:nvPr>
        </p:nvSpPr>
        <p:spPr/>
        <p:txBody>
          <a:bodyPr/>
          <a:lstStyle/>
          <a:p>
            <a:fld id="{9CD8D479-8942-46E8-A226-A4E01F7A105C}" type="slidenum">
              <a:rPr lang="es-ES" smtClean="0"/>
              <a:pPr/>
              <a:t>20</a:t>
            </a:fld>
            <a:endParaRPr lang="es-ES" dirty="0"/>
          </a:p>
        </p:txBody>
      </p:sp>
      <p:sp>
        <p:nvSpPr>
          <p:cNvPr id="6" name="Marcador de pie de página 5"/>
          <p:cNvSpPr>
            <a:spLocks noGrp="1"/>
          </p:cNvSpPr>
          <p:nvPr>
            <p:ph type="ftr" sz="quarter" idx="11"/>
          </p:nvPr>
        </p:nvSpPr>
        <p:spPr/>
        <p:txBody>
          <a:bodyPr/>
          <a:lstStyle/>
          <a:p>
            <a:pPr rtl="0"/>
            <a:r>
              <a:rPr lang="es-ES" noProof="0" dirty="0"/>
              <a:t>Ingeniería en Mercadotecnia</a:t>
            </a:r>
          </a:p>
        </p:txBody>
      </p:sp>
      <p:graphicFrame>
        <p:nvGraphicFramePr>
          <p:cNvPr id="8" name="Diagrama 7"/>
          <p:cNvGraphicFramePr/>
          <p:nvPr>
            <p:extLst>
              <p:ext uri="{D42A27DB-BD31-4B8C-83A1-F6EECF244321}">
                <p14:modId xmlns:p14="http://schemas.microsoft.com/office/powerpoint/2010/main" val="2941626032"/>
              </p:ext>
            </p:extLst>
          </p:nvPr>
        </p:nvGraphicFramePr>
        <p:xfrm>
          <a:off x="1144493" y="1783977"/>
          <a:ext cx="10455835" cy="4300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3274027" y="257906"/>
            <a:ext cx="5622218" cy="646331"/>
          </a:xfrm>
          <a:prstGeom prst="rect">
            <a:avLst/>
          </a:prstGeom>
          <a:noFill/>
        </p:spPr>
        <p:txBody>
          <a:bodyPr wrap="square" rtlCol="0">
            <a:spAutoFit/>
          </a:bodyPr>
          <a:lstStyle/>
          <a:p>
            <a:r>
              <a:rPr lang="es-EC" sz="3600" b="1" dirty="0">
                <a:hlinkClick r:id="rId7" action="ppaction://hlinksldjump"/>
              </a:rPr>
              <a:t>CAPÍTULO V: PROPUESTA</a:t>
            </a:r>
            <a:endParaRPr lang="es-VE" sz="3600" b="1" dirty="0"/>
          </a:p>
        </p:txBody>
      </p:sp>
    </p:spTree>
    <p:extLst>
      <p:ext uri="{BB962C8B-B14F-4D97-AF65-F5344CB8AC3E}">
        <p14:creationId xmlns:p14="http://schemas.microsoft.com/office/powerpoint/2010/main" val="318015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0026" y="276087"/>
            <a:ext cx="9371949" cy="656242"/>
          </a:xfrm>
        </p:spPr>
        <p:txBody>
          <a:bodyPr/>
          <a:lstStyle/>
          <a:p>
            <a:pPr algn="ctr"/>
            <a:r>
              <a:rPr lang="es-EC" b="1" dirty="0">
                <a:solidFill>
                  <a:schemeClr val="tx1"/>
                </a:solidFill>
                <a:hlinkClick r:id="rId2" action="ppaction://hlinksldjump"/>
              </a:rPr>
              <a:t>OBJETIVOS</a:t>
            </a:r>
            <a:endParaRPr lang="es-VE" b="1" dirty="0">
              <a:solidFill>
                <a:schemeClr val="tx1"/>
              </a:solidFill>
            </a:endParaRPr>
          </a:p>
        </p:txBody>
      </p:sp>
      <p:sp>
        <p:nvSpPr>
          <p:cNvPr id="4" name="Marcador de número de diapositiva 3"/>
          <p:cNvSpPr>
            <a:spLocks noGrp="1"/>
          </p:cNvSpPr>
          <p:nvPr>
            <p:ph type="sldNum" sz="quarter" idx="12"/>
          </p:nvPr>
        </p:nvSpPr>
        <p:spPr/>
        <p:txBody>
          <a:bodyPr/>
          <a:lstStyle/>
          <a:p>
            <a:fld id="{9CD8D479-8942-46E8-A226-A4E01F7A105C}" type="slidenum">
              <a:rPr lang="es-ES" smtClean="0"/>
              <a:pPr/>
              <a:t>21</a:t>
            </a:fld>
            <a:endParaRPr lang="es-ES" dirty="0"/>
          </a:p>
        </p:txBody>
      </p:sp>
      <p:sp>
        <p:nvSpPr>
          <p:cNvPr id="6" name="Marcador de pie de página 5"/>
          <p:cNvSpPr>
            <a:spLocks noGrp="1"/>
          </p:cNvSpPr>
          <p:nvPr>
            <p:ph type="ftr" sz="quarter" idx="11"/>
          </p:nvPr>
        </p:nvSpPr>
        <p:spPr/>
        <p:txBody>
          <a:bodyPr/>
          <a:lstStyle/>
          <a:p>
            <a:pPr rtl="0"/>
            <a:r>
              <a:rPr lang="es-ES" noProof="0" dirty="0"/>
              <a:t>Ingeniería en Mercadotecnia</a:t>
            </a:r>
          </a:p>
        </p:txBody>
      </p:sp>
      <p:graphicFrame>
        <p:nvGraphicFramePr>
          <p:cNvPr id="8" name="Diagrama 7"/>
          <p:cNvGraphicFramePr/>
          <p:nvPr>
            <p:extLst>
              <p:ext uri="{D42A27DB-BD31-4B8C-83A1-F6EECF244321}">
                <p14:modId xmlns:p14="http://schemas.microsoft.com/office/powerpoint/2010/main" val="2760088439"/>
              </p:ext>
            </p:extLst>
          </p:nvPr>
        </p:nvGraphicFramePr>
        <p:xfrm>
          <a:off x="1192306" y="1299882"/>
          <a:ext cx="9897035" cy="4975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253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0026" y="212079"/>
            <a:ext cx="9371949" cy="620384"/>
          </a:xfrm>
        </p:spPr>
        <p:txBody>
          <a:bodyPr/>
          <a:lstStyle/>
          <a:p>
            <a:pPr algn="ctr"/>
            <a:r>
              <a:rPr lang="es-EC" b="1" dirty="0">
                <a:solidFill>
                  <a:schemeClr val="tx1"/>
                </a:solidFill>
                <a:hlinkClick r:id="rId2" action="ppaction://hlinksldjump"/>
              </a:rPr>
              <a:t>ESTRATEGIAS</a:t>
            </a:r>
            <a:endParaRPr lang="es-VE" b="1" dirty="0">
              <a:solidFill>
                <a:schemeClr val="tx1"/>
              </a:solidFill>
            </a:endParaRPr>
          </a:p>
        </p:txBody>
      </p:sp>
      <p:sp>
        <p:nvSpPr>
          <p:cNvPr id="4" name="Marcador de número de diapositiva 3"/>
          <p:cNvSpPr>
            <a:spLocks noGrp="1"/>
          </p:cNvSpPr>
          <p:nvPr>
            <p:ph type="sldNum" sz="quarter" idx="12"/>
          </p:nvPr>
        </p:nvSpPr>
        <p:spPr/>
        <p:txBody>
          <a:bodyPr/>
          <a:lstStyle/>
          <a:p>
            <a:fld id="{9CD8D479-8942-46E8-A226-A4E01F7A105C}" type="slidenum">
              <a:rPr lang="es-ES" smtClean="0"/>
              <a:pPr/>
              <a:t>22</a:t>
            </a:fld>
            <a:endParaRPr lang="es-ES" dirty="0"/>
          </a:p>
        </p:txBody>
      </p:sp>
      <p:sp>
        <p:nvSpPr>
          <p:cNvPr id="6" name="Marcador de pie de página 5"/>
          <p:cNvSpPr>
            <a:spLocks noGrp="1"/>
          </p:cNvSpPr>
          <p:nvPr>
            <p:ph type="ftr" sz="quarter" idx="11"/>
          </p:nvPr>
        </p:nvSpPr>
        <p:spPr/>
        <p:txBody>
          <a:bodyPr/>
          <a:lstStyle/>
          <a:p>
            <a:pPr rtl="0"/>
            <a:r>
              <a:rPr lang="es-ES" noProof="0" dirty="0"/>
              <a:t>Ingeniería en Mercadotecnia</a:t>
            </a:r>
          </a:p>
        </p:txBody>
      </p:sp>
      <p:graphicFrame>
        <p:nvGraphicFramePr>
          <p:cNvPr id="8" name="Diagrama 7"/>
          <p:cNvGraphicFramePr/>
          <p:nvPr>
            <p:extLst>
              <p:ext uri="{D42A27DB-BD31-4B8C-83A1-F6EECF244321}">
                <p14:modId xmlns:p14="http://schemas.microsoft.com/office/powerpoint/2010/main" val="1119652792"/>
              </p:ext>
            </p:extLst>
          </p:nvPr>
        </p:nvGraphicFramePr>
        <p:xfrm>
          <a:off x="1637716" y="1048850"/>
          <a:ext cx="887679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83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6871" y="347504"/>
            <a:ext cx="7509858" cy="485913"/>
          </a:xfrm>
        </p:spPr>
        <p:txBody>
          <a:bodyPr>
            <a:normAutofit fontScale="90000"/>
          </a:bodyPr>
          <a:lstStyle/>
          <a:p>
            <a:pPr algn="ctr"/>
            <a:r>
              <a:rPr lang="es-EC" b="1" dirty="0">
                <a:solidFill>
                  <a:schemeClr val="tx1"/>
                </a:solidFill>
                <a:hlinkClick r:id="rId2" action="ppaction://hlinksldjump"/>
              </a:rPr>
              <a:t>MODELO DE LA APLICACIÓN</a:t>
            </a:r>
            <a:endParaRPr lang="es-VE" b="1" dirty="0">
              <a:solidFill>
                <a:schemeClr val="tx1"/>
              </a:solidFill>
            </a:endParaRPr>
          </a:p>
        </p:txBody>
      </p:sp>
      <p:sp>
        <p:nvSpPr>
          <p:cNvPr id="4" name="Marcador de número de diapositiva 3"/>
          <p:cNvSpPr>
            <a:spLocks noGrp="1"/>
          </p:cNvSpPr>
          <p:nvPr>
            <p:ph type="sldNum" sz="quarter" idx="12"/>
          </p:nvPr>
        </p:nvSpPr>
        <p:spPr/>
        <p:txBody>
          <a:bodyPr/>
          <a:lstStyle/>
          <a:p>
            <a:fld id="{9CD8D479-8942-46E8-A226-A4E01F7A105C}" type="slidenum">
              <a:rPr lang="es-ES" smtClean="0"/>
              <a:pPr/>
              <a:t>23</a:t>
            </a:fld>
            <a:endParaRPr lang="es-ES" dirty="0"/>
          </a:p>
        </p:txBody>
      </p:sp>
      <p:sp>
        <p:nvSpPr>
          <p:cNvPr id="6" name="Marcador de pie de página 5"/>
          <p:cNvSpPr>
            <a:spLocks noGrp="1"/>
          </p:cNvSpPr>
          <p:nvPr>
            <p:ph type="ftr" sz="quarter" idx="11"/>
          </p:nvPr>
        </p:nvSpPr>
        <p:spPr/>
        <p:txBody>
          <a:bodyPr/>
          <a:lstStyle/>
          <a:p>
            <a:pPr rtl="0"/>
            <a:r>
              <a:rPr lang="es-ES" noProof="0" dirty="0"/>
              <a:t>Ingeniería en Mercadotecnia</a:t>
            </a:r>
          </a:p>
        </p:txBody>
      </p:sp>
      <p:graphicFrame>
        <p:nvGraphicFramePr>
          <p:cNvPr id="8" name="Diagrama 7"/>
          <p:cNvGraphicFramePr/>
          <p:nvPr>
            <p:extLst>
              <p:ext uri="{D42A27DB-BD31-4B8C-83A1-F6EECF244321}">
                <p14:modId xmlns:p14="http://schemas.microsoft.com/office/powerpoint/2010/main" val="681189677"/>
              </p:ext>
            </p:extLst>
          </p:nvPr>
        </p:nvGraphicFramePr>
        <p:xfrm>
          <a:off x="453402" y="1200855"/>
          <a:ext cx="3723341" cy="2779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13 Imagen"/>
          <p:cNvPicPr/>
          <p:nvPr/>
        </p:nvPicPr>
        <p:blipFill rotWithShape="1">
          <a:blip r:embed="rId8"/>
          <a:srcRect t="13596" b="8459"/>
          <a:stretch/>
        </p:blipFill>
        <p:spPr bwMode="auto">
          <a:xfrm>
            <a:off x="933206" y="4055221"/>
            <a:ext cx="5566410" cy="2432050"/>
          </a:xfrm>
          <a:prstGeom prst="rect">
            <a:avLst/>
          </a:prstGeom>
          <a:ln>
            <a:noFill/>
          </a:ln>
          <a:extLst>
            <a:ext uri="{53640926-AAD7-44D8-BBD7-CCE9431645EC}">
              <a14:shadowObscured xmlns:a14="http://schemas.microsoft.com/office/drawing/2010/main"/>
            </a:ext>
          </a:extLst>
        </p:spPr>
      </p:pic>
      <p:pic>
        <p:nvPicPr>
          <p:cNvPr id="15" name="14 Imagen"/>
          <p:cNvPicPr/>
          <p:nvPr/>
        </p:nvPicPr>
        <p:blipFill rotWithShape="1">
          <a:blip r:embed="rId9"/>
          <a:srcRect t="13278"/>
          <a:stretch/>
        </p:blipFill>
        <p:spPr bwMode="auto">
          <a:xfrm>
            <a:off x="4676139" y="867185"/>
            <a:ext cx="6592496" cy="2373555"/>
          </a:xfrm>
          <a:prstGeom prst="rect">
            <a:avLst/>
          </a:prstGeom>
          <a:ln>
            <a:noFill/>
          </a:ln>
          <a:extLst>
            <a:ext uri="{53640926-AAD7-44D8-BBD7-CCE9431645EC}">
              <a14:shadowObscured xmlns:a14="http://schemas.microsoft.com/office/drawing/2010/main"/>
            </a:ext>
          </a:extLst>
        </p:spPr>
      </p:pic>
      <p:pic>
        <p:nvPicPr>
          <p:cNvPr id="16" name="15 Imagen" descr="https://scontent.fuio10-1.fna.fbcdn.net/v/t1.15752-9/48356574_2024813457607210_6409029398288138240_n.png?_nc_cat=107&amp;_nc_ht=scontent.fuio10-1.fna&amp;oh=6a50a933651087c09c03e3d4a1d8fe3d&amp;oe=5CA70B3F"/>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04731" y="3255494"/>
            <a:ext cx="2227528" cy="3360458"/>
          </a:xfrm>
          <a:prstGeom prst="rect">
            <a:avLst/>
          </a:prstGeom>
          <a:noFill/>
          <a:ln>
            <a:noFill/>
          </a:ln>
        </p:spPr>
      </p:pic>
      <p:pic>
        <p:nvPicPr>
          <p:cNvPr id="17" name="16 Imagen" descr="https://scontent.fuio10-1.fna.fbcdn.net/v/t1.15752-9/48310058_2206298566276546_2213996099956375552_n.png?_nc_cat=105&amp;_nc_ht=scontent.fuio10-1.fna&amp;oh=9afbd3b597d181eca1a907d7db19fb7b&amp;oe=5CA2A91E"/>
          <p:cNvPicPr/>
          <p:nvPr/>
        </p:nvPicPr>
        <p:blipFill>
          <a:blip r:embed="rId11">
            <a:extLst>
              <a:ext uri="{28A0092B-C50C-407E-A947-70E740481C1C}">
                <a14:useLocalDpi xmlns:a14="http://schemas.microsoft.com/office/drawing/2010/main" val="0"/>
              </a:ext>
            </a:extLst>
          </a:blip>
          <a:srcRect/>
          <a:stretch>
            <a:fillRect/>
          </a:stretch>
        </p:blipFill>
        <p:spPr bwMode="auto">
          <a:xfrm>
            <a:off x="9585324" y="3242047"/>
            <a:ext cx="2301875" cy="3352800"/>
          </a:xfrm>
          <a:prstGeom prst="rect">
            <a:avLst/>
          </a:prstGeom>
          <a:noFill/>
          <a:ln>
            <a:noFill/>
          </a:ln>
        </p:spPr>
      </p:pic>
    </p:spTree>
    <p:extLst>
      <p:ext uri="{BB962C8B-B14F-4D97-AF65-F5344CB8AC3E}">
        <p14:creationId xmlns:p14="http://schemas.microsoft.com/office/powerpoint/2010/main" val="398752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texto 13"/>
          <p:cNvSpPr>
            <a:spLocks noGrp="1"/>
          </p:cNvSpPr>
          <p:nvPr>
            <p:ph type="body" idx="1"/>
          </p:nvPr>
        </p:nvSpPr>
        <p:spPr>
          <a:xfrm>
            <a:off x="972679" y="245633"/>
            <a:ext cx="4608576" cy="823912"/>
          </a:xfrm>
        </p:spPr>
        <p:txBody>
          <a:bodyPr/>
          <a:lstStyle/>
          <a:p>
            <a:pPr algn="ctr"/>
            <a:r>
              <a:rPr lang="es-EC" dirty="0">
                <a:hlinkClick r:id="rId2" action="ppaction://hlinksldjump"/>
              </a:rPr>
              <a:t>Conclusiones</a:t>
            </a:r>
            <a:endParaRPr lang="es-VE" dirty="0"/>
          </a:p>
        </p:txBody>
      </p:sp>
      <p:sp>
        <p:nvSpPr>
          <p:cNvPr id="15" name="Marcador de contenido 14"/>
          <p:cNvSpPr>
            <a:spLocks noGrp="1"/>
          </p:cNvSpPr>
          <p:nvPr>
            <p:ph sz="half" idx="2"/>
          </p:nvPr>
        </p:nvSpPr>
        <p:spPr>
          <a:xfrm>
            <a:off x="699247" y="1159193"/>
            <a:ext cx="5363851" cy="5065059"/>
          </a:xfrm>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lvl="0" algn="just">
              <a:lnSpc>
                <a:spcPct val="120000"/>
              </a:lnSpc>
            </a:pPr>
            <a:r>
              <a:rPr lang="es-EC" sz="6400" dirty="0" smtClean="0"/>
              <a:t>La </a:t>
            </a:r>
            <a:r>
              <a:rPr lang="es-EC" sz="6400" dirty="0"/>
              <a:t>mayoría de las empresas encuestadas de comercialización y distribución consideran que el actual proceso que manejan es normal con  el 43.7%  pero afirman con el 95.6%  que se busque alternativas para mejorar el proceso de distribución, como la implementación de una App, sería un factor primordial</a:t>
            </a:r>
            <a:r>
              <a:rPr lang="es-EC" sz="6400" dirty="0" smtClean="0"/>
              <a:t>.</a:t>
            </a:r>
          </a:p>
          <a:p>
            <a:pPr lvl="0" algn="just">
              <a:lnSpc>
                <a:spcPct val="120000"/>
              </a:lnSpc>
            </a:pPr>
            <a:endParaRPr lang="es-EC" sz="6400" dirty="0" smtClean="0"/>
          </a:p>
          <a:p>
            <a:pPr lvl="0" algn="just">
              <a:lnSpc>
                <a:spcPct val="120000"/>
              </a:lnSpc>
            </a:pPr>
            <a:r>
              <a:rPr lang="es-EC" sz="6400" dirty="0"/>
              <a:t>La investigación realizada concluye en la identificación de las necesidades empresariales vistas en el Distrito Metropolitano de Quito para obtener mejores métodos y herramientas que mejoren los procesos de distribución y la entrega de un prototipo como una opción actualizada de los métodos tradicionales de registro como en libros físicos de rutas o programas básicos en paquetes de oficina como Microsoft office (Excel, Word,). </a:t>
            </a:r>
            <a:endParaRPr lang="es-VE" sz="6400" dirty="0"/>
          </a:p>
          <a:p>
            <a:endParaRPr lang="es-VE" dirty="0"/>
          </a:p>
        </p:txBody>
      </p:sp>
      <p:sp>
        <p:nvSpPr>
          <p:cNvPr id="16" name="Marcador de texto 15"/>
          <p:cNvSpPr>
            <a:spLocks noGrp="1"/>
          </p:cNvSpPr>
          <p:nvPr>
            <p:ph type="body" sz="quarter" idx="3"/>
          </p:nvPr>
        </p:nvSpPr>
        <p:spPr>
          <a:xfrm>
            <a:off x="6514645" y="353210"/>
            <a:ext cx="4610100" cy="643373"/>
          </a:xfrm>
        </p:spPr>
        <p:txBody>
          <a:bodyPr/>
          <a:lstStyle/>
          <a:p>
            <a:pPr algn="ctr"/>
            <a:r>
              <a:rPr lang="es-EC" dirty="0">
                <a:hlinkClick r:id="rId2" action="ppaction://hlinksldjump"/>
              </a:rPr>
              <a:t>Recomendaciones</a:t>
            </a:r>
            <a:endParaRPr lang="es-VE" dirty="0"/>
          </a:p>
        </p:txBody>
      </p:sp>
      <p:sp>
        <p:nvSpPr>
          <p:cNvPr id="17" name="Marcador de contenido 16"/>
          <p:cNvSpPr>
            <a:spLocks noGrp="1"/>
          </p:cNvSpPr>
          <p:nvPr>
            <p:ph sz="quarter" idx="4"/>
          </p:nvPr>
        </p:nvSpPr>
        <p:spPr>
          <a:xfrm>
            <a:off x="6172200" y="1159193"/>
            <a:ext cx="5150224" cy="5174372"/>
          </a:xfrm>
        </p:spPr>
        <p:style>
          <a:lnRef idx="2">
            <a:schemeClr val="accent6"/>
          </a:lnRef>
          <a:fillRef idx="1">
            <a:schemeClr val="lt1"/>
          </a:fillRef>
          <a:effectRef idx="0">
            <a:schemeClr val="accent6"/>
          </a:effectRef>
          <a:fontRef idx="minor">
            <a:schemeClr val="dk1"/>
          </a:fontRef>
        </p:style>
        <p:txBody>
          <a:bodyPr>
            <a:noAutofit/>
          </a:bodyPr>
          <a:lstStyle/>
          <a:p>
            <a:pPr algn="just">
              <a:lnSpc>
                <a:spcPct val="120000"/>
              </a:lnSpc>
            </a:pPr>
            <a:r>
              <a:rPr lang="es-EC" sz="1400" dirty="0" smtClean="0"/>
              <a:t>Se </a:t>
            </a:r>
            <a:r>
              <a:rPr lang="es-EC" sz="1400" dirty="0"/>
              <a:t>recomienda usar el avance de la tecnología para agilitar los procesos en las diferentes áreas que conforma una empresa y trasladar los procesos que se utilizan de una forma tradicional a lo digital</a:t>
            </a:r>
            <a:r>
              <a:rPr lang="es-EC" sz="1400" dirty="0" smtClean="0"/>
              <a:t>.</a:t>
            </a:r>
          </a:p>
          <a:p>
            <a:pPr marL="0" lvl="0" indent="0" algn="just">
              <a:lnSpc>
                <a:spcPct val="120000"/>
              </a:lnSpc>
              <a:buNone/>
            </a:pPr>
            <a:r>
              <a:rPr lang="es-EC" sz="1400" dirty="0" smtClean="0"/>
              <a:t>• </a:t>
            </a:r>
            <a:r>
              <a:rPr lang="es-EC" sz="1400" dirty="0"/>
              <a:t>Por otro lado se  sugiere a los propietarios de empresas que todavía utilizan un sistema o proceso tradicional, que tomen la iniciativa para dar un cambio e investigar sobre los beneficios de acoplarse a la era tecnológica, para obtener nuevas estrategias con ayuda de la tecnología</a:t>
            </a:r>
            <a:r>
              <a:rPr lang="es-EC" sz="1400" dirty="0" smtClean="0"/>
              <a:t>.</a:t>
            </a:r>
          </a:p>
          <a:p>
            <a:pPr marL="0" lvl="0" indent="0" algn="just">
              <a:lnSpc>
                <a:spcPct val="120000"/>
              </a:lnSpc>
              <a:buNone/>
            </a:pPr>
            <a:r>
              <a:rPr lang="es-EC" sz="1400" dirty="0" smtClean="0"/>
              <a:t>•Finalmente </a:t>
            </a:r>
            <a:r>
              <a:rPr lang="es-EC" sz="1400" dirty="0"/>
              <a:t>esta investigación se realizó con la finalidad de ofrecer opciones para mejorar los procesos de distribución tradicionales que existen dentro de las empresas en el Ecuador, el tema de tecnología digital enfocada en aplicaciones móviles tiene un amplio camino por recorrer, pero se ha planteado las bases necesarias para futuras investigaciones en temáticas relacionadas, como áreas de control de personal dentro de la empresa, en ámbitos educativos, seguridad, turismo, mejorar el prototipo que se entrega y desarrollarlo todo con finalidad de mejorar la eficiencia y por ende la eficacia de la empresa.</a:t>
            </a:r>
            <a:endParaRPr lang="es-VE" sz="1400" dirty="0"/>
          </a:p>
        </p:txBody>
      </p:sp>
      <p:sp>
        <p:nvSpPr>
          <p:cNvPr id="7" name="Marcador de número de diapositiva 6"/>
          <p:cNvSpPr>
            <a:spLocks noGrp="1"/>
          </p:cNvSpPr>
          <p:nvPr>
            <p:ph type="sldNum" sz="quarter" idx="12"/>
          </p:nvPr>
        </p:nvSpPr>
        <p:spPr/>
        <p:txBody>
          <a:bodyPr/>
          <a:lstStyle/>
          <a:p>
            <a:pPr rtl="0"/>
            <a:fld id="{9CD8D479-8942-46E8-A226-A4E01F7A105C}" type="slidenum">
              <a:rPr lang="es-ES" noProof="0" smtClean="0"/>
              <a:t>24</a:t>
            </a:fld>
            <a:endParaRPr lang="es-ES" noProof="0" dirty="0"/>
          </a:p>
        </p:txBody>
      </p:sp>
      <p:sp>
        <p:nvSpPr>
          <p:cNvPr id="9" name="Marcador de pie de página 8"/>
          <p:cNvSpPr>
            <a:spLocks noGrp="1"/>
          </p:cNvSpPr>
          <p:nvPr>
            <p:ph type="ftr" sz="quarter" idx="11"/>
          </p:nvPr>
        </p:nvSpPr>
        <p:spPr/>
        <p:txBody>
          <a:bodyPr/>
          <a:lstStyle/>
          <a:p>
            <a:pPr rtl="0"/>
            <a:r>
              <a:rPr lang="es-ES" noProof="0" dirty="0"/>
              <a:t>Ingeniería en Mercadotecnia</a:t>
            </a:r>
          </a:p>
        </p:txBody>
      </p:sp>
    </p:spTree>
    <p:extLst>
      <p:ext uri="{BB962C8B-B14F-4D97-AF65-F5344CB8AC3E}">
        <p14:creationId xmlns:p14="http://schemas.microsoft.com/office/powerpoint/2010/main" val="117611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79" y="737080"/>
            <a:ext cx="4056353" cy="671684"/>
          </a:xfrm>
        </p:spPr>
        <p:txBody>
          <a:bodyPr>
            <a:normAutofit/>
          </a:bodyPr>
          <a:lstStyle/>
          <a:p>
            <a:pPr algn="ctr"/>
            <a:r>
              <a:rPr lang="es-EC" sz="2800" dirty="0">
                <a:solidFill>
                  <a:schemeClr val="tx1"/>
                </a:solidFill>
                <a:hlinkClick r:id="rId3" action="ppaction://hlinksldjump"/>
              </a:rPr>
              <a:t>INTRODUCCIÓN</a:t>
            </a:r>
            <a:endParaRPr lang="es-VE" sz="2800" dirty="0">
              <a:solidFill>
                <a:schemeClr val="tx1"/>
              </a:solidFill>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1689792606"/>
              </p:ext>
            </p:extLst>
          </p:nvPr>
        </p:nvGraphicFramePr>
        <p:xfrm>
          <a:off x="1409700" y="1565275"/>
          <a:ext cx="4341620" cy="46212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Marcador de número de diapositiva 3"/>
          <p:cNvSpPr>
            <a:spLocks noGrp="1"/>
          </p:cNvSpPr>
          <p:nvPr>
            <p:ph type="sldNum" sz="quarter" idx="12"/>
          </p:nvPr>
        </p:nvSpPr>
        <p:spPr/>
        <p:txBody>
          <a:bodyPr/>
          <a:lstStyle/>
          <a:p>
            <a:fld id="{9CD8D479-8942-46E8-A226-A4E01F7A105C}" type="slidenum">
              <a:rPr lang="es-ES" smtClean="0"/>
              <a:pPr/>
              <a:t>3</a:t>
            </a:fld>
            <a:endParaRPr lang="es-ES" dirty="0"/>
          </a:p>
        </p:txBody>
      </p:sp>
      <p:sp>
        <p:nvSpPr>
          <p:cNvPr id="6" name="Marcador de pie de página 5"/>
          <p:cNvSpPr>
            <a:spLocks noGrp="1"/>
          </p:cNvSpPr>
          <p:nvPr>
            <p:ph type="ftr" sz="quarter" idx="11"/>
          </p:nvPr>
        </p:nvSpPr>
        <p:spPr/>
        <p:txBody>
          <a:bodyPr/>
          <a:lstStyle/>
          <a:p>
            <a:pPr rtl="0"/>
            <a:r>
              <a:rPr lang="es-ES" noProof="0" dirty="0"/>
              <a:t>Ingeniería en Mercadotecnia</a:t>
            </a:r>
          </a:p>
        </p:txBody>
      </p:sp>
      <p:pic>
        <p:nvPicPr>
          <p:cNvPr id="18" name="Imagen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06026" y="317032"/>
            <a:ext cx="5101840" cy="6047800"/>
          </a:xfrm>
          <a:prstGeom prst="rect">
            <a:avLst/>
          </a:prstGeom>
          <a:ln>
            <a:noFill/>
          </a:ln>
          <a:effectLst>
            <a:softEdge rad="112500"/>
          </a:effectLst>
        </p:spPr>
      </p:pic>
      <p:sp>
        <p:nvSpPr>
          <p:cNvPr id="8" name="Título 1"/>
          <p:cNvSpPr txBox="1">
            <a:spLocks/>
          </p:cNvSpPr>
          <p:nvPr/>
        </p:nvSpPr>
        <p:spPr>
          <a:xfrm>
            <a:off x="917077" y="276088"/>
            <a:ext cx="5103556" cy="460992"/>
          </a:xfrm>
          <a:prstGeom prst="rect">
            <a:avLst/>
          </a:prstGeom>
        </p:spPr>
        <p:txBody>
          <a:bodyPr vert="horz" lIns="91440" tIns="45720" rIns="91440" bIns="45720" rtlCol="0" anchor="b">
            <a:no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algn="ctr"/>
            <a:r>
              <a:rPr lang="es-EC" sz="2400" b="1" dirty="0">
                <a:solidFill>
                  <a:schemeClr val="tx1"/>
                </a:solidFill>
                <a:hlinkClick r:id="rId3" action="ppaction://hlinksldjump"/>
              </a:rPr>
              <a:t>CAPÍTULO I: ASPECTOS GENERALES</a:t>
            </a:r>
            <a:endParaRPr lang="es-VE" sz="2400" b="1" dirty="0">
              <a:solidFill>
                <a:schemeClr val="tx1"/>
              </a:solidFill>
            </a:endParaRPr>
          </a:p>
        </p:txBody>
      </p:sp>
    </p:spTree>
    <p:extLst>
      <p:ext uri="{BB962C8B-B14F-4D97-AF65-F5344CB8AC3E}">
        <p14:creationId xmlns:p14="http://schemas.microsoft.com/office/powerpoint/2010/main" val="100136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2375731" y="139356"/>
            <a:ext cx="6802453" cy="817774"/>
          </a:xfrm>
        </p:spPr>
        <p:txBody>
          <a:bodyPr>
            <a:normAutofit/>
          </a:bodyPr>
          <a:lstStyle/>
          <a:p>
            <a:r>
              <a:rPr lang="es-EC" sz="3200" b="1" dirty="0">
                <a:solidFill>
                  <a:schemeClr val="tx1"/>
                </a:solidFill>
                <a:hlinkClick r:id="rId3" action="ppaction://hlinksldjump"/>
              </a:rPr>
              <a:t>PLANTEAMIENTO DEL PROBLEMA</a:t>
            </a:r>
            <a:endParaRPr lang="es-VE" sz="3200" b="1" dirty="0">
              <a:solidFill>
                <a:schemeClr val="tx1"/>
              </a:solidFill>
            </a:endParaRPr>
          </a:p>
        </p:txBody>
      </p:sp>
      <p:graphicFrame>
        <p:nvGraphicFramePr>
          <p:cNvPr id="10" name="Marcador de contenido 9"/>
          <p:cNvGraphicFramePr>
            <a:graphicFrameLocks noGrp="1"/>
          </p:cNvGraphicFramePr>
          <p:nvPr>
            <p:ph idx="1"/>
            <p:extLst>
              <p:ext uri="{D42A27DB-BD31-4B8C-83A1-F6EECF244321}">
                <p14:modId xmlns:p14="http://schemas.microsoft.com/office/powerpoint/2010/main" val="3517474788"/>
              </p:ext>
            </p:extLst>
          </p:nvPr>
        </p:nvGraphicFramePr>
        <p:xfrm>
          <a:off x="3800625" y="1239102"/>
          <a:ext cx="8036700" cy="52865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Marcador de número de diapositiva 4"/>
          <p:cNvSpPr>
            <a:spLocks noGrp="1"/>
          </p:cNvSpPr>
          <p:nvPr>
            <p:ph type="sldNum" sz="quarter" idx="12"/>
          </p:nvPr>
        </p:nvSpPr>
        <p:spPr/>
        <p:txBody>
          <a:bodyPr/>
          <a:lstStyle/>
          <a:p>
            <a:pPr rtl="0"/>
            <a:fld id="{9CD8D479-8942-46E8-A226-A4E01F7A105C}" type="slidenum">
              <a:rPr lang="es-ES" noProof="0" smtClean="0"/>
              <a:t>4</a:t>
            </a:fld>
            <a:endParaRPr lang="es-ES" noProof="0" dirty="0"/>
          </a:p>
        </p:txBody>
      </p:sp>
      <p:sp>
        <p:nvSpPr>
          <p:cNvPr id="7" name="Marcador de pie de página 6"/>
          <p:cNvSpPr>
            <a:spLocks noGrp="1"/>
          </p:cNvSpPr>
          <p:nvPr>
            <p:ph type="ftr" sz="quarter" idx="11"/>
          </p:nvPr>
        </p:nvSpPr>
        <p:spPr/>
        <p:txBody>
          <a:bodyPr/>
          <a:lstStyle/>
          <a:p>
            <a:pPr rtl="0"/>
            <a:r>
              <a:rPr lang="es-ES" noProof="0" dirty="0"/>
              <a:t>Ingeniería en Mercadotecnia</a:t>
            </a:r>
          </a:p>
        </p:txBody>
      </p:sp>
      <p:pic>
        <p:nvPicPr>
          <p:cNvPr id="11" name="Imagen 10"/>
          <p:cNvPicPr>
            <a:picLocks noChangeAspect="1"/>
          </p:cNvPicPr>
          <p:nvPr/>
        </p:nvPicPr>
        <p:blipFill rotWithShape="1">
          <a:blip r:embed="rId9">
            <a:extLst>
              <a:ext uri="{28A0092B-C50C-407E-A947-70E740481C1C}">
                <a14:useLocalDpi xmlns:a14="http://schemas.microsoft.com/office/drawing/2010/main" val="0"/>
              </a:ext>
            </a:extLst>
          </a:blip>
          <a:srcRect l="8673" t="44373" r="50216" b="12246"/>
          <a:stretch/>
        </p:blipFill>
        <p:spPr>
          <a:xfrm>
            <a:off x="589659" y="2973937"/>
            <a:ext cx="3281585" cy="2722660"/>
          </a:xfrm>
          <a:prstGeom prst="rect">
            <a:avLst/>
          </a:prstGeom>
        </p:spPr>
      </p:pic>
      <p:pic>
        <p:nvPicPr>
          <p:cNvPr id="12" name="Imagen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40679" y="1440367"/>
            <a:ext cx="2290585" cy="2441988"/>
          </a:xfrm>
          <a:prstGeom prst="rect">
            <a:avLst/>
          </a:prstGeom>
        </p:spPr>
      </p:pic>
    </p:spTree>
    <p:extLst>
      <p:ext uri="{BB962C8B-B14F-4D97-AF65-F5344CB8AC3E}">
        <p14:creationId xmlns:p14="http://schemas.microsoft.com/office/powerpoint/2010/main" val="424050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0026" y="276087"/>
            <a:ext cx="9371949" cy="723771"/>
          </a:xfrm>
        </p:spPr>
        <p:txBody>
          <a:bodyPr/>
          <a:lstStyle/>
          <a:p>
            <a:pPr algn="ctr"/>
            <a:r>
              <a:rPr lang="es-EC" b="1" dirty="0">
                <a:solidFill>
                  <a:schemeClr val="tx1"/>
                </a:solidFill>
                <a:hlinkClick r:id="rId2" action="ppaction://hlinksldjump"/>
              </a:rPr>
              <a:t>OBJETIVOS</a:t>
            </a:r>
            <a:endParaRPr lang="es-VE" b="1" dirty="0">
              <a:solidFill>
                <a:schemeClr val="tx1"/>
              </a:solidFill>
            </a:endParaRPr>
          </a:p>
        </p:txBody>
      </p:sp>
      <p:sp>
        <p:nvSpPr>
          <p:cNvPr id="4" name="Marcador de número de diapositiva 3"/>
          <p:cNvSpPr>
            <a:spLocks noGrp="1"/>
          </p:cNvSpPr>
          <p:nvPr>
            <p:ph type="sldNum" sz="quarter" idx="12"/>
          </p:nvPr>
        </p:nvSpPr>
        <p:spPr/>
        <p:txBody>
          <a:bodyPr/>
          <a:lstStyle/>
          <a:p>
            <a:fld id="{9CD8D479-8942-46E8-A226-A4E01F7A105C}" type="slidenum">
              <a:rPr lang="es-ES" smtClean="0"/>
              <a:pPr/>
              <a:t>5</a:t>
            </a:fld>
            <a:endParaRPr lang="es-ES" dirty="0"/>
          </a:p>
        </p:txBody>
      </p:sp>
      <p:sp>
        <p:nvSpPr>
          <p:cNvPr id="6" name="Marcador de pie de página 5"/>
          <p:cNvSpPr>
            <a:spLocks noGrp="1"/>
          </p:cNvSpPr>
          <p:nvPr>
            <p:ph type="ftr" sz="quarter" idx="11"/>
          </p:nvPr>
        </p:nvSpPr>
        <p:spPr/>
        <p:txBody>
          <a:bodyPr/>
          <a:lstStyle/>
          <a:p>
            <a:pPr rtl="0"/>
            <a:r>
              <a:rPr lang="es-ES" noProof="0" dirty="0"/>
              <a:t>Ingeniería Mercadotecnia</a:t>
            </a:r>
          </a:p>
        </p:txBody>
      </p:sp>
      <p:graphicFrame>
        <p:nvGraphicFramePr>
          <p:cNvPr id="7" name="Diagrama 6"/>
          <p:cNvGraphicFramePr/>
          <p:nvPr>
            <p:extLst>
              <p:ext uri="{D42A27DB-BD31-4B8C-83A1-F6EECF244321}">
                <p14:modId xmlns:p14="http://schemas.microsoft.com/office/powerpoint/2010/main" val="2623738817"/>
              </p:ext>
            </p:extLst>
          </p:nvPr>
        </p:nvGraphicFramePr>
        <p:xfrm>
          <a:off x="1025494" y="1239140"/>
          <a:ext cx="10425869" cy="4933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176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7716" y="1014962"/>
            <a:ext cx="9371949" cy="638313"/>
          </a:xfrm>
        </p:spPr>
        <p:txBody>
          <a:bodyPr>
            <a:normAutofit fontScale="90000"/>
          </a:bodyPr>
          <a:lstStyle/>
          <a:p>
            <a:pPr algn="ctr"/>
            <a:r>
              <a:rPr lang="es-EC" b="1" dirty="0">
                <a:solidFill>
                  <a:schemeClr val="tx1"/>
                </a:solidFill>
                <a:hlinkClick r:id="rId2" action="ppaction://hlinksldjump"/>
              </a:rPr>
              <a:t/>
            </a:r>
            <a:br>
              <a:rPr lang="es-EC" b="1" dirty="0">
                <a:solidFill>
                  <a:schemeClr val="tx1"/>
                </a:solidFill>
                <a:hlinkClick r:id="rId2" action="ppaction://hlinksldjump"/>
              </a:rPr>
            </a:br>
            <a:r>
              <a:rPr lang="es-EC" dirty="0">
                <a:solidFill>
                  <a:schemeClr val="tx1"/>
                </a:solidFill>
                <a:hlinkClick r:id="rId2" action="ppaction://hlinksldjump"/>
              </a:rPr>
              <a:t>TEORÍAS DE SOPORTE</a:t>
            </a:r>
            <a:endParaRPr lang="es-VE" dirty="0">
              <a:solidFill>
                <a:schemeClr val="tx1"/>
              </a:solidFill>
            </a:endParaRPr>
          </a:p>
        </p:txBody>
      </p:sp>
      <p:sp>
        <p:nvSpPr>
          <p:cNvPr id="4" name="Marcador de número de diapositiva 3"/>
          <p:cNvSpPr>
            <a:spLocks noGrp="1"/>
          </p:cNvSpPr>
          <p:nvPr>
            <p:ph type="sldNum" sz="quarter" idx="12"/>
          </p:nvPr>
        </p:nvSpPr>
        <p:spPr/>
        <p:txBody>
          <a:bodyPr/>
          <a:lstStyle/>
          <a:p>
            <a:fld id="{9CD8D479-8942-46E8-A226-A4E01F7A105C}" type="slidenum">
              <a:rPr lang="es-ES" smtClean="0"/>
              <a:pPr/>
              <a:t>6</a:t>
            </a:fld>
            <a:endParaRPr lang="es-ES" dirty="0"/>
          </a:p>
        </p:txBody>
      </p:sp>
      <p:sp>
        <p:nvSpPr>
          <p:cNvPr id="6" name="Marcador de pie de página 5"/>
          <p:cNvSpPr>
            <a:spLocks noGrp="1"/>
          </p:cNvSpPr>
          <p:nvPr>
            <p:ph type="ftr" sz="quarter" idx="11"/>
          </p:nvPr>
        </p:nvSpPr>
        <p:spPr/>
        <p:txBody>
          <a:bodyPr/>
          <a:lstStyle/>
          <a:p>
            <a:pPr rtl="0"/>
            <a:r>
              <a:rPr lang="es-ES" noProof="0" dirty="0"/>
              <a:t>Ingeniería en Mercadotecnia</a:t>
            </a:r>
          </a:p>
        </p:txBody>
      </p:sp>
      <p:sp>
        <p:nvSpPr>
          <p:cNvPr id="3" name="CuadroTexto 2"/>
          <p:cNvSpPr txBox="1"/>
          <p:nvPr/>
        </p:nvSpPr>
        <p:spPr>
          <a:xfrm>
            <a:off x="3662065" y="357272"/>
            <a:ext cx="6145323" cy="584775"/>
          </a:xfrm>
          <a:prstGeom prst="rect">
            <a:avLst/>
          </a:prstGeom>
          <a:noFill/>
        </p:spPr>
        <p:txBody>
          <a:bodyPr wrap="square" rtlCol="0">
            <a:spAutoFit/>
          </a:bodyPr>
          <a:lstStyle/>
          <a:p>
            <a:r>
              <a:rPr lang="es-EC" sz="3200" b="1" dirty="0">
                <a:hlinkClick r:id="rId2" action="ppaction://hlinksldjump"/>
              </a:rPr>
              <a:t>CAPÍTULO II: MARCO TEÓRICO </a:t>
            </a:r>
            <a:endParaRPr lang="es-VE" sz="3200" b="1" dirty="0"/>
          </a:p>
        </p:txBody>
      </p:sp>
      <p:graphicFrame>
        <p:nvGraphicFramePr>
          <p:cNvPr id="8" name="Diagrama 7"/>
          <p:cNvGraphicFramePr/>
          <p:nvPr>
            <p:extLst>
              <p:ext uri="{D42A27DB-BD31-4B8C-83A1-F6EECF244321}">
                <p14:modId xmlns:p14="http://schemas.microsoft.com/office/powerpoint/2010/main" val="4100847964"/>
              </p:ext>
            </p:extLst>
          </p:nvPr>
        </p:nvGraphicFramePr>
        <p:xfrm>
          <a:off x="2031999" y="2228850"/>
          <a:ext cx="8411059" cy="422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564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0026" y="276087"/>
            <a:ext cx="9371949" cy="672496"/>
          </a:xfrm>
        </p:spPr>
        <p:txBody>
          <a:bodyPr/>
          <a:lstStyle/>
          <a:p>
            <a:pPr algn="ctr"/>
            <a:r>
              <a:rPr lang="es-EC" b="1" dirty="0">
                <a:solidFill>
                  <a:schemeClr val="tx1"/>
                </a:solidFill>
                <a:hlinkClick r:id="rId3" action="ppaction://hlinksldjump"/>
              </a:rPr>
              <a:t>MARCO REFERENCIAL</a:t>
            </a:r>
            <a:endParaRPr lang="es-VE" b="1" dirty="0">
              <a:solidFill>
                <a:schemeClr val="tx1"/>
              </a:solidFill>
            </a:endParaRPr>
          </a:p>
        </p:txBody>
      </p:sp>
      <p:sp>
        <p:nvSpPr>
          <p:cNvPr id="4" name="Marcador de número de diapositiva 3"/>
          <p:cNvSpPr>
            <a:spLocks noGrp="1"/>
          </p:cNvSpPr>
          <p:nvPr>
            <p:ph type="sldNum" sz="quarter" idx="12"/>
          </p:nvPr>
        </p:nvSpPr>
        <p:spPr/>
        <p:txBody>
          <a:bodyPr/>
          <a:lstStyle/>
          <a:p>
            <a:fld id="{9CD8D479-8942-46E8-A226-A4E01F7A105C}" type="slidenum">
              <a:rPr lang="es-ES" smtClean="0"/>
              <a:pPr/>
              <a:t>7</a:t>
            </a:fld>
            <a:endParaRPr lang="es-ES" dirty="0"/>
          </a:p>
        </p:txBody>
      </p:sp>
      <p:sp>
        <p:nvSpPr>
          <p:cNvPr id="6" name="Marcador de pie de página 5"/>
          <p:cNvSpPr>
            <a:spLocks noGrp="1"/>
          </p:cNvSpPr>
          <p:nvPr>
            <p:ph type="ftr" sz="quarter" idx="11"/>
          </p:nvPr>
        </p:nvSpPr>
        <p:spPr/>
        <p:txBody>
          <a:bodyPr/>
          <a:lstStyle/>
          <a:p>
            <a:pPr rtl="0"/>
            <a:r>
              <a:rPr lang="es-ES" noProof="0" dirty="0"/>
              <a:t>Ingeniería en Mercadotecnia</a:t>
            </a:r>
          </a:p>
        </p:txBody>
      </p:sp>
      <p:graphicFrame>
        <p:nvGraphicFramePr>
          <p:cNvPr id="3" name="Diagrama 2"/>
          <p:cNvGraphicFramePr/>
          <p:nvPr>
            <p:extLst>
              <p:ext uri="{D42A27DB-BD31-4B8C-83A1-F6EECF244321}">
                <p14:modId xmlns:p14="http://schemas.microsoft.com/office/powerpoint/2010/main" val="2989105246"/>
              </p:ext>
            </p:extLst>
          </p:nvPr>
        </p:nvGraphicFramePr>
        <p:xfrm>
          <a:off x="2432050" y="1548659"/>
          <a:ext cx="6797675" cy="4531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1964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0026" y="156447"/>
            <a:ext cx="9371949" cy="689588"/>
          </a:xfrm>
        </p:spPr>
        <p:txBody>
          <a:bodyPr/>
          <a:lstStyle/>
          <a:p>
            <a:pPr algn="ctr"/>
            <a:r>
              <a:rPr lang="es-EC" b="1" dirty="0">
                <a:solidFill>
                  <a:schemeClr val="tx1"/>
                </a:solidFill>
                <a:hlinkClick r:id="rId2" action="ppaction://hlinksldjump"/>
              </a:rPr>
              <a:t>MARCO CONCEPTUAL</a:t>
            </a:r>
            <a:endParaRPr lang="es-VE" b="1" dirty="0">
              <a:solidFill>
                <a:schemeClr val="tx1"/>
              </a:solidFill>
            </a:endParaRPr>
          </a:p>
        </p:txBody>
      </p:sp>
      <p:sp>
        <p:nvSpPr>
          <p:cNvPr id="4" name="Marcador de número de diapositiva 3"/>
          <p:cNvSpPr>
            <a:spLocks noGrp="1"/>
          </p:cNvSpPr>
          <p:nvPr>
            <p:ph type="sldNum" sz="quarter" idx="12"/>
          </p:nvPr>
        </p:nvSpPr>
        <p:spPr/>
        <p:txBody>
          <a:bodyPr/>
          <a:lstStyle/>
          <a:p>
            <a:fld id="{9CD8D479-8942-46E8-A226-A4E01F7A105C}" type="slidenum">
              <a:rPr lang="es-ES" smtClean="0"/>
              <a:pPr/>
              <a:t>8</a:t>
            </a:fld>
            <a:endParaRPr lang="es-ES" dirty="0"/>
          </a:p>
        </p:txBody>
      </p:sp>
      <p:sp>
        <p:nvSpPr>
          <p:cNvPr id="6" name="Marcador de pie de página 5"/>
          <p:cNvSpPr>
            <a:spLocks noGrp="1"/>
          </p:cNvSpPr>
          <p:nvPr>
            <p:ph type="ftr" sz="quarter" idx="11"/>
          </p:nvPr>
        </p:nvSpPr>
        <p:spPr/>
        <p:txBody>
          <a:bodyPr/>
          <a:lstStyle/>
          <a:p>
            <a:pPr rtl="0"/>
            <a:r>
              <a:rPr lang="es-ES" noProof="0" dirty="0"/>
              <a:t>Ingeniería en Mercadotecnia</a:t>
            </a:r>
          </a:p>
        </p:txBody>
      </p:sp>
      <p:graphicFrame>
        <p:nvGraphicFramePr>
          <p:cNvPr id="7" name="Diagrama 6"/>
          <p:cNvGraphicFramePr/>
          <p:nvPr>
            <p:extLst>
              <p:ext uri="{D42A27DB-BD31-4B8C-83A1-F6EECF244321}">
                <p14:modId xmlns:p14="http://schemas.microsoft.com/office/powerpoint/2010/main" val="3277355215"/>
              </p:ext>
            </p:extLst>
          </p:nvPr>
        </p:nvGraphicFramePr>
        <p:xfrm>
          <a:off x="760577" y="1136592"/>
          <a:ext cx="10417322" cy="5136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641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86205835"/>
              </p:ext>
            </p:extLst>
          </p:nvPr>
        </p:nvGraphicFramePr>
        <p:xfrm>
          <a:off x="860607" y="255494"/>
          <a:ext cx="11990293" cy="6091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1"/>
          <p:cNvSpPr txBox="1">
            <a:spLocks/>
          </p:cNvSpPr>
          <p:nvPr/>
        </p:nvSpPr>
        <p:spPr>
          <a:xfrm>
            <a:off x="107576" y="1163594"/>
            <a:ext cx="5103556" cy="460992"/>
          </a:xfrm>
          <a:prstGeom prst="rect">
            <a:avLst/>
          </a:prstGeom>
        </p:spPr>
        <p:txBody>
          <a:bodyPr vert="horz" lIns="91440" tIns="45720" rIns="91440" bIns="45720" rtlCol="0" anchor="b">
            <a:no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algn="ctr"/>
            <a:endParaRPr lang="es-VE" sz="2400" b="1" dirty="0">
              <a:solidFill>
                <a:schemeClr val="tx1"/>
              </a:solidFill>
            </a:endParaRPr>
          </a:p>
        </p:txBody>
      </p:sp>
      <p:sp>
        <p:nvSpPr>
          <p:cNvPr id="6" name="CuadroTexto 2"/>
          <p:cNvSpPr txBox="1"/>
          <p:nvPr/>
        </p:nvSpPr>
        <p:spPr>
          <a:xfrm>
            <a:off x="226334" y="357272"/>
            <a:ext cx="6145323" cy="1077218"/>
          </a:xfrm>
          <a:prstGeom prst="rect">
            <a:avLst/>
          </a:prstGeom>
          <a:noFill/>
        </p:spPr>
        <p:txBody>
          <a:bodyPr wrap="square" rtlCol="0">
            <a:spAutoFit/>
          </a:bodyPr>
          <a:lstStyle/>
          <a:p>
            <a:r>
              <a:rPr lang="es-EC" sz="3200" b="1" dirty="0">
                <a:hlinkClick r:id="rId8" action="ppaction://hlinksldjump"/>
              </a:rPr>
              <a:t>CAPÍTULO </a:t>
            </a:r>
            <a:r>
              <a:rPr lang="es-EC" sz="3200" b="1" dirty="0" smtClean="0">
                <a:hlinkClick r:id="rId8" action="ppaction://hlinksldjump"/>
              </a:rPr>
              <a:t>III: </a:t>
            </a:r>
            <a:r>
              <a:rPr lang="es-EC" sz="3200" b="1" dirty="0">
                <a:hlinkClick r:id="rId8" action="ppaction://hlinksldjump"/>
              </a:rPr>
              <a:t>MARCO </a:t>
            </a:r>
            <a:r>
              <a:rPr lang="es-EC" sz="3200" b="1" dirty="0" smtClean="0">
                <a:hlinkClick r:id="rId8" action="ppaction://hlinksldjump"/>
              </a:rPr>
              <a:t>METODOLÓGICO </a:t>
            </a:r>
            <a:endParaRPr lang="es-VE" sz="3200" b="1" dirty="0"/>
          </a:p>
        </p:txBody>
      </p:sp>
      <p:graphicFrame>
        <p:nvGraphicFramePr>
          <p:cNvPr id="5" name="Marcador de contenido 11"/>
          <p:cNvGraphicFramePr>
            <a:graphicFrameLocks/>
          </p:cNvGraphicFramePr>
          <p:nvPr>
            <p:extLst>
              <p:ext uri="{D42A27DB-BD31-4B8C-83A1-F6EECF244321}">
                <p14:modId xmlns:p14="http://schemas.microsoft.com/office/powerpoint/2010/main" val="2800848477"/>
              </p:ext>
            </p:extLst>
          </p:nvPr>
        </p:nvGraphicFramePr>
        <p:xfrm>
          <a:off x="629403" y="4353636"/>
          <a:ext cx="3069850" cy="201502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25263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cología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064212_TF03098889.potx" id="{99B7B45F-DC7D-44EA-8DF0-8A66079C22E3}" vid="{03709ECD-8C5E-4EE5-A4EC-DA515FF5B39C}"/>
    </a:ext>
  </a:extLst>
</a:theme>
</file>

<file path=ppt/theme/theme2.xml><?xml version="1.0" encoding="utf-8"?>
<a:theme xmlns:a="http://schemas.openxmlformats.org/drawingml/2006/main" name="Tema de Offic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de fotografías de ecología para el ámbito educativo</Template>
  <TotalTime>2097</TotalTime>
  <Words>1837</Words>
  <Application>Microsoft Office PowerPoint</Application>
  <PresentationFormat>Panorámica</PresentationFormat>
  <Paragraphs>242</Paragraphs>
  <Slides>24</Slides>
  <Notes>8</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24</vt:i4>
      </vt:variant>
    </vt:vector>
  </HeadingPairs>
  <TitlesOfParts>
    <vt:vector size="33" baseType="lpstr">
      <vt:lpstr>Arial</vt:lpstr>
      <vt:lpstr>Calibri</vt:lpstr>
      <vt:lpstr>Cambria Math</vt:lpstr>
      <vt:lpstr>Corbel</vt:lpstr>
      <vt:lpstr>Courier New</vt:lpstr>
      <vt:lpstr>ＭＳ 明朝</vt:lpstr>
      <vt:lpstr>Times New Roman</vt:lpstr>
      <vt:lpstr>Wingdings</vt:lpstr>
      <vt:lpstr>Ecología 16x9</vt:lpstr>
      <vt:lpstr>Presentación de PowerPoint</vt:lpstr>
      <vt:lpstr>Índice.</vt:lpstr>
      <vt:lpstr>INTRODUCCIÓN</vt:lpstr>
      <vt:lpstr>PLANTEAMIENTO DEL PROBLEMA</vt:lpstr>
      <vt:lpstr>OBJETIVOS</vt:lpstr>
      <vt:lpstr> TEORÍAS DE SOPORTE</vt:lpstr>
      <vt:lpstr>MARCO REFERENCIAL</vt:lpstr>
      <vt:lpstr>MARCO CONCEPTUAL</vt:lpstr>
      <vt:lpstr>Presentación de PowerPoint</vt:lpstr>
      <vt:lpstr>Muestreo estratificado</vt:lpstr>
      <vt:lpstr>TAMAÑO DE LA MUESTRA</vt:lpstr>
      <vt:lpstr>  CAPÍTULO IV: RESULTADOS ANÁLISIS UNIVARIADO</vt:lpstr>
      <vt:lpstr>Presentación de PowerPoint</vt:lpstr>
      <vt:lpstr>¿Cómo se registran las rutas y tiempos de los empleados y vendedores que realizan distribución al momento de la comercialización?</vt:lpstr>
      <vt:lpstr>¿Usted está de acuerdo que los actuales procesos de distribución y comercialización ha contribuido en el crecimiento de la empresa?</vt:lpstr>
      <vt:lpstr>Presentación de PowerPoint</vt:lpstr>
      <vt:lpstr>ANÁLISIS BIVARIADO</vt:lpstr>
      <vt:lpstr>ANOVA</vt:lpstr>
      <vt:lpstr>CORRELACIÓN</vt:lpstr>
      <vt:lpstr>ANÁLISIS DE LOS MEDIOS  TECNOLÓGICOS ESPECIALIZADOS EN LA DISTRIBUCIÓN</vt:lpstr>
      <vt:lpstr>OBJETIVOS</vt:lpstr>
      <vt:lpstr>ESTRATEGIAS</vt:lpstr>
      <vt:lpstr>MODELO DE LA APLICACIÓN</vt:lpstr>
      <vt:lpstr>Presentación de PowerPoint</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Windows</dc:creator>
  <cp:lastModifiedBy>katy yauli</cp:lastModifiedBy>
  <cp:revision>109</cp:revision>
  <dcterms:created xsi:type="dcterms:W3CDTF">2018-07-31T12:06:35Z</dcterms:created>
  <dcterms:modified xsi:type="dcterms:W3CDTF">2019-04-04T18:47:33Z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