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6"/>
  </p:notesMasterIdLst>
  <p:sldIdLst>
    <p:sldId id="257" r:id="rId2"/>
    <p:sldId id="258" r:id="rId3"/>
    <p:sldId id="261" r:id="rId4"/>
    <p:sldId id="260" r:id="rId5"/>
    <p:sldId id="264" r:id="rId6"/>
    <p:sldId id="267" r:id="rId7"/>
    <p:sldId id="269" r:id="rId8"/>
    <p:sldId id="266" r:id="rId9"/>
    <p:sldId id="268" r:id="rId10"/>
    <p:sldId id="262" r:id="rId11"/>
    <p:sldId id="270" r:id="rId12"/>
    <p:sldId id="271" r:id="rId13"/>
    <p:sldId id="276" r:id="rId14"/>
    <p:sldId id="273" r:id="rId15"/>
    <p:sldId id="272" r:id="rId16"/>
    <p:sldId id="274" r:id="rId17"/>
    <p:sldId id="278" r:id="rId18"/>
    <p:sldId id="280" r:id="rId19"/>
    <p:sldId id="279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5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2909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CF-4A16-AB48-57075A5BF3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CF-4A16-AB48-57075A5BF33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CF-4A16-AB48-57075A5BF33A}"/>
                </c:ext>
              </c:extLst>
            </c:dLbl>
            <c:dLbl>
              <c:idx val="1"/>
              <c:layout>
                <c:manualLayout>
                  <c:x val="0.1259347987766693"/>
                  <c:y val="0.170640647974403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CF-4A16-AB48-57075A5BF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Hoja1!$E$3:$F$3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Hoja1!$E$4:$F$4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CF-4A16-AB48-57075A5BF3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39-4DD3-B55F-EE6FA066B8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39-4DD3-B55F-EE6FA066B82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91,6%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9-4DD3-B55F-EE6FA066B829}"/>
                </c:ext>
              </c:extLst>
            </c:dLbl>
            <c:dLbl>
              <c:idx val="1"/>
              <c:layout>
                <c:manualLayout>
                  <c:x val="7.786514089130403E-2"/>
                  <c:y val="0.152566763699911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9-4DD3-B55F-EE6FA066B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Hoja1!$E$3:$F$3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Hoja1!$E$4:$F$4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39-4DD3-B55F-EE6FA066B8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4A-48AF-9B84-C58F817B1F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4A-48AF-9B84-C58F817B1F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Hoja1!$E$3:$F$3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Hoja1!$E$4:$F$4</c:f>
              <c:numCache>
                <c:formatCode>0.00%</c:formatCode>
                <c:ptCount val="2"/>
                <c:pt idx="0">
                  <c:v>0.33329999999999999</c:v>
                </c:pt>
                <c:pt idx="1">
                  <c:v>0.66659999999999997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A-48AF-9B84-C58F817B1FF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F-4CD8-BFA1-02B880DC33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F-4CD8-BFA1-02B880DC3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Hoja1!$I$3:$J$3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Hoja1!$I$4:$J$4</c:f>
              <c:numCache>
                <c:formatCode>0.00%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F-4CD8-BFA1-02B880DC33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0.png"/><Relationship Id="rId1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0.png"/><Relationship Id="rId1" Type="http://schemas.openxmlformats.org/officeDocument/2006/relationships/image" Target="../media/image240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7E3E8-D71D-48B8-80E3-2F38D2892BD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72CB15-82FC-4D6C-B5FC-EF7FBC82D400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Prototipo de implante sensorial “</a:t>
          </a:r>
          <a:r>
            <a:rPr lang="es-ES" dirty="0" err="1" smtClean="0"/>
            <a:t>Eyeborg</a:t>
          </a:r>
          <a:r>
            <a:rPr lang="es-ES" dirty="0" smtClean="0"/>
            <a:t>”</a:t>
          </a:r>
          <a:endParaRPr lang="es-ES" dirty="0"/>
        </a:p>
      </dgm:t>
    </dgm:pt>
    <dgm:pt modelId="{7BF67614-58AF-405A-BC11-08352372FED3}" type="parTrans" cxnId="{C1F8A6B0-317E-4AC8-82CC-D6DFC09918FF}">
      <dgm:prSet/>
      <dgm:spPr/>
      <dgm:t>
        <a:bodyPr/>
        <a:lstStyle/>
        <a:p>
          <a:endParaRPr lang="es-ES"/>
        </a:p>
      </dgm:t>
    </dgm:pt>
    <dgm:pt modelId="{A68555FE-7318-4F4B-AED9-9BE87625C8F1}" type="sibTrans" cxnId="{C1F8A6B0-317E-4AC8-82CC-D6DFC09918FF}">
      <dgm:prSet/>
      <dgm:spPr/>
      <dgm:t>
        <a:bodyPr/>
        <a:lstStyle/>
        <a:p>
          <a:endParaRPr lang="es-ES"/>
        </a:p>
      </dgm:t>
    </dgm:pt>
    <dgm:pt modelId="{CA0D4455-FD72-4DFF-BCAE-4CEFCE06C565}">
      <dgm:prSet phldrT="[Texto]" custT="1"/>
      <dgm:spPr/>
      <dgm:t>
        <a:bodyPr/>
        <a:lstStyle/>
        <a:p>
          <a:r>
            <a:rPr lang="es-ES" sz="1800" dirty="0" smtClean="0"/>
            <a:t>Ergonomía y resistencia.</a:t>
          </a:r>
          <a:endParaRPr lang="es-ES" sz="1800" dirty="0"/>
        </a:p>
      </dgm:t>
    </dgm:pt>
    <dgm:pt modelId="{3C3A4999-9D58-46B7-91EC-AA302815B84C}" type="parTrans" cxnId="{25B1100C-3EF7-4A2B-9B4F-789883B4876C}">
      <dgm:prSet/>
      <dgm:spPr/>
      <dgm:t>
        <a:bodyPr/>
        <a:lstStyle/>
        <a:p>
          <a:endParaRPr lang="es-ES"/>
        </a:p>
      </dgm:t>
    </dgm:pt>
    <dgm:pt modelId="{43A75987-FFFB-4AA3-A9EF-DABD205A5C0F}" type="sibTrans" cxnId="{25B1100C-3EF7-4A2B-9B4F-789883B4876C}">
      <dgm:prSet/>
      <dgm:spPr/>
      <dgm:t>
        <a:bodyPr/>
        <a:lstStyle/>
        <a:p>
          <a:endParaRPr lang="es-ES"/>
        </a:p>
      </dgm:t>
    </dgm:pt>
    <dgm:pt modelId="{D6AD311C-9975-4D42-ABA5-EB900E9F6F7D}">
      <dgm:prSet phldrT="[Texto]"/>
      <dgm:spPr/>
      <dgm:t>
        <a:bodyPr/>
        <a:lstStyle/>
        <a:p>
          <a:r>
            <a:rPr lang="es-ES" dirty="0" smtClean="0"/>
            <a:t>Sistema de control confiable.</a:t>
          </a:r>
          <a:endParaRPr lang="es-ES" dirty="0"/>
        </a:p>
      </dgm:t>
    </dgm:pt>
    <dgm:pt modelId="{867B0B90-CF3F-4071-BB64-3286EB67705D}" type="parTrans" cxnId="{5D6C621F-FF9C-427D-A8C7-29A1FC661125}">
      <dgm:prSet/>
      <dgm:spPr/>
      <dgm:t>
        <a:bodyPr/>
        <a:lstStyle/>
        <a:p>
          <a:endParaRPr lang="es-ES"/>
        </a:p>
      </dgm:t>
    </dgm:pt>
    <dgm:pt modelId="{78B48137-53AC-474F-BA03-B4C6991C8B7C}" type="sibTrans" cxnId="{5D6C621F-FF9C-427D-A8C7-29A1FC661125}">
      <dgm:prSet/>
      <dgm:spPr/>
      <dgm:t>
        <a:bodyPr/>
        <a:lstStyle/>
        <a:p>
          <a:endParaRPr lang="es-ES"/>
        </a:p>
      </dgm:t>
    </dgm:pt>
    <dgm:pt modelId="{03B8A619-C13D-484B-A0EA-C9206CD2C386}">
      <dgm:prSet phldrT="[Texto]"/>
      <dgm:spPr/>
      <dgm:t>
        <a:bodyPr/>
        <a:lstStyle/>
        <a:p>
          <a:r>
            <a:rPr lang="es-ES" dirty="0" smtClean="0"/>
            <a:t>Validación de la empresa HandEyes.</a:t>
          </a:r>
          <a:endParaRPr lang="es-ES" dirty="0"/>
        </a:p>
      </dgm:t>
    </dgm:pt>
    <dgm:pt modelId="{B1FFCAB8-38B7-4D39-9CA5-5CDEAF045BD4}" type="parTrans" cxnId="{2062B4DA-A286-465C-A7FB-D710AB870E37}">
      <dgm:prSet/>
      <dgm:spPr/>
      <dgm:t>
        <a:bodyPr/>
        <a:lstStyle/>
        <a:p>
          <a:endParaRPr lang="es-ES"/>
        </a:p>
      </dgm:t>
    </dgm:pt>
    <dgm:pt modelId="{5E4098F4-9A49-4A60-82E0-6DAE8A81455F}" type="sibTrans" cxnId="{2062B4DA-A286-465C-A7FB-D710AB870E37}">
      <dgm:prSet/>
      <dgm:spPr/>
      <dgm:t>
        <a:bodyPr/>
        <a:lstStyle/>
        <a:p>
          <a:endParaRPr lang="es-ES"/>
        </a:p>
      </dgm:t>
    </dgm:pt>
    <dgm:pt modelId="{A1F3775C-8125-4828-AE05-C7BC9203F6E6}">
      <dgm:prSet phldrT="[Texto]"/>
      <dgm:spPr/>
      <dgm:t>
        <a:bodyPr/>
        <a:lstStyle/>
        <a:p>
          <a:r>
            <a:rPr lang="es-ES" dirty="0" smtClean="0"/>
            <a:t>Placa de circuito impreso.</a:t>
          </a:r>
          <a:endParaRPr lang="es-ES" dirty="0"/>
        </a:p>
      </dgm:t>
    </dgm:pt>
    <dgm:pt modelId="{0E5D1A47-9A33-4EE3-9C40-31699E97FC2E}" type="parTrans" cxnId="{AB249927-E22A-4B08-B862-340FF6F19BB8}">
      <dgm:prSet/>
      <dgm:spPr/>
      <dgm:t>
        <a:bodyPr/>
        <a:lstStyle/>
        <a:p>
          <a:endParaRPr lang="es-ES"/>
        </a:p>
      </dgm:t>
    </dgm:pt>
    <dgm:pt modelId="{24D2F64F-17FB-4DC3-AAEE-CF3A0EE16DEB}" type="sibTrans" cxnId="{AB249927-E22A-4B08-B862-340FF6F19BB8}">
      <dgm:prSet/>
      <dgm:spPr/>
      <dgm:t>
        <a:bodyPr/>
        <a:lstStyle/>
        <a:p>
          <a:endParaRPr lang="es-ES"/>
        </a:p>
      </dgm:t>
    </dgm:pt>
    <dgm:pt modelId="{268154DF-554A-4E37-8273-0B944619C523}" type="pres">
      <dgm:prSet presAssocID="{3817E3E8-D71D-48B8-80E3-2F38D2892B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317ED3-4E8F-4ED2-9FBF-7723655333AD}" type="pres">
      <dgm:prSet presAssocID="{5372CB15-82FC-4D6C-B5FC-EF7FBC82D400}" presName="centerShape" presStyleLbl="node0" presStyleIdx="0" presStyleCnt="1"/>
      <dgm:spPr/>
      <dgm:t>
        <a:bodyPr/>
        <a:lstStyle/>
        <a:p>
          <a:endParaRPr lang="es-ES"/>
        </a:p>
      </dgm:t>
    </dgm:pt>
    <dgm:pt modelId="{907D41DA-0B4D-491A-A2B4-8FCF8403D89B}" type="pres">
      <dgm:prSet presAssocID="{CA0D4455-FD72-4DFF-BCAE-4CEFCE06C565}" presName="node" presStyleLbl="node1" presStyleIdx="0" presStyleCnt="4" custScaleX="162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E0F26-FAE2-4385-8051-65364AD06555}" type="pres">
      <dgm:prSet presAssocID="{CA0D4455-FD72-4DFF-BCAE-4CEFCE06C565}" presName="dummy" presStyleCnt="0"/>
      <dgm:spPr/>
    </dgm:pt>
    <dgm:pt modelId="{2E270754-6413-444A-8882-5D1B95641E09}" type="pres">
      <dgm:prSet presAssocID="{43A75987-FFFB-4AA3-A9EF-DABD205A5C0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FB91948-580F-4DA0-8DD0-59403855EF2A}" type="pres">
      <dgm:prSet presAssocID="{D6AD311C-9975-4D42-ABA5-EB900E9F6F7D}" presName="node" presStyleLbl="node1" presStyleIdx="1" presStyleCnt="4" custScaleX="166438" custRadScaleRad="1040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91B16-F9DF-4251-B3D3-56AEC319506A}" type="pres">
      <dgm:prSet presAssocID="{D6AD311C-9975-4D42-ABA5-EB900E9F6F7D}" presName="dummy" presStyleCnt="0"/>
      <dgm:spPr/>
    </dgm:pt>
    <dgm:pt modelId="{221A522C-3031-4E91-A6F5-8E4559B1D162}" type="pres">
      <dgm:prSet presAssocID="{78B48137-53AC-474F-BA03-B4C6991C8B7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A8815B52-D719-4367-8A6F-21E91BCA00C7}" type="pres">
      <dgm:prSet presAssocID="{03B8A619-C13D-484B-A0EA-C9206CD2C386}" presName="node" presStyleLbl="node1" presStyleIdx="2" presStyleCnt="4" custScaleX="160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C3A4D-D507-4661-BB2D-FA97F4C8B858}" type="pres">
      <dgm:prSet presAssocID="{03B8A619-C13D-484B-A0EA-C9206CD2C386}" presName="dummy" presStyleCnt="0"/>
      <dgm:spPr/>
    </dgm:pt>
    <dgm:pt modelId="{9191CF34-A435-4630-9450-B198C880AEC0}" type="pres">
      <dgm:prSet presAssocID="{5E4098F4-9A49-4A60-82E0-6DAE8A81455F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6934DCA-1730-4C5F-9EC6-60C462D99E7E}" type="pres">
      <dgm:prSet presAssocID="{A1F3775C-8125-4828-AE05-C7BC9203F6E6}" presName="node" presStyleLbl="node1" presStyleIdx="3" presStyleCnt="4" custScaleX="1537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EC31C-EF69-4EBD-AAE6-32CECCAAC326}" type="pres">
      <dgm:prSet presAssocID="{A1F3775C-8125-4828-AE05-C7BC9203F6E6}" presName="dummy" presStyleCnt="0"/>
      <dgm:spPr/>
    </dgm:pt>
    <dgm:pt modelId="{960A526E-EEF7-401A-AFA9-5134D9EA773D}" type="pres">
      <dgm:prSet presAssocID="{24D2F64F-17FB-4DC3-AAEE-CF3A0EE16DEB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FDCC7193-2333-42CE-B34A-90B6A54A1D44}" type="presOf" srcId="{D6AD311C-9975-4D42-ABA5-EB900E9F6F7D}" destId="{5FB91948-580F-4DA0-8DD0-59403855EF2A}" srcOrd="0" destOrd="0" presId="urn:microsoft.com/office/officeart/2005/8/layout/radial6"/>
    <dgm:cxn modelId="{97CC5C41-D4DA-4082-8C0D-E6FCF0F3A8CF}" type="presOf" srcId="{24D2F64F-17FB-4DC3-AAEE-CF3A0EE16DEB}" destId="{960A526E-EEF7-401A-AFA9-5134D9EA773D}" srcOrd="0" destOrd="0" presId="urn:microsoft.com/office/officeart/2005/8/layout/radial6"/>
    <dgm:cxn modelId="{25B1100C-3EF7-4A2B-9B4F-789883B4876C}" srcId="{5372CB15-82FC-4D6C-B5FC-EF7FBC82D400}" destId="{CA0D4455-FD72-4DFF-BCAE-4CEFCE06C565}" srcOrd="0" destOrd="0" parTransId="{3C3A4999-9D58-46B7-91EC-AA302815B84C}" sibTransId="{43A75987-FFFB-4AA3-A9EF-DABD205A5C0F}"/>
    <dgm:cxn modelId="{75C6215C-B1C5-49FD-A3BF-BC4577A1D0AB}" type="presOf" srcId="{A1F3775C-8125-4828-AE05-C7BC9203F6E6}" destId="{B6934DCA-1730-4C5F-9EC6-60C462D99E7E}" srcOrd="0" destOrd="0" presId="urn:microsoft.com/office/officeart/2005/8/layout/radial6"/>
    <dgm:cxn modelId="{AB249927-E22A-4B08-B862-340FF6F19BB8}" srcId="{5372CB15-82FC-4D6C-B5FC-EF7FBC82D400}" destId="{A1F3775C-8125-4828-AE05-C7BC9203F6E6}" srcOrd="3" destOrd="0" parTransId="{0E5D1A47-9A33-4EE3-9C40-31699E97FC2E}" sibTransId="{24D2F64F-17FB-4DC3-AAEE-CF3A0EE16DEB}"/>
    <dgm:cxn modelId="{33873A58-17BA-4362-974E-4D97BE0D98DD}" type="presOf" srcId="{CA0D4455-FD72-4DFF-BCAE-4CEFCE06C565}" destId="{907D41DA-0B4D-491A-A2B4-8FCF8403D89B}" srcOrd="0" destOrd="0" presId="urn:microsoft.com/office/officeart/2005/8/layout/radial6"/>
    <dgm:cxn modelId="{916456DE-7FFA-4FC6-A28B-789D06998EE6}" type="presOf" srcId="{78B48137-53AC-474F-BA03-B4C6991C8B7C}" destId="{221A522C-3031-4E91-A6F5-8E4559B1D162}" srcOrd="0" destOrd="0" presId="urn:microsoft.com/office/officeart/2005/8/layout/radial6"/>
    <dgm:cxn modelId="{C1F8A6B0-317E-4AC8-82CC-D6DFC09918FF}" srcId="{3817E3E8-D71D-48B8-80E3-2F38D2892BDC}" destId="{5372CB15-82FC-4D6C-B5FC-EF7FBC82D400}" srcOrd="0" destOrd="0" parTransId="{7BF67614-58AF-405A-BC11-08352372FED3}" sibTransId="{A68555FE-7318-4F4B-AED9-9BE87625C8F1}"/>
    <dgm:cxn modelId="{02A6C59E-2EFD-4943-916A-FB21238856C6}" type="presOf" srcId="{43A75987-FFFB-4AA3-A9EF-DABD205A5C0F}" destId="{2E270754-6413-444A-8882-5D1B95641E09}" srcOrd="0" destOrd="0" presId="urn:microsoft.com/office/officeart/2005/8/layout/radial6"/>
    <dgm:cxn modelId="{D64823BB-3743-42A6-8A43-A1E65E8CBDDF}" type="presOf" srcId="{5372CB15-82FC-4D6C-B5FC-EF7FBC82D400}" destId="{81317ED3-4E8F-4ED2-9FBF-7723655333AD}" srcOrd="0" destOrd="0" presId="urn:microsoft.com/office/officeart/2005/8/layout/radial6"/>
    <dgm:cxn modelId="{3B440722-5D1D-449C-82AD-2F359301E4A7}" type="presOf" srcId="{5E4098F4-9A49-4A60-82E0-6DAE8A81455F}" destId="{9191CF34-A435-4630-9450-B198C880AEC0}" srcOrd="0" destOrd="0" presId="urn:microsoft.com/office/officeart/2005/8/layout/radial6"/>
    <dgm:cxn modelId="{2062B4DA-A286-465C-A7FB-D710AB870E37}" srcId="{5372CB15-82FC-4D6C-B5FC-EF7FBC82D400}" destId="{03B8A619-C13D-484B-A0EA-C9206CD2C386}" srcOrd="2" destOrd="0" parTransId="{B1FFCAB8-38B7-4D39-9CA5-5CDEAF045BD4}" sibTransId="{5E4098F4-9A49-4A60-82E0-6DAE8A81455F}"/>
    <dgm:cxn modelId="{15489C66-239D-4DBD-AD73-48A2D867FB0B}" type="presOf" srcId="{03B8A619-C13D-484B-A0EA-C9206CD2C386}" destId="{A8815B52-D719-4367-8A6F-21E91BCA00C7}" srcOrd="0" destOrd="0" presId="urn:microsoft.com/office/officeart/2005/8/layout/radial6"/>
    <dgm:cxn modelId="{5D6C621F-FF9C-427D-A8C7-29A1FC661125}" srcId="{5372CB15-82FC-4D6C-B5FC-EF7FBC82D400}" destId="{D6AD311C-9975-4D42-ABA5-EB900E9F6F7D}" srcOrd="1" destOrd="0" parTransId="{867B0B90-CF3F-4071-BB64-3286EB67705D}" sibTransId="{78B48137-53AC-474F-BA03-B4C6991C8B7C}"/>
    <dgm:cxn modelId="{62BB71D9-208C-480B-8C2A-1E820C2EE530}" type="presOf" srcId="{3817E3E8-D71D-48B8-80E3-2F38D2892BDC}" destId="{268154DF-554A-4E37-8273-0B944619C523}" srcOrd="0" destOrd="0" presId="urn:microsoft.com/office/officeart/2005/8/layout/radial6"/>
    <dgm:cxn modelId="{7A71BE12-7AA9-40B6-9A39-2023F9C0F147}" type="presParOf" srcId="{268154DF-554A-4E37-8273-0B944619C523}" destId="{81317ED3-4E8F-4ED2-9FBF-7723655333AD}" srcOrd="0" destOrd="0" presId="urn:microsoft.com/office/officeart/2005/8/layout/radial6"/>
    <dgm:cxn modelId="{465EBF1A-9B73-4078-A13C-2857B4C14D2C}" type="presParOf" srcId="{268154DF-554A-4E37-8273-0B944619C523}" destId="{907D41DA-0B4D-491A-A2B4-8FCF8403D89B}" srcOrd="1" destOrd="0" presId="urn:microsoft.com/office/officeart/2005/8/layout/radial6"/>
    <dgm:cxn modelId="{64556B90-A5EC-462C-B7B4-EF38AA501AB7}" type="presParOf" srcId="{268154DF-554A-4E37-8273-0B944619C523}" destId="{94EE0F26-FAE2-4385-8051-65364AD06555}" srcOrd="2" destOrd="0" presId="urn:microsoft.com/office/officeart/2005/8/layout/radial6"/>
    <dgm:cxn modelId="{3B75CACF-F770-497C-8D23-031263289AAB}" type="presParOf" srcId="{268154DF-554A-4E37-8273-0B944619C523}" destId="{2E270754-6413-444A-8882-5D1B95641E09}" srcOrd="3" destOrd="0" presId="urn:microsoft.com/office/officeart/2005/8/layout/radial6"/>
    <dgm:cxn modelId="{AC5FBB2C-0FFB-428A-88AD-25B48B8DE5F0}" type="presParOf" srcId="{268154DF-554A-4E37-8273-0B944619C523}" destId="{5FB91948-580F-4DA0-8DD0-59403855EF2A}" srcOrd="4" destOrd="0" presId="urn:microsoft.com/office/officeart/2005/8/layout/radial6"/>
    <dgm:cxn modelId="{FF0A036E-45E0-4D05-AF91-6EA997E269C0}" type="presParOf" srcId="{268154DF-554A-4E37-8273-0B944619C523}" destId="{01491B16-F9DF-4251-B3D3-56AEC319506A}" srcOrd="5" destOrd="0" presId="urn:microsoft.com/office/officeart/2005/8/layout/radial6"/>
    <dgm:cxn modelId="{94C5B531-1B11-4896-8D1E-B1A499FBBAB1}" type="presParOf" srcId="{268154DF-554A-4E37-8273-0B944619C523}" destId="{221A522C-3031-4E91-A6F5-8E4559B1D162}" srcOrd="6" destOrd="0" presId="urn:microsoft.com/office/officeart/2005/8/layout/radial6"/>
    <dgm:cxn modelId="{CEC7D851-6067-4158-9EC9-8A025FC3537B}" type="presParOf" srcId="{268154DF-554A-4E37-8273-0B944619C523}" destId="{A8815B52-D719-4367-8A6F-21E91BCA00C7}" srcOrd="7" destOrd="0" presId="urn:microsoft.com/office/officeart/2005/8/layout/radial6"/>
    <dgm:cxn modelId="{0D03BC7D-1739-4112-AC4B-CB6C4A699D28}" type="presParOf" srcId="{268154DF-554A-4E37-8273-0B944619C523}" destId="{426C3A4D-D507-4661-BB2D-FA97F4C8B858}" srcOrd="8" destOrd="0" presId="urn:microsoft.com/office/officeart/2005/8/layout/radial6"/>
    <dgm:cxn modelId="{51F20D38-04FA-4209-ACE6-58FCC1E6A66F}" type="presParOf" srcId="{268154DF-554A-4E37-8273-0B944619C523}" destId="{9191CF34-A435-4630-9450-B198C880AEC0}" srcOrd="9" destOrd="0" presId="urn:microsoft.com/office/officeart/2005/8/layout/radial6"/>
    <dgm:cxn modelId="{BC851B31-9FBC-49FB-87B1-D7681925272B}" type="presParOf" srcId="{268154DF-554A-4E37-8273-0B944619C523}" destId="{B6934DCA-1730-4C5F-9EC6-60C462D99E7E}" srcOrd="10" destOrd="0" presId="urn:microsoft.com/office/officeart/2005/8/layout/radial6"/>
    <dgm:cxn modelId="{8FBE6821-2E08-4B5E-86AA-CE808DCD2B6B}" type="presParOf" srcId="{268154DF-554A-4E37-8273-0B944619C523}" destId="{CDBEC31C-EF69-4EBD-AAE6-32CECCAAC326}" srcOrd="11" destOrd="0" presId="urn:microsoft.com/office/officeart/2005/8/layout/radial6"/>
    <dgm:cxn modelId="{F1706F92-5DC4-4DE5-9442-CA3C5BDE23E9}" type="presParOf" srcId="{268154DF-554A-4E37-8273-0B944619C523}" destId="{960A526E-EEF7-401A-AFA9-5134D9EA773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DCDF1-105F-DB43-8A96-7953639A70C5}" type="doc">
      <dgm:prSet loTypeId="urn:microsoft.com/office/officeart/2005/8/layout/hierarchy2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B763D6F-BF81-5C49-A1A0-76493EB7907D}">
      <dgm:prSet phldrT="[Text]" custT="1"/>
      <dgm:spPr/>
      <dgm:t>
        <a:bodyPr/>
        <a:lstStyle/>
        <a:p>
          <a:pPr algn="ctr"/>
          <a:r>
            <a:rPr lang="es-ES_tradnl" sz="1600" b="1" dirty="0"/>
            <a:t>COMPONENTES ELECTRÓNICOS / ELÉCTRICOS</a:t>
          </a:r>
          <a:endParaRPr lang="en-US" sz="1600" dirty="0"/>
        </a:p>
      </dgm:t>
    </dgm:pt>
    <dgm:pt modelId="{B90CED1C-7BAA-2F40-86C1-3B79F447B8C6}" type="parTrans" cxnId="{27C7AFB1-C86E-2942-A6D1-9DE85738B0CA}">
      <dgm:prSet/>
      <dgm:spPr/>
      <dgm:t>
        <a:bodyPr/>
        <a:lstStyle/>
        <a:p>
          <a:pPr algn="l"/>
          <a:endParaRPr lang="en-US" sz="1600"/>
        </a:p>
      </dgm:t>
    </dgm:pt>
    <dgm:pt modelId="{DFB134AF-3794-0F4B-81DE-32F9032514DB}" type="sibTrans" cxnId="{27C7AFB1-C86E-2942-A6D1-9DE85738B0CA}">
      <dgm:prSet/>
      <dgm:spPr/>
      <dgm:t>
        <a:bodyPr/>
        <a:lstStyle/>
        <a:p>
          <a:pPr algn="l"/>
          <a:endParaRPr lang="en-US" sz="1600"/>
        </a:p>
      </dgm:t>
    </dgm:pt>
    <dgm:pt modelId="{1FA771A8-C8C6-5C48-B90A-7ADE3AAB6D57}">
      <dgm:prSet phldrT="[Text]" custT="1"/>
      <dgm:spPr/>
      <dgm:t>
        <a:bodyPr/>
        <a:lstStyle/>
        <a:p>
          <a:pPr algn="ctr"/>
          <a:r>
            <a:rPr lang="es-MX" sz="2200" dirty="0" smtClean="0"/>
            <a:t>Sensores</a:t>
          </a:r>
          <a:endParaRPr lang="en-US" sz="2200" dirty="0"/>
        </a:p>
      </dgm:t>
    </dgm:pt>
    <dgm:pt modelId="{CFD15D3F-592A-9843-B02F-F78814487814}" type="parTrans" cxnId="{B126D684-4BF8-2047-82BA-3D9C9A82530F}">
      <dgm:prSet custT="1"/>
      <dgm:spPr/>
      <dgm:t>
        <a:bodyPr/>
        <a:lstStyle/>
        <a:p>
          <a:pPr algn="l"/>
          <a:endParaRPr lang="en-US" sz="400"/>
        </a:p>
      </dgm:t>
    </dgm:pt>
    <dgm:pt modelId="{CC66D98D-C4CD-E146-9E60-89AE32F20661}" type="sibTrans" cxnId="{B126D684-4BF8-2047-82BA-3D9C9A82530F}">
      <dgm:prSet/>
      <dgm:spPr/>
      <dgm:t>
        <a:bodyPr/>
        <a:lstStyle/>
        <a:p>
          <a:pPr algn="l"/>
          <a:endParaRPr lang="en-US" sz="1600"/>
        </a:p>
      </dgm:t>
    </dgm:pt>
    <dgm:pt modelId="{30CBA1B6-4E65-BF4E-A0B9-3547250A69A6}">
      <dgm:prSet phldrT="[Text]" custT="1"/>
      <dgm:spPr/>
      <dgm:t>
        <a:bodyPr/>
        <a:lstStyle/>
        <a:p>
          <a:pPr algn="l"/>
          <a:r>
            <a:rPr lang="en-US" sz="2200" dirty="0"/>
            <a:t>Investigación y selección de sensores.</a:t>
          </a:r>
        </a:p>
      </dgm:t>
    </dgm:pt>
    <dgm:pt modelId="{3BC319FC-B95A-D44B-A5C3-C9059DDFF4ED}" type="parTrans" cxnId="{2CE76FF0-5E37-B24F-BE4E-777EFD248F76}">
      <dgm:prSet custT="1"/>
      <dgm:spPr/>
      <dgm:t>
        <a:bodyPr/>
        <a:lstStyle/>
        <a:p>
          <a:pPr algn="l"/>
          <a:endParaRPr lang="en-US" sz="400"/>
        </a:p>
      </dgm:t>
    </dgm:pt>
    <dgm:pt modelId="{720612AA-B43F-904B-8892-40211E15C867}" type="sibTrans" cxnId="{2CE76FF0-5E37-B24F-BE4E-777EFD248F76}">
      <dgm:prSet/>
      <dgm:spPr/>
      <dgm:t>
        <a:bodyPr/>
        <a:lstStyle/>
        <a:p>
          <a:pPr algn="l"/>
          <a:endParaRPr lang="en-US" sz="1600"/>
        </a:p>
      </dgm:t>
    </dgm:pt>
    <dgm:pt modelId="{442C522E-3106-2745-BE79-9B203B041C35}">
      <dgm:prSet phldrT="[Text]" custT="1"/>
      <dgm:spPr/>
      <dgm:t>
        <a:bodyPr/>
        <a:lstStyle/>
        <a:p>
          <a:pPr algn="ctr"/>
          <a:r>
            <a:rPr lang="en-US" sz="2200" dirty="0" err="1"/>
            <a:t>Actuadores</a:t>
          </a:r>
          <a:endParaRPr lang="en-US" sz="2200" dirty="0"/>
        </a:p>
      </dgm:t>
    </dgm:pt>
    <dgm:pt modelId="{170BEE99-8F90-B44F-80C3-585B08075458}" type="sibTrans" cxnId="{28B64DED-D833-7A42-A7A0-68AA3047D743}">
      <dgm:prSet/>
      <dgm:spPr/>
      <dgm:t>
        <a:bodyPr/>
        <a:lstStyle/>
        <a:p>
          <a:pPr algn="l"/>
          <a:endParaRPr lang="en-US" sz="1600"/>
        </a:p>
      </dgm:t>
    </dgm:pt>
    <dgm:pt modelId="{C9970517-8BB5-544E-8681-D0806D7176E8}" type="parTrans" cxnId="{28B64DED-D833-7A42-A7A0-68AA3047D743}">
      <dgm:prSet custT="1"/>
      <dgm:spPr/>
      <dgm:t>
        <a:bodyPr/>
        <a:lstStyle/>
        <a:p>
          <a:pPr algn="l"/>
          <a:endParaRPr lang="en-US" sz="400"/>
        </a:p>
      </dgm:t>
    </dgm:pt>
    <dgm:pt modelId="{18504D9F-1C8A-C44D-86FA-7C1AC6238607}">
      <dgm:prSet phldrT="[Text]" custT="1"/>
      <dgm:spPr/>
      <dgm:t>
        <a:bodyPr/>
        <a:lstStyle/>
        <a:p>
          <a:pPr algn="l"/>
          <a:r>
            <a:rPr lang="en-US" sz="2200" dirty="0" err="1"/>
            <a:t>Investigación</a:t>
          </a:r>
          <a:r>
            <a:rPr lang="en-US" sz="2200" dirty="0"/>
            <a:t> y </a:t>
          </a:r>
          <a:r>
            <a:rPr lang="en-US" sz="2200" dirty="0" err="1"/>
            <a:t>selección</a:t>
          </a:r>
          <a:r>
            <a:rPr lang="en-US" sz="2200" dirty="0"/>
            <a:t> de </a:t>
          </a:r>
          <a:r>
            <a:rPr lang="en-US" sz="2200" dirty="0" err="1"/>
            <a:t>actuadores</a:t>
          </a:r>
          <a:endParaRPr lang="en-US" sz="2200" dirty="0"/>
        </a:p>
      </dgm:t>
    </dgm:pt>
    <dgm:pt modelId="{C2AAA8D4-8C25-6A45-9005-E17DA5874CF6}" type="parTrans" cxnId="{D7C9F6F3-6B89-7C46-9B17-D8EB5DA3ECED}">
      <dgm:prSet custT="1"/>
      <dgm:spPr/>
      <dgm:t>
        <a:bodyPr/>
        <a:lstStyle/>
        <a:p>
          <a:pPr algn="l"/>
          <a:endParaRPr lang="en-US" sz="400"/>
        </a:p>
      </dgm:t>
    </dgm:pt>
    <dgm:pt modelId="{8CE750ED-23A8-EE41-AB03-08B819C26035}" type="sibTrans" cxnId="{D7C9F6F3-6B89-7C46-9B17-D8EB5DA3ECED}">
      <dgm:prSet/>
      <dgm:spPr/>
      <dgm:t>
        <a:bodyPr/>
        <a:lstStyle/>
        <a:p>
          <a:pPr algn="l"/>
          <a:endParaRPr lang="en-US" sz="1600"/>
        </a:p>
      </dgm:t>
    </dgm:pt>
    <dgm:pt modelId="{BE137E26-186E-4D11-AB78-E1125590C92D}">
      <dgm:prSet phldrT="[Text]" custT="1"/>
      <dgm:spPr/>
      <dgm:t>
        <a:bodyPr/>
        <a:lstStyle/>
        <a:p>
          <a:pPr algn="ctr"/>
          <a:r>
            <a:rPr lang="en-US" sz="2200" dirty="0" err="1"/>
            <a:t>Placa</a:t>
          </a:r>
          <a:r>
            <a:rPr lang="en-US" sz="2200" dirty="0"/>
            <a:t> </a:t>
          </a:r>
          <a:r>
            <a:rPr lang="en-US" sz="2200" dirty="0" err="1"/>
            <a:t>Electrónica</a:t>
          </a:r>
          <a:endParaRPr lang="en-US" sz="2200" dirty="0"/>
        </a:p>
      </dgm:t>
    </dgm:pt>
    <dgm:pt modelId="{8A752CB0-7D7C-4889-9981-D472AE6A4F60}" type="parTrans" cxnId="{2930F873-186A-4F18-A1B0-248D67A30F02}">
      <dgm:prSet/>
      <dgm:spPr/>
      <dgm:t>
        <a:bodyPr/>
        <a:lstStyle/>
        <a:p>
          <a:pPr algn="l"/>
          <a:endParaRPr lang="es-ES"/>
        </a:p>
      </dgm:t>
    </dgm:pt>
    <dgm:pt modelId="{7A1B849C-4BE0-41B4-9D42-0E3F3BCB46F1}" type="sibTrans" cxnId="{2930F873-186A-4F18-A1B0-248D67A30F02}">
      <dgm:prSet/>
      <dgm:spPr/>
      <dgm:t>
        <a:bodyPr/>
        <a:lstStyle/>
        <a:p>
          <a:pPr algn="l"/>
          <a:endParaRPr lang="es-ES"/>
        </a:p>
      </dgm:t>
    </dgm:pt>
    <dgm:pt modelId="{4F2B4D5E-90FA-4D24-AD07-3BEC3E8CB1EC}">
      <dgm:prSet custT="1"/>
      <dgm:spPr/>
      <dgm:t>
        <a:bodyPr/>
        <a:lstStyle/>
        <a:p>
          <a:pPr algn="l"/>
          <a:r>
            <a:rPr lang="es-ES" sz="2200" dirty="0" smtClean="0"/>
            <a:t>Circuito </a:t>
          </a:r>
          <a:r>
            <a:rPr lang="es-ES" sz="2200" dirty="0"/>
            <a:t>de acondicionamiento</a:t>
          </a:r>
        </a:p>
      </dgm:t>
    </dgm:pt>
    <dgm:pt modelId="{AE914682-32E6-493C-910D-EE23E1D1DAAC}" type="parTrans" cxnId="{148C1766-E662-4A64-AF79-F0C044933083}">
      <dgm:prSet/>
      <dgm:spPr/>
      <dgm:t>
        <a:bodyPr/>
        <a:lstStyle/>
        <a:p>
          <a:pPr algn="l"/>
          <a:endParaRPr lang="es-ES"/>
        </a:p>
      </dgm:t>
    </dgm:pt>
    <dgm:pt modelId="{B696AC6E-518E-48DB-B710-5400BB4888B4}" type="sibTrans" cxnId="{148C1766-E662-4A64-AF79-F0C044933083}">
      <dgm:prSet/>
      <dgm:spPr/>
      <dgm:t>
        <a:bodyPr/>
        <a:lstStyle/>
        <a:p>
          <a:pPr algn="l"/>
          <a:endParaRPr lang="es-ES"/>
        </a:p>
      </dgm:t>
    </dgm:pt>
    <dgm:pt modelId="{45E22493-7E22-46E2-9B51-E23134F3EAB7}">
      <dgm:prSet/>
      <dgm:spPr/>
      <dgm:t>
        <a:bodyPr/>
        <a:lstStyle/>
        <a:p>
          <a:pPr algn="l"/>
          <a:r>
            <a:rPr lang="es-ES"/>
            <a:t>Selección de componentes electrónicos.</a:t>
          </a:r>
        </a:p>
      </dgm:t>
    </dgm:pt>
    <dgm:pt modelId="{4F6C0552-B2F7-47E9-B37F-76230E5C77F6}" type="parTrans" cxnId="{86FB42EA-FF4B-4926-9DBD-06737E692C56}">
      <dgm:prSet/>
      <dgm:spPr/>
      <dgm:t>
        <a:bodyPr/>
        <a:lstStyle/>
        <a:p>
          <a:pPr algn="l"/>
          <a:endParaRPr lang="es-ES"/>
        </a:p>
      </dgm:t>
    </dgm:pt>
    <dgm:pt modelId="{49BAC4F1-FAE7-4EB1-9608-3796EE8EC9B0}" type="sibTrans" cxnId="{86FB42EA-FF4B-4926-9DBD-06737E692C56}">
      <dgm:prSet/>
      <dgm:spPr/>
      <dgm:t>
        <a:bodyPr/>
        <a:lstStyle/>
        <a:p>
          <a:pPr algn="l"/>
          <a:endParaRPr lang="es-ES"/>
        </a:p>
      </dgm:t>
    </dgm:pt>
    <dgm:pt modelId="{37E0D013-457B-4115-B425-B0F89C988E4E}">
      <dgm:prSet/>
      <dgm:spPr/>
      <dgm:t>
        <a:bodyPr/>
        <a:lstStyle/>
        <a:p>
          <a:pPr algn="l"/>
          <a:r>
            <a:rPr lang="es-ES" dirty="0"/>
            <a:t>Miniaturización de componentes</a:t>
          </a:r>
        </a:p>
      </dgm:t>
    </dgm:pt>
    <dgm:pt modelId="{92347863-E97D-4CA7-B5B3-74EDC1264BBD}" type="parTrans" cxnId="{1DCA21AD-223F-4564-BB8E-DDFC6759E017}">
      <dgm:prSet/>
      <dgm:spPr/>
      <dgm:t>
        <a:bodyPr/>
        <a:lstStyle/>
        <a:p>
          <a:pPr algn="l"/>
          <a:endParaRPr lang="es-ES"/>
        </a:p>
      </dgm:t>
    </dgm:pt>
    <dgm:pt modelId="{2C760729-DA7B-48C9-A7A4-B3349210ACE4}" type="sibTrans" cxnId="{1DCA21AD-223F-4564-BB8E-DDFC6759E017}">
      <dgm:prSet/>
      <dgm:spPr/>
      <dgm:t>
        <a:bodyPr/>
        <a:lstStyle/>
        <a:p>
          <a:pPr algn="l"/>
          <a:endParaRPr lang="es-ES"/>
        </a:p>
      </dgm:t>
    </dgm:pt>
    <dgm:pt modelId="{F9A1ECD1-A0E4-B14B-B056-E2944883D567}" type="pres">
      <dgm:prSet presAssocID="{DF6DCDF1-105F-DB43-8A96-7953639A70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69D8E3DB-3AC8-D546-B82D-65175CADBEE2}" type="pres">
      <dgm:prSet presAssocID="{1B763D6F-BF81-5C49-A1A0-76493EB7907D}" presName="root1" presStyleCnt="0"/>
      <dgm:spPr/>
      <dgm:t>
        <a:bodyPr/>
        <a:lstStyle/>
        <a:p>
          <a:endParaRPr lang="es-ES"/>
        </a:p>
      </dgm:t>
    </dgm:pt>
    <dgm:pt modelId="{81C50A8F-6663-A840-8BED-54F3DB2A401E}" type="pres">
      <dgm:prSet presAssocID="{1B763D6F-BF81-5C49-A1A0-76493EB790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A19FF25-5F5B-514A-81AE-77B9312E43BF}" type="pres">
      <dgm:prSet presAssocID="{1B763D6F-BF81-5C49-A1A0-76493EB7907D}" presName="level2hierChild" presStyleCnt="0"/>
      <dgm:spPr/>
      <dgm:t>
        <a:bodyPr/>
        <a:lstStyle/>
        <a:p>
          <a:endParaRPr lang="es-ES"/>
        </a:p>
      </dgm:t>
    </dgm:pt>
    <dgm:pt modelId="{D37AEDEF-0CA0-AD4B-8E4D-1719142F0E3C}" type="pres">
      <dgm:prSet presAssocID="{CFD15D3F-592A-9843-B02F-F78814487814}" presName="conn2-1" presStyleLbl="parChTrans1D2" presStyleIdx="0" presStyleCnt="3"/>
      <dgm:spPr/>
      <dgm:t>
        <a:bodyPr/>
        <a:lstStyle/>
        <a:p>
          <a:endParaRPr lang="es-ES_tradnl"/>
        </a:p>
      </dgm:t>
    </dgm:pt>
    <dgm:pt modelId="{BDC1C7AD-1C16-D747-AA9D-820948393CCA}" type="pres">
      <dgm:prSet presAssocID="{CFD15D3F-592A-9843-B02F-F78814487814}" presName="connTx" presStyleLbl="parChTrans1D2" presStyleIdx="0" presStyleCnt="3"/>
      <dgm:spPr/>
      <dgm:t>
        <a:bodyPr/>
        <a:lstStyle/>
        <a:p>
          <a:endParaRPr lang="es-ES_tradnl"/>
        </a:p>
      </dgm:t>
    </dgm:pt>
    <dgm:pt modelId="{07FBFC81-1B62-E04B-B71D-0C016E377712}" type="pres">
      <dgm:prSet presAssocID="{1FA771A8-C8C6-5C48-B90A-7ADE3AAB6D57}" presName="root2" presStyleCnt="0"/>
      <dgm:spPr/>
      <dgm:t>
        <a:bodyPr/>
        <a:lstStyle/>
        <a:p>
          <a:endParaRPr lang="es-ES"/>
        </a:p>
      </dgm:t>
    </dgm:pt>
    <dgm:pt modelId="{5B46ED11-16F7-884E-B5CA-CF5761905629}" type="pres">
      <dgm:prSet presAssocID="{1FA771A8-C8C6-5C48-B90A-7ADE3AAB6D57}" presName="LevelTwoTextNode" presStyleLbl="node2" presStyleIdx="0" presStyleCnt="3" custScaleX="96761" custScaleY="63649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7D8CB24-3827-474F-B8EB-3BB7F99A11D8}" type="pres">
      <dgm:prSet presAssocID="{1FA771A8-C8C6-5C48-B90A-7ADE3AAB6D57}" presName="level3hierChild" presStyleCnt="0"/>
      <dgm:spPr/>
      <dgm:t>
        <a:bodyPr/>
        <a:lstStyle/>
        <a:p>
          <a:endParaRPr lang="es-ES"/>
        </a:p>
      </dgm:t>
    </dgm:pt>
    <dgm:pt modelId="{605C0A9B-DB30-634F-AECC-2A6ED57245A5}" type="pres">
      <dgm:prSet presAssocID="{3BC319FC-B95A-D44B-A5C3-C9059DDFF4ED}" presName="conn2-1" presStyleLbl="parChTrans1D3" presStyleIdx="0" presStyleCnt="5"/>
      <dgm:spPr/>
      <dgm:t>
        <a:bodyPr/>
        <a:lstStyle/>
        <a:p>
          <a:endParaRPr lang="es-ES_tradnl"/>
        </a:p>
      </dgm:t>
    </dgm:pt>
    <dgm:pt modelId="{94EC0AA1-2907-5749-9F75-8CDE765A6B58}" type="pres">
      <dgm:prSet presAssocID="{3BC319FC-B95A-D44B-A5C3-C9059DDFF4ED}" presName="connTx" presStyleLbl="parChTrans1D3" presStyleIdx="0" presStyleCnt="5"/>
      <dgm:spPr/>
      <dgm:t>
        <a:bodyPr/>
        <a:lstStyle/>
        <a:p>
          <a:endParaRPr lang="es-ES_tradnl"/>
        </a:p>
      </dgm:t>
    </dgm:pt>
    <dgm:pt modelId="{F7FEBF04-6774-A64D-9119-A13A616BD28D}" type="pres">
      <dgm:prSet presAssocID="{30CBA1B6-4E65-BF4E-A0B9-3547250A69A6}" presName="root2" presStyleCnt="0"/>
      <dgm:spPr/>
      <dgm:t>
        <a:bodyPr/>
        <a:lstStyle/>
        <a:p>
          <a:endParaRPr lang="es-ES"/>
        </a:p>
      </dgm:t>
    </dgm:pt>
    <dgm:pt modelId="{37B8CD93-22FC-304B-B328-E7D8A3D8EAE3}" type="pres">
      <dgm:prSet presAssocID="{30CBA1B6-4E65-BF4E-A0B9-3547250A69A6}" presName="LevelTwoTextNode" presStyleLbl="node3" presStyleIdx="0" presStyleCnt="5" custScaleX="233555" custScaleY="4016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5FC8950-53EE-7944-9DFC-2D33268E99F7}" type="pres">
      <dgm:prSet presAssocID="{30CBA1B6-4E65-BF4E-A0B9-3547250A69A6}" presName="level3hierChild" presStyleCnt="0"/>
      <dgm:spPr/>
      <dgm:t>
        <a:bodyPr/>
        <a:lstStyle/>
        <a:p>
          <a:endParaRPr lang="es-ES"/>
        </a:p>
      </dgm:t>
    </dgm:pt>
    <dgm:pt modelId="{D5868814-7DCF-5B41-ABF4-A5E023570C16}" type="pres">
      <dgm:prSet presAssocID="{C9970517-8BB5-544E-8681-D0806D7176E8}" presName="conn2-1" presStyleLbl="parChTrans1D2" presStyleIdx="1" presStyleCnt="3"/>
      <dgm:spPr/>
      <dgm:t>
        <a:bodyPr/>
        <a:lstStyle/>
        <a:p>
          <a:endParaRPr lang="es-ES_tradnl"/>
        </a:p>
      </dgm:t>
    </dgm:pt>
    <dgm:pt modelId="{1FC2E14E-6C39-1744-87D8-2644D678950B}" type="pres">
      <dgm:prSet presAssocID="{C9970517-8BB5-544E-8681-D0806D7176E8}" presName="connTx" presStyleLbl="parChTrans1D2" presStyleIdx="1" presStyleCnt="3"/>
      <dgm:spPr/>
      <dgm:t>
        <a:bodyPr/>
        <a:lstStyle/>
        <a:p>
          <a:endParaRPr lang="es-ES_tradnl"/>
        </a:p>
      </dgm:t>
    </dgm:pt>
    <dgm:pt modelId="{46243629-429E-0147-851D-9AB9E7FE7344}" type="pres">
      <dgm:prSet presAssocID="{442C522E-3106-2745-BE79-9B203B041C35}" presName="root2" presStyleCnt="0"/>
      <dgm:spPr/>
      <dgm:t>
        <a:bodyPr/>
        <a:lstStyle/>
        <a:p>
          <a:endParaRPr lang="es-ES"/>
        </a:p>
      </dgm:t>
    </dgm:pt>
    <dgm:pt modelId="{AADD96A3-F5E3-4246-8D54-9214C2C8E662}" type="pres">
      <dgm:prSet presAssocID="{442C522E-3106-2745-BE79-9B203B041C35}" presName="LevelTwoTextNode" presStyleLbl="node2" presStyleIdx="1" presStyleCnt="3" custScaleX="96761" custScaleY="63649" custLinFactNeighborX="-1533" custLinFactNeighborY="1431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DED55E3-256A-B24E-BA6C-5E9BED8D1998}" type="pres">
      <dgm:prSet presAssocID="{442C522E-3106-2745-BE79-9B203B041C35}" presName="level3hierChild" presStyleCnt="0"/>
      <dgm:spPr/>
      <dgm:t>
        <a:bodyPr/>
        <a:lstStyle/>
        <a:p>
          <a:endParaRPr lang="es-ES"/>
        </a:p>
      </dgm:t>
    </dgm:pt>
    <dgm:pt modelId="{91197B71-6FDF-A345-8A28-E684D6563EE1}" type="pres">
      <dgm:prSet presAssocID="{C2AAA8D4-8C25-6A45-9005-E17DA5874CF6}" presName="conn2-1" presStyleLbl="parChTrans1D3" presStyleIdx="1" presStyleCnt="5"/>
      <dgm:spPr/>
      <dgm:t>
        <a:bodyPr/>
        <a:lstStyle/>
        <a:p>
          <a:endParaRPr lang="es-ES_tradnl"/>
        </a:p>
      </dgm:t>
    </dgm:pt>
    <dgm:pt modelId="{C48E2489-4D9C-5543-BDD8-4660E017AA3E}" type="pres">
      <dgm:prSet presAssocID="{C2AAA8D4-8C25-6A45-9005-E17DA5874CF6}" presName="connTx" presStyleLbl="parChTrans1D3" presStyleIdx="1" presStyleCnt="5"/>
      <dgm:spPr/>
      <dgm:t>
        <a:bodyPr/>
        <a:lstStyle/>
        <a:p>
          <a:endParaRPr lang="es-ES_tradnl"/>
        </a:p>
      </dgm:t>
    </dgm:pt>
    <dgm:pt modelId="{977F6198-566A-A740-A2A4-58D43F558375}" type="pres">
      <dgm:prSet presAssocID="{18504D9F-1C8A-C44D-86FA-7C1AC6238607}" presName="root2" presStyleCnt="0"/>
      <dgm:spPr/>
      <dgm:t>
        <a:bodyPr/>
        <a:lstStyle/>
        <a:p>
          <a:endParaRPr lang="es-ES"/>
        </a:p>
      </dgm:t>
    </dgm:pt>
    <dgm:pt modelId="{ABFEDA90-F7AF-0346-B1BF-55200CBE82DB}" type="pres">
      <dgm:prSet presAssocID="{18504D9F-1C8A-C44D-86FA-7C1AC6238607}" presName="LevelTwoTextNode" presStyleLbl="node3" presStyleIdx="1" presStyleCnt="5" custScaleX="233555" custScaleY="39819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4587EDD-9231-0949-9434-0CBBE3A3FE71}" type="pres">
      <dgm:prSet presAssocID="{18504D9F-1C8A-C44D-86FA-7C1AC6238607}" presName="level3hierChild" presStyleCnt="0"/>
      <dgm:spPr/>
      <dgm:t>
        <a:bodyPr/>
        <a:lstStyle/>
        <a:p>
          <a:endParaRPr lang="es-ES"/>
        </a:p>
      </dgm:t>
    </dgm:pt>
    <dgm:pt modelId="{FC87EC74-A12C-45D2-A35C-AF0E48087058}" type="pres">
      <dgm:prSet presAssocID="{8A752CB0-7D7C-4889-9981-D472AE6A4F60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CEE79488-D26C-4B53-8772-FD810C7AA152}" type="pres">
      <dgm:prSet presAssocID="{8A752CB0-7D7C-4889-9981-D472AE6A4F60}" presName="connTx" presStyleLbl="parChTrans1D2" presStyleIdx="2" presStyleCnt="3"/>
      <dgm:spPr/>
      <dgm:t>
        <a:bodyPr/>
        <a:lstStyle/>
        <a:p>
          <a:endParaRPr lang="es-ES"/>
        </a:p>
      </dgm:t>
    </dgm:pt>
    <dgm:pt modelId="{F9D524E4-28E1-4419-92CA-0F82A0FEF917}" type="pres">
      <dgm:prSet presAssocID="{BE137E26-186E-4D11-AB78-E1125590C92D}" presName="root2" presStyleCnt="0"/>
      <dgm:spPr/>
      <dgm:t>
        <a:bodyPr/>
        <a:lstStyle/>
        <a:p>
          <a:endParaRPr lang="es-ES"/>
        </a:p>
      </dgm:t>
    </dgm:pt>
    <dgm:pt modelId="{6E2F027B-0DA3-4E19-8DBB-F4756E611E0B}" type="pres">
      <dgm:prSet presAssocID="{BE137E26-186E-4D11-AB78-E1125590C92D}" presName="LevelTwoTextNode" presStyleLbl="node2" presStyleIdx="2" presStyleCnt="3" custScaleX="96761" custScaleY="63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510A8-E052-4C10-A4B8-5DFF2461462F}" type="pres">
      <dgm:prSet presAssocID="{BE137E26-186E-4D11-AB78-E1125590C92D}" presName="level3hierChild" presStyleCnt="0"/>
      <dgm:spPr/>
      <dgm:t>
        <a:bodyPr/>
        <a:lstStyle/>
        <a:p>
          <a:endParaRPr lang="es-ES"/>
        </a:p>
      </dgm:t>
    </dgm:pt>
    <dgm:pt modelId="{870FBFE7-3FA0-4161-A321-103716F41EED}" type="pres">
      <dgm:prSet presAssocID="{AE914682-32E6-493C-910D-EE23E1D1DAAC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D051BDC8-F020-47A0-8EB1-60B5DAF1DF74}" type="pres">
      <dgm:prSet presAssocID="{AE914682-32E6-493C-910D-EE23E1D1DAAC}" presName="connTx" presStyleLbl="parChTrans1D3" presStyleIdx="2" presStyleCnt="5"/>
      <dgm:spPr/>
      <dgm:t>
        <a:bodyPr/>
        <a:lstStyle/>
        <a:p>
          <a:endParaRPr lang="es-ES"/>
        </a:p>
      </dgm:t>
    </dgm:pt>
    <dgm:pt modelId="{E1C272BD-6CD5-4ABF-A7E1-15EE96C9E070}" type="pres">
      <dgm:prSet presAssocID="{4F2B4D5E-90FA-4D24-AD07-3BEC3E8CB1EC}" presName="root2" presStyleCnt="0"/>
      <dgm:spPr/>
      <dgm:t>
        <a:bodyPr/>
        <a:lstStyle/>
        <a:p>
          <a:endParaRPr lang="es-ES"/>
        </a:p>
      </dgm:t>
    </dgm:pt>
    <dgm:pt modelId="{D12656E8-ECE6-44E1-ACC5-C895AF52EE6E}" type="pres">
      <dgm:prSet presAssocID="{4F2B4D5E-90FA-4D24-AD07-3BEC3E8CB1EC}" presName="LevelTwoTextNode" presStyleLbl="node3" presStyleIdx="2" presStyleCnt="5" custScaleX="233654" custScaleY="3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78C444-D063-40D8-9FF0-85D49D333F1B}" type="pres">
      <dgm:prSet presAssocID="{4F2B4D5E-90FA-4D24-AD07-3BEC3E8CB1EC}" presName="level3hierChild" presStyleCnt="0"/>
      <dgm:spPr/>
      <dgm:t>
        <a:bodyPr/>
        <a:lstStyle/>
        <a:p>
          <a:endParaRPr lang="es-ES"/>
        </a:p>
      </dgm:t>
    </dgm:pt>
    <dgm:pt modelId="{8A359D7D-CEA8-44F2-9D52-4B9EAD879622}" type="pres">
      <dgm:prSet presAssocID="{4F6C0552-B2F7-47E9-B37F-76230E5C77F6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0E29A1E8-DB10-43AA-8028-5C1D01812E9D}" type="pres">
      <dgm:prSet presAssocID="{4F6C0552-B2F7-47E9-B37F-76230E5C77F6}" presName="connTx" presStyleLbl="parChTrans1D3" presStyleIdx="3" presStyleCnt="5"/>
      <dgm:spPr/>
      <dgm:t>
        <a:bodyPr/>
        <a:lstStyle/>
        <a:p>
          <a:endParaRPr lang="es-ES"/>
        </a:p>
      </dgm:t>
    </dgm:pt>
    <dgm:pt modelId="{0315772D-DD0C-4EBA-B950-F3F586CCEC1E}" type="pres">
      <dgm:prSet presAssocID="{45E22493-7E22-46E2-9B51-E23134F3EAB7}" presName="root2" presStyleCnt="0"/>
      <dgm:spPr/>
      <dgm:t>
        <a:bodyPr/>
        <a:lstStyle/>
        <a:p>
          <a:endParaRPr lang="es-ES"/>
        </a:p>
      </dgm:t>
    </dgm:pt>
    <dgm:pt modelId="{746DA3F5-AE08-4BDE-ADBE-9902A8DB5B39}" type="pres">
      <dgm:prSet presAssocID="{45E22493-7E22-46E2-9B51-E23134F3EAB7}" presName="LevelTwoTextNode" presStyleLbl="node3" presStyleIdx="3" presStyleCnt="5" custScaleX="233654" custScaleY="3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3CFD4E-1407-4D35-8816-9D2873393719}" type="pres">
      <dgm:prSet presAssocID="{45E22493-7E22-46E2-9B51-E23134F3EAB7}" presName="level3hierChild" presStyleCnt="0"/>
      <dgm:spPr/>
      <dgm:t>
        <a:bodyPr/>
        <a:lstStyle/>
        <a:p>
          <a:endParaRPr lang="es-ES"/>
        </a:p>
      </dgm:t>
    </dgm:pt>
    <dgm:pt modelId="{3B27E12B-7166-4B6F-983C-8E17DC90E6B7}" type="pres">
      <dgm:prSet presAssocID="{92347863-E97D-4CA7-B5B3-74EDC1264BBD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AF5AE241-C400-4319-BB54-DB0D24C45220}" type="pres">
      <dgm:prSet presAssocID="{92347863-E97D-4CA7-B5B3-74EDC1264BBD}" presName="connTx" presStyleLbl="parChTrans1D3" presStyleIdx="4" presStyleCnt="5"/>
      <dgm:spPr/>
      <dgm:t>
        <a:bodyPr/>
        <a:lstStyle/>
        <a:p>
          <a:endParaRPr lang="es-ES"/>
        </a:p>
      </dgm:t>
    </dgm:pt>
    <dgm:pt modelId="{48DE1B79-99FD-42D1-9E8E-4D762432A4A5}" type="pres">
      <dgm:prSet presAssocID="{37E0D013-457B-4115-B425-B0F89C988E4E}" presName="root2" presStyleCnt="0"/>
      <dgm:spPr/>
      <dgm:t>
        <a:bodyPr/>
        <a:lstStyle/>
        <a:p>
          <a:endParaRPr lang="es-ES"/>
        </a:p>
      </dgm:t>
    </dgm:pt>
    <dgm:pt modelId="{68C1946D-68B3-40FC-B7FA-79079E3FFB1C}" type="pres">
      <dgm:prSet presAssocID="{37E0D013-457B-4115-B425-B0F89C988E4E}" presName="LevelTwoTextNode" presStyleLbl="node3" presStyleIdx="4" presStyleCnt="5" custScaleX="233654" custScaleY="3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4B88-8C22-42CB-9D12-04BE35571D57}" type="pres">
      <dgm:prSet presAssocID="{37E0D013-457B-4115-B425-B0F89C988E4E}" presName="level3hierChild" presStyleCnt="0"/>
      <dgm:spPr/>
      <dgm:t>
        <a:bodyPr/>
        <a:lstStyle/>
        <a:p>
          <a:endParaRPr lang="es-ES"/>
        </a:p>
      </dgm:t>
    </dgm:pt>
  </dgm:ptLst>
  <dgm:cxnLst>
    <dgm:cxn modelId="{E11C61C2-1B40-4EAE-A739-35DF19F25316}" type="presOf" srcId="{8A752CB0-7D7C-4889-9981-D472AE6A4F60}" destId="{FC87EC74-A12C-45D2-A35C-AF0E48087058}" srcOrd="0" destOrd="0" presId="urn:microsoft.com/office/officeart/2005/8/layout/hierarchy2"/>
    <dgm:cxn modelId="{90766E22-16E2-44AD-94BE-158ADB44A3C2}" type="presOf" srcId="{37E0D013-457B-4115-B425-B0F89C988E4E}" destId="{68C1946D-68B3-40FC-B7FA-79079E3FFB1C}" srcOrd="0" destOrd="0" presId="urn:microsoft.com/office/officeart/2005/8/layout/hierarchy2"/>
    <dgm:cxn modelId="{FBA713F1-8F60-466C-9332-A3BB3B53BC1E}" type="presOf" srcId="{45E22493-7E22-46E2-9B51-E23134F3EAB7}" destId="{746DA3F5-AE08-4BDE-ADBE-9902A8DB5B39}" srcOrd="0" destOrd="0" presId="urn:microsoft.com/office/officeart/2005/8/layout/hierarchy2"/>
    <dgm:cxn modelId="{27C7AFB1-C86E-2942-A6D1-9DE85738B0CA}" srcId="{DF6DCDF1-105F-DB43-8A96-7953639A70C5}" destId="{1B763D6F-BF81-5C49-A1A0-76493EB7907D}" srcOrd="0" destOrd="0" parTransId="{B90CED1C-7BAA-2F40-86C1-3B79F447B8C6}" sibTransId="{DFB134AF-3794-0F4B-81DE-32F9032514DB}"/>
    <dgm:cxn modelId="{91F59991-5804-D84E-ADE3-33F7562E2086}" type="presOf" srcId="{CFD15D3F-592A-9843-B02F-F78814487814}" destId="{D37AEDEF-0CA0-AD4B-8E4D-1719142F0E3C}" srcOrd="0" destOrd="0" presId="urn:microsoft.com/office/officeart/2005/8/layout/hierarchy2"/>
    <dgm:cxn modelId="{B256FCEE-E55F-7848-8ED8-50AC86F122AE}" type="presOf" srcId="{18504D9F-1C8A-C44D-86FA-7C1AC6238607}" destId="{ABFEDA90-F7AF-0346-B1BF-55200CBE82DB}" srcOrd="0" destOrd="0" presId="urn:microsoft.com/office/officeart/2005/8/layout/hierarchy2"/>
    <dgm:cxn modelId="{9A67C1D6-CE5C-4264-A7BC-948C216DCFE6}" type="presOf" srcId="{92347863-E97D-4CA7-B5B3-74EDC1264BBD}" destId="{AF5AE241-C400-4319-BB54-DB0D24C45220}" srcOrd="1" destOrd="0" presId="urn:microsoft.com/office/officeart/2005/8/layout/hierarchy2"/>
    <dgm:cxn modelId="{F62F308D-CEFF-7346-9191-6A33AA538DED}" type="presOf" srcId="{C9970517-8BB5-544E-8681-D0806D7176E8}" destId="{D5868814-7DCF-5B41-ABF4-A5E023570C16}" srcOrd="0" destOrd="0" presId="urn:microsoft.com/office/officeart/2005/8/layout/hierarchy2"/>
    <dgm:cxn modelId="{2CE76FF0-5E37-B24F-BE4E-777EFD248F76}" srcId="{1FA771A8-C8C6-5C48-B90A-7ADE3AAB6D57}" destId="{30CBA1B6-4E65-BF4E-A0B9-3547250A69A6}" srcOrd="0" destOrd="0" parTransId="{3BC319FC-B95A-D44B-A5C3-C9059DDFF4ED}" sibTransId="{720612AA-B43F-904B-8892-40211E15C867}"/>
    <dgm:cxn modelId="{86FB42EA-FF4B-4926-9DBD-06737E692C56}" srcId="{BE137E26-186E-4D11-AB78-E1125590C92D}" destId="{45E22493-7E22-46E2-9B51-E23134F3EAB7}" srcOrd="1" destOrd="0" parTransId="{4F6C0552-B2F7-47E9-B37F-76230E5C77F6}" sibTransId="{49BAC4F1-FAE7-4EB1-9608-3796EE8EC9B0}"/>
    <dgm:cxn modelId="{F1CA1330-71E5-8A43-9286-306810DF365E}" type="presOf" srcId="{DF6DCDF1-105F-DB43-8A96-7953639A70C5}" destId="{F9A1ECD1-A0E4-B14B-B056-E2944883D567}" srcOrd="0" destOrd="0" presId="urn:microsoft.com/office/officeart/2005/8/layout/hierarchy2"/>
    <dgm:cxn modelId="{8CD487AF-FF95-5D4A-8374-71049BC0C06D}" type="presOf" srcId="{C2AAA8D4-8C25-6A45-9005-E17DA5874CF6}" destId="{91197B71-6FDF-A345-8A28-E684D6563EE1}" srcOrd="0" destOrd="0" presId="urn:microsoft.com/office/officeart/2005/8/layout/hierarchy2"/>
    <dgm:cxn modelId="{148C1766-E662-4A64-AF79-F0C044933083}" srcId="{BE137E26-186E-4D11-AB78-E1125590C92D}" destId="{4F2B4D5E-90FA-4D24-AD07-3BEC3E8CB1EC}" srcOrd="0" destOrd="0" parTransId="{AE914682-32E6-493C-910D-EE23E1D1DAAC}" sibTransId="{B696AC6E-518E-48DB-B710-5400BB4888B4}"/>
    <dgm:cxn modelId="{A04DD319-C2D2-4E42-81DC-680AC4D38EF7}" type="presOf" srcId="{3BC319FC-B95A-D44B-A5C3-C9059DDFF4ED}" destId="{94EC0AA1-2907-5749-9F75-8CDE765A6B58}" srcOrd="1" destOrd="0" presId="urn:microsoft.com/office/officeart/2005/8/layout/hierarchy2"/>
    <dgm:cxn modelId="{28B64DED-D833-7A42-A7A0-68AA3047D743}" srcId="{1B763D6F-BF81-5C49-A1A0-76493EB7907D}" destId="{442C522E-3106-2745-BE79-9B203B041C35}" srcOrd="1" destOrd="0" parTransId="{C9970517-8BB5-544E-8681-D0806D7176E8}" sibTransId="{170BEE99-8F90-B44F-80C3-585B08075458}"/>
    <dgm:cxn modelId="{718ED1C3-AA72-4955-B9FA-C178985092B4}" type="presOf" srcId="{92347863-E97D-4CA7-B5B3-74EDC1264BBD}" destId="{3B27E12B-7166-4B6F-983C-8E17DC90E6B7}" srcOrd="0" destOrd="0" presId="urn:microsoft.com/office/officeart/2005/8/layout/hierarchy2"/>
    <dgm:cxn modelId="{15477660-1EDE-4FE9-873F-FD4580A8977A}" type="presOf" srcId="{4F6C0552-B2F7-47E9-B37F-76230E5C77F6}" destId="{0E29A1E8-DB10-43AA-8028-5C1D01812E9D}" srcOrd="1" destOrd="0" presId="urn:microsoft.com/office/officeart/2005/8/layout/hierarchy2"/>
    <dgm:cxn modelId="{A3168BE6-6FE1-48E8-8D3F-6616EBF97F32}" type="presOf" srcId="{AE914682-32E6-493C-910D-EE23E1D1DAAC}" destId="{870FBFE7-3FA0-4161-A321-103716F41EED}" srcOrd="0" destOrd="0" presId="urn:microsoft.com/office/officeart/2005/8/layout/hierarchy2"/>
    <dgm:cxn modelId="{8DB4A658-3263-4441-9B65-5EC0C175CF7A}" type="presOf" srcId="{4F6C0552-B2F7-47E9-B37F-76230E5C77F6}" destId="{8A359D7D-CEA8-44F2-9D52-4B9EAD879622}" srcOrd="0" destOrd="0" presId="urn:microsoft.com/office/officeart/2005/8/layout/hierarchy2"/>
    <dgm:cxn modelId="{D5D08325-BA49-814C-932F-128C0DCD132F}" type="presOf" srcId="{C9970517-8BB5-544E-8681-D0806D7176E8}" destId="{1FC2E14E-6C39-1744-87D8-2644D678950B}" srcOrd="1" destOrd="0" presId="urn:microsoft.com/office/officeart/2005/8/layout/hierarchy2"/>
    <dgm:cxn modelId="{B126D684-4BF8-2047-82BA-3D9C9A82530F}" srcId="{1B763D6F-BF81-5C49-A1A0-76493EB7907D}" destId="{1FA771A8-C8C6-5C48-B90A-7ADE3AAB6D57}" srcOrd="0" destOrd="0" parTransId="{CFD15D3F-592A-9843-B02F-F78814487814}" sibTransId="{CC66D98D-C4CD-E146-9E60-89AE32F20661}"/>
    <dgm:cxn modelId="{20796FD6-8194-5E4C-AEBF-18FB1EB07A55}" type="presOf" srcId="{30CBA1B6-4E65-BF4E-A0B9-3547250A69A6}" destId="{37B8CD93-22FC-304B-B328-E7D8A3D8EAE3}" srcOrd="0" destOrd="0" presId="urn:microsoft.com/office/officeart/2005/8/layout/hierarchy2"/>
    <dgm:cxn modelId="{599F6A08-CB7E-454D-8A26-D342C31F6F73}" type="presOf" srcId="{8A752CB0-7D7C-4889-9981-D472AE6A4F60}" destId="{CEE79488-D26C-4B53-8772-FD810C7AA152}" srcOrd="1" destOrd="0" presId="urn:microsoft.com/office/officeart/2005/8/layout/hierarchy2"/>
    <dgm:cxn modelId="{2930F873-186A-4F18-A1B0-248D67A30F02}" srcId="{1B763D6F-BF81-5C49-A1A0-76493EB7907D}" destId="{BE137E26-186E-4D11-AB78-E1125590C92D}" srcOrd="2" destOrd="0" parTransId="{8A752CB0-7D7C-4889-9981-D472AE6A4F60}" sibTransId="{7A1B849C-4BE0-41B4-9D42-0E3F3BCB46F1}"/>
    <dgm:cxn modelId="{B00F23F2-E6BA-1642-AC03-BA67B2A10F34}" type="presOf" srcId="{CFD15D3F-592A-9843-B02F-F78814487814}" destId="{BDC1C7AD-1C16-D747-AA9D-820948393CCA}" srcOrd="1" destOrd="0" presId="urn:microsoft.com/office/officeart/2005/8/layout/hierarchy2"/>
    <dgm:cxn modelId="{1DCA21AD-223F-4564-BB8E-DDFC6759E017}" srcId="{BE137E26-186E-4D11-AB78-E1125590C92D}" destId="{37E0D013-457B-4115-B425-B0F89C988E4E}" srcOrd="2" destOrd="0" parTransId="{92347863-E97D-4CA7-B5B3-74EDC1264BBD}" sibTransId="{2C760729-DA7B-48C9-A7A4-B3349210ACE4}"/>
    <dgm:cxn modelId="{11B2C98B-0850-9744-800A-83E053F96F68}" type="presOf" srcId="{1FA771A8-C8C6-5C48-B90A-7ADE3AAB6D57}" destId="{5B46ED11-16F7-884E-B5CA-CF5761905629}" srcOrd="0" destOrd="0" presId="urn:microsoft.com/office/officeart/2005/8/layout/hierarchy2"/>
    <dgm:cxn modelId="{F656C886-B1E9-4703-8401-250FD55FF2BA}" type="presOf" srcId="{BE137E26-186E-4D11-AB78-E1125590C92D}" destId="{6E2F027B-0DA3-4E19-8DBB-F4756E611E0B}" srcOrd="0" destOrd="0" presId="urn:microsoft.com/office/officeart/2005/8/layout/hierarchy2"/>
    <dgm:cxn modelId="{98718C28-D897-9849-B9C5-6A2AD7F8D0E2}" type="presOf" srcId="{1B763D6F-BF81-5C49-A1A0-76493EB7907D}" destId="{81C50A8F-6663-A840-8BED-54F3DB2A401E}" srcOrd="0" destOrd="0" presId="urn:microsoft.com/office/officeart/2005/8/layout/hierarchy2"/>
    <dgm:cxn modelId="{F6D3B141-5797-2B42-830A-D6A4753F8C66}" type="presOf" srcId="{3BC319FC-B95A-D44B-A5C3-C9059DDFF4ED}" destId="{605C0A9B-DB30-634F-AECC-2A6ED57245A5}" srcOrd="0" destOrd="0" presId="urn:microsoft.com/office/officeart/2005/8/layout/hierarchy2"/>
    <dgm:cxn modelId="{ACF7F84C-ABB7-7C49-8858-830CE01B9562}" type="presOf" srcId="{442C522E-3106-2745-BE79-9B203B041C35}" destId="{AADD96A3-F5E3-4246-8D54-9214C2C8E662}" srcOrd="0" destOrd="0" presId="urn:microsoft.com/office/officeart/2005/8/layout/hierarchy2"/>
    <dgm:cxn modelId="{5544C900-D1CD-4812-9FB7-41DA12C6D8CB}" type="presOf" srcId="{4F2B4D5E-90FA-4D24-AD07-3BEC3E8CB1EC}" destId="{D12656E8-ECE6-44E1-ACC5-C895AF52EE6E}" srcOrd="0" destOrd="0" presId="urn:microsoft.com/office/officeart/2005/8/layout/hierarchy2"/>
    <dgm:cxn modelId="{3CEBEBBF-702B-4106-916A-F7CE86B87384}" type="presOf" srcId="{AE914682-32E6-493C-910D-EE23E1D1DAAC}" destId="{D051BDC8-F020-47A0-8EB1-60B5DAF1DF74}" srcOrd="1" destOrd="0" presId="urn:microsoft.com/office/officeart/2005/8/layout/hierarchy2"/>
    <dgm:cxn modelId="{D7C9F6F3-6B89-7C46-9B17-D8EB5DA3ECED}" srcId="{442C522E-3106-2745-BE79-9B203B041C35}" destId="{18504D9F-1C8A-C44D-86FA-7C1AC6238607}" srcOrd="0" destOrd="0" parTransId="{C2AAA8D4-8C25-6A45-9005-E17DA5874CF6}" sibTransId="{8CE750ED-23A8-EE41-AB03-08B819C26035}"/>
    <dgm:cxn modelId="{2AA6EE3F-4121-8C41-8743-3731639C3B39}" type="presOf" srcId="{C2AAA8D4-8C25-6A45-9005-E17DA5874CF6}" destId="{C48E2489-4D9C-5543-BDD8-4660E017AA3E}" srcOrd="1" destOrd="0" presId="urn:microsoft.com/office/officeart/2005/8/layout/hierarchy2"/>
    <dgm:cxn modelId="{8CB39891-8A7E-7546-AA5B-456FCB029439}" type="presParOf" srcId="{F9A1ECD1-A0E4-B14B-B056-E2944883D567}" destId="{69D8E3DB-3AC8-D546-B82D-65175CADBEE2}" srcOrd="0" destOrd="0" presId="urn:microsoft.com/office/officeart/2005/8/layout/hierarchy2"/>
    <dgm:cxn modelId="{A99ED337-C9BA-C447-8683-2AC47EE89690}" type="presParOf" srcId="{69D8E3DB-3AC8-D546-B82D-65175CADBEE2}" destId="{81C50A8F-6663-A840-8BED-54F3DB2A401E}" srcOrd="0" destOrd="0" presId="urn:microsoft.com/office/officeart/2005/8/layout/hierarchy2"/>
    <dgm:cxn modelId="{E0C66F43-E0DD-444D-AA6C-0DAA1161EA4F}" type="presParOf" srcId="{69D8E3DB-3AC8-D546-B82D-65175CADBEE2}" destId="{DA19FF25-5F5B-514A-81AE-77B9312E43BF}" srcOrd="1" destOrd="0" presId="urn:microsoft.com/office/officeart/2005/8/layout/hierarchy2"/>
    <dgm:cxn modelId="{4E87CC34-DF0F-D94A-8B1F-2BEF561147A9}" type="presParOf" srcId="{DA19FF25-5F5B-514A-81AE-77B9312E43BF}" destId="{D37AEDEF-0CA0-AD4B-8E4D-1719142F0E3C}" srcOrd="0" destOrd="0" presId="urn:microsoft.com/office/officeart/2005/8/layout/hierarchy2"/>
    <dgm:cxn modelId="{E460ECFA-047E-5A4F-8543-1E66E67808D0}" type="presParOf" srcId="{D37AEDEF-0CA0-AD4B-8E4D-1719142F0E3C}" destId="{BDC1C7AD-1C16-D747-AA9D-820948393CCA}" srcOrd="0" destOrd="0" presId="urn:microsoft.com/office/officeart/2005/8/layout/hierarchy2"/>
    <dgm:cxn modelId="{2543716B-192E-2142-B593-4AE70A5F6D67}" type="presParOf" srcId="{DA19FF25-5F5B-514A-81AE-77B9312E43BF}" destId="{07FBFC81-1B62-E04B-B71D-0C016E377712}" srcOrd="1" destOrd="0" presId="urn:microsoft.com/office/officeart/2005/8/layout/hierarchy2"/>
    <dgm:cxn modelId="{34733EDF-C5D2-934F-99DA-3068261289C3}" type="presParOf" srcId="{07FBFC81-1B62-E04B-B71D-0C016E377712}" destId="{5B46ED11-16F7-884E-B5CA-CF5761905629}" srcOrd="0" destOrd="0" presId="urn:microsoft.com/office/officeart/2005/8/layout/hierarchy2"/>
    <dgm:cxn modelId="{E06AD9DF-7C25-F542-8C9B-C24CC157D1DA}" type="presParOf" srcId="{07FBFC81-1B62-E04B-B71D-0C016E377712}" destId="{A7D8CB24-3827-474F-B8EB-3BB7F99A11D8}" srcOrd="1" destOrd="0" presId="urn:microsoft.com/office/officeart/2005/8/layout/hierarchy2"/>
    <dgm:cxn modelId="{30679303-04E2-EF4A-8809-090E04444CB1}" type="presParOf" srcId="{A7D8CB24-3827-474F-B8EB-3BB7F99A11D8}" destId="{605C0A9B-DB30-634F-AECC-2A6ED57245A5}" srcOrd="0" destOrd="0" presId="urn:microsoft.com/office/officeart/2005/8/layout/hierarchy2"/>
    <dgm:cxn modelId="{EDADD5BB-E429-2F42-A795-D08022E5CDDB}" type="presParOf" srcId="{605C0A9B-DB30-634F-AECC-2A6ED57245A5}" destId="{94EC0AA1-2907-5749-9F75-8CDE765A6B58}" srcOrd="0" destOrd="0" presId="urn:microsoft.com/office/officeart/2005/8/layout/hierarchy2"/>
    <dgm:cxn modelId="{FC4B5531-8B35-974C-B8D5-D7CE86854C10}" type="presParOf" srcId="{A7D8CB24-3827-474F-B8EB-3BB7F99A11D8}" destId="{F7FEBF04-6774-A64D-9119-A13A616BD28D}" srcOrd="1" destOrd="0" presId="urn:microsoft.com/office/officeart/2005/8/layout/hierarchy2"/>
    <dgm:cxn modelId="{6FF83D61-E8FF-5046-98D3-EAADA6ADB538}" type="presParOf" srcId="{F7FEBF04-6774-A64D-9119-A13A616BD28D}" destId="{37B8CD93-22FC-304B-B328-E7D8A3D8EAE3}" srcOrd="0" destOrd="0" presId="urn:microsoft.com/office/officeart/2005/8/layout/hierarchy2"/>
    <dgm:cxn modelId="{49016795-D5B6-C74B-8562-5967DD444046}" type="presParOf" srcId="{F7FEBF04-6774-A64D-9119-A13A616BD28D}" destId="{D5FC8950-53EE-7944-9DFC-2D33268E99F7}" srcOrd="1" destOrd="0" presId="urn:microsoft.com/office/officeart/2005/8/layout/hierarchy2"/>
    <dgm:cxn modelId="{2DDFF12D-C48E-3040-9189-E7D11A0C8C6A}" type="presParOf" srcId="{DA19FF25-5F5B-514A-81AE-77B9312E43BF}" destId="{D5868814-7DCF-5B41-ABF4-A5E023570C16}" srcOrd="2" destOrd="0" presId="urn:microsoft.com/office/officeart/2005/8/layout/hierarchy2"/>
    <dgm:cxn modelId="{77331359-8A81-FC43-8589-A8A95DDF1753}" type="presParOf" srcId="{D5868814-7DCF-5B41-ABF4-A5E023570C16}" destId="{1FC2E14E-6C39-1744-87D8-2644D678950B}" srcOrd="0" destOrd="0" presId="urn:microsoft.com/office/officeart/2005/8/layout/hierarchy2"/>
    <dgm:cxn modelId="{2F92DE3B-9F8B-AA4B-A165-8C13B09570AA}" type="presParOf" srcId="{DA19FF25-5F5B-514A-81AE-77B9312E43BF}" destId="{46243629-429E-0147-851D-9AB9E7FE7344}" srcOrd="3" destOrd="0" presId="urn:microsoft.com/office/officeart/2005/8/layout/hierarchy2"/>
    <dgm:cxn modelId="{ECEF7A50-BF68-C441-B722-3BED4BFB3E3D}" type="presParOf" srcId="{46243629-429E-0147-851D-9AB9E7FE7344}" destId="{AADD96A3-F5E3-4246-8D54-9214C2C8E662}" srcOrd="0" destOrd="0" presId="urn:microsoft.com/office/officeart/2005/8/layout/hierarchy2"/>
    <dgm:cxn modelId="{B72BACA1-6003-6D4C-9CD5-893005B3B7F4}" type="presParOf" srcId="{46243629-429E-0147-851D-9AB9E7FE7344}" destId="{FDED55E3-256A-B24E-BA6C-5E9BED8D1998}" srcOrd="1" destOrd="0" presId="urn:microsoft.com/office/officeart/2005/8/layout/hierarchy2"/>
    <dgm:cxn modelId="{091F423C-F38D-004A-8980-826A026C6DF7}" type="presParOf" srcId="{FDED55E3-256A-B24E-BA6C-5E9BED8D1998}" destId="{91197B71-6FDF-A345-8A28-E684D6563EE1}" srcOrd="0" destOrd="0" presId="urn:microsoft.com/office/officeart/2005/8/layout/hierarchy2"/>
    <dgm:cxn modelId="{9EFFC90C-FCCE-3645-B417-A45A1516EFE9}" type="presParOf" srcId="{91197B71-6FDF-A345-8A28-E684D6563EE1}" destId="{C48E2489-4D9C-5543-BDD8-4660E017AA3E}" srcOrd="0" destOrd="0" presId="urn:microsoft.com/office/officeart/2005/8/layout/hierarchy2"/>
    <dgm:cxn modelId="{123008D9-5288-2C4E-A5FF-83D95E131C20}" type="presParOf" srcId="{FDED55E3-256A-B24E-BA6C-5E9BED8D1998}" destId="{977F6198-566A-A740-A2A4-58D43F558375}" srcOrd="1" destOrd="0" presId="urn:microsoft.com/office/officeart/2005/8/layout/hierarchy2"/>
    <dgm:cxn modelId="{DCB93D03-3B82-3545-9EDA-A7C921D0B700}" type="presParOf" srcId="{977F6198-566A-A740-A2A4-58D43F558375}" destId="{ABFEDA90-F7AF-0346-B1BF-55200CBE82DB}" srcOrd="0" destOrd="0" presId="urn:microsoft.com/office/officeart/2005/8/layout/hierarchy2"/>
    <dgm:cxn modelId="{B726D9A6-DAD1-D847-B416-D77D9C5AF2C9}" type="presParOf" srcId="{977F6198-566A-A740-A2A4-58D43F558375}" destId="{74587EDD-9231-0949-9434-0CBBE3A3FE71}" srcOrd="1" destOrd="0" presId="urn:microsoft.com/office/officeart/2005/8/layout/hierarchy2"/>
    <dgm:cxn modelId="{448D7158-14D7-4C88-BDF8-6991B1DA3CD2}" type="presParOf" srcId="{DA19FF25-5F5B-514A-81AE-77B9312E43BF}" destId="{FC87EC74-A12C-45D2-A35C-AF0E48087058}" srcOrd="4" destOrd="0" presId="urn:microsoft.com/office/officeart/2005/8/layout/hierarchy2"/>
    <dgm:cxn modelId="{4732FE1D-36C5-43C1-80A8-02A66C663911}" type="presParOf" srcId="{FC87EC74-A12C-45D2-A35C-AF0E48087058}" destId="{CEE79488-D26C-4B53-8772-FD810C7AA152}" srcOrd="0" destOrd="0" presId="urn:microsoft.com/office/officeart/2005/8/layout/hierarchy2"/>
    <dgm:cxn modelId="{15EA5459-2CF9-496B-9959-C5698B107D99}" type="presParOf" srcId="{DA19FF25-5F5B-514A-81AE-77B9312E43BF}" destId="{F9D524E4-28E1-4419-92CA-0F82A0FEF917}" srcOrd="5" destOrd="0" presId="urn:microsoft.com/office/officeart/2005/8/layout/hierarchy2"/>
    <dgm:cxn modelId="{C21B9C19-77D1-4D36-80E8-A85CD8B2FAC4}" type="presParOf" srcId="{F9D524E4-28E1-4419-92CA-0F82A0FEF917}" destId="{6E2F027B-0DA3-4E19-8DBB-F4756E611E0B}" srcOrd="0" destOrd="0" presId="urn:microsoft.com/office/officeart/2005/8/layout/hierarchy2"/>
    <dgm:cxn modelId="{F6BF0723-449C-43DA-A5D8-4C9E0CE81FD0}" type="presParOf" srcId="{F9D524E4-28E1-4419-92CA-0F82A0FEF917}" destId="{38E510A8-E052-4C10-A4B8-5DFF2461462F}" srcOrd="1" destOrd="0" presId="urn:microsoft.com/office/officeart/2005/8/layout/hierarchy2"/>
    <dgm:cxn modelId="{948E1C32-DEA1-4BBF-B6B1-2BC2E58279F2}" type="presParOf" srcId="{38E510A8-E052-4C10-A4B8-5DFF2461462F}" destId="{870FBFE7-3FA0-4161-A321-103716F41EED}" srcOrd="0" destOrd="0" presId="urn:microsoft.com/office/officeart/2005/8/layout/hierarchy2"/>
    <dgm:cxn modelId="{F7AAABE3-E715-4D15-8603-513FE161A29B}" type="presParOf" srcId="{870FBFE7-3FA0-4161-A321-103716F41EED}" destId="{D051BDC8-F020-47A0-8EB1-60B5DAF1DF74}" srcOrd="0" destOrd="0" presId="urn:microsoft.com/office/officeart/2005/8/layout/hierarchy2"/>
    <dgm:cxn modelId="{18DAEF4D-A5B4-441A-BE56-294AC95FDB9C}" type="presParOf" srcId="{38E510A8-E052-4C10-A4B8-5DFF2461462F}" destId="{E1C272BD-6CD5-4ABF-A7E1-15EE96C9E070}" srcOrd="1" destOrd="0" presId="urn:microsoft.com/office/officeart/2005/8/layout/hierarchy2"/>
    <dgm:cxn modelId="{F30EB766-4208-4E7D-8C76-2B065DD28467}" type="presParOf" srcId="{E1C272BD-6CD5-4ABF-A7E1-15EE96C9E070}" destId="{D12656E8-ECE6-44E1-ACC5-C895AF52EE6E}" srcOrd="0" destOrd="0" presId="urn:microsoft.com/office/officeart/2005/8/layout/hierarchy2"/>
    <dgm:cxn modelId="{18643303-8BD7-4B41-9256-3C9ABCF1069D}" type="presParOf" srcId="{E1C272BD-6CD5-4ABF-A7E1-15EE96C9E070}" destId="{6D78C444-D063-40D8-9FF0-85D49D333F1B}" srcOrd="1" destOrd="0" presId="urn:microsoft.com/office/officeart/2005/8/layout/hierarchy2"/>
    <dgm:cxn modelId="{5C7372AE-98B4-44E7-B41E-BC502A490B1A}" type="presParOf" srcId="{38E510A8-E052-4C10-A4B8-5DFF2461462F}" destId="{8A359D7D-CEA8-44F2-9D52-4B9EAD879622}" srcOrd="2" destOrd="0" presId="urn:microsoft.com/office/officeart/2005/8/layout/hierarchy2"/>
    <dgm:cxn modelId="{8D60854C-4883-4E95-935D-F611C0BEE12E}" type="presParOf" srcId="{8A359D7D-CEA8-44F2-9D52-4B9EAD879622}" destId="{0E29A1E8-DB10-43AA-8028-5C1D01812E9D}" srcOrd="0" destOrd="0" presId="urn:microsoft.com/office/officeart/2005/8/layout/hierarchy2"/>
    <dgm:cxn modelId="{8F05AA92-A483-4A48-8022-8CBCF25455D2}" type="presParOf" srcId="{38E510A8-E052-4C10-A4B8-5DFF2461462F}" destId="{0315772D-DD0C-4EBA-B950-F3F586CCEC1E}" srcOrd="3" destOrd="0" presId="urn:microsoft.com/office/officeart/2005/8/layout/hierarchy2"/>
    <dgm:cxn modelId="{9D6799CD-E5F6-4434-83E8-0F56C17BB90E}" type="presParOf" srcId="{0315772D-DD0C-4EBA-B950-F3F586CCEC1E}" destId="{746DA3F5-AE08-4BDE-ADBE-9902A8DB5B39}" srcOrd="0" destOrd="0" presId="urn:microsoft.com/office/officeart/2005/8/layout/hierarchy2"/>
    <dgm:cxn modelId="{9B0B6B34-4453-40F0-832C-44B6B55D29CA}" type="presParOf" srcId="{0315772D-DD0C-4EBA-B950-F3F586CCEC1E}" destId="{AB3CFD4E-1407-4D35-8816-9D2873393719}" srcOrd="1" destOrd="0" presId="urn:microsoft.com/office/officeart/2005/8/layout/hierarchy2"/>
    <dgm:cxn modelId="{1FB7F55D-5E93-4915-AD6D-89304A5BC596}" type="presParOf" srcId="{38E510A8-E052-4C10-A4B8-5DFF2461462F}" destId="{3B27E12B-7166-4B6F-983C-8E17DC90E6B7}" srcOrd="4" destOrd="0" presId="urn:microsoft.com/office/officeart/2005/8/layout/hierarchy2"/>
    <dgm:cxn modelId="{95C7410E-3BB6-4A83-A653-1CF9A62DB41E}" type="presParOf" srcId="{3B27E12B-7166-4B6F-983C-8E17DC90E6B7}" destId="{AF5AE241-C400-4319-BB54-DB0D24C45220}" srcOrd="0" destOrd="0" presId="urn:microsoft.com/office/officeart/2005/8/layout/hierarchy2"/>
    <dgm:cxn modelId="{516EF35D-1F20-4E44-A9CE-02A46D9D3923}" type="presParOf" srcId="{38E510A8-E052-4C10-A4B8-5DFF2461462F}" destId="{48DE1B79-99FD-42D1-9E8E-4D762432A4A5}" srcOrd="5" destOrd="0" presId="urn:microsoft.com/office/officeart/2005/8/layout/hierarchy2"/>
    <dgm:cxn modelId="{4638C290-7455-4EE6-8F04-0DC76EC27241}" type="presParOf" srcId="{48DE1B79-99FD-42D1-9E8E-4D762432A4A5}" destId="{68C1946D-68B3-40FC-B7FA-79079E3FFB1C}" srcOrd="0" destOrd="0" presId="urn:microsoft.com/office/officeart/2005/8/layout/hierarchy2"/>
    <dgm:cxn modelId="{FED51138-6096-4E09-8D62-2FF3E464DC46}" type="presParOf" srcId="{48DE1B79-99FD-42D1-9E8E-4D762432A4A5}" destId="{8BD54B88-8C22-42CB-9D12-04BE35571D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ED929-0B42-42DC-97BA-52230B6155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465276-2A1F-43F8-9634-549C982AB08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Sensor ultrasónico </a:t>
          </a:r>
          <a:r>
            <a:rPr lang="es-ES" dirty="0" err="1" smtClean="0"/>
            <a:t>Maxbotix</a:t>
          </a:r>
          <a:r>
            <a:rPr lang="es-ES" dirty="0" smtClean="0"/>
            <a:t> MB1000</a:t>
          </a:r>
          <a:endParaRPr lang="es-ES" dirty="0"/>
        </a:p>
      </dgm:t>
    </dgm:pt>
    <dgm:pt modelId="{374FFCFA-63C1-4A20-99A2-BAFCDCCD7CB5}" type="parTrans" cxnId="{2B4FE9C9-5465-4360-AF86-2B3524FA6FBE}">
      <dgm:prSet/>
      <dgm:spPr/>
      <dgm:t>
        <a:bodyPr/>
        <a:lstStyle/>
        <a:p>
          <a:endParaRPr lang="es-ES"/>
        </a:p>
      </dgm:t>
    </dgm:pt>
    <dgm:pt modelId="{7D6379AF-8AE5-4399-AF34-A3D0010820F2}" type="sibTrans" cxnId="{2B4FE9C9-5465-4360-AF86-2B3524FA6FBE}">
      <dgm:prSet/>
      <dgm:spPr/>
      <dgm:t>
        <a:bodyPr/>
        <a:lstStyle/>
        <a:p>
          <a:endParaRPr lang="es-ES"/>
        </a:p>
      </dgm:t>
    </dgm:pt>
    <dgm:pt modelId="{4DF82F61-8294-4D82-8ECA-38516DA69D3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Distancia de hasta 6m</a:t>
          </a:r>
          <a:endParaRPr lang="es-ES" dirty="0"/>
        </a:p>
      </dgm:t>
    </dgm:pt>
    <dgm:pt modelId="{C4E8A14C-7BC9-4C4C-B866-5B0083145BED}" type="parTrans" cxnId="{DCA3F4CA-9EE1-4017-85D8-39F5BA32A401}">
      <dgm:prSet/>
      <dgm:spPr/>
      <dgm:t>
        <a:bodyPr/>
        <a:lstStyle/>
        <a:p>
          <a:endParaRPr lang="es-ES"/>
        </a:p>
      </dgm:t>
    </dgm:pt>
    <dgm:pt modelId="{95007CF0-7147-43CA-A570-6F8A107D9CFE}" type="sibTrans" cxnId="{DCA3F4CA-9EE1-4017-85D8-39F5BA32A401}">
      <dgm:prSet/>
      <dgm:spPr/>
      <dgm:t>
        <a:bodyPr/>
        <a:lstStyle/>
        <a:p>
          <a:endParaRPr lang="es-ES"/>
        </a:p>
      </dgm:t>
    </dgm:pt>
    <dgm:pt modelId="{0BA41AD8-B959-4C55-9C3C-30B70A63984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Resolución 2,5 cm</a:t>
          </a:r>
          <a:endParaRPr lang="es-ES" dirty="0"/>
        </a:p>
      </dgm:t>
    </dgm:pt>
    <dgm:pt modelId="{53D3FB00-BAD2-4AE4-BA0B-746FFD0E5668}" type="parTrans" cxnId="{94FA0823-6BEA-4004-9FF2-0A6A05729916}">
      <dgm:prSet/>
      <dgm:spPr/>
      <dgm:t>
        <a:bodyPr/>
        <a:lstStyle/>
        <a:p>
          <a:endParaRPr lang="es-ES"/>
        </a:p>
      </dgm:t>
    </dgm:pt>
    <dgm:pt modelId="{8E9C5E80-8026-482A-89E6-B7B42DD66C92}" type="sibTrans" cxnId="{94FA0823-6BEA-4004-9FF2-0A6A05729916}">
      <dgm:prSet/>
      <dgm:spPr/>
      <dgm:t>
        <a:bodyPr/>
        <a:lstStyle/>
        <a:p>
          <a:endParaRPr lang="es-ES"/>
        </a:p>
      </dgm:t>
    </dgm:pt>
    <dgm:pt modelId="{B48D86AB-EE70-41F8-9438-31D1163BA4A0}">
      <dgm:prSet phldrT="[Texto]"/>
      <dgm:spPr/>
      <dgm:t>
        <a:bodyPr/>
        <a:lstStyle/>
        <a:p>
          <a:r>
            <a:rPr lang="es-ES" dirty="0" smtClean="0"/>
            <a:t>Sensor láser </a:t>
          </a:r>
          <a:r>
            <a:rPr lang="es-ES" dirty="0" err="1" smtClean="0"/>
            <a:t>ToF</a:t>
          </a:r>
          <a:r>
            <a:rPr lang="es-ES" dirty="0" smtClean="0"/>
            <a:t>: VL53L0X</a:t>
          </a:r>
          <a:endParaRPr lang="es-ES" dirty="0"/>
        </a:p>
      </dgm:t>
    </dgm:pt>
    <dgm:pt modelId="{885FBFD1-B2E5-416A-A227-3CF8A5C9DAF3}" type="parTrans" cxnId="{41DEFDE2-A050-46AD-9D40-9F3A682A88B6}">
      <dgm:prSet/>
      <dgm:spPr/>
      <dgm:t>
        <a:bodyPr/>
        <a:lstStyle/>
        <a:p>
          <a:endParaRPr lang="es-ES"/>
        </a:p>
      </dgm:t>
    </dgm:pt>
    <dgm:pt modelId="{1D8DA010-9393-42E2-B8B4-0B4661DAC1B0}" type="sibTrans" cxnId="{41DEFDE2-A050-46AD-9D40-9F3A682A88B6}">
      <dgm:prSet/>
      <dgm:spPr/>
      <dgm:t>
        <a:bodyPr/>
        <a:lstStyle/>
        <a:p>
          <a:endParaRPr lang="es-ES"/>
        </a:p>
      </dgm:t>
    </dgm:pt>
    <dgm:pt modelId="{A863086D-0D0A-4264-9A78-0E488F25760C}">
      <dgm:prSet phldrT="[Texto]"/>
      <dgm:spPr/>
      <dgm:t>
        <a:bodyPr/>
        <a:lstStyle/>
        <a:p>
          <a:r>
            <a:rPr lang="es-ES" dirty="0" smtClean="0"/>
            <a:t>Distancia de hasta 2m</a:t>
          </a:r>
          <a:endParaRPr lang="es-ES" dirty="0"/>
        </a:p>
      </dgm:t>
    </dgm:pt>
    <dgm:pt modelId="{BA412584-6BA4-49CF-BABD-1F8380CBCEB4}" type="parTrans" cxnId="{5F9182C1-EC04-41A9-8B76-505F0155EDFC}">
      <dgm:prSet/>
      <dgm:spPr/>
      <dgm:t>
        <a:bodyPr/>
        <a:lstStyle/>
        <a:p>
          <a:endParaRPr lang="es-ES"/>
        </a:p>
      </dgm:t>
    </dgm:pt>
    <dgm:pt modelId="{218D55D6-880F-4C53-9959-BB6841060DE8}" type="sibTrans" cxnId="{5F9182C1-EC04-41A9-8B76-505F0155EDFC}">
      <dgm:prSet/>
      <dgm:spPr/>
      <dgm:t>
        <a:bodyPr/>
        <a:lstStyle/>
        <a:p>
          <a:endParaRPr lang="es-ES"/>
        </a:p>
      </dgm:t>
    </dgm:pt>
    <dgm:pt modelId="{3944B0B4-23E4-4C34-BC1C-F285EABB705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Sensor </a:t>
          </a:r>
          <a:r>
            <a:rPr lang="en-US" dirty="0" err="1" smtClean="0"/>
            <a:t>láser</a:t>
          </a:r>
          <a:r>
            <a:rPr lang="en-US" dirty="0" smtClean="0"/>
            <a:t> </a:t>
          </a:r>
          <a:r>
            <a:rPr lang="en-US" dirty="0" err="1" smtClean="0"/>
            <a:t>ToF</a:t>
          </a:r>
          <a:r>
            <a:rPr lang="en-US" dirty="0" smtClean="0"/>
            <a:t>: </a:t>
          </a:r>
          <a:r>
            <a:rPr lang="es-EC" dirty="0" smtClean="0"/>
            <a:t>VL53L1X</a:t>
          </a:r>
          <a:endParaRPr lang="es-ES" dirty="0"/>
        </a:p>
      </dgm:t>
    </dgm:pt>
    <dgm:pt modelId="{D290F856-4113-4071-B26E-CAC4689F9CC7}" type="parTrans" cxnId="{A4E8D44D-BC5D-4303-A967-0A19A74B3F7F}">
      <dgm:prSet/>
      <dgm:spPr/>
      <dgm:t>
        <a:bodyPr/>
        <a:lstStyle/>
        <a:p>
          <a:endParaRPr lang="es-ES"/>
        </a:p>
      </dgm:t>
    </dgm:pt>
    <dgm:pt modelId="{FED0531F-99D8-4D84-9683-C0DC88448D21}" type="sibTrans" cxnId="{A4E8D44D-BC5D-4303-A967-0A19A74B3F7F}">
      <dgm:prSet/>
      <dgm:spPr/>
      <dgm:t>
        <a:bodyPr/>
        <a:lstStyle/>
        <a:p>
          <a:endParaRPr lang="es-ES"/>
        </a:p>
      </dgm:t>
    </dgm:pt>
    <dgm:pt modelId="{12C10115-4C25-4B50-BD81-8C876D93C8A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Rango horizontal de 37°</a:t>
          </a:r>
          <a:endParaRPr lang="es-ES" dirty="0"/>
        </a:p>
      </dgm:t>
    </dgm:pt>
    <dgm:pt modelId="{B280A95D-11D3-4ADB-9E1D-68DA27D7C013}" type="parTrans" cxnId="{86A6CEEB-B989-4470-BC38-87A32BDB34BD}">
      <dgm:prSet/>
      <dgm:spPr/>
      <dgm:t>
        <a:bodyPr/>
        <a:lstStyle/>
        <a:p>
          <a:endParaRPr lang="es-ES"/>
        </a:p>
      </dgm:t>
    </dgm:pt>
    <dgm:pt modelId="{E73F3CEA-54FE-4285-86D4-C8DC0DF46D57}" type="sibTrans" cxnId="{86A6CEEB-B989-4470-BC38-87A32BDB34BD}">
      <dgm:prSet/>
      <dgm:spPr/>
      <dgm:t>
        <a:bodyPr/>
        <a:lstStyle/>
        <a:p>
          <a:endParaRPr lang="es-ES"/>
        </a:p>
      </dgm:t>
    </dgm:pt>
    <dgm:pt modelId="{97FDED52-C464-4A40-BE2E-778A5BD1578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Volumen 2,5 cc</a:t>
          </a:r>
          <a:endParaRPr lang="es-ES" dirty="0"/>
        </a:p>
      </dgm:t>
    </dgm:pt>
    <dgm:pt modelId="{6762EB79-196E-4C22-A039-A2120CF29787}" type="parTrans" cxnId="{D6B94E4A-04EF-476B-AA94-7568B53AC6BD}">
      <dgm:prSet/>
      <dgm:spPr/>
      <dgm:t>
        <a:bodyPr/>
        <a:lstStyle/>
        <a:p>
          <a:endParaRPr lang="es-ES"/>
        </a:p>
      </dgm:t>
    </dgm:pt>
    <dgm:pt modelId="{0CA2EC31-11E8-4A67-8E28-0D2BBF6BF789}" type="sibTrans" cxnId="{D6B94E4A-04EF-476B-AA94-7568B53AC6BD}">
      <dgm:prSet/>
      <dgm:spPr/>
      <dgm:t>
        <a:bodyPr/>
        <a:lstStyle/>
        <a:p>
          <a:endParaRPr lang="es-ES"/>
        </a:p>
      </dgm:t>
    </dgm:pt>
    <dgm:pt modelId="{A739A308-1913-4AFE-B31F-9C0CB6A0336D}">
      <dgm:prSet/>
      <dgm:spPr/>
      <dgm:t>
        <a:bodyPr/>
        <a:lstStyle/>
        <a:p>
          <a:r>
            <a:rPr lang="es-ES" dirty="0" smtClean="0"/>
            <a:t>Resolución 1 cm</a:t>
          </a:r>
          <a:endParaRPr lang="es-ES" dirty="0"/>
        </a:p>
      </dgm:t>
    </dgm:pt>
    <dgm:pt modelId="{881CB7D5-22A3-4B41-A5D0-894D5F86D50E}" type="parTrans" cxnId="{E17F5DC0-C609-4D92-BA03-4C9EDAF8002A}">
      <dgm:prSet/>
      <dgm:spPr/>
      <dgm:t>
        <a:bodyPr/>
        <a:lstStyle/>
        <a:p>
          <a:endParaRPr lang="es-ES"/>
        </a:p>
      </dgm:t>
    </dgm:pt>
    <dgm:pt modelId="{7E93138E-DBB7-4FDE-8E77-A0AF6EC56F81}" type="sibTrans" cxnId="{E17F5DC0-C609-4D92-BA03-4C9EDAF8002A}">
      <dgm:prSet/>
      <dgm:spPr/>
      <dgm:t>
        <a:bodyPr/>
        <a:lstStyle/>
        <a:p>
          <a:endParaRPr lang="es-ES"/>
        </a:p>
      </dgm:t>
    </dgm:pt>
    <dgm:pt modelId="{CFFBEF17-0CD5-471D-9319-CA8043EFCB73}">
      <dgm:prSet/>
      <dgm:spPr/>
      <dgm:t>
        <a:bodyPr/>
        <a:lstStyle/>
        <a:p>
          <a:r>
            <a:rPr lang="es-ES" dirty="0" smtClean="0"/>
            <a:t>Rango horizontal de 27°</a:t>
          </a:r>
          <a:endParaRPr lang="es-ES" dirty="0"/>
        </a:p>
      </dgm:t>
    </dgm:pt>
    <dgm:pt modelId="{951D9438-1CED-48AA-8CAA-E8DDADABC2CE}" type="parTrans" cxnId="{73F6C9B2-1C80-49DE-912A-B4D5A7DDD3B7}">
      <dgm:prSet/>
      <dgm:spPr/>
      <dgm:t>
        <a:bodyPr/>
        <a:lstStyle/>
        <a:p>
          <a:endParaRPr lang="es-ES"/>
        </a:p>
      </dgm:t>
    </dgm:pt>
    <dgm:pt modelId="{CE075722-6179-4472-A76D-3EE94D353D3A}" type="sibTrans" cxnId="{73F6C9B2-1C80-49DE-912A-B4D5A7DDD3B7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97F45D6-4066-47F1-AC10-7EF151C26AA5}">
          <dgm:prSet/>
          <dgm:spPr/>
          <dgm:t>
            <a:bodyPr/>
            <a:lstStyle/>
            <a:p>
              <a:r>
                <a:rPr lang="es-ES" dirty="0" smtClean="0"/>
                <a:t>Volumen </a:t>
              </a:r>
              <a14:m>
                <m:oMath xmlns:m="http://schemas.openxmlformats.org/officeDocument/2006/math">
                  <m:sSup>
                    <m:sSupPr>
                      <m:ctrlPr>
                        <a:rPr lang="es-EC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𝑚𝑚</m:t>
                      </m:r>
                    </m:e>
                    <m:sup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endParaRPr lang="es-ES" dirty="0"/>
            </a:p>
          </dgm:t>
        </dgm:pt>
      </mc:Choice>
      <mc:Fallback xmlns="">
        <dgm:pt modelId="{D97F45D6-4066-47F1-AC10-7EF151C26AA5}">
          <dgm:prSet/>
          <dgm:spPr/>
          <dgm:t>
            <a:bodyPr/>
            <a:lstStyle/>
            <a:p>
              <a:r>
                <a:rPr lang="es-ES" dirty="0" smtClean="0"/>
                <a:t>Volumen </a:t>
              </a:r>
              <a:r>
                <a:rPr lang="es-EC" b="0" i="0" smtClean="0">
                  <a:latin typeface="Cambria Math" panose="02040503050406030204" pitchFamily="18" charset="0"/>
                </a:rPr>
                <a:t>〖8𝑚𝑚〗^3</a:t>
              </a:r>
              <a:endParaRPr lang="es-ES" dirty="0"/>
            </a:p>
          </dgm:t>
        </dgm:pt>
      </mc:Fallback>
    </mc:AlternateContent>
    <dgm:pt modelId="{C79AC5A9-866C-4782-BAA6-DF0911271DA7}" type="parTrans" cxnId="{DE1481C3-516E-452D-BB66-2B9A2841E3FF}">
      <dgm:prSet/>
      <dgm:spPr/>
      <dgm:t>
        <a:bodyPr/>
        <a:lstStyle/>
        <a:p>
          <a:endParaRPr lang="es-ES"/>
        </a:p>
      </dgm:t>
    </dgm:pt>
    <dgm:pt modelId="{5EED8E91-4329-49F8-AA61-58EBF81AB57C}" type="sibTrans" cxnId="{DE1481C3-516E-452D-BB66-2B9A2841E3FF}">
      <dgm:prSet/>
      <dgm:spPr/>
      <dgm:t>
        <a:bodyPr/>
        <a:lstStyle/>
        <a:p>
          <a:endParaRPr lang="es-ES"/>
        </a:p>
      </dgm:t>
    </dgm:pt>
    <dgm:pt modelId="{917362AC-187E-4EDF-BD08-BAD9C726A61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Distancia de hasta 4m</a:t>
          </a:r>
          <a:endParaRPr lang="es-ES" dirty="0"/>
        </a:p>
      </dgm:t>
    </dgm:pt>
    <dgm:pt modelId="{B0A4D6D3-CEFA-4D8E-9927-075460C357AD}" type="sibTrans" cxnId="{158A0B26-EC0B-4E52-9837-238AD507B21F}">
      <dgm:prSet/>
      <dgm:spPr/>
      <dgm:t>
        <a:bodyPr/>
        <a:lstStyle/>
        <a:p>
          <a:endParaRPr lang="es-ES"/>
        </a:p>
      </dgm:t>
    </dgm:pt>
    <dgm:pt modelId="{533DF9BD-1FDA-4AFA-937B-19250BC1C36D}" type="parTrans" cxnId="{158A0B26-EC0B-4E52-9837-238AD507B21F}">
      <dgm:prSet/>
      <dgm:spPr/>
      <dgm:t>
        <a:bodyPr/>
        <a:lstStyle/>
        <a:p>
          <a:endParaRPr lang="es-ES"/>
        </a:p>
      </dgm:t>
    </dgm:pt>
    <dgm:pt modelId="{85B66FE1-BFB0-4B7D-803A-F0A5948114C4}">
      <dgm:prSet/>
      <dgm:spPr/>
      <dgm:t>
        <a:bodyPr/>
        <a:lstStyle/>
        <a:p>
          <a:r>
            <a:rPr lang="es-ES" smtClean="0"/>
            <a:t>Resolución 1 cm</a:t>
          </a:r>
          <a:endParaRPr lang="es-ES" dirty="0"/>
        </a:p>
      </dgm:t>
    </dgm:pt>
    <dgm:pt modelId="{2D504C9B-19D0-4D74-BB13-4A12768544C9}" type="parTrans" cxnId="{ECD08947-773D-415B-8B70-659F67EF598A}">
      <dgm:prSet/>
      <dgm:spPr/>
      <dgm:t>
        <a:bodyPr/>
        <a:lstStyle/>
        <a:p>
          <a:endParaRPr lang="es-ES"/>
        </a:p>
      </dgm:t>
    </dgm:pt>
    <dgm:pt modelId="{6C2514F1-47C1-404B-A1CB-72112E4DF6F2}" type="sibTrans" cxnId="{ECD08947-773D-415B-8B70-659F67EF598A}">
      <dgm:prSet/>
      <dgm:spPr/>
      <dgm:t>
        <a:bodyPr/>
        <a:lstStyle/>
        <a:p>
          <a:endParaRPr lang="es-ES"/>
        </a:p>
      </dgm:t>
    </dgm:pt>
    <dgm:pt modelId="{6289903F-4BB5-4903-B3FC-588A99CF729D}">
      <dgm:prSet/>
      <dgm:spPr/>
      <dgm:t>
        <a:bodyPr/>
        <a:lstStyle/>
        <a:p>
          <a:r>
            <a:rPr lang="es-ES" smtClean="0"/>
            <a:t>Rango horizontal de 27°</a:t>
          </a:r>
          <a:endParaRPr lang="es-ES" dirty="0"/>
        </a:p>
      </dgm:t>
    </dgm:pt>
    <dgm:pt modelId="{E2639594-FD45-44E4-AC79-2B4DD0CCC7C3}" type="parTrans" cxnId="{DC60A37F-28CD-4ED6-BD35-28E3342A7A34}">
      <dgm:prSet/>
      <dgm:spPr/>
      <dgm:t>
        <a:bodyPr/>
        <a:lstStyle/>
        <a:p>
          <a:endParaRPr lang="es-ES"/>
        </a:p>
      </dgm:t>
    </dgm:pt>
    <dgm:pt modelId="{F8D755D1-1510-4F43-B218-A654DF7FE84D}" type="sibTrans" cxnId="{DC60A37F-28CD-4ED6-BD35-28E3342A7A34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F729BDE9-83E9-4FCE-8873-D42E96BA1FAA}">
          <dgm:prSet/>
          <dgm:spPr/>
          <dgm:t>
            <a:bodyPr/>
            <a:lstStyle/>
            <a:p>
              <a:r>
                <a:rPr lang="es-ES" dirty="0" smtClean="0"/>
                <a:t>Volumen </a:t>
              </a:r>
              <a14:m>
                <m:oMath xmlns:m="http://schemas.openxmlformats.org/officeDocument/2006/math">
                  <m:sSup>
                    <m:sSupPr>
                      <m:ctrlPr>
                        <a:rPr lang="es-EC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𝑚𝑚</m:t>
                      </m:r>
                    </m:e>
                    <m:sup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endParaRPr lang="es-ES" dirty="0"/>
            </a:p>
          </dgm:t>
        </dgm:pt>
      </mc:Choice>
      <mc:Fallback xmlns="">
        <dgm:pt modelId="{F729BDE9-83E9-4FCE-8873-D42E96BA1FAA}">
          <dgm:prSet/>
          <dgm:spPr/>
          <dgm:t>
            <a:bodyPr/>
            <a:lstStyle/>
            <a:p>
              <a:r>
                <a:rPr lang="es-ES" dirty="0" smtClean="0"/>
                <a:t>Volumen </a:t>
              </a:r>
              <a:r>
                <a:rPr lang="es-EC" b="0" i="0" smtClean="0">
                  <a:latin typeface="Cambria Math" panose="02040503050406030204" pitchFamily="18" charset="0"/>
                </a:rPr>
                <a:t>〖</a:t>
              </a:r>
              <a:r>
                <a:rPr lang="es-EC" b="0" i="0" smtClean="0">
                  <a:latin typeface="Cambria Math" panose="02040503050406030204" pitchFamily="18" charset="0"/>
                </a:rPr>
                <a:t>9</a:t>
              </a:r>
              <a:r>
                <a:rPr lang="es-EC" b="0" i="0" smtClean="0">
                  <a:latin typeface="Cambria Math" panose="02040503050406030204" pitchFamily="18" charset="0"/>
                </a:rPr>
                <a:t>𝑚𝑚〗^3</a:t>
              </a:r>
              <a:endParaRPr lang="es-ES" dirty="0"/>
            </a:p>
          </dgm:t>
        </dgm:pt>
      </mc:Fallback>
    </mc:AlternateContent>
    <dgm:pt modelId="{3EB338EC-13A1-48D1-A5D1-1F3D8FBCB525}" type="parTrans" cxnId="{32C5EE06-7C8E-4594-8502-DE6B7D35D0A9}">
      <dgm:prSet/>
      <dgm:spPr/>
      <dgm:t>
        <a:bodyPr/>
        <a:lstStyle/>
        <a:p>
          <a:endParaRPr lang="es-ES"/>
        </a:p>
      </dgm:t>
    </dgm:pt>
    <dgm:pt modelId="{DD8F7536-9136-488E-BA2D-E20B2CDE5895}" type="sibTrans" cxnId="{32C5EE06-7C8E-4594-8502-DE6B7D35D0A9}">
      <dgm:prSet/>
      <dgm:spPr/>
      <dgm:t>
        <a:bodyPr/>
        <a:lstStyle/>
        <a:p>
          <a:endParaRPr lang="es-ES"/>
        </a:p>
      </dgm:t>
    </dgm:pt>
    <dgm:pt modelId="{5B65BBCD-4227-4BBE-8BB6-C0F3DA6030D5}" type="pres">
      <dgm:prSet presAssocID="{5ACED929-0B42-42DC-97BA-52230B6155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E70965-8D96-427E-B28E-DE516FEE35E7}" type="pres">
      <dgm:prSet presAssocID="{F1465276-2A1F-43F8-9634-549C982AB081}" presName="comp" presStyleCnt="0"/>
      <dgm:spPr/>
    </dgm:pt>
    <dgm:pt modelId="{A856FFC3-0FAF-4D95-9EE1-7694D1F2B2EA}" type="pres">
      <dgm:prSet presAssocID="{F1465276-2A1F-43F8-9634-549C982AB081}" presName="box" presStyleLbl="node1" presStyleIdx="0" presStyleCnt="3"/>
      <dgm:spPr/>
      <dgm:t>
        <a:bodyPr/>
        <a:lstStyle/>
        <a:p>
          <a:endParaRPr lang="es-ES"/>
        </a:p>
      </dgm:t>
    </dgm:pt>
    <dgm:pt modelId="{7246F7A1-F6FC-4935-ABCB-A9EA4B311608}" type="pres">
      <dgm:prSet presAssocID="{F1465276-2A1F-43F8-9634-549C982AB08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CFBD3B-F632-4660-AA54-6D725FC98715}" type="pres">
      <dgm:prSet presAssocID="{F1465276-2A1F-43F8-9634-549C982AB0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A874A-1E22-477C-A7BD-D42F05998465}" type="pres">
      <dgm:prSet presAssocID="{7D6379AF-8AE5-4399-AF34-A3D0010820F2}" presName="spacer" presStyleCnt="0"/>
      <dgm:spPr/>
    </dgm:pt>
    <dgm:pt modelId="{A713B4D3-0766-4927-AC3A-604FDE3AF719}" type="pres">
      <dgm:prSet presAssocID="{B48D86AB-EE70-41F8-9438-31D1163BA4A0}" presName="comp" presStyleCnt="0"/>
      <dgm:spPr/>
    </dgm:pt>
    <dgm:pt modelId="{E5F9AFE3-418D-4232-B75F-310C268C5EB9}" type="pres">
      <dgm:prSet presAssocID="{B48D86AB-EE70-41F8-9438-31D1163BA4A0}" presName="box" presStyleLbl="node1" presStyleIdx="1" presStyleCnt="3"/>
      <dgm:spPr/>
      <dgm:t>
        <a:bodyPr/>
        <a:lstStyle/>
        <a:p>
          <a:endParaRPr lang="es-ES"/>
        </a:p>
      </dgm:t>
    </dgm:pt>
    <dgm:pt modelId="{3A792B0B-DA6B-45A5-A12D-1410EA497E3D}" type="pres">
      <dgm:prSet presAssocID="{B48D86AB-EE70-41F8-9438-31D1163BA4A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6C571F-1A64-4E46-9DC5-B47A765ED22E}" type="pres">
      <dgm:prSet presAssocID="{B48D86AB-EE70-41F8-9438-31D1163BA4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69425B-A2EB-451B-90C5-7C8F1F41B90B}" type="pres">
      <dgm:prSet presAssocID="{1D8DA010-9393-42E2-B8B4-0B4661DAC1B0}" presName="spacer" presStyleCnt="0"/>
      <dgm:spPr/>
    </dgm:pt>
    <dgm:pt modelId="{437A93E0-B18B-48C9-B3E4-345931484613}" type="pres">
      <dgm:prSet presAssocID="{3944B0B4-23E4-4C34-BC1C-F285EABB705C}" presName="comp" presStyleCnt="0"/>
      <dgm:spPr/>
    </dgm:pt>
    <dgm:pt modelId="{72A7430E-EF18-45AA-9099-EBCD1EE1D78E}" type="pres">
      <dgm:prSet presAssocID="{3944B0B4-23E4-4C34-BC1C-F285EABB705C}" presName="box" presStyleLbl="node1" presStyleIdx="2" presStyleCnt="3"/>
      <dgm:spPr/>
      <dgm:t>
        <a:bodyPr/>
        <a:lstStyle/>
        <a:p>
          <a:endParaRPr lang="es-ES"/>
        </a:p>
      </dgm:t>
    </dgm:pt>
    <dgm:pt modelId="{8F1D6315-5C66-43C2-BCC6-7AB2B8534FE3}" type="pres">
      <dgm:prSet presAssocID="{3944B0B4-23E4-4C34-BC1C-F285EABB705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EFD0B4F-4643-47E9-B72C-ABEC63F2E656}" type="pres">
      <dgm:prSet presAssocID="{3944B0B4-23E4-4C34-BC1C-F285EABB705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D3140-FF36-4C6E-900F-1192330B69AD}" type="presOf" srcId="{12C10115-4C25-4B50-BD81-8C876D93C8A9}" destId="{FFCFBD3B-F632-4660-AA54-6D725FC98715}" srcOrd="1" destOrd="3" presId="urn:microsoft.com/office/officeart/2005/8/layout/vList4"/>
    <dgm:cxn modelId="{6573FFA0-1599-4252-93A1-A83144B0AC8B}" type="presOf" srcId="{B48D86AB-EE70-41F8-9438-31D1163BA4A0}" destId="{936C571F-1A64-4E46-9DC5-B47A765ED22E}" srcOrd="1" destOrd="0" presId="urn:microsoft.com/office/officeart/2005/8/layout/vList4"/>
    <dgm:cxn modelId="{DE1481C3-516E-452D-BB66-2B9A2841E3FF}" srcId="{B48D86AB-EE70-41F8-9438-31D1163BA4A0}" destId="{D97F45D6-4066-47F1-AC10-7EF151C26AA5}" srcOrd="3" destOrd="0" parTransId="{C79AC5A9-866C-4782-BAA6-DF0911271DA7}" sibTransId="{5EED8E91-4329-49F8-AA61-58EBF81AB57C}"/>
    <dgm:cxn modelId="{C6643B63-A30B-464D-BF5D-707AC7E7E3D6}" type="presOf" srcId="{F1465276-2A1F-43F8-9634-549C982AB081}" destId="{FFCFBD3B-F632-4660-AA54-6D725FC98715}" srcOrd="1" destOrd="0" presId="urn:microsoft.com/office/officeart/2005/8/layout/vList4"/>
    <dgm:cxn modelId="{EB20201C-6995-47CC-B3BA-E66195466C82}" type="presOf" srcId="{A739A308-1913-4AFE-B31F-9C0CB6A0336D}" destId="{936C571F-1A64-4E46-9DC5-B47A765ED22E}" srcOrd="1" destOrd="2" presId="urn:microsoft.com/office/officeart/2005/8/layout/vList4"/>
    <dgm:cxn modelId="{AB2F30EF-1BFE-4F86-838D-E36705D74181}" type="presOf" srcId="{D97F45D6-4066-47F1-AC10-7EF151C26AA5}" destId="{936C571F-1A64-4E46-9DC5-B47A765ED22E}" srcOrd="1" destOrd="4" presId="urn:microsoft.com/office/officeart/2005/8/layout/vList4"/>
    <dgm:cxn modelId="{E730E886-65C8-4C8D-90CB-25C7D108C12B}" type="presOf" srcId="{917362AC-187E-4EDF-BD08-BAD9C726A613}" destId="{8EFD0B4F-4643-47E9-B72C-ABEC63F2E656}" srcOrd="1" destOrd="1" presId="urn:microsoft.com/office/officeart/2005/8/layout/vList4"/>
    <dgm:cxn modelId="{F524CB27-A8A0-41B4-ABFB-EC1F16C58C15}" type="presOf" srcId="{A739A308-1913-4AFE-B31F-9C0CB6A0336D}" destId="{E5F9AFE3-418D-4232-B75F-310C268C5EB9}" srcOrd="0" destOrd="2" presId="urn:microsoft.com/office/officeart/2005/8/layout/vList4"/>
    <dgm:cxn modelId="{5F9182C1-EC04-41A9-8B76-505F0155EDFC}" srcId="{B48D86AB-EE70-41F8-9438-31D1163BA4A0}" destId="{A863086D-0D0A-4264-9A78-0E488F25760C}" srcOrd="0" destOrd="0" parTransId="{BA412584-6BA4-49CF-BABD-1F8380CBCEB4}" sibTransId="{218D55D6-880F-4C53-9959-BB6841060DE8}"/>
    <dgm:cxn modelId="{158A0B26-EC0B-4E52-9837-238AD507B21F}" srcId="{3944B0B4-23E4-4C34-BC1C-F285EABB705C}" destId="{917362AC-187E-4EDF-BD08-BAD9C726A613}" srcOrd="0" destOrd="0" parTransId="{533DF9BD-1FDA-4AFA-937B-19250BC1C36D}" sibTransId="{B0A4D6D3-CEFA-4D8E-9927-075460C357AD}"/>
    <dgm:cxn modelId="{E17F5DC0-C609-4D92-BA03-4C9EDAF8002A}" srcId="{B48D86AB-EE70-41F8-9438-31D1163BA4A0}" destId="{A739A308-1913-4AFE-B31F-9C0CB6A0336D}" srcOrd="1" destOrd="0" parTransId="{881CB7D5-22A3-4B41-A5D0-894D5F86D50E}" sibTransId="{7E93138E-DBB7-4FDE-8E77-A0AF6EC56F81}"/>
    <dgm:cxn modelId="{B75E5792-CA85-4D5E-8897-889C9A25DB54}" type="presOf" srcId="{D97F45D6-4066-47F1-AC10-7EF151C26AA5}" destId="{E5F9AFE3-418D-4232-B75F-310C268C5EB9}" srcOrd="0" destOrd="4" presId="urn:microsoft.com/office/officeart/2005/8/layout/vList4"/>
    <dgm:cxn modelId="{DCA3F4CA-9EE1-4017-85D8-39F5BA32A401}" srcId="{F1465276-2A1F-43F8-9634-549C982AB081}" destId="{4DF82F61-8294-4D82-8ECA-38516DA69D35}" srcOrd="0" destOrd="0" parTransId="{C4E8A14C-7BC9-4C4C-B866-5B0083145BED}" sibTransId="{95007CF0-7147-43CA-A570-6F8A107D9CFE}"/>
    <dgm:cxn modelId="{A4E8D44D-BC5D-4303-A967-0A19A74B3F7F}" srcId="{5ACED929-0B42-42DC-97BA-52230B61554E}" destId="{3944B0B4-23E4-4C34-BC1C-F285EABB705C}" srcOrd="2" destOrd="0" parTransId="{D290F856-4113-4071-B26E-CAC4689F9CC7}" sibTransId="{FED0531F-99D8-4D84-9683-C0DC88448D21}"/>
    <dgm:cxn modelId="{17CB66DE-B7B8-46C0-9C0B-25D2EA0AB71E}" type="presOf" srcId="{0BA41AD8-B959-4C55-9C3C-30B70A639849}" destId="{A856FFC3-0FAF-4D95-9EE1-7694D1F2B2EA}" srcOrd="0" destOrd="2" presId="urn:microsoft.com/office/officeart/2005/8/layout/vList4"/>
    <dgm:cxn modelId="{DC60A37F-28CD-4ED6-BD35-28E3342A7A34}" srcId="{3944B0B4-23E4-4C34-BC1C-F285EABB705C}" destId="{6289903F-4BB5-4903-B3FC-588A99CF729D}" srcOrd="2" destOrd="0" parTransId="{E2639594-FD45-44E4-AC79-2B4DD0CCC7C3}" sibTransId="{F8D755D1-1510-4F43-B218-A654DF7FE84D}"/>
    <dgm:cxn modelId="{EE85B02F-237A-4302-BC2F-F3EF0382336A}" type="presOf" srcId="{85B66FE1-BFB0-4B7D-803A-F0A5948114C4}" destId="{8EFD0B4F-4643-47E9-B72C-ABEC63F2E656}" srcOrd="1" destOrd="2" presId="urn:microsoft.com/office/officeart/2005/8/layout/vList4"/>
    <dgm:cxn modelId="{3434DE0C-A925-4EE3-ADAC-FC480D633D1B}" type="presOf" srcId="{4DF82F61-8294-4D82-8ECA-38516DA69D35}" destId="{A856FFC3-0FAF-4D95-9EE1-7694D1F2B2EA}" srcOrd="0" destOrd="1" presId="urn:microsoft.com/office/officeart/2005/8/layout/vList4"/>
    <dgm:cxn modelId="{575066DB-8107-42DD-9DE5-DB663AA74813}" type="presOf" srcId="{85B66FE1-BFB0-4B7D-803A-F0A5948114C4}" destId="{72A7430E-EF18-45AA-9099-EBCD1EE1D78E}" srcOrd="0" destOrd="2" presId="urn:microsoft.com/office/officeart/2005/8/layout/vList4"/>
    <dgm:cxn modelId="{32C5EE06-7C8E-4594-8502-DE6B7D35D0A9}" srcId="{3944B0B4-23E4-4C34-BC1C-F285EABB705C}" destId="{F729BDE9-83E9-4FCE-8873-D42E96BA1FAA}" srcOrd="3" destOrd="0" parTransId="{3EB338EC-13A1-48D1-A5D1-1F3D8FBCB525}" sibTransId="{DD8F7536-9136-488E-BA2D-E20B2CDE5895}"/>
    <dgm:cxn modelId="{2B4FE9C9-5465-4360-AF86-2B3524FA6FBE}" srcId="{5ACED929-0B42-42DC-97BA-52230B61554E}" destId="{F1465276-2A1F-43F8-9634-549C982AB081}" srcOrd="0" destOrd="0" parTransId="{374FFCFA-63C1-4A20-99A2-BAFCDCCD7CB5}" sibTransId="{7D6379AF-8AE5-4399-AF34-A3D0010820F2}"/>
    <dgm:cxn modelId="{4F7ABB69-FED3-464F-8032-5D38460812F3}" type="presOf" srcId="{A863086D-0D0A-4264-9A78-0E488F25760C}" destId="{936C571F-1A64-4E46-9DC5-B47A765ED22E}" srcOrd="1" destOrd="1" presId="urn:microsoft.com/office/officeart/2005/8/layout/vList4"/>
    <dgm:cxn modelId="{EB2B70C7-78E9-4A31-B114-2BC24B4631C7}" type="presOf" srcId="{B48D86AB-EE70-41F8-9438-31D1163BA4A0}" destId="{E5F9AFE3-418D-4232-B75F-310C268C5EB9}" srcOrd="0" destOrd="0" presId="urn:microsoft.com/office/officeart/2005/8/layout/vList4"/>
    <dgm:cxn modelId="{6ADAB04E-AA5C-47C8-8B89-7FB253B75608}" type="presOf" srcId="{F729BDE9-83E9-4FCE-8873-D42E96BA1FAA}" destId="{8EFD0B4F-4643-47E9-B72C-ABEC63F2E656}" srcOrd="1" destOrd="4" presId="urn:microsoft.com/office/officeart/2005/8/layout/vList4"/>
    <dgm:cxn modelId="{09B72004-CEA8-4E7E-AE1A-0586F1AF5B3A}" type="presOf" srcId="{12C10115-4C25-4B50-BD81-8C876D93C8A9}" destId="{A856FFC3-0FAF-4D95-9EE1-7694D1F2B2EA}" srcOrd="0" destOrd="3" presId="urn:microsoft.com/office/officeart/2005/8/layout/vList4"/>
    <dgm:cxn modelId="{71497F11-6632-44F9-90DD-A8AEA552259B}" type="presOf" srcId="{CFFBEF17-0CD5-471D-9319-CA8043EFCB73}" destId="{936C571F-1A64-4E46-9DC5-B47A765ED22E}" srcOrd="1" destOrd="3" presId="urn:microsoft.com/office/officeart/2005/8/layout/vList4"/>
    <dgm:cxn modelId="{ECD08947-773D-415B-8B70-659F67EF598A}" srcId="{3944B0B4-23E4-4C34-BC1C-F285EABB705C}" destId="{85B66FE1-BFB0-4B7D-803A-F0A5948114C4}" srcOrd="1" destOrd="0" parTransId="{2D504C9B-19D0-4D74-BB13-4A12768544C9}" sibTransId="{6C2514F1-47C1-404B-A1CB-72112E4DF6F2}"/>
    <dgm:cxn modelId="{86A6CEEB-B989-4470-BC38-87A32BDB34BD}" srcId="{F1465276-2A1F-43F8-9634-549C982AB081}" destId="{12C10115-4C25-4B50-BD81-8C876D93C8A9}" srcOrd="2" destOrd="0" parTransId="{B280A95D-11D3-4ADB-9E1D-68DA27D7C013}" sibTransId="{E73F3CEA-54FE-4285-86D4-C8DC0DF46D57}"/>
    <dgm:cxn modelId="{D251AEE4-D1CC-4333-AD6E-106DAC4D9A68}" type="presOf" srcId="{A863086D-0D0A-4264-9A78-0E488F25760C}" destId="{E5F9AFE3-418D-4232-B75F-310C268C5EB9}" srcOrd="0" destOrd="1" presId="urn:microsoft.com/office/officeart/2005/8/layout/vList4"/>
    <dgm:cxn modelId="{73F6C9B2-1C80-49DE-912A-B4D5A7DDD3B7}" srcId="{B48D86AB-EE70-41F8-9438-31D1163BA4A0}" destId="{CFFBEF17-0CD5-471D-9319-CA8043EFCB73}" srcOrd="2" destOrd="0" parTransId="{951D9438-1CED-48AA-8CAA-E8DDADABC2CE}" sibTransId="{CE075722-6179-4472-A76D-3EE94D353D3A}"/>
    <dgm:cxn modelId="{D83E4B50-3A24-4F3B-8970-7ED328F859D0}" type="presOf" srcId="{0BA41AD8-B959-4C55-9C3C-30B70A639849}" destId="{FFCFBD3B-F632-4660-AA54-6D725FC98715}" srcOrd="1" destOrd="2" presId="urn:microsoft.com/office/officeart/2005/8/layout/vList4"/>
    <dgm:cxn modelId="{FC6D4E8A-C865-466D-B442-AD63A2DEB449}" type="presOf" srcId="{6289903F-4BB5-4903-B3FC-588A99CF729D}" destId="{72A7430E-EF18-45AA-9099-EBCD1EE1D78E}" srcOrd="0" destOrd="3" presId="urn:microsoft.com/office/officeart/2005/8/layout/vList4"/>
    <dgm:cxn modelId="{A3CC0A3B-E3D5-4596-806E-67D5BE98179F}" type="presOf" srcId="{3944B0B4-23E4-4C34-BC1C-F285EABB705C}" destId="{72A7430E-EF18-45AA-9099-EBCD1EE1D78E}" srcOrd="0" destOrd="0" presId="urn:microsoft.com/office/officeart/2005/8/layout/vList4"/>
    <dgm:cxn modelId="{7B46720D-A096-4C86-AAF0-0FE28CA131EA}" type="presOf" srcId="{5ACED929-0B42-42DC-97BA-52230B61554E}" destId="{5B65BBCD-4227-4BBE-8BB6-C0F3DA6030D5}" srcOrd="0" destOrd="0" presId="urn:microsoft.com/office/officeart/2005/8/layout/vList4"/>
    <dgm:cxn modelId="{36ED10D2-F916-4230-9295-9B0F7C12CDDB}" type="presOf" srcId="{6289903F-4BB5-4903-B3FC-588A99CF729D}" destId="{8EFD0B4F-4643-47E9-B72C-ABEC63F2E656}" srcOrd="1" destOrd="3" presId="urn:microsoft.com/office/officeart/2005/8/layout/vList4"/>
    <dgm:cxn modelId="{E2DF7A84-C4E0-40E2-BB2F-385A62C3DBDB}" type="presOf" srcId="{4DF82F61-8294-4D82-8ECA-38516DA69D35}" destId="{FFCFBD3B-F632-4660-AA54-6D725FC98715}" srcOrd="1" destOrd="1" presId="urn:microsoft.com/office/officeart/2005/8/layout/vList4"/>
    <dgm:cxn modelId="{54C3D65E-646F-4826-B028-580F4BBEC6AA}" type="presOf" srcId="{97FDED52-C464-4A40-BE2E-778A5BD1578C}" destId="{A856FFC3-0FAF-4D95-9EE1-7694D1F2B2EA}" srcOrd="0" destOrd="4" presId="urn:microsoft.com/office/officeart/2005/8/layout/vList4"/>
    <dgm:cxn modelId="{94FA0823-6BEA-4004-9FF2-0A6A05729916}" srcId="{F1465276-2A1F-43F8-9634-549C982AB081}" destId="{0BA41AD8-B959-4C55-9C3C-30B70A639849}" srcOrd="1" destOrd="0" parTransId="{53D3FB00-BAD2-4AE4-BA0B-746FFD0E5668}" sibTransId="{8E9C5E80-8026-482A-89E6-B7B42DD66C92}"/>
    <dgm:cxn modelId="{EAFCEC4F-9C79-40B0-85B2-2EAD3F130AFE}" type="presOf" srcId="{3944B0B4-23E4-4C34-BC1C-F285EABB705C}" destId="{8EFD0B4F-4643-47E9-B72C-ABEC63F2E656}" srcOrd="1" destOrd="0" presId="urn:microsoft.com/office/officeart/2005/8/layout/vList4"/>
    <dgm:cxn modelId="{90FDAE0C-CD67-4B7E-B8FC-FEE37C8BF67E}" type="presOf" srcId="{F1465276-2A1F-43F8-9634-549C982AB081}" destId="{A856FFC3-0FAF-4D95-9EE1-7694D1F2B2EA}" srcOrd="0" destOrd="0" presId="urn:microsoft.com/office/officeart/2005/8/layout/vList4"/>
    <dgm:cxn modelId="{41DEFDE2-A050-46AD-9D40-9F3A682A88B6}" srcId="{5ACED929-0B42-42DC-97BA-52230B61554E}" destId="{B48D86AB-EE70-41F8-9438-31D1163BA4A0}" srcOrd="1" destOrd="0" parTransId="{885FBFD1-B2E5-416A-A227-3CF8A5C9DAF3}" sibTransId="{1D8DA010-9393-42E2-B8B4-0B4661DAC1B0}"/>
    <dgm:cxn modelId="{6301BCDE-2B81-4C89-AB44-0B5C81BD9894}" type="presOf" srcId="{97FDED52-C464-4A40-BE2E-778A5BD1578C}" destId="{FFCFBD3B-F632-4660-AA54-6D725FC98715}" srcOrd="1" destOrd="4" presId="urn:microsoft.com/office/officeart/2005/8/layout/vList4"/>
    <dgm:cxn modelId="{65A04B0F-206F-4AFF-83F6-C5AADCD5ECBB}" type="presOf" srcId="{CFFBEF17-0CD5-471D-9319-CA8043EFCB73}" destId="{E5F9AFE3-418D-4232-B75F-310C268C5EB9}" srcOrd="0" destOrd="3" presId="urn:microsoft.com/office/officeart/2005/8/layout/vList4"/>
    <dgm:cxn modelId="{4CCEF650-15E0-43C5-9C77-0F44B12A46AD}" type="presOf" srcId="{917362AC-187E-4EDF-BD08-BAD9C726A613}" destId="{72A7430E-EF18-45AA-9099-EBCD1EE1D78E}" srcOrd="0" destOrd="1" presId="urn:microsoft.com/office/officeart/2005/8/layout/vList4"/>
    <dgm:cxn modelId="{CFED5060-250E-4A3E-A977-0755CC5A0A30}" type="presOf" srcId="{F729BDE9-83E9-4FCE-8873-D42E96BA1FAA}" destId="{72A7430E-EF18-45AA-9099-EBCD1EE1D78E}" srcOrd="0" destOrd="4" presId="urn:microsoft.com/office/officeart/2005/8/layout/vList4"/>
    <dgm:cxn modelId="{D6B94E4A-04EF-476B-AA94-7568B53AC6BD}" srcId="{F1465276-2A1F-43F8-9634-549C982AB081}" destId="{97FDED52-C464-4A40-BE2E-778A5BD1578C}" srcOrd="3" destOrd="0" parTransId="{6762EB79-196E-4C22-A039-A2120CF29787}" sibTransId="{0CA2EC31-11E8-4A67-8E28-0D2BBF6BF789}"/>
    <dgm:cxn modelId="{17F001AD-0EE5-4CEF-BF9A-8F74E6FCF2DB}" type="presParOf" srcId="{5B65BBCD-4227-4BBE-8BB6-C0F3DA6030D5}" destId="{0EE70965-8D96-427E-B28E-DE516FEE35E7}" srcOrd="0" destOrd="0" presId="urn:microsoft.com/office/officeart/2005/8/layout/vList4"/>
    <dgm:cxn modelId="{9B21D3C8-D1F9-450B-AA26-B24926BA00D3}" type="presParOf" srcId="{0EE70965-8D96-427E-B28E-DE516FEE35E7}" destId="{A856FFC3-0FAF-4D95-9EE1-7694D1F2B2EA}" srcOrd="0" destOrd="0" presId="urn:microsoft.com/office/officeart/2005/8/layout/vList4"/>
    <dgm:cxn modelId="{A958062A-8B6F-4BAF-AA1A-B99525FC5253}" type="presParOf" srcId="{0EE70965-8D96-427E-B28E-DE516FEE35E7}" destId="{7246F7A1-F6FC-4935-ABCB-A9EA4B311608}" srcOrd="1" destOrd="0" presId="urn:microsoft.com/office/officeart/2005/8/layout/vList4"/>
    <dgm:cxn modelId="{A002E0B4-44B2-4510-A025-DAA4F6ABB2E8}" type="presParOf" srcId="{0EE70965-8D96-427E-B28E-DE516FEE35E7}" destId="{FFCFBD3B-F632-4660-AA54-6D725FC98715}" srcOrd="2" destOrd="0" presId="urn:microsoft.com/office/officeart/2005/8/layout/vList4"/>
    <dgm:cxn modelId="{C4D5CCC8-78B2-4C8F-82C9-A0B8D5054334}" type="presParOf" srcId="{5B65BBCD-4227-4BBE-8BB6-C0F3DA6030D5}" destId="{0FFA874A-1E22-477C-A7BD-D42F05998465}" srcOrd="1" destOrd="0" presId="urn:microsoft.com/office/officeart/2005/8/layout/vList4"/>
    <dgm:cxn modelId="{294EFB0D-A94C-4F84-94D0-5D70494E116E}" type="presParOf" srcId="{5B65BBCD-4227-4BBE-8BB6-C0F3DA6030D5}" destId="{A713B4D3-0766-4927-AC3A-604FDE3AF719}" srcOrd="2" destOrd="0" presId="urn:microsoft.com/office/officeart/2005/8/layout/vList4"/>
    <dgm:cxn modelId="{78CC6FD3-F40D-4A32-BDD1-6CE22E2B7FC9}" type="presParOf" srcId="{A713B4D3-0766-4927-AC3A-604FDE3AF719}" destId="{E5F9AFE3-418D-4232-B75F-310C268C5EB9}" srcOrd="0" destOrd="0" presId="urn:microsoft.com/office/officeart/2005/8/layout/vList4"/>
    <dgm:cxn modelId="{C5A8AE0F-A892-46F5-B01C-7C45EE34C835}" type="presParOf" srcId="{A713B4D3-0766-4927-AC3A-604FDE3AF719}" destId="{3A792B0B-DA6B-45A5-A12D-1410EA497E3D}" srcOrd="1" destOrd="0" presId="urn:microsoft.com/office/officeart/2005/8/layout/vList4"/>
    <dgm:cxn modelId="{B7287374-BE8C-4230-AD17-DC9375C046E3}" type="presParOf" srcId="{A713B4D3-0766-4927-AC3A-604FDE3AF719}" destId="{936C571F-1A64-4E46-9DC5-B47A765ED22E}" srcOrd="2" destOrd="0" presId="urn:microsoft.com/office/officeart/2005/8/layout/vList4"/>
    <dgm:cxn modelId="{7F26041C-122B-4FBF-B7F7-8BA0F3819993}" type="presParOf" srcId="{5B65BBCD-4227-4BBE-8BB6-C0F3DA6030D5}" destId="{0169425B-A2EB-451B-90C5-7C8F1F41B90B}" srcOrd="3" destOrd="0" presId="urn:microsoft.com/office/officeart/2005/8/layout/vList4"/>
    <dgm:cxn modelId="{40696528-C6F8-44E4-B6D8-182636ED1D6D}" type="presParOf" srcId="{5B65BBCD-4227-4BBE-8BB6-C0F3DA6030D5}" destId="{437A93E0-B18B-48C9-B3E4-345931484613}" srcOrd="4" destOrd="0" presId="urn:microsoft.com/office/officeart/2005/8/layout/vList4"/>
    <dgm:cxn modelId="{51901279-F05F-4C3E-880E-4836B88D4516}" type="presParOf" srcId="{437A93E0-B18B-48C9-B3E4-345931484613}" destId="{72A7430E-EF18-45AA-9099-EBCD1EE1D78E}" srcOrd="0" destOrd="0" presId="urn:microsoft.com/office/officeart/2005/8/layout/vList4"/>
    <dgm:cxn modelId="{19CB6453-7E86-479F-A32F-EC5233B4B6C0}" type="presParOf" srcId="{437A93E0-B18B-48C9-B3E4-345931484613}" destId="{8F1D6315-5C66-43C2-BCC6-7AB2B8534FE3}" srcOrd="1" destOrd="0" presId="urn:microsoft.com/office/officeart/2005/8/layout/vList4"/>
    <dgm:cxn modelId="{47E5375E-5B9A-438A-BF14-2490B574E948}" type="presParOf" srcId="{437A93E0-B18B-48C9-B3E4-345931484613}" destId="{8EFD0B4F-4643-47E9-B72C-ABEC63F2E6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CED929-0B42-42DC-97BA-52230B6155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465276-2A1F-43F8-9634-549C982AB08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Sensor ultrasónico </a:t>
          </a:r>
          <a:r>
            <a:rPr lang="es-ES" dirty="0" err="1" smtClean="0"/>
            <a:t>Maxbotix</a:t>
          </a:r>
          <a:r>
            <a:rPr lang="es-ES" dirty="0" smtClean="0"/>
            <a:t> MB1000</a:t>
          </a:r>
          <a:endParaRPr lang="es-ES" dirty="0"/>
        </a:p>
      </dgm:t>
    </dgm:pt>
    <dgm:pt modelId="{374FFCFA-63C1-4A20-99A2-BAFCDCCD7CB5}" type="parTrans" cxnId="{2B4FE9C9-5465-4360-AF86-2B3524FA6FBE}">
      <dgm:prSet/>
      <dgm:spPr/>
      <dgm:t>
        <a:bodyPr/>
        <a:lstStyle/>
        <a:p>
          <a:endParaRPr lang="es-ES"/>
        </a:p>
      </dgm:t>
    </dgm:pt>
    <dgm:pt modelId="{7D6379AF-8AE5-4399-AF34-A3D0010820F2}" type="sibTrans" cxnId="{2B4FE9C9-5465-4360-AF86-2B3524FA6FBE}">
      <dgm:prSet/>
      <dgm:spPr/>
      <dgm:t>
        <a:bodyPr/>
        <a:lstStyle/>
        <a:p>
          <a:endParaRPr lang="es-ES"/>
        </a:p>
      </dgm:t>
    </dgm:pt>
    <dgm:pt modelId="{4DF82F61-8294-4D82-8ECA-38516DA69D3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Distancia de hasta 6m</a:t>
          </a:r>
          <a:endParaRPr lang="es-ES" dirty="0"/>
        </a:p>
      </dgm:t>
    </dgm:pt>
    <dgm:pt modelId="{C4E8A14C-7BC9-4C4C-B866-5B0083145BED}" type="parTrans" cxnId="{DCA3F4CA-9EE1-4017-85D8-39F5BA32A401}">
      <dgm:prSet/>
      <dgm:spPr/>
      <dgm:t>
        <a:bodyPr/>
        <a:lstStyle/>
        <a:p>
          <a:endParaRPr lang="es-ES"/>
        </a:p>
      </dgm:t>
    </dgm:pt>
    <dgm:pt modelId="{95007CF0-7147-43CA-A570-6F8A107D9CFE}" type="sibTrans" cxnId="{DCA3F4CA-9EE1-4017-85D8-39F5BA32A401}">
      <dgm:prSet/>
      <dgm:spPr/>
      <dgm:t>
        <a:bodyPr/>
        <a:lstStyle/>
        <a:p>
          <a:endParaRPr lang="es-ES"/>
        </a:p>
      </dgm:t>
    </dgm:pt>
    <dgm:pt modelId="{0BA41AD8-B959-4C55-9C3C-30B70A63984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Resolución 2,5 cm</a:t>
          </a:r>
          <a:endParaRPr lang="es-ES" dirty="0"/>
        </a:p>
      </dgm:t>
    </dgm:pt>
    <dgm:pt modelId="{53D3FB00-BAD2-4AE4-BA0B-746FFD0E5668}" type="parTrans" cxnId="{94FA0823-6BEA-4004-9FF2-0A6A05729916}">
      <dgm:prSet/>
      <dgm:spPr/>
      <dgm:t>
        <a:bodyPr/>
        <a:lstStyle/>
        <a:p>
          <a:endParaRPr lang="es-ES"/>
        </a:p>
      </dgm:t>
    </dgm:pt>
    <dgm:pt modelId="{8E9C5E80-8026-482A-89E6-B7B42DD66C92}" type="sibTrans" cxnId="{94FA0823-6BEA-4004-9FF2-0A6A05729916}">
      <dgm:prSet/>
      <dgm:spPr/>
      <dgm:t>
        <a:bodyPr/>
        <a:lstStyle/>
        <a:p>
          <a:endParaRPr lang="es-ES"/>
        </a:p>
      </dgm:t>
    </dgm:pt>
    <dgm:pt modelId="{B48D86AB-EE70-41F8-9438-31D1163BA4A0}">
      <dgm:prSet phldrT="[Texto]"/>
      <dgm:spPr>
        <a:blipFill>
          <a:blip xmlns:r="http://schemas.openxmlformats.org/officeDocument/2006/relationships" r:embed="rId1"/>
          <a:stretch>
            <a:fillRect t="-225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85FBFD1-B2E5-416A-A227-3CF8A5C9DAF3}" type="parTrans" cxnId="{41DEFDE2-A050-46AD-9D40-9F3A682A88B6}">
      <dgm:prSet/>
      <dgm:spPr/>
      <dgm:t>
        <a:bodyPr/>
        <a:lstStyle/>
        <a:p>
          <a:endParaRPr lang="es-ES"/>
        </a:p>
      </dgm:t>
    </dgm:pt>
    <dgm:pt modelId="{1D8DA010-9393-42E2-B8B4-0B4661DAC1B0}" type="sibTrans" cxnId="{41DEFDE2-A050-46AD-9D40-9F3A682A88B6}">
      <dgm:prSet/>
      <dgm:spPr/>
      <dgm:t>
        <a:bodyPr/>
        <a:lstStyle/>
        <a:p>
          <a:endParaRPr lang="es-ES"/>
        </a:p>
      </dgm:t>
    </dgm:pt>
    <dgm:pt modelId="{A863086D-0D0A-4264-9A78-0E488F25760C}">
      <dgm:prSet phldrT="[Texto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A412584-6BA4-49CF-BABD-1F8380CBCEB4}" type="parTrans" cxnId="{5F9182C1-EC04-41A9-8B76-505F0155EDFC}">
      <dgm:prSet/>
      <dgm:spPr/>
      <dgm:t>
        <a:bodyPr/>
        <a:lstStyle/>
        <a:p>
          <a:endParaRPr lang="es-ES"/>
        </a:p>
      </dgm:t>
    </dgm:pt>
    <dgm:pt modelId="{218D55D6-880F-4C53-9959-BB6841060DE8}" type="sibTrans" cxnId="{5F9182C1-EC04-41A9-8B76-505F0155EDFC}">
      <dgm:prSet/>
      <dgm:spPr/>
      <dgm:t>
        <a:bodyPr/>
        <a:lstStyle/>
        <a:p>
          <a:endParaRPr lang="es-ES"/>
        </a:p>
      </dgm:t>
    </dgm:pt>
    <dgm:pt modelId="{3944B0B4-23E4-4C34-BC1C-F285EABB705C}">
      <dgm:prSet phldrT="[Texto]"/>
      <dgm:spPr>
        <a:blipFill>
          <a:blip xmlns:r="http://schemas.openxmlformats.org/officeDocument/2006/relationships" r:embed="rId2"/>
          <a:stretch>
            <a:fillRect t="-224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290F856-4113-4071-B26E-CAC4689F9CC7}" type="parTrans" cxnId="{A4E8D44D-BC5D-4303-A967-0A19A74B3F7F}">
      <dgm:prSet/>
      <dgm:spPr/>
      <dgm:t>
        <a:bodyPr/>
        <a:lstStyle/>
        <a:p>
          <a:endParaRPr lang="es-ES"/>
        </a:p>
      </dgm:t>
    </dgm:pt>
    <dgm:pt modelId="{FED0531F-99D8-4D84-9683-C0DC88448D21}" type="sibTrans" cxnId="{A4E8D44D-BC5D-4303-A967-0A19A74B3F7F}">
      <dgm:prSet/>
      <dgm:spPr/>
      <dgm:t>
        <a:bodyPr/>
        <a:lstStyle/>
        <a:p>
          <a:endParaRPr lang="es-ES"/>
        </a:p>
      </dgm:t>
    </dgm:pt>
    <dgm:pt modelId="{12C10115-4C25-4B50-BD81-8C876D93C8A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Rango horizontal de 37°</a:t>
          </a:r>
          <a:endParaRPr lang="es-ES" dirty="0"/>
        </a:p>
      </dgm:t>
    </dgm:pt>
    <dgm:pt modelId="{B280A95D-11D3-4ADB-9E1D-68DA27D7C013}" type="parTrans" cxnId="{86A6CEEB-B989-4470-BC38-87A32BDB34BD}">
      <dgm:prSet/>
      <dgm:spPr/>
      <dgm:t>
        <a:bodyPr/>
        <a:lstStyle/>
        <a:p>
          <a:endParaRPr lang="es-ES"/>
        </a:p>
      </dgm:t>
    </dgm:pt>
    <dgm:pt modelId="{E73F3CEA-54FE-4285-86D4-C8DC0DF46D57}" type="sibTrans" cxnId="{86A6CEEB-B989-4470-BC38-87A32BDB34BD}">
      <dgm:prSet/>
      <dgm:spPr/>
      <dgm:t>
        <a:bodyPr/>
        <a:lstStyle/>
        <a:p>
          <a:endParaRPr lang="es-ES"/>
        </a:p>
      </dgm:t>
    </dgm:pt>
    <dgm:pt modelId="{97FDED52-C464-4A40-BE2E-778A5BD1578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Volumen 2,5 cc</a:t>
          </a:r>
          <a:endParaRPr lang="es-ES" dirty="0"/>
        </a:p>
      </dgm:t>
    </dgm:pt>
    <dgm:pt modelId="{6762EB79-196E-4C22-A039-A2120CF29787}" type="parTrans" cxnId="{D6B94E4A-04EF-476B-AA94-7568B53AC6BD}">
      <dgm:prSet/>
      <dgm:spPr/>
      <dgm:t>
        <a:bodyPr/>
        <a:lstStyle/>
        <a:p>
          <a:endParaRPr lang="es-ES"/>
        </a:p>
      </dgm:t>
    </dgm:pt>
    <dgm:pt modelId="{0CA2EC31-11E8-4A67-8E28-0D2BBF6BF789}" type="sibTrans" cxnId="{D6B94E4A-04EF-476B-AA94-7568B53AC6BD}">
      <dgm:prSet/>
      <dgm:spPr/>
      <dgm:t>
        <a:bodyPr/>
        <a:lstStyle/>
        <a:p>
          <a:endParaRPr lang="es-ES"/>
        </a:p>
      </dgm:t>
    </dgm:pt>
    <dgm:pt modelId="{A739A308-1913-4AFE-B31F-9C0CB6A0336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81CB7D5-22A3-4B41-A5D0-894D5F86D50E}" type="parTrans" cxnId="{E17F5DC0-C609-4D92-BA03-4C9EDAF8002A}">
      <dgm:prSet/>
      <dgm:spPr/>
      <dgm:t>
        <a:bodyPr/>
        <a:lstStyle/>
        <a:p>
          <a:endParaRPr lang="es-ES"/>
        </a:p>
      </dgm:t>
    </dgm:pt>
    <dgm:pt modelId="{7E93138E-DBB7-4FDE-8E77-A0AF6EC56F81}" type="sibTrans" cxnId="{E17F5DC0-C609-4D92-BA03-4C9EDAF8002A}">
      <dgm:prSet/>
      <dgm:spPr/>
      <dgm:t>
        <a:bodyPr/>
        <a:lstStyle/>
        <a:p>
          <a:endParaRPr lang="es-ES"/>
        </a:p>
      </dgm:t>
    </dgm:pt>
    <dgm:pt modelId="{CFFBEF17-0CD5-471D-9319-CA8043EFCB73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51D9438-1CED-48AA-8CAA-E8DDADABC2CE}" type="parTrans" cxnId="{73F6C9B2-1C80-49DE-912A-B4D5A7DDD3B7}">
      <dgm:prSet/>
      <dgm:spPr/>
      <dgm:t>
        <a:bodyPr/>
        <a:lstStyle/>
        <a:p>
          <a:endParaRPr lang="es-ES"/>
        </a:p>
      </dgm:t>
    </dgm:pt>
    <dgm:pt modelId="{CE075722-6179-4472-A76D-3EE94D353D3A}" type="sibTrans" cxnId="{73F6C9B2-1C80-49DE-912A-B4D5A7DDD3B7}">
      <dgm:prSet/>
      <dgm:spPr/>
      <dgm:t>
        <a:bodyPr/>
        <a:lstStyle/>
        <a:p>
          <a:endParaRPr lang="es-ES"/>
        </a:p>
      </dgm:t>
    </dgm:pt>
    <dgm:pt modelId="{D97F45D6-4066-47F1-AC10-7EF151C26AA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79AC5A9-866C-4782-BAA6-DF0911271DA7}" type="parTrans" cxnId="{DE1481C3-516E-452D-BB66-2B9A2841E3FF}">
      <dgm:prSet/>
      <dgm:spPr/>
      <dgm:t>
        <a:bodyPr/>
        <a:lstStyle/>
        <a:p>
          <a:endParaRPr lang="es-ES"/>
        </a:p>
      </dgm:t>
    </dgm:pt>
    <dgm:pt modelId="{5EED8E91-4329-49F8-AA61-58EBF81AB57C}" type="sibTrans" cxnId="{DE1481C3-516E-452D-BB66-2B9A2841E3FF}">
      <dgm:prSet/>
      <dgm:spPr/>
      <dgm:t>
        <a:bodyPr/>
        <a:lstStyle/>
        <a:p>
          <a:endParaRPr lang="es-ES"/>
        </a:p>
      </dgm:t>
    </dgm:pt>
    <dgm:pt modelId="{917362AC-187E-4EDF-BD08-BAD9C726A61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0A4D6D3-CEFA-4D8E-9927-075460C357AD}" type="sibTrans" cxnId="{158A0B26-EC0B-4E52-9837-238AD507B21F}">
      <dgm:prSet/>
      <dgm:spPr/>
      <dgm:t>
        <a:bodyPr/>
        <a:lstStyle/>
        <a:p>
          <a:endParaRPr lang="es-ES"/>
        </a:p>
      </dgm:t>
    </dgm:pt>
    <dgm:pt modelId="{533DF9BD-1FDA-4AFA-937B-19250BC1C36D}" type="parTrans" cxnId="{158A0B26-EC0B-4E52-9837-238AD507B21F}">
      <dgm:prSet/>
      <dgm:spPr/>
      <dgm:t>
        <a:bodyPr/>
        <a:lstStyle/>
        <a:p>
          <a:endParaRPr lang="es-ES"/>
        </a:p>
      </dgm:t>
    </dgm:pt>
    <dgm:pt modelId="{85B66FE1-BFB0-4B7D-803A-F0A5948114C4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D504C9B-19D0-4D74-BB13-4A12768544C9}" type="parTrans" cxnId="{ECD08947-773D-415B-8B70-659F67EF598A}">
      <dgm:prSet/>
      <dgm:spPr/>
      <dgm:t>
        <a:bodyPr/>
        <a:lstStyle/>
        <a:p>
          <a:endParaRPr lang="es-ES"/>
        </a:p>
      </dgm:t>
    </dgm:pt>
    <dgm:pt modelId="{6C2514F1-47C1-404B-A1CB-72112E4DF6F2}" type="sibTrans" cxnId="{ECD08947-773D-415B-8B70-659F67EF598A}">
      <dgm:prSet/>
      <dgm:spPr/>
      <dgm:t>
        <a:bodyPr/>
        <a:lstStyle/>
        <a:p>
          <a:endParaRPr lang="es-ES"/>
        </a:p>
      </dgm:t>
    </dgm:pt>
    <dgm:pt modelId="{6289903F-4BB5-4903-B3FC-588A99CF729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2639594-FD45-44E4-AC79-2B4DD0CCC7C3}" type="parTrans" cxnId="{DC60A37F-28CD-4ED6-BD35-28E3342A7A34}">
      <dgm:prSet/>
      <dgm:spPr/>
      <dgm:t>
        <a:bodyPr/>
        <a:lstStyle/>
        <a:p>
          <a:endParaRPr lang="es-ES"/>
        </a:p>
      </dgm:t>
    </dgm:pt>
    <dgm:pt modelId="{F8D755D1-1510-4F43-B218-A654DF7FE84D}" type="sibTrans" cxnId="{DC60A37F-28CD-4ED6-BD35-28E3342A7A34}">
      <dgm:prSet/>
      <dgm:spPr/>
      <dgm:t>
        <a:bodyPr/>
        <a:lstStyle/>
        <a:p>
          <a:endParaRPr lang="es-ES"/>
        </a:p>
      </dgm:t>
    </dgm:pt>
    <dgm:pt modelId="{F729BDE9-83E9-4FCE-8873-D42E96BA1FAA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3EB338EC-13A1-48D1-A5D1-1F3D8FBCB525}" type="parTrans" cxnId="{32C5EE06-7C8E-4594-8502-DE6B7D35D0A9}">
      <dgm:prSet/>
      <dgm:spPr/>
      <dgm:t>
        <a:bodyPr/>
        <a:lstStyle/>
        <a:p>
          <a:endParaRPr lang="es-ES"/>
        </a:p>
      </dgm:t>
    </dgm:pt>
    <dgm:pt modelId="{DD8F7536-9136-488E-BA2D-E20B2CDE5895}" type="sibTrans" cxnId="{32C5EE06-7C8E-4594-8502-DE6B7D35D0A9}">
      <dgm:prSet/>
      <dgm:spPr/>
      <dgm:t>
        <a:bodyPr/>
        <a:lstStyle/>
        <a:p>
          <a:endParaRPr lang="es-ES"/>
        </a:p>
      </dgm:t>
    </dgm:pt>
    <dgm:pt modelId="{5B65BBCD-4227-4BBE-8BB6-C0F3DA6030D5}" type="pres">
      <dgm:prSet presAssocID="{5ACED929-0B42-42DC-97BA-52230B61554E}" presName="linear" presStyleCnt="0">
        <dgm:presLayoutVars>
          <dgm:dir/>
          <dgm:resizeHandles val="exact"/>
        </dgm:presLayoutVars>
      </dgm:prSet>
      <dgm:spPr/>
    </dgm:pt>
    <dgm:pt modelId="{0EE70965-8D96-427E-B28E-DE516FEE35E7}" type="pres">
      <dgm:prSet presAssocID="{F1465276-2A1F-43F8-9634-549C982AB081}" presName="comp" presStyleCnt="0"/>
      <dgm:spPr/>
    </dgm:pt>
    <dgm:pt modelId="{A856FFC3-0FAF-4D95-9EE1-7694D1F2B2EA}" type="pres">
      <dgm:prSet presAssocID="{F1465276-2A1F-43F8-9634-549C982AB081}" presName="box" presStyleLbl="node1" presStyleIdx="0" presStyleCnt="3"/>
      <dgm:spPr/>
      <dgm:t>
        <a:bodyPr/>
        <a:lstStyle/>
        <a:p>
          <a:endParaRPr lang="es-ES"/>
        </a:p>
      </dgm:t>
    </dgm:pt>
    <dgm:pt modelId="{7246F7A1-F6FC-4935-ABCB-A9EA4B311608}" type="pres">
      <dgm:prSet presAssocID="{F1465276-2A1F-43F8-9634-549C982AB081}" presName="img" presStyleLbl="fgImgPlace1" presStyleIdx="0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CFBD3B-F632-4660-AA54-6D725FC98715}" type="pres">
      <dgm:prSet presAssocID="{F1465276-2A1F-43F8-9634-549C982AB0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A874A-1E22-477C-A7BD-D42F05998465}" type="pres">
      <dgm:prSet presAssocID="{7D6379AF-8AE5-4399-AF34-A3D0010820F2}" presName="spacer" presStyleCnt="0"/>
      <dgm:spPr/>
    </dgm:pt>
    <dgm:pt modelId="{A713B4D3-0766-4927-AC3A-604FDE3AF719}" type="pres">
      <dgm:prSet presAssocID="{B48D86AB-EE70-41F8-9438-31D1163BA4A0}" presName="comp" presStyleCnt="0"/>
      <dgm:spPr/>
    </dgm:pt>
    <dgm:pt modelId="{E5F9AFE3-418D-4232-B75F-310C268C5EB9}" type="pres">
      <dgm:prSet presAssocID="{B48D86AB-EE70-41F8-9438-31D1163BA4A0}" presName="box" presStyleLbl="node1" presStyleIdx="1" presStyleCnt="3"/>
      <dgm:spPr/>
      <dgm:t>
        <a:bodyPr/>
        <a:lstStyle/>
        <a:p>
          <a:endParaRPr lang="es-ES"/>
        </a:p>
      </dgm:t>
    </dgm:pt>
    <dgm:pt modelId="{3A792B0B-DA6B-45A5-A12D-1410EA497E3D}" type="pres">
      <dgm:prSet presAssocID="{B48D86AB-EE70-41F8-9438-31D1163BA4A0}" presName="img" presStyleLbl="fgImgPlace1" presStyleIdx="1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6C571F-1A64-4E46-9DC5-B47A765ED22E}" type="pres">
      <dgm:prSet presAssocID="{B48D86AB-EE70-41F8-9438-31D1163BA4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69425B-A2EB-451B-90C5-7C8F1F41B90B}" type="pres">
      <dgm:prSet presAssocID="{1D8DA010-9393-42E2-B8B4-0B4661DAC1B0}" presName="spacer" presStyleCnt="0"/>
      <dgm:spPr/>
    </dgm:pt>
    <dgm:pt modelId="{437A93E0-B18B-48C9-B3E4-345931484613}" type="pres">
      <dgm:prSet presAssocID="{3944B0B4-23E4-4C34-BC1C-F285EABB705C}" presName="comp" presStyleCnt="0"/>
      <dgm:spPr/>
    </dgm:pt>
    <dgm:pt modelId="{72A7430E-EF18-45AA-9099-EBCD1EE1D78E}" type="pres">
      <dgm:prSet presAssocID="{3944B0B4-23E4-4C34-BC1C-F285EABB705C}" presName="box" presStyleLbl="node1" presStyleIdx="2" presStyleCnt="3"/>
      <dgm:spPr/>
      <dgm:t>
        <a:bodyPr/>
        <a:lstStyle/>
        <a:p>
          <a:endParaRPr lang="es-ES"/>
        </a:p>
      </dgm:t>
    </dgm:pt>
    <dgm:pt modelId="{8F1D6315-5C66-43C2-BCC6-7AB2B8534FE3}" type="pres">
      <dgm:prSet presAssocID="{3944B0B4-23E4-4C34-BC1C-F285EABB705C}" presName="img" presStyleLbl="fgImgPlace1" presStyleIdx="2" presStyleCnt="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EFD0B4F-4643-47E9-B72C-ABEC63F2E656}" type="pres">
      <dgm:prSet presAssocID="{3944B0B4-23E4-4C34-BC1C-F285EABB705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D3140-FF36-4C6E-900F-1192330B69AD}" type="presOf" srcId="{12C10115-4C25-4B50-BD81-8C876D93C8A9}" destId="{FFCFBD3B-F632-4660-AA54-6D725FC98715}" srcOrd="1" destOrd="3" presId="urn:microsoft.com/office/officeart/2005/8/layout/vList4"/>
    <dgm:cxn modelId="{6573FFA0-1599-4252-93A1-A83144B0AC8B}" type="presOf" srcId="{B48D86AB-EE70-41F8-9438-31D1163BA4A0}" destId="{936C571F-1A64-4E46-9DC5-B47A765ED22E}" srcOrd="1" destOrd="0" presId="urn:microsoft.com/office/officeart/2005/8/layout/vList4"/>
    <dgm:cxn modelId="{DE1481C3-516E-452D-BB66-2B9A2841E3FF}" srcId="{B48D86AB-EE70-41F8-9438-31D1163BA4A0}" destId="{D97F45D6-4066-47F1-AC10-7EF151C26AA5}" srcOrd="3" destOrd="0" parTransId="{C79AC5A9-866C-4782-BAA6-DF0911271DA7}" sibTransId="{5EED8E91-4329-49F8-AA61-58EBF81AB57C}"/>
    <dgm:cxn modelId="{C6643B63-A30B-464D-BF5D-707AC7E7E3D6}" type="presOf" srcId="{F1465276-2A1F-43F8-9634-549C982AB081}" destId="{FFCFBD3B-F632-4660-AA54-6D725FC98715}" srcOrd="1" destOrd="0" presId="urn:microsoft.com/office/officeart/2005/8/layout/vList4"/>
    <dgm:cxn modelId="{EB20201C-6995-47CC-B3BA-E66195466C82}" type="presOf" srcId="{A739A308-1913-4AFE-B31F-9C0CB6A0336D}" destId="{936C571F-1A64-4E46-9DC5-B47A765ED22E}" srcOrd="1" destOrd="2" presId="urn:microsoft.com/office/officeart/2005/8/layout/vList4"/>
    <dgm:cxn modelId="{AB2F30EF-1BFE-4F86-838D-E36705D74181}" type="presOf" srcId="{D97F45D6-4066-47F1-AC10-7EF151C26AA5}" destId="{936C571F-1A64-4E46-9DC5-B47A765ED22E}" srcOrd="1" destOrd="4" presId="urn:microsoft.com/office/officeart/2005/8/layout/vList4"/>
    <dgm:cxn modelId="{E730E886-65C8-4C8D-90CB-25C7D108C12B}" type="presOf" srcId="{917362AC-187E-4EDF-BD08-BAD9C726A613}" destId="{8EFD0B4F-4643-47E9-B72C-ABEC63F2E656}" srcOrd="1" destOrd="1" presId="urn:microsoft.com/office/officeart/2005/8/layout/vList4"/>
    <dgm:cxn modelId="{F524CB27-A8A0-41B4-ABFB-EC1F16C58C15}" type="presOf" srcId="{A739A308-1913-4AFE-B31F-9C0CB6A0336D}" destId="{E5F9AFE3-418D-4232-B75F-310C268C5EB9}" srcOrd="0" destOrd="2" presId="urn:microsoft.com/office/officeart/2005/8/layout/vList4"/>
    <dgm:cxn modelId="{5F9182C1-EC04-41A9-8B76-505F0155EDFC}" srcId="{B48D86AB-EE70-41F8-9438-31D1163BA4A0}" destId="{A863086D-0D0A-4264-9A78-0E488F25760C}" srcOrd="0" destOrd="0" parTransId="{BA412584-6BA4-49CF-BABD-1F8380CBCEB4}" sibTransId="{218D55D6-880F-4C53-9959-BB6841060DE8}"/>
    <dgm:cxn modelId="{158A0B26-EC0B-4E52-9837-238AD507B21F}" srcId="{3944B0B4-23E4-4C34-BC1C-F285EABB705C}" destId="{917362AC-187E-4EDF-BD08-BAD9C726A613}" srcOrd="0" destOrd="0" parTransId="{533DF9BD-1FDA-4AFA-937B-19250BC1C36D}" sibTransId="{B0A4D6D3-CEFA-4D8E-9927-075460C357AD}"/>
    <dgm:cxn modelId="{E17F5DC0-C609-4D92-BA03-4C9EDAF8002A}" srcId="{B48D86AB-EE70-41F8-9438-31D1163BA4A0}" destId="{A739A308-1913-4AFE-B31F-9C0CB6A0336D}" srcOrd="1" destOrd="0" parTransId="{881CB7D5-22A3-4B41-A5D0-894D5F86D50E}" sibTransId="{7E93138E-DBB7-4FDE-8E77-A0AF6EC56F81}"/>
    <dgm:cxn modelId="{B75E5792-CA85-4D5E-8897-889C9A25DB54}" type="presOf" srcId="{D97F45D6-4066-47F1-AC10-7EF151C26AA5}" destId="{E5F9AFE3-418D-4232-B75F-310C268C5EB9}" srcOrd="0" destOrd="4" presId="urn:microsoft.com/office/officeart/2005/8/layout/vList4"/>
    <dgm:cxn modelId="{DCA3F4CA-9EE1-4017-85D8-39F5BA32A401}" srcId="{F1465276-2A1F-43F8-9634-549C982AB081}" destId="{4DF82F61-8294-4D82-8ECA-38516DA69D35}" srcOrd="0" destOrd="0" parTransId="{C4E8A14C-7BC9-4C4C-B866-5B0083145BED}" sibTransId="{95007CF0-7147-43CA-A570-6F8A107D9CFE}"/>
    <dgm:cxn modelId="{A4E8D44D-BC5D-4303-A967-0A19A74B3F7F}" srcId="{5ACED929-0B42-42DC-97BA-52230B61554E}" destId="{3944B0B4-23E4-4C34-BC1C-F285EABB705C}" srcOrd="2" destOrd="0" parTransId="{D290F856-4113-4071-B26E-CAC4689F9CC7}" sibTransId="{FED0531F-99D8-4D84-9683-C0DC88448D21}"/>
    <dgm:cxn modelId="{17CB66DE-B7B8-46C0-9C0B-25D2EA0AB71E}" type="presOf" srcId="{0BA41AD8-B959-4C55-9C3C-30B70A639849}" destId="{A856FFC3-0FAF-4D95-9EE1-7694D1F2B2EA}" srcOrd="0" destOrd="2" presId="urn:microsoft.com/office/officeart/2005/8/layout/vList4"/>
    <dgm:cxn modelId="{DC60A37F-28CD-4ED6-BD35-28E3342A7A34}" srcId="{3944B0B4-23E4-4C34-BC1C-F285EABB705C}" destId="{6289903F-4BB5-4903-B3FC-588A99CF729D}" srcOrd="2" destOrd="0" parTransId="{E2639594-FD45-44E4-AC79-2B4DD0CCC7C3}" sibTransId="{F8D755D1-1510-4F43-B218-A654DF7FE84D}"/>
    <dgm:cxn modelId="{3434DE0C-A925-4EE3-ADAC-FC480D633D1B}" type="presOf" srcId="{4DF82F61-8294-4D82-8ECA-38516DA69D35}" destId="{A856FFC3-0FAF-4D95-9EE1-7694D1F2B2EA}" srcOrd="0" destOrd="1" presId="urn:microsoft.com/office/officeart/2005/8/layout/vList4"/>
    <dgm:cxn modelId="{EE85B02F-237A-4302-BC2F-F3EF0382336A}" type="presOf" srcId="{85B66FE1-BFB0-4B7D-803A-F0A5948114C4}" destId="{8EFD0B4F-4643-47E9-B72C-ABEC63F2E656}" srcOrd="1" destOrd="2" presId="urn:microsoft.com/office/officeart/2005/8/layout/vList4"/>
    <dgm:cxn modelId="{575066DB-8107-42DD-9DE5-DB663AA74813}" type="presOf" srcId="{85B66FE1-BFB0-4B7D-803A-F0A5948114C4}" destId="{72A7430E-EF18-45AA-9099-EBCD1EE1D78E}" srcOrd="0" destOrd="2" presId="urn:microsoft.com/office/officeart/2005/8/layout/vList4"/>
    <dgm:cxn modelId="{32C5EE06-7C8E-4594-8502-DE6B7D35D0A9}" srcId="{3944B0B4-23E4-4C34-BC1C-F285EABB705C}" destId="{F729BDE9-83E9-4FCE-8873-D42E96BA1FAA}" srcOrd="3" destOrd="0" parTransId="{3EB338EC-13A1-48D1-A5D1-1F3D8FBCB525}" sibTransId="{DD8F7536-9136-488E-BA2D-E20B2CDE5895}"/>
    <dgm:cxn modelId="{2B4FE9C9-5465-4360-AF86-2B3524FA6FBE}" srcId="{5ACED929-0B42-42DC-97BA-52230B61554E}" destId="{F1465276-2A1F-43F8-9634-549C982AB081}" srcOrd="0" destOrd="0" parTransId="{374FFCFA-63C1-4A20-99A2-BAFCDCCD7CB5}" sibTransId="{7D6379AF-8AE5-4399-AF34-A3D0010820F2}"/>
    <dgm:cxn modelId="{4F7ABB69-FED3-464F-8032-5D38460812F3}" type="presOf" srcId="{A863086D-0D0A-4264-9A78-0E488F25760C}" destId="{936C571F-1A64-4E46-9DC5-B47A765ED22E}" srcOrd="1" destOrd="1" presId="urn:microsoft.com/office/officeart/2005/8/layout/vList4"/>
    <dgm:cxn modelId="{EB2B70C7-78E9-4A31-B114-2BC24B4631C7}" type="presOf" srcId="{B48D86AB-EE70-41F8-9438-31D1163BA4A0}" destId="{E5F9AFE3-418D-4232-B75F-310C268C5EB9}" srcOrd="0" destOrd="0" presId="urn:microsoft.com/office/officeart/2005/8/layout/vList4"/>
    <dgm:cxn modelId="{6ADAB04E-AA5C-47C8-8B89-7FB253B75608}" type="presOf" srcId="{F729BDE9-83E9-4FCE-8873-D42E96BA1FAA}" destId="{8EFD0B4F-4643-47E9-B72C-ABEC63F2E656}" srcOrd="1" destOrd="4" presId="urn:microsoft.com/office/officeart/2005/8/layout/vList4"/>
    <dgm:cxn modelId="{09B72004-CEA8-4E7E-AE1A-0586F1AF5B3A}" type="presOf" srcId="{12C10115-4C25-4B50-BD81-8C876D93C8A9}" destId="{A856FFC3-0FAF-4D95-9EE1-7694D1F2B2EA}" srcOrd="0" destOrd="3" presId="urn:microsoft.com/office/officeart/2005/8/layout/vList4"/>
    <dgm:cxn modelId="{86A6CEEB-B989-4470-BC38-87A32BDB34BD}" srcId="{F1465276-2A1F-43F8-9634-549C982AB081}" destId="{12C10115-4C25-4B50-BD81-8C876D93C8A9}" srcOrd="2" destOrd="0" parTransId="{B280A95D-11D3-4ADB-9E1D-68DA27D7C013}" sibTransId="{E73F3CEA-54FE-4285-86D4-C8DC0DF46D57}"/>
    <dgm:cxn modelId="{ECD08947-773D-415B-8B70-659F67EF598A}" srcId="{3944B0B4-23E4-4C34-BC1C-F285EABB705C}" destId="{85B66FE1-BFB0-4B7D-803A-F0A5948114C4}" srcOrd="1" destOrd="0" parTransId="{2D504C9B-19D0-4D74-BB13-4A12768544C9}" sibTransId="{6C2514F1-47C1-404B-A1CB-72112E4DF6F2}"/>
    <dgm:cxn modelId="{71497F11-6632-44F9-90DD-A8AEA552259B}" type="presOf" srcId="{CFFBEF17-0CD5-471D-9319-CA8043EFCB73}" destId="{936C571F-1A64-4E46-9DC5-B47A765ED22E}" srcOrd="1" destOrd="3" presId="urn:microsoft.com/office/officeart/2005/8/layout/vList4"/>
    <dgm:cxn modelId="{D251AEE4-D1CC-4333-AD6E-106DAC4D9A68}" type="presOf" srcId="{A863086D-0D0A-4264-9A78-0E488F25760C}" destId="{E5F9AFE3-418D-4232-B75F-310C268C5EB9}" srcOrd="0" destOrd="1" presId="urn:microsoft.com/office/officeart/2005/8/layout/vList4"/>
    <dgm:cxn modelId="{73F6C9B2-1C80-49DE-912A-B4D5A7DDD3B7}" srcId="{B48D86AB-EE70-41F8-9438-31D1163BA4A0}" destId="{CFFBEF17-0CD5-471D-9319-CA8043EFCB73}" srcOrd="2" destOrd="0" parTransId="{951D9438-1CED-48AA-8CAA-E8DDADABC2CE}" sibTransId="{CE075722-6179-4472-A76D-3EE94D353D3A}"/>
    <dgm:cxn modelId="{D83E4B50-3A24-4F3B-8970-7ED328F859D0}" type="presOf" srcId="{0BA41AD8-B959-4C55-9C3C-30B70A639849}" destId="{FFCFBD3B-F632-4660-AA54-6D725FC98715}" srcOrd="1" destOrd="2" presId="urn:microsoft.com/office/officeart/2005/8/layout/vList4"/>
    <dgm:cxn modelId="{FC6D4E8A-C865-466D-B442-AD63A2DEB449}" type="presOf" srcId="{6289903F-4BB5-4903-B3FC-588A99CF729D}" destId="{72A7430E-EF18-45AA-9099-EBCD1EE1D78E}" srcOrd="0" destOrd="3" presId="urn:microsoft.com/office/officeart/2005/8/layout/vList4"/>
    <dgm:cxn modelId="{A3CC0A3B-E3D5-4596-806E-67D5BE98179F}" type="presOf" srcId="{3944B0B4-23E4-4C34-BC1C-F285EABB705C}" destId="{72A7430E-EF18-45AA-9099-EBCD1EE1D78E}" srcOrd="0" destOrd="0" presId="urn:microsoft.com/office/officeart/2005/8/layout/vList4"/>
    <dgm:cxn modelId="{7B46720D-A096-4C86-AAF0-0FE28CA131EA}" type="presOf" srcId="{5ACED929-0B42-42DC-97BA-52230B61554E}" destId="{5B65BBCD-4227-4BBE-8BB6-C0F3DA6030D5}" srcOrd="0" destOrd="0" presId="urn:microsoft.com/office/officeart/2005/8/layout/vList4"/>
    <dgm:cxn modelId="{36ED10D2-F916-4230-9295-9B0F7C12CDDB}" type="presOf" srcId="{6289903F-4BB5-4903-B3FC-588A99CF729D}" destId="{8EFD0B4F-4643-47E9-B72C-ABEC63F2E656}" srcOrd="1" destOrd="3" presId="urn:microsoft.com/office/officeart/2005/8/layout/vList4"/>
    <dgm:cxn modelId="{E2DF7A84-C4E0-40E2-BB2F-385A62C3DBDB}" type="presOf" srcId="{4DF82F61-8294-4D82-8ECA-38516DA69D35}" destId="{FFCFBD3B-F632-4660-AA54-6D725FC98715}" srcOrd="1" destOrd="1" presId="urn:microsoft.com/office/officeart/2005/8/layout/vList4"/>
    <dgm:cxn modelId="{54C3D65E-646F-4826-B028-580F4BBEC6AA}" type="presOf" srcId="{97FDED52-C464-4A40-BE2E-778A5BD1578C}" destId="{A856FFC3-0FAF-4D95-9EE1-7694D1F2B2EA}" srcOrd="0" destOrd="4" presId="urn:microsoft.com/office/officeart/2005/8/layout/vList4"/>
    <dgm:cxn modelId="{94FA0823-6BEA-4004-9FF2-0A6A05729916}" srcId="{F1465276-2A1F-43F8-9634-549C982AB081}" destId="{0BA41AD8-B959-4C55-9C3C-30B70A639849}" srcOrd="1" destOrd="0" parTransId="{53D3FB00-BAD2-4AE4-BA0B-746FFD0E5668}" sibTransId="{8E9C5E80-8026-482A-89E6-B7B42DD66C92}"/>
    <dgm:cxn modelId="{EAFCEC4F-9C79-40B0-85B2-2EAD3F130AFE}" type="presOf" srcId="{3944B0B4-23E4-4C34-BC1C-F285EABB705C}" destId="{8EFD0B4F-4643-47E9-B72C-ABEC63F2E656}" srcOrd="1" destOrd="0" presId="urn:microsoft.com/office/officeart/2005/8/layout/vList4"/>
    <dgm:cxn modelId="{90FDAE0C-CD67-4B7E-B8FC-FEE37C8BF67E}" type="presOf" srcId="{F1465276-2A1F-43F8-9634-549C982AB081}" destId="{A856FFC3-0FAF-4D95-9EE1-7694D1F2B2EA}" srcOrd="0" destOrd="0" presId="urn:microsoft.com/office/officeart/2005/8/layout/vList4"/>
    <dgm:cxn modelId="{41DEFDE2-A050-46AD-9D40-9F3A682A88B6}" srcId="{5ACED929-0B42-42DC-97BA-52230B61554E}" destId="{B48D86AB-EE70-41F8-9438-31D1163BA4A0}" srcOrd="1" destOrd="0" parTransId="{885FBFD1-B2E5-416A-A227-3CF8A5C9DAF3}" sibTransId="{1D8DA010-9393-42E2-B8B4-0B4661DAC1B0}"/>
    <dgm:cxn modelId="{65A04B0F-206F-4AFF-83F6-C5AADCD5ECBB}" type="presOf" srcId="{CFFBEF17-0CD5-471D-9319-CA8043EFCB73}" destId="{E5F9AFE3-418D-4232-B75F-310C268C5EB9}" srcOrd="0" destOrd="3" presId="urn:microsoft.com/office/officeart/2005/8/layout/vList4"/>
    <dgm:cxn modelId="{4CCEF650-15E0-43C5-9C77-0F44B12A46AD}" type="presOf" srcId="{917362AC-187E-4EDF-BD08-BAD9C726A613}" destId="{72A7430E-EF18-45AA-9099-EBCD1EE1D78E}" srcOrd="0" destOrd="1" presId="urn:microsoft.com/office/officeart/2005/8/layout/vList4"/>
    <dgm:cxn modelId="{6301BCDE-2B81-4C89-AB44-0B5C81BD9894}" type="presOf" srcId="{97FDED52-C464-4A40-BE2E-778A5BD1578C}" destId="{FFCFBD3B-F632-4660-AA54-6D725FC98715}" srcOrd="1" destOrd="4" presId="urn:microsoft.com/office/officeart/2005/8/layout/vList4"/>
    <dgm:cxn modelId="{D6B94E4A-04EF-476B-AA94-7568B53AC6BD}" srcId="{F1465276-2A1F-43F8-9634-549C982AB081}" destId="{97FDED52-C464-4A40-BE2E-778A5BD1578C}" srcOrd="3" destOrd="0" parTransId="{6762EB79-196E-4C22-A039-A2120CF29787}" sibTransId="{0CA2EC31-11E8-4A67-8E28-0D2BBF6BF789}"/>
    <dgm:cxn modelId="{CFED5060-250E-4A3E-A977-0755CC5A0A30}" type="presOf" srcId="{F729BDE9-83E9-4FCE-8873-D42E96BA1FAA}" destId="{72A7430E-EF18-45AA-9099-EBCD1EE1D78E}" srcOrd="0" destOrd="4" presId="urn:microsoft.com/office/officeart/2005/8/layout/vList4"/>
    <dgm:cxn modelId="{17F001AD-0EE5-4CEF-BF9A-8F74E6FCF2DB}" type="presParOf" srcId="{5B65BBCD-4227-4BBE-8BB6-C0F3DA6030D5}" destId="{0EE70965-8D96-427E-B28E-DE516FEE35E7}" srcOrd="0" destOrd="0" presId="urn:microsoft.com/office/officeart/2005/8/layout/vList4"/>
    <dgm:cxn modelId="{9B21D3C8-D1F9-450B-AA26-B24926BA00D3}" type="presParOf" srcId="{0EE70965-8D96-427E-B28E-DE516FEE35E7}" destId="{A856FFC3-0FAF-4D95-9EE1-7694D1F2B2EA}" srcOrd="0" destOrd="0" presId="urn:microsoft.com/office/officeart/2005/8/layout/vList4"/>
    <dgm:cxn modelId="{A958062A-8B6F-4BAF-AA1A-B99525FC5253}" type="presParOf" srcId="{0EE70965-8D96-427E-B28E-DE516FEE35E7}" destId="{7246F7A1-F6FC-4935-ABCB-A9EA4B311608}" srcOrd="1" destOrd="0" presId="urn:microsoft.com/office/officeart/2005/8/layout/vList4"/>
    <dgm:cxn modelId="{A002E0B4-44B2-4510-A025-DAA4F6ABB2E8}" type="presParOf" srcId="{0EE70965-8D96-427E-B28E-DE516FEE35E7}" destId="{FFCFBD3B-F632-4660-AA54-6D725FC98715}" srcOrd="2" destOrd="0" presId="urn:microsoft.com/office/officeart/2005/8/layout/vList4"/>
    <dgm:cxn modelId="{C4D5CCC8-78B2-4C8F-82C9-A0B8D5054334}" type="presParOf" srcId="{5B65BBCD-4227-4BBE-8BB6-C0F3DA6030D5}" destId="{0FFA874A-1E22-477C-A7BD-D42F05998465}" srcOrd="1" destOrd="0" presId="urn:microsoft.com/office/officeart/2005/8/layout/vList4"/>
    <dgm:cxn modelId="{294EFB0D-A94C-4F84-94D0-5D70494E116E}" type="presParOf" srcId="{5B65BBCD-4227-4BBE-8BB6-C0F3DA6030D5}" destId="{A713B4D3-0766-4927-AC3A-604FDE3AF719}" srcOrd="2" destOrd="0" presId="urn:microsoft.com/office/officeart/2005/8/layout/vList4"/>
    <dgm:cxn modelId="{78CC6FD3-F40D-4A32-BDD1-6CE22E2B7FC9}" type="presParOf" srcId="{A713B4D3-0766-4927-AC3A-604FDE3AF719}" destId="{E5F9AFE3-418D-4232-B75F-310C268C5EB9}" srcOrd="0" destOrd="0" presId="urn:microsoft.com/office/officeart/2005/8/layout/vList4"/>
    <dgm:cxn modelId="{C5A8AE0F-A892-46F5-B01C-7C45EE34C835}" type="presParOf" srcId="{A713B4D3-0766-4927-AC3A-604FDE3AF719}" destId="{3A792B0B-DA6B-45A5-A12D-1410EA497E3D}" srcOrd="1" destOrd="0" presId="urn:microsoft.com/office/officeart/2005/8/layout/vList4"/>
    <dgm:cxn modelId="{B7287374-BE8C-4230-AD17-DC9375C046E3}" type="presParOf" srcId="{A713B4D3-0766-4927-AC3A-604FDE3AF719}" destId="{936C571F-1A64-4E46-9DC5-B47A765ED22E}" srcOrd="2" destOrd="0" presId="urn:microsoft.com/office/officeart/2005/8/layout/vList4"/>
    <dgm:cxn modelId="{7F26041C-122B-4FBF-B7F7-8BA0F3819993}" type="presParOf" srcId="{5B65BBCD-4227-4BBE-8BB6-C0F3DA6030D5}" destId="{0169425B-A2EB-451B-90C5-7C8F1F41B90B}" srcOrd="3" destOrd="0" presId="urn:microsoft.com/office/officeart/2005/8/layout/vList4"/>
    <dgm:cxn modelId="{40696528-C6F8-44E4-B6D8-182636ED1D6D}" type="presParOf" srcId="{5B65BBCD-4227-4BBE-8BB6-C0F3DA6030D5}" destId="{437A93E0-B18B-48C9-B3E4-345931484613}" srcOrd="4" destOrd="0" presId="urn:microsoft.com/office/officeart/2005/8/layout/vList4"/>
    <dgm:cxn modelId="{51901279-F05F-4C3E-880E-4836B88D4516}" type="presParOf" srcId="{437A93E0-B18B-48C9-B3E4-345931484613}" destId="{72A7430E-EF18-45AA-9099-EBCD1EE1D78E}" srcOrd="0" destOrd="0" presId="urn:microsoft.com/office/officeart/2005/8/layout/vList4"/>
    <dgm:cxn modelId="{19CB6453-7E86-479F-A32F-EC5233B4B6C0}" type="presParOf" srcId="{437A93E0-B18B-48C9-B3E4-345931484613}" destId="{8F1D6315-5C66-43C2-BCC6-7AB2B8534FE3}" srcOrd="1" destOrd="0" presId="urn:microsoft.com/office/officeart/2005/8/layout/vList4"/>
    <dgm:cxn modelId="{47E5375E-5B9A-438A-BF14-2490B574E948}" type="presParOf" srcId="{437A93E0-B18B-48C9-B3E4-345931484613}" destId="{8EFD0B4F-4643-47E9-B72C-ABEC63F2E6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ED929-0B42-42DC-97BA-52230B6155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465276-2A1F-43F8-9634-549C982AB08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dirty="0" err="1" smtClean="0"/>
            <a:t>Micromotor</a:t>
          </a:r>
          <a:r>
            <a:rPr lang="es-EC" dirty="0" smtClean="0"/>
            <a:t> DC sin núcleo, modelo: ERM – 304-016.002</a:t>
          </a:r>
          <a:endParaRPr lang="es-ES" dirty="0"/>
        </a:p>
      </dgm:t>
    </dgm:pt>
    <dgm:pt modelId="{374FFCFA-63C1-4A20-99A2-BAFCDCCD7CB5}" type="parTrans" cxnId="{2B4FE9C9-5465-4360-AF86-2B3524FA6FBE}">
      <dgm:prSet/>
      <dgm:spPr/>
      <dgm:t>
        <a:bodyPr/>
        <a:lstStyle/>
        <a:p>
          <a:endParaRPr lang="es-ES"/>
        </a:p>
      </dgm:t>
    </dgm:pt>
    <dgm:pt modelId="{7D6379AF-8AE5-4399-AF34-A3D0010820F2}" type="sibTrans" cxnId="{2B4FE9C9-5465-4360-AF86-2B3524FA6FBE}">
      <dgm:prSet/>
      <dgm:spPr/>
      <dgm:t>
        <a:bodyPr/>
        <a:lstStyle/>
        <a:p>
          <a:endParaRPr lang="es-ES"/>
        </a:p>
      </dgm:t>
    </dgm:pt>
    <dgm:pt modelId="{4DF82F61-8294-4D82-8ECA-38516DA69D3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Corriente: 17 </a:t>
          </a:r>
          <a:r>
            <a:rPr lang="es-ES" dirty="0" err="1" smtClean="0"/>
            <a:t>mA</a:t>
          </a:r>
          <a:r>
            <a:rPr lang="es-ES" dirty="0" smtClean="0"/>
            <a:t> – 30 </a:t>
          </a:r>
          <a:r>
            <a:rPr lang="es-ES" dirty="0" err="1" smtClean="0"/>
            <a:t>mA</a:t>
          </a:r>
          <a:endParaRPr lang="es-ES" dirty="0"/>
        </a:p>
      </dgm:t>
    </dgm:pt>
    <dgm:pt modelId="{C4E8A14C-7BC9-4C4C-B866-5B0083145BED}" type="parTrans" cxnId="{DCA3F4CA-9EE1-4017-85D8-39F5BA32A401}">
      <dgm:prSet/>
      <dgm:spPr/>
      <dgm:t>
        <a:bodyPr/>
        <a:lstStyle/>
        <a:p>
          <a:endParaRPr lang="es-ES"/>
        </a:p>
      </dgm:t>
    </dgm:pt>
    <dgm:pt modelId="{95007CF0-7147-43CA-A570-6F8A107D9CFE}" type="sibTrans" cxnId="{DCA3F4CA-9EE1-4017-85D8-39F5BA32A401}">
      <dgm:prSet/>
      <dgm:spPr/>
      <dgm:t>
        <a:bodyPr/>
        <a:lstStyle/>
        <a:p>
          <a:endParaRPr lang="es-ES"/>
        </a:p>
      </dgm:t>
    </dgm:pt>
    <dgm:pt modelId="{0BA41AD8-B959-4C55-9C3C-30B70A63984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Diámetro: 4mm</a:t>
          </a:r>
          <a:endParaRPr lang="es-ES" dirty="0"/>
        </a:p>
      </dgm:t>
    </dgm:pt>
    <dgm:pt modelId="{53D3FB00-BAD2-4AE4-BA0B-746FFD0E5668}" type="parTrans" cxnId="{94FA0823-6BEA-4004-9FF2-0A6A05729916}">
      <dgm:prSet/>
      <dgm:spPr/>
      <dgm:t>
        <a:bodyPr/>
        <a:lstStyle/>
        <a:p>
          <a:endParaRPr lang="es-ES"/>
        </a:p>
      </dgm:t>
    </dgm:pt>
    <dgm:pt modelId="{8E9C5E80-8026-482A-89E6-B7B42DD66C92}" type="sibTrans" cxnId="{94FA0823-6BEA-4004-9FF2-0A6A05729916}">
      <dgm:prSet/>
      <dgm:spPr/>
      <dgm:t>
        <a:bodyPr/>
        <a:lstStyle/>
        <a:p>
          <a:endParaRPr lang="es-ES"/>
        </a:p>
      </dgm:t>
    </dgm:pt>
    <dgm:pt modelId="{B48D86AB-EE70-41F8-9438-31D1163BA4A0}">
      <dgm:prSet phldrT="[Texto]"/>
      <dgm:spPr/>
      <dgm:t>
        <a:bodyPr/>
        <a:lstStyle/>
        <a:p>
          <a:r>
            <a:rPr lang="es-EC" dirty="0" err="1" smtClean="0"/>
            <a:t>Micromotor</a:t>
          </a:r>
          <a:r>
            <a:rPr lang="es-EC" dirty="0" smtClean="0"/>
            <a:t> DC tipo moneda, modelo: LRA – 307 - 105</a:t>
          </a:r>
          <a:endParaRPr lang="es-ES" dirty="0"/>
        </a:p>
      </dgm:t>
    </dgm:pt>
    <dgm:pt modelId="{885FBFD1-B2E5-416A-A227-3CF8A5C9DAF3}" type="parTrans" cxnId="{41DEFDE2-A050-46AD-9D40-9F3A682A88B6}">
      <dgm:prSet/>
      <dgm:spPr/>
      <dgm:t>
        <a:bodyPr/>
        <a:lstStyle/>
        <a:p>
          <a:endParaRPr lang="es-ES"/>
        </a:p>
      </dgm:t>
    </dgm:pt>
    <dgm:pt modelId="{1D8DA010-9393-42E2-B8B4-0B4661DAC1B0}" type="sibTrans" cxnId="{41DEFDE2-A050-46AD-9D40-9F3A682A88B6}">
      <dgm:prSet/>
      <dgm:spPr/>
      <dgm:t>
        <a:bodyPr/>
        <a:lstStyle/>
        <a:p>
          <a:endParaRPr lang="es-ES"/>
        </a:p>
      </dgm:t>
    </dgm:pt>
    <dgm:pt modelId="{A863086D-0D0A-4264-9A78-0E488F25760C}">
      <dgm:prSet phldrT="[Texto]"/>
      <dgm:spPr/>
      <dgm:t>
        <a:bodyPr/>
        <a:lstStyle/>
        <a:p>
          <a:r>
            <a:rPr lang="es-ES" dirty="0" smtClean="0"/>
            <a:t>Corriente: 21 </a:t>
          </a:r>
          <a:r>
            <a:rPr lang="es-ES" dirty="0" err="1" smtClean="0"/>
            <a:t>mA</a:t>
          </a:r>
          <a:r>
            <a:rPr lang="es-ES" dirty="0" smtClean="0"/>
            <a:t> – 45 </a:t>
          </a:r>
          <a:r>
            <a:rPr lang="es-ES" dirty="0" err="1" smtClean="0"/>
            <a:t>mA</a:t>
          </a:r>
          <a:endParaRPr lang="es-ES" dirty="0"/>
        </a:p>
      </dgm:t>
    </dgm:pt>
    <dgm:pt modelId="{BA412584-6BA4-49CF-BABD-1F8380CBCEB4}" type="parTrans" cxnId="{5F9182C1-EC04-41A9-8B76-505F0155EDFC}">
      <dgm:prSet/>
      <dgm:spPr/>
      <dgm:t>
        <a:bodyPr/>
        <a:lstStyle/>
        <a:p>
          <a:endParaRPr lang="es-ES"/>
        </a:p>
      </dgm:t>
    </dgm:pt>
    <dgm:pt modelId="{218D55D6-880F-4C53-9959-BB6841060DE8}" type="sibTrans" cxnId="{5F9182C1-EC04-41A9-8B76-505F0155EDFC}">
      <dgm:prSet/>
      <dgm:spPr/>
      <dgm:t>
        <a:bodyPr/>
        <a:lstStyle/>
        <a:p>
          <a:endParaRPr lang="es-ES"/>
        </a:p>
      </dgm:t>
    </dgm:pt>
    <dgm:pt modelId="{12C10115-4C25-4B50-BD81-8C876D93C8A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Largo: 12 mm</a:t>
          </a:r>
          <a:endParaRPr lang="es-ES" dirty="0"/>
        </a:p>
      </dgm:t>
    </dgm:pt>
    <dgm:pt modelId="{B280A95D-11D3-4ADB-9E1D-68DA27D7C013}" type="parTrans" cxnId="{86A6CEEB-B989-4470-BC38-87A32BDB34BD}">
      <dgm:prSet/>
      <dgm:spPr/>
      <dgm:t>
        <a:bodyPr/>
        <a:lstStyle/>
        <a:p>
          <a:endParaRPr lang="es-ES"/>
        </a:p>
      </dgm:t>
    </dgm:pt>
    <dgm:pt modelId="{E73F3CEA-54FE-4285-86D4-C8DC0DF46D57}" type="sibTrans" cxnId="{86A6CEEB-B989-4470-BC38-87A32BDB34BD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97FDED52-C464-4A40-BE2E-778A5BD1578C}">
          <dgm:prSet phldrT="[Texto]"/>
          <dgm:spPr>
            <a:solidFill>
              <a:schemeClr val="accent2">
                <a:lumMod val="75000"/>
              </a:schemeClr>
            </a:solidFill>
          </dgm:spPr>
          <dgm:t>
            <a:bodyPr/>
            <a:lstStyle/>
            <a:p>
              <a:r>
                <a:rPr lang="es-ES" dirty="0" smtClean="0"/>
                <a:t>Volumen </a:t>
              </a:r>
              <a:r>
                <a:rPr lang="en-US" dirty="0" smtClean="0"/>
                <a:t>150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𝑚𝑚</m:t>
                      </m:r>
                    </m:e>
                    <m:sup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endParaRPr lang="es-ES" dirty="0"/>
            </a:p>
          </dgm:t>
        </dgm:pt>
      </mc:Choice>
      <mc:Fallback xmlns="">
        <dgm:pt modelId="{97FDED52-C464-4A40-BE2E-778A5BD1578C}">
          <dgm:prSet phldrT="[Texto]"/>
          <dgm:spPr>
            <a:solidFill>
              <a:schemeClr val="accent2">
                <a:lumMod val="75000"/>
              </a:schemeClr>
            </a:solidFill>
          </dgm:spPr>
          <dgm:t>
            <a:bodyPr/>
            <a:lstStyle/>
            <a:p>
              <a:r>
                <a:rPr lang="es-ES" dirty="0" smtClean="0"/>
                <a:t>Volumen </a:t>
              </a:r>
              <a:r>
                <a:rPr lang="en-US" dirty="0" smtClean="0"/>
                <a:t>150 </a:t>
              </a:r>
              <a:r>
                <a:rPr lang="en-US" i="0" smtClean="0">
                  <a:latin typeface="Cambria Math" panose="02040503050406030204" pitchFamily="18" charset="0"/>
                </a:rPr>
                <a:t>〖</a:t>
              </a:r>
              <a:r>
                <a:rPr lang="es-EC" b="0" i="0" smtClean="0">
                  <a:latin typeface="Cambria Math" panose="02040503050406030204" pitchFamily="18" charset="0"/>
                </a:rPr>
                <a:t>𝑚𝑚</a:t>
              </a:r>
              <a:r>
                <a:rPr lang="en-US" b="0" i="0" smtClean="0">
                  <a:latin typeface="Cambria Math" panose="02040503050406030204" pitchFamily="18" charset="0"/>
                </a:rPr>
                <a:t>〗^</a:t>
              </a:r>
              <a:r>
                <a:rPr lang="es-EC" b="0" i="0" smtClean="0">
                  <a:latin typeface="Cambria Math" panose="02040503050406030204" pitchFamily="18" charset="0"/>
                </a:rPr>
                <a:t>3</a:t>
              </a:r>
              <a:endParaRPr lang="es-ES" dirty="0"/>
            </a:p>
          </dgm:t>
        </dgm:pt>
      </mc:Fallback>
    </mc:AlternateContent>
    <dgm:pt modelId="{6762EB79-196E-4C22-A039-A2120CF29787}" type="parTrans" cxnId="{D6B94E4A-04EF-476B-AA94-7568B53AC6BD}">
      <dgm:prSet/>
      <dgm:spPr/>
      <dgm:t>
        <a:bodyPr/>
        <a:lstStyle/>
        <a:p>
          <a:endParaRPr lang="es-ES"/>
        </a:p>
      </dgm:t>
    </dgm:pt>
    <dgm:pt modelId="{0CA2EC31-11E8-4A67-8E28-0D2BBF6BF789}" type="sibTrans" cxnId="{D6B94E4A-04EF-476B-AA94-7568B53AC6BD}">
      <dgm:prSet/>
      <dgm:spPr/>
      <dgm:t>
        <a:bodyPr/>
        <a:lstStyle/>
        <a:p>
          <a:endParaRPr lang="es-ES"/>
        </a:p>
      </dgm:t>
    </dgm:pt>
    <dgm:pt modelId="{ACD4BE99-C277-4CEC-B8EE-DCA33E273519}">
      <dgm:prSet/>
      <dgm:spPr/>
      <dgm:t>
        <a:bodyPr/>
        <a:lstStyle/>
        <a:p>
          <a:r>
            <a:rPr lang="es-ES" dirty="0" smtClean="0"/>
            <a:t>Diámetro: 7mm</a:t>
          </a:r>
          <a:endParaRPr lang="es-ES" dirty="0"/>
        </a:p>
      </dgm:t>
    </dgm:pt>
    <dgm:pt modelId="{89D68CB0-B26B-4C71-8720-3271255AE023}" type="parTrans" cxnId="{D6CDE97A-C99A-4F82-891C-D0C028F37E0D}">
      <dgm:prSet/>
      <dgm:spPr/>
      <dgm:t>
        <a:bodyPr/>
        <a:lstStyle/>
        <a:p>
          <a:endParaRPr lang="es-ES"/>
        </a:p>
      </dgm:t>
    </dgm:pt>
    <dgm:pt modelId="{78CD552C-BF97-40FE-8790-0764E39FD786}" type="sibTrans" cxnId="{D6CDE97A-C99A-4F82-891C-D0C028F37E0D}">
      <dgm:prSet/>
      <dgm:spPr/>
      <dgm:t>
        <a:bodyPr/>
        <a:lstStyle/>
        <a:p>
          <a:endParaRPr lang="es-ES"/>
        </a:p>
      </dgm:t>
    </dgm:pt>
    <dgm:pt modelId="{D04B7A01-F9FB-4D5F-8540-38F49662A955}">
      <dgm:prSet/>
      <dgm:spPr/>
      <dgm:t>
        <a:bodyPr/>
        <a:lstStyle/>
        <a:p>
          <a:r>
            <a:rPr lang="es-ES" dirty="0" smtClean="0"/>
            <a:t>Largo: 2 mm</a:t>
          </a:r>
          <a:endParaRPr lang="es-ES" dirty="0"/>
        </a:p>
      </dgm:t>
    </dgm:pt>
    <dgm:pt modelId="{C6A86BCE-CA81-4C33-A1F2-2D1F905DDC9E}" type="parTrans" cxnId="{444CF0FC-4E03-4C36-B16D-C574A224E8A7}">
      <dgm:prSet/>
      <dgm:spPr/>
      <dgm:t>
        <a:bodyPr/>
        <a:lstStyle/>
        <a:p>
          <a:endParaRPr lang="es-ES"/>
        </a:p>
      </dgm:t>
    </dgm:pt>
    <dgm:pt modelId="{DA2C0F52-DF30-42C9-85FA-A850F8FB9FF9}" type="sibTrans" cxnId="{444CF0FC-4E03-4C36-B16D-C574A224E8A7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ACE57AFC-3340-404D-A656-36808AEF2429}">
          <dgm:prSet/>
          <dgm:spPr/>
          <dgm:t>
            <a:bodyPr/>
            <a:lstStyle/>
            <a:p>
              <a:r>
                <a:rPr lang="es-ES" dirty="0" smtClean="0"/>
                <a:t>Volumen 76</a:t>
              </a:r>
              <a:r>
                <a:rPr lang="en-US" dirty="0" smtClean="0"/>
                <a:t>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𝑚𝑚</m:t>
                      </m:r>
                    </m:e>
                    <m:sup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a14:m>
              <a:endParaRPr lang="es-ES" dirty="0"/>
            </a:p>
          </dgm:t>
        </dgm:pt>
      </mc:Choice>
      <mc:Fallback xmlns="">
        <dgm:pt modelId="{ACE57AFC-3340-404D-A656-36808AEF2429}">
          <dgm:prSet/>
          <dgm:spPr/>
          <dgm:t>
            <a:bodyPr/>
            <a:lstStyle/>
            <a:p>
              <a:r>
                <a:rPr lang="es-ES" dirty="0" smtClean="0"/>
                <a:t>Volumen 76</a:t>
              </a:r>
              <a:r>
                <a:rPr lang="en-US" dirty="0" smtClean="0"/>
                <a:t> </a:t>
              </a:r>
              <a:r>
                <a:rPr lang="en-US" i="0" smtClean="0">
                  <a:latin typeface="Cambria Math" panose="02040503050406030204" pitchFamily="18" charset="0"/>
                </a:rPr>
                <a:t>〖</a:t>
              </a:r>
              <a:r>
                <a:rPr lang="es-EC" b="0" i="0" smtClean="0">
                  <a:latin typeface="Cambria Math" panose="02040503050406030204" pitchFamily="18" charset="0"/>
                </a:rPr>
                <a:t>𝑚𝑚</a:t>
              </a:r>
              <a:r>
                <a:rPr lang="en-US" b="0" i="0" smtClean="0">
                  <a:latin typeface="Cambria Math" panose="02040503050406030204" pitchFamily="18" charset="0"/>
                </a:rPr>
                <a:t>〗^</a:t>
              </a:r>
              <a:r>
                <a:rPr lang="es-EC" b="0" i="0" smtClean="0">
                  <a:latin typeface="Cambria Math" panose="02040503050406030204" pitchFamily="18" charset="0"/>
                </a:rPr>
                <a:t>3</a:t>
              </a:r>
              <a:endParaRPr lang="es-ES" dirty="0"/>
            </a:p>
          </dgm:t>
        </dgm:pt>
      </mc:Fallback>
    </mc:AlternateContent>
    <dgm:pt modelId="{7ECFEBA6-2DB2-4490-A2CE-52ADD3673F6F}" type="parTrans" cxnId="{01F25CD1-0372-46B2-A6B7-383CDE621CBE}">
      <dgm:prSet/>
      <dgm:spPr/>
      <dgm:t>
        <a:bodyPr/>
        <a:lstStyle/>
        <a:p>
          <a:endParaRPr lang="es-ES"/>
        </a:p>
      </dgm:t>
    </dgm:pt>
    <dgm:pt modelId="{EA814D51-9F2F-428B-98BC-9628E0CD94C3}" type="sibTrans" cxnId="{01F25CD1-0372-46B2-A6B7-383CDE621CBE}">
      <dgm:prSet/>
      <dgm:spPr/>
      <dgm:t>
        <a:bodyPr/>
        <a:lstStyle/>
        <a:p>
          <a:endParaRPr lang="es-ES"/>
        </a:p>
      </dgm:t>
    </dgm:pt>
    <dgm:pt modelId="{5B65BBCD-4227-4BBE-8BB6-C0F3DA6030D5}" type="pres">
      <dgm:prSet presAssocID="{5ACED929-0B42-42DC-97BA-52230B6155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E70965-8D96-427E-B28E-DE516FEE35E7}" type="pres">
      <dgm:prSet presAssocID="{F1465276-2A1F-43F8-9634-549C982AB081}" presName="comp" presStyleCnt="0"/>
      <dgm:spPr/>
    </dgm:pt>
    <dgm:pt modelId="{A856FFC3-0FAF-4D95-9EE1-7694D1F2B2EA}" type="pres">
      <dgm:prSet presAssocID="{F1465276-2A1F-43F8-9634-549C982AB081}" presName="box" presStyleLbl="node1" presStyleIdx="0" presStyleCnt="2"/>
      <dgm:spPr/>
      <dgm:t>
        <a:bodyPr/>
        <a:lstStyle/>
        <a:p>
          <a:endParaRPr lang="es-ES"/>
        </a:p>
      </dgm:t>
    </dgm:pt>
    <dgm:pt modelId="{7246F7A1-F6FC-4935-ABCB-A9EA4B311608}" type="pres">
      <dgm:prSet presAssocID="{F1465276-2A1F-43F8-9634-549C982AB08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FCFBD3B-F632-4660-AA54-6D725FC98715}" type="pres">
      <dgm:prSet presAssocID="{F1465276-2A1F-43F8-9634-549C982AB08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A874A-1E22-477C-A7BD-D42F05998465}" type="pres">
      <dgm:prSet presAssocID="{7D6379AF-8AE5-4399-AF34-A3D0010820F2}" presName="spacer" presStyleCnt="0"/>
      <dgm:spPr/>
    </dgm:pt>
    <dgm:pt modelId="{A713B4D3-0766-4927-AC3A-604FDE3AF719}" type="pres">
      <dgm:prSet presAssocID="{B48D86AB-EE70-41F8-9438-31D1163BA4A0}" presName="comp" presStyleCnt="0"/>
      <dgm:spPr/>
    </dgm:pt>
    <dgm:pt modelId="{E5F9AFE3-418D-4232-B75F-310C268C5EB9}" type="pres">
      <dgm:prSet presAssocID="{B48D86AB-EE70-41F8-9438-31D1163BA4A0}" presName="box" presStyleLbl="node1" presStyleIdx="1" presStyleCnt="2"/>
      <dgm:spPr/>
      <dgm:t>
        <a:bodyPr/>
        <a:lstStyle/>
        <a:p>
          <a:endParaRPr lang="es-ES"/>
        </a:p>
      </dgm:t>
    </dgm:pt>
    <dgm:pt modelId="{3A792B0B-DA6B-45A5-A12D-1410EA497E3D}" type="pres">
      <dgm:prSet presAssocID="{B48D86AB-EE70-41F8-9438-31D1163BA4A0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6C571F-1A64-4E46-9DC5-B47A765ED22E}" type="pres">
      <dgm:prSet presAssocID="{B48D86AB-EE70-41F8-9438-31D1163BA4A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D3140-FF36-4C6E-900F-1192330B69AD}" type="presOf" srcId="{12C10115-4C25-4B50-BD81-8C876D93C8A9}" destId="{FFCFBD3B-F632-4660-AA54-6D725FC98715}" srcOrd="1" destOrd="3" presId="urn:microsoft.com/office/officeart/2005/8/layout/vList4"/>
    <dgm:cxn modelId="{51540BCD-B02B-473D-824B-79ACD02EB6D1}" type="presOf" srcId="{D04B7A01-F9FB-4D5F-8540-38F49662A955}" destId="{936C571F-1A64-4E46-9DC5-B47A765ED22E}" srcOrd="1" destOrd="3" presId="urn:microsoft.com/office/officeart/2005/8/layout/vList4"/>
    <dgm:cxn modelId="{C6643B63-A30B-464D-BF5D-707AC7E7E3D6}" type="presOf" srcId="{F1465276-2A1F-43F8-9634-549C982AB081}" destId="{FFCFBD3B-F632-4660-AA54-6D725FC98715}" srcOrd="1" destOrd="0" presId="urn:microsoft.com/office/officeart/2005/8/layout/vList4"/>
    <dgm:cxn modelId="{17CB66DE-B7B8-46C0-9C0B-25D2EA0AB71E}" type="presOf" srcId="{0BA41AD8-B959-4C55-9C3C-30B70A639849}" destId="{A856FFC3-0FAF-4D95-9EE1-7694D1F2B2EA}" srcOrd="0" destOrd="2" presId="urn:microsoft.com/office/officeart/2005/8/layout/vList4"/>
    <dgm:cxn modelId="{41DEFDE2-A050-46AD-9D40-9F3A682A88B6}" srcId="{5ACED929-0B42-42DC-97BA-52230B61554E}" destId="{B48D86AB-EE70-41F8-9438-31D1163BA4A0}" srcOrd="1" destOrd="0" parTransId="{885FBFD1-B2E5-416A-A227-3CF8A5C9DAF3}" sibTransId="{1D8DA010-9393-42E2-B8B4-0B4661DAC1B0}"/>
    <dgm:cxn modelId="{6301BCDE-2B81-4C89-AB44-0B5C81BD9894}" type="presOf" srcId="{97FDED52-C464-4A40-BE2E-778A5BD1578C}" destId="{FFCFBD3B-F632-4660-AA54-6D725FC98715}" srcOrd="1" destOrd="4" presId="urn:microsoft.com/office/officeart/2005/8/layout/vList4"/>
    <dgm:cxn modelId="{E2DF7A84-C4E0-40E2-BB2F-385A62C3DBDB}" type="presOf" srcId="{4DF82F61-8294-4D82-8ECA-38516DA69D35}" destId="{FFCFBD3B-F632-4660-AA54-6D725FC98715}" srcOrd="1" destOrd="1" presId="urn:microsoft.com/office/officeart/2005/8/layout/vList4"/>
    <dgm:cxn modelId="{444CF0FC-4E03-4C36-B16D-C574A224E8A7}" srcId="{B48D86AB-EE70-41F8-9438-31D1163BA4A0}" destId="{D04B7A01-F9FB-4D5F-8540-38F49662A955}" srcOrd="2" destOrd="0" parTransId="{C6A86BCE-CA81-4C33-A1F2-2D1F905DDC9E}" sibTransId="{DA2C0F52-DF30-42C9-85FA-A850F8FB9FF9}"/>
    <dgm:cxn modelId="{3434DE0C-A925-4EE3-ADAC-FC480D633D1B}" type="presOf" srcId="{4DF82F61-8294-4D82-8ECA-38516DA69D35}" destId="{A856FFC3-0FAF-4D95-9EE1-7694D1F2B2EA}" srcOrd="0" destOrd="1" presId="urn:microsoft.com/office/officeart/2005/8/layout/vList4"/>
    <dgm:cxn modelId="{5248B5B1-1059-4260-A99C-D413FA40C05B}" type="presOf" srcId="{ACD4BE99-C277-4CEC-B8EE-DCA33E273519}" destId="{936C571F-1A64-4E46-9DC5-B47A765ED22E}" srcOrd="1" destOrd="2" presId="urn:microsoft.com/office/officeart/2005/8/layout/vList4"/>
    <dgm:cxn modelId="{94FA0823-6BEA-4004-9FF2-0A6A05729916}" srcId="{F1465276-2A1F-43F8-9634-549C982AB081}" destId="{0BA41AD8-B959-4C55-9C3C-30B70A639849}" srcOrd="1" destOrd="0" parTransId="{53D3FB00-BAD2-4AE4-BA0B-746FFD0E5668}" sibTransId="{8E9C5E80-8026-482A-89E6-B7B42DD66C92}"/>
    <dgm:cxn modelId="{D8D28C39-32CA-4F72-A5B9-270B09F871DE}" type="presOf" srcId="{ACE57AFC-3340-404D-A656-36808AEF2429}" destId="{936C571F-1A64-4E46-9DC5-B47A765ED22E}" srcOrd="1" destOrd="4" presId="urn:microsoft.com/office/officeart/2005/8/layout/vList4"/>
    <dgm:cxn modelId="{2B4FE9C9-5465-4360-AF86-2B3524FA6FBE}" srcId="{5ACED929-0B42-42DC-97BA-52230B61554E}" destId="{F1465276-2A1F-43F8-9634-549C982AB081}" srcOrd="0" destOrd="0" parTransId="{374FFCFA-63C1-4A20-99A2-BAFCDCCD7CB5}" sibTransId="{7D6379AF-8AE5-4399-AF34-A3D0010820F2}"/>
    <dgm:cxn modelId="{D6CDE97A-C99A-4F82-891C-D0C028F37E0D}" srcId="{B48D86AB-EE70-41F8-9438-31D1163BA4A0}" destId="{ACD4BE99-C277-4CEC-B8EE-DCA33E273519}" srcOrd="1" destOrd="0" parTransId="{89D68CB0-B26B-4C71-8720-3271255AE023}" sibTransId="{78CD552C-BF97-40FE-8790-0764E39FD786}"/>
    <dgm:cxn modelId="{5F9182C1-EC04-41A9-8B76-505F0155EDFC}" srcId="{B48D86AB-EE70-41F8-9438-31D1163BA4A0}" destId="{A863086D-0D0A-4264-9A78-0E488F25760C}" srcOrd="0" destOrd="0" parTransId="{BA412584-6BA4-49CF-BABD-1F8380CBCEB4}" sibTransId="{218D55D6-880F-4C53-9959-BB6841060DE8}"/>
    <dgm:cxn modelId="{4F7ABB69-FED3-464F-8032-5D38460812F3}" type="presOf" srcId="{A863086D-0D0A-4264-9A78-0E488F25760C}" destId="{936C571F-1A64-4E46-9DC5-B47A765ED22E}" srcOrd="1" destOrd="1" presId="urn:microsoft.com/office/officeart/2005/8/layout/vList4"/>
    <dgm:cxn modelId="{86A6CEEB-B989-4470-BC38-87A32BDB34BD}" srcId="{F1465276-2A1F-43F8-9634-549C982AB081}" destId="{12C10115-4C25-4B50-BD81-8C876D93C8A9}" srcOrd="2" destOrd="0" parTransId="{B280A95D-11D3-4ADB-9E1D-68DA27D7C013}" sibTransId="{E73F3CEA-54FE-4285-86D4-C8DC0DF46D57}"/>
    <dgm:cxn modelId="{D6B94E4A-04EF-476B-AA94-7568B53AC6BD}" srcId="{F1465276-2A1F-43F8-9634-549C982AB081}" destId="{97FDED52-C464-4A40-BE2E-778A5BD1578C}" srcOrd="3" destOrd="0" parTransId="{6762EB79-196E-4C22-A039-A2120CF29787}" sibTransId="{0CA2EC31-11E8-4A67-8E28-0D2BBF6BF789}"/>
    <dgm:cxn modelId="{DCA3F4CA-9EE1-4017-85D8-39F5BA32A401}" srcId="{F1465276-2A1F-43F8-9634-549C982AB081}" destId="{4DF82F61-8294-4D82-8ECA-38516DA69D35}" srcOrd="0" destOrd="0" parTransId="{C4E8A14C-7BC9-4C4C-B866-5B0083145BED}" sibTransId="{95007CF0-7147-43CA-A570-6F8A107D9CFE}"/>
    <dgm:cxn modelId="{7B46720D-A096-4C86-AAF0-0FE28CA131EA}" type="presOf" srcId="{5ACED929-0B42-42DC-97BA-52230B61554E}" destId="{5B65BBCD-4227-4BBE-8BB6-C0F3DA6030D5}" srcOrd="0" destOrd="0" presId="urn:microsoft.com/office/officeart/2005/8/layout/vList4"/>
    <dgm:cxn modelId="{D251AEE4-D1CC-4333-AD6E-106DAC4D9A68}" type="presOf" srcId="{A863086D-0D0A-4264-9A78-0E488F25760C}" destId="{E5F9AFE3-418D-4232-B75F-310C268C5EB9}" srcOrd="0" destOrd="1" presId="urn:microsoft.com/office/officeart/2005/8/layout/vList4"/>
    <dgm:cxn modelId="{EB2B70C7-78E9-4A31-B114-2BC24B4631C7}" type="presOf" srcId="{B48D86AB-EE70-41F8-9438-31D1163BA4A0}" destId="{E5F9AFE3-418D-4232-B75F-310C268C5EB9}" srcOrd="0" destOrd="0" presId="urn:microsoft.com/office/officeart/2005/8/layout/vList4"/>
    <dgm:cxn modelId="{8DEDF1B0-E836-43C3-9C30-63BFE8B1B2FA}" type="presOf" srcId="{ACD4BE99-C277-4CEC-B8EE-DCA33E273519}" destId="{E5F9AFE3-418D-4232-B75F-310C268C5EB9}" srcOrd="0" destOrd="2" presId="urn:microsoft.com/office/officeart/2005/8/layout/vList4"/>
    <dgm:cxn modelId="{54C3D65E-646F-4826-B028-580F4BBEC6AA}" type="presOf" srcId="{97FDED52-C464-4A40-BE2E-778A5BD1578C}" destId="{A856FFC3-0FAF-4D95-9EE1-7694D1F2B2EA}" srcOrd="0" destOrd="4" presId="urn:microsoft.com/office/officeart/2005/8/layout/vList4"/>
    <dgm:cxn modelId="{6573FFA0-1599-4252-93A1-A83144B0AC8B}" type="presOf" srcId="{B48D86AB-EE70-41F8-9438-31D1163BA4A0}" destId="{936C571F-1A64-4E46-9DC5-B47A765ED22E}" srcOrd="1" destOrd="0" presId="urn:microsoft.com/office/officeart/2005/8/layout/vList4"/>
    <dgm:cxn modelId="{320654ED-08A0-4C66-B1B5-A01F71893799}" type="presOf" srcId="{ACE57AFC-3340-404D-A656-36808AEF2429}" destId="{E5F9AFE3-418D-4232-B75F-310C268C5EB9}" srcOrd="0" destOrd="4" presId="urn:microsoft.com/office/officeart/2005/8/layout/vList4"/>
    <dgm:cxn modelId="{BC04A660-BFA2-45D4-B4DA-3EEC20B65F98}" type="presOf" srcId="{D04B7A01-F9FB-4D5F-8540-38F49662A955}" destId="{E5F9AFE3-418D-4232-B75F-310C268C5EB9}" srcOrd="0" destOrd="3" presId="urn:microsoft.com/office/officeart/2005/8/layout/vList4"/>
    <dgm:cxn modelId="{01F25CD1-0372-46B2-A6B7-383CDE621CBE}" srcId="{B48D86AB-EE70-41F8-9438-31D1163BA4A0}" destId="{ACE57AFC-3340-404D-A656-36808AEF2429}" srcOrd="3" destOrd="0" parTransId="{7ECFEBA6-2DB2-4490-A2CE-52ADD3673F6F}" sibTransId="{EA814D51-9F2F-428B-98BC-9628E0CD94C3}"/>
    <dgm:cxn modelId="{90FDAE0C-CD67-4B7E-B8FC-FEE37C8BF67E}" type="presOf" srcId="{F1465276-2A1F-43F8-9634-549C982AB081}" destId="{A856FFC3-0FAF-4D95-9EE1-7694D1F2B2EA}" srcOrd="0" destOrd="0" presId="urn:microsoft.com/office/officeart/2005/8/layout/vList4"/>
    <dgm:cxn modelId="{09B72004-CEA8-4E7E-AE1A-0586F1AF5B3A}" type="presOf" srcId="{12C10115-4C25-4B50-BD81-8C876D93C8A9}" destId="{A856FFC3-0FAF-4D95-9EE1-7694D1F2B2EA}" srcOrd="0" destOrd="3" presId="urn:microsoft.com/office/officeart/2005/8/layout/vList4"/>
    <dgm:cxn modelId="{D83E4B50-3A24-4F3B-8970-7ED328F859D0}" type="presOf" srcId="{0BA41AD8-B959-4C55-9C3C-30B70A639849}" destId="{FFCFBD3B-F632-4660-AA54-6D725FC98715}" srcOrd="1" destOrd="2" presId="urn:microsoft.com/office/officeart/2005/8/layout/vList4"/>
    <dgm:cxn modelId="{17F001AD-0EE5-4CEF-BF9A-8F74E6FCF2DB}" type="presParOf" srcId="{5B65BBCD-4227-4BBE-8BB6-C0F3DA6030D5}" destId="{0EE70965-8D96-427E-B28E-DE516FEE35E7}" srcOrd="0" destOrd="0" presId="urn:microsoft.com/office/officeart/2005/8/layout/vList4"/>
    <dgm:cxn modelId="{9B21D3C8-D1F9-450B-AA26-B24926BA00D3}" type="presParOf" srcId="{0EE70965-8D96-427E-B28E-DE516FEE35E7}" destId="{A856FFC3-0FAF-4D95-9EE1-7694D1F2B2EA}" srcOrd="0" destOrd="0" presId="urn:microsoft.com/office/officeart/2005/8/layout/vList4"/>
    <dgm:cxn modelId="{A958062A-8B6F-4BAF-AA1A-B99525FC5253}" type="presParOf" srcId="{0EE70965-8D96-427E-B28E-DE516FEE35E7}" destId="{7246F7A1-F6FC-4935-ABCB-A9EA4B311608}" srcOrd="1" destOrd="0" presId="urn:microsoft.com/office/officeart/2005/8/layout/vList4"/>
    <dgm:cxn modelId="{A002E0B4-44B2-4510-A025-DAA4F6ABB2E8}" type="presParOf" srcId="{0EE70965-8D96-427E-B28E-DE516FEE35E7}" destId="{FFCFBD3B-F632-4660-AA54-6D725FC98715}" srcOrd="2" destOrd="0" presId="urn:microsoft.com/office/officeart/2005/8/layout/vList4"/>
    <dgm:cxn modelId="{C4D5CCC8-78B2-4C8F-82C9-A0B8D5054334}" type="presParOf" srcId="{5B65BBCD-4227-4BBE-8BB6-C0F3DA6030D5}" destId="{0FFA874A-1E22-477C-A7BD-D42F05998465}" srcOrd="1" destOrd="0" presId="urn:microsoft.com/office/officeart/2005/8/layout/vList4"/>
    <dgm:cxn modelId="{294EFB0D-A94C-4F84-94D0-5D70494E116E}" type="presParOf" srcId="{5B65BBCD-4227-4BBE-8BB6-C0F3DA6030D5}" destId="{A713B4D3-0766-4927-AC3A-604FDE3AF719}" srcOrd="2" destOrd="0" presId="urn:microsoft.com/office/officeart/2005/8/layout/vList4"/>
    <dgm:cxn modelId="{78CC6FD3-F40D-4A32-BDD1-6CE22E2B7FC9}" type="presParOf" srcId="{A713B4D3-0766-4927-AC3A-604FDE3AF719}" destId="{E5F9AFE3-418D-4232-B75F-310C268C5EB9}" srcOrd="0" destOrd="0" presId="urn:microsoft.com/office/officeart/2005/8/layout/vList4"/>
    <dgm:cxn modelId="{C5A8AE0F-A892-46F5-B01C-7C45EE34C835}" type="presParOf" srcId="{A713B4D3-0766-4927-AC3A-604FDE3AF719}" destId="{3A792B0B-DA6B-45A5-A12D-1410EA497E3D}" srcOrd="1" destOrd="0" presId="urn:microsoft.com/office/officeart/2005/8/layout/vList4"/>
    <dgm:cxn modelId="{B7287374-BE8C-4230-AD17-DC9375C046E3}" type="presParOf" srcId="{A713B4D3-0766-4927-AC3A-604FDE3AF719}" destId="{936C571F-1A64-4E46-9DC5-B47A765ED2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CED929-0B42-42DC-97BA-52230B61554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465276-2A1F-43F8-9634-549C982AB081}">
      <dgm:prSet phldrT="[Texto]"/>
      <dgm:spPr>
        <a:blipFill>
          <a:blip xmlns:r="http://schemas.openxmlformats.org/officeDocument/2006/relationships" r:embed="rId1"/>
          <a:stretch>
            <a:fillRect t="-1485" b="-148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74FFCFA-63C1-4A20-99A2-BAFCDCCD7CB5}" type="parTrans" cxnId="{2B4FE9C9-5465-4360-AF86-2B3524FA6FBE}">
      <dgm:prSet/>
      <dgm:spPr/>
      <dgm:t>
        <a:bodyPr/>
        <a:lstStyle/>
        <a:p>
          <a:endParaRPr lang="es-ES"/>
        </a:p>
      </dgm:t>
    </dgm:pt>
    <dgm:pt modelId="{7D6379AF-8AE5-4399-AF34-A3D0010820F2}" type="sibTrans" cxnId="{2B4FE9C9-5465-4360-AF86-2B3524FA6FBE}">
      <dgm:prSet/>
      <dgm:spPr/>
      <dgm:t>
        <a:bodyPr/>
        <a:lstStyle/>
        <a:p>
          <a:endParaRPr lang="es-ES"/>
        </a:p>
      </dgm:t>
    </dgm:pt>
    <dgm:pt modelId="{4DF82F61-8294-4D82-8ECA-38516DA69D3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4E8A14C-7BC9-4C4C-B866-5B0083145BED}" type="parTrans" cxnId="{DCA3F4CA-9EE1-4017-85D8-39F5BA32A401}">
      <dgm:prSet/>
      <dgm:spPr/>
      <dgm:t>
        <a:bodyPr/>
        <a:lstStyle/>
        <a:p>
          <a:endParaRPr lang="es-ES"/>
        </a:p>
      </dgm:t>
    </dgm:pt>
    <dgm:pt modelId="{95007CF0-7147-43CA-A570-6F8A107D9CFE}" type="sibTrans" cxnId="{DCA3F4CA-9EE1-4017-85D8-39F5BA32A401}">
      <dgm:prSet/>
      <dgm:spPr/>
      <dgm:t>
        <a:bodyPr/>
        <a:lstStyle/>
        <a:p>
          <a:endParaRPr lang="es-ES"/>
        </a:p>
      </dgm:t>
    </dgm:pt>
    <dgm:pt modelId="{0BA41AD8-B959-4C55-9C3C-30B70A63984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D3FB00-BAD2-4AE4-BA0B-746FFD0E5668}" type="parTrans" cxnId="{94FA0823-6BEA-4004-9FF2-0A6A05729916}">
      <dgm:prSet/>
      <dgm:spPr/>
      <dgm:t>
        <a:bodyPr/>
        <a:lstStyle/>
        <a:p>
          <a:endParaRPr lang="es-ES"/>
        </a:p>
      </dgm:t>
    </dgm:pt>
    <dgm:pt modelId="{8E9C5E80-8026-482A-89E6-B7B42DD66C92}" type="sibTrans" cxnId="{94FA0823-6BEA-4004-9FF2-0A6A05729916}">
      <dgm:prSet/>
      <dgm:spPr/>
      <dgm:t>
        <a:bodyPr/>
        <a:lstStyle/>
        <a:p>
          <a:endParaRPr lang="es-ES"/>
        </a:p>
      </dgm:t>
    </dgm:pt>
    <dgm:pt modelId="{B48D86AB-EE70-41F8-9438-31D1163BA4A0}">
      <dgm:prSet phldrT="[Texto]"/>
      <dgm:spPr>
        <a:blipFill>
          <a:blip xmlns:r="http://schemas.openxmlformats.org/officeDocument/2006/relationships" r:embed="rId2"/>
          <a:stretch>
            <a:fillRect t="-1485" b="-148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85FBFD1-B2E5-416A-A227-3CF8A5C9DAF3}" type="parTrans" cxnId="{41DEFDE2-A050-46AD-9D40-9F3A682A88B6}">
      <dgm:prSet/>
      <dgm:spPr/>
      <dgm:t>
        <a:bodyPr/>
        <a:lstStyle/>
        <a:p>
          <a:endParaRPr lang="es-ES"/>
        </a:p>
      </dgm:t>
    </dgm:pt>
    <dgm:pt modelId="{1D8DA010-9393-42E2-B8B4-0B4661DAC1B0}" type="sibTrans" cxnId="{41DEFDE2-A050-46AD-9D40-9F3A682A88B6}">
      <dgm:prSet/>
      <dgm:spPr/>
      <dgm:t>
        <a:bodyPr/>
        <a:lstStyle/>
        <a:p>
          <a:endParaRPr lang="es-ES"/>
        </a:p>
      </dgm:t>
    </dgm:pt>
    <dgm:pt modelId="{A863086D-0D0A-4264-9A78-0E488F25760C}">
      <dgm:prSet phldrT="[Texto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A412584-6BA4-49CF-BABD-1F8380CBCEB4}" type="parTrans" cxnId="{5F9182C1-EC04-41A9-8B76-505F0155EDFC}">
      <dgm:prSet/>
      <dgm:spPr/>
      <dgm:t>
        <a:bodyPr/>
        <a:lstStyle/>
        <a:p>
          <a:endParaRPr lang="es-ES"/>
        </a:p>
      </dgm:t>
    </dgm:pt>
    <dgm:pt modelId="{218D55D6-880F-4C53-9959-BB6841060DE8}" type="sibTrans" cxnId="{5F9182C1-EC04-41A9-8B76-505F0155EDFC}">
      <dgm:prSet/>
      <dgm:spPr/>
      <dgm:t>
        <a:bodyPr/>
        <a:lstStyle/>
        <a:p>
          <a:endParaRPr lang="es-ES"/>
        </a:p>
      </dgm:t>
    </dgm:pt>
    <dgm:pt modelId="{12C10115-4C25-4B50-BD81-8C876D93C8A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280A95D-11D3-4ADB-9E1D-68DA27D7C013}" type="parTrans" cxnId="{86A6CEEB-B989-4470-BC38-87A32BDB34BD}">
      <dgm:prSet/>
      <dgm:spPr/>
      <dgm:t>
        <a:bodyPr/>
        <a:lstStyle/>
        <a:p>
          <a:endParaRPr lang="es-ES"/>
        </a:p>
      </dgm:t>
    </dgm:pt>
    <dgm:pt modelId="{E73F3CEA-54FE-4285-86D4-C8DC0DF46D57}" type="sibTrans" cxnId="{86A6CEEB-B989-4470-BC38-87A32BDB34BD}">
      <dgm:prSet/>
      <dgm:spPr/>
      <dgm:t>
        <a:bodyPr/>
        <a:lstStyle/>
        <a:p>
          <a:endParaRPr lang="es-ES"/>
        </a:p>
      </dgm:t>
    </dgm:pt>
    <dgm:pt modelId="{97FDED52-C464-4A40-BE2E-778A5BD1578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762EB79-196E-4C22-A039-A2120CF29787}" type="parTrans" cxnId="{D6B94E4A-04EF-476B-AA94-7568B53AC6BD}">
      <dgm:prSet/>
      <dgm:spPr/>
      <dgm:t>
        <a:bodyPr/>
        <a:lstStyle/>
        <a:p>
          <a:endParaRPr lang="es-ES"/>
        </a:p>
      </dgm:t>
    </dgm:pt>
    <dgm:pt modelId="{0CA2EC31-11E8-4A67-8E28-0D2BBF6BF789}" type="sibTrans" cxnId="{D6B94E4A-04EF-476B-AA94-7568B53AC6BD}">
      <dgm:prSet/>
      <dgm:spPr/>
      <dgm:t>
        <a:bodyPr/>
        <a:lstStyle/>
        <a:p>
          <a:endParaRPr lang="es-ES"/>
        </a:p>
      </dgm:t>
    </dgm:pt>
    <dgm:pt modelId="{ACD4BE99-C277-4CEC-B8EE-DCA33E27351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89D68CB0-B26B-4C71-8720-3271255AE023}" type="parTrans" cxnId="{D6CDE97A-C99A-4F82-891C-D0C028F37E0D}">
      <dgm:prSet/>
      <dgm:spPr/>
      <dgm:t>
        <a:bodyPr/>
        <a:lstStyle/>
        <a:p>
          <a:endParaRPr lang="es-ES"/>
        </a:p>
      </dgm:t>
    </dgm:pt>
    <dgm:pt modelId="{78CD552C-BF97-40FE-8790-0764E39FD786}" type="sibTrans" cxnId="{D6CDE97A-C99A-4F82-891C-D0C028F37E0D}">
      <dgm:prSet/>
      <dgm:spPr/>
      <dgm:t>
        <a:bodyPr/>
        <a:lstStyle/>
        <a:p>
          <a:endParaRPr lang="es-ES"/>
        </a:p>
      </dgm:t>
    </dgm:pt>
    <dgm:pt modelId="{D04B7A01-F9FB-4D5F-8540-38F49662A95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6A86BCE-CA81-4C33-A1F2-2D1F905DDC9E}" type="parTrans" cxnId="{444CF0FC-4E03-4C36-B16D-C574A224E8A7}">
      <dgm:prSet/>
      <dgm:spPr/>
      <dgm:t>
        <a:bodyPr/>
        <a:lstStyle/>
        <a:p>
          <a:endParaRPr lang="es-ES"/>
        </a:p>
      </dgm:t>
    </dgm:pt>
    <dgm:pt modelId="{DA2C0F52-DF30-42C9-85FA-A850F8FB9FF9}" type="sibTrans" cxnId="{444CF0FC-4E03-4C36-B16D-C574A224E8A7}">
      <dgm:prSet/>
      <dgm:spPr/>
      <dgm:t>
        <a:bodyPr/>
        <a:lstStyle/>
        <a:p>
          <a:endParaRPr lang="es-ES"/>
        </a:p>
      </dgm:t>
    </dgm:pt>
    <dgm:pt modelId="{ACE57AFC-3340-404D-A656-36808AEF242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7ECFEBA6-2DB2-4490-A2CE-52ADD3673F6F}" type="parTrans" cxnId="{01F25CD1-0372-46B2-A6B7-383CDE621CBE}">
      <dgm:prSet/>
      <dgm:spPr/>
      <dgm:t>
        <a:bodyPr/>
        <a:lstStyle/>
        <a:p>
          <a:endParaRPr lang="es-ES"/>
        </a:p>
      </dgm:t>
    </dgm:pt>
    <dgm:pt modelId="{EA814D51-9F2F-428B-98BC-9628E0CD94C3}" type="sibTrans" cxnId="{01F25CD1-0372-46B2-A6B7-383CDE621CBE}">
      <dgm:prSet/>
      <dgm:spPr/>
      <dgm:t>
        <a:bodyPr/>
        <a:lstStyle/>
        <a:p>
          <a:endParaRPr lang="es-ES"/>
        </a:p>
      </dgm:t>
    </dgm:pt>
    <dgm:pt modelId="{5B65BBCD-4227-4BBE-8BB6-C0F3DA6030D5}" type="pres">
      <dgm:prSet presAssocID="{5ACED929-0B42-42DC-97BA-52230B61554E}" presName="linear" presStyleCnt="0">
        <dgm:presLayoutVars>
          <dgm:dir/>
          <dgm:resizeHandles val="exact"/>
        </dgm:presLayoutVars>
      </dgm:prSet>
      <dgm:spPr/>
    </dgm:pt>
    <dgm:pt modelId="{0EE70965-8D96-427E-B28E-DE516FEE35E7}" type="pres">
      <dgm:prSet presAssocID="{F1465276-2A1F-43F8-9634-549C982AB081}" presName="comp" presStyleCnt="0"/>
      <dgm:spPr/>
    </dgm:pt>
    <dgm:pt modelId="{A856FFC3-0FAF-4D95-9EE1-7694D1F2B2EA}" type="pres">
      <dgm:prSet presAssocID="{F1465276-2A1F-43F8-9634-549C982AB081}" presName="box" presStyleLbl="node1" presStyleIdx="0" presStyleCnt="2"/>
      <dgm:spPr/>
      <dgm:t>
        <a:bodyPr/>
        <a:lstStyle/>
        <a:p>
          <a:endParaRPr lang="es-ES"/>
        </a:p>
      </dgm:t>
    </dgm:pt>
    <dgm:pt modelId="{7246F7A1-F6FC-4935-ABCB-A9EA4B311608}" type="pres">
      <dgm:prSet presAssocID="{F1465276-2A1F-43F8-9634-549C982AB081}" presName="img" presStyleLbl="fgImgPlace1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FCFBD3B-F632-4660-AA54-6D725FC98715}" type="pres">
      <dgm:prSet presAssocID="{F1465276-2A1F-43F8-9634-549C982AB08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A874A-1E22-477C-A7BD-D42F05998465}" type="pres">
      <dgm:prSet presAssocID="{7D6379AF-8AE5-4399-AF34-A3D0010820F2}" presName="spacer" presStyleCnt="0"/>
      <dgm:spPr/>
    </dgm:pt>
    <dgm:pt modelId="{A713B4D3-0766-4927-AC3A-604FDE3AF719}" type="pres">
      <dgm:prSet presAssocID="{B48D86AB-EE70-41F8-9438-31D1163BA4A0}" presName="comp" presStyleCnt="0"/>
      <dgm:spPr/>
    </dgm:pt>
    <dgm:pt modelId="{E5F9AFE3-418D-4232-B75F-310C268C5EB9}" type="pres">
      <dgm:prSet presAssocID="{B48D86AB-EE70-41F8-9438-31D1163BA4A0}" presName="box" presStyleLbl="node1" presStyleIdx="1" presStyleCnt="2"/>
      <dgm:spPr/>
      <dgm:t>
        <a:bodyPr/>
        <a:lstStyle/>
        <a:p>
          <a:endParaRPr lang="es-ES"/>
        </a:p>
      </dgm:t>
    </dgm:pt>
    <dgm:pt modelId="{3A792B0B-DA6B-45A5-A12D-1410EA497E3D}" type="pres">
      <dgm:prSet presAssocID="{B48D86AB-EE70-41F8-9438-31D1163BA4A0}" presName="img" presStyleLbl="fgImgPlace1" presStyleIdx="1" presStyleCnt="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6C571F-1A64-4E46-9DC5-B47A765ED22E}" type="pres">
      <dgm:prSet presAssocID="{B48D86AB-EE70-41F8-9438-31D1163BA4A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D3140-FF36-4C6E-900F-1192330B69AD}" type="presOf" srcId="{12C10115-4C25-4B50-BD81-8C876D93C8A9}" destId="{FFCFBD3B-F632-4660-AA54-6D725FC98715}" srcOrd="1" destOrd="3" presId="urn:microsoft.com/office/officeart/2005/8/layout/vList4"/>
    <dgm:cxn modelId="{6573FFA0-1599-4252-93A1-A83144B0AC8B}" type="presOf" srcId="{B48D86AB-EE70-41F8-9438-31D1163BA4A0}" destId="{936C571F-1A64-4E46-9DC5-B47A765ED22E}" srcOrd="1" destOrd="0" presId="urn:microsoft.com/office/officeart/2005/8/layout/vList4"/>
    <dgm:cxn modelId="{C6643B63-A30B-464D-BF5D-707AC7E7E3D6}" type="presOf" srcId="{F1465276-2A1F-43F8-9634-549C982AB081}" destId="{FFCFBD3B-F632-4660-AA54-6D725FC98715}" srcOrd="1" destOrd="0" presId="urn:microsoft.com/office/officeart/2005/8/layout/vList4"/>
    <dgm:cxn modelId="{5248B5B1-1059-4260-A99C-D413FA40C05B}" type="presOf" srcId="{ACD4BE99-C277-4CEC-B8EE-DCA33E273519}" destId="{936C571F-1A64-4E46-9DC5-B47A765ED22E}" srcOrd="1" destOrd="2" presId="urn:microsoft.com/office/officeart/2005/8/layout/vList4"/>
    <dgm:cxn modelId="{5F9182C1-EC04-41A9-8B76-505F0155EDFC}" srcId="{B48D86AB-EE70-41F8-9438-31D1163BA4A0}" destId="{A863086D-0D0A-4264-9A78-0E488F25760C}" srcOrd="0" destOrd="0" parTransId="{BA412584-6BA4-49CF-BABD-1F8380CBCEB4}" sibTransId="{218D55D6-880F-4C53-9959-BB6841060DE8}"/>
    <dgm:cxn modelId="{DCA3F4CA-9EE1-4017-85D8-39F5BA32A401}" srcId="{F1465276-2A1F-43F8-9634-549C982AB081}" destId="{4DF82F61-8294-4D82-8ECA-38516DA69D35}" srcOrd="0" destOrd="0" parTransId="{C4E8A14C-7BC9-4C4C-B866-5B0083145BED}" sibTransId="{95007CF0-7147-43CA-A570-6F8A107D9CFE}"/>
    <dgm:cxn modelId="{17CB66DE-B7B8-46C0-9C0B-25D2EA0AB71E}" type="presOf" srcId="{0BA41AD8-B959-4C55-9C3C-30B70A639849}" destId="{A856FFC3-0FAF-4D95-9EE1-7694D1F2B2EA}" srcOrd="0" destOrd="2" presId="urn:microsoft.com/office/officeart/2005/8/layout/vList4"/>
    <dgm:cxn modelId="{51540BCD-B02B-473D-824B-79ACD02EB6D1}" type="presOf" srcId="{D04B7A01-F9FB-4D5F-8540-38F49662A955}" destId="{936C571F-1A64-4E46-9DC5-B47A765ED22E}" srcOrd="1" destOrd="3" presId="urn:microsoft.com/office/officeart/2005/8/layout/vList4"/>
    <dgm:cxn modelId="{3434DE0C-A925-4EE3-ADAC-FC480D633D1B}" type="presOf" srcId="{4DF82F61-8294-4D82-8ECA-38516DA69D35}" destId="{A856FFC3-0FAF-4D95-9EE1-7694D1F2B2EA}" srcOrd="0" destOrd="1" presId="urn:microsoft.com/office/officeart/2005/8/layout/vList4"/>
    <dgm:cxn modelId="{D6CDE97A-C99A-4F82-891C-D0C028F37E0D}" srcId="{B48D86AB-EE70-41F8-9438-31D1163BA4A0}" destId="{ACD4BE99-C277-4CEC-B8EE-DCA33E273519}" srcOrd="1" destOrd="0" parTransId="{89D68CB0-B26B-4C71-8720-3271255AE023}" sibTransId="{78CD552C-BF97-40FE-8790-0764E39FD786}"/>
    <dgm:cxn modelId="{320654ED-08A0-4C66-B1B5-A01F71893799}" type="presOf" srcId="{ACE57AFC-3340-404D-A656-36808AEF2429}" destId="{E5F9AFE3-418D-4232-B75F-310C268C5EB9}" srcOrd="0" destOrd="4" presId="urn:microsoft.com/office/officeart/2005/8/layout/vList4"/>
    <dgm:cxn modelId="{2B4FE9C9-5465-4360-AF86-2B3524FA6FBE}" srcId="{5ACED929-0B42-42DC-97BA-52230B61554E}" destId="{F1465276-2A1F-43F8-9634-549C982AB081}" srcOrd="0" destOrd="0" parTransId="{374FFCFA-63C1-4A20-99A2-BAFCDCCD7CB5}" sibTransId="{7D6379AF-8AE5-4399-AF34-A3D0010820F2}"/>
    <dgm:cxn modelId="{EB2B70C7-78E9-4A31-B114-2BC24B4631C7}" type="presOf" srcId="{B48D86AB-EE70-41F8-9438-31D1163BA4A0}" destId="{E5F9AFE3-418D-4232-B75F-310C268C5EB9}" srcOrd="0" destOrd="0" presId="urn:microsoft.com/office/officeart/2005/8/layout/vList4"/>
    <dgm:cxn modelId="{4F7ABB69-FED3-464F-8032-5D38460812F3}" type="presOf" srcId="{A863086D-0D0A-4264-9A78-0E488F25760C}" destId="{936C571F-1A64-4E46-9DC5-B47A765ED22E}" srcOrd="1" destOrd="1" presId="urn:microsoft.com/office/officeart/2005/8/layout/vList4"/>
    <dgm:cxn modelId="{09B72004-CEA8-4E7E-AE1A-0586F1AF5B3A}" type="presOf" srcId="{12C10115-4C25-4B50-BD81-8C876D93C8A9}" destId="{A856FFC3-0FAF-4D95-9EE1-7694D1F2B2EA}" srcOrd="0" destOrd="3" presId="urn:microsoft.com/office/officeart/2005/8/layout/vList4"/>
    <dgm:cxn modelId="{86A6CEEB-B989-4470-BC38-87A32BDB34BD}" srcId="{F1465276-2A1F-43F8-9634-549C982AB081}" destId="{12C10115-4C25-4B50-BD81-8C876D93C8A9}" srcOrd="2" destOrd="0" parTransId="{B280A95D-11D3-4ADB-9E1D-68DA27D7C013}" sibTransId="{E73F3CEA-54FE-4285-86D4-C8DC0DF46D57}"/>
    <dgm:cxn modelId="{D251AEE4-D1CC-4333-AD6E-106DAC4D9A68}" type="presOf" srcId="{A863086D-0D0A-4264-9A78-0E488F25760C}" destId="{E5F9AFE3-418D-4232-B75F-310C268C5EB9}" srcOrd="0" destOrd="1" presId="urn:microsoft.com/office/officeart/2005/8/layout/vList4"/>
    <dgm:cxn modelId="{D83E4B50-3A24-4F3B-8970-7ED328F859D0}" type="presOf" srcId="{0BA41AD8-B959-4C55-9C3C-30B70A639849}" destId="{FFCFBD3B-F632-4660-AA54-6D725FC98715}" srcOrd="1" destOrd="2" presId="urn:microsoft.com/office/officeart/2005/8/layout/vList4"/>
    <dgm:cxn modelId="{8DEDF1B0-E836-43C3-9C30-63BFE8B1B2FA}" type="presOf" srcId="{ACD4BE99-C277-4CEC-B8EE-DCA33E273519}" destId="{E5F9AFE3-418D-4232-B75F-310C268C5EB9}" srcOrd="0" destOrd="2" presId="urn:microsoft.com/office/officeart/2005/8/layout/vList4"/>
    <dgm:cxn modelId="{BC04A660-BFA2-45D4-B4DA-3EEC20B65F98}" type="presOf" srcId="{D04B7A01-F9FB-4D5F-8540-38F49662A955}" destId="{E5F9AFE3-418D-4232-B75F-310C268C5EB9}" srcOrd="0" destOrd="3" presId="urn:microsoft.com/office/officeart/2005/8/layout/vList4"/>
    <dgm:cxn modelId="{7B46720D-A096-4C86-AAF0-0FE28CA131EA}" type="presOf" srcId="{5ACED929-0B42-42DC-97BA-52230B61554E}" destId="{5B65BBCD-4227-4BBE-8BB6-C0F3DA6030D5}" srcOrd="0" destOrd="0" presId="urn:microsoft.com/office/officeart/2005/8/layout/vList4"/>
    <dgm:cxn modelId="{444CF0FC-4E03-4C36-B16D-C574A224E8A7}" srcId="{B48D86AB-EE70-41F8-9438-31D1163BA4A0}" destId="{D04B7A01-F9FB-4D5F-8540-38F49662A955}" srcOrd="2" destOrd="0" parTransId="{C6A86BCE-CA81-4C33-A1F2-2D1F905DDC9E}" sibTransId="{DA2C0F52-DF30-42C9-85FA-A850F8FB9FF9}"/>
    <dgm:cxn modelId="{01F25CD1-0372-46B2-A6B7-383CDE621CBE}" srcId="{B48D86AB-EE70-41F8-9438-31D1163BA4A0}" destId="{ACE57AFC-3340-404D-A656-36808AEF2429}" srcOrd="3" destOrd="0" parTransId="{7ECFEBA6-2DB2-4490-A2CE-52ADD3673F6F}" sibTransId="{EA814D51-9F2F-428B-98BC-9628E0CD94C3}"/>
    <dgm:cxn modelId="{54C3D65E-646F-4826-B028-580F4BBEC6AA}" type="presOf" srcId="{97FDED52-C464-4A40-BE2E-778A5BD1578C}" destId="{A856FFC3-0FAF-4D95-9EE1-7694D1F2B2EA}" srcOrd="0" destOrd="4" presId="urn:microsoft.com/office/officeart/2005/8/layout/vList4"/>
    <dgm:cxn modelId="{E2DF7A84-C4E0-40E2-BB2F-385A62C3DBDB}" type="presOf" srcId="{4DF82F61-8294-4D82-8ECA-38516DA69D35}" destId="{FFCFBD3B-F632-4660-AA54-6D725FC98715}" srcOrd="1" destOrd="1" presId="urn:microsoft.com/office/officeart/2005/8/layout/vList4"/>
    <dgm:cxn modelId="{94FA0823-6BEA-4004-9FF2-0A6A05729916}" srcId="{F1465276-2A1F-43F8-9634-549C982AB081}" destId="{0BA41AD8-B959-4C55-9C3C-30B70A639849}" srcOrd="1" destOrd="0" parTransId="{53D3FB00-BAD2-4AE4-BA0B-746FFD0E5668}" sibTransId="{8E9C5E80-8026-482A-89E6-B7B42DD66C92}"/>
    <dgm:cxn modelId="{90FDAE0C-CD67-4B7E-B8FC-FEE37C8BF67E}" type="presOf" srcId="{F1465276-2A1F-43F8-9634-549C982AB081}" destId="{A856FFC3-0FAF-4D95-9EE1-7694D1F2B2EA}" srcOrd="0" destOrd="0" presId="urn:microsoft.com/office/officeart/2005/8/layout/vList4"/>
    <dgm:cxn modelId="{41DEFDE2-A050-46AD-9D40-9F3A682A88B6}" srcId="{5ACED929-0B42-42DC-97BA-52230B61554E}" destId="{B48D86AB-EE70-41F8-9438-31D1163BA4A0}" srcOrd="1" destOrd="0" parTransId="{885FBFD1-B2E5-416A-A227-3CF8A5C9DAF3}" sibTransId="{1D8DA010-9393-42E2-B8B4-0B4661DAC1B0}"/>
    <dgm:cxn modelId="{6301BCDE-2B81-4C89-AB44-0B5C81BD9894}" type="presOf" srcId="{97FDED52-C464-4A40-BE2E-778A5BD1578C}" destId="{FFCFBD3B-F632-4660-AA54-6D725FC98715}" srcOrd="1" destOrd="4" presId="urn:microsoft.com/office/officeart/2005/8/layout/vList4"/>
    <dgm:cxn modelId="{D6B94E4A-04EF-476B-AA94-7568B53AC6BD}" srcId="{F1465276-2A1F-43F8-9634-549C982AB081}" destId="{97FDED52-C464-4A40-BE2E-778A5BD1578C}" srcOrd="3" destOrd="0" parTransId="{6762EB79-196E-4C22-A039-A2120CF29787}" sibTransId="{0CA2EC31-11E8-4A67-8E28-0D2BBF6BF789}"/>
    <dgm:cxn modelId="{D8D28C39-32CA-4F72-A5B9-270B09F871DE}" type="presOf" srcId="{ACE57AFC-3340-404D-A656-36808AEF2429}" destId="{936C571F-1A64-4E46-9DC5-B47A765ED22E}" srcOrd="1" destOrd="4" presId="urn:microsoft.com/office/officeart/2005/8/layout/vList4"/>
    <dgm:cxn modelId="{17F001AD-0EE5-4CEF-BF9A-8F74E6FCF2DB}" type="presParOf" srcId="{5B65BBCD-4227-4BBE-8BB6-C0F3DA6030D5}" destId="{0EE70965-8D96-427E-B28E-DE516FEE35E7}" srcOrd="0" destOrd="0" presId="urn:microsoft.com/office/officeart/2005/8/layout/vList4"/>
    <dgm:cxn modelId="{9B21D3C8-D1F9-450B-AA26-B24926BA00D3}" type="presParOf" srcId="{0EE70965-8D96-427E-B28E-DE516FEE35E7}" destId="{A856FFC3-0FAF-4D95-9EE1-7694D1F2B2EA}" srcOrd="0" destOrd="0" presId="urn:microsoft.com/office/officeart/2005/8/layout/vList4"/>
    <dgm:cxn modelId="{A958062A-8B6F-4BAF-AA1A-B99525FC5253}" type="presParOf" srcId="{0EE70965-8D96-427E-B28E-DE516FEE35E7}" destId="{7246F7A1-F6FC-4935-ABCB-A9EA4B311608}" srcOrd="1" destOrd="0" presId="urn:microsoft.com/office/officeart/2005/8/layout/vList4"/>
    <dgm:cxn modelId="{A002E0B4-44B2-4510-A025-DAA4F6ABB2E8}" type="presParOf" srcId="{0EE70965-8D96-427E-B28E-DE516FEE35E7}" destId="{FFCFBD3B-F632-4660-AA54-6D725FC98715}" srcOrd="2" destOrd="0" presId="urn:microsoft.com/office/officeart/2005/8/layout/vList4"/>
    <dgm:cxn modelId="{C4D5CCC8-78B2-4C8F-82C9-A0B8D5054334}" type="presParOf" srcId="{5B65BBCD-4227-4BBE-8BB6-C0F3DA6030D5}" destId="{0FFA874A-1E22-477C-A7BD-D42F05998465}" srcOrd="1" destOrd="0" presId="urn:microsoft.com/office/officeart/2005/8/layout/vList4"/>
    <dgm:cxn modelId="{294EFB0D-A94C-4F84-94D0-5D70494E116E}" type="presParOf" srcId="{5B65BBCD-4227-4BBE-8BB6-C0F3DA6030D5}" destId="{A713B4D3-0766-4927-AC3A-604FDE3AF719}" srcOrd="2" destOrd="0" presId="urn:microsoft.com/office/officeart/2005/8/layout/vList4"/>
    <dgm:cxn modelId="{78CC6FD3-F40D-4A32-BDD1-6CE22E2B7FC9}" type="presParOf" srcId="{A713B4D3-0766-4927-AC3A-604FDE3AF719}" destId="{E5F9AFE3-418D-4232-B75F-310C268C5EB9}" srcOrd="0" destOrd="0" presId="urn:microsoft.com/office/officeart/2005/8/layout/vList4"/>
    <dgm:cxn modelId="{C5A8AE0F-A892-46F5-B01C-7C45EE34C835}" type="presParOf" srcId="{A713B4D3-0766-4927-AC3A-604FDE3AF719}" destId="{3A792B0B-DA6B-45A5-A12D-1410EA497E3D}" srcOrd="1" destOrd="0" presId="urn:microsoft.com/office/officeart/2005/8/layout/vList4"/>
    <dgm:cxn modelId="{B7287374-BE8C-4230-AD17-DC9375C046E3}" type="presParOf" srcId="{A713B4D3-0766-4927-AC3A-604FDE3AF719}" destId="{936C571F-1A64-4E46-9DC5-B47A765ED2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EB51B-815D-1945-B295-7387B7B52BB4}" type="doc">
      <dgm:prSet loTypeId="urn:microsoft.com/office/officeart/2005/8/layout/hierarchy2" loCatId="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1B2D476-E962-F44A-9F28-17F828FCFCB1}">
      <dgm:prSet phldrT="[Texto]" custT="1"/>
      <dgm:spPr/>
      <dgm:t>
        <a:bodyPr/>
        <a:lstStyle/>
        <a:p>
          <a:pPr algn="ctr">
            <a:buFont typeface="+mj-lt"/>
          </a:pPr>
          <a:r>
            <a:rPr lang="es-ES_tradnl" sz="2000" b="1" dirty="0"/>
            <a:t>COMPONENTES MECÁNICOS</a:t>
          </a:r>
          <a:endParaRPr lang="en-US" sz="2000" dirty="0"/>
        </a:p>
      </dgm:t>
    </dgm:pt>
    <dgm:pt modelId="{011DC1B7-F364-244A-8A9E-121BB58BDE42}" type="parTrans" cxnId="{55748D56-C2F3-2B4D-AB85-1E48EB1D814B}">
      <dgm:prSet/>
      <dgm:spPr/>
      <dgm:t>
        <a:bodyPr/>
        <a:lstStyle/>
        <a:p>
          <a:pPr algn="ctr"/>
          <a:endParaRPr lang="en-US" sz="4000"/>
        </a:p>
      </dgm:t>
    </dgm:pt>
    <dgm:pt modelId="{81B54C06-DA89-D740-89BB-126C11F7F564}" type="sibTrans" cxnId="{55748D56-C2F3-2B4D-AB85-1E48EB1D814B}">
      <dgm:prSet/>
      <dgm:spPr/>
      <dgm:t>
        <a:bodyPr/>
        <a:lstStyle/>
        <a:p>
          <a:pPr algn="ctr"/>
          <a:endParaRPr lang="en-US" sz="4000"/>
        </a:p>
      </dgm:t>
    </dgm:pt>
    <dgm:pt modelId="{B53623CE-29FC-8444-8C12-FB693D815CFB}">
      <dgm:prSet phldrT="[Text]" custT="1"/>
      <dgm:spPr/>
      <dgm:t>
        <a:bodyPr/>
        <a:lstStyle/>
        <a:p>
          <a:pPr algn="ctr"/>
          <a:r>
            <a:rPr lang="en-US" sz="1800"/>
            <a:t>Modelado 3D</a:t>
          </a:r>
        </a:p>
      </dgm:t>
    </dgm:pt>
    <dgm:pt modelId="{E6F48C42-6099-D74F-BC93-0E4E2BCDAE98}" type="parTrans" cxnId="{B775FCA5-2024-E74B-9D5F-498329D2461F}">
      <dgm:prSet custT="1"/>
      <dgm:spPr/>
      <dgm:t>
        <a:bodyPr/>
        <a:lstStyle/>
        <a:p>
          <a:pPr algn="ctr"/>
          <a:endParaRPr lang="en-US" sz="1050"/>
        </a:p>
      </dgm:t>
    </dgm:pt>
    <dgm:pt modelId="{61B146DC-48C4-3B4E-B012-8DD8BADDE76A}" type="sibTrans" cxnId="{B775FCA5-2024-E74B-9D5F-498329D2461F}">
      <dgm:prSet/>
      <dgm:spPr/>
      <dgm:t>
        <a:bodyPr/>
        <a:lstStyle/>
        <a:p>
          <a:pPr algn="ctr"/>
          <a:endParaRPr lang="en-US" sz="4000"/>
        </a:p>
      </dgm:t>
    </dgm:pt>
    <dgm:pt modelId="{F5E87865-3399-4744-B635-935DA44403C0}">
      <dgm:prSet phldrT="[Text]" custT="1"/>
      <dgm:spPr/>
      <dgm:t>
        <a:bodyPr/>
        <a:lstStyle/>
        <a:p>
          <a:pPr algn="just"/>
          <a:r>
            <a:rPr lang="en-US" sz="1800"/>
            <a:t>Diseño agradable a la vista.</a:t>
          </a:r>
        </a:p>
      </dgm:t>
    </dgm:pt>
    <dgm:pt modelId="{EB591B51-C742-2A4F-B4E9-5D8A6E08AC1D}" type="parTrans" cxnId="{A98B2C09-83AC-9141-91DA-8333E4FBE7E8}">
      <dgm:prSet custT="1"/>
      <dgm:spPr/>
      <dgm:t>
        <a:bodyPr/>
        <a:lstStyle/>
        <a:p>
          <a:pPr algn="ctr"/>
          <a:endParaRPr lang="en-US" sz="1050"/>
        </a:p>
      </dgm:t>
    </dgm:pt>
    <dgm:pt modelId="{453FCCFE-AEAC-314E-8AE0-59D3BE05CCBD}" type="sibTrans" cxnId="{A98B2C09-83AC-9141-91DA-8333E4FBE7E8}">
      <dgm:prSet/>
      <dgm:spPr/>
      <dgm:t>
        <a:bodyPr/>
        <a:lstStyle/>
        <a:p>
          <a:pPr algn="ctr"/>
          <a:endParaRPr lang="en-US" sz="4000"/>
        </a:p>
      </dgm:t>
    </dgm:pt>
    <dgm:pt modelId="{6AC5060E-C80E-5147-98FB-D046E199CF8D}">
      <dgm:prSet phldrT="[Text]" custT="1"/>
      <dgm:spPr/>
      <dgm:t>
        <a:bodyPr/>
        <a:lstStyle/>
        <a:p>
          <a:pPr algn="ctr"/>
          <a:r>
            <a:rPr lang="es-MX" sz="1800" dirty="0" smtClean="0"/>
            <a:t>Validación de Diseño.</a:t>
          </a:r>
          <a:endParaRPr lang="es-ES" sz="1800" dirty="0"/>
        </a:p>
      </dgm:t>
    </dgm:pt>
    <dgm:pt modelId="{C67ED7B5-50F1-9244-887C-B4CE7462223B}" type="parTrans" cxnId="{97D51DD3-5066-EF4A-95B4-CFDCAF8D117D}">
      <dgm:prSet custT="1"/>
      <dgm:spPr/>
      <dgm:t>
        <a:bodyPr/>
        <a:lstStyle/>
        <a:p>
          <a:pPr algn="ctr"/>
          <a:endParaRPr lang="en-US" sz="1050"/>
        </a:p>
      </dgm:t>
    </dgm:pt>
    <dgm:pt modelId="{4E4A3BDA-1967-A94D-8217-1333701471E1}" type="sibTrans" cxnId="{97D51DD3-5066-EF4A-95B4-CFDCAF8D117D}">
      <dgm:prSet/>
      <dgm:spPr/>
      <dgm:t>
        <a:bodyPr/>
        <a:lstStyle/>
        <a:p>
          <a:pPr algn="ctr"/>
          <a:endParaRPr lang="en-US" sz="4000"/>
        </a:p>
      </dgm:t>
    </dgm:pt>
    <dgm:pt modelId="{C36BC05F-627E-B04C-BD5E-59E48AC68944}">
      <dgm:prSet phldrT="[Text]" custT="1"/>
      <dgm:spPr/>
      <dgm:t>
        <a:bodyPr/>
        <a:lstStyle/>
        <a:p>
          <a:pPr algn="just"/>
          <a:r>
            <a:rPr lang="en-US" sz="1800"/>
            <a:t>Selección de proceso de manufactura para optimizar el proceso producción.</a:t>
          </a:r>
        </a:p>
      </dgm:t>
    </dgm:pt>
    <dgm:pt modelId="{1F7305E7-CA27-6841-B692-E6033083A643}" type="parTrans" cxnId="{870DEFC8-B886-1340-99AD-3B3540713591}">
      <dgm:prSet custT="1"/>
      <dgm:spPr/>
      <dgm:t>
        <a:bodyPr/>
        <a:lstStyle/>
        <a:p>
          <a:pPr algn="ctr"/>
          <a:endParaRPr lang="en-US" sz="1050"/>
        </a:p>
      </dgm:t>
    </dgm:pt>
    <dgm:pt modelId="{928287B2-D6A6-C446-8E79-90B812F21272}" type="sibTrans" cxnId="{870DEFC8-B886-1340-99AD-3B3540713591}">
      <dgm:prSet/>
      <dgm:spPr/>
      <dgm:t>
        <a:bodyPr/>
        <a:lstStyle/>
        <a:p>
          <a:pPr algn="ctr"/>
          <a:endParaRPr lang="en-US" sz="4000"/>
        </a:p>
      </dgm:t>
    </dgm:pt>
    <dgm:pt modelId="{DFC7981D-6524-B84B-840B-C86B3AD6E1AA}">
      <dgm:prSet custT="1"/>
      <dgm:spPr/>
      <dgm:t>
        <a:bodyPr/>
        <a:lstStyle/>
        <a:p>
          <a:pPr algn="just"/>
          <a:r>
            <a:rPr lang="es-ES_tradnl" sz="1800"/>
            <a:t>Diseño cómodo y ergonómico para satisfacción del usuario.</a:t>
          </a:r>
        </a:p>
      </dgm:t>
    </dgm:pt>
    <dgm:pt modelId="{D0430DD7-F842-A34B-9ED6-B7AC47513B2B}" type="parTrans" cxnId="{47CDE568-7CC3-5945-8B0A-C885C752291E}">
      <dgm:prSet custT="1"/>
      <dgm:spPr/>
      <dgm:t>
        <a:bodyPr/>
        <a:lstStyle/>
        <a:p>
          <a:endParaRPr lang="es-ES_tradnl" sz="1000"/>
        </a:p>
      </dgm:t>
    </dgm:pt>
    <dgm:pt modelId="{36893A8E-22DE-834F-9F99-F12529F74DDF}" type="sibTrans" cxnId="{47CDE568-7CC3-5945-8B0A-C885C752291E}">
      <dgm:prSet/>
      <dgm:spPr/>
      <dgm:t>
        <a:bodyPr/>
        <a:lstStyle/>
        <a:p>
          <a:endParaRPr lang="es-ES_tradnl" sz="3600"/>
        </a:p>
      </dgm:t>
    </dgm:pt>
    <dgm:pt modelId="{D29642D2-95A5-E446-AE6E-98FBBFD552AE}">
      <dgm:prSet custT="1"/>
      <dgm:spPr/>
      <dgm:t>
        <a:bodyPr/>
        <a:lstStyle/>
        <a:p>
          <a:pPr algn="just"/>
          <a:r>
            <a:rPr lang="es-ES_tradnl" sz="1800"/>
            <a:t>Validación de diseño  con pruebas en usuarios</a:t>
          </a:r>
        </a:p>
      </dgm:t>
    </dgm:pt>
    <dgm:pt modelId="{04A2C280-04EB-DA4F-B0DD-7707F8DA266A}" type="parTrans" cxnId="{C42203EE-8A32-5447-A190-02E6E87C3B9F}">
      <dgm:prSet custT="1"/>
      <dgm:spPr/>
      <dgm:t>
        <a:bodyPr/>
        <a:lstStyle/>
        <a:p>
          <a:endParaRPr lang="es-ES_tradnl" sz="1000"/>
        </a:p>
      </dgm:t>
    </dgm:pt>
    <dgm:pt modelId="{988E403D-EDF0-CA4B-B66E-0BB134904AD9}" type="sibTrans" cxnId="{C42203EE-8A32-5447-A190-02E6E87C3B9F}">
      <dgm:prSet/>
      <dgm:spPr/>
      <dgm:t>
        <a:bodyPr/>
        <a:lstStyle/>
        <a:p>
          <a:endParaRPr lang="es-ES_tradnl" sz="3600"/>
        </a:p>
      </dgm:t>
    </dgm:pt>
    <dgm:pt modelId="{1BB6EA6C-FE4D-3F43-9C57-08442CABF611}">
      <dgm:prSet phldrT="[Text]" custT="1"/>
      <dgm:spPr/>
      <dgm:t>
        <a:bodyPr/>
        <a:lstStyle/>
        <a:p>
          <a:pPr algn="ctr"/>
          <a:r>
            <a:rPr lang="en-US" sz="1800" dirty="0" err="1"/>
            <a:t>Selección</a:t>
          </a:r>
          <a:r>
            <a:rPr lang="en-US" sz="1800" dirty="0"/>
            <a:t> de </a:t>
          </a:r>
          <a:r>
            <a:rPr lang="en-US" sz="1800" dirty="0" err="1"/>
            <a:t>proceso</a:t>
          </a:r>
          <a:r>
            <a:rPr lang="en-US" sz="1800" dirty="0"/>
            <a:t> de </a:t>
          </a:r>
          <a:r>
            <a:rPr lang="en-US" sz="1800" dirty="0" err="1"/>
            <a:t>manufactura</a:t>
          </a:r>
          <a:endParaRPr lang="en-US" sz="1800" dirty="0"/>
        </a:p>
      </dgm:t>
    </dgm:pt>
    <dgm:pt modelId="{3478BC84-4ADA-D046-815E-14AF05D7D5AF}" type="sibTrans" cxnId="{EE68A78B-76F9-994A-806D-8C76E99931D8}">
      <dgm:prSet/>
      <dgm:spPr/>
      <dgm:t>
        <a:bodyPr/>
        <a:lstStyle/>
        <a:p>
          <a:pPr algn="ctr"/>
          <a:endParaRPr lang="en-US" sz="4000"/>
        </a:p>
      </dgm:t>
    </dgm:pt>
    <dgm:pt modelId="{1B8EC4AC-4660-734C-A630-97CF9C103A13}" type="parTrans" cxnId="{EE68A78B-76F9-994A-806D-8C76E99931D8}">
      <dgm:prSet custT="1"/>
      <dgm:spPr/>
      <dgm:t>
        <a:bodyPr/>
        <a:lstStyle/>
        <a:p>
          <a:pPr algn="ctr"/>
          <a:endParaRPr lang="en-US" sz="1050"/>
        </a:p>
      </dgm:t>
    </dgm:pt>
    <dgm:pt modelId="{71CC8C3C-6463-1B4C-BF31-EE81600F7711}">
      <dgm:prSet phldrT="[Text]" custT="1"/>
      <dgm:spPr/>
      <dgm:t>
        <a:bodyPr/>
        <a:lstStyle/>
        <a:p>
          <a:pPr algn="just"/>
          <a:r>
            <a:rPr lang="en-US" sz="1800"/>
            <a:t>Validación de proceso de manufactura</a:t>
          </a:r>
        </a:p>
      </dgm:t>
    </dgm:pt>
    <dgm:pt modelId="{8627499D-3F7E-6C46-B44B-7390CFDFD600}" type="parTrans" cxnId="{C8C91C45-59CB-B345-B609-8722892CE4C0}">
      <dgm:prSet custT="1"/>
      <dgm:spPr/>
      <dgm:t>
        <a:bodyPr/>
        <a:lstStyle/>
        <a:p>
          <a:endParaRPr lang="es-ES_tradnl" sz="1000"/>
        </a:p>
      </dgm:t>
    </dgm:pt>
    <dgm:pt modelId="{6943D1E1-94A8-7640-9F31-DD997DF0D068}" type="sibTrans" cxnId="{C8C91C45-59CB-B345-B609-8722892CE4C0}">
      <dgm:prSet/>
      <dgm:spPr/>
      <dgm:t>
        <a:bodyPr/>
        <a:lstStyle/>
        <a:p>
          <a:endParaRPr lang="es-ES_tradnl" sz="3600"/>
        </a:p>
      </dgm:t>
    </dgm:pt>
    <dgm:pt modelId="{05DB49C1-D72B-4B21-94AF-2604C42388AE}">
      <dgm:prSet custT="1"/>
      <dgm:spPr/>
      <dgm:t>
        <a:bodyPr/>
        <a:lstStyle/>
        <a:p>
          <a:pPr algn="l"/>
          <a:r>
            <a:rPr lang="es-ES" sz="1800"/>
            <a:t>Diseño en base a posición de placa electrónica.</a:t>
          </a:r>
        </a:p>
      </dgm:t>
    </dgm:pt>
    <dgm:pt modelId="{B05237BB-602A-4588-A8DE-E6B012447B0B}" type="parTrans" cxnId="{7B104DB5-1294-4FAE-8015-F542C059B998}">
      <dgm:prSet custT="1"/>
      <dgm:spPr/>
      <dgm:t>
        <a:bodyPr/>
        <a:lstStyle/>
        <a:p>
          <a:endParaRPr lang="es-ES" sz="1000"/>
        </a:p>
      </dgm:t>
    </dgm:pt>
    <dgm:pt modelId="{F7642DDD-BD99-40C8-BF92-E3E4482DAE60}" type="sibTrans" cxnId="{7B104DB5-1294-4FAE-8015-F542C059B998}">
      <dgm:prSet/>
      <dgm:spPr/>
      <dgm:t>
        <a:bodyPr/>
        <a:lstStyle/>
        <a:p>
          <a:endParaRPr lang="es-ES" sz="3600"/>
        </a:p>
      </dgm:t>
    </dgm:pt>
    <dgm:pt modelId="{B4FFCD5A-4BDE-44AF-B9DD-745A7E46235D}">
      <dgm:prSet custT="1"/>
      <dgm:spPr/>
      <dgm:t>
        <a:bodyPr/>
        <a:lstStyle/>
        <a:p>
          <a:pPr algn="l"/>
          <a:r>
            <a:rPr lang="es-ES" sz="1800"/>
            <a:t>Validación de diseño</a:t>
          </a:r>
        </a:p>
      </dgm:t>
    </dgm:pt>
    <dgm:pt modelId="{E4371ADE-CC98-402D-9DFF-3BEDA48915EC}" type="parTrans" cxnId="{E7F0D712-70BC-4C5C-AE20-EB3B989E2390}">
      <dgm:prSet custT="1"/>
      <dgm:spPr/>
      <dgm:t>
        <a:bodyPr/>
        <a:lstStyle/>
        <a:p>
          <a:endParaRPr lang="es-ES" sz="1000"/>
        </a:p>
      </dgm:t>
    </dgm:pt>
    <dgm:pt modelId="{08F69394-73A7-41CF-A136-C655D0620257}" type="sibTrans" cxnId="{E7F0D712-70BC-4C5C-AE20-EB3B989E2390}">
      <dgm:prSet/>
      <dgm:spPr/>
      <dgm:t>
        <a:bodyPr/>
        <a:lstStyle/>
        <a:p>
          <a:endParaRPr lang="es-ES" sz="3600"/>
        </a:p>
      </dgm:t>
    </dgm:pt>
    <dgm:pt modelId="{59CD39BD-E361-0847-90E8-87FBEA4AB6B5}" type="pres">
      <dgm:prSet presAssocID="{6D0EB51B-815D-1945-B295-7387B7B52B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4CC2531-A776-1F4A-88D9-56F4CC0E5416}" type="pres">
      <dgm:prSet presAssocID="{91B2D476-E962-F44A-9F28-17F828FCFCB1}" presName="root1" presStyleCnt="0"/>
      <dgm:spPr/>
      <dgm:t>
        <a:bodyPr/>
        <a:lstStyle/>
        <a:p>
          <a:endParaRPr lang="es-ES"/>
        </a:p>
      </dgm:t>
    </dgm:pt>
    <dgm:pt modelId="{C8F150EB-D692-284F-ABE0-B7B300D6E4BB}" type="pres">
      <dgm:prSet presAssocID="{91B2D476-E962-F44A-9F28-17F828FCFCB1}" presName="LevelOneTextNode" presStyleLbl="node0" presStyleIdx="0" presStyleCnt="1" custScaleX="141823" custScaleY="143804" custLinFactNeighborX="-3800" custLinFactNeighborY="-1003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F961B6E-CAD9-3049-9EA1-E0DD72A002DD}" type="pres">
      <dgm:prSet presAssocID="{91B2D476-E962-F44A-9F28-17F828FCFCB1}" presName="level2hierChild" presStyleCnt="0"/>
      <dgm:spPr/>
      <dgm:t>
        <a:bodyPr/>
        <a:lstStyle/>
        <a:p>
          <a:endParaRPr lang="es-ES"/>
        </a:p>
      </dgm:t>
    </dgm:pt>
    <dgm:pt modelId="{F8CDF1F1-4A75-EF42-A2DE-671B622E0565}" type="pres">
      <dgm:prSet presAssocID="{E6F48C42-6099-D74F-BC93-0E4E2BCDAE98}" presName="conn2-1" presStyleLbl="parChTrans1D2" presStyleIdx="0" presStyleCnt="3"/>
      <dgm:spPr/>
      <dgm:t>
        <a:bodyPr/>
        <a:lstStyle/>
        <a:p>
          <a:endParaRPr lang="es-ES_tradnl"/>
        </a:p>
      </dgm:t>
    </dgm:pt>
    <dgm:pt modelId="{9E5B806B-2DCF-0445-A4BF-14E8CB06A6CF}" type="pres">
      <dgm:prSet presAssocID="{E6F48C42-6099-D74F-BC93-0E4E2BCDAE98}" presName="connTx" presStyleLbl="parChTrans1D2" presStyleIdx="0" presStyleCnt="3"/>
      <dgm:spPr/>
      <dgm:t>
        <a:bodyPr/>
        <a:lstStyle/>
        <a:p>
          <a:endParaRPr lang="es-ES_tradnl"/>
        </a:p>
      </dgm:t>
    </dgm:pt>
    <dgm:pt modelId="{92FA132F-1AED-1443-8E58-9636BA114A08}" type="pres">
      <dgm:prSet presAssocID="{B53623CE-29FC-8444-8C12-FB693D815CFB}" presName="root2" presStyleCnt="0"/>
      <dgm:spPr/>
      <dgm:t>
        <a:bodyPr/>
        <a:lstStyle/>
        <a:p>
          <a:endParaRPr lang="es-ES"/>
        </a:p>
      </dgm:t>
    </dgm:pt>
    <dgm:pt modelId="{F76A67D4-F749-BA43-AFA7-2824B47365EC}" type="pres">
      <dgm:prSet presAssocID="{B53623CE-29FC-8444-8C12-FB693D815CFB}" presName="LevelTwoTextNode" presStyleLbl="node2" presStyleIdx="0" presStyleCnt="3" custScaleX="128773" custScaleY="55565" custLinFactNeighborX="-306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A1B30607-47D0-8642-A27D-094E9880568D}" type="pres">
      <dgm:prSet presAssocID="{B53623CE-29FC-8444-8C12-FB693D815CFB}" presName="level3hierChild" presStyleCnt="0"/>
      <dgm:spPr/>
      <dgm:t>
        <a:bodyPr/>
        <a:lstStyle/>
        <a:p>
          <a:endParaRPr lang="es-ES"/>
        </a:p>
      </dgm:t>
    </dgm:pt>
    <dgm:pt modelId="{AFA7E856-77BF-4242-97F3-14E7DECFE1B7}" type="pres">
      <dgm:prSet presAssocID="{EB591B51-C742-2A4F-B4E9-5D8A6E08AC1D}" presName="conn2-1" presStyleLbl="parChTrans1D3" presStyleIdx="0" presStyleCnt="7"/>
      <dgm:spPr/>
      <dgm:t>
        <a:bodyPr/>
        <a:lstStyle/>
        <a:p>
          <a:endParaRPr lang="es-ES_tradnl"/>
        </a:p>
      </dgm:t>
    </dgm:pt>
    <dgm:pt modelId="{484DC6F0-B111-E842-96C3-73BF4F5AF195}" type="pres">
      <dgm:prSet presAssocID="{EB591B51-C742-2A4F-B4E9-5D8A6E08AC1D}" presName="connTx" presStyleLbl="parChTrans1D3" presStyleIdx="0" presStyleCnt="7"/>
      <dgm:spPr/>
      <dgm:t>
        <a:bodyPr/>
        <a:lstStyle/>
        <a:p>
          <a:endParaRPr lang="es-ES_tradnl"/>
        </a:p>
      </dgm:t>
    </dgm:pt>
    <dgm:pt modelId="{655699D1-BD94-4346-8065-1827BF48EE4C}" type="pres">
      <dgm:prSet presAssocID="{F5E87865-3399-4744-B635-935DA44403C0}" presName="root2" presStyleCnt="0"/>
      <dgm:spPr/>
      <dgm:t>
        <a:bodyPr/>
        <a:lstStyle/>
        <a:p>
          <a:endParaRPr lang="es-ES"/>
        </a:p>
      </dgm:t>
    </dgm:pt>
    <dgm:pt modelId="{9E90A53D-445D-9D48-8FAB-12749FFB9A19}" type="pres">
      <dgm:prSet presAssocID="{F5E87865-3399-4744-B635-935DA44403C0}" presName="LevelTwoTextNode" presStyleLbl="node3" presStyleIdx="0" presStyleCnt="7" custScaleX="329111" custScaleY="5964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684E41E-19FF-B447-9C1E-5843A3198BB0}" type="pres">
      <dgm:prSet presAssocID="{F5E87865-3399-4744-B635-935DA44403C0}" presName="level3hierChild" presStyleCnt="0"/>
      <dgm:spPr/>
      <dgm:t>
        <a:bodyPr/>
        <a:lstStyle/>
        <a:p>
          <a:endParaRPr lang="es-ES"/>
        </a:p>
      </dgm:t>
    </dgm:pt>
    <dgm:pt modelId="{A765571F-56BE-D649-8131-90EA4A24DF05}" type="pres">
      <dgm:prSet presAssocID="{D0430DD7-F842-A34B-9ED6-B7AC47513B2B}" presName="conn2-1" presStyleLbl="parChTrans1D3" presStyleIdx="1" presStyleCnt="7"/>
      <dgm:spPr/>
      <dgm:t>
        <a:bodyPr/>
        <a:lstStyle/>
        <a:p>
          <a:endParaRPr lang="es-ES"/>
        </a:p>
      </dgm:t>
    </dgm:pt>
    <dgm:pt modelId="{41E4CA33-80D3-B34E-8200-316E32AA046A}" type="pres">
      <dgm:prSet presAssocID="{D0430DD7-F842-A34B-9ED6-B7AC47513B2B}" presName="connTx" presStyleLbl="parChTrans1D3" presStyleIdx="1" presStyleCnt="7"/>
      <dgm:spPr/>
      <dgm:t>
        <a:bodyPr/>
        <a:lstStyle/>
        <a:p>
          <a:endParaRPr lang="es-ES"/>
        </a:p>
      </dgm:t>
    </dgm:pt>
    <dgm:pt modelId="{1CCED0E7-7850-484B-B569-1228785292AF}" type="pres">
      <dgm:prSet presAssocID="{DFC7981D-6524-B84B-840B-C86B3AD6E1AA}" presName="root2" presStyleCnt="0"/>
      <dgm:spPr/>
      <dgm:t>
        <a:bodyPr/>
        <a:lstStyle/>
        <a:p>
          <a:endParaRPr lang="es-ES"/>
        </a:p>
      </dgm:t>
    </dgm:pt>
    <dgm:pt modelId="{0F692837-4134-2C4B-8031-1A6AFD45D4D4}" type="pres">
      <dgm:prSet presAssocID="{DFC7981D-6524-B84B-840B-C86B3AD6E1AA}" presName="LevelTwoTextNode" presStyleLbl="node3" presStyleIdx="1" presStyleCnt="7" custScaleX="329111" custScaleY="7745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4F5FB86-0A16-DF46-95B5-A7AD29F9E283}" type="pres">
      <dgm:prSet presAssocID="{DFC7981D-6524-B84B-840B-C86B3AD6E1AA}" presName="level3hierChild" presStyleCnt="0"/>
      <dgm:spPr/>
      <dgm:t>
        <a:bodyPr/>
        <a:lstStyle/>
        <a:p>
          <a:endParaRPr lang="es-ES"/>
        </a:p>
      </dgm:t>
    </dgm:pt>
    <dgm:pt modelId="{DA275178-2D45-42ED-AE3E-A13A14DD5994}" type="pres">
      <dgm:prSet presAssocID="{B05237BB-602A-4588-A8DE-E6B012447B0B}" presName="conn2-1" presStyleLbl="parChTrans1D3" presStyleIdx="2" presStyleCnt="7"/>
      <dgm:spPr/>
      <dgm:t>
        <a:bodyPr/>
        <a:lstStyle/>
        <a:p>
          <a:endParaRPr lang="es-ES"/>
        </a:p>
      </dgm:t>
    </dgm:pt>
    <dgm:pt modelId="{B772E191-F56D-4DB1-B8EF-B4C67D88847D}" type="pres">
      <dgm:prSet presAssocID="{B05237BB-602A-4588-A8DE-E6B012447B0B}" presName="connTx" presStyleLbl="parChTrans1D3" presStyleIdx="2" presStyleCnt="7"/>
      <dgm:spPr/>
      <dgm:t>
        <a:bodyPr/>
        <a:lstStyle/>
        <a:p>
          <a:endParaRPr lang="es-ES"/>
        </a:p>
      </dgm:t>
    </dgm:pt>
    <dgm:pt modelId="{6DBE6BEB-B450-4661-A599-A935BF88A5E9}" type="pres">
      <dgm:prSet presAssocID="{05DB49C1-D72B-4B21-94AF-2604C42388AE}" presName="root2" presStyleCnt="0"/>
      <dgm:spPr/>
      <dgm:t>
        <a:bodyPr/>
        <a:lstStyle/>
        <a:p>
          <a:endParaRPr lang="es-ES"/>
        </a:p>
      </dgm:t>
    </dgm:pt>
    <dgm:pt modelId="{5A789709-98E2-481B-95C9-80E5C649FBAE}" type="pres">
      <dgm:prSet presAssocID="{05DB49C1-D72B-4B21-94AF-2604C42388AE}" presName="LevelTwoTextNode" presStyleLbl="node3" presStyleIdx="2" presStyleCnt="7" custScaleX="329111" custScaleY="623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B03D40-61B0-4C69-AE29-D7CA60866BD7}" type="pres">
      <dgm:prSet presAssocID="{05DB49C1-D72B-4B21-94AF-2604C42388AE}" presName="level3hierChild" presStyleCnt="0"/>
      <dgm:spPr/>
      <dgm:t>
        <a:bodyPr/>
        <a:lstStyle/>
        <a:p>
          <a:endParaRPr lang="es-ES"/>
        </a:p>
      </dgm:t>
    </dgm:pt>
    <dgm:pt modelId="{C16E5BE7-9550-44AE-B7F8-0631DC1B86B1}" type="pres">
      <dgm:prSet presAssocID="{E4371ADE-CC98-402D-9DFF-3BEDA48915EC}" presName="conn2-1" presStyleLbl="parChTrans1D3" presStyleIdx="3" presStyleCnt="7"/>
      <dgm:spPr/>
      <dgm:t>
        <a:bodyPr/>
        <a:lstStyle/>
        <a:p>
          <a:endParaRPr lang="es-ES"/>
        </a:p>
      </dgm:t>
    </dgm:pt>
    <dgm:pt modelId="{B4EFE2E6-74FB-4D1E-85CF-FA60E5D569E3}" type="pres">
      <dgm:prSet presAssocID="{E4371ADE-CC98-402D-9DFF-3BEDA48915EC}" presName="connTx" presStyleLbl="parChTrans1D3" presStyleIdx="3" presStyleCnt="7"/>
      <dgm:spPr/>
      <dgm:t>
        <a:bodyPr/>
        <a:lstStyle/>
        <a:p>
          <a:endParaRPr lang="es-ES"/>
        </a:p>
      </dgm:t>
    </dgm:pt>
    <dgm:pt modelId="{045EBE28-C66F-4092-86FC-32A608885DEF}" type="pres">
      <dgm:prSet presAssocID="{B4FFCD5A-4BDE-44AF-B9DD-745A7E46235D}" presName="root2" presStyleCnt="0"/>
      <dgm:spPr/>
      <dgm:t>
        <a:bodyPr/>
        <a:lstStyle/>
        <a:p>
          <a:endParaRPr lang="es-ES"/>
        </a:p>
      </dgm:t>
    </dgm:pt>
    <dgm:pt modelId="{B2BA025B-FD92-4DE5-AB4E-519B88994A26}" type="pres">
      <dgm:prSet presAssocID="{B4FFCD5A-4BDE-44AF-B9DD-745A7E46235D}" presName="LevelTwoTextNode" presStyleLbl="node3" presStyleIdx="3" presStyleCnt="7" custScaleX="329111" custScaleY="59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77CED3-C5E3-4EA9-982D-7D7C974C36C0}" type="pres">
      <dgm:prSet presAssocID="{B4FFCD5A-4BDE-44AF-B9DD-745A7E46235D}" presName="level3hierChild" presStyleCnt="0"/>
      <dgm:spPr/>
      <dgm:t>
        <a:bodyPr/>
        <a:lstStyle/>
        <a:p>
          <a:endParaRPr lang="es-ES"/>
        </a:p>
      </dgm:t>
    </dgm:pt>
    <dgm:pt modelId="{0ECBBBD9-3661-E847-81DB-7BF476BBE6A5}" type="pres">
      <dgm:prSet presAssocID="{C67ED7B5-50F1-9244-887C-B4CE7462223B}" presName="conn2-1" presStyleLbl="parChTrans1D2" presStyleIdx="1" presStyleCnt="3"/>
      <dgm:spPr/>
      <dgm:t>
        <a:bodyPr/>
        <a:lstStyle/>
        <a:p>
          <a:endParaRPr lang="es-ES_tradnl"/>
        </a:p>
      </dgm:t>
    </dgm:pt>
    <dgm:pt modelId="{A0DD9652-B2E9-3E45-A225-1996B9F110E2}" type="pres">
      <dgm:prSet presAssocID="{C67ED7B5-50F1-9244-887C-B4CE7462223B}" presName="connTx" presStyleLbl="parChTrans1D2" presStyleIdx="1" presStyleCnt="3"/>
      <dgm:spPr/>
      <dgm:t>
        <a:bodyPr/>
        <a:lstStyle/>
        <a:p>
          <a:endParaRPr lang="es-ES_tradnl"/>
        </a:p>
      </dgm:t>
    </dgm:pt>
    <dgm:pt modelId="{9B54A40B-F08E-F544-8533-895F1F51A195}" type="pres">
      <dgm:prSet presAssocID="{6AC5060E-C80E-5147-98FB-D046E199CF8D}" presName="root2" presStyleCnt="0"/>
      <dgm:spPr/>
      <dgm:t>
        <a:bodyPr/>
        <a:lstStyle/>
        <a:p>
          <a:endParaRPr lang="es-ES"/>
        </a:p>
      </dgm:t>
    </dgm:pt>
    <dgm:pt modelId="{4D8FEEB1-2181-C24F-A9D1-B13777A2E87D}" type="pres">
      <dgm:prSet presAssocID="{6AC5060E-C80E-5147-98FB-D046E199CF8D}" presName="LevelTwoTextNode" presStyleLbl="node2" presStyleIdx="1" presStyleCnt="3" custScaleX="128773" custScaleY="103211" custLinFactY="73630" custLinFactNeighborY="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50CDA15-C567-5C45-8E51-B47A0F87BC2B}" type="pres">
      <dgm:prSet presAssocID="{6AC5060E-C80E-5147-98FB-D046E199CF8D}" presName="level3hierChild" presStyleCnt="0"/>
      <dgm:spPr/>
      <dgm:t>
        <a:bodyPr/>
        <a:lstStyle/>
        <a:p>
          <a:endParaRPr lang="es-ES"/>
        </a:p>
      </dgm:t>
    </dgm:pt>
    <dgm:pt modelId="{4B0BE8BE-269D-C34D-AF0B-5AE6F291C590}" type="pres">
      <dgm:prSet presAssocID="{04A2C280-04EB-DA4F-B0DD-7707F8DA266A}" presName="conn2-1" presStyleLbl="parChTrans1D3" presStyleIdx="4" presStyleCnt="7"/>
      <dgm:spPr/>
      <dgm:t>
        <a:bodyPr/>
        <a:lstStyle/>
        <a:p>
          <a:endParaRPr lang="es-ES"/>
        </a:p>
      </dgm:t>
    </dgm:pt>
    <dgm:pt modelId="{6FB499D2-73AF-E54E-B24C-06A66773BE66}" type="pres">
      <dgm:prSet presAssocID="{04A2C280-04EB-DA4F-B0DD-7707F8DA266A}" presName="connTx" presStyleLbl="parChTrans1D3" presStyleIdx="4" presStyleCnt="7"/>
      <dgm:spPr/>
      <dgm:t>
        <a:bodyPr/>
        <a:lstStyle/>
        <a:p>
          <a:endParaRPr lang="es-ES"/>
        </a:p>
      </dgm:t>
    </dgm:pt>
    <dgm:pt modelId="{A18C9781-5C26-E144-A64E-D9F3EB591A4C}" type="pres">
      <dgm:prSet presAssocID="{D29642D2-95A5-E446-AE6E-98FBBFD552AE}" presName="root2" presStyleCnt="0"/>
      <dgm:spPr/>
      <dgm:t>
        <a:bodyPr/>
        <a:lstStyle/>
        <a:p>
          <a:endParaRPr lang="es-ES"/>
        </a:p>
      </dgm:t>
    </dgm:pt>
    <dgm:pt modelId="{9E8A864A-08D7-0E4F-A511-0011481F00A8}" type="pres">
      <dgm:prSet presAssocID="{D29642D2-95A5-E446-AE6E-98FBBFD552AE}" presName="LevelTwoTextNode" presStyleLbl="node3" presStyleIdx="4" presStyleCnt="7" custScaleX="329111" custScaleY="59294" custLinFactY="73530" custLinFactNeighborX="351" custLinFactNeighborY="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DF6AD7B4-F4FA-B448-8846-CF42512EE78E}" type="pres">
      <dgm:prSet presAssocID="{D29642D2-95A5-E446-AE6E-98FBBFD552AE}" presName="level3hierChild" presStyleCnt="0"/>
      <dgm:spPr/>
      <dgm:t>
        <a:bodyPr/>
        <a:lstStyle/>
        <a:p>
          <a:endParaRPr lang="es-ES"/>
        </a:p>
      </dgm:t>
    </dgm:pt>
    <dgm:pt modelId="{05C6B20D-8CB8-9D44-91D6-C5B32061C755}" type="pres">
      <dgm:prSet presAssocID="{1B8EC4AC-4660-734C-A630-97CF9C103A13}" presName="conn2-1" presStyleLbl="parChTrans1D2" presStyleIdx="2" presStyleCnt="3"/>
      <dgm:spPr/>
      <dgm:t>
        <a:bodyPr/>
        <a:lstStyle/>
        <a:p>
          <a:endParaRPr lang="es-ES_tradnl"/>
        </a:p>
      </dgm:t>
    </dgm:pt>
    <dgm:pt modelId="{5950771F-316B-9C46-8740-B2F6F23D1F86}" type="pres">
      <dgm:prSet presAssocID="{1B8EC4AC-4660-734C-A630-97CF9C103A13}" presName="connTx" presStyleLbl="parChTrans1D2" presStyleIdx="2" presStyleCnt="3"/>
      <dgm:spPr/>
      <dgm:t>
        <a:bodyPr/>
        <a:lstStyle/>
        <a:p>
          <a:endParaRPr lang="es-ES_tradnl"/>
        </a:p>
      </dgm:t>
    </dgm:pt>
    <dgm:pt modelId="{FA3F004A-47A4-7E43-B2B1-79457E3CFC20}" type="pres">
      <dgm:prSet presAssocID="{1BB6EA6C-FE4D-3F43-9C57-08442CABF611}" presName="root2" presStyleCnt="0"/>
      <dgm:spPr/>
      <dgm:t>
        <a:bodyPr/>
        <a:lstStyle/>
        <a:p>
          <a:endParaRPr lang="es-ES"/>
        </a:p>
      </dgm:t>
    </dgm:pt>
    <dgm:pt modelId="{1DB476A8-F27B-FF48-AE91-B6313105E191}" type="pres">
      <dgm:prSet presAssocID="{1BB6EA6C-FE4D-3F43-9C57-08442CABF611}" presName="LevelTwoTextNode" presStyleLbl="node2" presStyleIdx="2" presStyleCnt="3" custScaleX="128773" custScaleY="111641" custLinFactY="-49991" custLinFactNeighborX="-4080" custLinFactNeighborY="-1000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9E7C017-9C15-A649-B15C-3AA3F43D9627}" type="pres">
      <dgm:prSet presAssocID="{1BB6EA6C-FE4D-3F43-9C57-08442CABF611}" presName="level3hierChild" presStyleCnt="0"/>
      <dgm:spPr/>
      <dgm:t>
        <a:bodyPr/>
        <a:lstStyle/>
        <a:p>
          <a:endParaRPr lang="es-ES"/>
        </a:p>
      </dgm:t>
    </dgm:pt>
    <dgm:pt modelId="{BA765807-C40F-2545-A437-4FAF208614FA}" type="pres">
      <dgm:prSet presAssocID="{1F7305E7-CA27-6841-B692-E6033083A643}" presName="conn2-1" presStyleLbl="parChTrans1D3" presStyleIdx="5" presStyleCnt="7"/>
      <dgm:spPr/>
      <dgm:t>
        <a:bodyPr/>
        <a:lstStyle/>
        <a:p>
          <a:endParaRPr lang="es-ES_tradnl"/>
        </a:p>
      </dgm:t>
    </dgm:pt>
    <dgm:pt modelId="{3D9303EE-EC6A-9A45-87F5-6F6571CC3AC2}" type="pres">
      <dgm:prSet presAssocID="{1F7305E7-CA27-6841-B692-E6033083A643}" presName="connTx" presStyleLbl="parChTrans1D3" presStyleIdx="5" presStyleCnt="7"/>
      <dgm:spPr/>
      <dgm:t>
        <a:bodyPr/>
        <a:lstStyle/>
        <a:p>
          <a:endParaRPr lang="es-ES_tradnl"/>
        </a:p>
      </dgm:t>
    </dgm:pt>
    <dgm:pt modelId="{435221F4-9099-DA41-9E2C-3EAC37675209}" type="pres">
      <dgm:prSet presAssocID="{C36BC05F-627E-B04C-BD5E-59E48AC68944}" presName="root2" presStyleCnt="0"/>
      <dgm:spPr/>
      <dgm:t>
        <a:bodyPr/>
        <a:lstStyle/>
        <a:p>
          <a:endParaRPr lang="es-ES"/>
        </a:p>
      </dgm:t>
    </dgm:pt>
    <dgm:pt modelId="{54D073E1-6C1B-674E-A68D-59FE58BB130C}" type="pres">
      <dgm:prSet presAssocID="{C36BC05F-627E-B04C-BD5E-59E48AC68944}" presName="LevelTwoTextNode" presStyleLbl="node3" presStyleIdx="5" presStyleCnt="7" custScaleX="329111" custScaleY="80442" custLinFactNeighborX="351" custLinFactNeighborY="-7140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002E468-7B2B-5B4F-91F6-0C3823BCA815}" type="pres">
      <dgm:prSet presAssocID="{C36BC05F-627E-B04C-BD5E-59E48AC68944}" presName="level3hierChild" presStyleCnt="0"/>
      <dgm:spPr/>
      <dgm:t>
        <a:bodyPr/>
        <a:lstStyle/>
        <a:p>
          <a:endParaRPr lang="es-ES"/>
        </a:p>
      </dgm:t>
    </dgm:pt>
    <dgm:pt modelId="{DD4F8A91-2722-2448-B428-D330E600565D}" type="pres">
      <dgm:prSet presAssocID="{8627499D-3F7E-6C46-B44B-7390CFDFD600}" presName="conn2-1" presStyleLbl="parChTrans1D3" presStyleIdx="6" presStyleCnt="7"/>
      <dgm:spPr/>
      <dgm:t>
        <a:bodyPr/>
        <a:lstStyle/>
        <a:p>
          <a:endParaRPr lang="es-ES"/>
        </a:p>
      </dgm:t>
    </dgm:pt>
    <dgm:pt modelId="{A923E62C-DC98-644B-9471-20A1F4B5500F}" type="pres">
      <dgm:prSet presAssocID="{8627499D-3F7E-6C46-B44B-7390CFDFD600}" presName="connTx" presStyleLbl="parChTrans1D3" presStyleIdx="6" presStyleCnt="7"/>
      <dgm:spPr/>
      <dgm:t>
        <a:bodyPr/>
        <a:lstStyle/>
        <a:p>
          <a:endParaRPr lang="es-ES"/>
        </a:p>
      </dgm:t>
    </dgm:pt>
    <dgm:pt modelId="{0431F767-2E0A-8940-8351-56F79F9BBC2D}" type="pres">
      <dgm:prSet presAssocID="{71CC8C3C-6463-1B4C-BF31-EE81600F7711}" presName="root2" presStyleCnt="0"/>
      <dgm:spPr/>
      <dgm:t>
        <a:bodyPr/>
        <a:lstStyle/>
        <a:p>
          <a:endParaRPr lang="es-ES"/>
        </a:p>
      </dgm:t>
    </dgm:pt>
    <dgm:pt modelId="{5C485204-F96C-D046-B18C-8BE993802420}" type="pres">
      <dgm:prSet presAssocID="{71CC8C3C-6463-1B4C-BF31-EE81600F7711}" presName="LevelTwoTextNode" presStyleLbl="node3" presStyleIdx="6" presStyleCnt="7" custScaleX="329111" custScaleY="61259" custLinFactNeighborX="351" custLinFactNeighborY="-7548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542423D-ABA3-8743-B019-366193EFB9D7}" type="pres">
      <dgm:prSet presAssocID="{71CC8C3C-6463-1B4C-BF31-EE81600F7711}" presName="level3hierChild" presStyleCnt="0"/>
      <dgm:spPr/>
      <dgm:t>
        <a:bodyPr/>
        <a:lstStyle/>
        <a:p>
          <a:endParaRPr lang="es-ES"/>
        </a:p>
      </dgm:t>
    </dgm:pt>
  </dgm:ptLst>
  <dgm:cxnLst>
    <dgm:cxn modelId="{7B104DB5-1294-4FAE-8015-F542C059B998}" srcId="{B53623CE-29FC-8444-8C12-FB693D815CFB}" destId="{05DB49C1-D72B-4B21-94AF-2604C42388AE}" srcOrd="2" destOrd="0" parTransId="{B05237BB-602A-4588-A8DE-E6B012447B0B}" sibTransId="{F7642DDD-BD99-40C8-BF92-E3E4482DAE60}"/>
    <dgm:cxn modelId="{3CF765A2-154F-4F10-8040-375AC4A4D30B}" type="presOf" srcId="{B05237BB-602A-4588-A8DE-E6B012447B0B}" destId="{B772E191-F56D-4DB1-B8EF-B4C67D88847D}" srcOrd="1" destOrd="0" presId="urn:microsoft.com/office/officeart/2005/8/layout/hierarchy2"/>
    <dgm:cxn modelId="{AE3ABA8F-9824-4E47-9F30-E1C116946B4D}" type="presOf" srcId="{B05237BB-602A-4588-A8DE-E6B012447B0B}" destId="{DA275178-2D45-42ED-AE3E-A13A14DD5994}" srcOrd="0" destOrd="0" presId="urn:microsoft.com/office/officeart/2005/8/layout/hierarchy2"/>
    <dgm:cxn modelId="{8D8AF8FD-2C1C-446F-98DD-867C03E0BDE7}" type="presOf" srcId="{05DB49C1-D72B-4B21-94AF-2604C42388AE}" destId="{5A789709-98E2-481B-95C9-80E5C649FBAE}" srcOrd="0" destOrd="0" presId="urn:microsoft.com/office/officeart/2005/8/layout/hierarchy2"/>
    <dgm:cxn modelId="{E7F0D712-70BC-4C5C-AE20-EB3B989E2390}" srcId="{B53623CE-29FC-8444-8C12-FB693D815CFB}" destId="{B4FFCD5A-4BDE-44AF-B9DD-745A7E46235D}" srcOrd="3" destOrd="0" parTransId="{E4371ADE-CC98-402D-9DFF-3BEDA48915EC}" sibTransId="{08F69394-73A7-41CF-A136-C655D0620257}"/>
    <dgm:cxn modelId="{28897CD2-BC0C-E442-95DC-26F37AA81F7D}" type="presOf" srcId="{1BB6EA6C-FE4D-3F43-9C57-08442CABF611}" destId="{1DB476A8-F27B-FF48-AE91-B6313105E191}" srcOrd="0" destOrd="0" presId="urn:microsoft.com/office/officeart/2005/8/layout/hierarchy2"/>
    <dgm:cxn modelId="{2A2EA077-09A8-4D78-8F1F-F0A0C01A3173}" type="presOf" srcId="{B4FFCD5A-4BDE-44AF-B9DD-745A7E46235D}" destId="{B2BA025B-FD92-4DE5-AB4E-519B88994A26}" srcOrd="0" destOrd="0" presId="urn:microsoft.com/office/officeart/2005/8/layout/hierarchy2"/>
    <dgm:cxn modelId="{54DD0164-5F2C-6447-BDC2-68146D0F21D1}" type="presOf" srcId="{E6F48C42-6099-D74F-BC93-0E4E2BCDAE98}" destId="{F8CDF1F1-4A75-EF42-A2DE-671B622E0565}" srcOrd="0" destOrd="0" presId="urn:microsoft.com/office/officeart/2005/8/layout/hierarchy2"/>
    <dgm:cxn modelId="{580A3BEE-7E7B-574D-B3AB-59494F7314E3}" type="presOf" srcId="{D0430DD7-F842-A34B-9ED6-B7AC47513B2B}" destId="{41E4CA33-80D3-B34E-8200-316E32AA046A}" srcOrd="1" destOrd="0" presId="urn:microsoft.com/office/officeart/2005/8/layout/hierarchy2"/>
    <dgm:cxn modelId="{FA1A9678-6D1F-374A-A191-27C1704F96B3}" type="presOf" srcId="{91B2D476-E962-F44A-9F28-17F828FCFCB1}" destId="{C8F150EB-D692-284F-ABE0-B7B300D6E4BB}" srcOrd="0" destOrd="0" presId="urn:microsoft.com/office/officeart/2005/8/layout/hierarchy2"/>
    <dgm:cxn modelId="{16601143-7310-CE4D-8E5A-3ACEBCA0E3E9}" type="presOf" srcId="{EB591B51-C742-2A4F-B4E9-5D8A6E08AC1D}" destId="{AFA7E856-77BF-4242-97F3-14E7DECFE1B7}" srcOrd="0" destOrd="0" presId="urn:microsoft.com/office/officeart/2005/8/layout/hierarchy2"/>
    <dgm:cxn modelId="{F07EFCDE-7785-BE4F-A1F5-263D1F3DEE37}" type="presOf" srcId="{EB591B51-C742-2A4F-B4E9-5D8A6E08AC1D}" destId="{484DC6F0-B111-E842-96C3-73BF4F5AF195}" srcOrd="1" destOrd="0" presId="urn:microsoft.com/office/officeart/2005/8/layout/hierarchy2"/>
    <dgm:cxn modelId="{8D5B697F-0254-5345-9D6C-65BEA2E2F259}" type="presOf" srcId="{8627499D-3F7E-6C46-B44B-7390CFDFD600}" destId="{DD4F8A91-2722-2448-B428-D330E600565D}" srcOrd="0" destOrd="0" presId="urn:microsoft.com/office/officeart/2005/8/layout/hierarchy2"/>
    <dgm:cxn modelId="{193D2EF4-408D-9647-87BB-738F2FDD92F8}" type="presOf" srcId="{8627499D-3F7E-6C46-B44B-7390CFDFD600}" destId="{A923E62C-DC98-644B-9471-20A1F4B5500F}" srcOrd="1" destOrd="0" presId="urn:microsoft.com/office/officeart/2005/8/layout/hierarchy2"/>
    <dgm:cxn modelId="{91516656-1EEB-E64C-916B-C27946FC1016}" type="presOf" srcId="{F5E87865-3399-4744-B635-935DA44403C0}" destId="{9E90A53D-445D-9D48-8FAB-12749FFB9A19}" srcOrd="0" destOrd="0" presId="urn:microsoft.com/office/officeart/2005/8/layout/hierarchy2"/>
    <dgm:cxn modelId="{5BC17A2F-A32F-6F4D-96FF-F641ADFECF76}" type="presOf" srcId="{C36BC05F-627E-B04C-BD5E-59E48AC68944}" destId="{54D073E1-6C1B-674E-A68D-59FE58BB130C}" srcOrd="0" destOrd="0" presId="urn:microsoft.com/office/officeart/2005/8/layout/hierarchy2"/>
    <dgm:cxn modelId="{82F348B8-B2F4-EC49-8FAD-49F344FE8633}" type="presOf" srcId="{DFC7981D-6524-B84B-840B-C86B3AD6E1AA}" destId="{0F692837-4134-2C4B-8031-1A6AFD45D4D4}" srcOrd="0" destOrd="0" presId="urn:microsoft.com/office/officeart/2005/8/layout/hierarchy2"/>
    <dgm:cxn modelId="{5BE17417-DDC5-AF42-9E89-0F5D97BE7040}" type="presOf" srcId="{B53623CE-29FC-8444-8C12-FB693D815CFB}" destId="{F76A67D4-F749-BA43-AFA7-2824B47365EC}" srcOrd="0" destOrd="0" presId="urn:microsoft.com/office/officeart/2005/8/layout/hierarchy2"/>
    <dgm:cxn modelId="{55748D56-C2F3-2B4D-AB85-1E48EB1D814B}" srcId="{6D0EB51B-815D-1945-B295-7387B7B52BB4}" destId="{91B2D476-E962-F44A-9F28-17F828FCFCB1}" srcOrd="0" destOrd="0" parTransId="{011DC1B7-F364-244A-8A9E-121BB58BDE42}" sibTransId="{81B54C06-DA89-D740-89BB-126C11F7F564}"/>
    <dgm:cxn modelId="{B775FCA5-2024-E74B-9D5F-498329D2461F}" srcId="{91B2D476-E962-F44A-9F28-17F828FCFCB1}" destId="{B53623CE-29FC-8444-8C12-FB693D815CFB}" srcOrd="0" destOrd="0" parTransId="{E6F48C42-6099-D74F-BC93-0E4E2BCDAE98}" sibTransId="{61B146DC-48C4-3B4E-B012-8DD8BADDE76A}"/>
    <dgm:cxn modelId="{47CDE568-7CC3-5945-8B0A-C885C752291E}" srcId="{B53623CE-29FC-8444-8C12-FB693D815CFB}" destId="{DFC7981D-6524-B84B-840B-C86B3AD6E1AA}" srcOrd="1" destOrd="0" parTransId="{D0430DD7-F842-A34B-9ED6-B7AC47513B2B}" sibTransId="{36893A8E-22DE-834F-9F99-F12529F74DDF}"/>
    <dgm:cxn modelId="{97D51DD3-5066-EF4A-95B4-CFDCAF8D117D}" srcId="{91B2D476-E962-F44A-9F28-17F828FCFCB1}" destId="{6AC5060E-C80E-5147-98FB-D046E199CF8D}" srcOrd="1" destOrd="0" parTransId="{C67ED7B5-50F1-9244-887C-B4CE7462223B}" sibTransId="{4E4A3BDA-1967-A94D-8217-1333701471E1}"/>
    <dgm:cxn modelId="{C4DD5BF5-AFE9-4FB6-B746-DC5DAD145689}" type="presOf" srcId="{E4371ADE-CC98-402D-9DFF-3BEDA48915EC}" destId="{B4EFE2E6-74FB-4D1E-85CF-FA60E5D569E3}" srcOrd="1" destOrd="0" presId="urn:microsoft.com/office/officeart/2005/8/layout/hierarchy2"/>
    <dgm:cxn modelId="{EE68A78B-76F9-994A-806D-8C76E99931D8}" srcId="{91B2D476-E962-F44A-9F28-17F828FCFCB1}" destId="{1BB6EA6C-FE4D-3F43-9C57-08442CABF611}" srcOrd="2" destOrd="0" parTransId="{1B8EC4AC-4660-734C-A630-97CF9C103A13}" sibTransId="{3478BC84-4ADA-D046-815E-14AF05D7D5AF}"/>
    <dgm:cxn modelId="{FE04EB6D-8C05-994E-A673-0C0919FC6DF3}" type="presOf" srcId="{1B8EC4AC-4660-734C-A630-97CF9C103A13}" destId="{05C6B20D-8CB8-9D44-91D6-C5B32061C755}" srcOrd="0" destOrd="0" presId="urn:microsoft.com/office/officeart/2005/8/layout/hierarchy2"/>
    <dgm:cxn modelId="{870DEFC8-B886-1340-99AD-3B3540713591}" srcId="{1BB6EA6C-FE4D-3F43-9C57-08442CABF611}" destId="{C36BC05F-627E-B04C-BD5E-59E48AC68944}" srcOrd="0" destOrd="0" parTransId="{1F7305E7-CA27-6841-B692-E6033083A643}" sibTransId="{928287B2-D6A6-C446-8E79-90B812F21272}"/>
    <dgm:cxn modelId="{E074ECC7-A11B-3246-B7D2-A3F0DFA9A0EF}" type="presOf" srcId="{1B8EC4AC-4660-734C-A630-97CF9C103A13}" destId="{5950771F-316B-9C46-8740-B2F6F23D1F86}" srcOrd="1" destOrd="0" presId="urn:microsoft.com/office/officeart/2005/8/layout/hierarchy2"/>
    <dgm:cxn modelId="{71472272-D712-4E88-A71B-139FE3C6DACC}" type="presOf" srcId="{E4371ADE-CC98-402D-9DFF-3BEDA48915EC}" destId="{C16E5BE7-9550-44AE-B7F8-0631DC1B86B1}" srcOrd="0" destOrd="0" presId="urn:microsoft.com/office/officeart/2005/8/layout/hierarchy2"/>
    <dgm:cxn modelId="{855E6AF1-EA91-CC4C-B23E-AB731B1B5EC1}" type="presOf" srcId="{04A2C280-04EB-DA4F-B0DD-7707F8DA266A}" destId="{4B0BE8BE-269D-C34D-AF0B-5AE6F291C590}" srcOrd="0" destOrd="0" presId="urn:microsoft.com/office/officeart/2005/8/layout/hierarchy2"/>
    <dgm:cxn modelId="{A98B2C09-83AC-9141-91DA-8333E4FBE7E8}" srcId="{B53623CE-29FC-8444-8C12-FB693D815CFB}" destId="{F5E87865-3399-4744-B635-935DA44403C0}" srcOrd="0" destOrd="0" parTransId="{EB591B51-C742-2A4F-B4E9-5D8A6E08AC1D}" sibTransId="{453FCCFE-AEAC-314E-8AE0-59D3BE05CCBD}"/>
    <dgm:cxn modelId="{C1725712-2AEC-FF42-8E89-FC58DD3FD993}" type="presOf" srcId="{E6F48C42-6099-D74F-BC93-0E4E2BCDAE98}" destId="{9E5B806B-2DCF-0445-A4BF-14E8CB06A6CF}" srcOrd="1" destOrd="0" presId="urn:microsoft.com/office/officeart/2005/8/layout/hierarchy2"/>
    <dgm:cxn modelId="{E8409D83-145C-D741-A00C-C38AA9692CAC}" type="presOf" srcId="{04A2C280-04EB-DA4F-B0DD-7707F8DA266A}" destId="{6FB499D2-73AF-E54E-B24C-06A66773BE66}" srcOrd="1" destOrd="0" presId="urn:microsoft.com/office/officeart/2005/8/layout/hierarchy2"/>
    <dgm:cxn modelId="{68503A50-1679-4A45-A2E4-4C593A7D9D47}" type="presOf" srcId="{1F7305E7-CA27-6841-B692-E6033083A643}" destId="{3D9303EE-EC6A-9A45-87F5-6F6571CC3AC2}" srcOrd="1" destOrd="0" presId="urn:microsoft.com/office/officeart/2005/8/layout/hierarchy2"/>
    <dgm:cxn modelId="{B601C965-E0DA-B644-B614-23D48A435B69}" type="presOf" srcId="{C67ED7B5-50F1-9244-887C-B4CE7462223B}" destId="{A0DD9652-B2E9-3E45-A225-1996B9F110E2}" srcOrd="1" destOrd="0" presId="urn:microsoft.com/office/officeart/2005/8/layout/hierarchy2"/>
    <dgm:cxn modelId="{3670C46D-B7E1-5E4F-A376-242B48A40323}" type="presOf" srcId="{D0430DD7-F842-A34B-9ED6-B7AC47513B2B}" destId="{A765571F-56BE-D649-8131-90EA4A24DF05}" srcOrd="0" destOrd="0" presId="urn:microsoft.com/office/officeart/2005/8/layout/hierarchy2"/>
    <dgm:cxn modelId="{A5560CFD-3406-8644-9259-157E0290CA87}" type="presOf" srcId="{C67ED7B5-50F1-9244-887C-B4CE7462223B}" destId="{0ECBBBD9-3661-E847-81DB-7BF476BBE6A5}" srcOrd="0" destOrd="0" presId="urn:microsoft.com/office/officeart/2005/8/layout/hierarchy2"/>
    <dgm:cxn modelId="{C42203EE-8A32-5447-A190-02E6E87C3B9F}" srcId="{6AC5060E-C80E-5147-98FB-D046E199CF8D}" destId="{D29642D2-95A5-E446-AE6E-98FBBFD552AE}" srcOrd="0" destOrd="0" parTransId="{04A2C280-04EB-DA4F-B0DD-7707F8DA266A}" sibTransId="{988E403D-EDF0-CA4B-B66E-0BB134904AD9}"/>
    <dgm:cxn modelId="{301552FA-D652-0C49-B281-492D2968ECC1}" type="presOf" srcId="{D29642D2-95A5-E446-AE6E-98FBBFD552AE}" destId="{9E8A864A-08D7-0E4F-A511-0011481F00A8}" srcOrd="0" destOrd="0" presId="urn:microsoft.com/office/officeart/2005/8/layout/hierarchy2"/>
    <dgm:cxn modelId="{C8C91C45-59CB-B345-B609-8722892CE4C0}" srcId="{1BB6EA6C-FE4D-3F43-9C57-08442CABF611}" destId="{71CC8C3C-6463-1B4C-BF31-EE81600F7711}" srcOrd="1" destOrd="0" parTransId="{8627499D-3F7E-6C46-B44B-7390CFDFD600}" sibTransId="{6943D1E1-94A8-7640-9F31-DD997DF0D068}"/>
    <dgm:cxn modelId="{17A0778F-8200-1643-90BE-583D946DA3B0}" type="presOf" srcId="{6AC5060E-C80E-5147-98FB-D046E199CF8D}" destId="{4D8FEEB1-2181-C24F-A9D1-B13777A2E87D}" srcOrd="0" destOrd="0" presId="urn:microsoft.com/office/officeart/2005/8/layout/hierarchy2"/>
    <dgm:cxn modelId="{9D9516BB-2E73-DE47-8001-5FF6A7580C7F}" type="presOf" srcId="{1F7305E7-CA27-6841-B692-E6033083A643}" destId="{BA765807-C40F-2545-A437-4FAF208614FA}" srcOrd="0" destOrd="0" presId="urn:microsoft.com/office/officeart/2005/8/layout/hierarchy2"/>
    <dgm:cxn modelId="{777C44DE-0248-FC43-8636-01EAB6C2B83C}" type="presOf" srcId="{71CC8C3C-6463-1B4C-BF31-EE81600F7711}" destId="{5C485204-F96C-D046-B18C-8BE993802420}" srcOrd="0" destOrd="0" presId="urn:microsoft.com/office/officeart/2005/8/layout/hierarchy2"/>
    <dgm:cxn modelId="{C5464F0C-468D-C145-84D6-AB97201D4F34}" type="presOf" srcId="{6D0EB51B-815D-1945-B295-7387B7B52BB4}" destId="{59CD39BD-E361-0847-90E8-87FBEA4AB6B5}" srcOrd="0" destOrd="0" presId="urn:microsoft.com/office/officeart/2005/8/layout/hierarchy2"/>
    <dgm:cxn modelId="{73F39CC3-C064-B347-AB2D-01996251F803}" type="presParOf" srcId="{59CD39BD-E361-0847-90E8-87FBEA4AB6B5}" destId="{14CC2531-A776-1F4A-88D9-56F4CC0E5416}" srcOrd="0" destOrd="0" presId="urn:microsoft.com/office/officeart/2005/8/layout/hierarchy2"/>
    <dgm:cxn modelId="{DA8AD16F-7DC6-5941-B15A-3F14831C85DC}" type="presParOf" srcId="{14CC2531-A776-1F4A-88D9-56F4CC0E5416}" destId="{C8F150EB-D692-284F-ABE0-B7B300D6E4BB}" srcOrd="0" destOrd="0" presId="urn:microsoft.com/office/officeart/2005/8/layout/hierarchy2"/>
    <dgm:cxn modelId="{E6C2D8E5-9DE1-384A-A3E7-1D333DE8F2A7}" type="presParOf" srcId="{14CC2531-A776-1F4A-88D9-56F4CC0E5416}" destId="{7F961B6E-CAD9-3049-9EA1-E0DD72A002DD}" srcOrd="1" destOrd="0" presId="urn:microsoft.com/office/officeart/2005/8/layout/hierarchy2"/>
    <dgm:cxn modelId="{00590CC2-AA81-D446-A64B-19B1F54F4DAF}" type="presParOf" srcId="{7F961B6E-CAD9-3049-9EA1-E0DD72A002DD}" destId="{F8CDF1F1-4A75-EF42-A2DE-671B622E0565}" srcOrd="0" destOrd="0" presId="urn:microsoft.com/office/officeart/2005/8/layout/hierarchy2"/>
    <dgm:cxn modelId="{D87A3E29-DDCC-B349-9F24-217A2782668B}" type="presParOf" srcId="{F8CDF1F1-4A75-EF42-A2DE-671B622E0565}" destId="{9E5B806B-2DCF-0445-A4BF-14E8CB06A6CF}" srcOrd="0" destOrd="0" presId="urn:microsoft.com/office/officeart/2005/8/layout/hierarchy2"/>
    <dgm:cxn modelId="{256CE129-E5DD-4A4F-9E26-7316DF94CABB}" type="presParOf" srcId="{7F961B6E-CAD9-3049-9EA1-E0DD72A002DD}" destId="{92FA132F-1AED-1443-8E58-9636BA114A08}" srcOrd="1" destOrd="0" presId="urn:microsoft.com/office/officeart/2005/8/layout/hierarchy2"/>
    <dgm:cxn modelId="{7F6C7132-869D-EE49-8D80-E0A6468B3D15}" type="presParOf" srcId="{92FA132F-1AED-1443-8E58-9636BA114A08}" destId="{F76A67D4-F749-BA43-AFA7-2824B47365EC}" srcOrd="0" destOrd="0" presId="urn:microsoft.com/office/officeart/2005/8/layout/hierarchy2"/>
    <dgm:cxn modelId="{A2BCD6A7-4652-3443-95E8-CFEBD4FFCFDA}" type="presParOf" srcId="{92FA132F-1AED-1443-8E58-9636BA114A08}" destId="{A1B30607-47D0-8642-A27D-094E9880568D}" srcOrd="1" destOrd="0" presId="urn:microsoft.com/office/officeart/2005/8/layout/hierarchy2"/>
    <dgm:cxn modelId="{E851160C-269E-D545-85D3-2F54EC7C4869}" type="presParOf" srcId="{A1B30607-47D0-8642-A27D-094E9880568D}" destId="{AFA7E856-77BF-4242-97F3-14E7DECFE1B7}" srcOrd="0" destOrd="0" presId="urn:microsoft.com/office/officeart/2005/8/layout/hierarchy2"/>
    <dgm:cxn modelId="{9F752435-2D75-2A49-8AC8-3DC73D34AC6C}" type="presParOf" srcId="{AFA7E856-77BF-4242-97F3-14E7DECFE1B7}" destId="{484DC6F0-B111-E842-96C3-73BF4F5AF195}" srcOrd="0" destOrd="0" presId="urn:microsoft.com/office/officeart/2005/8/layout/hierarchy2"/>
    <dgm:cxn modelId="{21FBA9D4-593D-764D-BBFC-A552AB2E09CA}" type="presParOf" srcId="{A1B30607-47D0-8642-A27D-094E9880568D}" destId="{655699D1-BD94-4346-8065-1827BF48EE4C}" srcOrd="1" destOrd="0" presId="urn:microsoft.com/office/officeart/2005/8/layout/hierarchy2"/>
    <dgm:cxn modelId="{65B57932-2718-4F4E-8090-845569EB049F}" type="presParOf" srcId="{655699D1-BD94-4346-8065-1827BF48EE4C}" destId="{9E90A53D-445D-9D48-8FAB-12749FFB9A19}" srcOrd="0" destOrd="0" presId="urn:microsoft.com/office/officeart/2005/8/layout/hierarchy2"/>
    <dgm:cxn modelId="{9B7FC052-E305-FF45-AFC1-E4B851D2154B}" type="presParOf" srcId="{655699D1-BD94-4346-8065-1827BF48EE4C}" destId="{2684E41E-19FF-B447-9C1E-5843A3198BB0}" srcOrd="1" destOrd="0" presId="urn:microsoft.com/office/officeart/2005/8/layout/hierarchy2"/>
    <dgm:cxn modelId="{6B5A0889-3901-6B45-8E28-92719FFBDB19}" type="presParOf" srcId="{A1B30607-47D0-8642-A27D-094E9880568D}" destId="{A765571F-56BE-D649-8131-90EA4A24DF05}" srcOrd="2" destOrd="0" presId="urn:microsoft.com/office/officeart/2005/8/layout/hierarchy2"/>
    <dgm:cxn modelId="{B506A246-6D5E-F44D-98A7-CD42A9120BF6}" type="presParOf" srcId="{A765571F-56BE-D649-8131-90EA4A24DF05}" destId="{41E4CA33-80D3-B34E-8200-316E32AA046A}" srcOrd="0" destOrd="0" presId="urn:microsoft.com/office/officeart/2005/8/layout/hierarchy2"/>
    <dgm:cxn modelId="{877650A2-5BB8-8D41-B29E-60F86C497CE3}" type="presParOf" srcId="{A1B30607-47D0-8642-A27D-094E9880568D}" destId="{1CCED0E7-7850-484B-B569-1228785292AF}" srcOrd="3" destOrd="0" presId="urn:microsoft.com/office/officeart/2005/8/layout/hierarchy2"/>
    <dgm:cxn modelId="{F4286B1F-9985-AE45-80FF-F7FBD2163407}" type="presParOf" srcId="{1CCED0E7-7850-484B-B569-1228785292AF}" destId="{0F692837-4134-2C4B-8031-1A6AFD45D4D4}" srcOrd="0" destOrd="0" presId="urn:microsoft.com/office/officeart/2005/8/layout/hierarchy2"/>
    <dgm:cxn modelId="{CD09F063-59B8-7541-83A3-ED24F5F1BAA2}" type="presParOf" srcId="{1CCED0E7-7850-484B-B569-1228785292AF}" destId="{F4F5FB86-0A16-DF46-95B5-A7AD29F9E283}" srcOrd="1" destOrd="0" presId="urn:microsoft.com/office/officeart/2005/8/layout/hierarchy2"/>
    <dgm:cxn modelId="{21285735-0E81-4392-BD69-80383C24CCCD}" type="presParOf" srcId="{A1B30607-47D0-8642-A27D-094E9880568D}" destId="{DA275178-2D45-42ED-AE3E-A13A14DD5994}" srcOrd="4" destOrd="0" presId="urn:microsoft.com/office/officeart/2005/8/layout/hierarchy2"/>
    <dgm:cxn modelId="{9D1C20C0-A842-4F28-B655-77A64D4B33F0}" type="presParOf" srcId="{DA275178-2D45-42ED-AE3E-A13A14DD5994}" destId="{B772E191-F56D-4DB1-B8EF-B4C67D88847D}" srcOrd="0" destOrd="0" presId="urn:microsoft.com/office/officeart/2005/8/layout/hierarchy2"/>
    <dgm:cxn modelId="{1EAA880C-1C78-4191-AB26-B74C9DB8F896}" type="presParOf" srcId="{A1B30607-47D0-8642-A27D-094E9880568D}" destId="{6DBE6BEB-B450-4661-A599-A935BF88A5E9}" srcOrd="5" destOrd="0" presId="urn:microsoft.com/office/officeart/2005/8/layout/hierarchy2"/>
    <dgm:cxn modelId="{AB5FC3B6-2CF4-4DD2-9415-1B511E401779}" type="presParOf" srcId="{6DBE6BEB-B450-4661-A599-A935BF88A5E9}" destId="{5A789709-98E2-481B-95C9-80E5C649FBAE}" srcOrd="0" destOrd="0" presId="urn:microsoft.com/office/officeart/2005/8/layout/hierarchy2"/>
    <dgm:cxn modelId="{68E4095B-AE77-44A8-A2EB-7FA92AF482F7}" type="presParOf" srcId="{6DBE6BEB-B450-4661-A599-A935BF88A5E9}" destId="{9BB03D40-61B0-4C69-AE29-D7CA60866BD7}" srcOrd="1" destOrd="0" presId="urn:microsoft.com/office/officeart/2005/8/layout/hierarchy2"/>
    <dgm:cxn modelId="{3003C2BF-1B00-4F9D-8B6E-7844FBEAB0AB}" type="presParOf" srcId="{A1B30607-47D0-8642-A27D-094E9880568D}" destId="{C16E5BE7-9550-44AE-B7F8-0631DC1B86B1}" srcOrd="6" destOrd="0" presId="urn:microsoft.com/office/officeart/2005/8/layout/hierarchy2"/>
    <dgm:cxn modelId="{CF518048-BCE8-4D72-9321-8BECB36776C2}" type="presParOf" srcId="{C16E5BE7-9550-44AE-B7F8-0631DC1B86B1}" destId="{B4EFE2E6-74FB-4D1E-85CF-FA60E5D569E3}" srcOrd="0" destOrd="0" presId="urn:microsoft.com/office/officeart/2005/8/layout/hierarchy2"/>
    <dgm:cxn modelId="{7181C425-EB50-480D-93D6-F6825A371C27}" type="presParOf" srcId="{A1B30607-47D0-8642-A27D-094E9880568D}" destId="{045EBE28-C66F-4092-86FC-32A608885DEF}" srcOrd="7" destOrd="0" presId="urn:microsoft.com/office/officeart/2005/8/layout/hierarchy2"/>
    <dgm:cxn modelId="{3D525658-F014-408B-8B82-8A2EDC81A3AD}" type="presParOf" srcId="{045EBE28-C66F-4092-86FC-32A608885DEF}" destId="{B2BA025B-FD92-4DE5-AB4E-519B88994A26}" srcOrd="0" destOrd="0" presId="urn:microsoft.com/office/officeart/2005/8/layout/hierarchy2"/>
    <dgm:cxn modelId="{C4A7A4C5-2389-4DD9-B0C3-6AF49CF3CF1E}" type="presParOf" srcId="{045EBE28-C66F-4092-86FC-32A608885DEF}" destId="{B077CED3-C5E3-4EA9-982D-7D7C974C36C0}" srcOrd="1" destOrd="0" presId="urn:microsoft.com/office/officeart/2005/8/layout/hierarchy2"/>
    <dgm:cxn modelId="{627BEA6C-D0C5-CB45-B31F-698A5BA21449}" type="presParOf" srcId="{7F961B6E-CAD9-3049-9EA1-E0DD72A002DD}" destId="{0ECBBBD9-3661-E847-81DB-7BF476BBE6A5}" srcOrd="2" destOrd="0" presId="urn:microsoft.com/office/officeart/2005/8/layout/hierarchy2"/>
    <dgm:cxn modelId="{6F7B2904-A916-9043-9A20-14495AEA36F4}" type="presParOf" srcId="{0ECBBBD9-3661-E847-81DB-7BF476BBE6A5}" destId="{A0DD9652-B2E9-3E45-A225-1996B9F110E2}" srcOrd="0" destOrd="0" presId="urn:microsoft.com/office/officeart/2005/8/layout/hierarchy2"/>
    <dgm:cxn modelId="{98B7D0ED-C36C-1B49-80BF-3647F0C85814}" type="presParOf" srcId="{7F961B6E-CAD9-3049-9EA1-E0DD72A002DD}" destId="{9B54A40B-F08E-F544-8533-895F1F51A195}" srcOrd="3" destOrd="0" presId="urn:microsoft.com/office/officeart/2005/8/layout/hierarchy2"/>
    <dgm:cxn modelId="{1D90B102-33DC-8949-87B8-76BCD7B58791}" type="presParOf" srcId="{9B54A40B-F08E-F544-8533-895F1F51A195}" destId="{4D8FEEB1-2181-C24F-A9D1-B13777A2E87D}" srcOrd="0" destOrd="0" presId="urn:microsoft.com/office/officeart/2005/8/layout/hierarchy2"/>
    <dgm:cxn modelId="{8CBF293D-A6EC-9949-8948-34A89D623E14}" type="presParOf" srcId="{9B54A40B-F08E-F544-8533-895F1F51A195}" destId="{450CDA15-C567-5C45-8E51-B47A0F87BC2B}" srcOrd="1" destOrd="0" presId="urn:microsoft.com/office/officeart/2005/8/layout/hierarchy2"/>
    <dgm:cxn modelId="{899A2C1E-5070-B944-A234-F7BB9E92362A}" type="presParOf" srcId="{450CDA15-C567-5C45-8E51-B47A0F87BC2B}" destId="{4B0BE8BE-269D-C34D-AF0B-5AE6F291C590}" srcOrd="0" destOrd="0" presId="urn:microsoft.com/office/officeart/2005/8/layout/hierarchy2"/>
    <dgm:cxn modelId="{A8CF0E53-65B2-1C40-A77C-CD4FA82DA240}" type="presParOf" srcId="{4B0BE8BE-269D-C34D-AF0B-5AE6F291C590}" destId="{6FB499D2-73AF-E54E-B24C-06A66773BE66}" srcOrd="0" destOrd="0" presId="urn:microsoft.com/office/officeart/2005/8/layout/hierarchy2"/>
    <dgm:cxn modelId="{9C7FD0D3-A342-0D4E-A277-FFCE959074DA}" type="presParOf" srcId="{450CDA15-C567-5C45-8E51-B47A0F87BC2B}" destId="{A18C9781-5C26-E144-A64E-D9F3EB591A4C}" srcOrd="1" destOrd="0" presId="urn:microsoft.com/office/officeart/2005/8/layout/hierarchy2"/>
    <dgm:cxn modelId="{E13829A7-F273-C140-BDD1-20FA6B83668A}" type="presParOf" srcId="{A18C9781-5C26-E144-A64E-D9F3EB591A4C}" destId="{9E8A864A-08D7-0E4F-A511-0011481F00A8}" srcOrd="0" destOrd="0" presId="urn:microsoft.com/office/officeart/2005/8/layout/hierarchy2"/>
    <dgm:cxn modelId="{33B8563E-B7EE-F645-9F55-9A2002B93956}" type="presParOf" srcId="{A18C9781-5C26-E144-A64E-D9F3EB591A4C}" destId="{DF6AD7B4-F4FA-B448-8846-CF42512EE78E}" srcOrd="1" destOrd="0" presId="urn:microsoft.com/office/officeart/2005/8/layout/hierarchy2"/>
    <dgm:cxn modelId="{C581EBED-F0D2-344F-894A-29D25797D112}" type="presParOf" srcId="{7F961B6E-CAD9-3049-9EA1-E0DD72A002DD}" destId="{05C6B20D-8CB8-9D44-91D6-C5B32061C755}" srcOrd="4" destOrd="0" presId="urn:microsoft.com/office/officeart/2005/8/layout/hierarchy2"/>
    <dgm:cxn modelId="{789789EA-7467-A140-8075-3D61A31F82F1}" type="presParOf" srcId="{05C6B20D-8CB8-9D44-91D6-C5B32061C755}" destId="{5950771F-316B-9C46-8740-B2F6F23D1F86}" srcOrd="0" destOrd="0" presId="urn:microsoft.com/office/officeart/2005/8/layout/hierarchy2"/>
    <dgm:cxn modelId="{96C57DAD-20BC-8D46-A957-EB9E68DDB7C1}" type="presParOf" srcId="{7F961B6E-CAD9-3049-9EA1-E0DD72A002DD}" destId="{FA3F004A-47A4-7E43-B2B1-79457E3CFC20}" srcOrd="5" destOrd="0" presId="urn:microsoft.com/office/officeart/2005/8/layout/hierarchy2"/>
    <dgm:cxn modelId="{61F1BF4F-43E0-734B-B60B-FFE131B71436}" type="presParOf" srcId="{FA3F004A-47A4-7E43-B2B1-79457E3CFC20}" destId="{1DB476A8-F27B-FF48-AE91-B6313105E191}" srcOrd="0" destOrd="0" presId="urn:microsoft.com/office/officeart/2005/8/layout/hierarchy2"/>
    <dgm:cxn modelId="{64965F91-4B43-1D40-9BC4-E635AACC92A2}" type="presParOf" srcId="{FA3F004A-47A4-7E43-B2B1-79457E3CFC20}" destId="{29E7C017-9C15-A649-B15C-3AA3F43D9627}" srcOrd="1" destOrd="0" presId="urn:microsoft.com/office/officeart/2005/8/layout/hierarchy2"/>
    <dgm:cxn modelId="{2B5FE2F5-161C-5F4C-92E1-7CAF3BF13BE7}" type="presParOf" srcId="{29E7C017-9C15-A649-B15C-3AA3F43D9627}" destId="{BA765807-C40F-2545-A437-4FAF208614FA}" srcOrd="0" destOrd="0" presId="urn:microsoft.com/office/officeart/2005/8/layout/hierarchy2"/>
    <dgm:cxn modelId="{8C1C592C-9CA6-8147-9C77-EE29713C20FF}" type="presParOf" srcId="{BA765807-C40F-2545-A437-4FAF208614FA}" destId="{3D9303EE-EC6A-9A45-87F5-6F6571CC3AC2}" srcOrd="0" destOrd="0" presId="urn:microsoft.com/office/officeart/2005/8/layout/hierarchy2"/>
    <dgm:cxn modelId="{3481F9EB-D440-C440-A3A4-95969FBABF34}" type="presParOf" srcId="{29E7C017-9C15-A649-B15C-3AA3F43D9627}" destId="{435221F4-9099-DA41-9E2C-3EAC37675209}" srcOrd="1" destOrd="0" presId="urn:microsoft.com/office/officeart/2005/8/layout/hierarchy2"/>
    <dgm:cxn modelId="{3A7CDE64-5469-2D4D-AAED-2FAC0819DA5E}" type="presParOf" srcId="{435221F4-9099-DA41-9E2C-3EAC37675209}" destId="{54D073E1-6C1B-674E-A68D-59FE58BB130C}" srcOrd="0" destOrd="0" presId="urn:microsoft.com/office/officeart/2005/8/layout/hierarchy2"/>
    <dgm:cxn modelId="{A6C580C2-A334-394F-9686-105E46241F21}" type="presParOf" srcId="{435221F4-9099-DA41-9E2C-3EAC37675209}" destId="{9002E468-7B2B-5B4F-91F6-0C3823BCA815}" srcOrd="1" destOrd="0" presId="urn:microsoft.com/office/officeart/2005/8/layout/hierarchy2"/>
    <dgm:cxn modelId="{2106C4F9-F394-BC4A-AECC-FF714723571D}" type="presParOf" srcId="{29E7C017-9C15-A649-B15C-3AA3F43D9627}" destId="{DD4F8A91-2722-2448-B428-D330E600565D}" srcOrd="2" destOrd="0" presId="urn:microsoft.com/office/officeart/2005/8/layout/hierarchy2"/>
    <dgm:cxn modelId="{1FD4449A-360C-E046-8583-85FE847FE34C}" type="presParOf" srcId="{DD4F8A91-2722-2448-B428-D330E600565D}" destId="{A923E62C-DC98-644B-9471-20A1F4B5500F}" srcOrd="0" destOrd="0" presId="urn:microsoft.com/office/officeart/2005/8/layout/hierarchy2"/>
    <dgm:cxn modelId="{1AA96921-70D3-9E43-BD0C-37DC70D1734C}" type="presParOf" srcId="{29E7C017-9C15-A649-B15C-3AA3F43D9627}" destId="{0431F767-2E0A-8940-8351-56F79F9BBC2D}" srcOrd="3" destOrd="0" presId="urn:microsoft.com/office/officeart/2005/8/layout/hierarchy2"/>
    <dgm:cxn modelId="{E714CA58-DCA6-3F4E-887A-68F10F661714}" type="presParOf" srcId="{0431F767-2E0A-8940-8351-56F79F9BBC2D}" destId="{5C485204-F96C-D046-B18C-8BE993802420}" srcOrd="0" destOrd="0" presId="urn:microsoft.com/office/officeart/2005/8/layout/hierarchy2"/>
    <dgm:cxn modelId="{C055B8F7-BED4-CD40-B8E7-216E145A4356}" type="presParOf" srcId="{0431F767-2E0A-8940-8351-56F79F9BBC2D}" destId="{5542423D-ABA3-8743-B019-366193EFB9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BC5070-F3D3-6D42-9941-8B0A0407668D}" type="doc">
      <dgm:prSet loTypeId="urn:microsoft.com/office/officeart/2005/8/layout/hierarchy2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D7EE1A6-ADE3-B54E-BE84-727EAD6B8DE9}">
      <dgm:prSet phldrT="[Text]" custT="1"/>
      <dgm:spPr/>
      <dgm:t>
        <a:bodyPr/>
        <a:lstStyle/>
        <a:p>
          <a:pPr algn="ctr"/>
          <a:r>
            <a:rPr lang="en-US" sz="2000" b="1" dirty="0"/>
            <a:t>COMPONENTES DEL SISTEMA DE CONTROL</a:t>
          </a:r>
        </a:p>
      </dgm:t>
    </dgm:pt>
    <dgm:pt modelId="{898E413A-F7AC-7446-A6E9-AAF3975386AD}" type="parTrans" cxnId="{1E58BB65-66B1-784B-ABC4-B45FB3B78166}">
      <dgm:prSet/>
      <dgm:spPr/>
      <dgm:t>
        <a:bodyPr/>
        <a:lstStyle/>
        <a:p>
          <a:pPr algn="l"/>
          <a:endParaRPr lang="en-US" sz="1600"/>
        </a:p>
      </dgm:t>
    </dgm:pt>
    <dgm:pt modelId="{C6E92A21-2C04-6245-B8E0-0166B408313F}" type="sibTrans" cxnId="{1E58BB65-66B1-784B-ABC4-B45FB3B78166}">
      <dgm:prSet/>
      <dgm:spPr/>
      <dgm:t>
        <a:bodyPr/>
        <a:lstStyle/>
        <a:p>
          <a:pPr algn="l"/>
          <a:endParaRPr lang="en-US" sz="1600"/>
        </a:p>
      </dgm:t>
    </dgm:pt>
    <dgm:pt modelId="{7561B5E5-84DE-F74E-906C-16AFCE421887}">
      <dgm:prSet phldrT="[Text]" custT="1"/>
      <dgm:spPr/>
      <dgm:t>
        <a:bodyPr/>
        <a:lstStyle/>
        <a:p>
          <a:pPr algn="ctr"/>
          <a:r>
            <a:rPr lang="en-US" sz="2000" dirty="0"/>
            <a:t>Programación</a:t>
          </a:r>
        </a:p>
      </dgm:t>
    </dgm:pt>
    <dgm:pt modelId="{3DD2D44B-94F2-394A-A6F3-E87E1B3A89F0}" type="parTrans" cxnId="{4A0AE704-2C0D-F344-A290-EA8280F22E9A}">
      <dgm:prSet custT="1"/>
      <dgm:spPr/>
      <dgm:t>
        <a:bodyPr/>
        <a:lstStyle/>
        <a:p>
          <a:pPr algn="l"/>
          <a:endParaRPr lang="en-US" sz="400"/>
        </a:p>
      </dgm:t>
    </dgm:pt>
    <dgm:pt modelId="{60364356-6A1E-D742-A0F0-348CE841DD42}" type="sibTrans" cxnId="{4A0AE704-2C0D-F344-A290-EA8280F22E9A}">
      <dgm:prSet/>
      <dgm:spPr/>
      <dgm:t>
        <a:bodyPr/>
        <a:lstStyle/>
        <a:p>
          <a:pPr algn="l"/>
          <a:endParaRPr lang="en-US" sz="1600"/>
        </a:p>
      </dgm:t>
    </dgm:pt>
    <dgm:pt modelId="{3B8AB555-FA59-5A40-91F3-6963A2028CAE}">
      <dgm:prSet phldrT="[Text]" custT="1"/>
      <dgm:spPr/>
      <dgm:t>
        <a:bodyPr/>
        <a:lstStyle/>
        <a:p>
          <a:pPr algn="ctr"/>
          <a:r>
            <a:rPr lang="es-EC" sz="2000" dirty="0"/>
            <a:t>Análisis y diseño del sistema de control.</a:t>
          </a:r>
        </a:p>
      </dgm:t>
    </dgm:pt>
    <dgm:pt modelId="{888FE4C6-9A24-8648-8901-3A28CFF7ECB2}" type="parTrans" cxnId="{EAC6840F-1303-BA4E-83A9-EB9FD86C1967}">
      <dgm:prSet custT="1"/>
      <dgm:spPr/>
      <dgm:t>
        <a:bodyPr/>
        <a:lstStyle/>
        <a:p>
          <a:pPr algn="l"/>
          <a:endParaRPr lang="en-US" sz="400"/>
        </a:p>
      </dgm:t>
    </dgm:pt>
    <dgm:pt modelId="{85AB2216-A7EA-AB47-8B9A-3FBF460F6194}" type="sibTrans" cxnId="{EAC6840F-1303-BA4E-83A9-EB9FD86C1967}">
      <dgm:prSet/>
      <dgm:spPr/>
      <dgm:t>
        <a:bodyPr/>
        <a:lstStyle/>
        <a:p>
          <a:pPr algn="l"/>
          <a:endParaRPr lang="en-US" sz="1600"/>
        </a:p>
      </dgm:t>
    </dgm:pt>
    <dgm:pt modelId="{97E3370D-609A-9E42-9C48-361EBB25DD26}" type="pres">
      <dgm:prSet presAssocID="{4CBC5070-F3D3-6D42-9941-8B0A040766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04B9FDA-3D06-964D-A930-90072F99AA85}" type="pres">
      <dgm:prSet presAssocID="{4D7EE1A6-ADE3-B54E-BE84-727EAD6B8DE9}" presName="root1" presStyleCnt="0"/>
      <dgm:spPr/>
      <dgm:t>
        <a:bodyPr/>
        <a:lstStyle/>
        <a:p>
          <a:endParaRPr lang="es-ES"/>
        </a:p>
      </dgm:t>
    </dgm:pt>
    <dgm:pt modelId="{2AA35209-DC7D-9545-9499-BD2C8C31B7A1}" type="pres">
      <dgm:prSet presAssocID="{4D7EE1A6-ADE3-B54E-BE84-727EAD6B8DE9}" presName="LevelOneTextNode" presStyleLbl="node0" presStyleIdx="0" presStyleCnt="1" custScaleX="110849" custScaleY="6689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CA819CE-B977-2C41-8A59-A56265FA89A5}" type="pres">
      <dgm:prSet presAssocID="{4D7EE1A6-ADE3-B54E-BE84-727EAD6B8DE9}" presName="level2hierChild" presStyleCnt="0"/>
      <dgm:spPr/>
      <dgm:t>
        <a:bodyPr/>
        <a:lstStyle/>
        <a:p>
          <a:endParaRPr lang="es-ES"/>
        </a:p>
      </dgm:t>
    </dgm:pt>
    <dgm:pt modelId="{282FC104-320B-F841-A1CD-13BCD22C056C}" type="pres">
      <dgm:prSet presAssocID="{3DD2D44B-94F2-394A-A6F3-E87E1B3A89F0}" presName="conn2-1" presStyleLbl="parChTrans1D2" presStyleIdx="0" presStyleCnt="1"/>
      <dgm:spPr/>
      <dgm:t>
        <a:bodyPr/>
        <a:lstStyle/>
        <a:p>
          <a:endParaRPr lang="es-ES_tradnl"/>
        </a:p>
      </dgm:t>
    </dgm:pt>
    <dgm:pt modelId="{6B85153F-3E62-0B42-BC13-2F644B8BB48F}" type="pres">
      <dgm:prSet presAssocID="{3DD2D44B-94F2-394A-A6F3-E87E1B3A89F0}" presName="connTx" presStyleLbl="parChTrans1D2" presStyleIdx="0" presStyleCnt="1"/>
      <dgm:spPr/>
      <dgm:t>
        <a:bodyPr/>
        <a:lstStyle/>
        <a:p>
          <a:endParaRPr lang="es-ES_tradnl"/>
        </a:p>
      </dgm:t>
    </dgm:pt>
    <dgm:pt modelId="{93505373-2F88-E642-8C03-5ABF90DF6A33}" type="pres">
      <dgm:prSet presAssocID="{7561B5E5-84DE-F74E-906C-16AFCE421887}" presName="root2" presStyleCnt="0"/>
      <dgm:spPr/>
      <dgm:t>
        <a:bodyPr/>
        <a:lstStyle/>
        <a:p>
          <a:endParaRPr lang="es-ES"/>
        </a:p>
      </dgm:t>
    </dgm:pt>
    <dgm:pt modelId="{23D3CD47-AEB9-0949-92E4-576844E576F5}" type="pres">
      <dgm:prSet presAssocID="{7561B5E5-84DE-F74E-906C-16AFCE421887}" presName="LevelTwoTextNode" presStyleLbl="node2" presStyleIdx="0" presStyleCnt="1" custFlipHor="1" custScaleX="62764" custScaleY="6689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BD1AD0C-782A-E74D-8746-C87598720213}" type="pres">
      <dgm:prSet presAssocID="{7561B5E5-84DE-F74E-906C-16AFCE421887}" presName="level3hierChild" presStyleCnt="0"/>
      <dgm:spPr/>
      <dgm:t>
        <a:bodyPr/>
        <a:lstStyle/>
        <a:p>
          <a:endParaRPr lang="es-ES"/>
        </a:p>
      </dgm:t>
    </dgm:pt>
    <dgm:pt modelId="{2BA79887-F1ED-C545-8BEF-A8E2051177BE}" type="pres">
      <dgm:prSet presAssocID="{888FE4C6-9A24-8648-8901-3A28CFF7ECB2}" presName="conn2-1" presStyleLbl="parChTrans1D3" presStyleIdx="0" presStyleCnt="1"/>
      <dgm:spPr/>
      <dgm:t>
        <a:bodyPr/>
        <a:lstStyle/>
        <a:p>
          <a:endParaRPr lang="es-ES_tradnl"/>
        </a:p>
      </dgm:t>
    </dgm:pt>
    <dgm:pt modelId="{171B63C0-DE1F-A946-8A06-9D78E789728E}" type="pres">
      <dgm:prSet presAssocID="{888FE4C6-9A24-8648-8901-3A28CFF7ECB2}" presName="connTx" presStyleLbl="parChTrans1D3" presStyleIdx="0" presStyleCnt="1"/>
      <dgm:spPr/>
      <dgm:t>
        <a:bodyPr/>
        <a:lstStyle/>
        <a:p>
          <a:endParaRPr lang="es-ES_tradnl"/>
        </a:p>
      </dgm:t>
    </dgm:pt>
    <dgm:pt modelId="{44F83A8B-3AF2-3E4C-AE1F-50CEE26AAE55}" type="pres">
      <dgm:prSet presAssocID="{3B8AB555-FA59-5A40-91F3-6963A2028CAE}" presName="root2" presStyleCnt="0"/>
      <dgm:spPr/>
      <dgm:t>
        <a:bodyPr/>
        <a:lstStyle/>
        <a:p>
          <a:endParaRPr lang="es-ES"/>
        </a:p>
      </dgm:t>
    </dgm:pt>
    <dgm:pt modelId="{57C49CBA-5A47-1445-BEB0-200F48431583}" type="pres">
      <dgm:prSet presAssocID="{3B8AB555-FA59-5A40-91F3-6963A2028CAE}" presName="LevelTwoTextNode" presStyleLbl="node3" presStyleIdx="0" presStyleCnt="1" custScaleX="137069" custScaleY="6689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736EDE5-F1DD-7B4A-96C0-16E0E2C5357B}" type="pres">
      <dgm:prSet presAssocID="{3B8AB555-FA59-5A40-91F3-6963A2028CAE}" presName="level3hierChild" presStyleCnt="0"/>
      <dgm:spPr/>
      <dgm:t>
        <a:bodyPr/>
        <a:lstStyle/>
        <a:p>
          <a:endParaRPr lang="es-ES"/>
        </a:p>
      </dgm:t>
    </dgm:pt>
  </dgm:ptLst>
  <dgm:cxnLst>
    <dgm:cxn modelId="{EAC6840F-1303-BA4E-83A9-EB9FD86C1967}" srcId="{7561B5E5-84DE-F74E-906C-16AFCE421887}" destId="{3B8AB555-FA59-5A40-91F3-6963A2028CAE}" srcOrd="0" destOrd="0" parTransId="{888FE4C6-9A24-8648-8901-3A28CFF7ECB2}" sibTransId="{85AB2216-A7EA-AB47-8B9A-3FBF460F6194}"/>
    <dgm:cxn modelId="{EEFBC3DD-76C2-D146-A3E4-90A5A1495C22}" type="presOf" srcId="{888FE4C6-9A24-8648-8901-3A28CFF7ECB2}" destId="{2BA79887-F1ED-C545-8BEF-A8E2051177BE}" srcOrd="0" destOrd="0" presId="urn:microsoft.com/office/officeart/2005/8/layout/hierarchy2"/>
    <dgm:cxn modelId="{98D3D5A1-5862-604F-9323-4A3A7AC14A90}" type="presOf" srcId="{3DD2D44B-94F2-394A-A6F3-E87E1B3A89F0}" destId="{282FC104-320B-F841-A1CD-13BCD22C056C}" srcOrd="0" destOrd="0" presId="urn:microsoft.com/office/officeart/2005/8/layout/hierarchy2"/>
    <dgm:cxn modelId="{1E58BB65-66B1-784B-ABC4-B45FB3B78166}" srcId="{4CBC5070-F3D3-6D42-9941-8B0A0407668D}" destId="{4D7EE1A6-ADE3-B54E-BE84-727EAD6B8DE9}" srcOrd="0" destOrd="0" parTransId="{898E413A-F7AC-7446-A6E9-AAF3975386AD}" sibTransId="{C6E92A21-2C04-6245-B8E0-0166B408313F}"/>
    <dgm:cxn modelId="{21CC2B3E-BEEF-934C-AD92-08803EC8068C}" type="presOf" srcId="{4D7EE1A6-ADE3-B54E-BE84-727EAD6B8DE9}" destId="{2AA35209-DC7D-9545-9499-BD2C8C31B7A1}" srcOrd="0" destOrd="0" presId="urn:microsoft.com/office/officeart/2005/8/layout/hierarchy2"/>
    <dgm:cxn modelId="{25B6706A-4B9F-A84B-95F6-0F4411162D3F}" type="presOf" srcId="{4CBC5070-F3D3-6D42-9941-8B0A0407668D}" destId="{97E3370D-609A-9E42-9C48-361EBB25DD26}" srcOrd="0" destOrd="0" presId="urn:microsoft.com/office/officeart/2005/8/layout/hierarchy2"/>
    <dgm:cxn modelId="{4A0AE704-2C0D-F344-A290-EA8280F22E9A}" srcId="{4D7EE1A6-ADE3-B54E-BE84-727EAD6B8DE9}" destId="{7561B5E5-84DE-F74E-906C-16AFCE421887}" srcOrd="0" destOrd="0" parTransId="{3DD2D44B-94F2-394A-A6F3-E87E1B3A89F0}" sibTransId="{60364356-6A1E-D742-A0F0-348CE841DD42}"/>
    <dgm:cxn modelId="{03DFB5AC-A1A8-1243-BE05-41786EBBBE21}" type="presOf" srcId="{7561B5E5-84DE-F74E-906C-16AFCE421887}" destId="{23D3CD47-AEB9-0949-92E4-576844E576F5}" srcOrd="0" destOrd="0" presId="urn:microsoft.com/office/officeart/2005/8/layout/hierarchy2"/>
    <dgm:cxn modelId="{79920A8A-FDE1-5042-8BF1-E85CEF0CDB04}" type="presOf" srcId="{888FE4C6-9A24-8648-8901-3A28CFF7ECB2}" destId="{171B63C0-DE1F-A946-8A06-9D78E789728E}" srcOrd="1" destOrd="0" presId="urn:microsoft.com/office/officeart/2005/8/layout/hierarchy2"/>
    <dgm:cxn modelId="{04D7D948-23C4-F849-B14F-14B50C975E9E}" type="presOf" srcId="{3DD2D44B-94F2-394A-A6F3-E87E1B3A89F0}" destId="{6B85153F-3E62-0B42-BC13-2F644B8BB48F}" srcOrd="1" destOrd="0" presId="urn:microsoft.com/office/officeart/2005/8/layout/hierarchy2"/>
    <dgm:cxn modelId="{85C63B58-2776-4C4A-BB3B-D31A8EB32806}" type="presOf" srcId="{3B8AB555-FA59-5A40-91F3-6963A2028CAE}" destId="{57C49CBA-5A47-1445-BEB0-200F48431583}" srcOrd="0" destOrd="0" presId="urn:microsoft.com/office/officeart/2005/8/layout/hierarchy2"/>
    <dgm:cxn modelId="{09A6F555-1D88-644D-B8AD-C4A20ED68A39}" type="presParOf" srcId="{97E3370D-609A-9E42-9C48-361EBB25DD26}" destId="{904B9FDA-3D06-964D-A930-90072F99AA85}" srcOrd="0" destOrd="0" presId="urn:microsoft.com/office/officeart/2005/8/layout/hierarchy2"/>
    <dgm:cxn modelId="{EB5084BB-DA93-1342-97AD-8755DCDF634C}" type="presParOf" srcId="{904B9FDA-3D06-964D-A930-90072F99AA85}" destId="{2AA35209-DC7D-9545-9499-BD2C8C31B7A1}" srcOrd="0" destOrd="0" presId="urn:microsoft.com/office/officeart/2005/8/layout/hierarchy2"/>
    <dgm:cxn modelId="{688ECA9A-EFD7-2441-A044-0ADEE587DAD9}" type="presParOf" srcId="{904B9FDA-3D06-964D-A930-90072F99AA85}" destId="{8CA819CE-B977-2C41-8A59-A56265FA89A5}" srcOrd="1" destOrd="0" presId="urn:microsoft.com/office/officeart/2005/8/layout/hierarchy2"/>
    <dgm:cxn modelId="{7013FCD8-B740-F54D-A955-613CF65CAEB1}" type="presParOf" srcId="{8CA819CE-B977-2C41-8A59-A56265FA89A5}" destId="{282FC104-320B-F841-A1CD-13BCD22C056C}" srcOrd="0" destOrd="0" presId="urn:microsoft.com/office/officeart/2005/8/layout/hierarchy2"/>
    <dgm:cxn modelId="{3441169E-B335-774D-AC8F-346F1A4B032E}" type="presParOf" srcId="{282FC104-320B-F841-A1CD-13BCD22C056C}" destId="{6B85153F-3E62-0B42-BC13-2F644B8BB48F}" srcOrd="0" destOrd="0" presId="urn:microsoft.com/office/officeart/2005/8/layout/hierarchy2"/>
    <dgm:cxn modelId="{631908AC-F481-744D-82FD-78ACD3B2AF16}" type="presParOf" srcId="{8CA819CE-B977-2C41-8A59-A56265FA89A5}" destId="{93505373-2F88-E642-8C03-5ABF90DF6A33}" srcOrd="1" destOrd="0" presId="urn:microsoft.com/office/officeart/2005/8/layout/hierarchy2"/>
    <dgm:cxn modelId="{400F4877-BD61-054E-A5B1-882EEABC4A2A}" type="presParOf" srcId="{93505373-2F88-E642-8C03-5ABF90DF6A33}" destId="{23D3CD47-AEB9-0949-92E4-576844E576F5}" srcOrd="0" destOrd="0" presId="urn:microsoft.com/office/officeart/2005/8/layout/hierarchy2"/>
    <dgm:cxn modelId="{5C1C6F0D-7E63-834E-A30E-DBC55DDCB72E}" type="presParOf" srcId="{93505373-2F88-E642-8C03-5ABF90DF6A33}" destId="{1BD1AD0C-782A-E74D-8746-C87598720213}" srcOrd="1" destOrd="0" presId="urn:microsoft.com/office/officeart/2005/8/layout/hierarchy2"/>
    <dgm:cxn modelId="{41DE5AA6-760F-AA4A-BC6A-9FBFCCD4185D}" type="presParOf" srcId="{1BD1AD0C-782A-E74D-8746-C87598720213}" destId="{2BA79887-F1ED-C545-8BEF-A8E2051177BE}" srcOrd="0" destOrd="0" presId="urn:microsoft.com/office/officeart/2005/8/layout/hierarchy2"/>
    <dgm:cxn modelId="{C1EB46F8-CC77-0442-9868-BAC5FB233291}" type="presParOf" srcId="{2BA79887-F1ED-C545-8BEF-A8E2051177BE}" destId="{171B63C0-DE1F-A946-8A06-9D78E789728E}" srcOrd="0" destOrd="0" presId="urn:microsoft.com/office/officeart/2005/8/layout/hierarchy2"/>
    <dgm:cxn modelId="{D4C08710-AB8E-0E48-B645-377803F9D3BC}" type="presParOf" srcId="{1BD1AD0C-782A-E74D-8746-C87598720213}" destId="{44F83A8B-3AF2-3E4C-AE1F-50CEE26AAE55}" srcOrd="1" destOrd="0" presId="urn:microsoft.com/office/officeart/2005/8/layout/hierarchy2"/>
    <dgm:cxn modelId="{5FFE8829-5AAE-C748-BC1F-4AE37BB7A4B7}" type="presParOf" srcId="{44F83A8B-3AF2-3E4C-AE1F-50CEE26AAE55}" destId="{57C49CBA-5A47-1445-BEB0-200F48431583}" srcOrd="0" destOrd="0" presId="urn:microsoft.com/office/officeart/2005/8/layout/hierarchy2"/>
    <dgm:cxn modelId="{0B968E60-4044-944A-AA28-5E59FF01E77A}" type="presParOf" srcId="{44F83A8B-3AF2-3E4C-AE1F-50CEE26AAE55}" destId="{2736EDE5-F1DD-7B4A-96C0-16E0E2C535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526E-EEF7-401A-AFA9-5134D9EA773D}">
      <dsp:nvSpPr>
        <dsp:cNvPr id="0" name=""/>
        <dsp:cNvSpPr/>
      </dsp:nvSpPr>
      <dsp:spPr>
        <a:xfrm>
          <a:off x="2005366" y="597590"/>
          <a:ext cx="3979532" cy="397953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1CF34-A435-4630-9450-B198C880AEC0}">
      <dsp:nvSpPr>
        <dsp:cNvPr id="0" name=""/>
        <dsp:cNvSpPr/>
      </dsp:nvSpPr>
      <dsp:spPr>
        <a:xfrm>
          <a:off x="2005366" y="597590"/>
          <a:ext cx="3979532" cy="397953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A522C-3031-4E91-A6F5-8E4559B1D162}">
      <dsp:nvSpPr>
        <dsp:cNvPr id="0" name=""/>
        <dsp:cNvSpPr/>
      </dsp:nvSpPr>
      <dsp:spPr>
        <a:xfrm>
          <a:off x="2084179" y="599188"/>
          <a:ext cx="3979532" cy="3979532"/>
        </a:xfrm>
        <a:prstGeom prst="blockArc">
          <a:avLst>
            <a:gd name="adj1" fmla="val 21597172"/>
            <a:gd name="adj2" fmla="val 553944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70754-6413-444A-8882-5D1B95641E09}">
      <dsp:nvSpPr>
        <dsp:cNvPr id="0" name=""/>
        <dsp:cNvSpPr/>
      </dsp:nvSpPr>
      <dsp:spPr>
        <a:xfrm>
          <a:off x="2084179" y="595991"/>
          <a:ext cx="3979532" cy="3979532"/>
        </a:xfrm>
        <a:prstGeom prst="blockArc">
          <a:avLst>
            <a:gd name="adj1" fmla="val 16060560"/>
            <a:gd name="adj2" fmla="val 282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17ED3-4E8F-4ED2-9FBF-7723655333AD}">
      <dsp:nvSpPr>
        <dsp:cNvPr id="0" name=""/>
        <dsp:cNvSpPr/>
      </dsp:nvSpPr>
      <dsp:spPr>
        <a:xfrm>
          <a:off x="3078762" y="1670986"/>
          <a:ext cx="1832740" cy="1832740"/>
        </a:xfrm>
        <a:prstGeom prst="ellips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Prototipo de implante sensorial “</a:t>
          </a:r>
          <a:r>
            <a:rPr lang="es-ES" sz="2000" kern="1200" dirty="0" err="1" smtClean="0"/>
            <a:t>Eyeborg</a:t>
          </a:r>
          <a:r>
            <a:rPr lang="es-ES" sz="2000" kern="1200" dirty="0" smtClean="0"/>
            <a:t>”</a:t>
          </a:r>
          <a:endParaRPr lang="es-ES" sz="2000" kern="1200" dirty="0"/>
        </a:p>
      </dsp:txBody>
      <dsp:txXfrm>
        <a:off x="3347161" y="1939385"/>
        <a:ext cx="1295942" cy="1295942"/>
      </dsp:txXfrm>
    </dsp:sp>
    <dsp:sp modelId="{907D41DA-0B4D-491A-A2B4-8FCF8403D89B}">
      <dsp:nvSpPr>
        <dsp:cNvPr id="0" name=""/>
        <dsp:cNvSpPr/>
      </dsp:nvSpPr>
      <dsp:spPr>
        <a:xfrm>
          <a:off x="2954608" y="2316"/>
          <a:ext cx="2081048" cy="1282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Ergonomía y resistencia.</a:t>
          </a:r>
          <a:endParaRPr lang="es-ES" sz="1800" kern="1200" dirty="0"/>
        </a:p>
      </dsp:txBody>
      <dsp:txXfrm>
        <a:off x="3259370" y="190195"/>
        <a:ext cx="1471524" cy="907160"/>
      </dsp:txXfrm>
    </dsp:sp>
    <dsp:sp modelId="{5FB91948-580F-4DA0-8DD0-59403855EF2A}">
      <dsp:nvSpPr>
        <dsp:cNvPr id="0" name=""/>
        <dsp:cNvSpPr/>
      </dsp:nvSpPr>
      <dsp:spPr>
        <a:xfrm>
          <a:off x="4949894" y="1945897"/>
          <a:ext cx="2135264" cy="1282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Sistema de control confiable.</a:t>
          </a:r>
          <a:endParaRPr lang="es-ES" sz="2000" kern="1200" dirty="0"/>
        </a:p>
      </dsp:txBody>
      <dsp:txXfrm>
        <a:off x="5262596" y="2133776"/>
        <a:ext cx="1509860" cy="907160"/>
      </dsp:txXfrm>
    </dsp:sp>
    <dsp:sp modelId="{A8815B52-D719-4367-8A6F-21E91BCA00C7}">
      <dsp:nvSpPr>
        <dsp:cNvPr id="0" name=""/>
        <dsp:cNvSpPr/>
      </dsp:nvSpPr>
      <dsp:spPr>
        <a:xfrm>
          <a:off x="2966302" y="3889478"/>
          <a:ext cx="2057660" cy="1282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Validación de la empresa HandEyes.</a:t>
          </a:r>
          <a:endParaRPr lang="es-ES" sz="2000" kern="1200" dirty="0"/>
        </a:p>
      </dsp:txBody>
      <dsp:txXfrm>
        <a:off x="3267639" y="4077357"/>
        <a:ext cx="1454986" cy="907160"/>
      </dsp:txXfrm>
    </dsp:sp>
    <dsp:sp modelId="{B6934DCA-1730-4C5F-9EC6-60C462D99E7E}">
      <dsp:nvSpPr>
        <dsp:cNvPr id="0" name=""/>
        <dsp:cNvSpPr/>
      </dsp:nvSpPr>
      <dsp:spPr>
        <a:xfrm>
          <a:off x="1065596" y="1945897"/>
          <a:ext cx="1971910" cy="1282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Placa de circuito impreso.</a:t>
          </a:r>
          <a:endParaRPr lang="es-ES" sz="2000" kern="1200" dirty="0"/>
        </a:p>
      </dsp:txBody>
      <dsp:txXfrm>
        <a:off x="1354376" y="2133776"/>
        <a:ext cx="1394350" cy="907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0A8F-6663-A840-8BED-54F3DB2A401E}">
      <dsp:nvSpPr>
        <dsp:cNvPr id="0" name=""/>
        <dsp:cNvSpPr/>
      </dsp:nvSpPr>
      <dsp:spPr>
        <a:xfrm>
          <a:off x="6142" y="1853163"/>
          <a:ext cx="2057799" cy="1028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COMPONENTES ELECTRÓNICOS / ELÉCTRICOS</a:t>
          </a:r>
          <a:endParaRPr lang="en-US" sz="1600" kern="1200" dirty="0"/>
        </a:p>
      </dsp:txBody>
      <dsp:txXfrm>
        <a:off x="36277" y="1883298"/>
        <a:ext cx="1997529" cy="968629"/>
      </dsp:txXfrm>
    </dsp:sp>
    <dsp:sp modelId="{D37AEDEF-0CA0-AD4B-8E4D-1719142F0E3C}">
      <dsp:nvSpPr>
        <dsp:cNvPr id="0" name=""/>
        <dsp:cNvSpPr/>
      </dsp:nvSpPr>
      <dsp:spPr>
        <a:xfrm rot="18649843">
          <a:off x="1846037" y="1873333"/>
          <a:ext cx="1258927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1258927" y="1799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444027" y="1859860"/>
        <a:ext cx="62946" cy="62946"/>
      </dsp:txXfrm>
    </dsp:sp>
    <dsp:sp modelId="{5B46ED11-16F7-884E-B5CA-CF5761905629}">
      <dsp:nvSpPr>
        <dsp:cNvPr id="0" name=""/>
        <dsp:cNvSpPr/>
      </dsp:nvSpPr>
      <dsp:spPr>
        <a:xfrm>
          <a:off x="2887060" y="1087611"/>
          <a:ext cx="1991147" cy="654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Sensores</a:t>
          </a:r>
          <a:endParaRPr lang="en-US" sz="2200" kern="1200" dirty="0"/>
        </a:p>
      </dsp:txBody>
      <dsp:txXfrm>
        <a:off x="2906241" y="1106792"/>
        <a:ext cx="1952785" cy="616522"/>
      </dsp:txXfrm>
    </dsp:sp>
    <dsp:sp modelId="{605C0A9B-DB30-634F-AECC-2A6ED57245A5}">
      <dsp:nvSpPr>
        <dsp:cNvPr id="0" name=""/>
        <dsp:cNvSpPr/>
      </dsp:nvSpPr>
      <dsp:spPr>
        <a:xfrm>
          <a:off x="4878208" y="1397053"/>
          <a:ext cx="823119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823119" y="1799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269189" y="1394475"/>
        <a:ext cx="41155" cy="41155"/>
      </dsp:txXfrm>
    </dsp:sp>
    <dsp:sp modelId="{37B8CD93-22FC-304B-B328-E7D8A3D8EAE3}">
      <dsp:nvSpPr>
        <dsp:cNvPr id="0" name=""/>
        <dsp:cNvSpPr/>
      </dsp:nvSpPr>
      <dsp:spPr>
        <a:xfrm>
          <a:off x="5701327" y="1208414"/>
          <a:ext cx="4806093" cy="413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Investigación y selección de sensores.</a:t>
          </a:r>
        </a:p>
      </dsp:txBody>
      <dsp:txXfrm>
        <a:off x="5713431" y="1220518"/>
        <a:ext cx="4781885" cy="389070"/>
      </dsp:txXfrm>
    </dsp:sp>
    <dsp:sp modelId="{D5868814-7DCF-5B41-ABF4-A5E023570C16}">
      <dsp:nvSpPr>
        <dsp:cNvPr id="0" name=""/>
        <dsp:cNvSpPr/>
      </dsp:nvSpPr>
      <dsp:spPr>
        <a:xfrm rot="17270">
          <a:off x="2063936" y="2351602"/>
          <a:ext cx="791583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791583" y="1799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439938" y="2349812"/>
        <a:ext cx="39579" cy="39579"/>
      </dsp:txXfrm>
    </dsp:sp>
    <dsp:sp modelId="{AADD96A3-F5E3-4246-8D54-9214C2C8E662}">
      <dsp:nvSpPr>
        <dsp:cNvPr id="0" name=""/>
        <dsp:cNvSpPr/>
      </dsp:nvSpPr>
      <dsp:spPr>
        <a:xfrm>
          <a:off x="2855514" y="2044148"/>
          <a:ext cx="1991147" cy="654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Actuadores</a:t>
          </a:r>
          <a:endParaRPr lang="en-US" sz="2200" kern="1200" dirty="0"/>
        </a:p>
      </dsp:txBody>
      <dsp:txXfrm>
        <a:off x="2874695" y="2063329"/>
        <a:ext cx="1952785" cy="616522"/>
      </dsp:txXfrm>
    </dsp:sp>
    <dsp:sp modelId="{91197B71-6FDF-A345-8A28-E684D6563EE1}">
      <dsp:nvSpPr>
        <dsp:cNvPr id="0" name=""/>
        <dsp:cNvSpPr/>
      </dsp:nvSpPr>
      <dsp:spPr>
        <a:xfrm rot="21013205">
          <a:off x="4840360" y="2279931"/>
          <a:ext cx="867269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867269" y="1799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252313" y="2276249"/>
        <a:ext cx="43363" cy="43363"/>
      </dsp:txXfrm>
    </dsp:sp>
    <dsp:sp modelId="{ABFEDA90-F7AF-0346-B1BF-55200CBE82DB}">
      <dsp:nvSpPr>
        <dsp:cNvPr id="0" name=""/>
        <dsp:cNvSpPr/>
      </dsp:nvSpPr>
      <dsp:spPr>
        <a:xfrm>
          <a:off x="5701327" y="2019423"/>
          <a:ext cx="4806093" cy="40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Investigación</a:t>
          </a:r>
          <a:r>
            <a:rPr lang="en-US" sz="2200" kern="1200" dirty="0"/>
            <a:t> y </a:t>
          </a:r>
          <a:r>
            <a:rPr lang="en-US" sz="2200" kern="1200" dirty="0" err="1"/>
            <a:t>selección</a:t>
          </a:r>
          <a:r>
            <a:rPr lang="en-US" sz="2200" kern="1200" dirty="0"/>
            <a:t> de </a:t>
          </a:r>
          <a:r>
            <a:rPr lang="en-US" sz="2200" kern="1200" dirty="0" err="1"/>
            <a:t>actuadores</a:t>
          </a:r>
          <a:endParaRPr lang="en-US" sz="2200" kern="1200" dirty="0"/>
        </a:p>
      </dsp:txBody>
      <dsp:txXfrm>
        <a:off x="5713327" y="2031423"/>
        <a:ext cx="4782093" cy="385697"/>
      </dsp:txXfrm>
    </dsp:sp>
    <dsp:sp modelId="{FC87EC74-A12C-45D2-A35C-AF0E48087058}">
      <dsp:nvSpPr>
        <dsp:cNvPr id="0" name=""/>
        <dsp:cNvSpPr/>
      </dsp:nvSpPr>
      <dsp:spPr>
        <a:xfrm rot="2950157">
          <a:off x="1846037" y="2825893"/>
          <a:ext cx="1258927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1258927" y="17999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44027" y="2812420"/>
        <a:ext cx="62946" cy="62946"/>
      </dsp:txXfrm>
    </dsp:sp>
    <dsp:sp modelId="{6E2F027B-0DA3-4E19-8DBB-F4756E611E0B}">
      <dsp:nvSpPr>
        <dsp:cNvPr id="0" name=""/>
        <dsp:cNvSpPr/>
      </dsp:nvSpPr>
      <dsp:spPr>
        <a:xfrm>
          <a:off x="2887060" y="2992731"/>
          <a:ext cx="1991147" cy="654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Placa</a:t>
          </a:r>
          <a:r>
            <a:rPr lang="en-US" sz="2200" kern="1200" dirty="0"/>
            <a:t> </a:t>
          </a:r>
          <a:r>
            <a:rPr lang="en-US" sz="2200" kern="1200" dirty="0" err="1"/>
            <a:t>Electrónica</a:t>
          </a:r>
          <a:endParaRPr lang="en-US" sz="2200" kern="1200" dirty="0"/>
        </a:p>
      </dsp:txBody>
      <dsp:txXfrm>
        <a:off x="2906241" y="3011912"/>
        <a:ext cx="1952785" cy="616522"/>
      </dsp:txXfrm>
    </dsp:sp>
    <dsp:sp modelId="{870FBFE7-3FA0-4161-A321-103716F41EED}">
      <dsp:nvSpPr>
        <dsp:cNvPr id="0" name=""/>
        <dsp:cNvSpPr/>
      </dsp:nvSpPr>
      <dsp:spPr>
        <a:xfrm rot="19596458">
          <a:off x="4796835" y="3030878"/>
          <a:ext cx="985865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985865" y="1799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65121" y="3024232"/>
        <a:ext cx="49293" cy="49293"/>
      </dsp:txXfrm>
    </dsp:sp>
    <dsp:sp modelId="{D12656E8-ECE6-44E1-ACC5-C895AF52EE6E}">
      <dsp:nvSpPr>
        <dsp:cNvPr id="0" name=""/>
        <dsp:cNvSpPr/>
      </dsp:nvSpPr>
      <dsp:spPr>
        <a:xfrm>
          <a:off x="5701327" y="2583456"/>
          <a:ext cx="4808130" cy="388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Circuito </a:t>
          </a:r>
          <a:r>
            <a:rPr lang="es-ES" sz="2200" kern="1200" dirty="0"/>
            <a:t>de acondicionamiento</a:t>
          </a:r>
        </a:p>
      </dsp:txBody>
      <dsp:txXfrm>
        <a:off x="5712699" y="2594828"/>
        <a:ext cx="4785386" cy="365511"/>
      </dsp:txXfrm>
    </dsp:sp>
    <dsp:sp modelId="{8A359D7D-CEA8-44F2-9D52-4B9EAD879622}">
      <dsp:nvSpPr>
        <dsp:cNvPr id="0" name=""/>
        <dsp:cNvSpPr/>
      </dsp:nvSpPr>
      <dsp:spPr>
        <a:xfrm>
          <a:off x="4878208" y="3302174"/>
          <a:ext cx="823119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823119" y="1799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69189" y="3299596"/>
        <a:ext cx="41155" cy="41155"/>
      </dsp:txXfrm>
    </dsp:sp>
    <dsp:sp modelId="{746DA3F5-AE08-4BDE-ADBE-9902A8DB5B39}">
      <dsp:nvSpPr>
        <dsp:cNvPr id="0" name=""/>
        <dsp:cNvSpPr/>
      </dsp:nvSpPr>
      <dsp:spPr>
        <a:xfrm>
          <a:off x="5701327" y="3126046"/>
          <a:ext cx="4808130" cy="388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/>
            <a:t>Selección de componentes electrónicos.</a:t>
          </a:r>
        </a:p>
      </dsp:txBody>
      <dsp:txXfrm>
        <a:off x="5712699" y="3137418"/>
        <a:ext cx="4785386" cy="365511"/>
      </dsp:txXfrm>
    </dsp:sp>
    <dsp:sp modelId="{3B27E12B-7166-4B6F-983C-8E17DC90E6B7}">
      <dsp:nvSpPr>
        <dsp:cNvPr id="0" name=""/>
        <dsp:cNvSpPr/>
      </dsp:nvSpPr>
      <dsp:spPr>
        <a:xfrm rot="2003542">
          <a:off x="4796835" y="3573469"/>
          <a:ext cx="985865" cy="35999"/>
        </a:xfrm>
        <a:custGeom>
          <a:avLst/>
          <a:gdLst/>
          <a:ahLst/>
          <a:cxnLst/>
          <a:rect l="0" t="0" r="0" b="0"/>
          <a:pathLst>
            <a:path>
              <a:moveTo>
                <a:pt x="0" y="17999"/>
              </a:moveTo>
              <a:lnTo>
                <a:pt x="985865" y="17999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65121" y="3566822"/>
        <a:ext cx="49293" cy="49293"/>
      </dsp:txXfrm>
    </dsp:sp>
    <dsp:sp modelId="{68C1946D-68B3-40FC-B7FA-79079E3FFB1C}">
      <dsp:nvSpPr>
        <dsp:cNvPr id="0" name=""/>
        <dsp:cNvSpPr/>
      </dsp:nvSpPr>
      <dsp:spPr>
        <a:xfrm>
          <a:off x="5701327" y="3668636"/>
          <a:ext cx="4808130" cy="388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Miniaturización de componentes</a:t>
          </a:r>
        </a:p>
      </dsp:txBody>
      <dsp:txXfrm>
        <a:off x="5712699" y="3680008"/>
        <a:ext cx="4785386" cy="365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FFC3-0FAF-4D95-9EE1-7694D1F2B2EA}">
      <dsp:nvSpPr>
        <dsp:cNvPr id="0" name=""/>
        <dsp:cNvSpPr/>
      </dsp:nvSpPr>
      <dsp:spPr>
        <a:xfrm>
          <a:off x="0" y="0"/>
          <a:ext cx="7963338" cy="160765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Sensor ultrasónico </a:t>
          </a:r>
          <a:r>
            <a:rPr lang="es-ES" sz="2100" kern="1200" dirty="0" err="1" smtClean="0"/>
            <a:t>Maxbotix</a:t>
          </a:r>
          <a:r>
            <a:rPr lang="es-ES" sz="2100" kern="1200" dirty="0" smtClean="0"/>
            <a:t> MB1000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Distancia de hasta 6m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Resolución 2,5 cm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Rango horizontal de 37°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Volumen 2,5 cc</a:t>
          </a:r>
          <a:endParaRPr lang="es-ES" sz="1600" kern="1200" dirty="0"/>
        </a:p>
      </dsp:txBody>
      <dsp:txXfrm>
        <a:off x="1753433" y="0"/>
        <a:ext cx="6209904" cy="1607657"/>
      </dsp:txXfrm>
    </dsp:sp>
    <dsp:sp modelId="{7246F7A1-F6FC-4935-ABCB-A9EA4B311608}">
      <dsp:nvSpPr>
        <dsp:cNvPr id="0" name=""/>
        <dsp:cNvSpPr/>
      </dsp:nvSpPr>
      <dsp:spPr>
        <a:xfrm>
          <a:off x="160765" y="160765"/>
          <a:ext cx="1592667" cy="1286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9AFE3-418D-4232-B75F-310C268C5EB9}">
      <dsp:nvSpPr>
        <dsp:cNvPr id="0" name=""/>
        <dsp:cNvSpPr/>
      </dsp:nvSpPr>
      <dsp:spPr>
        <a:xfrm>
          <a:off x="0" y="1768422"/>
          <a:ext cx="7963338" cy="16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Sensor láser </a:t>
          </a:r>
          <a:r>
            <a:rPr lang="es-ES" sz="2100" kern="1200" dirty="0" err="1" smtClean="0"/>
            <a:t>ToF</a:t>
          </a:r>
          <a:r>
            <a:rPr lang="es-ES" sz="2100" kern="1200" dirty="0" smtClean="0"/>
            <a:t>: VL53L0X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Distancia de hasta 2m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Resolución 1 cm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Rango horizontal de 27°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Volumen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C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8</m:t>
                  </m:r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𝑚𝑚</m:t>
                  </m:r>
                </m:e>
                <m:sup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endParaRPr lang="es-ES" sz="1600" kern="1200" dirty="0"/>
        </a:p>
      </dsp:txBody>
      <dsp:txXfrm>
        <a:off x="1753433" y="1768422"/>
        <a:ext cx="6209904" cy="1607657"/>
      </dsp:txXfrm>
    </dsp:sp>
    <dsp:sp modelId="{3A792B0B-DA6B-45A5-A12D-1410EA497E3D}">
      <dsp:nvSpPr>
        <dsp:cNvPr id="0" name=""/>
        <dsp:cNvSpPr/>
      </dsp:nvSpPr>
      <dsp:spPr>
        <a:xfrm>
          <a:off x="160765" y="1929188"/>
          <a:ext cx="1592667" cy="1286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7430E-EF18-45AA-9099-EBCD1EE1D78E}">
      <dsp:nvSpPr>
        <dsp:cNvPr id="0" name=""/>
        <dsp:cNvSpPr/>
      </dsp:nvSpPr>
      <dsp:spPr>
        <a:xfrm>
          <a:off x="0" y="3536845"/>
          <a:ext cx="7963338" cy="160765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Sensor </a:t>
          </a:r>
          <a:r>
            <a:rPr lang="en-US" sz="2100" kern="1200" dirty="0" err="1" smtClean="0"/>
            <a:t>láser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ToF</a:t>
          </a:r>
          <a:r>
            <a:rPr lang="en-US" sz="2100" kern="1200" dirty="0" smtClean="0"/>
            <a:t>: </a:t>
          </a:r>
          <a:r>
            <a:rPr lang="es-EC" sz="2100" kern="1200" dirty="0" smtClean="0"/>
            <a:t>VL53L1X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Distancia de hasta 4m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Resolución 1 cm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Rango horizontal de 27°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Volumen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C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9</m:t>
                  </m:r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𝑚𝑚</m:t>
                  </m:r>
                </m:e>
                <m:sup>
                  <m:r>
                    <a:rPr lang="es-EC" sz="16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endParaRPr lang="es-ES" sz="1600" kern="1200" dirty="0"/>
        </a:p>
      </dsp:txBody>
      <dsp:txXfrm>
        <a:off x="1753433" y="3536845"/>
        <a:ext cx="6209904" cy="1607657"/>
      </dsp:txXfrm>
    </dsp:sp>
    <dsp:sp modelId="{8F1D6315-5C66-43C2-BCC6-7AB2B8534FE3}">
      <dsp:nvSpPr>
        <dsp:cNvPr id="0" name=""/>
        <dsp:cNvSpPr/>
      </dsp:nvSpPr>
      <dsp:spPr>
        <a:xfrm>
          <a:off x="160765" y="3697611"/>
          <a:ext cx="1592667" cy="1286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FFC3-0FAF-4D95-9EE1-7694D1F2B2EA}">
      <dsp:nvSpPr>
        <dsp:cNvPr id="0" name=""/>
        <dsp:cNvSpPr/>
      </dsp:nvSpPr>
      <dsp:spPr>
        <a:xfrm>
          <a:off x="0" y="0"/>
          <a:ext cx="8467208" cy="244916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err="1" smtClean="0"/>
            <a:t>Micromotor</a:t>
          </a:r>
          <a:r>
            <a:rPr lang="es-EC" sz="2700" kern="1200" dirty="0" smtClean="0"/>
            <a:t> DC sin núcleo, modelo: ERM – 304-016.002</a:t>
          </a:r>
          <a:endParaRPr lang="es-E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Corriente: 17 </a:t>
          </a:r>
          <a:r>
            <a:rPr lang="es-ES" sz="2100" kern="1200" dirty="0" err="1" smtClean="0"/>
            <a:t>mA</a:t>
          </a:r>
          <a:r>
            <a:rPr lang="es-ES" sz="2100" kern="1200" dirty="0" smtClean="0"/>
            <a:t> – 30 </a:t>
          </a:r>
          <a:r>
            <a:rPr lang="es-ES" sz="2100" kern="1200" dirty="0" err="1" smtClean="0"/>
            <a:t>mA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Diámetro: 4mm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Largo: 12 mm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Volumen </a:t>
          </a:r>
          <a:r>
            <a:rPr lang="en-US" sz="2100" kern="1200" dirty="0" smtClean="0"/>
            <a:t>150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1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2100" b="0" i="1" kern="1200" smtClean="0">
                      <a:latin typeface="Cambria Math" panose="02040503050406030204" pitchFamily="18" charset="0"/>
                    </a:rPr>
                    <m:t>𝑚𝑚</m:t>
                  </m:r>
                </m:e>
                <m:sup>
                  <m:r>
                    <a:rPr lang="es-EC" sz="21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endParaRPr lang="es-ES" sz="2100" kern="1200" dirty="0"/>
        </a:p>
      </dsp:txBody>
      <dsp:txXfrm>
        <a:off x="1938358" y="0"/>
        <a:ext cx="6528849" cy="2449165"/>
      </dsp:txXfrm>
    </dsp:sp>
    <dsp:sp modelId="{7246F7A1-F6FC-4935-ABCB-A9EA4B311608}">
      <dsp:nvSpPr>
        <dsp:cNvPr id="0" name=""/>
        <dsp:cNvSpPr/>
      </dsp:nvSpPr>
      <dsp:spPr>
        <a:xfrm>
          <a:off x="244916" y="244916"/>
          <a:ext cx="1693441" cy="19593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9AFE3-418D-4232-B75F-310C268C5EB9}">
      <dsp:nvSpPr>
        <dsp:cNvPr id="0" name=""/>
        <dsp:cNvSpPr/>
      </dsp:nvSpPr>
      <dsp:spPr>
        <a:xfrm>
          <a:off x="0" y="2694081"/>
          <a:ext cx="8467208" cy="244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err="1" smtClean="0"/>
            <a:t>Micromotor</a:t>
          </a:r>
          <a:r>
            <a:rPr lang="es-EC" sz="2700" kern="1200" dirty="0" smtClean="0"/>
            <a:t> DC tipo moneda, modelo: LRA – 307 - 105</a:t>
          </a:r>
          <a:endParaRPr lang="es-E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Corriente: 21 </a:t>
          </a:r>
          <a:r>
            <a:rPr lang="es-ES" sz="2100" kern="1200" dirty="0" err="1" smtClean="0"/>
            <a:t>mA</a:t>
          </a:r>
          <a:r>
            <a:rPr lang="es-ES" sz="2100" kern="1200" dirty="0" smtClean="0"/>
            <a:t> – 45 </a:t>
          </a:r>
          <a:r>
            <a:rPr lang="es-ES" sz="2100" kern="1200" dirty="0" err="1" smtClean="0"/>
            <a:t>mA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Diámetro: 7mm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Largo: 2 mm</a:t>
          </a:r>
          <a:endParaRPr lang="es-E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Volumen 76</a:t>
          </a:r>
          <a:r>
            <a:rPr lang="en-US" sz="2100" kern="1200" dirty="0" smtClean="0"/>
            <a:t>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1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2100" b="0" i="1" kern="1200" smtClean="0">
                      <a:latin typeface="Cambria Math" panose="02040503050406030204" pitchFamily="18" charset="0"/>
                    </a:rPr>
                    <m:t>𝑚𝑚</m:t>
                  </m:r>
                </m:e>
                <m:sup>
                  <m:r>
                    <a:rPr lang="es-EC" sz="2100" b="0" i="1" kern="1200" smtClean="0">
                      <a:latin typeface="Cambria Math" panose="02040503050406030204" pitchFamily="18" charset="0"/>
                    </a:rPr>
                    <m:t>3</m:t>
                  </m:r>
                </m:sup>
              </m:sSup>
            </m:oMath>
          </a14:m>
          <a:endParaRPr lang="es-ES" sz="2100" kern="1200" dirty="0"/>
        </a:p>
      </dsp:txBody>
      <dsp:txXfrm>
        <a:off x="1938358" y="2694081"/>
        <a:ext cx="6528849" cy="2449165"/>
      </dsp:txXfrm>
    </dsp:sp>
    <dsp:sp modelId="{3A792B0B-DA6B-45A5-A12D-1410EA497E3D}">
      <dsp:nvSpPr>
        <dsp:cNvPr id="0" name=""/>
        <dsp:cNvSpPr/>
      </dsp:nvSpPr>
      <dsp:spPr>
        <a:xfrm>
          <a:off x="244916" y="2938998"/>
          <a:ext cx="1693441" cy="19593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150EB-D692-284F-ABE0-B7B300D6E4BB}">
      <dsp:nvSpPr>
        <dsp:cNvPr id="0" name=""/>
        <dsp:cNvSpPr/>
      </dsp:nvSpPr>
      <dsp:spPr>
        <a:xfrm>
          <a:off x="0" y="2481253"/>
          <a:ext cx="2191848" cy="1111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</a:pPr>
          <a:r>
            <a:rPr lang="es-ES_tradnl" sz="2000" b="1" kern="1200" dirty="0"/>
            <a:t>COMPONENTES MECÁNICOS</a:t>
          </a:r>
          <a:endParaRPr lang="en-US" sz="2000" kern="1200" dirty="0"/>
        </a:p>
      </dsp:txBody>
      <dsp:txXfrm>
        <a:off x="32547" y="2513800"/>
        <a:ext cx="2126754" cy="1046138"/>
      </dsp:txXfrm>
    </dsp:sp>
    <dsp:sp modelId="{F8CDF1F1-4A75-EF42-A2DE-671B622E0565}">
      <dsp:nvSpPr>
        <dsp:cNvPr id="0" name=""/>
        <dsp:cNvSpPr/>
      </dsp:nvSpPr>
      <dsp:spPr>
        <a:xfrm rot="17669151">
          <a:off x="1784750" y="2391360"/>
          <a:ext cx="1390523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390523" y="1277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2445249" y="2369373"/>
        <a:ext cx="69526" cy="69526"/>
      </dsp:txXfrm>
    </dsp:sp>
    <dsp:sp modelId="{F76A67D4-F749-BA43-AFA7-2824B47365EC}">
      <dsp:nvSpPr>
        <dsp:cNvPr id="0" name=""/>
        <dsp:cNvSpPr/>
      </dsp:nvSpPr>
      <dsp:spPr>
        <a:xfrm>
          <a:off x="2768176" y="1556717"/>
          <a:ext cx="1990162" cy="429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Modelado 3D</a:t>
          </a:r>
        </a:p>
      </dsp:txBody>
      <dsp:txXfrm>
        <a:off x="2780752" y="1569293"/>
        <a:ext cx="1965010" cy="404221"/>
      </dsp:txXfrm>
    </dsp:sp>
    <dsp:sp modelId="{AFA7E856-77BF-4242-97F3-14E7DECFE1B7}">
      <dsp:nvSpPr>
        <dsp:cNvPr id="0" name=""/>
        <dsp:cNvSpPr/>
      </dsp:nvSpPr>
      <dsp:spPr>
        <a:xfrm rot="18311793">
          <a:off x="4513787" y="1286875"/>
          <a:ext cx="1154586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154586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5062216" y="1270786"/>
        <a:ext cx="57729" cy="57729"/>
      </dsp:txXfrm>
    </dsp:sp>
    <dsp:sp modelId="{9E90A53D-445D-9D48-8FAB-12749FFB9A19}">
      <dsp:nvSpPr>
        <dsp:cNvPr id="0" name=""/>
        <dsp:cNvSpPr/>
      </dsp:nvSpPr>
      <dsp:spPr>
        <a:xfrm>
          <a:off x="5423823" y="597456"/>
          <a:ext cx="5086349" cy="4608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Diseño agradable a la vista.</a:t>
          </a:r>
        </a:p>
      </dsp:txBody>
      <dsp:txXfrm>
        <a:off x="5437322" y="610955"/>
        <a:ext cx="5059351" cy="433887"/>
      </dsp:txXfrm>
    </dsp:sp>
    <dsp:sp modelId="{A765571F-56BE-D649-8131-90EA4A24DF05}">
      <dsp:nvSpPr>
        <dsp:cNvPr id="0" name=""/>
        <dsp:cNvSpPr/>
      </dsp:nvSpPr>
      <dsp:spPr>
        <a:xfrm rot="20153097">
          <a:off x="4726522" y="1609680"/>
          <a:ext cx="729116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29116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kern="1200"/>
        </a:p>
      </dsp:txBody>
      <dsp:txXfrm>
        <a:off x="5072853" y="1604228"/>
        <a:ext cx="36455" cy="36455"/>
      </dsp:txXfrm>
    </dsp:sp>
    <dsp:sp modelId="{0F692837-4134-2C4B-8031-1A6AFD45D4D4}">
      <dsp:nvSpPr>
        <dsp:cNvPr id="0" name=""/>
        <dsp:cNvSpPr/>
      </dsp:nvSpPr>
      <dsp:spPr>
        <a:xfrm>
          <a:off x="5423823" y="1174252"/>
          <a:ext cx="5086349" cy="5985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/>
            <a:t>Diseño cómodo y ergonómico para satisfacción del usuario.</a:t>
          </a:r>
        </a:p>
      </dsp:txBody>
      <dsp:txXfrm>
        <a:off x="5441353" y="1191782"/>
        <a:ext cx="5051289" cy="563450"/>
      </dsp:txXfrm>
    </dsp:sp>
    <dsp:sp modelId="{DA275178-2D45-42ED-AE3E-A13A14DD5994}">
      <dsp:nvSpPr>
        <dsp:cNvPr id="0" name=""/>
        <dsp:cNvSpPr/>
      </dsp:nvSpPr>
      <dsp:spPr>
        <a:xfrm rot="1697664">
          <a:off x="4713189" y="1937749"/>
          <a:ext cx="75578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55782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072186" y="1931630"/>
        <a:ext cx="37789" cy="37789"/>
      </dsp:txXfrm>
    </dsp:sp>
    <dsp:sp modelId="{5A789709-98E2-481B-95C9-80E5C649FBAE}">
      <dsp:nvSpPr>
        <dsp:cNvPr id="0" name=""/>
        <dsp:cNvSpPr/>
      </dsp:nvSpPr>
      <dsp:spPr>
        <a:xfrm>
          <a:off x="5423823" y="1888674"/>
          <a:ext cx="5086349" cy="481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Diseño en base a posición de placa electrónica.</a:t>
          </a:r>
        </a:p>
      </dsp:txBody>
      <dsp:txXfrm>
        <a:off x="5437939" y="1902790"/>
        <a:ext cx="5058117" cy="453710"/>
      </dsp:txXfrm>
    </dsp:sp>
    <dsp:sp modelId="{C16E5BE7-9550-44AE-B7F8-0631DC1B86B1}">
      <dsp:nvSpPr>
        <dsp:cNvPr id="0" name=""/>
        <dsp:cNvSpPr/>
      </dsp:nvSpPr>
      <dsp:spPr>
        <a:xfrm rot="3289976">
          <a:off x="4513366" y="2230896"/>
          <a:ext cx="115542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155429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062195" y="2214786"/>
        <a:ext cx="57771" cy="57771"/>
      </dsp:txXfrm>
    </dsp:sp>
    <dsp:sp modelId="{B2BA025B-FD92-4DE5-AB4E-519B88994A26}">
      <dsp:nvSpPr>
        <dsp:cNvPr id="0" name=""/>
        <dsp:cNvSpPr/>
      </dsp:nvSpPr>
      <dsp:spPr>
        <a:xfrm>
          <a:off x="5423823" y="2486528"/>
          <a:ext cx="5086349" cy="4588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Validación de diseño</a:t>
          </a:r>
        </a:p>
      </dsp:txBody>
      <dsp:txXfrm>
        <a:off x="5437261" y="2499966"/>
        <a:ext cx="5059473" cy="431946"/>
      </dsp:txXfrm>
    </dsp:sp>
    <dsp:sp modelId="{0ECBBBD9-3661-E847-81DB-7BF476BBE6A5}">
      <dsp:nvSpPr>
        <dsp:cNvPr id="0" name=""/>
        <dsp:cNvSpPr/>
      </dsp:nvSpPr>
      <dsp:spPr>
        <a:xfrm rot="4118861">
          <a:off x="1647276" y="3821692"/>
          <a:ext cx="1712763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712763" y="1277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2460838" y="3791648"/>
        <a:ext cx="85638" cy="85638"/>
      </dsp:txXfrm>
    </dsp:sp>
    <dsp:sp modelId="{4D8FEEB1-2181-C24F-A9D1-B13777A2E87D}">
      <dsp:nvSpPr>
        <dsp:cNvPr id="0" name=""/>
        <dsp:cNvSpPr/>
      </dsp:nvSpPr>
      <dsp:spPr>
        <a:xfrm>
          <a:off x="2815468" y="4233289"/>
          <a:ext cx="1990162" cy="797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Validación de Diseño.</a:t>
          </a:r>
          <a:endParaRPr lang="es-ES" sz="1800" kern="1200" dirty="0"/>
        </a:p>
      </dsp:txBody>
      <dsp:txXfrm>
        <a:off x="2838828" y="4256649"/>
        <a:ext cx="1943442" cy="750833"/>
      </dsp:txXfrm>
    </dsp:sp>
    <dsp:sp modelId="{4B0BE8BE-269D-C34D-AF0B-5AE6F291C590}">
      <dsp:nvSpPr>
        <dsp:cNvPr id="0" name=""/>
        <dsp:cNvSpPr/>
      </dsp:nvSpPr>
      <dsp:spPr>
        <a:xfrm rot="21595740">
          <a:off x="4805630" y="4618904"/>
          <a:ext cx="62361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23617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kern="1200"/>
        </a:p>
      </dsp:txBody>
      <dsp:txXfrm>
        <a:off x="5101848" y="4616089"/>
        <a:ext cx="31180" cy="31180"/>
      </dsp:txXfrm>
    </dsp:sp>
    <dsp:sp modelId="{9E8A864A-08D7-0E4F-A511-0011481F00A8}">
      <dsp:nvSpPr>
        <dsp:cNvPr id="0" name=""/>
        <dsp:cNvSpPr/>
      </dsp:nvSpPr>
      <dsp:spPr>
        <a:xfrm>
          <a:off x="5429247" y="4402199"/>
          <a:ext cx="5086349" cy="4581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/>
            <a:t>Validación de diseño  con pruebas en usuarios</a:t>
          </a:r>
        </a:p>
      </dsp:txBody>
      <dsp:txXfrm>
        <a:off x="5442667" y="4415619"/>
        <a:ext cx="5059509" cy="431348"/>
      </dsp:txXfrm>
    </dsp:sp>
    <dsp:sp modelId="{05C6B20D-8CB8-9D44-91D6-C5B32061C755}">
      <dsp:nvSpPr>
        <dsp:cNvPr id="0" name=""/>
        <dsp:cNvSpPr/>
      </dsp:nvSpPr>
      <dsp:spPr>
        <a:xfrm rot="274758">
          <a:off x="2190950" y="3046542"/>
          <a:ext cx="56235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562359" y="1277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2458071" y="3045259"/>
        <a:ext cx="28117" cy="28117"/>
      </dsp:txXfrm>
    </dsp:sp>
    <dsp:sp modelId="{1DB476A8-F27B-FF48-AE91-B6313105E191}">
      <dsp:nvSpPr>
        <dsp:cNvPr id="0" name=""/>
        <dsp:cNvSpPr/>
      </dsp:nvSpPr>
      <dsp:spPr>
        <a:xfrm>
          <a:off x="2752412" y="2650419"/>
          <a:ext cx="1990162" cy="862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Selección</a:t>
          </a:r>
          <a:r>
            <a:rPr lang="en-US" sz="1800" kern="1200" dirty="0"/>
            <a:t> de </a:t>
          </a:r>
          <a:r>
            <a:rPr lang="en-US" sz="1800" kern="1200" dirty="0" err="1"/>
            <a:t>proceso</a:t>
          </a:r>
          <a:r>
            <a:rPr lang="en-US" sz="1800" kern="1200" dirty="0"/>
            <a:t> de </a:t>
          </a:r>
          <a:r>
            <a:rPr lang="en-US" sz="1800" kern="1200" dirty="0" err="1"/>
            <a:t>manufactura</a:t>
          </a:r>
          <a:endParaRPr lang="en-US" sz="1800" kern="1200" dirty="0"/>
        </a:p>
      </dsp:txBody>
      <dsp:txXfrm>
        <a:off x="2777679" y="2675686"/>
        <a:ext cx="1939628" cy="812161"/>
      </dsp:txXfrm>
    </dsp:sp>
    <dsp:sp modelId="{BA765807-C40F-2545-A437-4FAF208614FA}">
      <dsp:nvSpPr>
        <dsp:cNvPr id="0" name=""/>
        <dsp:cNvSpPr/>
      </dsp:nvSpPr>
      <dsp:spPr>
        <a:xfrm rot="1468646">
          <a:off x="4708670" y="3225295"/>
          <a:ext cx="75448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54482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5067049" y="3219209"/>
        <a:ext cx="37724" cy="37724"/>
      </dsp:txXfrm>
    </dsp:sp>
    <dsp:sp modelId="{54D073E1-6C1B-674E-A68D-59FE58BB130C}">
      <dsp:nvSpPr>
        <dsp:cNvPr id="0" name=""/>
        <dsp:cNvSpPr/>
      </dsp:nvSpPr>
      <dsp:spPr>
        <a:xfrm>
          <a:off x="5429247" y="3083571"/>
          <a:ext cx="5086349" cy="621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Selección de proceso de manufactura para optimizar el proceso producción.</a:t>
          </a:r>
        </a:p>
      </dsp:txBody>
      <dsp:txXfrm>
        <a:off x="5447453" y="3101777"/>
        <a:ext cx="5049937" cy="585196"/>
      </dsp:txXfrm>
    </dsp:sp>
    <dsp:sp modelId="{DD4F8A91-2722-2448-B428-D330E600565D}">
      <dsp:nvSpPr>
        <dsp:cNvPr id="0" name=""/>
        <dsp:cNvSpPr/>
      </dsp:nvSpPr>
      <dsp:spPr>
        <a:xfrm rot="3238876">
          <a:off x="4502055" y="3541228"/>
          <a:ext cx="1167712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1167712" y="12775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kern="1200"/>
        </a:p>
      </dsp:txBody>
      <dsp:txXfrm>
        <a:off x="5056718" y="3524811"/>
        <a:ext cx="58385" cy="58385"/>
      </dsp:txXfrm>
    </dsp:sp>
    <dsp:sp modelId="{5C485204-F96C-D046-B18C-8BE993802420}">
      <dsp:nvSpPr>
        <dsp:cNvPr id="0" name=""/>
        <dsp:cNvSpPr/>
      </dsp:nvSpPr>
      <dsp:spPr>
        <a:xfrm>
          <a:off x="5429247" y="3789555"/>
          <a:ext cx="5086349" cy="473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Validación de proceso de manufactura</a:t>
          </a:r>
        </a:p>
      </dsp:txBody>
      <dsp:txXfrm>
        <a:off x="5443112" y="3803420"/>
        <a:ext cx="5058619" cy="445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5209-DC7D-9545-9499-BD2C8C31B7A1}">
      <dsp:nvSpPr>
        <dsp:cNvPr id="0" name=""/>
        <dsp:cNvSpPr/>
      </dsp:nvSpPr>
      <dsp:spPr>
        <a:xfrm>
          <a:off x="1256" y="411104"/>
          <a:ext cx="2982899" cy="90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COMPONENTES DEL SISTEMA DE CONTROL</a:t>
          </a:r>
        </a:p>
      </dsp:txBody>
      <dsp:txXfrm>
        <a:off x="27616" y="437464"/>
        <a:ext cx="2930179" cy="847284"/>
      </dsp:txXfrm>
    </dsp:sp>
    <dsp:sp modelId="{282FC104-320B-F841-A1CD-13BCD22C056C}">
      <dsp:nvSpPr>
        <dsp:cNvPr id="0" name=""/>
        <dsp:cNvSpPr/>
      </dsp:nvSpPr>
      <dsp:spPr>
        <a:xfrm>
          <a:off x="2984155" y="790794"/>
          <a:ext cx="1076383" cy="140625"/>
        </a:xfrm>
        <a:custGeom>
          <a:avLst/>
          <a:gdLst/>
          <a:ahLst/>
          <a:cxnLst/>
          <a:rect l="0" t="0" r="0" b="0"/>
          <a:pathLst>
            <a:path>
              <a:moveTo>
                <a:pt x="0" y="70312"/>
              </a:moveTo>
              <a:lnTo>
                <a:pt x="1076383" y="70312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3495437" y="834196"/>
        <a:ext cx="53819" cy="53819"/>
      </dsp:txXfrm>
    </dsp:sp>
    <dsp:sp modelId="{23D3CD47-AEB9-0949-92E4-576844E576F5}">
      <dsp:nvSpPr>
        <dsp:cNvPr id="0" name=""/>
        <dsp:cNvSpPr/>
      </dsp:nvSpPr>
      <dsp:spPr>
        <a:xfrm flipH="1">
          <a:off x="4060539" y="411104"/>
          <a:ext cx="1688952" cy="90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Programación</a:t>
          </a:r>
        </a:p>
      </dsp:txBody>
      <dsp:txXfrm>
        <a:off x="4086899" y="437464"/>
        <a:ext cx="1636232" cy="847284"/>
      </dsp:txXfrm>
    </dsp:sp>
    <dsp:sp modelId="{2BA79887-F1ED-C545-8BEF-A8E2051177BE}">
      <dsp:nvSpPr>
        <dsp:cNvPr id="0" name=""/>
        <dsp:cNvSpPr/>
      </dsp:nvSpPr>
      <dsp:spPr>
        <a:xfrm>
          <a:off x="5749491" y="790794"/>
          <a:ext cx="1076383" cy="140625"/>
        </a:xfrm>
        <a:custGeom>
          <a:avLst/>
          <a:gdLst/>
          <a:ahLst/>
          <a:cxnLst/>
          <a:rect l="0" t="0" r="0" b="0"/>
          <a:pathLst>
            <a:path>
              <a:moveTo>
                <a:pt x="0" y="70312"/>
              </a:moveTo>
              <a:lnTo>
                <a:pt x="1076383" y="7031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6260773" y="834196"/>
        <a:ext cx="53819" cy="53819"/>
      </dsp:txXfrm>
    </dsp:sp>
    <dsp:sp modelId="{57C49CBA-5A47-1445-BEB0-200F48431583}">
      <dsp:nvSpPr>
        <dsp:cNvPr id="0" name=""/>
        <dsp:cNvSpPr/>
      </dsp:nvSpPr>
      <dsp:spPr>
        <a:xfrm>
          <a:off x="6825874" y="411104"/>
          <a:ext cx="3688468" cy="90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Análisis y diseño del sistema de control.</a:t>
          </a:r>
        </a:p>
      </dsp:txBody>
      <dsp:txXfrm>
        <a:off x="6852234" y="437464"/>
        <a:ext cx="3635748" cy="84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5E99-2CD5-4737-BC54-C014F1555FC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862F-DA78-412E-A22D-2BB72D0C02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HandEyes es una organización que busca crear una sociedad más equitativa e inclusiva a través de la generación de tecnología para grupos más vulnerables y personas con condiciones especiales.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3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7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8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74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12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8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movilidad es una habilidad que requiere el funcionamiento de  diferentes procesos, perceptivos, motores, asociativos, etc.; y por lo tanto de gran complejidad y de difícil estudio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Ochaita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Huertas, 1988). Para las personas con discapacidad visual este proceso se vuelve mayormente complicado debido a que deben reemplazar con sus otros sentidos estas funciones que no representan mayor esfuerzo para una persona sin esta condición.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5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5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0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0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42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7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0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6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0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1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Hablar del termino ciborg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la adaptación del cerebro a nuevas señales. el caso de Neil </a:t>
            </a:r>
            <a:r>
              <a:rPr lang="es-EC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Harbisson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qué es la acromatopsia??,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5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2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Este trabajo se basa en el supuesto de que el suministro de información espacial adecuada a través de canales sensoriales compensatorios, como alternativa al canal visual (deteriorado o inexistente), puede contribuir al mapeo mental de los espacios y, en consecuencia, a una mejor movilidad de las personas con discapacidad visual.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nivel perceptivo, la deficiencia en el canal visual debe compensarse con la información receptada a través de canales alternativos. El tacto y la audición se convierten en poderosos proveedores de información sobre entornos conocidos y desconocidos.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Prototipo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implante sensorial 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extiende los sentidos de las personas con discapacidad visual y</a:t>
            </a:r>
          </a:p>
          <a:p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facilita su movilidad de manera más confiable y segura. </a:t>
            </a:r>
            <a:r>
              <a:rPr lang="es-MX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Ciborgización</a:t>
            </a:r>
            <a:r>
              <a:rPr lang="es-MX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9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Diseñar y construir un implante sensorial que permita brindar una percepción de la distancia de objetos y mejorar la orientación para personas con discapacidad visual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Diseñar una prototipo ergonómico y resistente que brinde comodidad al usuario y permita el funcionamiento óptimo del dispositivo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Diseñar una placa de circuito impreso con las características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un sistema de control confiable, que facilite el uso del dispositivo para los usuarios.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un dispositivo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mecatrónico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sea validado por la empresa FABCAD SA – HANDEYES.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862F-DA78-412E-A22D-2BB72D0C02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6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8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A9337A-9C74-4C4E-A6E0-14449E40CBA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341614-3260-4248-9B99-21AFF8A882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svg"/><Relationship Id="rId10" Type="http://schemas.microsoft.com/office/2007/relationships/diagramDrawing" Target="../diagrams/drawing1.xml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svg"/><Relationship Id="rId10" Type="http://schemas.microsoft.com/office/2007/relationships/diagramDrawing" Target="../diagrams/drawing2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6.svg"/><Relationship Id="rId10" Type="http://schemas.microsoft.com/office/2007/relationships/diagramDrawing" Target="../diagrams/drawing3.xml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6.svg"/><Relationship Id="rId10" Type="http://schemas.microsoft.com/office/2007/relationships/diagramDrawing" Target="../diagrams/drawing4.xml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6.svg"/><Relationship Id="rId10" Type="http://schemas.microsoft.com/office/2007/relationships/diagramDrawing" Target="../diagrams/drawing5.xml"/><Relationship Id="rId9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6.svg"/><Relationship Id="rId10" Type="http://schemas.microsoft.com/office/2007/relationships/diagramDrawing" Target="../diagrams/drawing6.xml"/><Relationship Id="rId9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30" y="348672"/>
            <a:ext cx="4886779" cy="1194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12229" y="1931502"/>
            <a:ext cx="11259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S_tradnl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INGENIERO </a:t>
            </a:r>
            <a:r>
              <a:rPr lang="es-ES_tradnl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 MECATRÓNICA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06731" y="3055928"/>
            <a:ext cx="8870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s-MX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DISEÑO Y CONSTRUCCIÓN DE IMPLANTE SENSORIAL PARA PERCEPCIÓN DE OBJETOS Y ORIENTACIÓN PARA LA EMPRESA FABCAD SA - HANDEYES”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33599" y="4711423"/>
            <a:ext cx="8164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s-MX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CARVAJAL 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BARZALLO CRISTIAN ARMANDO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33599" y="5578766"/>
            <a:ext cx="716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s-MX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endParaRPr lang="es-MX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MX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s-MX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ESCOBAR CARVAJAL, LUIS  FERNANDO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Objetivos.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93092222"/>
              </p:ext>
            </p:extLst>
          </p:nvPr>
        </p:nvGraphicFramePr>
        <p:xfrm>
          <a:off x="1876097" y="1083212"/>
          <a:ext cx="8071943" cy="517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660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Diseño e implementación.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004677"/>
                  </p:ext>
                </p:extLst>
              </p:nvPr>
            </p:nvGraphicFramePr>
            <p:xfrm>
              <a:off x="838200" y="1083210"/>
              <a:ext cx="10515600" cy="52072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42793">
                      <a:extLst>
                        <a:ext uri="{9D8B030D-6E8A-4147-A177-3AD203B41FA5}">
                          <a16:colId xmlns:a16="http://schemas.microsoft.com/office/drawing/2014/main" val="4153118995"/>
                        </a:ext>
                      </a:extLst>
                    </a:gridCol>
                    <a:gridCol w="5772807">
                      <a:extLst>
                        <a:ext uri="{9D8B030D-6E8A-4147-A177-3AD203B41FA5}">
                          <a16:colId xmlns:a16="http://schemas.microsoft.com/office/drawing/2014/main" val="379583774"/>
                        </a:ext>
                      </a:extLst>
                    </a:gridCol>
                  </a:tblGrid>
                  <a:tr h="424648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 err="1">
                              <a:effectLst/>
                            </a:rPr>
                            <a:t>Parámateros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Detalle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254985838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Tamaño del dispositivo.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Menor a </a:t>
                          </a:r>
                          <a14:m>
                            <m:oMath xmlns:m="http://schemas.openxmlformats.org/officeDocument/2006/math">
                              <m:r>
                                <a:rPr lang="es-EC" sz="2000" kern="5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 kern="5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20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C" sz="20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C" sz="2000" kern="50" dirty="0" smtClean="0">
                              <a:effectLst/>
                            </a:rPr>
                            <a:t>.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1544803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Distancia de Detección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Distancia de detección de hasta 2 </a:t>
                          </a:r>
                          <a:r>
                            <a:rPr lang="es-EC" sz="2000" kern="50" dirty="0" smtClean="0">
                              <a:effectLst/>
                            </a:rPr>
                            <a:t>m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1037735405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Sensación de Distancia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Háptico</a:t>
                          </a:r>
                          <a:r>
                            <a:rPr lang="es-EC" sz="2000" kern="50" dirty="0" smtClean="0">
                              <a:effectLst/>
                            </a:rPr>
                            <a:t>.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279146273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Duración de batería.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10 horas de funcionamiento continuo</a:t>
                          </a:r>
                          <a:r>
                            <a:rPr lang="es-EC" sz="2000" kern="50" dirty="0" smtClean="0">
                              <a:effectLst/>
                            </a:rPr>
                            <a:t>.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470005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Diseño industrial.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kern="5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Diseño para la manufactura.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8634055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Software de Control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Licencia Libre.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29911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004677"/>
                  </p:ext>
                </p:extLst>
              </p:nvPr>
            </p:nvGraphicFramePr>
            <p:xfrm>
              <a:off x="838200" y="1083210"/>
              <a:ext cx="10515600" cy="520726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42793">
                      <a:extLst>
                        <a:ext uri="{9D8B030D-6E8A-4147-A177-3AD203B41FA5}">
                          <a16:colId xmlns:a16="http://schemas.microsoft.com/office/drawing/2014/main" val="4153118995"/>
                        </a:ext>
                      </a:extLst>
                    </a:gridCol>
                    <a:gridCol w="5772807">
                      <a:extLst>
                        <a:ext uri="{9D8B030D-6E8A-4147-A177-3AD203B41FA5}">
                          <a16:colId xmlns:a16="http://schemas.microsoft.com/office/drawing/2014/main" val="37958377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 err="1">
                              <a:effectLst/>
                            </a:rPr>
                            <a:t>Parámateros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Detalle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254985838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Tamaño del dispositivo.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8680" marR="38680" marT="0" marB="0" anchor="ctr">
                        <a:blipFill>
                          <a:blip r:embed="rId6"/>
                          <a:stretch>
                            <a:fillRect l="-82173" t="-53521" r="-422" b="-450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1544803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Distancia de Detección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Distancia de detección de hasta 2 </a:t>
                          </a:r>
                          <a:r>
                            <a:rPr lang="es-EC" sz="2000" kern="50" dirty="0" smtClean="0">
                              <a:effectLst/>
                            </a:rPr>
                            <a:t>m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1037735405"/>
                      </a:ext>
                    </a:extLst>
                  </a:tr>
                  <a:tr h="86508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Sensación de Distancia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Háptico</a:t>
                          </a:r>
                          <a:r>
                            <a:rPr lang="es-EC" sz="2000" kern="50" dirty="0" smtClean="0">
                              <a:effectLst/>
                            </a:rPr>
                            <a:t>.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279146273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Duración de batería.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10 horas de funcionamiento continuo</a:t>
                          </a:r>
                          <a:r>
                            <a:rPr lang="es-EC" sz="2000" kern="50" dirty="0" smtClean="0">
                              <a:effectLst/>
                            </a:rPr>
                            <a:t>.</a:t>
                          </a:r>
                          <a:endParaRPr lang="en-US" sz="1800" kern="50" dirty="0">
                            <a:effectLst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3609470005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Diseño industrial.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kern="5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Diseño para la manufactura.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8634055"/>
                      </a:ext>
                    </a:extLst>
                  </a:tr>
                  <a:tr h="71827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>
                              <a:effectLst/>
                            </a:rPr>
                            <a:t>Software de Control</a:t>
                          </a:r>
                          <a:endParaRPr lang="en-US" sz="1800" kern="5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2000" kern="50" dirty="0">
                              <a:effectLst/>
                            </a:rPr>
                            <a:t>Licencia Libre.</a:t>
                          </a:r>
                          <a:endParaRPr lang="en-US" sz="1800" kern="5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8680" marR="386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29911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71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Diseño conceptual.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1311166" y="1479704"/>
            <a:ext cx="3875690" cy="2083303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7"/>
          <a:stretch>
            <a:fillRect/>
          </a:stretch>
        </p:blipFill>
        <p:spPr>
          <a:xfrm>
            <a:off x="6024963" y="1120662"/>
            <a:ext cx="4916397" cy="277530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8"/>
          <a:stretch>
            <a:fillRect/>
          </a:stretch>
        </p:blipFill>
        <p:spPr>
          <a:xfrm>
            <a:off x="4968673" y="4097355"/>
            <a:ext cx="2112580" cy="18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Diseño e implementación.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55" y="1098316"/>
            <a:ext cx="6851489" cy="514450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Diseño electrónico.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434175"/>
              </p:ext>
            </p:extLst>
          </p:nvPr>
        </p:nvGraphicFramePr>
        <p:xfrm>
          <a:off x="838200" y="1113422"/>
          <a:ext cx="10515600" cy="514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319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Selección de sensor.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3033121707"/>
                  </p:ext>
                </p:extLst>
              </p:nvPr>
            </p:nvGraphicFramePr>
            <p:xfrm>
              <a:off x="2032000" y="1113422"/>
              <a:ext cx="7963338" cy="51445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3033121707"/>
                  </p:ext>
                </p:extLst>
              </p:nvPr>
            </p:nvGraphicFramePr>
            <p:xfrm>
              <a:off x="2032000" y="1113422"/>
              <a:ext cx="7963338" cy="51445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27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Selección de actuador.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085044625"/>
                  </p:ext>
                </p:extLst>
              </p:nvPr>
            </p:nvGraphicFramePr>
            <p:xfrm>
              <a:off x="2032000" y="1113422"/>
              <a:ext cx="8467208" cy="51445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085044625"/>
                  </p:ext>
                </p:extLst>
              </p:nvPr>
            </p:nvGraphicFramePr>
            <p:xfrm>
              <a:off x="2032000" y="1113422"/>
              <a:ext cx="8467208" cy="51445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98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Microcontrolador.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7" name="Imagen 6" descr="https://www.microchip.com/_images/ics/medium-ATmega328P-VQFN-3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04" y="1801297"/>
            <a:ext cx="3344271" cy="3271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113422"/>
                <a:ext cx="3536852" cy="485335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s-ES_tradnl" sz="2400" dirty="0" smtClean="0"/>
                  <a:t>     </a:t>
                </a:r>
                <a:r>
                  <a:rPr lang="es-MX" sz="2400" dirty="0" smtClean="0"/>
                  <a:t>Comunicación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s-EC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s-MX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MX" sz="2400" dirty="0" smtClean="0"/>
                  <a:t>     Salida </a:t>
                </a:r>
                <a:r>
                  <a:rPr lang="es-MX" sz="2400" dirty="0"/>
                  <a:t>PWM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MX" sz="2400" dirty="0" smtClean="0"/>
                  <a:t>     Compatibilidad </a:t>
                </a:r>
                <a:r>
                  <a:rPr lang="es-MX" sz="2400" dirty="0"/>
                  <a:t>con bus </a:t>
                </a:r>
                <a:r>
                  <a:rPr lang="es-MX" sz="2400" dirty="0" smtClean="0"/>
                  <a:t>de </a:t>
                </a:r>
                <a:r>
                  <a:rPr lang="es-MX" sz="2400" dirty="0"/>
                  <a:t>conexión SPI para la programación del </a:t>
                </a:r>
                <a:r>
                  <a:rPr lang="es-MX" sz="2400" dirty="0" smtClean="0"/>
                  <a:t>dispositivo</a:t>
                </a:r>
                <a:endParaRPr lang="es-MX" sz="2400" dirty="0"/>
              </a:p>
              <a:p>
                <a:pPr marL="0" indent="0">
                  <a:buNone/>
                </a:pPr>
                <a:endParaRPr lang="es-ES_tradnl" dirty="0"/>
              </a:p>
            </p:txBody>
          </p:sp>
        </mc:Choice>
        <mc:Fallback xmlns="">
          <p:sp>
            <p:nvSpPr>
              <p:cNvPr id="8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113422"/>
                <a:ext cx="3536852" cy="4853354"/>
              </a:xfrm>
              <a:blipFill>
                <a:blip r:embed="rId7"/>
                <a:stretch>
                  <a:fillRect l="-5000" t="-1759" r="-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4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Acondicionamiento.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2175640"/>
            <a:ext cx="5199990" cy="3791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Fase de operación del sensor.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/>
              <a:t> </a:t>
            </a:r>
            <a:r>
              <a:rPr lang="es-EC" sz="2400" dirty="0" smtClean="0"/>
              <a:t>     Configuración NPN emisor común.</a:t>
            </a:r>
            <a:endParaRPr lang="es-MX" sz="2400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1" name="Imagen 10"/>
          <p:cNvPicPr/>
          <p:nvPr/>
        </p:nvPicPr>
        <p:blipFill rotWithShape="1">
          <a:blip r:embed="rId6"/>
          <a:srcRect l="2053"/>
          <a:stretch/>
        </p:blipFill>
        <p:spPr>
          <a:xfrm>
            <a:off x="6321972" y="1083212"/>
            <a:ext cx="4512986" cy="266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21971" y="3752193"/>
            <a:ext cx="4493174" cy="2505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3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Placa de circuito impreso.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65728" y="5178809"/>
            <a:ext cx="3591909" cy="687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     Dimensiones 16,8mm x 20,4 mm</a:t>
            </a:r>
            <a:endParaRPr lang="es-MX" sz="2400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9" name="Imagen 8"/>
          <p:cNvPicPr/>
          <p:nvPr/>
        </p:nvPicPr>
        <p:blipFill>
          <a:blip r:embed="rId6"/>
          <a:stretch>
            <a:fillRect/>
          </a:stretch>
        </p:blipFill>
        <p:spPr>
          <a:xfrm>
            <a:off x="865728" y="1605954"/>
            <a:ext cx="5040000" cy="3168000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7"/>
          <a:stretch>
            <a:fillRect/>
          </a:stretch>
        </p:blipFill>
        <p:spPr>
          <a:xfrm>
            <a:off x="6341328" y="1605954"/>
            <a:ext cx="5040000" cy="3168000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865728" y="1201099"/>
            <a:ext cx="3536852" cy="43561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/>
              <a:t>   Vista Frontal</a:t>
            </a:r>
            <a:endParaRPr lang="es-MX" sz="2400" dirty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240212" y="1201099"/>
            <a:ext cx="3536852" cy="43561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C" sz="2400" dirty="0" smtClean="0"/>
              <a:t>   Vista Posterior</a:t>
            </a:r>
            <a:endParaRPr lang="es-MX" sz="2400" dirty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80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sz="4300" b="1" dirty="0" smtClean="0">
                <a:solidFill>
                  <a:schemeClr val="bg1"/>
                </a:solidFill>
              </a:rPr>
              <a:t>Contenido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clrChange>
              <a:clrFrom>
                <a:srgbClr val="CDDDD5"/>
              </a:clrFrom>
              <a:clrTo>
                <a:srgbClr val="CDDDD5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083212"/>
            <a:ext cx="10515600" cy="5233182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3267258" y="1164395"/>
            <a:ext cx="7567700" cy="485335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Estadísticas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Antecedentes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/>
              <a:t>Tecnologías recientes e investigaciones a fin</a:t>
            </a:r>
            <a:r>
              <a:rPr lang="es-ES_tradnl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Diseño e Implementación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Pruebas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Resultados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200" dirty="0" smtClean="0"/>
              <a:t>Conclusiones y Recomendaciones</a:t>
            </a:r>
            <a:endParaRPr lang="es-ES_tradnl" sz="4000" dirty="0"/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5794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Placa de circuito impreso ensamblada.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683" y="1801296"/>
            <a:ext cx="3655925" cy="45396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508" y="1692770"/>
            <a:ext cx="3359665" cy="4354783"/>
          </a:xfrm>
          <a:prstGeom prst="rect">
            <a:avLst/>
          </a:prstGeom>
        </p:spPr>
      </p:pic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2559148" y="1144235"/>
            <a:ext cx="3536852" cy="3907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Vista </a:t>
            </a:r>
            <a:r>
              <a:rPr lang="es-EC" sz="2400" dirty="0" smtClean="0"/>
              <a:t>Frontal</a:t>
            </a:r>
            <a:endParaRPr lang="es-MX" sz="2400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199520" y="1144235"/>
            <a:ext cx="3536852" cy="39070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Vista </a:t>
            </a:r>
            <a:r>
              <a:rPr lang="es-EC" sz="2400" dirty="0" smtClean="0"/>
              <a:t>Posterior</a:t>
            </a:r>
            <a:endParaRPr lang="es-MX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20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Fabricación e implementación.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79" y="1083212"/>
            <a:ext cx="5126421" cy="3567616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20729" r="14216" b="11681"/>
          <a:stretch/>
        </p:blipFill>
        <p:spPr bwMode="auto">
          <a:xfrm>
            <a:off x="838200" y="3263461"/>
            <a:ext cx="5389179" cy="2994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990605" y="1847229"/>
            <a:ext cx="5199990" cy="4545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Fabricación extranjera.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6716110" y="5165786"/>
            <a:ext cx="5199990" cy="454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Tamaño referencial.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3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Diseño mecánico.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graphicFrame>
        <p:nvGraphicFramePr>
          <p:cNvPr id="7" name="Diagram 8"/>
          <p:cNvGraphicFramePr/>
          <p:nvPr>
            <p:extLst>
              <p:ext uri="{D42A27DB-BD31-4B8C-83A1-F6EECF244321}">
                <p14:modId xmlns:p14="http://schemas.microsoft.com/office/powerpoint/2010/main" val="1766837903"/>
              </p:ext>
            </p:extLst>
          </p:nvPr>
        </p:nvGraphicFramePr>
        <p:xfrm>
          <a:off x="838200" y="709064"/>
          <a:ext cx="10515600" cy="544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67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Consideraciones de diseño.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990605" y="1847228"/>
            <a:ext cx="5199990" cy="817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Compensación de ángulo de la frente</a:t>
            </a:r>
            <a:r>
              <a:rPr lang="es-EC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990605" y="4697167"/>
            <a:ext cx="5199990" cy="454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Modelado 3D.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  <p:pic>
        <p:nvPicPr>
          <p:cNvPr id="15" name="Imagen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907" y="1083211"/>
            <a:ext cx="4618707" cy="2180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7"/>
          <a:srcRect b="6397"/>
          <a:stretch/>
        </p:blipFill>
        <p:spPr>
          <a:xfrm>
            <a:off x="6902560" y="3433695"/>
            <a:ext cx="3596648" cy="26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Proceso de manufactura.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990605" y="1847228"/>
            <a:ext cx="4133188" cy="1586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Impresión 3D mediante </a:t>
            </a:r>
            <a:r>
              <a:rPr lang="es-ES_tradnl" sz="2400" dirty="0" err="1" smtClean="0"/>
              <a:t>estereolitografía</a:t>
            </a:r>
            <a:r>
              <a:rPr lang="es-EC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2200" dirty="0"/>
              <a:t> </a:t>
            </a:r>
            <a:r>
              <a:rPr lang="es-EC" sz="2200" dirty="0" smtClean="0"/>
              <a:t>Resolución de hasta 0,01mm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990605" y="4697167"/>
            <a:ext cx="5199990" cy="454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Prototipado.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  <p:pic>
        <p:nvPicPr>
          <p:cNvPr id="17" name="Imagen 16" descr="https://www.3dnatives.com/es/wp-content/uploads/sites/4/Article_FDM-SLA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0" y="1083212"/>
            <a:ext cx="4637690" cy="235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23006" r="35941" b="30419"/>
          <a:stretch/>
        </p:blipFill>
        <p:spPr bwMode="auto">
          <a:xfrm>
            <a:off x="6716110" y="3433695"/>
            <a:ext cx="4637690" cy="2824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8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Software del dispositivo.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graphicFrame>
        <p:nvGraphicFramePr>
          <p:cNvPr id="8" name="Diagram 12"/>
          <p:cNvGraphicFramePr/>
          <p:nvPr>
            <p:extLst>
              <p:ext uri="{D42A27DB-BD31-4B8C-83A1-F6EECF244321}">
                <p14:modId xmlns:p14="http://schemas.microsoft.com/office/powerpoint/2010/main" val="3082763213"/>
              </p:ext>
            </p:extLst>
          </p:nvPr>
        </p:nvGraphicFramePr>
        <p:xfrm>
          <a:off x="838200" y="2900854"/>
          <a:ext cx="10515600" cy="172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22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Software del dispositivo.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99" y="1113422"/>
            <a:ext cx="2408214" cy="51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Dispositivo en funcionamiento.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898" y="1113422"/>
            <a:ext cx="9078310" cy="51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Pruebas.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Imagen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328354" y="1196709"/>
            <a:ext cx="4883263" cy="2681608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7"/>
          <a:srcRect r="16804"/>
          <a:stretch/>
        </p:blipFill>
        <p:spPr bwMode="auto">
          <a:xfrm>
            <a:off x="6206361" y="3302893"/>
            <a:ext cx="4782207" cy="2955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5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Resultados.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838200" y="2037780"/>
          <a:ext cx="5106714" cy="35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/>
        </p:nvGraphicFramePr>
        <p:xfrm>
          <a:off x="5588876" y="2037781"/>
          <a:ext cx="5764924" cy="35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Marcador de contenido 2"/>
          <p:cNvSpPr>
            <a:spLocks noGrp="1"/>
          </p:cNvSpPr>
          <p:nvPr>
            <p:ph idx="1"/>
          </p:nvPr>
        </p:nvSpPr>
        <p:spPr>
          <a:xfrm>
            <a:off x="1324963" y="1347169"/>
            <a:ext cx="4133188" cy="6906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MX" sz="2400" dirty="0"/>
              <a:t>El usuario pudo atravesar el circuito de obstáculos</a:t>
            </a:r>
            <a:r>
              <a:rPr lang="es-MX" sz="2400" dirty="0" smtClean="0"/>
              <a:t>.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6404744" y="1281090"/>
            <a:ext cx="4133188" cy="69061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smtClean="0"/>
              <a:t>Usuarios que mantuvieron el dispositivo durante la entrevista.</a:t>
            </a:r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89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113422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Introducción.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1113422"/>
            <a:ext cx="3536852" cy="4853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Desarrollo de tecnología para personas con discapacidad visual.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/>
              <a:t> </a:t>
            </a:r>
            <a:r>
              <a:rPr lang="es-ES_tradnl" sz="2400" dirty="0" smtClean="0"/>
              <a:t>    Proyectos de alto impacto social.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/>
              <a:t> </a:t>
            </a:r>
            <a:r>
              <a:rPr lang="es-ES_tradnl" sz="2400" dirty="0" smtClean="0"/>
              <a:t>    Sociedad más inclusiva.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2F7F78-420A-4241-B25D-B16FAD132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01" t="22316" r="28632" b="25562"/>
          <a:stretch/>
        </p:blipFill>
        <p:spPr>
          <a:xfrm>
            <a:off x="4391495" y="1113422"/>
            <a:ext cx="6962306" cy="45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7114" y="1123430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Resultados.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contenido 2"/>
          <p:cNvSpPr>
            <a:spLocks noGrp="1"/>
          </p:cNvSpPr>
          <p:nvPr>
            <p:ph idx="1"/>
          </p:nvPr>
        </p:nvSpPr>
        <p:spPr>
          <a:xfrm>
            <a:off x="7085292" y="1645344"/>
            <a:ext cx="4133188" cy="6906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MX" sz="2400" dirty="0" smtClean="0"/>
              <a:t>Personas dispuestas a implantarse el dispositivo.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69187"/>
              </p:ext>
            </p:extLst>
          </p:nvPr>
        </p:nvGraphicFramePr>
        <p:xfrm>
          <a:off x="5891047" y="2273087"/>
          <a:ext cx="5717629" cy="355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Marcador de contenido 2"/>
          <p:cNvSpPr txBox="1">
            <a:spLocks/>
          </p:cNvSpPr>
          <p:nvPr/>
        </p:nvSpPr>
        <p:spPr>
          <a:xfrm>
            <a:off x="1214604" y="1645343"/>
            <a:ext cx="4133188" cy="69061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MX" sz="2400" dirty="0" smtClean="0"/>
              <a:t>Personas que mantuvieron el dispositivo por más de dos horas.</a:t>
            </a: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49806"/>
              </p:ext>
            </p:extLst>
          </p:nvPr>
        </p:nvGraphicFramePr>
        <p:xfrm>
          <a:off x="895348" y="2335953"/>
          <a:ext cx="5783981" cy="349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83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Impacto.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667979" y="1335432"/>
            <a:ext cx="2921126" cy="1164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C" sz="2400" dirty="0" err="1" smtClean="0"/>
              <a:t>Talent</a:t>
            </a:r>
            <a:r>
              <a:rPr lang="es-EC" sz="2400" dirty="0" smtClean="0"/>
              <a:t> </a:t>
            </a:r>
            <a:r>
              <a:rPr lang="es-EC" sz="2400" dirty="0" err="1" smtClean="0"/>
              <a:t>Land</a:t>
            </a:r>
            <a:r>
              <a:rPr lang="es-EC" sz="2400" dirty="0" smtClean="0"/>
              <a:t> 2018, lanzamiento oficial.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8" y="1083212"/>
            <a:ext cx="7762069" cy="51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Impacto.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2594" y="4508938"/>
            <a:ext cx="162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Placa Electrónica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contenido 2"/>
          <p:cNvSpPr>
            <a:spLocks noGrp="1"/>
          </p:cNvSpPr>
          <p:nvPr>
            <p:ph idx="1"/>
          </p:nvPr>
        </p:nvSpPr>
        <p:spPr>
          <a:xfrm>
            <a:off x="838200" y="1113422"/>
            <a:ext cx="3654973" cy="13860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     </a:t>
            </a:r>
            <a:r>
              <a:rPr lang="es-MX" sz="2600" dirty="0" smtClean="0"/>
              <a:t>Nominado a los premios de la </a:t>
            </a:r>
            <a:r>
              <a:rPr lang="es-MX" sz="2600" dirty="0"/>
              <a:t>Cumbre Mundial sobre la Sociedad de la </a:t>
            </a:r>
            <a:r>
              <a:rPr lang="es-MX" sz="2600" dirty="0" smtClean="0"/>
              <a:t>Información</a:t>
            </a:r>
            <a:r>
              <a:rPr lang="es-EC" sz="2600" dirty="0" smtClean="0"/>
              <a:t>.</a:t>
            </a:r>
            <a:endParaRPr lang="es-ES_tradnl" sz="2600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25" y="1114435"/>
            <a:ext cx="6865375" cy="45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pPr algn="ctr"/>
            <a:r>
              <a:rPr lang="es-ES_tradnl" sz="4000" b="1" dirty="0" smtClean="0">
                <a:solidFill>
                  <a:schemeClr val="bg1"/>
                </a:solidFill>
              </a:rPr>
              <a:t>¡GRACIAS!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76" y="1111736"/>
            <a:ext cx="3838247" cy="51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</a:rPr>
              <a:t>Conclusiones, recomendaciones y futuras etapas.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25310" y="2037780"/>
            <a:ext cx="162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Carcasa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cto de flecha 17"/>
          <p:cNvCxnSpPr>
            <a:stCxn id="14" idx="2"/>
          </p:cNvCxnSpPr>
          <p:nvPr/>
        </p:nvCxnSpPr>
        <p:spPr>
          <a:xfrm flipH="1">
            <a:off x="4776952" y="2499445"/>
            <a:ext cx="160282" cy="9402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937234" y="2499445"/>
            <a:ext cx="1778876" cy="15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0" y="1113422"/>
            <a:ext cx="3693579" cy="49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083212"/>
            <a:ext cx="10515600" cy="5174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Estadísticas.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1113422"/>
            <a:ext cx="3536852" cy="4853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     1300 millones tienen algún tipo de discapacidad visual.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 </a:t>
            </a:r>
            <a:r>
              <a:rPr lang="es-ES_tradnl" dirty="0" smtClean="0"/>
              <a:t>    217 millones tienen una deficiencia visual moderada a grave.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 smtClean="0"/>
              <a:t>     36 millones son ciegas.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 </a:t>
            </a:r>
            <a:r>
              <a:rPr lang="es-ES_tradnl" dirty="0" smtClean="0"/>
              <a:t>    53000 personas registradas en el CONADIS.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dirty="0"/>
              <a:t> </a:t>
            </a:r>
            <a:r>
              <a:rPr lang="es-ES_tradnl" dirty="0" smtClean="0"/>
              <a:t>    Cada </a:t>
            </a:r>
            <a:r>
              <a:rPr lang="es-ES_tradnl" sz="3200" b="1" dirty="0" smtClean="0"/>
              <a:t>7</a:t>
            </a:r>
            <a:r>
              <a:rPr lang="es-ES_tradnl" dirty="0" smtClean="0"/>
              <a:t> segundos una persona con discapacidad visual sufre un accidente.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921A7A-742B-4BC8-9BC4-5BB1B9CCE2DD}"/>
              </a:ext>
            </a:extLst>
          </p:cNvPr>
          <p:cNvPicPr/>
          <p:nvPr/>
        </p:nvPicPr>
        <p:blipFill rotWithShape="1">
          <a:blip r:embed="rId6"/>
          <a:srcRect l="36385" t="18266"/>
          <a:stretch/>
        </p:blipFill>
        <p:spPr>
          <a:xfrm>
            <a:off x="4487594" y="1113422"/>
            <a:ext cx="6866206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113422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Antecedentes.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1113422"/>
            <a:ext cx="3536852" cy="4853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Movilidad, diferentes procesos: perceptivos, motores, asociativos.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/>
              <a:t> </a:t>
            </a:r>
            <a:r>
              <a:rPr lang="es-ES_tradnl" sz="2400" dirty="0" smtClean="0"/>
              <a:t>    80% de información para maduración neuropsicológica es visual.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24" y="1083212"/>
            <a:ext cx="7112876" cy="52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113422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Neil </a:t>
            </a:r>
            <a:r>
              <a:rPr lang="es-ES_tradnl" b="1" dirty="0" err="1">
                <a:solidFill>
                  <a:schemeClr val="bg1"/>
                </a:solidFill>
              </a:rPr>
              <a:t>Harbisson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1113422"/>
            <a:ext cx="3536852" cy="4853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Unión entre cibernética y organismo.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Implante por más de 15 años.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/>
              <a:t> </a:t>
            </a:r>
            <a:r>
              <a:rPr lang="es-ES_tradnl" sz="2400" dirty="0" smtClean="0"/>
              <a:t>    Acromatopsia.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5675586" y="1083212"/>
            <a:ext cx="5678214" cy="5247786"/>
          </a:xfrm>
          <a:prstGeom prst="rect">
            <a:avLst/>
          </a:prstGeom>
          <a:blipFill dpi="0" rotWithShape="1">
            <a:blip r:embed="rId6">
              <a:alphaModFix amt="8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415" r="-150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8200" y="1113422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Canales sensoriales compensatorios.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1" y="1113422"/>
            <a:ext cx="3536852" cy="4853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Mapeo mental de los espacios.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/>
              <a:t> </a:t>
            </a:r>
            <a:r>
              <a:rPr lang="es-ES_tradnl" sz="2400" dirty="0" smtClean="0"/>
              <a:t>    Mejorar la movilidad.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Nivel perceptivo de  adquisición (háptico).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</a:t>
            </a:r>
            <a:r>
              <a:rPr lang="es-ES_tradnl" sz="2400" dirty="0" err="1" smtClean="0"/>
              <a:t>Ecolocalización</a:t>
            </a:r>
            <a:r>
              <a:rPr lang="es-ES_tradnl" sz="2400" dirty="0"/>
              <a:t>.</a:t>
            </a:r>
            <a:endParaRPr lang="es-ES_tradnl" sz="2400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5340" r="26245" b="14425"/>
          <a:stretch/>
        </p:blipFill>
        <p:spPr>
          <a:xfrm>
            <a:off x="4363638" y="1083211"/>
            <a:ext cx="6990162" cy="46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113422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C" b="1" dirty="0" smtClean="0">
                <a:ln/>
                <a:solidFill>
                  <a:schemeClr val="bg1"/>
                </a:solidFill>
              </a:rPr>
              <a:t>EYEBORG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0547"/>
            <a:ext cx="10515600" cy="5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2124" y="1067191"/>
            <a:ext cx="10439400" cy="518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6000">
                <a:schemeClr val="accent1">
                  <a:lumMod val="75000"/>
                </a:schemeClr>
              </a:gs>
            </a:gsLst>
            <a:lin ang="10800000" scaled="0"/>
          </a:gradFill>
        </p:spPr>
        <p:txBody>
          <a:bodyPr>
            <a:normAutofit/>
          </a:bodyPr>
          <a:lstStyle/>
          <a:p>
            <a:r>
              <a:rPr lang="es-ES_tradnl" sz="4400" b="1" dirty="0">
                <a:solidFill>
                  <a:schemeClr val="bg1"/>
                </a:solidFill>
              </a:rPr>
              <a:t>¿</a:t>
            </a:r>
            <a:r>
              <a:rPr lang="es-ES_tradnl" sz="4400" b="1" dirty="0" smtClean="0">
                <a:solidFill>
                  <a:schemeClr val="bg1"/>
                </a:solidFill>
              </a:rPr>
              <a:t>Por qué ahora?.</a:t>
            </a:r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6" name="Gráfico 8">
            <a:extLst>
              <a:ext uri="{FF2B5EF4-FFF2-40B4-BE49-F238E27FC236}">
                <a16:creationId xmlns:a16="http://schemas.microsoft.com/office/drawing/2014/main" id="{D4763397-C14A-4E4F-B053-CDC346DB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499208" y="334917"/>
            <a:ext cx="671501" cy="74829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38200" y="1511468"/>
            <a:ext cx="3536852" cy="15509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BionicEye, consiste de una cámara y de un chip implantado en el ojo.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20 millones 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980219" y="4434144"/>
            <a:ext cx="3536852" cy="93609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_tradnl" sz="2400" dirty="0" smtClean="0"/>
              <a:t>     Disney </a:t>
            </a:r>
            <a:r>
              <a:rPr lang="es-ES_tradnl" sz="2400" dirty="0" err="1" smtClean="0"/>
              <a:t>Research</a:t>
            </a:r>
            <a:r>
              <a:rPr lang="es-ES_tradnl" sz="2400" dirty="0" smtClean="0"/>
              <a:t>, pantallas con electro vibración para retroalimentación espacial.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s-ES_tradnl" dirty="0"/>
          </a:p>
        </p:txBody>
      </p:sp>
      <p:pic>
        <p:nvPicPr>
          <p:cNvPr id="11" name="Imagen 10"/>
          <p:cNvPicPr/>
          <p:nvPr/>
        </p:nvPicPr>
        <p:blipFill rotWithShape="1">
          <a:blip r:embed="rId6"/>
          <a:srcRect l="20107" t="30881" r="14100" b="12152"/>
          <a:stretch/>
        </p:blipFill>
        <p:spPr bwMode="auto">
          <a:xfrm>
            <a:off x="838200" y="3549828"/>
            <a:ext cx="5026572" cy="2704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980219" y="1298755"/>
            <a:ext cx="5190490" cy="17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1608</TotalTime>
  <Words>1171</Words>
  <Application>Microsoft Office PowerPoint</Application>
  <PresentationFormat>Panorámica</PresentationFormat>
  <Paragraphs>288</Paragraphs>
  <Slides>34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Wingdings</vt:lpstr>
      <vt:lpstr>Retrospección</vt:lpstr>
      <vt:lpstr>Presentación de PowerPoint</vt:lpstr>
      <vt:lpstr>Contenido.</vt:lpstr>
      <vt:lpstr>Introducción.</vt:lpstr>
      <vt:lpstr>Estadísticas.</vt:lpstr>
      <vt:lpstr>Antecedentes.</vt:lpstr>
      <vt:lpstr>Neil Harbisson</vt:lpstr>
      <vt:lpstr>Canales sensoriales compensatorios.</vt:lpstr>
      <vt:lpstr>EYEBORG</vt:lpstr>
      <vt:lpstr>¿Por qué ahora?.</vt:lpstr>
      <vt:lpstr>Objetivos.</vt:lpstr>
      <vt:lpstr>Diseño e implementación.</vt:lpstr>
      <vt:lpstr>Diseño conceptual.</vt:lpstr>
      <vt:lpstr>Diseño e implementación.</vt:lpstr>
      <vt:lpstr>Diseño electrónico.</vt:lpstr>
      <vt:lpstr>Selección de sensor.</vt:lpstr>
      <vt:lpstr>Selección de actuador.</vt:lpstr>
      <vt:lpstr>Microcontrolador.</vt:lpstr>
      <vt:lpstr>Acondicionamiento.</vt:lpstr>
      <vt:lpstr>Placa de circuito impreso.</vt:lpstr>
      <vt:lpstr>Placa de circuito impreso ensamblada.</vt:lpstr>
      <vt:lpstr>Fabricación e implementación.</vt:lpstr>
      <vt:lpstr>Diseño mecánico.</vt:lpstr>
      <vt:lpstr>Consideraciones de diseño.</vt:lpstr>
      <vt:lpstr>Proceso de manufactura.</vt:lpstr>
      <vt:lpstr>Software del dispositivo.</vt:lpstr>
      <vt:lpstr>Software del dispositivo.</vt:lpstr>
      <vt:lpstr>Dispositivo en funcionamiento.</vt:lpstr>
      <vt:lpstr>Pruebas.</vt:lpstr>
      <vt:lpstr>Resultados.</vt:lpstr>
      <vt:lpstr>Resultados.</vt:lpstr>
      <vt:lpstr>Impacto.</vt:lpstr>
      <vt:lpstr>Impacto.</vt:lpstr>
      <vt:lpstr>¡GRACIAS!</vt:lpstr>
      <vt:lpstr>Conclusiones, recomendaciones y futuras etapas.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Carvajal Barzallo</dc:creator>
  <cp:lastModifiedBy>Cristian Carvajal Barzallo</cp:lastModifiedBy>
  <cp:revision>69</cp:revision>
  <dcterms:created xsi:type="dcterms:W3CDTF">2019-02-05T21:02:14Z</dcterms:created>
  <dcterms:modified xsi:type="dcterms:W3CDTF">2019-03-14T05:29:48Z</dcterms:modified>
</cp:coreProperties>
</file>