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77" r:id="rId2"/>
    <p:sldId id="257" r:id="rId3"/>
    <p:sldId id="258" r:id="rId4"/>
    <p:sldId id="259" r:id="rId5"/>
    <p:sldId id="278" r:id="rId6"/>
    <p:sldId id="260" r:id="rId7"/>
    <p:sldId id="280" r:id="rId8"/>
    <p:sldId id="279" r:id="rId9"/>
    <p:sldId id="262" r:id="rId10"/>
    <p:sldId id="264" r:id="rId11"/>
    <p:sldId id="266" r:id="rId12"/>
    <p:sldId id="265" r:id="rId13"/>
    <p:sldId id="267" r:id="rId14"/>
    <p:sldId id="268" r:id="rId15"/>
    <p:sldId id="263" r:id="rId16"/>
    <p:sldId id="281" r:id="rId17"/>
    <p:sldId id="269" r:id="rId18"/>
    <p:sldId id="270" r:id="rId19"/>
    <p:sldId id="271" r:id="rId20"/>
  </p:sldIdLst>
  <p:sldSz cx="9144000" cy="6858000" type="screen4x3"/>
  <p:notesSz cx="7102475" cy="938847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71" y="43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[Encuestas turistas (respuestas).xlsx]12.!Tabla dinámica2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'12.'!$F$36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'12.'!$E$37:$E$40</c:f>
              <c:strCache>
                <c:ptCount val="3"/>
                <c:pt idx="0">
                  <c:v>Sí</c:v>
                </c:pt>
                <c:pt idx="1">
                  <c:v>Imparcial</c:v>
                </c:pt>
                <c:pt idx="2">
                  <c:v>No</c:v>
                </c:pt>
              </c:strCache>
            </c:strRef>
          </c:cat>
          <c:val>
            <c:numRef>
              <c:f>'12.'!$F$37:$F$40</c:f>
              <c:numCache>
                <c:formatCode>0.00%</c:formatCode>
                <c:ptCount val="3"/>
                <c:pt idx="0">
                  <c:v>0.8923766816143498</c:v>
                </c:pt>
                <c:pt idx="1">
                  <c:v>0.10762331838565023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351712"/>
        <c:axId val="293364224"/>
        <c:axId val="0"/>
      </c:bar3DChart>
      <c:catAx>
        <c:axId val="293351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Opinión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3364224"/>
        <c:crosses val="autoZero"/>
        <c:auto val="1"/>
        <c:lblAlgn val="ctr"/>
        <c:lblOffset val="100"/>
        <c:noMultiLvlLbl val="0"/>
      </c:catAx>
      <c:valAx>
        <c:axId val="293364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 smtClean="0"/>
                  <a:t>Porcentaje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335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[Encuestas turistas (respuestas).xlsx]13.!Tabla dinámica3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'13.'!$F$40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'13.'!$E$41:$E$46</c:f>
              <c:strCache>
                <c:ptCount val="5"/>
                <c:pt idx="0">
                  <c:v>Muy interesado</c:v>
                </c:pt>
                <c:pt idx="1">
                  <c:v>Interesado</c:v>
                </c:pt>
                <c:pt idx="2">
                  <c:v>Imparcial</c:v>
                </c:pt>
                <c:pt idx="3">
                  <c:v>Poco interesado</c:v>
                </c:pt>
                <c:pt idx="4">
                  <c:v>Nada interesado</c:v>
                </c:pt>
              </c:strCache>
            </c:strRef>
          </c:cat>
          <c:val>
            <c:numRef>
              <c:f>'13.'!$F$41:$F$46</c:f>
              <c:numCache>
                <c:formatCode>0.00%</c:formatCode>
                <c:ptCount val="5"/>
                <c:pt idx="0">
                  <c:v>0.3811659192825112</c:v>
                </c:pt>
                <c:pt idx="1">
                  <c:v>0.46188340807174888</c:v>
                </c:pt>
                <c:pt idx="2">
                  <c:v>0.13452914798206278</c:v>
                </c:pt>
                <c:pt idx="3">
                  <c:v>1.3452914798206279E-2</c:v>
                </c:pt>
                <c:pt idx="4">
                  <c:v>8.9686098654708519E-3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357696"/>
        <c:axId val="293364768"/>
        <c:axId val="0"/>
      </c:bar3DChart>
      <c:catAx>
        <c:axId val="293357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Interés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93364768"/>
        <c:crosses val="autoZero"/>
        <c:auto val="1"/>
        <c:lblAlgn val="ctr"/>
        <c:lblOffset val="100"/>
        <c:noMultiLvlLbl val="0"/>
      </c:catAx>
      <c:valAx>
        <c:axId val="293364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9335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[Tabulación AAVV Riobamba.xlsx]Pregunta 3!Tabla dinámica5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'Pregunta 3'!$D$13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FF0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'Pregunta 3'!$C$14:$C$16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'Pregunta 3'!$D$14:$D$16</c:f>
              <c:numCache>
                <c:formatCode>0.00%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365312"/>
        <c:axId val="293361504"/>
        <c:axId val="0"/>
      </c:bar3DChart>
      <c:catAx>
        <c:axId val="293365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Paquetes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3361504"/>
        <c:crosses val="autoZero"/>
        <c:auto val="1"/>
        <c:lblAlgn val="ctr"/>
        <c:lblOffset val="100"/>
        <c:noMultiLvlLbl val="0"/>
      </c:catAx>
      <c:valAx>
        <c:axId val="2933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336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[Tabulación AAVV Riobamba.xlsx]Pregunta 12!Tabla dinámica17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'Pregunta 12'!$F$19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FF0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'Pregunta 12'!$E$20:$E$24</c:f>
              <c:strCache>
                <c:ptCount val="4"/>
                <c:pt idx="0">
                  <c:v>GadM Si</c:v>
                </c:pt>
                <c:pt idx="1">
                  <c:v>GadM No</c:v>
                </c:pt>
                <c:pt idx="2">
                  <c:v>GadP Si</c:v>
                </c:pt>
                <c:pt idx="3">
                  <c:v>GadP No</c:v>
                </c:pt>
              </c:strCache>
            </c:strRef>
          </c:cat>
          <c:val>
            <c:numRef>
              <c:f>'Pregunta 12'!$F$20:$F$24</c:f>
              <c:numCache>
                <c:formatCode>0.00%</c:formatCode>
                <c:ptCount val="4"/>
                <c:pt idx="0">
                  <c:v>0.3</c:v>
                </c:pt>
                <c:pt idx="1">
                  <c:v>0.6</c:v>
                </c:pt>
                <c:pt idx="2">
                  <c:v>0.4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365856"/>
        <c:axId val="293359328"/>
        <c:axId val="0"/>
      </c:bar3DChart>
      <c:catAx>
        <c:axId val="293365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Percepción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93359328"/>
        <c:crosses val="autoZero"/>
        <c:auto val="1"/>
        <c:lblAlgn val="ctr"/>
        <c:lblOffset val="100"/>
        <c:noMultiLvlLbl val="0"/>
      </c:catAx>
      <c:valAx>
        <c:axId val="293359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933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93D87-325A-431A-A3C8-CA34ECD674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75724B3-D919-4FD1-BEA4-7FBD9B592254}">
      <dgm:prSet phldrT="[Texto]" custT="1"/>
      <dgm:spPr>
        <a:solidFill>
          <a:schemeClr val="accent1">
            <a:lumMod val="20000"/>
            <a:lumOff val="80000"/>
            <a:alpha val="45000"/>
          </a:schemeClr>
        </a:solidFill>
        <a:ln>
          <a:noFill/>
        </a:ln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Constitución del Ecuador -  Art. 4</a:t>
          </a:r>
        </a:p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Plan toda una vida - Objetivo 2</a:t>
          </a:r>
        </a:p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PLANDETUR 2020 – Programa 2.6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A5B0A-AC71-46A2-9387-6FECE9C5288E}" type="parTrans" cxnId="{27410565-F0E2-48FC-83F6-52F2A904214D}">
      <dgm:prSet/>
      <dgm:spPr/>
      <dgm:t>
        <a:bodyPr/>
        <a:lstStyle/>
        <a:p>
          <a:endParaRPr lang="es-EC"/>
        </a:p>
      </dgm:t>
    </dgm:pt>
    <dgm:pt modelId="{B8BC7483-4693-4C42-84FC-8D96924CD538}" type="sibTrans" cxnId="{27410565-F0E2-48FC-83F6-52F2A904214D}">
      <dgm:prSet/>
      <dgm:spPr/>
      <dgm:t>
        <a:bodyPr/>
        <a:lstStyle/>
        <a:p>
          <a:endParaRPr lang="es-EC"/>
        </a:p>
      </dgm:t>
    </dgm:pt>
    <dgm:pt modelId="{BCC6E57F-742C-4219-97DA-88000AC577CB}">
      <dgm:prSet phldrT="[Texto]" custT="1"/>
      <dgm:spPr>
        <a:solidFill>
          <a:schemeClr val="accent1">
            <a:lumMod val="20000"/>
            <a:lumOff val="80000"/>
            <a:alpha val="45000"/>
          </a:schemeClr>
        </a:solidFill>
        <a:ln>
          <a:noFill/>
        </a:ln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Parroquia de Cacha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56D8C-1FEB-4C3D-A59F-98470ABDE073}" type="parTrans" cxnId="{E44B6EC2-6AF1-451B-870D-330169F0D217}">
      <dgm:prSet/>
      <dgm:spPr/>
      <dgm:t>
        <a:bodyPr/>
        <a:lstStyle/>
        <a:p>
          <a:endParaRPr lang="es-EC"/>
        </a:p>
      </dgm:t>
    </dgm:pt>
    <dgm:pt modelId="{73874554-0DBC-4A09-98B3-D7002BD85533}" type="sibTrans" cxnId="{E44B6EC2-6AF1-451B-870D-330169F0D217}">
      <dgm:prSet/>
      <dgm:spPr/>
      <dgm:t>
        <a:bodyPr/>
        <a:lstStyle/>
        <a:p>
          <a:endParaRPr lang="es-EC"/>
        </a:p>
      </dgm:t>
    </dgm:pt>
    <dgm:pt modelId="{875E710A-1368-4CDF-B502-C27403942A7F}">
      <dgm:prSet phldrT="[Texto]" custT="1"/>
      <dgm:spPr>
        <a:solidFill>
          <a:schemeClr val="accent1">
            <a:lumMod val="20000"/>
            <a:lumOff val="80000"/>
            <a:alpha val="45000"/>
          </a:schemeClr>
        </a:solidFill>
        <a:ln>
          <a:noFill/>
        </a:ln>
      </dgm:spPr>
      <dgm:t>
        <a:bodyPr/>
        <a:lstStyle/>
        <a:p>
          <a:pPr marL="0" indent="0" algn="ctr"/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Escaso apoyo de la superestructura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3775E-9212-46BE-AD23-B8F820967AAA}" type="sibTrans" cxnId="{9B1F0BF2-E474-45B6-8818-17C24C5E33A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C"/>
        </a:p>
      </dgm:t>
    </dgm:pt>
    <dgm:pt modelId="{5274F4C9-9056-4D80-886B-52833004EEDD}" type="parTrans" cxnId="{9B1F0BF2-E474-45B6-8818-17C24C5E33A5}">
      <dgm:prSet/>
      <dgm:spPr/>
      <dgm:t>
        <a:bodyPr/>
        <a:lstStyle/>
        <a:p>
          <a:endParaRPr lang="es-EC"/>
        </a:p>
      </dgm:t>
    </dgm:pt>
    <dgm:pt modelId="{E2AD11DC-1A2D-4286-99EB-826A071EE4BF}" type="pres">
      <dgm:prSet presAssocID="{4F693D87-325A-431A-A3C8-CA34ECD674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DCD1FEC9-D9F3-43C8-9E05-3E8E46E86244}" type="pres">
      <dgm:prSet presAssocID="{4F693D87-325A-431A-A3C8-CA34ECD6746F}" presName="Name1" presStyleCnt="0"/>
      <dgm:spPr/>
    </dgm:pt>
    <dgm:pt modelId="{DE85A139-8861-478E-ADE5-F8F477C60AFC}" type="pres">
      <dgm:prSet presAssocID="{4F693D87-325A-431A-A3C8-CA34ECD6746F}" presName="cycle" presStyleCnt="0"/>
      <dgm:spPr/>
    </dgm:pt>
    <dgm:pt modelId="{D9908AA9-D00C-4D0D-BC93-FD0CAECBCACA}" type="pres">
      <dgm:prSet presAssocID="{4F693D87-325A-431A-A3C8-CA34ECD6746F}" presName="srcNode" presStyleLbl="node1" presStyleIdx="0" presStyleCnt="3"/>
      <dgm:spPr/>
    </dgm:pt>
    <dgm:pt modelId="{D7A4F6D7-6F5D-458C-B915-3D160929B976}" type="pres">
      <dgm:prSet presAssocID="{4F693D87-325A-431A-A3C8-CA34ECD6746F}" presName="conn" presStyleLbl="parChTrans1D2" presStyleIdx="0" presStyleCnt="1"/>
      <dgm:spPr/>
      <dgm:t>
        <a:bodyPr/>
        <a:lstStyle/>
        <a:p>
          <a:endParaRPr lang="es-EC"/>
        </a:p>
      </dgm:t>
    </dgm:pt>
    <dgm:pt modelId="{5CD71AD3-8A25-4AF6-996F-2159AB6D45C8}" type="pres">
      <dgm:prSet presAssocID="{4F693D87-325A-431A-A3C8-CA34ECD6746F}" presName="extraNode" presStyleLbl="node1" presStyleIdx="0" presStyleCnt="3"/>
      <dgm:spPr/>
    </dgm:pt>
    <dgm:pt modelId="{8E734957-3DEB-476A-954C-9178FC86DD92}" type="pres">
      <dgm:prSet presAssocID="{4F693D87-325A-431A-A3C8-CA34ECD6746F}" presName="dstNode" presStyleLbl="node1" presStyleIdx="0" presStyleCnt="3"/>
      <dgm:spPr/>
    </dgm:pt>
    <dgm:pt modelId="{46006612-F206-4C21-80BE-AA892FB0B312}" type="pres">
      <dgm:prSet presAssocID="{875E710A-1368-4CDF-B502-C27403942A7F}" presName="text_1" presStyleLbl="node1" presStyleIdx="0" presStyleCnt="3" custScaleX="90380" custLinFactY="25366" custLinFactNeighborX="-449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55874-1118-466B-93DC-D26AE1BC4024}" type="pres">
      <dgm:prSet presAssocID="{875E710A-1368-4CDF-B502-C27403942A7F}" presName="accent_1" presStyleCnt="0"/>
      <dgm:spPr/>
    </dgm:pt>
    <dgm:pt modelId="{E4373C20-B056-4D58-9613-6EEBA3C635F5}" type="pres">
      <dgm:prSet presAssocID="{875E710A-1368-4CDF-B502-C27403942A7F}" presName="accentRepeatNode" presStyleLbl="solidFgAcc1" presStyleIdx="0" presStyleCnt="3" custFlipVert="0" custFlipHor="1" custScaleX="2727" custScaleY="3402"/>
      <dgm:spPr/>
    </dgm:pt>
    <dgm:pt modelId="{DA1F4353-29E1-4321-B9CB-5B1EA36ADBCE}" type="pres">
      <dgm:prSet presAssocID="{F75724B3-D919-4FD1-BEA4-7FBD9B592254}" presName="text_2" presStyleLbl="node1" presStyleIdx="1" presStyleCnt="3" custScaleX="106669" custScaleY="118036" custLinFactY="14370" custLinFactNeighborX="-2426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240BDA-63A7-4252-8FA0-A8F529BDF607}" type="pres">
      <dgm:prSet presAssocID="{F75724B3-D919-4FD1-BEA4-7FBD9B592254}" presName="accent_2" presStyleCnt="0"/>
      <dgm:spPr/>
    </dgm:pt>
    <dgm:pt modelId="{4BE1B647-AB63-4CEA-9D93-5A161D77D258}" type="pres">
      <dgm:prSet presAssocID="{F75724B3-D919-4FD1-BEA4-7FBD9B592254}" presName="accentRepeatNode" presStyleLbl="solidFgAcc1" presStyleIdx="1" presStyleCnt="3" custFlipVert="0" custFlipHor="0" custScaleX="3576" custScaleY="2727"/>
      <dgm:spPr/>
    </dgm:pt>
    <dgm:pt modelId="{D6B1A100-9DF6-4931-9BF0-2C0BAFFC24BD}" type="pres">
      <dgm:prSet presAssocID="{BCC6E57F-742C-4219-97DA-88000AC577CB}" presName="text_3" presStyleLbl="node1" presStyleIdx="2" presStyleCnt="3" custScaleX="100695" custScaleY="51758" custLinFactY="-106011" custLinFactNeighborX="-994" custLinFactNeighborY="-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749646-BFAD-4BBA-831C-9061F83A3080}" type="pres">
      <dgm:prSet presAssocID="{BCC6E57F-742C-4219-97DA-88000AC577CB}" presName="accent_3" presStyleCnt="0"/>
      <dgm:spPr/>
    </dgm:pt>
    <dgm:pt modelId="{1B699C79-1B6C-4C4D-94A6-B3FAF3E346AB}" type="pres">
      <dgm:prSet presAssocID="{BCC6E57F-742C-4219-97DA-88000AC577CB}" presName="accentRepeatNode" presStyleLbl="solidFgAcc1" presStyleIdx="2" presStyleCnt="3" custScaleX="2727" custScaleY="2727" custLinFactNeighborX="844" custLinFactNeighborY="1818"/>
      <dgm:spPr/>
    </dgm:pt>
  </dgm:ptLst>
  <dgm:cxnLst>
    <dgm:cxn modelId="{99F5B0AB-8C99-42AB-876A-1A8EB968BDB0}" type="presOf" srcId="{D9E3775E-9212-46BE-AD23-B8F820967AAA}" destId="{D7A4F6D7-6F5D-458C-B915-3D160929B976}" srcOrd="0" destOrd="0" presId="urn:microsoft.com/office/officeart/2008/layout/VerticalCurvedList"/>
    <dgm:cxn modelId="{9B1F0BF2-E474-45B6-8818-17C24C5E33A5}" srcId="{4F693D87-325A-431A-A3C8-CA34ECD6746F}" destId="{875E710A-1368-4CDF-B502-C27403942A7F}" srcOrd="0" destOrd="0" parTransId="{5274F4C9-9056-4D80-886B-52833004EEDD}" sibTransId="{D9E3775E-9212-46BE-AD23-B8F820967AAA}"/>
    <dgm:cxn modelId="{D594AE1A-C8CB-44D3-AFBE-8EE86FECDD2F}" type="presOf" srcId="{BCC6E57F-742C-4219-97DA-88000AC577CB}" destId="{D6B1A100-9DF6-4931-9BF0-2C0BAFFC24BD}" srcOrd="0" destOrd="0" presId="urn:microsoft.com/office/officeart/2008/layout/VerticalCurvedList"/>
    <dgm:cxn modelId="{882D8CE4-8A94-4D25-BF91-88FC0E0551D1}" type="presOf" srcId="{4F693D87-325A-431A-A3C8-CA34ECD6746F}" destId="{E2AD11DC-1A2D-4286-99EB-826A071EE4BF}" srcOrd="0" destOrd="0" presId="urn:microsoft.com/office/officeart/2008/layout/VerticalCurvedList"/>
    <dgm:cxn modelId="{0A8DF1F7-FEB1-4B86-A891-58B1466EBC63}" type="presOf" srcId="{F75724B3-D919-4FD1-BEA4-7FBD9B592254}" destId="{DA1F4353-29E1-4321-B9CB-5B1EA36ADBCE}" srcOrd="0" destOrd="0" presId="urn:microsoft.com/office/officeart/2008/layout/VerticalCurvedList"/>
    <dgm:cxn modelId="{E47116F8-C17A-4CEF-BC31-431D4DB3E27F}" type="presOf" srcId="{875E710A-1368-4CDF-B502-C27403942A7F}" destId="{46006612-F206-4C21-80BE-AA892FB0B312}" srcOrd="0" destOrd="0" presId="urn:microsoft.com/office/officeart/2008/layout/VerticalCurvedList"/>
    <dgm:cxn modelId="{27410565-F0E2-48FC-83F6-52F2A904214D}" srcId="{4F693D87-325A-431A-A3C8-CA34ECD6746F}" destId="{F75724B3-D919-4FD1-BEA4-7FBD9B592254}" srcOrd="1" destOrd="0" parTransId="{B68A5B0A-AC71-46A2-9387-6FECE9C5288E}" sibTransId="{B8BC7483-4693-4C42-84FC-8D96924CD538}"/>
    <dgm:cxn modelId="{E44B6EC2-6AF1-451B-870D-330169F0D217}" srcId="{4F693D87-325A-431A-A3C8-CA34ECD6746F}" destId="{BCC6E57F-742C-4219-97DA-88000AC577CB}" srcOrd="2" destOrd="0" parTransId="{23456D8C-1FEB-4C3D-A59F-98470ABDE073}" sibTransId="{73874554-0DBC-4A09-98B3-D7002BD85533}"/>
    <dgm:cxn modelId="{97A3E862-44BC-49BF-9904-4EDC8ED56BCB}" type="presParOf" srcId="{E2AD11DC-1A2D-4286-99EB-826A071EE4BF}" destId="{DCD1FEC9-D9F3-43C8-9E05-3E8E46E86244}" srcOrd="0" destOrd="0" presId="urn:microsoft.com/office/officeart/2008/layout/VerticalCurvedList"/>
    <dgm:cxn modelId="{3BD1FF98-E104-48F8-A57D-4871024F06E4}" type="presParOf" srcId="{DCD1FEC9-D9F3-43C8-9E05-3E8E46E86244}" destId="{DE85A139-8861-478E-ADE5-F8F477C60AFC}" srcOrd="0" destOrd="0" presId="urn:microsoft.com/office/officeart/2008/layout/VerticalCurvedList"/>
    <dgm:cxn modelId="{8F974AA2-922B-48B9-9139-CCB809C0D429}" type="presParOf" srcId="{DE85A139-8861-478E-ADE5-F8F477C60AFC}" destId="{D9908AA9-D00C-4D0D-BC93-FD0CAECBCACA}" srcOrd="0" destOrd="0" presId="urn:microsoft.com/office/officeart/2008/layout/VerticalCurvedList"/>
    <dgm:cxn modelId="{BF590CE2-6991-4754-80D6-8D89BD2ABC56}" type="presParOf" srcId="{DE85A139-8861-478E-ADE5-F8F477C60AFC}" destId="{D7A4F6D7-6F5D-458C-B915-3D160929B976}" srcOrd="1" destOrd="0" presId="urn:microsoft.com/office/officeart/2008/layout/VerticalCurvedList"/>
    <dgm:cxn modelId="{037B5C7C-444D-4FD1-A617-235061FB1ECD}" type="presParOf" srcId="{DE85A139-8861-478E-ADE5-F8F477C60AFC}" destId="{5CD71AD3-8A25-4AF6-996F-2159AB6D45C8}" srcOrd="2" destOrd="0" presId="urn:microsoft.com/office/officeart/2008/layout/VerticalCurvedList"/>
    <dgm:cxn modelId="{D0242D48-BAD6-421C-9454-7FF99C49D542}" type="presParOf" srcId="{DE85A139-8861-478E-ADE5-F8F477C60AFC}" destId="{8E734957-3DEB-476A-954C-9178FC86DD92}" srcOrd="3" destOrd="0" presId="urn:microsoft.com/office/officeart/2008/layout/VerticalCurvedList"/>
    <dgm:cxn modelId="{1D8DB4EC-BA3C-41D0-B8CB-E571AEC464C5}" type="presParOf" srcId="{DCD1FEC9-D9F3-43C8-9E05-3E8E46E86244}" destId="{46006612-F206-4C21-80BE-AA892FB0B312}" srcOrd="1" destOrd="0" presId="urn:microsoft.com/office/officeart/2008/layout/VerticalCurvedList"/>
    <dgm:cxn modelId="{04D6C26B-02F7-4E3B-B745-C70B0EACF35A}" type="presParOf" srcId="{DCD1FEC9-D9F3-43C8-9E05-3E8E46E86244}" destId="{35C55874-1118-466B-93DC-D26AE1BC4024}" srcOrd="2" destOrd="0" presId="urn:microsoft.com/office/officeart/2008/layout/VerticalCurvedList"/>
    <dgm:cxn modelId="{DE03E960-BFAD-4F7D-B0F4-D965B039872A}" type="presParOf" srcId="{35C55874-1118-466B-93DC-D26AE1BC4024}" destId="{E4373C20-B056-4D58-9613-6EEBA3C635F5}" srcOrd="0" destOrd="0" presId="urn:microsoft.com/office/officeart/2008/layout/VerticalCurvedList"/>
    <dgm:cxn modelId="{293B5417-4F8E-4895-8DA6-65E124FE0DC5}" type="presParOf" srcId="{DCD1FEC9-D9F3-43C8-9E05-3E8E46E86244}" destId="{DA1F4353-29E1-4321-B9CB-5B1EA36ADBCE}" srcOrd="3" destOrd="0" presId="urn:microsoft.com/office/officeart/2008/layout/VerticalCurvedList"/>
    <dgm:cxn modelId="{0CF4500B-4CAB-4AED-9C22-91BD2204AD78}" type="presParOf" srcId="{DCD1FEC9-D9F3-43C8-9E05-3E8E46E86244}" destId="{9C240BDA-63A7-4252-8FA0-A8F529BDF607}" srcOrd="4" destOrd="0" presId="urn:microsoft.com/office/officeart/2008/layout/VerticalCurvedList"/>
    <dgm:cxn modelId="{141F4510-75D1-474D-9053-E2CB238C3FE3}" type="presParOf" srcId="{9C240BDA-63A7-4252-8FA0-A8F529BDF607}" destId="{4BE1B647-AB63-4CEA-9D93-5A161D77D258}" srcOrd="0" destOrd="0" presId="urn:microsoft.com/office/officeart/2008/layout/VerticalCurvedList"/>
    <dgm:cxn modelId="{55BEA744-BC75-4081-AE45-067F2A882B3E}" type="presParOf" srcId="{DCD1FEC9-D9F3-43C8-9E05-3E8E46E86244}" destId="{D6B1A100-9DF6-4931-9BF0-2C0BAFFC24BD}" srcOrd="5" destOrd="0" presId="urn:microsoft.com/office/officeart/2008/layout/VerticalCurvedList"/>
    <dgm:cxn modelId="{6BDE3844-93A8-4929-846F-F570F37B4260}" type="presParOf" srcId="{DCD1FEC9-D9F3-43C8-9E05-3E8E46E86244}" destId="{17749646-BFAD-4BBA-831C-9061F83A3080}" srcOrd="6" destOrd="0" presId="urn:microsoft.com/office/officeart/2008/layout/VerticalCurvedList"/>
    <dgm:cxn modelId="{991EFB8C-672E-4EDD-A800-C76808F83497}" type="presParOf" srcId="{17749646-BFAD-4BBA-831C-9061F83A3080}" destId="{1B699C79-1B6C-4C4D-94A6-B3FAF3E346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1DBF3-A777-43CF-8380-E1294937250E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11D2A5-2539-4A9B-B7FE-E9708131B366}">
      <dgm:prSet phldrT="[Texto]" custT="1"/>
      <dgm:spPr>
        <a:solidFill>
          <a:schemeClr val="accent4">
            <a:lumMod val="60000"/>
            <a:lumOff val="40000"/>
            <a:alpha val="75000"/>
          </a:schemeClr>
        </a:solidFill>
        <a:ln>
          <a:noFill/>
        </a:ln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D439D-07A5-413F-BB15-042DA60826B0}" type="parTrans" cxnId="{47027FC1-DCCE-4737-A109-CA0871A36DC5}">
      <dgm:prSet/>
      <dgm:spPr/>
      <dgm:t>
        <a:bodyPr/>
        <a:lstStyle/>
        <a:p>
          <a:endParaRPr lang="es-EC"/>
        </a:p>
      </dgm:t>
    </dgm:pt>
    <dgm:pt modelId="{6E0355CA-EFB7-4AAF-AD2F-ACD278D8B808}" type="sibTrans" cxnId="{47027FC1-DCCE-4737-A109-CA0871A36DC5}">
      <dgm:prSet/>
      <dgm:spPr/>
      <dgm:t>
        <a:bodyPr/>
        <a:lstStyle/>
        <a:p>
          <a:endParaRPr lang="es-EC"/>
        </a:p>
      </dgm:t>
    </dgm:pt>
    <dgm:pt modelId="{18C02007-7F54-481F-AAD6-CFA6317BC692}">
      <dgm:prSet phldrT="[Texto]" custT="1"/>
      <dgm:spPr>
        <a:solidFill>
          <a:schemeClr val="accent4">
            <a:lumMod val="60000"/>
            <a:lumOff val="40000"/>
            <a:alpha val="75000"/>
          </a:schemeClr>
        </a:solidFill>
        <a:ln>
          <a:noFill/>
        </a:ln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Reconocer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747FB-BE0F-410D-B060-6F14F502AD9A}" type="parTrans" cxnId="{8282BBC8-F077-4317-A0F8-48F2DA08C302}">
      <dgm:prSet/>
      <dgm:spPr/>
      <dgm:t>
        <a:bodyPr/>
        <a:lstStyle/>
        <a:p>
          <a:endParaRPr lang="es-EC"/>
        </a:p>
      </dgm:t>
    </dgm:pt>
    <dgm:pt modelId="{634CA4BD-F2D8-46DB-A552-2C5F5AA193B7}" type="sibTrans" cxnId="{8282BBC8-F077-4317-A0F8-48F2DA08C302}">
      <dgm:prSet/>
      <dgm:spPr/>
      <dgm:t>
        <a:bodyPr/>
        <a:lstStyle/>
        <a:p>
          <a:endParaRPr lang="es-EC"/>
        </a:p>
      </dgm:t>
    </dgm:pt>
    <dgm:pt modelId="{33516A6C-A8E0-49B0-91E4-D2F205619219}">
      <dgm:prSet phldrT="[Texto]" custT="1"/>
      <dgm:spPr>
        <a:solidFill>
          <a:schemeClr val="accent4">
            <a:lumMod val="60000"/>
            <a:lumOff val="40000"/>
            <a:alpha val="75000"/>
          </a:schemeClr>
        </a:solidFill>
        <a:ln>
          <a:noFill/>
        </a:ln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</a:t>
          </a:r>
          <a:endParaRPr lang="es-EC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7CBF-B81F-480C-BDC5-7017033C0907}" type="parTrans" cxnId="{98A3436E-E529-4140-948E-509EF67FC4ED}">
      <dgm:prSet/>
      <dgm:spPr/>
      <dgm:t>
        <a:bodyPr/>
        <a:lstStyle/>
        <a:p>
          <a:endParaRPr lang="es-EC"/>
        </a:p>
      </dgm:t>
    </dgm:pt>
    <dgm:pt modelId="{2FF14659-EF6E-47CF-B152-3B081031BBF4}" type="sibTrans" cxnId="{98A3436E-E529-4140-948E-509EF67FC4ED}">
      <dgm:prSet/>
      <dgm:spPr/>
      <dgm:t>
        <a:bodyPr/>
        <a:lstStyle/>
        <a:p>
          <a:endParaRPr lang="es-EC"/>
        </a:p>
      </dgm:t>
    </dgm:pt>
    <dgm:pt modelId="{4313A218-B0E4-4012-A044-4A8FC7E379F2}" type="pres">
      <dgm:prSet presAssocID="{D891DBF3-A777-43CF-8380-E1294937250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51B25D5-0B0D-4038-BF3D-3A4A236FF2EC}" type="pres">
      <dgm:prSet presAssocID="{4A11D2A5-2539-4A9B-B7FE-E9708131B366}" presName="composite" presStyleCnt="0"/>
      <dgm:spPr/>
    </dgm:pt>
    <dgm:pt modelId="{04DFAD04-8C06-40D7-8A11-D7D139751BEA}" type="pres">
      <dgm:prSet presAssocID="{4A11D2A5-2539-4A9B-B7FE-E9708131B366}" presName="rect1" presStyleLbl="bgImgPlace1" presStyleIdx="0" presStyleCnt="3" custScaleX="131109" custScaleY="112299" custLinFactNeighborX="-6740" custLinFactNeighborY="-428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A50E1549-6A02-4571-A3F7-9692D7580E62}" type="pres">
      <dgm:prSet presAssocID="{4A11D2A5-2539-4A9B-B7FE-E9708131B366}" presName="rect2" presStyleLbl="node1" presStyleIdx="0" presStyleCnt="3" custScaleX="124949" custLinFactNeighborX="-6250" custLinFactNeighborY="34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89B79C-8034-4C8B-BEE9-2E29A6CBAF70}" type="pres">
      <dgm:prSet presAssocID="{6E0355CA-EFB7-4AAF-AD2F-ACD278D8B808}" presName="sibTrans" presStyleCnt="0"/>
      <dgm:spPr/>
    </dgm:pt>
    <dgm:pt modelId="{DFBDE537-2290-4BDA-95ED-7D028CF09DDA}" type="pres">
      <dgm:prSet presAssocID="{18C02007-7F54-481F-AAD6-CFA6317BC692}" presName="composite" presStyleCnt="0"/>
      <dgm:spPr/>
    </dgm:pt>
    <dgm:pt modelId="{53CEED21-FE8D-4E48-B48A-C7D6A247464F}" type="pres">
      <dgm:prSet presAssocID="{18C02007-7F54-481F-AAD6-CFA6317BC692}" presName="rect1" presStyleLbl="bgImgPlace1" presStyleIdx="1" presStyleCnt="3" custScaleX="136845" custScaleY="10138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245DD5E9-C70A-4E75-B3D4-57C661E46C3A}" type="pres">
      <dgm:prSet presAssocID="{18C02007-7F54-481F-AAD6-CFA6317BC692}" presName="rect2" presStyleLbl="node1" presStyleIdx="1" presStyleCnt="3" custScaleX="119585" custLinFactNeighborY="107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BBBE78-A6C3-46FF-8D5F-56627EF82B60}" type="pres">
      <dgm:prSet presAssocID="{634CA4BD-F2D8-46DB-A552-2C5F5AA193B7}" presName="sibTrans" presStyleCnt="0"/>
      <dgm:spPr/>
    </dgm:pt>
    <dgm:pt modelId="{D7FF96E9-3E20-4111-A3DF-B72A38AD71A5}" type="pres">
      <dgm:prSet presAssocID="{33516A6C-A8E0-49B0-91E4-D2F205619219}" presName="composite" presStyleCnt="0"/>
      <dgm:spPr/>
    </dgm:pt>
    <dgm:pt modelId="{16C848B0-C3BA-4D77-9EC8-A00EA193637A}" type="pres">
      <dgm:prSet presAssocID="{33516A6C-A8E0-49B0-91E4-D2F205619219}" presName="rect1" presStyleLbl="bgImgPlace1" presStyleIdx="2" presStyleCnt="3" custScaleX="118987" custScaleY="119297" custLinFactNeighborX="2924" custLinFactNeighborY="383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AB3C6ED3-0786-4276-942E-BE6EC4959695}" type="pres">
      <dgm:prSet presAssocID="{33516A6C-A8E0-49B0-91E4-D2F205619219}" presName="rect2" presStyleLbl="node1" presStyleIdx="2" presStyleCnt="3" custScaleX="121984" custLinFactNeighborX="-30100" custLinFactNeighborY="59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BEED55-1F18-4078-A7A7-E885A63ED0AD}" type="presOf" srcId="{33516A6C-A8E0-49B0-91E4-D2F205619219}" destId="{AB3C6ED3-0786-4276-942E-BE6EC4959695}" srcOrd="0" destOrd="0" presId="urn:microsoft.com/office/officeart/2008/layout/BendingPictureBlocks"/>
    <dgm:cxn modelId="{98A3436E-E529-4140-948E-509EF67FC4ED}" srcId="{D891DBF3-A777-43CF-8380-E1294937250E}" destId="{33516A6C-A8E0-49B0-91E4-D2F205619219}" srcOrd="2" destOrd="0" parTransId="{A8C67CBF-B81F-480C-BDC5-7017033C0907}" sibTransId="{2FF14659-EF6E-47CF-B152-3B081031BBF4}"/>
    <dgm:cxn modelId="{869B6267-43CE-477F-AAEE-624A76D1CEE9}" type="presOf" srcId="{D891DBF3-A777-43CF-8380-E1294937250E}" destId="{4313A218-B0E4-4012-A044-4A8FC7E379F2}" srcOrd="0" destOrd="0" presId="urn:microsoft.com/office/officeart/2008/layout/BendingPictureBlocks"/>
    <dgm:cxn modelId="{47027FC1-DCCE-4737-A109-CA0871A36DC5}" srcId="{D891DBF3-A777-43CF-8380-E1294937250E}" destId="{4A11D2A5-2539-4A9B-B7FE-E9708131B366}" srcOrd="0" destOrd="0" parTransId="{0A0D439D-07A5-413F-BB15-042DA60826B0}" sibTransId="{6E0355CA-EFB7-4AAF-AD2F-ACD278D8B808}"/>
    <dgm:cxn modelId="{4A2BBA06-2378-43FC-BE01-FF1382AE7DAC}" type="presOf" srcId="{4A11D2A5-2539-4A9B-B7FE-E9708131B366}" destId="{A50E1549-6A02-4571-A3F7-9692D7580E62}" srcOrd="0" destOrd="0" presId="urn:microsoft.com/office/officeart/2008/layout/BendingPictureBlocks"/>
    <dgm:cxn modelId="{FD24DB73-3F8B-4324-AB64-0ED226F9D335}" type="presOf" srcId="{18C02007-7F54-481F-AAD6-CFA6317BC692}" destId="{245DD5E9-C70A-4E75-B3D4-57C661E46C3A}" srcOrd="0" destOrd="0" presId="urn:microsoft.com/office/officeart/2008/layout/BendingPictureBlocks"/>
    <dgm:cxn modelId="{8282BBC8-F077-4317-A0F8-48F2DA08C302}" srcId="{D891DBF3-A777-43CF-8380-E1294937250E}" destId="{18C02007-7F54-481F-AAD6-CFA6317BC692}" srcOrd="1" destOrd="0" parTransId="{301747FB-BE0F-410D-B060-6F14F502AD9A}" sibTransId="{634CA4BD-F2D8-46DB-A552-2C5F5AA193B7}"/>
    <dgm:cxn modelId="{E04B0DB7-55B8-4D86-A6AE-498F16106560}" type="presParOf" srcId="{4313A218-B0E4-4012-A044-4A8FC7E379F2}" destId="{E51B25D5-0B0D-4038-BF3D-3A4A236FF2EC}" srcOrd="0" destOrd="0" presId="urn:microsoft.com/office/officeart/2008/layout/BendingPictureBlocks"/>
    <dgm:cxn modelId="{3D50B2D9-62F9-447E-85B5-8125147E946B}" type="presParOf" srcId="{E51B25D5-0B0D-4038-BF3D-3A4A236FF2EC}" destId="{04DFAD04-8C06-40D7-8A11-D7D139751BEA}" srcOrd="0" destOrd="0" presId="urn:microsoft.com/office/officeart/2008/layout/BendingPictureBlocks"/>
    <dgm:cxn modelId="{1D7C698D-1450-44D3-88AD-7264684ED7EE}" type="presParOf" srcId="{E51B25D5-0B0D-4038-BF3D-3A4A236FF2EC}" destId="{A50E1549-6A02-4571-A3F7-9692D7580E62}" srcOrd="1" destOrd="0" presId="urn:microsoft.com/office/officeart/2008/layout/BendingPictureBlocks"/>
    <dgm:cxn modelId="{07FDB986-70BD-41C5-88CB-A5AAA7AAE2B5}" type="presParOf" srcId="{4313A218-B0E4-4012-A044-4A8FC7E379F2}" destId="{D589B79C-8034-4C8B-BEE9-2E29A6CBAF70}" srcOrd="1" destOrd="0" presId="urn:microsoft.com/office/officeart/2008/layout/BendingPictureBlocks"/>
    <dgm:cxn modelId="{B6E9A4D8-6584-4950-B30A-8CA78B2B804A}" type="presParOf" srcId="{4313A218-B0E4-4012-A044-4A8FC7E379F2}" destId="{DFBDE537-2290-4BDA-95ED-7D028CF09DDA}" srcOrd="2" destOrd="0" presId="urn:microsoft.com/office/officeart/2008/layout/BendingPictureBlocks"/>
    <dgm:cxn modelId="{2FAC66F7-4EA6-4A35-915D-53498B9CDC4E}" type="presParOf" srcId="{DFBDE537-2290-4BDA-95ED-7D028CF09DDA}" destId="{53CEED21-FE8D-4E48-B48A-C7D6A247464F}" srcOrd="0" destOrd="0" presId="urn:microsoft.com/office/officeart/2008/layout/BendingPictureBlocks"/>
    <dgm:cxn modelId="{846A0E49-AC7D-4B9D-8F62-60FBE491B6D8}" type="presParOf" srcId="{DFBDE537-2290-4BDA-95ED-7D028CF09DDA}" destId="{245DD5E9-C70A-4E75-B3D4-57C661E46C3A}" srcOrd="1" destOrd="0" presId="urn:microsoft.com/office/officeart/2008/layout/BendingPictureBlocks"/>
    <dgm:cxn modelId="{1657578A-4674-4444-BB28-DDD113EADB24}" type="presParOf" srcId="{4313A218-B0E4-4012-A044-4A8FC7E379F2}" destId="{47BBBE78-A6C3-46FF-8D5F-56627EF82B60}" srcOrd="3" destOrd="0" presId="urn:microsoft.com/office/officeart/2008/layout/BendingPictureBlocks"/>
    <dgm:cxn modelId="{8E458C9A-B7FC-4720-8939-C4B236C22AED}" type="presParOf" srcId="{4313A218-B0E4-4012-A044-4A8FC7E379F2}" destId="{D7FF96E9-3E20-4111-A3DF-B72A38AD71A5}" srcOrd="4" destOrd="0" presId="urn:microsoft.com/office/officeart/2008/layout/BendingPictureBlocks"/>
    <dgm:cxn modelId="{6FD9C1F9-9D1C-4A96-90F8-B9CE1D0D9A39}" type="presParOf" srcId="{D7FF96E9-3E20-4111-A3DF-B72A38AD71A5}" destId="{16C848B0-C3BA-4D77-9EC8-A00EA193637A}" srcOrd="0" destOrd="0" presId="urn:microsoft.com/office/officeart/2008/layout/BendingPictureBlocks"/>
    <dgm:cxn modelId="{A7A78DDD-4B77-495C-979A-114A6F34E00C}" type="presParOf" srcId="{D7FF96E9-3E20-4111-A3DF-B72A38AD71A5}" destId="{AB3C6ED3-0786-4276-942E-BE6EC4959695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72139-5567-44FB-ACF9-9327CC7A9A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297F056-B4E1-4277-ABE3-8A7EE7CC5F95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Teoría del Desarrollo Local </a:t>
          </a:r>
        </a:p>
      </dgm:t>
    </dgm:pt>
    <dgm:pt modelId="{E9094C8C-D6D6-4AF7-A57F-87B590745617}" type="parTrans" cxnId="{D4CA82BD-7FF4-4E19-8422-584AC4CADA64}">
      <dgm:prSet/>
      <dgm:spPr/>
      <dgm:t>
        <a:bodyPr/>
        <a:lstStyle/>
        <a:p>
          <a:endParaRPr lang="es-ES" sz="1600"/>
        </a:p>
      </dgm:t>
    </dgm:pt>
    <dgm:pt modelId="{FE08C498-7F8D-4E82-8F4D-0EBA5DA63726}" type="sibTrans" cxnId="{D4CA82BD-7FF4-4E19-8422-584AC4CADA64}">
      <dgm:prSet/>
      <dgm:spPr/>
      <dgm:t>
        <a:bodyPr/>
        <a:lstStyle/>
        <a:p>
          <a:endParaRPr lang="es-ES" sz="1600"/>
        </a:p>
      </dgm:t>
    </dgm:pt>
    <dgm:pt modelId="{FEA1715C-1C3A-45B0-9A33-5D236AD45822}">
      <dgm:prSet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Francisco Alburquerque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1DA80-75C8-43A3-91C5-C3E002F7B239}" type="parTrans" cxnId="{AFE576C3-C78E-4A2E-AE31-199ECB80557F}">
      <dgm:prSet/>
      <dgm:spPr/>
      <dgm:t>
        <a:bodyPr/>
        <a:lstStyle/>
        <a:p>
          <a:endParaRPr lang="es-ES" sz="1600"/>
        </a:p>
      </dgm:t>
    </dgm:pt>
    <dgm:pt modelId="{CB8A5433-E675-4C0E-B5EC-450C0252B95C}" type="sibTrans" cxnId="{AFE576C3-C78E-4A2E-AE31-199ECB80557F}">
      <dgm:prSet/>
      <dgm:spPr/>
      <dgm:t>
        <a:bodyPr/>
        <a:lstStyle/>
        <a:p>
          <a:endParaRPr lang="es-ES" sz="1600"/>
        </a:p>
      </dgm:t>
    </dgm:pt>
    <dgm:pt modelId="{96205DBC-2D63-4D68-A0C7-2AE86BE548A4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Desarrollo Turístico</a:t>
          </a:r>
        </a:p>
      </dgm:t>
    </dgm:pt>
    <dgm:pt modelId="{55156A4F-3B86-4D3A-8FB3-C7A1CDDE83FB}" type="parTrans" cxnId="{BF1491B0-9C19-4DE0-94E2-DAD0BE1C98EB}">
      <dgm:prSet/>
      <dgm:spPr/>
      <dgm:t>
        <a:bodyPr/>
        <a:lstStyle/>
        <a:p>
          <a:endParaRPr lang="es-ES" sz="1600"/>
        </a:p>
      </dgm:t>
    </dgm:pt>
    <dgm:pt modelId="{DF959245-A7E8-49E3-BF45-D62329E6D9B5}" type="sibTrans" cxnId="{BF1491B0-9C19-4DE0-94E2-DAD0BE1C98EB}">
      <dgm:prSet/>
      <dgm:spPr/>
      <dgm:t>
        <a:bodyPr/>
        <a:lstStyle/>
        <a:p>
          <a:endParaRPr lang="es-ES" sz="1600"/>
        </a:p>
      </dgm:t>
    </dgm:pt>
    <dgm:pt modelId="{0889942B-BC8C-4067-8381-D5017DE25401}">
      <dgm:prSet custT="1"/>
      <dgm:spPr/>
      <dgm:t>
        <a:bodyPr/>
        <a:lstStyle/>
        <a:p>
          <a:r>
            <a:rPr lang="es-E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Modelo </a:t>
          </a:r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del Desarrollo Local </a:t>
          </a:r>
        </a:p>
      </dgm:t>
    </dgm:pt>
    <dgm:pt modelId="{34A5516C-501F-4814-93E8-3416E899AFC8}" type="parTrans" cxnId="{5D9AFF89-5E26-44AF-860A-B71DB090DBDE}">
      <dgm:prSet/>
      <dgm:spPr/>
      <dgm:t>
        <a:bodyPr/>
        <a:lstStyle/>
        <a:p>
          <a:endParaRPr lang="es-EC" sz="1600"/>
        </a:p>
      </dgm:t>
    </dgm:pt>
    <dgm:pt modelId="{A855FBC3-A721-4A8F-B715-2706816D52F2}" type="sibTrans" cxnId="{5D9AFF89-5E26-44AF-860A-B71DB090DBDE}">
      <dgm:prSet/>
      <dgm:spPr/>
      <dgm:t>
        <a:bodyPr/>
        <a:lstStyle/>
        <a:p>
          <a:endParaRPr lang="es-EC" sz="1600"/>
        </a:p>
      </dgm:t>
    </dgm:pt>
    <dgm:pt modelId="{DCDBF340-7766-4735-9580-7F76943532AC}">
      <dgm:prSet custT="1"/>
      <dgm:spPr/>
      <dgm:t>
        <a:bodyPr/>
        <a:lstStyle/>
        <a:p>
          <a:r>
            <a:rPr lang="es-E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2003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95576-8F6F-4CD7-ABE3-5C6587E0B728}" type="parTrans" cxnId="{793E8DC9-F186-41D0-A98D-DDCEBB84506B}">
      <dgm:prSet/>
      <dgm:spPr/>
      <dgm:t>
        <a:bodyPr/>
        <a:lstStyle/>
        <a:p>
          <a:endParaRPr lang="es-EC" sz="1600"/>
        </a:p>
      </dgm:t>
    </dgm:pt>
    <dgm:pt modelId="{FDBBB44E-5D5F-4AE5-B7FF-2ECF1AEAE824}" type="sibTrans" cxnId="{793E8DC9-F186-41D0-A98D-DDCEBB84506B}">
      <dgm:prSet/>
      <dgm:spPr/>
      <dgm:t>
        <a:bodyPr/>
        <a:lstStyle/>
        <a:p>
          <a:endParaRPr lang="es-EC" sz="1600"/>
        </a:p>
      </dgm:t>
    </dgm:pt>
    <dgm:pt modelId="{046F3F21-99A5-44E9-8793-9038B02B0840}" type="pres">
      <dgm:prSet presAssocID="{76572139-5567-44FB-ACF9-9327CC7A9A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CB32D1-CF52-4F0D-A384-FF25D8D87347}" type="pres">
      <dgm:prSet presAssocID="{B297F056-B4E1-4277-ABE3-8A7EE7CC5F95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76327B-3BE5-4A03-8F1A-99CB21E5F95B}" type="pres">
      <dgm:prSet presAssocID="{FE08C498-7F8D-4E82-8F4D-0EBA5DA63726}" presName="space" presStyleCnt="0"/>
      <dgm:spPr/>
      <dgm:t>
        <a:bodyPr/>
        <a:lstStyle/>
        <a:p>
          <a:endParaRPr lang="es-EC"/>
        </a:p>
      </dgm:t>
    </dgm:pt>
    <dgm:pt modelId="{CE70E9DF-31C6-462C-924D-6B2BCF6A991D}" type="pres">
      <dgm:prSet presAssocID="{FEA1715C-1C3A-45B0-9A33-5D236AD45822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D16DEF-D87C-4108-925C-F070BE4E8EDD}" type="pres">
      <dgm:prSet presAssocID="{CB8A5433-E675-4C0E-B5EC-450C0252B95C}" presName="space" presStyleCnt="0"/>
      <dgm:spPr/>
      <dgm:t>
        <a:bodyPr/>
        <a:lstStyle/>
        <a:p>
          <a:endParaRPr lang="es-EC"/>
        </a:p>
      </dgm:t>
    </dgm:pt>
    <dgm:pt modelId="{43477E93-21BA-4BB4-8E0B-EC0DEB317148}" type="pres">
      <dgm:prSet presAssocID="{DCDBF340-7766-4735-9580-7F76943532A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5E850F-B8FE-4ACA-BD4E-5BB998B7907E}" type="pres">
      <dgm:prSet presAssocID="{FDBBB44E-5D5F-4AE5-B7FF-2ECF1AEAE824}" presName="space" presStyleCnt="0"/>
      <dgm:spPr/>
      <dgm:t>
        <a:bodyPr/>
        <a:lstStyle/>
        <a:p>
          <a:endParaRPr lang="es-EC"/>
        </a:p>
      </dgm:t>
    </dgm:pt>
    <dgm:pt modelId="{3BFA284A-53A2-4D76-9B84-0848145B104D}" type="pres">
      <dgm:prSet presAssocID="{0889942B-BC8C-4067-8381-D5017DE2540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02CDBC-DB05-4F7F-9776-90FD484C1B2E}" type="pres">
      <dgm:prSet presAssocID="{A855FBC3-A721-4A8F-B715-2706816D52F2}" presName="space" presStyleCnt="0"/>
      <dgm:spPr/>
      <dgm:t>
        <a:bodyPr/>
        <a:lstStyle/>
        <a:p>
          <a:endParaRPr lang="es-EC"/>
        </a:p>
      </dgm:t>
    </dgm:pt>
    <dgm:pt modelId="{A292CFF9-0A1B-4C86-AC49-FE49DA65A4AD}" type="pres">
      <dgm:prSet presAssocID="{96205DBC-2D63-4D68-A0C7-2AE86BE548A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86472C-C887-4E16-ABA8-D14897C4719C}" type="presOf" srcId="{DCDBF340-7766-4735-9580-7F76943532AC}" destId="{43477E93-21BA-4BB4-8E0B-EC0DEB317148}" srcOrd="0" destOrd="0" presId="urn:microsoft.com/office/officeart/2005/8/layout/venn3"/>
    <dgm:cxn modelId="{B47DFB9F-76FD-45F0-84DD-336F2FE72A1E}" type="presOf" srcId="{76572139-5567-44FB-ACF9-9327CC7A9AAE}" destId="{046F3F21-99A5-44E9-8793-9038B02B0840}" srcOrd="0" destOrd="0" presId="urn:microsoft.com/office/officeart/2005/8/layout/venn3"/>
    <dgm:cxn modelId="{36D71A3E-64D0-4680-85BB-D580C1B5CF8B}" type="presOf" srcId="{96205DBC-2D63-4D68-A0C7-2AE86BE548A4}" destId="{A292CFF9-0A1B-4C86-AC49-FE49DA65A4AD}" srcOrd="0" destOrd="0" presId="urn:microsoft.com/office/officeart/2005/8/layout/venn3"/>
    <dgm:cxn modelId="{5E637908-4B06-4971-BFAF-7EB035A54507}" type="presOf" srcId="{B297F056-B4E1-4277-ABE3-8A7EE7CC5F95}" destId="{E7CB32D1-CF52-4F0D-A384-FF25D8D87347}" srcOrd="0" destOrd="0" presId="urn:microsoft.com/office/officeart/2005/8/layout/venn3"/>
    <dgm:cxn modelId="{5D9AFF89-5E26-44AF-860A-B71DB090DBDE}" srcId="{76572139-5567-44FB-ACF9-9327CC7A9AAE}" destId="{0889942B-BC8C-4067-8381-D5017DE25401}" srcOrd="3" destOrd="0" parTransId="{34A5516C-501F-4814-93E8-3416E899AFC8}" sibTransId="{A855FBC3-A721-4A8F-B715-2706816D52F2}"/>
    <dgm:cxn modelId="{793E8DC9-F186-41D0-A98D-DDCEBB84506B}" srcId="{76572139-5567-44FB-ACF9-9327CC7A9AAE}" destId="{DCDBF340-7766-4735-9580-7F76943532AC}" srcOrd="2" destOrd="0" parTransId="{36F95576-8F6F-4CD7-ABE3-5C6587E0B728}" sibTransId="{FDBBB44E-5D5F-4AE5-B7FF-2ECF1AEAE824}"/>
    <dgm:cxn modelId="{A9F1082B-495A-48E0-89A5-EB38D318F417}" type="presOf" srcId="{0889942B-BC8C-4067-8381-D5017DE25401}" destId="{3BFA284A-53A2-4D76-9B84-0848145B104D}" srcOrd="0" destOrd="0" presId="urn:microsoft.com/office/officeart/2005/8/layout/venn3"/>
    <dgm:cxn modelId="{BF1491B0-9C19-4DE0-94E2-DAD0BE1C98EB}" srcId="{76572139-5567-44FB-ACF9-9327CC7A9AAE}" destId="{96205DBC-2D63-4D68-A0C7-2AE86BE548A4}" srcOrd="4" destOrd="0" parTransId="{55156A4F-3B86-4D3A-8FB3-C7A1CDDE83FB}" sibTransId="{DF959245-A7E8-49E3-BF45-D62329E6D9B5}"/>
    <dgm:cxn modelId="{D4CA82BD-7FF4-4E19-8422-584AC4CADA64}" srcId="{76572139-5567-44FB-ACF9-9327CC7A9AAE}" destId="{B297F056-B4E1-4277-ABE3-8A7EE7CC5F95}" srcOrd="0" destOrd="0" parTransId="{E9094C8C-D6D6-4AF7-A57F-87B590745617}" sibTransId="{FE08C498-7F8D-4E82-8F4D-0EBA5DA63726}"/>
    <dgm:cxn modelId="{B2658820-8704-4160-AFBE-CC90F9D040BA}" type="presOf" srcId="{FEA1715C-1C3A-45B0-9A33-5D236AD45822}" destId="{CE70E9DF-31C6-462C-924D-6B2BCF6A991D}" srcOrd="0" destOrd="0" presId="urn:microsoft.com/office/officeart/2005/8/layout/venn3"/>
    <dgm:cxn modelId="{AFE576C3-C78E-4A2E-AE31-199ECB80557F}" srcId="{76572139-5567-44FB-ACF9-9327CC7A9AAE}" destId="{FEA1715C-1C3A-45B0-9A33-5D236AD45822}" srcOrd="1" destOrd="0" parTransId="{FF01DA80-75C8-43A3-91C5-C3E002F7B239}" sibTransId="{CB8A5433-E675-4C0E-B5EC-450C0252B95C}"/>
    <dgm:cxn modelId="{6661D36F-76C1-4FE4-A88D-D60252EFC34D}" type="presParOf" srcId="{046F3F21-99A5-44E9-8793-9038B02B0840}" destId="{E7CB32D1-CF52-4F0D-A384-FF25D8D87347}" srcOrd="0" destOrd="0" presId="urn:microsoft.com/office/officeart/2005/8/layout/venn3"/>
    <dgm:cxn modelId="{5A2977DB-6030-423F-AA10-5E8BE9908A77}" type="presParOf" srcId="{046F3F21-99A5-44E9-8793-9038B02B0840}" destId="{D676327B-3BE5-4A03-8F1A-99CB21E5F95B}" srcOrd="1" destOrd="0" presId="urn:microsoft.com/office/officeart/2005/8/layout/venn3"/>
    <dgm:cxn modelId="{F8E229BC-19E7-43AC-A7FF-1A35FE8D5814}" type="presParOf" srcId="{046F3F21-99A5-44E9-8793-9038B02B0840}" destId="{CE70E9DF-31C6-462C-924D-6B2BCF6A991D}" srcOrd="2" destOrd="0" presId="urn:microsoft.com/office/officeart/2005/8/layout/venn3"/>
    <dgm:cxn modelId="{C7E18098-1583-4D47-941A-BA046C361D24}" type="presParOf" srcId="{046F3F21-99A5-44E9-8793-9038B02B0840}" destId="{77D16DEF-D87C-4108-925C-F070BE4E8EDD}" srcOrd="3" destOrd="0" presId="urn:microsoft.com/office/officeart/2005/8/layout/venn3"/>
    <dgm:cxn modelId="{A6A135F4-A15B-4738-B8DC-AD9BCC8234BB}" type="presParOf" srcId="{046F3F21-99A5-44E9-8793-9038B02B0840}" destId="{43477E93-21BA-4BB4-8E0B-EC0DEB317148}" srcOrd="4" destOrd="0" presId="urn:microsoft.com/office/officeart/2005/8/layout/venn3"/>
    <dgm:cxn modelId="{4D550538-D351-4556-82EA-E9BF496163F4}" type="presParOf" srcId="{046F3F21-99A5-44E9-8793-9038B02B0840}" destId="{9B5E850F-B8FE-4ACA-BD4E-5BB998B7907E}" srcOrd="5" destOrd="0" presId="urn:microsoft.com/office/officeart/2005/8/layout/venn3"/>
    <dgm:cxn modelId="{6F40B02D-3244-4102-BA0B-4C3AFCC3F1D0}" type="presParOf" srcId="{046F3F21-99A5-44E9-8793-9038B02B0840}" destId="{3BFA284A-53A2-4D76-9B84-0848145B104D}" srcOrd="6" destOrd="0" presId="urn:microsoft.com/office/officeart/2005/8/layout/venn3"/>
    <dgm:cxn modelId="{CFA7BF66-D99B-42BE-9F78-BE89A3D12CE2}" type="presParOf" srcId="{046F3F21-99A5-44E9-8793-9038B02B0840}" destId="{7902CDBC-DB05-4F7F-9776-90FD484C1B2E}" srcOrd="7" destOrd="0" presId="urn:microsoft.com/office/officeart/2005/8/layout/venn3"/>
    <dgm:cxn modelId="{D6EFA7F9-AB94-4D80-B0FE-78A662B22E99}" type="presParOf" srcId="{046F3F21-99A5-44E9-8793-9038B02B0840}" destId="{A292CFF9-0A1B-4C86-AC49-FE49DA65A4A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EED82-2D6E-4C12-A405-AC04CBB7CA7C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3D6753BF-CC53-4AB7-A292-B4BA4D5FAC91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Valorización del patrimonio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62B20-E511-4804-AA3E-5F74DF862D4B}" type="parTrans" cxnId="{9553260F-238B-4954-87CC-1174D97508D6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491CD-15C1-499E-844F-DCA7913DF07A}" type="sibTrans" cxnId="{9553260F-238B-4954-87CC-1174D97508D6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CE64E-C5BB-46EA-8137-F033D70FD601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Recuperación e Identidad.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BC4718-5F61-40FB-8D87-001C4C1CC879}" type="parTrans" cxnId="{595C690F-05F8-4451-B5FA-A308D6620348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854D5-1441-448B-B394-1989ADA699A5}" type="sibTrans" cxnId="{595C690F-05F8-4451-B5FA-A308D6620348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A2EC5-9D07-4345-A9E5-7BD1669CE412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Infraestructura y equipamiento básico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ED767-B812-428C-B62F-B79D60F44D6D}" type="parTrans" cxnId="{5AD31297-D98F-4DB9-8E83-0C0AD59D4787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E93AF-0C0F-4472-ADF4-29A8ACB4FDEE}" type="sibTrans" cxnId="{5AD31297-D98F-4DB9-8E83-0C0AD59D4787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C07E4-5DF5-482F-A78F-9F2D958F0B45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Planta turística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BA07C-212C-461D-984C-9C0BD0EDF1B8}" type="parTrans" cxnId="{598B7E4E-8FFC-469C-A4A9-C48E232FED58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62A56-A3C6-49A0-9BCE-91036C4A694D}" type="sibTrans" cxnId="{598B7E4E-8FFC-469C-A4A9-C48E232FED58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85A2B-AC0F-4628-9574-C561677E770C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Redes de cooperación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9567-82A8-4E61-BBB8-CE6CA588EA69}" type="parTrans" cxnId="{764EE621-C86D-48CD-AD8D-E66B93C79E7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FBF3F-4978-4CDE-89DF-D45D5B2E723C}" type="sibTrans" cxnId="{764EE621-C86D-48CD-AD8D-E66B93C79E7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6A0F1-F01F-4C42-A004-86D673A66791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Sistema turístico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95A3E-0973-4B21-8656-2E9BC20A54E0}" type="parTrans" cxnId="{821737C4-7C1E-4856-8CEF-CF3769EB84A1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CCD08-8F79-43CF-88DA-5A5AB41E6C11}" type="sibTrans" cxnId="{821737C4-7C1E-4856-8CEF-CF3769EB84A1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B5DB6-7765-456A-94B3-DF6E2E4EB7C9}" type="pres">
      <dgm:prSet presAssocID="{034EED82-2D6E-4C12-A405-AC04CBB7CA7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248306A0-E5B4-4FE2-B5B2-873692AD6E46}" type="pres">
      <dgm:prSet presAssocID="{3D6753BF-CC53-4AB7-A292-B4BA4D5FAC91}" presName="parenttextcomposite" presStyleCnt="0"/>
      <dgm:spPr/>
    </dgm:pt>
    <dgm:pt modelId="{C2E8F318-502A-4430-BC6C-679A07602785}" type="pres">
      <dgm:prSet presAssocID="{3D6753BF-CC53-4AB7-A292-B4BA4D5FAC9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34531B-2CAE-4BE9-97E7-DD20F2FE7F75}" type="pres">
      <dgm:prSet presAssocID="{3D6753BF-CC53-4AB7-A292-B4BA4D5FAC91}" presName="composite" presStyleCnt="0"/>
      <dgm:spPr/>
    </dgm:pt>
    <dgm:pt modelId="{6EBA5444-CAAA-42DA-82BC-68B5DEF7727E}" type="pres">
      <dgm:prSet presAssocID="{3D6753BF-CC53-4AB7-A292-B4BA4D5FAC91}" presName="chevron1" presStyleLbl="alignNode1" presStyleIdx="0" presStyleCnt="21"/>
      <dgm:spPr/>
    </dgm:pt>
    <dgm:pt modelId="{9CD471DA-11BF-425C-BBA2-FFC22130D7C0}" type="pres">
      <dgm:prSet presAssocID="{3D6753BF-CC53-4AB7-A292-B4BA4D5FAC91}" presName="chevron2" presStyleLbl="alignNode1" presStyleIdx="1" presStyleCnt="21"/>
      <dgm:spPr/>
    </dgm:pt>
    <dgm:pt modelId="{E0EA7C77-B469-4BD3-B3D5-BDA1DB838622}" type="pres">
      <dgm:prSet presAssocID="{3D6753BF-CC53-4AB7-A292-B4BA4D5FAC91}" presName="chevron3" presStyleLbl="alignNode1" presStyleIdx="2" presStyleCnt="21"/>
      <dgm:spPr/>
    </dgm:pt>
    <dgm:pt modelId="{B1767888-F022-4DA8-89C1-1CE01C2CA291}" type="pres">
      <dgm:prSet presAssocID="{3D6753BF-CC53-4AB7-A292-B4BA4D5FAC91}" presName="chevron4" presStyleLbl="alignNode1" presStyleIdx="3" presStyleCnt="21"/>
      <dgm:spPr/>
    </dgm:pt>
    <dgm:pt modelId="{ACDF8915-47AF-418A-853A-107ED41668C6}" type="pres">
      <dgm:prSet presAssocID="{3D6753BF-CC53-4AB7-A292-B4BA4D5FAC91}" presName="chevron5" presStyleLbl="alignNode1" presStyleIdx="4" presStyleCnt="21"/>
      <dgm:spPr/>
    </dgm:pt>
    <dgm:pt modelId="{11B130D2-BB78-4FA9-B6C5-FCA1FA2DBCD6}" type="pres">
      <dgm:prSet presAssocID="{3D6753BF-CC53-4AB7-A292-B4BA4D5FAC91}" presName="chevron6" presStyleLbl="alignNode1" presStyleIdx="5" presStyleCnt="21"/>
      <dgm:spPr/>
    </dgm:pt>
    <dgm:pt modelId="{D0B0CD7A-8C0F-4007-99C0-0D24AE0B7577}" type="pres">
      <dgm:prSet presAssocID="{3D6753BF-CC53-4AB7-A292-B4BA4D5FAC91}" presName="chevron7" presStyleLbl="alignNode1" presStyleIdx="6" presStyleCnt="21"/>
      <dgm:spPr/>
    </dgm:pt>
    <dgm:pt modelId="{7F669329-6AE4-4927-A940-92B2A7700377}" type="pres">
      <dgm:prSet presAssocID="{3D6753BF-CC53-4AB7-A292-B4BA4D5FAC9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3D34C-D64F-4243-9E58-CA4383B0AF17}" type="pres">
      <dgm:prSet presAssocID="{F50491CD-15C1-499E-844F-DCA7913DF07A}" presName="sibTrans" presStyleCnt="0"/>
      <dgm:spPr/>
    </dgm:pt>
    <dgm:pt modelId="{3B7E6A47-8F65-41B9-A93D-3FEB3FEC7FD2}" type="pres">
      <dgm:prSet presAssocID="{910A2EC5-9D07-4345-A9E5-7BD1669CE412}" presName="parenttextcomposite" presStyleCnt="0"/>
      <dgm:spPr/>
    </dgm:pt>
    <dgm:pt modelId="{7CA38397-4A91-484B-9B0C-3278C8E33486}" type="pres">
      <dgm:prSet presAssocID="{910A2EC5-9D07-4345-A9E5-7BD1669CE41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92B212-E14D-44FB-9840-ADA1419AF873}" type="pres">
      <dgm:prSet presAssocID="{910A2EC5-9D07-4345-A9E5-7BD1669CE412}" presName="composite" presStyleCnt="0"/>
      <dgm:spPr/>
    </dgm:pt>
    <dgm:pt modelId="{DC5E4F1C-35E2-4D60-AE72-92F2EA31D5F1}" type="pres">
      <dgm:prSet presAssocID="{910A2EC5-9D07-4345-A9E5-7BD1669CE412}" presName="chevron1" presStyleLbl="alignNode1" presStyleIdx="7" presStyleCnt="21"/>
      <dgm:spPr/>
    </dgm:pt>
    <dgm:pt modelId="{EA552C47-3F58-41F8-8415-4E3A59C0BE16}" type="pres">
      <dgm:prSet presAssocID="{910A2EC5-9D07-4345-A9E5-7BD1669CE412}" presName="chevron2" presStyleLbl="alignNode1" presStyleIdx="8" presStyleCnt="21"/>
      <dgm:spPr/>
    </dgm:pt>
    <dgm:pt modelId="{FB28D078-63BF-4945-9676-956CBDA9D691}" type="pres">
      <dgm:prSet presAssocID="{910A2EC5-9D07-4345-A9E5-7BD1669CE412}" presName="chevron3" presStyleLbl="alignNode1" presStyleIdx="9" presStyleCnt="21"/>
      <dgm:spPr/>
    </dgm:pt>
    <dgm:pt modelId="{98131C23-DA33-44F9-A179-C1EC655E5B0D}" type="pres">
      <dgm:prSet presAssocID="{910A2EC5-9D07-4345-A9E5-7BD1669CE412}" presName="chevron4" presStyleLbl="alignNode1" presStyleIdx="10" presStyleCnt="21"/>
      <dgm:spPr/>
    </dgm:pt>
    <dgm:pt modelId="{87A639C0-D19F-4D36-ADD9-DD6E57A58C79}" type="pres">
      <dgm:prSet presAssocID="{910A2EC5-9D07-4345-A9E5-7BD1669CE412}" presName="chevron5" presStyleLbl="alignNode1" presStyleIdx="11" presStyleCnt="21"/>
      <dgm:spPr/>
    </dgm:pt>
    <dgm:pt modelId="{0869245E-88E7-47A5-8AA3-BD37A3B2E51E}" type="pres">
      <dgm:prSet presAssocID="{910A2EC5-9D07-4345-A9E5-7BD1669CE412}" presName="chevron6" presStyleLbl="alignNode1" presStyleIdx="12" presStyleCnt="21"/>
      <dgm:spPr/>
    </dgm:pt>
    <dgm:pt modelId="{CFC00976-C45E-4CF2-AF03-9194251E1AB4}" type="pres">
      <dgm:prSet presAssocID="{910A2EC5-9D07-4345-A9E5-7BD1669CE412}" presName="chevron7" presStyleLbl="alignNode1" presStyleIdx="13" presStyleCnt="21"/>
      <dgm:spPr/>
    </dgm:pt>
    <dgm:pt modelId="{E9291901-F79C-4E6B-B1B5-28A93AFFCF96}" type="pres">
      <dgm:prSet presAssocID="{910A2EC5-9D07-4345-A9E5-7BD1669CE41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1310E7-43E3-4D73-93F0-CA159F107873}" type="pres">
      <dgm:prSet presAssocID="{63DE93AF-0C0F-4472-ADF4-29A8ACB4FDEE}" presName="sibTrans" presStyleCnt="0"/>
      <dgm:spPr/>
    </dgm:pt>
    <dgm:pt modelId="{3337B6F4-AE58-445A-812E-4050CDA19591}" type="pres">
      <dgm:prSet presAssocID="{76B85A2B-AC0F-4628-9574-C561677E770C}" presName="parenttextcomposite" presStyleCnt="0"/>
      <dgm:spPr/>
    </dgm:pt>
    <dgm:pt modelId="{CD234FD4-8164-4698-A751-0E5869C3DCB1}" type="pres">
      <dgm:prSet presAssocID="{76B85A2B-AC0F-4628-9574-C561677E770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882BD1-E9DB-47DC-A19C-347C2138E9F8}" type="pres">
      <dgm:prSet presAssocID="{76B85A2B-AC0F-4628-9574-C561677E770C}" presName="composite" presStyleCnt="0"/>
      <dgm:spPr/>
    </dgm:pt>
    <dgm:pt modelId="{7FD7BB49-5614-466A-B0AB-1A2E4BA8725F}" type="pres">
      <dgm:prSet presAssocID="{76B85A2B-AC0F-4628-9574-C561677E770C}" presName="chevron1" presStyleLbl="alignNode1" presStyleIdx="14" presStyleCnt="21"/>
      <dgm:spPr/>
    </dgm:pt>
    <dgm:pt modelId="{D8D78055-F571-47B4-9E17-5A79443F4BB7}" type="pres">
      <dgm:prSet presAssocID="{76B85A2B-AC0F-4628-9574-C561677E770C}" presName="chevron2" presStyleLbl="alignNode1" presStyleIdx="15" presStyleCnt="21"/>
      <dgm:spPr/>
    </dgm:pt>
    <dgm:pt modelId="{173A4787-87DE-4C3F-B817-68A44A6EEB2D}" type="pres">
      <dgm:prSet presAssocID="{76B85A2B-AC0F-4628-9574-C561677E770C}" presName="chevron3" presStyleLbl="alignNode1" presStyleIdx="16" presStyleCnt="21"/>
      <dgm:spPr/>
    </dgm:pt>
    <dgm:pt modelId="{7B7D0E1D-521F-403A-AA19-C5593D977082}" type="pres">
      <dgm:prSet presAssocID="{76B85A2B-AC0F-4628-9574-C561677E770C}" presName="chevron4" presStyleLbl="alignNode1" presStyleIdx="17" presStyleCnt="21"/>
      <dgm:spPr/>
    </dgm:pt>
    <dgm:pt modelId="{AA6AE99A-52F0-40A1-A302-F5ACB0C67E31}" type="pres">
      <dgm:prSet presAssocID="{76B85A2B-AC0F-4628-9574-C561677E770C}" presName="chevron5" presStyleLbl="alignNode1" presStyleIdx="18" presStyleCnt="21"/>
      <dgm:spPr/>
    </dgm:pt>
    <dgm:pt modelId="{60D79EA2-98C1-4917-878B-3F2A4E5F5FD2}" type="pres">
      <dgm:prSet presAssocID="{76B85A2B-AC0F-4628-9574-C561677E770C}" presName="chevron6" presStyleLbl="alignNode1" presStyleIdx="19" presStyleCnt="21"/>
      <dgm:spPr/>
    </dgm:pt>
    <dgm:pt modelId="{7C45DD0E-73DE-4E77-815D-8B23EF1A486B}" type="pres">
      <dgm:prSet presAssocID="{76B85A2B-AC0F-4628-9574-C561677E770C}" presName="chevron7" presStyleLbl="alignNode1" presStyleIdx="20" presStyleCnt="21"/>
      <dgm:spPr/>
    </dgm:pt>
    <dgm:pt modelId="{582D811E-85F4-424B-B74E-E4EE4C344DD7}" type="pres">
      <dgm:prSet presAssocID="{76B85A2B-AC0F-4628-9574-C561677E770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1A9769-5F3C-4A7C-9AA7-3739D3E7285A}" type="presOf" srcId="{6C0C07E4-5DF5-482F-A78F-9F2D958F0B45}" destId="{E9291901-F79C-4E6B-B1B5-28A93AFFCF96}" srcOrd="0" destOrd="0" presId="urn:microsoft.com/office/officeart/2008/layout/VerticalAccentList"/>
    <dgm:cxn modelId="{E4D56405-3FA2-4175-A59E-A9F9B23E7569}" type="presOf" srcId="{034EED82-2D6E-4C12-A405-AC04CBB7CA7C}" destId="{85EB5DB6-7765-456A-94B3-DF6E2E4EB7C9}" srcOrd="0" destOrd="0" presId="urn:microsoft.com/office/officeart/2008/layout/VerticalAccentList"/>
    <dgm:cxn modelId="{595C690F-05F8-4451-B5FA-A308D6620348}" srcId="{3D6753BF-CC53-4AB7-A292-B4BA4D5FAC91}" destId="{A9BCE64E-C5BB-46EA-8137-F033D70FD601}" srcOrd="0" destOrd="0" parTransId="{73BC4718-5F61-40FB-8D87-001C4C1CC879}" sibTransId="{76A854D5-1441-448B-B394-1989ADA699A5}"/>
    <dgm:cxn modelId="{9553260F-238B-4954-87CC-1174D97508D6}" srcId="{034EED82-2D6E-4C12-A405-AC04CBB7CA7C}" destId="{3D6753BF-CC53-4AB7-A292-B4BA4D5FAC91}" srcOrd="0" destOrd="0" parTransId="{D2762B20-E511-4804-AA3E-5F74DF862D4B}" sibTransId="{F50491CD-15C1-499E-844F-DCA7913DF07A}"/>
    <dgm:cxn modelId="{764EE621-C86D-48CD-AD8D-E66B93C79E79}" srcId="{034EED82-2D6E-4C12-A405-AC04CBB7CA7C}" destId="{76B85A2B-AC0F-4628-9574-C561677E770C}" srcOrd="2" destOrd="0" parTransId="{6E259567-82A8-4E61-BBB8-CE6CA588EA69}" sibTransId="{727FBF3F-4978-4CDE-89DF-D45D5B2E723C}"/>
    <dgm:cxn modelId="{5AD31297-D98F-4DB9-8E83-0C0AD59D4787}" srcId="{034EED82-2D6E-4C12-A405-AC04CBB7CA7C}" destId="{910A2EC5-9D07-4345-A9E5-7BD1669CE412}" srcOrd="1" destOrd="0" parTransId="{C8CED767-B812-428C-B62F-B79D60F44D6D}" sibTransId="{63DE93AF-0C0F-4472-ADF4-29A8ACB4FDEE}"/>
    <dgm:cxn modelId="{7AB878C9-E651-4E82-83C8-9037956CE869}" type="presOf" srcId="{3D6753BF-CC53-4AB7-A292-B4BA4D5FAC91}" destId="{C2E8F318-502A-4430-BC6C-679A07602785}" srcOrd="0" destOrd="0" presId="urn:microsoft.com/office/officeart/2008/layout/VerticalAccentList"/>
    <dgm:cxn modelId="{16AAE932-6FDC-4584-B515-4259EC11BA7C}" type="presOf" srcId="{910A2EC5-9D07-4345-A9E5-7BD1669CE412}" destId="{7CA38397-4A91-484B-9B0C-3278C8E33486}" srcOrd="0" destOrd="0" presId="urn:microsoft.com/office/officeart/2008/layout/VerticalAccentList"/>
    <dgm:cxn modelId="{4F4C7D15-4BA8-480D-9640-9F3F6020C546}" type="presOf" srcId="{A9BCE64E-C5BB-46EA-8137-F033D70FD601}" destId="{7F669329-6AE4-4927-A940-92B2A7700377}" srcOrd="0" destOrd="0" presId="urn:microsoft.com/office/officeart/2008/layout/VerticalAccentList"/>
    <dgm:cxn modelId="{4C04FA88-3ECA-4597-A70F-D27CFFBBD19A}" type="presOf" srcId="{76B85A2B-AC0F-4628-9574-C561677E770C}" destId="{CD234FD4-8164-4698-A751-0E5869C3DCB1}" srcOrd="0" destOrd="0" presId="urn:microsoft.com/office/officeart/2008/layout/VerticalAccentList"/>
    <dgm:cxn modelId="{598B7E4E-8FFC-469C-A4A9-C48E232FED58}" srcId="{910A2EC5-9D07-4345-A9E5-7BD1669CE412}" destId="{6C0C07E4-5DF5-482F-A78F-9F2D958F0B45}" srcOrd="0" destOrd="0" parTransId="{E1EBA07C-212C-461D-984C-9C0BD0EDF1B8}" sibTransId="{E4862A56-A3C6-49A0-9BCE-91036C4A694D}"/>
    <dgm:cxn modelId="{821737C4-7C1E-4856-8CEF-CF3769EB84A1}" srcId="{76B85A2B-AC0F-4628-9574-C561677E770C}" destId="{6F06A0F1-F01F-4C42-A004-86D673A66791}" srcOrd="0" destOrd="0" parTransId="{A6995A3E-0973-4B21-8656-2E9BC20A54E0}" sibTransId="{D3ACCD08-8F79-43CF-88DA-5A5AB41E6C11}"/>
    <dgm:cxn modelId="{64F12D73-652A-4F25-9BDB-2BD3772DAD4F}" type="presOf" srcId="{6F06A0F1-F01F-4C42-A004-86D673A66791}" destId="{582D811E-85F4-424B-B74E-E4EE4C344DD7}" srcOrd="0" destOrd="0" presId="urn:microsoft.com/office/officeart/2008/layout/VerticalAccentList"/>
    <dgm:cxn modelId="{0A884A3B-F41B-4224-BED4-E5D58969AC6A}" type="presParOf" srcId="{85EB5DB6-7765-456A-94B3-DF6E2E4EB7C9}" destId="{248306A0-E5B4-4FE2-B5B2-873692AD6E46}" srcOrd="0" destOrd="0" presId="urn:microsoft.com/office/officeart/2008/layout/VerticalAccentList"/>
    <dgm:cxn modelId="{DCDED3A4-7B1C-4F71-BF4D-28289D0A5EB2}" type="presParOf" srcId="{248306A0-E5B4-4FE2-B5B2-873692AD6E46}" destId="{C2E8F318-502A-4430-BC6C-679A07602785}" srcOrd="0" destOrd="0" presId="urn:microsoft.com/office/officeart/2008/layout/VerticalAccentList"/>
    <dgm:cxn modelId="{418A4E18-1BBA-4BC2-BC6F-422238BFE252}" type="presParOf" srcId="{85EB5DB6-7765-456A-94B3-DF6E2E4EB7C9}" destId="{6534531B-2CAE-4BE9-97E7-DD20F2FE7F75}" srcOrd="1" destOrd="0" presId="urn:microsoft.com/office/officeart/2008/layout/VerticalAccentList"/>
    <dgm:cxn modelId="{D35D1592-2302-49A5-975F-CD7A49185480}" type="presParOf" srcId="{6534531B-2CAE-4BE9-97E7-DD20F2FE7F75}" destId="{6EBA5444-CAAA-42DA-82BC-68B5DEF7727E}" srcOrd="0" destOrd="0" presId="urn:microsoft.com/office/officeart/2008/layout/VerticalAccentList"/>
    <dgm:cxn modelId="{6CC0082E-E17B-42AF-A008-72CB39904EC7}" type="presParOf" srcId="{6534531B-2CAE-4BE9-97E7-DD20F2FE7F75}" destId="{9CD471DA-11BF-425C-BBA2-FFC22130D7C0}" srcOrd="1" destOrd="0" presId="urn:microsoft.com/office/officeart/2008/layout/VerticalAccentList"/>
    <dgm:cxn modelId="{C9682550-1B87-4AFA-A6FE-C432A1D07F9F}" type="presParOf" srcId="{6534531B-2CAE-4BE9-97E7-DD20F2FE7F75}" destId="{E0EA7C77-B469-4BD3-B3D5-BDA1DB838622}" srcOrd="2" destOrd="0" presId="urn:microsoft.com/office/officeart/2008/layout/VerticalAccentList"/>
    <dgm:cxn modelId="{7CCE03A5-C66E-4C0D-94C7-60C39E85C641}" type="presParOf" srcId="{6534531B-2CAE-4BE9-97E7-DD20F2FE7F75}" destId="{B1767888-F022-4DA8-89C1-1CE01C2CA291}" srcOrd="3" destOrd="0" presId="urn:microsoft.com/office/officeart/2008/layout/VerticalAccentList"/>
    <dgm:cxn modelId="{DCBE7A14-BDB0-437F-BBEC-6D5240D4DFAB}" type="presParOf" srcId="{6534531B-2CAE-4BE9-97E7-DD20F2FE7F75}" destId="{ACDF8915-47AF-418A-853A-107ED41668C6}" srcOrd="4" destOrd="0" presId="urn:microsoft.com/office/officeart/2008/layout/VerticalAccentList"/>
    <dgm:cxn modelId="{0C431AB3-FB46-4A15-A390-5E379D2334EC}" type="presParOf" srcId="{6534531B-2CAE-4BE9-97E7-DD20F2FE7F75}" destId="{11B130D2-BB78-4FA9-B6C5-FCA1FA2DBCD6}" srcOrd="5" destOrd="0" presId="urn:microsoft.com/office/officeart/2008/layout/VerticalAccentList"/>
    <dgm:cxn modelId="{8FEF26BF-3CDD-4246-9177-451DE9C31B0C}" type="presParOf" srcId="{6534531B-2CAE-4BE9-97E7-DD20F2FE7F75}" destId="{D0B0CD7A-8C0F-4007-99C0-0D24AE0B7577}" srcOrd="6" destOrd="0" presId="urn:microsoft.com/office/officeart/2008/layout/VerticalAccentList"/>
    <dgm:cxn modelId="{A8B33467-1551-4779-8D15-E5014CBA8616}" type="presParOf" srcId="{6534531B-2CAE-4BE9-97E7-DD20F2FE7F75}" destId="{7F669329-6AE4-4927-A940-92B2A7700377}" srcOrd="7" destOrd="0" presId="urn:microsoft.com/office/officeart/2008/layout/VerticalAccentList"/>
    <dgm:cxn modelId="{5B039E2F-5D1A-4A35-ACD3-574288E7E6BE}" type="presParOf" srcId="{85EB5DB6-7765-456A-94B3-DF6E2E4EB7C9}" destId="{A983D34C-D64F-4243-9E58-CA4383B0AF17}" srcOrd="2" destOrd="0" presId="urn:microsoft.com/office/officeart/2008/layout/VerticalAccentList"/>
    <dgm:cxn modelId="{B90DD61C-0F27-4AB1-903C-81BFA9BA05A1}" type="presParOf" srcId="{85EB5DB6-7765-456A-94B3-DF6E2E4EB7C9}" destId="{3B7E6A47-8F65-41B9-A93D-3FEB3FEC7FD2}" srcOrd="3" destOrd="0" presId="urn:microsoft.com/office/officeart/2008/layout/VerticalAccentList"/>
    <dgm:cxn modelId="{90267485-BB5D-479C-8A8D-DD50A793516C}" type="presParOf" srcId="{3B7E6A47-8F65-41B9-A93D-3FEB3FEC7FD2}" destId="{7CA38397-4A91-484B-9B0C-3278C8E33486}" srcOrd="0" destOrd="0" presId="urn:microsoft.com/office/officeart/2008/layout/VerticalAccentList"/>
    <dgm:cxn modelId="{9A23922B-F0F9-465E-A3D8-4D4A4F6CFA52}" type="presParOf" srcId="{85EB5DB6-7765-456A-94B3-DF6E2E4EB7C9}" destId="{E892B212-E14D-44FB-9840-ADA1419AF873}" srcOrd="4" destOrd="0" presId="urn:microsoft.com/office/officeart/2008/layout/VerticalAccentList"/>
    <dgm:cxn modelId="{2DEC553C-BB4C-48DC-89D1-ED58B7A71882}" type="presParOf" srcId="{E892B212-E14D-44FB-9840-ADA1419AF873}" destId="{DC5E4F1C-35E2-4D60-AE72-92F2EA31D5F1}" srcOrd="0" destOrd="0" presId="urn:microsoft.com/office/officeart/2008/layout/VerticalAccentList"/>
    <dgm:cxn modelId="{39A2807D-2D7B-48E4-AA21-15485ADEB8CF}" type="presParOf" srcId="{E892B212-E14D-44FB-9840-ADA1419AF873}" destId="{EA552C47-3F58-41F8-8415-4E3A59C0BE16}" srcOrd="1" destOrd="0" presId="urn:microsoft.com/office/officeart/2008/layout/VerticalAccentList"/>
    <dgm:cxn modelId="{A5A00C58-006E-40C0-8251-80872E8D586D}" type="presParOf" srcId="{E892B212-E14D-44FB-9840-ADA1419AF873}" destId="{FB28D078-63BF-4945-9676-956CBDA9D691}" srcOrd="2" destOrd="0" presId="urn:microsoft.com/office/officeart/2008/layout/VerticalAccentList"/>
    <dgm:cxn modelId="{C07189F6-AACA-4437-A38C-FDA29D855FC4}" type="presParOf" srcId="{E892B212-E14D-44FB-9840-ADA1419AF873}" destId="{98131C23-DA33-44F9-A179-C1EC655E5B0D}" srcOrd="3" destOrd="0" presId="urn:microsoft.com/office/officeart/2008/layout/VerticalAccentList"/>
    <dgm:cxn modelId="{84E6A9C0-7B87-4612-93F3-9286E7FC5791}" type="presParOf" srcId="{E892B212-E14D-44FB-9840-ADA1419AF873}" destId="{87A639C0-D19F-4D36-ADD9-DD6E57A58C79}" srcOrd="4" destOrd="0" presId="urn:microsoft.com/office/officeart/2008/layout/VerticalAccentList"/>
    <dgm:cxn modelId="{18539C66-F85F-4DE1-B97B-9952D35BB363}" type="presParOf" srcId="{E892B212-E14D-44FB-9840-ADA1419AF873}" destId="{0869245E-88E7-47A5-8AA3-BD37A3B2E51E}" srcOrd="5" destOrd="0" presId="urn:microsoft.com/office/officeart/2008/layout/VerticalAccentList"/>
    <dgm:cxn modelId="{D7A235BB-6EB6-4F5B-8F33-3DBA4636EE8C}" type="presParOf" srcId="{E892B212-E14D-44FB-9840-ADA1419AF873}" destId="{CFC00976-C45E-4CF2-AF03-9194251E1AB4}" srcOrd="6" destOrd="0" presId="urn:microsoft.com/office/officeart/2008/layout/VerticalAccentList"/>
    <dgm:cxn modelId="{37A0CA28-A10C-48E7-A2D8-AEE82E2664F4}" type="presParOf" srcId="{E892B212-E14D-44FB-9840-ADA1419AF873}" destId="{E9291901-F79C-4E6B-B1B5-28A93AFFCF96}" srcOrd="7" destOrd="0" presId="urn:microsoft.com/office/officeart/2008/layout/VerticalAccentList"/>
    <dgm:cxn modelId="{FFDEB142-95C0-4D01-9799-038A6030B417}" type="presParOf" srcId="{85EB5DB6-7765-456A-94B3-DF6E2E4EB7C9}" destId="{CF1310E7-43E3-4D73-93F0-CA159F107873}" srcOrd="5" destOrd="0" presId="urn:microsoft.com/office/officeart/2008/layout/VerticalAccentList"/>
    <dgm:cxn modelId="{36BF9CA4-530A-4BED-8531-E695844EBCE7}" type="presParOf" srcId="{85EB5DB6-7765-456A-94B3-DF6E2E4EB7C9}" destId="{3337B6F4-AE58-445A-812E-4050CDA19591}" srcOrd="6" destOrd="0" presId="urn:microsoft.com/office/officeart/2008/layout/VerticalAccentList"/>
    <dgm:cxn modelId="{829B0A48-41B0-4843-A3A6-3B0CBF900105}" type="presParOf" srcId="{3337B6F4-AE58-445A-812E-4050CDA19591}" destId="{CD234FD4-8164-4698-A751-0E5869C3DCB1}" srcOrd="0" destOrd="0" presId="urn:microsoft.com/office/officeart/2008/layout/VerticalAccentList"/>
    <dgm:cxn modelId="{BC3C47C8-5EF7-4751-A28D-A553BE2002FC}" type="presParOf" srcId="{85EB5DB6-7765-456A-94B3-DF6E2E4EB7C9}" destId="{4E882BD1-E9DB-47DC-A19C-347C2138E9F8}" srcOrd="7" destOrd="0" presId="urn:microsoft.com/office/officeart/2008/layout/VerticalAccentList"/>
    <dgm:cxn modelId="{8709AF80-BD36-4428-A920-15A4EB5F7BF5}" type="presParOf" srcId="{4E882BD1-E9DB-47DC-A19C-347C2138E9F8}" destId="{7FD7BB49-5614-466A-B0AB-1A2E4BA8725F}" srcOrd="0" destOrd="0" presId="urn:microsoft.com/office/officeart/2008/layout/VerticalAccentList"/>
    <dgm:cxn modelId="{995BBEC9-E93B-4A53-8D05-2EC0C5E17C06}" type="presParOf" srcId="{4E882BD1-E9DB-47DC-A19C-347C2138E9F8}" destId="{D8D78055-F571-47B4-9E17-5A79443F4BB7}" srcOrd="1" destOrd="0" presId="urn:microsoft.com/office/officeart/2008/layout/VerticalAccentList"/>
    <dgm:cxn modelId="{571D809F-68C5-49BF-8A8F-91441B9BAD64}" type="presParOf" srcId="{4E882BD1-E9DB-47DC-A19C-347C2138E9F8}" destId="{173A4787-87DE-4C3F-B817-68A44A6EEB2D}" srcOrd="2" destOrd="0" presId="urn:microsoft.com/office/officeart/2008/layout/VerticalAccentList"/>
    <dgm:cxn modelId="{8DD54833-5C35-4143-A4E8-8B86C0842852}" type="presParOf" srcId="{4E882BD1-E9DB-47DC-A19C-347C2138E9F8}" destId="{7B7D0E1D-521F-403A-AA19-C5593D977082}" srcOrd="3" destOrd="0" presId="urn:microsoft.com/office/officeart/2008/layout/VerticalAccentList"/>
    <dgm:cxn modelId="{43A9B812-4F5D-41C6-9A0E-C04543F515D3}" type="presParOf" srcId="{4E882BD1-E9DB-47DC-A19C-347C2138E9F8}" destId="{AA6AE99A-52F0-40A1-A302-F5ACB0C67E31}" srcOrd="4" destOrd="0" presId="urn:microsoft.com/office/officeart/2008/layout/VerticalAccentList"/>
    <dgm:cxn modelId="{422B10FE-2387-47C5-AEDD-558557677AC3}" type="presParOf" srcId="{4E882BD1-E9DB-47DC-A19C-347C2138E9F8}" destId="{60D79EA2-98C1-4917-878B-3F2A4E5F5FD2}" srcOrd="5" destOrd="0" presId="urn:microsoft.com/office/officeart/2008/layout/VerticalAccentList"/>
    <dgm:cxn modelId="{F47DC988-A21F-49ED-99B9-BD6BBCE7C33C}" type="presParOf" srcId="{4E882BD1-E9DB-47DC-A19C-347C2138E9F8}" destId="{7C45DD0E-73DE-4E77-815D-8B23EF1A486B}" srcOrd="6" destOrd="0" presId="urn:microsoft.com/office/officeart/2008/layout/VerticalAccentList"/>
    <dgm:cxn modelId="{3C998F0F-7ACB-4BEE-8490-872857CC23D9}" type="presParOf" srcId="{4E882BD1-E9DB-47DC-A19C-347C2138E9F8}" destId="{582D811E-85F4-424B-B74E-E4EE4C344DD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72D07B-E725-419B-8330-0674F4910458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AD0ACC-4A64-4D1B-A572-6F56CCC616F1}">
      <dgm:prSet phldrT="[Texto]"/>
      <dgm:spPr>
        <a:solidFill>
          <a:schemeClr val="accent5"/>
        </a:solidFill>
      </dgm:spPr>
      <dgm:t>
        <a:bodyPr/>
        <a:lstStyle/>
        <a:p>
          <a:r>
            <a:rPr lang="es-EC" dirty="0" smtClean="0"/>
            <a:t>Publicidad</a:t>
          </a:r>
          <a:endParaRPr lang="es-EC" dirty="0"/>
        </a:p>
      </dgm:t>
    </dgm:pt>
    <dgm:pt modelId="{8A99F970-1484-49A1-A85C-691ABF7A9982}" type="parTrans" cxnId="{86AC2E53-6090-4BAD-897F-18A00879F370}">
      <dgm:prSet/>
      <dgm:spPr/>
      <dgm:t>
        <a:bodyPr/>
        <a:lstStyle/>
        <a:p>
          <a:endParaRPr lang="es-EC"/>
        </a:p>
      </dgm:t>
    </dgm:pt>
    <dgm:pt modelId="{ECF6E379-9F44-4DEE-A66C-8F0EFDFDD450}" type="sibTrans" cxnId="{86AC2E53-6090-4BAD-897F-18A00879F370}">
      <dgm:prSet/>
      <dgm:spPr/>
      <dgm:t>
        <a:bodyPr/>
        <a:lstStyle/>
        <a:p>
          <a:endParaRPr lang="es-EC"/>
        </a:p>
      </dgm:t>
    </dgm:pt>
    <dgm:pt modelId="{63308DC4-6902-4334-95C8-859DACBDD317}">
      <dgm:prSet phldrT="[Texto]"/>
      <dgm:spPr>
        <a:solidFill>
          <a:schemeClr val="accent5"/>
        </a:solidFill>
      </dgm:spPr>
      <dgm:t>
        <a:bodyPr/>
        <a:lstStyle/>
        <a:p>
          <a:r>
            <a:rPr lang="es-EC" dirty="0" smtClean="0"/>
            <a:t>Difusión</a:t>
          </a:r>
          <a:endParaRPr lang="es-EC" dirty="0"/>
        </a:p>
      </dgm:t>
    </dgm:pt>
    <dgm:pt modelId="{00E3C9E1-5121-4E99-8C3A-B8B446A2A47A}" type="parTrans" cxnId="{8E74DD7E-AD96-4089-87E2-01D188A95F09}">
      <dgm:prSet/>
      <dgm:spPr/>
      <dgm:t>
        <a:bodyPr/>
        <a:lstStyle/>
        <a:p>
          <a:endParaRPr lang="es-EC"/>
        </a:p>
      </dgm:t>
    </dgm:pt>
    <dgm:pt modelId="{0828A21E-B410-4AB1-9236-D535EDE31B13}" type="sibTrans" cxnId="{8E74DD7E-AD96-4089-87E2-01D188A95F09}">
      <dgm:prSet/>
      <dgm:spPr/>
      <dgm:t>
        <a:bodyPr/>
        <a:lstStyle/>
        <a:p>
          <a:endParaRPr lang="es-EC"/>
        </a:p>
      </dgm:t>
    </dgm:pt>
    <dgm:pt modelId="{C41EC600-2660-417E-9167-046A6D2B9B4C}" type="pres">
      <dgm:prSet presAssocID="{C172D07B-E725-419B-8330-0674F49104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56F20D-6C16-40F3-9462-89CC97B49087}" type="pres">
      <dgm:prSet presAssocID="{FDAD0ACC-4A64-4D1B-A572-6F56CCC616F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05FC33-7933-4E09-B068-F3E984E4E422}" type="pres">
      <dgm:prSet presAssocID="{63308DC4-6902-4334-95C8-859DACBDD317}" presName="arrow" presStyleLbl="node1" presStyleIdx="1" presStyleCnt="2" custRadScaleRad="757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D14C89-2F47-436D-AD4C-4D4B1F191AE8}" type="presOf" srcId="{FDAD0ACC-4A64-4D1B-A572-6F56CCC616F1}" destId="{0556F20D-6C16-40F3-9462-89CC97B49087}" srcOrd="0" destOrd="0" presId="urn:microsoft.com/office/officeart/2005/8/layout/arrow1"/>
    <dgm:cxn modelId="{C5E9694F-4783-42BE-B14A-D8F1FBC682B3}" type="presOf" srcId="{C172D07B-E725-419B-8330-0674F4910458}" destId="{C41EC600-2660-417E-9167-046A6D2B9B4C}" srcOrd="0" destOrd="0" presId="urn:microsoft.com/office/officeart/2005/8/layout/arrow1"/>
    <dgm:cxn modelId="{86AC2E53-6090-4BAD-897F-18A00879F370}" srcId="{C172D07B-E725-419B-8330-0674F4910458}" destId="{FDAD0ACC-4A64-4D1B-A572-6F56CCC616F1}" srcOrd="0" destOrd="0" parTransId="{8A99F970-1484-49A1-A85C-691ABF7A9982}" sibTransId="{ECF6E379-9F44-4DEE-A66C-8F0EFDFDD450}"/>
    <dgm:cxn modelId="{AE8592E1-5042-466E-B902-152041CED3FA}" type="presOf" srcId="{63308DC4-6902-4334-95C8-859DACBDD317}" destId="{7605FC33-7933-4E09-B068-F3E984E4E422}" srcOrd="0" destOrd="0" presId="urn:microsoft.com/office/officeart/2005/8/layout/arrow1"/>
    <dgm:cxn modelId="{8E74DD7E-AD96-4089-87E2-01D188A95F09}" srcId="{C172D07B-E725-419B-8330-0674F4910458}" destId="{63308DC4-6902-4334-95C8-859DACBDD317}" srcOrd="1" destOrd="0" parTransId="{00E3C9E1-5121-4E99-8C3A-B8B446A2A47A}" sibTransId="{0828A21E-B410-4AB1-9236-D535EDE31B13}"/>
    <dgm:cxn modelId="{9D486E52-7FC3-4D17-88F4-45C40E88CF07}" type="presParOf" srcId="{C41EC600-2660-417E-9167-046A6D2B9B4C}" destId="{0556F20D-6C16-40F3-9462-89CC97B49087}" srcOrd="0" destOrd="0" presId="urn:microsoft.com/office/officeart/2005/8/layout/arrow1"/>
    <dgm:cxn modelId="{87B57DE4-7EDB-40B1-851A-11D31BF68869}" type="presParOf" srcId="{C41EC600-2660-417E-9167-046A6D2B9B4C}" destId="{7605FC33-7933-4E09-B068-F3E984E4E422}" srcOrd="1" destOrd="0" presId="urn:microsoft.com/office/officeart/2005/8/layout/arrow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04170D-403D-435A-AFE1-F9E65824315C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622850-D5F5-455D-918B-993A3DF1321D}">
      <dgm:prSet phldrT="[Texto]"/>
      <dgm:spPr/>
      <dgm:t>
        <a:bodyPr/>
        <a:lstStyle/>
        <a:p>
          <a:r>
            <a:rPr lang="es-EC" b="1" dirty="0" smtClean="0"/>
            <a:t>Sistema turístico</a:t>
          </a:r>
          <a:endParaRPr lang="es-EC" b="1" dirty="0"/>
        </a:p>
      </dgm:t>
    </dgm:pt>
    <dgm:pt modelId="{F3EBA2D0-8FAE-4BFA-904A-AA101524EA6D}" type="parTrans" cxnId="{D0056CEA-7BA5-46E3-85B7-6C6AE9B324D8}">
      <dgm:prSet/>
      <dgm:spPr/>
      <dgm:t>
        <a:bodyPr/>
        <a:lstStyle/>
        <a:p>
          <a:endParaRPr lang="es-EC"/>
        </a:p>
      </dgm:t>
    </dgm:pt>
    <dgm:pt modelId="{5AE58CBE-1E8F-4D70-9936-7FEA38E80A2B}" type="sibTrans" cxnId="{D0056CEA-7BA5-46E3-85B7-6C6AE9B324D8}">
      <dgm:prSet/>
      <dgm:spPr/>
      <dgm:t>
        <a:bodyPr/>
        <a:lstStyle/>
        <a:p>
          <a:endParaRPr lang="es-EC"/>
        </a:p>
      </dgm:t>
    </dgm:pt>
    <dgm:pt modelId="{A96DE954-DE39-4E02-89F7-8319814E1235}">
      <dgm:prSet phldrT="[Texto]"/>
      <dgm:spPr/>
      <dgm:t>
        <a:bodyPr/>
        <a:lstStyle/>
        <a:p>
          <a:r>
            <a:rPr lang="es-EC" dirty="0" smtClean="0"/>
            <a:t>Planes estratégicos.</a:t>
          </a:r>
        </a:p>
        <a:p>
          <a:r>
            <a:rPr lang="es-EC" dirty="0" smtClean="0"/>
            <a:t>Proyectos.</a:t>
          </a:r>
        </a:p>
      </dgm:t>
    </dgm:pt>
    <dgm:pt modelId="{A6899EEF-494A-4264-975A-81383BF310FE}" type="parTrans" cxnId="{0627B6E1-74CC-424F-881D-EADB2EAFBEC3}">
      <dgm:prSet/>
      <dgm:spPr/>
      <dgm:t>
        <a:bodyPr/>
        <a:lstStyle/>
        <a:p>
          <a:endParaRPr lang="es-EC"/>
        </a:p>
      </dgm:t>
    </dgm:pt>
    <dgm:pt modelId="{0300FB5E-605E-484C-A725-2B7834EA1A1D}" type="sibTrans" cxnId="{0627B6E1-74CC-424F-881D-EADB2EAFBEC3}">
      <dgm:prSet/>
      <dgm:spPr/>
      <dgm:t>
        <a:bodyPr/>
        <a:lstStyle/>
        <a:p>
          <a:endParaRPr lang="es-EC"/>
        </a:p>
      </dgm:t>
    </dgm:pt>
    <dgm:pt modelId="{E432911A-78D2-47A9-8662-2E3D687268C7}">
      <dgm:prSet phldrT="[Texto]"/>
      <dgm:spPr/>
      <dgm:t>
        <a:bodyPr/>
        <a:lstStyle/>
        <a:p>
          <a:r>
            <a:rPr lang="es-EC" b="1" dirty="0" smtClean="0"/>
            <a:t>Sostenibilidad</a:t>
          </a:r>
          <a:endParaRPr lang="es-EC" b="1" dirty="0"/>
        </a:p>
      </dgm:t>
    </dgm:pt>
    <dgm:pt modelId="{9066B0AE-726A-439D-8F44-140D99DD471F}" type="parTrans" cxnId="{2CEEE88A-969C-428A-9832-5E2D1AD282E8}">
      <dgm:prSet/>
      <dgm:spPr/>
      <dgm:t>
        <a:bodyPr/>
        <a:lstStyle/>
        <a:p>
          <a:endParaRPr lang="es-EC"/>
        </a:p>
      </dgm:t>
    </dgm:pt>
    <dgm:pt modelId="{5796FD90-2689-4830-A272-94F938151B5E}" type="sibTrans" cxnId="{2CEEE88A-969C-428A-9832-5E2D1AD282E8}">
      <dgm:prSet/>
      <dgm:spPr/>
      <dgm:t>
        <a:bodyPr/>
        <a:lstStyle/>
        <a:p>
          <a:endParaRPr lang="es-EC"/>
        </a:p>
      </dgm:t>
    </dgm:pt>
    <dgm:pt modelId="{B716D4DD-7A8E-4528-9D79-C0453802E465}">
      <dgm:prSet phldrT="[Texto]"/>
      <dgm:spPr/>
      <dgm:t>
        <a:bodyPr/>
        <a:lstStyle/>
        <a:p>
          <a:r>
            <a:rPr lang="es-EC" dirty="0" smtClean="0"/>
            <a:t>Dar a conocer, los pilares fundamentales.</a:t>
          </a:r>
        </a:p>
        <a:p>
          <a:r>
            <a:rPr lang="es-EC" dirty="0" smtClean="0"/>
            <a:t>- Social.</a:t>
          </a:r>
        </a:p>
        <a:p>
          <a:r>
            <a:rPr lang="es-EC" dirty="0" smtClean="0"/>
            <a:t>- Ambiental.</a:t>
          </a:r>
        </a:p>
        <a:p>
          <a:r>
            <a:rPr lang="es-EC" dirty="0" smtClean="0"/>
            <a:t>- Económico.</a:t>
          </a:r>
          <a:endParaRPr lang="es-EC" dirty="0"/>
        </a:p>
      </dgm:t>
    </dgm:pt>
    <dgm:pt modelId="{E08F490A-4B33-40EE-BC81-1988F72A5F50}" type="parTrans" cxnId="{D294AE1D-0022-4286-94BA-C83FCEC2150C}">
      <dgm:prSet/>
      <dgm:spPr/>
      <dgm:t>
        <a:bodyPr/>
        <a:lstStyle/>
        <a:p>
          <a:endParaRPr lang="es-EC"/>
        </a:p>
      </dgm:t>
    </dgm:pt>
    <dgm:pt modelId="{306FD3BB-F7F0-463F-A848-4A0EE84A585F}" type="sibTrans" cxnId="{D294AE1D-0022-4286-94BA-C83FCEC2150C}">
      <dgm:prSet/>
      <dgm:spPr/>
      <dgm:t>
        <a:bodyPr/>
        <a:lstStyle/>
        <a:p>
          <a:endParaRPr lang="es-EC"/>
        </a:p>
      </dgm:t>
    </dgm:pt>
    <dgm:pt modelId="{E6B6FED1-1A82-4B1B-A912-9023D5D96E31}">
      <dgm:prSet phldrT="[Texto]"/>
      <dgm:spPr/>
      <dgm:t>
        <a:bodyPr/>
        <a:lstStyle/>
        <a:p>
          <a:r>
            <a:rPr lang="es-EC" dirty="0" smtClean="0"/>
            <a:t>Alianzas.</a:t>
          </a:r>
          <a:endParaRPr lang="es-EC" dirty="0"/>
        </a:p>
      </dgm:t>
    </dgm:pt>
    <dgm:pt modelId="{FA61F373-F73D-4DDF-B824-D90A7551D37D}" type="parTrans" cxnId="{C54FB312-0F7E-4F36-BF9B-DE271358662F}">
      <dgm:prSet/>
      <dgm:spPr/>
      <dgm:t>
        <a:bodyPr/>
        <a:lstStyle/>
        <a:p>
          <a:endParaRPr lang="es-EC"/>
        </a:p>
      </dgm:t>
    </dgm:pt>
    <dgm:pt modelId="{BA18AEF0-A606-4461-A2F4-FF4F56C909CF}" type="sibTrans" cxnId="{C54FB312-0F7E-4F36-BF9B-DE271358662F}">
      <dgm:prSet/>
      <dgm:spPr/>
      <dgm:t>
        <a:bodyPr/>
        <a:lstStyle/>
        <a:p>
          <a:endParaRPr lang="es-EC"/>
        </a:p>
      </dgm:t>
    </dgm:pt>
    <dgm:pt modelId="{413A63D7-6B98-4A9A-B8CD-30CE6C6D7E62}">
      <dgm:prSet phldrT="[Texto]"/>
      <dgm:spPr/>
      <dgm:t>
        <a:bodyPr/>
        <a:lstStyle/>
        <a:p>
          <a:r>
            <a:rPr lang="es-EC" dirty="0" smtClean="0"/>
            <a:t>Planta turística</a:t>
          </a:r>
          <a:endParaRPr lang="es-EC" dirty="0"/>
        </a:p>
      </dgm:t>
    </dgm:pt>
    <dgm:pt modelId="{55645088-0580-4170-907D-ED0EEA914227}" type="sibTrans" cxnId="{5086CE02-60A4-4279-85FA-11B68A95133D}">
      <dgm:prSet/>
      <dgm:spPr/>
      <dgm:t>
        <a:bodyPr/>
        <a:lstStyle/>
        <a:p>
          <a:endParaRPr lang="es-EC"/>
        </a:p>
      </dgm:t>
    </dgm:pt>
    <dgm:pt modelId="{6C5CDA4C-BFB3-4166-B0CB-A7322D0B9929}" type="parTrans" cxnId="{5086CE02-60A4-4279-85FA-11B68A95133D}">
      <dgm:prSet/>
      <dgm:spPr/>
      <dgm:t>
        <a:bodyPr/>
        <a:lstStyle/>
        <a:p>
          <a:endParaRPr lang="es-EC"/>
        </a:p>
      </dgm:t>
    </dgm:pt>
    <dgm:pt modelId="{C42669F5-82F9-4E22-B734-ADFFB85809EE}">
      <dgm:prSet phldrT="[Texto]"/>
      <dgm:spPr/>
      <dgm:t>
        <a:bodyPr/>
        <a:lstStyle/>
        <a:p>
          <a:r>
            <a:rPr lang="es-EC" dirty="0" smtClean="0"/>
            <a:t>Dar a conocer la parroquia.</a:t>
          </a:r>
          <a:endParaRPr lang="es-EC" dirty="0"/>
        </a:p>
      </dgm:t>
    </dgm:pt>
    <dgm:pt modelId="{EFC4AD3D-E9FB-4F8F-8DF1-7002C25C885C}" type="parTrans" cxnId="{2E5A87BA-1AD2-4164-AA5C-879EC1CAEC9B}">
      <dgm:prSet/>
      <dgm:spPr/>
      <dgm:t>
        <a:bodyPr/>
        <a:lstStyle/>
        <a:p>
          <a:endParaRPr lang="es-EC"/>
        </a:p>
      </dgm:t>
    </dgm:pt>
    <dgm:pt modelId="{43A60E5C-F494-4CF9-A167-9A5A1780F5CF}" type="sibTrans" cxnId="{2E5A87BA-1AD2-4164-AA5C-879EC1CAEC9B}">
      <dgm:prSet/>
      <dgm:spPr/>
      <dgm:t>
        <a:bodyPr/>
        <a:lstStyle/>
        <a:p>
          <a:endParaRPr lang="es-EC"/>
        </a:p>
      </dgm:t>
    </dgm:pt>
    <dgm:pt modelId="{7F2C00E1-6824-4E6A-A8AC-95A45D1E91CC}" type="pres">
      <dgm:prSet presAssocID="{A604170D-403D-435A-AFE1-F9E65824315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60EB8E1-2A47-48DF-997C-66AB79718E9F}" type="pres">
      <dgm:prSet presAssocID="{9D622850-D5F5-455D-918B-993A3DF1321D}" presName="composite" presStyleCnt="0"/>
      <dgm:spPr/>
    </dgm:pt>
    <dgm:pt modelId="{E6E1C561-2E7A-4C02-9301-8A6BD7C78D79}" type="pres">
      <dgm:prSet presAssocID="{9D622850-D5F5-455D-918B-993A3DF1321D}" presName="BackAccent" presStyleLbl="bgShp" presStyleIdx="0" presStyleCnt="3"/>
      <dgm:spPr/>
    </dgm:pt>
    <dgm:pt modelId="{632C12DB-EA48-4068-BDD0-667F1799B8EC}" type="pres">
      <dgm:prSet presAssocID="{9D622850-D5F5-455D-918B-993A3DF1321D}" presName="Accent" presStyleLbl="alignNode1" presStyleIdx="0" presStyleCnt="3"/>
      <dgm:spPr/>
    </dgm:pt>
    <dgm:pt modelId="{13645C1D-BBC9-4054-8E0E-73E8866BC694}" type="pres">
      <dgm:prSet presAssocID="{9D622850-D5F5-455D-918B-993A3DF1321D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B4E572-7E71-442E-A4CA-1BA526B355A5}" type="pres">
      <dgm:prSet presAssocID="{9D622850-D5F5-455D-918B-993A3DF1321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2BDF9-1844-4A78-B429-2A85A288E589}" type="pres">
      <dgm:prSet presAssocID="{5AE58CBE-1E8F-4D70-9936-7FEA38E80A2B}" presName="sibTrans" presStyleCnt="0"/>
      <dgm:spPr/>
    </dgm:pt>
    <dgm:pt modelId="{1B293E2B-5C0F-42D0-88AC-00F5128C9ACF}" type="pres">
      <dgm:prSet presAssocID="{E432911A-78D2-47A9-8662-2E3D687268C7}" presName="composite" presStyleCnt="0"/>
      <dgm:spPr/>
    </dgm:pt>
    <dgm:pt modelId="{BDFB0867-E97B-4FDA-9285-32A7BF865E5F}" type="pres">
      <dgm:prSet presAssocID="{E432911A-78D2-47A9-8662-2E3D687268C7}" presName="BackAccent" presStyleLbl="bgShp" presStyleIdx="1" presStyleCnt="3"/>
      <dgm:spPr/>
    </dgm:pt>
    <dgm:pt modelId="{C50CBE41-AEDF-475C-98B1-ACC2A2547944}" type="pres">
      <dgm:prSet presAssocID="{E432911A-78D2-47A9-8662-2E3D687268C7}" presName="Accent" presStyleLbl="alignNode1" presStyleIdx="1" presStyleCnt="3"/>
      <dgm:spPr/>
    </dgm:pt>
    <dgm:pt modelId="{1C40CAB6-AC87-4F85-8962-00C50E316D0B}" type="pres">
      <dgm:prSet presAssocID="{E432911A-78D2-47A9-8662-2E3D687268C7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939740-B732-4D72-A761-ECFF12027BE6}" type="pres">
      <dgm:prSet presAssocID="{E432911A-78D2-47A9-8662-2E3D687268C7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26551C-A0D1-4C23-BA1F-970DA6A2374B}" type="pres">
      <dgm:prSet presAssocID="{5796FD90-2689-4830-A272-94F938151B5E}" presName="sibTrans" presStyleCnt="0"/>
      <dgm:spPr/>
    </dgm:pt>
    <dgm:pt modelId="{9574C416-E8D8-4B81-A72F-6D46959A6206}" type="pres">
      <dgm:prSet presAssocID="{413A63D7-6B98-4A9A-B8CD-30CE6C6D7E62}" presName="composite" presStyleCnt="0"/>
      <dgm:spPr/>
    </dgm:pt>
    <dgm:pt modelId="{3ADED51A-062D-4D37-B857-E139D45C2531}" type="pres">
      <dgm:prSet presAssocID="{413A63D7-6B98-4A9A-B8CD-30CE6C6D7E62}" presName="BackAccent" presStyleLbl="bgShp" presStyleIdx="2" presStyleCnt="3"/>
      <dgm:spPr/>
    </dgm:pt>
    <dgm:pt modelId="{B9497D35-5648-4BE6-A59E-6132BC0B5FBB}" type="pres">
      <dgm:prSet presAssocID="{413A63D7-6B98-4A9A-B8CD-30CE6C6D7E62}" presName="Accent" presStyleLbl="alignNode1" presStyleIdx="2" presStyleCnt="3"/>
      <dgm:spPr/>
    </dgm:pt>
    <dgm:pt modelId="{8FD398F8-C07D-4F54-9D1B-AE6E2384E30D}" type="pres">
      <dgm:prSet presAssocID="{413A63D7-6B98-4A9A-B8CD-30CE6C6D7E62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1BEB4F-CDCD-4EFF-98F3-F4A073E4A087}" type="pres">
      <dgm:prSet presAssocID="{413A63D7-6B98-4A9A-B8CD-30CE6C6D7E62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4FB312-0F7E-4F36-BF9B-DE271358662F}" srcId="{413A63D7-6B98-4A9A-B8CD-30CE6C6D7E62}" destId="{E6B6FED1-1A82-4B1B-A912-9023D5D96E31}" srcOrd="0" destOrd="0" parTransId="{FA61F373-F73D-4DDF-B824-D90A7551D37D}" sibTransId="{BA18AEF0-A606-4461-A2F4-FF4F56C909CF}"/>
    <dgm:cxn modelId="{65102B05-9B52-462D-B7AF-4F5AE9FB1AB8}" type="presOf" srcId="{A604170D-403D-435A-AFE1-F9E65824315C}" destId="{7F2C00E1-6824-4E6A-A8AC-95A45D1E91CC}" srcOrd="0" destOrd="0" presId="urn:microsoft.com/office/officeart/2008/layout/IncreasingCircleProcess"/>
    <dgm:cxn modelId="{5BD730E2-95A3-4D93-A838-089109D1514E}" type="presOf" srcId="{C42669F5-82F9-4E22-B734-ADFFB85809EE}" destId="{8FD398F8-C07D-4F54-9D1B-AE6E2384E30D}" srcOrd="0" destOrd="1" presId="urn:microsoft.com/office/officeart/2008/layout/IncreasingCircleProcess"/>
    <dgm:cxn modelId="{1A8341BF-0A7A-49CA-8527-66089A6E2FF3}" type="presOf" srcId="{9D622850-D5F5-455D-918B-993A3DF1321D}" destId="{85B4E572-7E71-442E-A4CA-1BA526B355A5}" srcOrd="0" destOrd="0" presId="urn:microsoft.com/office/officeart/2008/layout/IncreasingCircleProcess"/>
    <dgm:cxn modelId="{29D1E8A4-D620-4EC7-9697-6B435EF9AC54}" type="presOf" srcId="{E6B6FED1-1A82-4B1B-A912-9023D5D96E31}" destId="{8FD398F8-C07D-4F54-9D1B-AE6E2384E30D}" srcOrd="0" destOrd="0" presId="urn:microsoft.com/office/officeart/2008/layout/IncreasingCircleProcess"/>
    <dgm:cxn modelId="{47DAEE07-D33C-4EB7-BBB4-7CC6D0D01574}" type="presOf" srcId="{413A63D7-6B98-4A9A-B8CD-30CE6C6D7E62}" destId="{E41BEB4F-CDCD-4EFF-98F3-F4A073E4A087}" srcOrd="0" destOrd="0" presId="urn:microsoft.com/office/officeart/2008/layout/IncreasingCircleProcess"/>
    <dgm:cxn modelId="{0627B6E1-74CC-424F-881D-EADB2EAFBEC3}" srcId="{9D622850-D5F5-455D-918B-993A3DF1321D}" destId="{A96DE954-DE39-4E02-89F7-8319814E1235}" srcOrd="0" destOrd="0" parTransId="{A6899EEF-494A-4264-975A-81383BF310FE}" sibTransId="{0300FB5E-605E-484C-A725-2B7834EA1A1D}"/>
    <dgm:cxn modelId="{2E5A87BA-1AD2-4164-AA5C-879EC1CAEC9B}" srcId="{413A63D7-6B98-4A9A-B8CD-30CE6C6D7E62}" destId="{C42669F5-82F9-4E22-B734-ADFFB85809EE}" srcOrd="1" destOrd="0" parTransId="{EFC4AD3D-E9FB-4F8F-8DF1-7002C25C885C}" sibTransId="{43A60E5C-F494-4CF9-A167-9A5A1780F5CF}"/>
    <dgm:cxn modelId="{39C40AF6-C59B-448F-89BF-6D488ABF22AD}" type="presOf" srcId="{B716D4DD-7A8E-4528-9D79-C0453802E465}" destId="{1C40CAB6-AC87-4F85-8962-00C50E316D0B}" srcOrd="0" destOrd="0" presId="urn:microsoft.com/office/officeart/2008/layout/IncreasingCircleProcess"/>
    <dgm:cxn modelId="{5086CE02-60A4-4279-85FA-11B68A95133D}" srcId="{A604170D-403D-435A-AFE1-F9E65824315C}" destId="{413A63D7-6B98-4A9A-B8CD-30CE6C6D7E62}" srcOrd="2" destOrd="0" parTransId="{6C5CDA4C-BFB3-4166-B0CB-A7322D0B9929}" sibTransId="{55645088-0580-4170-907D-ED0EEA914227}"/>
    <dgm:cxn modelId="{D294AE1D-0022-4286-94BA-C83FCEC2150C}" srcId="{E432911A-78D2-47A9-8662-2E3D687268C7}" destId="{B716D4DD-7A8E-4528-9D79-C0453802E465}" srcOrd="0" destOrd="0" parTransId="{E08F490A-4B33-40EE-BC81-1988F72A5F50}" sibTransId="{306FD3BB-F7F0-463F-A848-4A0EE84A585F}"/>
    <dgm:cxn modelId="{D0056CEA-7BA5-46E3-85B7-6C6AE9B324D8}" srcId="{A604170D-403D-435A-AFE1-F9E65824315C}" destId="{9D622850-D5F5-455D-918B-993A3DF1321D}" srcOrd="0" destOrd="0" parTransId="{F3EBA2D0-8FAE-4BFA-904A-AA101524EA6D}" sibTransId="{5AE58CBE-1E8F-4D70-9936-7FEA38E80A2B}"/>
    <dgm:cxn modelId="{2CEEE88A-969C-428A-9832-5E2D1AD282E8}" srcId="{A604170D-403D-435A-AFE1-F9E65824315C}" destId="{E432911A-78D2-47A9-8662-2E3D687268C7}" srcOrd="1" destOrd="0" parTransId="{9066B0AE-726A-439D-8F44-140D99DD471F}" sibTransId="{5796FD90-2689-4830-A272-94F938151B5E}"/>
    <dgm:cxn modelId="{6CA3E9C9-9A1F-48AF-BCD8-7D70667CA061}" type="presOf" srcId="{E432911A-78D2-47A9-8662-2E3D687268C7}" destId="{04939740-B732-4D72-A761-ECFF12027BE6}" srcOrd="0" destOrd="0" presId="urn:microsoft.com/office/officeart/2008/layout/IncreasingCircleProcess"/>
    <dgm:cxn modelId="{8482BF47-34E4-4546-9EB3-FFF33840E78F}" type="presOf" srcId="{A96DE954-DE39-4E02-89F7-8319814E1235}" destId="{13645C1D-BBC9-4054-8E0E-73E8866BC694}" srcOrd="0" destOrd="0" presId="urn:microsoft.com/office/officeart/2008/layout/IncreasingCircleProcess"/>
    <dgm:cxn modelId="{B799C546-681D-441F-85FB-D1495FF3B306}" type="presParOf" srcId="{7F2C00E1-6824-4E6A-A8AC-95A45D1E91CC}" destId="{960EB8E1-2A47-48DF-997C-66AB79718E9F}" srcOrd="0" destOrd="0" presId="urn:microsoft.com/office/officeart/2008/layout/IncreasingCircleProcess"/>
    <dgm:cxn modelId="{26E5F2EA-A9B1-41E3-8702-EFFD07FDF081}" type="presParOf" srcId="{960EB8E1-2A47-48DF-997C-66AB79718E9F}" destId="{E6E1C561-2E7A-4C02-9301-8A6BD7C78D79}" srcOrd="0" destOrd="0" presId="urn:microsoft.com/office/officeart/2008/layout/IncreasingCircleProcess"/>
    <dgm:cxn modelId="{E4F40D8E-67A1-4DF4-8199-8299E82B73D4}" type="presParOf" srcId="{960EB8E1-2A47-48DF-997C-66AB79718E9F}" destId="{632C12DB-EA48-4068-BDD0-667F1799B8EC}" srcOrd="1" destOrd="0" presId="urn:microsoft.com/office/officeart/2008/layout/IncreasingCircleProcess"/>
    <dgm:cxn modelId="{F021BD01-24BE-4FDA-9BF1-5E203E97ADA2}" type="presParOf" srcId="{960EB8E1-2A47-48DF-997C-66AB79718E9F}" destId="{13645C1D-BBC9-4054-8E0E-73E8866BC694}" srcOrd="2" destOrd="0" presId="urn:microsoft.com/office/officeart/2008/layout/IncreasingCircleProcess"/>
    <dgm:cxn modelId="{4CDE0BCE-4401-4D7C-AD46-E7E8225183E8}" type="presParOf" srcId="{960EB8E1-2A47-48DF-997C-66AB79718E9F}" destId="{85B4E572-7E71-442E-A4CA-1BA526B355A5}" srcOrd="3" destOrd="0" presId="urn:microsoft.com/office/officeart/2008/layout/IncreasingCircleProcess"/>
    <dgm:cxn modelId="{2A931DC7-B62B-46CF-81ED-3E30F390EA00}" type="presParOf" srcId="{7F2C00E1-6824-4E6A-A8AC-95A45D1E91CC}" destId="{4072BDF9-1844-4A78-B429-2A85A288E589}" srcOrd="1" destOrd="0" presId="urn:microsoft.com/office/officeart/2008/layout/IncreasingCircleProcess"/>
    <dgm:cxn modelId="{564CE02E-6E45-495A-9305-3AFD56C8A91C}" type="presParOf" srcId="{7F2C00E1-6824-4E6A-A8AC-95A45D1E91CC}" destId="{1B293E2B-5C0F-42D0-88AC-00F5128C9ACF}" srcOrd="2" destOrd="0" presId="urn:microsoft.com/office/officeart/2008/layout/IncreasingCircleProcess"/>
    <dgm:cxn modelId="{CDCD3ABD-567B-41AA-8133-50CB118B580E}" type="presParOf" srcId="{1B293E2B-5C0F-42D0-88AC-00F5128C9ACF}" destId="{BDFB0867-E97B-4FDA-9285-32A7BF865E5F}" srcOrd="0" destOrd="0" presId="urn:microsoft.com/office/officeart/2008/layout/IncreasingCircleProcess"/>
    <dgm:cxn modelId="{0B813F6B-3E4B-48D0-9EB5-368F0B683662}" type="presParOf" srcId="{1B293E2B-5C0F-42D0-88AC-00F5128C9ACF}" destId="{C50CBE41-AEDF-475C-98B1-ACC2A2547944}" srcOrd="1" destOrd="0" presId="urn:microsoft.com/office/officeart/2008/layout/IncreasingCircleProcess"/>
    <dgm:cxn modelId="{B36696E8-9F7E-42D2-AD99-56A25DAA0BA8}" type="presParOf" srcId="{1B293E2B-5C0F-42D0-88AC-00F5128C9ACF}" destId="{1C40CAB6-AC87-4F85-8962-00C50E316D0B}" srcOrd="2" destOrd="0" presId="urn:microsoft.com/office/officeart/2008/layout/IncreasingCircleProcess"/>
    <dgm:cxn modelId="{BF15D552-D13B-4C87-B4D6-0B2BA2CD059F}" type="presParOf" srcId="{1B293E2B-5C0F-42D0-88AC-00F5128C9ACF}" destId="{04939740-B732-4D72-A761-ECFF12027BE6}" srcOrd="3" destOrd="0" presId="urn:microsoft.com/office/officeart/2008/layout/IncreasingCircleProcess"/>
    <dgm:cxn modelId="{300807FA-61A7-4EF2-9697-67AEFE9A0472}" type="presParOf" srcId="{7F2C00E1-6824-4E6A-A8AC-95A45D1E91CC}" destId="{8426551C-A0D1-4C23-BA1F-970DA6A2374B}" srcOrd="3" destOrd="0" presId="urn:microsoft.com/office/officeart/2008/layout/IncreasingCircleProcess"/>
    <dgm:cxn modelId="{1DA23623-94F0-49CF-A508-BF762E542BD2}" type="presParOf" srcId="{7F2C00E1-6824-4E6A-A8AC-95A45D1E91CC}" destId="{9574C416-E8D8-4B81-A72F-6D46959A6206}" srcOrd="4" destOrd="0" presId="urn:microsoft.com/office/officeart/2008/layout/IncreasingCircleProcess"/>
    <dgm:cxn modelId="{1121B27B-5AA8-4657-A8E5-2A53389F7DF6}" type="presParOf" srcId="{9574C416-E8D8-4B81-A72F-6D46959A6206}" destId="{3ADED51A-062D-4D37-B857-E139D45C2531}" srcOrd="0" destOrd="0" presId="urn:microsoft.com/office/officeart/2008/layout/IncreasingCircleProcess"/>
    <dgm:cxn modelId="{4BC30092-7D3C-472F-AB06-C44CE1B924F3}" type="presParOf" srcId="{9574C416-E8D8-4B81-A72F-6D46959A6206}" destId="{B9497D35-5648-4BE6-A59E-6132BC0B5FBB}" srcOrd="1" destOrd="0" presId="urn:microsoft.com/office/officeart/2008/layout/IncreasingCircleProcess"/>
    <dgm:cxn modelId="{072EA5AD-E821-44EF-9409-53CEC7061B2E}" type="presParOf" srcId="{9574C416-E8D8-4B81-A72F-6D46959A6206}" destId="{8FD398F8-C07D-4F54-9D1B-AE6E2384E30D}" srcOrd="2" destOrd="0" presId="urn:microsoft.com/office/officeart/2008/layout/IncreasingCircleProcess"/>
    <dgm:cxn modelId="{DDC210F8-ABFF-4209-A008-00A5937A9362}" type="presParOf" srcId="{9574C416-E8D8-4B81-A72F-6D46959A6206}" destId="{E41BEB4F-CDCD-4EFF-98F3-F4A073E4A08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B32D1-CF52-4F0D-A384-FF25D8D87347}">
      <dsp:nvSpPr>
        <dsp:cNvPr id="0" name=""/>
        <dsp:cNvSpPr/>
      </dsp:nvSpPr>
      <dsp:spPr>
        <a:xfrm>
          <a:off x="728975" y="159"/>
          <a:ext cx="1629855" cy="16298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6" tIns="20320" rIns="8969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Teoría del Desarrollo Local </a:t>
          </a:r>
        </a:p>
      </dsp:txBody>
      <dsp:txXfrm>
        <a:off x="967662" y="238846"/>
        <a:ext cx="1152481" cy="1152481"/>
      </dsp:txXfrm>
    </dsp:sp>
    <dsp:sp modelId="{CE70E9DF-31C6-462C-924D-6B2BCF6A991D}">
      <dsp:nvSpPr>
        <dsp:cNvPr id="0" name=""/>
        <dsp:cNvSpPr/>
      </dsp:nvSpPr>
      <dsp:spPr>
        <a:xfrm>
          <a:off x="2032859" y="159"/>
          <a:ext cx="1629855" cy="1629855"/>
        </a:xfrm>
        <a:prstGeom prst="ellipse">
          <a:avLst/>
        </a:prstGeom>
        <a:solidFill>
          <a:schemeClr val="accent5">
            <a:alpha val="50000"/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6" tIns="20320" rIns="8969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Francisco Alburquerque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1546" y="238846"/>
        <a:ext cx="1152481" cy="1152481"/>
      </dsp:txXfrm>
    </dsp:sp>
    <dsp:sp modelId="{43477E93-21BA-4BB4-8E0B-EC0DEB317148}">
      <dsp:nvSpPr>
        <dsp:cNvPr id="0" name=""/>
        <dsp:cNvSpPr/>
      </dsp:nvSpPr>
      <dsp:spPr>
        <a:xfrm>
          <a:off x="3336743" y="159"/>
          <a:ext cx="1629855" cy="1629855"/>
        </a:xfrm>
        <a:prstGeom prst="ellipse">
          <a:avLst/>
        </a:prstGeom>
        <a:solidFill>
          <a:schemeClr val="accent5">
            <a:alpha val="50000"/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6" tIns="20320" rIns="8969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2003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5430" y="238846"/>
        <a:ext cx="1152481" cy="1152481"/>
      </dsp:txXfrm>
    </dsp:sp>
    <dsp:sp modelId="{3BFA284A-53A2-4D76-9B84-0848145B104D}">
      <dsp:nvSpPr>
        <dsp:cNvPr id="0" name=""/>
        <dsp:cNvSpPr/>
      </dsp:nvSpPr>
      <dsp:spPr>
        <a:xfrm>
          <a:off x="4640628" y="159"/>
          <a:ext cx="1629855" cy="1629855"/>
        </a:xfrm>
        <a:prstGeom prst="ellipse">
          <a:avLst/>
        </a:prstGeom>
        <a:solidFill>
          <a:schemeClr val="accent5">
            <a:alpha val="50000"/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6" tIns="20320" rIns="8969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Modelo </a:t>
          </a: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del Desarrollo Local </a:t>
          </a:r>
        </a:p>
      </dsp:txBody>
      <dsp:txXfrm>
        <a:off x="4879315" y="238846"/>
        <a:ext cx="1152481" cy="1152481"/>
      </dsp:txXfrm>
    </dsp:sp>
    <dsp:sp modelId="{A292CFF9-0A1B-4C86-AC49-FE49DA65A4AD}">
      <dsp:nvSpPr>
        <dsp:cNvPr id="0" name=""/>
        <dsp:cNvSpPr/>
      </dsp:nvSpPr>
      <dsp:spPr>
        <a:xfrm>
          <a:off x="5944512" y="159"/>
          <a:ext cx="1629855" cy="1629855"/>
        </a:xfrm>
        <a:prstGeom prst="ellipse">
          <a:avLst/>
        </a:prstGeom>
        <a:solidFill>
          <a:schemeClr val="accent5">
            <a:alpha val="50000"/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6" tIns="20320" rIns="8969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Desarrollo Turístico</a:t>
          </a:r>
        </a:p>
      </dsp:txBody>
      <dsp:txXfrm>
        <a:off x="6183199" y="238846"/>
        <a:ext cx="1152481" cy="1152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8F318-502A-4430-BC6C-679A07602785}">
      <dsp:nvSpPr>
        <dsp:cNvPr id="0" name=""/>
        <dsp:cNvSpPr/>
      </dsp:nvSpPr>
      <dsp:spPr>
        <a:xfrm>
          <a:off x="1827491" y="126"/>
          <a:ext cx="4787784" cy="43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Valorización del patrimonio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491" y="126"/>
        <a:ext cx="4787784" cy="435253"/>
      </dsp:txXfrm>
    </dsp:sp>
    <dsp:sp modelId="{6EBA5444-CAAA-42DA-82BC-68B5DEF7727E}">
      <dsp:nvSpPr>
        <dsp:cNvPr id="0" name=""/>
        <dsp:cNvSpPr/>
      </dsp:nvSpPr>
      <dsp:spPr>
        <a:xfrm>
          <a:off x="1827491" y="435379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471DA-11BF-425C-BBA2-FFC22130D7C0}">
      <dsp:nvSpPr>
        <dsp:cNvPr id="0" name=""/>
        <dsp:cNvSpPr/>
      </dsp:nvSpPr>
      <dsp:spPr>
        <a:xfrm>
          <a:off x="2500441" y="435379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A7C77-B469-4BD3-B3D5-BDA1DB838622}">
      <dsp:nvSpPr>
        <dsp:cNvPr id="0" name=""/>
        <dsp:cNvSpPr/>
      </dsp:nvSpPr>
      <dsp:spPr>
        <a:xfrm>
          <a:off x="3173923" y="435379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67888-F022-4DA8-89C1-1CE01C2CA291}">
      <dsp:nvSpPr>
        <dsp:cNvPr id="0" name=""/>
        <dsp:cNvSpPr/>
      </dsp:nvSpPr>
      <dsp:spPr>
        <a:xfrm>
          <a:off x="3846872" y="435379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F8915-47AF-418A-853A-107ED41668C6}">
      <dsp:nvSpPr>
        <dsp:cNvPr id="0" name=""/>
        <dsp:cNvSpPr/>
      </dsp:nvSpPr>
      <dsp:spPr>
        <a:xfrm>
          <a:off x="4520354" y="435379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130D2-BB78-4FA9-B6C5-FCA1FA2DBCD6}">
      <dsp:nvSpPr>
        <dsp:cNvPr id="0" name=""/>
        <dsp:cNvSpPr/>
      </dsp:nvSpPr>
      <dsp:spPr>
        <a:xfrm>
          <a:off x="5193304" y="435379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0CD7A-8C0F-4007-99C0-0D24AE0B7577}">
      <dsp:nvSpPr>
        <dsp:cNvPr id="0" name=""/>
        <dsp:cNvSpPr/>
      </dsp:nvSpPr>
      <dsp:spPr>
        <a:xfrm>
          <a:off x="5866785" y="435379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69329-6AE4-4927-A940-92B2A7700377}">
      <dsp:nvSpPr>
        <dsp:cNvPr id="0" name=""/>
        <dsp:cNvSpPr/>
      </dsp:nvSpPr>
      <dsp:spPr>
        <a:xfrm>
          <a:off x="1827491" y="524042"/>
          <a:ext cx="4850025" cy="709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Recuperación e Identidad.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491" y="524042"/>
        <a:ext cx="4850025" cy="709301"/>
      </dsp:txXfrm>
    </dsp:sp>
    <dsp:sp modelId="{7CA38397-4A91-484B-9B0C-3278C8E33486}">
      <dsp:nvSpPr>
        <dsp:cNvPr id="0" name=""/>
        <dsp:cNvSpPr/>
      </dsp:nvSpPr>
      <dsp:spPr>
        <a:xfrm>
          <a:off x="1827491" y="1371060"/>
          <a:ext cx="4787784" cy="43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Infraestructura y equipamiento básico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491" y="1371060"/>
        <a:ext cx="4787784" cy="435253"/>
      </dsp:txXfrm>
    </dsp:sp>
    <dsp:sp modelId="{DC5E4F1C-35E2-4D60-AE72-92F2EA31D5F1}">
      <dsp:nvSpPr>
        <dsp:cNvPr id="0" name=""/>
        <dsp:cNvSpPr/>
      </dsp:nvSpPr>
      <dsp:spPr>
        <a:xfrm>
          <a:off x="1827491" y="1806313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52C47-3F58-41F8-8415-4E3A59C0BE16}">
      <dsp:nvSpPr>
        <dsp:cNvPr id="0" name=""/>
        <dsp:cNvSpPr/>
      </dsp:nvSpPr>
      <dsp:spPr>
        <a:xfrm>
          <a:off x="2500441" y="1806313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8D078-63BF-4945-9676-956CBDA9D691}">
      <dsp:nvSpPr>
        <dsp:cNvPr id="0" name=""/>
        <dsp:cNvSpPr/>
      </dsp:nvSpPr>
      <dsp:spPr>
        <a:xfrm>
          <a:off x="3173923" y="1806313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31C23-DA33-44F9-A179-C1EC655E5B0D}">
      <dsp:nvSpPr>
        <dsp:cNvPr id="0" name=""/>
        <dsp:cNvSpPr/>
      </dsp:nvSpPr>
      <dsp:spPr>
        <a:xfrm>
          <a:off x="3846872" y="1806313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639C0-D19F-4D36-ADD9-DD6E57A58C79}">
      <dsp:nvSpPr>
        <dsp:cNvPr id="0" name=""/>
        <dsp:cNvSpPr/>
      </dsp:nvSpPr>
      <dsp:spPr>
        <a:xfrm>
          <a:off x="4520354" y="1806313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9245E-88E7-47A5-8AA3-BD37A3B2E51E}">
      <dsp:nvSpPr>
        <dsp:cNvPr id="0" name=""/>
        <dsp:cNvSpPr/>
      </dsp:nvSpPr>
      <dsp:spPr>
        <a:xfrm>
          <a:off x="5193304" y="1806313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00976-C45E-4CF2-AF03-9194251E1AB4}">
      <dsp:nvSpPr>
        <dsp:cNvPr id="0" name=""/>
        <dsp:cNvSpPr/>
      </dsp:nvSpPr>
      <dsp:spPr>
        <a:xfrm>
          <a:off x="5866785" y="1806313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91901-F79C-4E6B-B1B5-28A93AFFCF96}">
      <dsp:nvSpPr>
        <dsp:cNvPr id="0" name=""/>
        <dsp:cNvSpPr/>
      </dsp:nvSpPr>
      <dsp:spPr>
        <a:xfrm>
          <a:off x="1827491" y="1894975"/>
          <a:ext cx="4850025" cy="709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Planta turística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491" y="1894975"/>
        <a:ext cx="4850025" cy="709301"/>
      </dsp:txXfrm>
    </dsp:sp>
    <dsp:sp modelId="{CD234FD4-8164-4698-A751-0E5869C3DCB1}">
      <dsp:nvSpPr>
        <dsp:cNvPr id="0" name=""/>
        <dsp:cNvSpPr/>
      </dsp:nvSpPr>
      <dsp:spPr>
        <a:xfrm>
          <a:off x="1827491" y="2741993"/>
          <a:ext cx="4787784" cy="43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Redes de cooperación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491" y="2741993"/>
        <a:ext cx="4787784" cy="435253"/>
      </dsp:txXfrm>
    </dsp:sp>
    <dsp:sp modelId="{7FD7BB49-5614-466A-B0AB-1A2E4BA8725F}">
      <dsp:nvSpPr>
        <dsp:cNvPr id="0" name=""/>
        <dsp:cNvSpPr/>
      </dsp:nvSpPr>
      <dsp:spPr>
        <a:xfrm>
          <a:off x="1827491" y="3177246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78055-F571-47B4-9E17-5A79443F4BB7}">
      <dsp:nvSpPr>
        <dsp:cNvPr id="0" name=""/>
        <dsp:cNvSpPr/>
      </dsp:nvSpPr>
      <dsp:spPr>
        <a:xfrm>
          <a:off x="2500441" y="3177246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A4787-87DE-4C3F-B817-68A44A6EEB2D}">
      <dsp:nvSpPr>
        <dsp:cNvPr id="0" name=""/>
        <dsp:cNvSpPr/>
      </dsp:nvSpPr>
      <dsp:spPr>
        <a:xfrm>
          <a:off x="3173923" y="3177246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D0E1D-521F-403A-AA19-C5593D977082}">
      <dsp:nvSpPr>
        <dsp:cNvPr id="0" name=""/>
        <dsp:cNvSpPr/>
      </dsp:nvSpPr>
      <dsp:spPr>
        <a:xfrm>
          <a:off x="3846872" y="3177246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AE99A-52F0-40A1-A302-F5ACB0C67E31}">
      <dsp:nvSpPr>
        <dsp:cNvPr id="0" name=""/>
        <dsp:cNvSpPr/>
      </dsp:nvSpPr>
      <dsp:spPr>
        <a:xfrm>
          <a:off x="4520354" y="3177246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79EA2-98C1-4917-878B-3F2A4E5F5FD2}">
      <dsp:nvSpPr>
        <dsp:cNvPr id="0" name=""/>
        <dsp:cNvSpPr/>
      </dsp:nvSpPr>
      <dsp:spPr>
        <a:xfrm>
          <a:off x="5193304" y="3177246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5DD0E-73DE-4E77-815D-8B23EF1A486B}">
      <dsp:nvSpPr>
        <dsp:cNvPr id="0" name=""/>
        <dsp:cNvSpPr/>
      </dsp:nvSpPr>
      <dsp:spPr>
        <a:xfrm>
          <a:off x="5866785" y="3177246"/>
          <a:ext cx="1120341" cy="88662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D811E-85F4-424B-B74E-E4EE4C344DD7}">
      <dsp:nvSpPr>
        <dsp:cNvPr id="0" name=""/>
        <dsp:cNvSpPr/>
      </dsp:nvSpPr>
      <dsp:spPr>
        <a:xfrm>
          <a:off x="1827491" y="3265909"/>
          <a:ext cx="4850025" cy="709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Sistema turístico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491" y="3265909"/>
        <a:ext cx="4850025" cy="709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6F20D-6C16-40F3-9462-89CC97B49087}">
      <dsp:nvSpPr>
        <dsp:cNvPr id="0" name=""/>
        <dsp:cNvSpPr/>
      </dsp:nvSpPr>
      <dsp:spPr>
        <a:xfrm rot="16200000">
          <a:off x="142" y="609915"/>
          <a:ext cx="1626607" cy="1626607"/>
        </a:xfrm>
        <a:prstGeom prst="upArrow">
          <a:avLst>
            <a:gd name="adj1" fmla="val 50000"/>
            <a:gd name="adj2" fmla="val 35000"/>
          </a:avLst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Publicidad</a:t>
          </a:r>
          <a:endParaRPr lang="es-EC" sz="1600" kern="1200" dirty="0"/>
        </a:p>
      </dsp:txBody>
      <dsp:txXfrm rot="5400000">
        <a:off x="284798" y="1016567"/>
        <a:ext cx="1341951" cy="813303"/>
      </dsp:txXfrm>
    </dsp:sp>
    <dsp:sp modelId="{7605FC33-7933-4E09-B068-F3E984E4E422}">
      <dsp:nvSpPr>
        <dsp:cNvPr id="0" name=""/>
        <dsp:cNvSpPr/>
      </dsp:nvSpPr>
      <dsp:spPr>
        <a:xfrm rot="5400000">
          <a:off x="1572935" y="609915"/>
          <a:ext cx="1626607" cy="1626607"/>
        </a:xfrm>
        <a:prstGeom prst="upArrow">
          <a:avLst>
            <a:gd name="adj1" fmla="val 50000"/>
            <a:gd name="adj2" fmla="val 35000"/>
          </a:avLst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Difusión</a:t>
          </a:r>
          <a:endParaRPr lang="es-EC" sz="1600" kern="1200" dirty="0"/>
        </a:p>
      </dsp:txBody>
      <dsp:txXfrm rot="-5400000">
        <a:off x="1572935" y="1016567"/>
        <a:ext cx="1341951" cy="8133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1C561-2E7A-4C02-9301-8A6BD7C78D79}">
      <dsp:nvSpPr>
        <dsp:cNvPr id="0" name=""/>
        <dsp:cNvSpPr/>
      </dsp:nvSpPr>
      <dsp:spPr>
        <a:xfrm>
          <a:off x="3374" y="0"/>
          <a:ext cx="595122" cy="59512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C12DB-EA48-4068-BDD0-667F1799B8EC}">
      <dsp:nvSpPr>
        <dsp:cNvPr id="0" name=""/>
        <dsp:cNvSpPr/>
      </dsp:nvSpPr>
      <dsp:spPr>
        <a:xfrm>
          <a:off x="62886" y="59512"/>
          <a:ext cx="476097" cy="476097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45C1D-BBC9-4054-8E0E-73E8866BC694}">
      <dsp:nvSpPr>
        <dsp:cNvPr id="0" name=""/>
        <dsp:cNvSpPr/>
      </dsp:nvSpPr>
      <dsp:spPr>
        <a:xfrm>
          <a:off x="722480" y="595122"/>
          <a:ext cx="1760569" cy="2504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Planes estratégicos.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Proyectos.</a:t>
          </a:r>
        </a:p>
      </dsp:txBody>
      <dsp:txXfrm>
        <a:off x="722480" y="595122"/>
        <a:ext cx="1760569" cy="2504471"/>
      </dsp:txXfrm>
    </dsp:sp>
    <dsp:sp modelId="{85B4E572-7E71-442E-A4CA-1BA526B355A5}">
      <dsp:nvSpPr>
        <dsp:cNvPr id="0" name=""/>
        <dsp:cNvSpPr/>
      </dsp:nvSpPr>
      <dsp:spPr>
        <a:xfrm>
          <a:off x="722480" y="0"/>
          <a:ext cx="1760569" cy="59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Sistema turístico</a:t>
          </a:r>
          <a:endParaRPr lang="es-EC" sz="1700" b="1" kern="1200" dirty="0"/>
        </a:p>
      </dsp:txBody>
      <dsp:txXfrm>
        <a:off x="722480" y="0"/>
        <a:ext cx="1760569" cy="595122"/>
      </dsp:txXfrm>
    </dsp:sp>
    <dsp:sp modelId="{BDFB0867-E97B-4FDA-9285-32A7BF865E5F}">
      <dsp:nvSpPr>
        <dsp:cNvPr id="0" name=""/>
        <dsp:cNvSpPr/>
      </dsp:nvSpPr>
      <dsp:spPr>
        <a:xfrm>
          <a:off x="2607033" y="0"/>
          <a:ext cx="595122" cy="59512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CBE41-AEDF-475C-98B1-ACC2A2547944}">
      <dsp:nvSpPr>
        <dsp:cNvPr id="0" name=""/>
        <dsp:cNvSpPr/>
      </dsp:nvSpPr>
      <dsp:spPr>
        <a:xfrm>
          <a:off x="2666545" y="59512"/>
          <a:ext cx="476097" cy="47609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0CAB6-AC87-4F85-8962-00C50E316D0B}">
      <dsp:nvSpPr>
        <dsp:cNvPr id="0" name=""/>
        <dsp:cNvSpPr/>
      </dsp:nvSpPr>
      <dsp:spPr>
        <a:xfrm>
          <a:off x="3326139" y="595122"/>
          <a:ext cx="1760569" cy="2504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Dar a conocer, los pilares fundamentales.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 Social.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 Ambiental.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 Económico.</a:t>
          </a:r>
          <a:endParaRPr lang="es-EC" sz="1700" kern="1200" dirty="0"/>
        </a:p>
      </dsp:txBody>
      <dsp:txXfrm>
        <a:off x="3326139" y="595122"/>
        <a:ext cx="1760569" cy="2504471"/>
      </dsp:txXfrm>
    </dsp:sp>
    <dsp:sp modelId="{04939740-B732-4D72-A761-ECFF12027BE6}">
      <dsp:nvSpPr>
        <dsp:cNvPr id="0" name=""/>
        <dsp:cNvSpPr/>
      </dsp:nvSpPr>
      <dsp:spPr>
        <a:xfrm>
          <a:off x="3326139" y="0"/>
          <a:ext cx="1760569" cy="59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Sostenibilidad</a:t>
          </a:r>
          <a:endParaRPr lang="es-EC" sz="1700" b="1" kern="1200" dirty="0"/>
        </a:p>
      </dsp:txBody>
      <dsp:txXfrm>
        <a:off x="3326139" y="0"/>
        <a:ext cx="1760569" cy="595122"/>
      </dsp:txXfrm>
    </dsp:sp>
    <dsp:sp modelId="{3ADED51A-062D-4D37-B857-E139D45C2531}">
      <dsp:nvSpPr>
        <dsp:cNvPr id="0" name=""/>
        <dsp:cNvSpPr/>
      </dsp:nvSpPr>
      <dsp:spPr>
        <a:xfrm>
          <a:off x="5210692" y="0"/>
          <a:ext cx="595122" cy="59512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7D35-5648-4BE6-A59E-6132BC0B5FBB}">
      <dsp:nvSpPr>
        <dsp:cNvPr id="0" name=""/>
        <dsp:cNvSpPr/>
      </dsp:nvSpPr>
      <dsp:spPr>
        <a:xfrm>
          <a:off x="5270204" y="59512"/>
          <a:ext cx="476097" cy="47609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398F8-C07D-4F54-9D1B-AE6E2384E30D}">
      <dsp:nvSpPr>
        <dsp:cNvPr id="0" name=""/>
        <dsp:cNvSpPr/>
      </dsp:nvSpPr>
      <dsp:spPr>
        <a:xfrm>
          <a:off x="5929798" y="595122"/>
          <a:ext cx="1760569" cy="2504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Alianzas.</a:t>
          </a:r>
          <a:endParaRPr lang="es-EC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Dar a conocer la parroquia.</a:t>
          </a:r>
          <a:endParaRPr lang="es-EC" sz="1700" kern="1200" dirty="0"/>
        </a:p>
      </dsp:txBody>
      <dsp:txXfrm>
        <a:off x="5929798" y="595122"/>
        <a:ext cx="1760569" cy="2504471"/>
      </dsp:txXfrm>
    </dsp:sp>
    <dsp:sp modelId="{E41BEB4F-CDCD-4EFF-98F3-F4A073E4A087}">
      <dsp:nvSpPr>
        <dsp:cNvPr id="0" name=""/>
        <dsp:cNvSpPr/>
      </dsp:nvSpPr>
      <dsp:spPr>
        <a:xfrm>
          <a:off x="5929798" y="0"/>
          <a:ext cx="1760569" cy="59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Planta turística</a:t>
          </a:r>
          <a:endParaRPr lang="es-EC" sz="1700" kern="1200" dirty="0"/>
        </a:p>
      </dsp:txBody>
      <dsp:txXfrm>
        <a:off x="5929798" y="0"/>
        <a:ext cx="1760569" cy="5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A0264D-FAD5-400D-B0CC-AD1F3766ABAA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2F9E8C7-58F7-4CDC-A7F2-596EE7BE99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616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79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32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38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187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47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059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612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936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C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23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38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549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325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59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914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965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01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972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2720-1176-4702-8BE3-031EB1C24504}" type="datetimeFigureOut">
              <a:rPr lang="es-EC" smtClean="0"/>
              <a:t>9/4/2019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B5FCB1-A8FB-4BD4-B613-6C91C3EA38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66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chart" Target="../charts/chart2.xml"/><Relationship Id="rId10" Type="http://schemas.openxmlformats.org/officeDocument/2006/relationships/image" Target="../media/image36.png"/><Relationship Id="rId4" Type="http://schemas.openxmlformats.org/officeDocument/2006/relationships/chart" Target="../charts/chart1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18600" y="211680"/>
            <a:ext cx="8607240" cy="6392160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TextShape 2"/>
          <p:cNvSpPr txBox="1"/>
          <p:nvPr/>
        </p:nvSpPr>
        <p:spPr>
          <a:xfrm>
            <a:off x="177120" y="1953720"/>
            <a:ext cx="8708400" cy="1178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C" sz="1800" b="1" strike="noStrike" spc="-1">
                <a:solidFill>
                  <a:srgbClr val="000000"/>
                </a:solidFill>
                <a:latin typeface="Times New Roman"/>
              </a:rPr>
              <a:t>DEPARTAMENTO DE CIENCIAS ECONÓMICAS, ADMINISTRATIVAS Y DE COMERCIO</a:t>
            </a:r>
            <a:r>
              <a:t/>
            </a:r>
            <a:br/>
            <a:r>
              <a:t/>
            </a:r>
            <a:br/>
            <a:endParaRPr lang="es-EC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2" name="Picture 4"/>
          <p:cNvPicPr/>
          <p:nvPr/>
        </p:nvPicPr>
        <p:blipFill>
          <a:blip r:embed="rId2"/>
          <a:stretch/>
        </p:blipFill>
        <p:spPr>
          <a:xfrm>
            <a:off x="1466640" y="314916"/>
            <a:ext cx="5866920" cy="151488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217440" y="3309120"/>
            <a:ext cx="87084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1600" b="1" strike="noStrike" spc="-1">
                <a:solidFill>
                  <a:srgbClr val="000000"/>
                </a:solidFill>
                <a:latin typeface="Times New Roman"/>
              </a:rPr>
              <a:t>TRABAJO DE TITULACIÓN, PREVIO A LA OBTENCIÓN DEL TÍTULO DE INGENIERO EN ADMINISTRACIÓN TURÍSTICA Y HOTELERA</a:t>
            </a:r>
            <a:endParaRPr lang="es-EC" sz="1600" b="0" strike="noStrike" spc="-1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318600" y="4128480"/>
            <a:ext cx="8566920" cy="153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es-EC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TEMA: TRADICIONES ANCESTRALES DE LA PARROQUIA CACHA COMO ALTERNATIVA DE DESARROLLO TURÍSTICO DEL CANTÓN RIOBAMBA – PROVINCIA DE CHIMBORAZO.</a:t>
            </a:r>
            <a:endParaRPr lang="es-EC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es-EC" sz="1600" b="0" strike="noStrike" spc="-1"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1162440" y="5219280"/>
            <a:ext cx="6879600" cy="13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es-EC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AUTOR: CEVALLOS PALTÁN, MARLON DAVID</a:t>
            </a:r>
            <a:endParaRPr lang="es-EC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es-EC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DIRECTORA: REA DÁVALOS, MARTHA PATRICIA</a:t>
            </a:r>
            <a:endParaRPr lang="es-EC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es-EC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SANGOLQUÍ</a:t>
            </a:r>
            <a:endParaRPr lang="es-EC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es-EC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2019</a:t>
            </a:r>
            <a:endParaRPr lang="es-EC" sz="1600" b="0" strike="noStrike" spc="-1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217440" y="2056680"/>
            <a:ext cx="870840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s-EC" sz="1600" b="1" strike="noStrike" spc="-1">
                <a:solidFill>
                  <a:srgbClr val="000000"/>
                </a:solidFill>
                <a:latin typeface="Times New Roman"/>
              </a:rPr>
              <a:t>CARRERA DE INGENIERÍA EN ADMINISTRACIÓN TURÍSTICA Y HOTELERA</a:t>
            </a:r>
            <a:endParaRPr lang="es-EC" sz="1600" b="0" strike="noStrike" spc="-1">
              <a:latin typeface="Arial"/>
            </a:endParaRPr>
          </a:p>
        </p:txBody>
      </p:sp>
      <p:pic>
        <p:nvPicPr>
          <p:cNvPr id="227" name="Picture 4"/>
          <p:cNvPicPr/>
          <p:nvPr/>
        </p:nvPicPr>
        <p:blipFill>
          <a:blip r:embed="rId3"/>
          <a:srcRect l="9370" t="3357" r="75827" b="7014"/>
          <a:stretch/>
        </p:blipFill>
        <p:spPr>
          <a:xfrm>
            <a:off x="8925840" y="216000"/>
            <a:ext cx="218160" cy="3168000"/>
          </a:xfrm>
          <a:prstGeom prst="rect">
            <a:avLst/>
          </a:prstGeom>
          <a:ln>
            <a:noFill/>
          </a:ln>
        </p:spPr>
      </p:pic>
      <p:pic>
        <p:nvPicPr>
          <p:cNvPr id="228" name="Picture 4"/>
          <p:cNvPicPr/>
          <p:nvPr/>
        </p:nvPicPr>
        <p:blipFill>
          <a:blip r:embed="rId3"/>
          <a:srcRect l="8819" t="3357" r="75669" b="7014"/>
          <a:stretch/>
        </p:blipFill>
        <p:spPr>
          <a:xfrm rot="5400000">
            <a:off x="1674000" y="-1673640"/>
            <a:ext cx="211320" cy="3559680"/>
          </a:xfrm>
          <a:prstGeom prst="rect">
            <a:avLst/>
          </a:prstGeom>
          <a:ln>
            <a:noFill/>
          </a:ln>
        </p:spPr>
      </p:pic>
      <p:pic>
        <p:nvPicPr>
          <p:cNvPr id="229" name="Picture 4"/>
          <p:cNvPicPr/>
          <p:nvPr/>
        </p:nvPicPr>
        <p:blipFill>
          <a:blip r:embed="rId3"/>
          <a:srcRect l="8819" t="3357" r="75669" b="7014"/>
          <a:stretch/>
        </p:blipFill>
        <p:spPr>
          <a:xfrm rot="5400000">
            <a:off x="5197680" y="-1674000"/>
            <a:ext cx="211320" cy="3559680"/>
          </a:xfrm>
          <a:prstGeom prst="rect">
            <a:avLst/>
          </a:prstGeom>
          <a:ln>
            <a:noFill/>
          </a:ln>
        </p:spPr>
      </p:pic>
      <p:pic>
        <p:nvPicPr>
          <p:cNvPr id="230" name="Picture 4"/>
          <p:cNvPicPr/>
          <p:nvPr/>
        </p:nvPicPr>
        <p:blipFill>
          <a:blip r:embed="rId3"/>
          <a:srcRect l="8819" t="39568" r="75669" b="7014"/>
          <a:stretch/>
        </p:blipFill>
        <p:spPr>
          <a:xfrm rot="5400000">
            <a:off x="7978320" y="-949320"/>
            <a:ext cx="211320" cy="2119680"/>
          </a:xfrm>
          <a:prstGeom prst="rect">
            <a:avLst/>
          </a:prstGeom>
          <a:ln>
            <a:noFill/>
          </a:ln>
        </p:spPr>
      </p:pic>
      <p:pic>
        <p:nvPicPr>
          <p:cNvPr id="231" name="Picture 4"/>
          <p:cNvPicPr/>
          <p:nvPr/>
        </p:nvPicPr>
        <p:blipFill>
          <a:blip r:embed="rId3"/>
          <a:srcRect l="8819" t="3357" r="75669" b="7014"/>
          <a:stretch/>
        </p:blipFill>
        <p:spPr>
          <a:xfrm rot="5400000">
            <a:off x="1652760" y="4951080"/>
            <a:ext cx="254160" cy="3559680"/>
          </a:xfrm>
          <a:prstGeom prst="rect">
            <a:avLst/>
          </a:prstGeom>
          <a:ln>
            <a:noFill/>
          </a:ln>
        </p:spPr>
      </p:pic>
      <p:pic>
        <p:nvPicPr>
          <p:cNvPr id="232" name="Picture 4"/>
          <p:cNvPicPr/>
          <p:nvPr/>
        </p:nvPicPr>
        <p:blipFill>
          <a:blip r:embed="rId3"/>
          <a:srcRect l="8819" t="3357" r="75669" b="7014"/>
          <a:stretch/>
        </p:blipFill>
        <p:spPr>
          <a:xfrm rot="5400000">
            <a:off x="5176440" y="4951440"/>
            <a:ext cx="254160" cy="3559680"/>
          </a:xfrm>
          <a:prstGeom prst="rect">
            <a:avLst/>
          </a:prstGeom>
          <a:ln>
            <a:noFill/>
          </a:ln>
        </p:spPr>
      </p:pic>
      <p:pic>
        <p:nvPicPr>
          <p:cNvPr id="233" name="Picture 4"/>
          <p:cNvPicPr/>
          <p:nvPr/>
        </p:nvPicPr>
        <p:blipFill>
          <a:blip r:embed="rId3"/>
          <a:srcRect l="8819" t="39269" r="75669" b="7014"/>
          <a:stretch/>
        </p:blipFill>
        <p:spPr>
          <a:xfrm rot="5400000">
            <a:off x="7950600" y="5665320"/>
            <a:ext cx="254160" cy="2132640"/>
          </a:xfrm>
          <a:prstGeom prst="rect">
            <a:avLst/>
          </a:prstGeom>
          <a:ln>
            <a:noFill/>
          </a:ln>
        </p:spPr>
      </p:pic>
      <p:pic>
        <p:nvPicPr>
          <p:cNvPr id="234" name="Picture 4"/>
          <p:cNvPicPr/>
          <p:nvPr/>
        </p:nvPicPr>
        <p:blipFill>
          <a:blip r:embed="rId3"/>
          <a:srcRect l="9370" t="3357" r="75827" b="7014"/>
          <a:stretch/>
        </p:blipFill>
        <p:spPr>
          <a:xfrm rot="21561600">
            <a:off x="8940600" y="3346560"/>
            <a:ext cx="224280" cy="3256560"/>
          </a:xfrm>
          <a:prstGeom prst="rect">
            <a:avLst/>
          </a:prstGeom>
          <a:ln>
            <a:noFill/>
          </a:ln>
        </p:spPr>
      </p:pic>
      <p:pic>
        <p:nvPicPr>
          <p:cNvPr id="235" name="Picture 4"/>
          <p:cNvPicPr/>
          <p:nvPr/>
        </p:nvPicPr>
        <p:blipFill>
          <a:blip r:embed="rId3"/>
          <a:srcRect l="9370" t="3357" r="75827" b="7014"/>
          <a:stretch/>
        </p:blipFill>
        <p:spPr>
          <a:xfrm>
            <a:off x="0" y="216000"/>
            <a:ext cx="318600" cy="3168000"/>
          </a:xfrm>
          <a:prstGeom prst="rect">
            <a:avLst/>
          </a:prstGeom>
          <a:ln>
            <a:noFill/>
          </a:ln>
        </p:spPr>
      </p:pic>
      <p:pic>
        <p:nvPicPr>
          <p:cNvPr id="236" name="Picture 4"/>
          <p:cNvPicPr/>
          <p:nvPr/>
        </p:nvPicPr>
        <p:blipFill>
          <a:blip r:embed="rId3"/>
          <a:srcRect l="9370" t="3357" r="75827" b="7014"/>
          <a:stretch/>
        </p:blipFill>
        <p:spPr>
          <a:xfrm>
            <a:off x="360" y="3276000"/>
            <a:ext cx="318600" cy="3327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1871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3365" r="47143" b="7033"/>
          <a:stretch/>
        </p:blipFill>
        <p:spPr bwMode="auto">
          <a:xfrm>
            <a:off x="4133909" y="196088"/>
            <a:ext cx="1160762" cy="408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:\Users\DELL\Downloads\44808418_1100464230113511_1045264799258116096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9596" r="4486" b="29758"/>
          <a:stretch/>
        </p:blipFill>
        <p:spPr bwMode="auto">
          <a:xfrm>
            <a:off x="324463" y="4513008"/>
            <a:ext cx="2861187" cy="202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t="18615" r="11945" b="17518"/>
          <a:stretch/>
        </p:blipFill>
        <p:spPr bwMode="auto">
          <a:xfrm>
            <a:off x="5456902" y="2320143"/>
            <a:ext cx="3554363" cy="20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La imagen puede contener: planta, texto y naturalez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3" b="14371"/>
          <a:stretch/>
        </p:blipFill>
        <p:spPr bwMode="auto">
          <a:xfrm>
            <a:off x="6046838" y="4704758"/>
            <a:ext cx="2861187" cy="16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C:\Users\DELL\Downloads\IMG_20181111_1408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4" y="150631"/>
            <a:ext cx="3760840" cy="19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 rotWithShape="1">
          <a:blip r:embed="rId7"/>
          <a:srcRect l="7768" t="35530" r="34325" b="25967"/>
          <a:stretch/>
        </p:blipFill>
        <p:spPr bwMode="auto">
          <a:xfrm>
            <a:off x="5442156" y="142352"/>
            <a:ext cx="3572540" cy="2040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C:\Users\DELL\Downloads\IMG_20181111_14343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6" y="2248983"/>
            <a:ext cx="3780165" cy="208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DELL\Downloads\IMG_20181111_1326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6" y="4594340"/>
            <a:ext cx="2684206" cy="1983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3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derecha 4"/>
          <p:cNvSpPr/>
          <p:nvPr/>
        </p:nvSpPr>
        <p:spPr>
          <a:xfrm>
            <a:off x="0" y="398207"/>
            <a:ext cx="1961535" cy="1002890"/>
          </a:xfrm>
          <a:prstGeom prst="rightArrow">
            <a:avLst>
              <a:gd name="adj1" fmla="val 64603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12258" y="545691"/>
            <a:ext cx="1489587" cy="707922"/>
          </a:xfrm>
          <a:prstGeom prst="rect">
            <a:avLst/>
          </a:prstGeom>
          <a:solidFill>
            <a:srgbClr val="E2EE7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Turistas</a:t>
            </a:r>
            <a:endParaRPr lang="es-EC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chimboraz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r="319" b="57086"/>
          <a:stretch/>
        </p:blipFill>
        <p:spPr bwMode="auto">
          <a:xfrm>
            <a:off x="563882" y="1586948"/>
            <a:ext cx="3296752" cy="9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hornado riobamb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5" b="11781"/>
          <a:stretch/>
        </p:blipFill>
        <p:spPr bwMode="auto">
          <a:xfrm>
            <a:off x="563882" y="3126915"/>
            <a:ext cx="3296752" cy="11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63882" y="2584922"/>
            <a:ext cx="1018227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22,87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EC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42407" y="2727510"/>
            <a:ext cx="1018227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23,32%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43649532"/>
              </p:ext>
            </p:extLst>
          </p:nvPr>
        </p:nvGraphicFramePr>
        <p:xfrm>
          <a:off x="4055806" y="1586948"/>
          <a:ext cx="4852220" cy="23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8155859" y="1786799"/>
            <a:ext cx="545690" cy="598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endParaRPr lang="es-EC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895215174"/>
              </p:ext>
            </p:extLst>
          </p:nvPr>
        </p:nvGraphicFramePr>
        <p:xfrm>
          <a:off x="4055806" y="4108174"/>
          <a:ext cx="4852220" cy="259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8155859" y="4302363"/>
            <a:ext cx="545690" cy="598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</a:t>
            </a:r>
            <a:endParaRPr lang="es-EC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Resultado de imagen para agencias de viajes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76"/>
          <a:stretch/>
        </p:blipFill>
        <p:spPr bwMode="auto">
          <a:xfrm>
            <a:off x="615906" y="4418322"/>
            <a:ext cx="1517660" cy="12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lojamient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6" y="5755708"/>
            <a:ext cx="1058085" cy="9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restaurantes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1" y="5922406"/>
            <a:ext cx="961045" cy="6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redes sociales 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5989" r="66344" b="67774"/>
          <a:stretch/>
        </p:blipFill>
        <p:spPr bwMode="auto">
          <a:xfrm>
            <a:off x="3041611" y="5888551"/>
            <a:ext cx="703763" cy="7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riobamba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82" y="4444951"/>
            <a:ext cx="925383" cy="11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familias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08" y="118696"/>
            <a:ext cx="1710352" cy="12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6150077" y="263546"/>
            <a:ext cx="2993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Quiteños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años,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ocio,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tercer nivel,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ocasionales,                                 2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días y 1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noche.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inti raymi ca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39" y="2934928"/>
            <a:ext cx="2684490" cy="17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ul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6" y="4829795"/>
            <a:ext cx="3318671" cy="19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colada mor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07" y="2064774"/>
            <a:ext cx="2332241" cy="143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chicha de jora chimboraz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52" y="5737148"/>
            <a:ext cx="1143693" cy="97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jucho de capul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8"/>
          <a:stretch/>
        </p:blipFill>
        <p:spPr bwMode="auto">
          <a:xfrm>
            <a:off x="7941314" y="5215506"/>
            <a:ext cx="1010958" cy="15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33" y="3592107"/>
            <a:ext cx="2238435" cy="152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cu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8" b="11873"/>
          <a:stretch/>
        </p:blipFill>
        <p:spPr bwMode="auto">
          <a:xfrm>
            <a:off x="6718253" y="684731"/>
            <a:ext cx="2307760" cy="1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arnavalweb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8" t="16402"/>
          <a:stretch/>
        </p:blipFill>
        <p:spPr bwMode="auto">
          <a:xfrm>
            <a:off x="464845" y="2920179"/>
            <a:ext cx="3295993" cy="17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esultado de imagen para jahu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17" y="4837471"/>
            <a:ext cx="2675012" cy="18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11"/>
          <a:srcRect l="31071" t="41452" r="51542" b="24988"/>
          <a:stretch/>
        </p:blipFill>
        <p:spPr bwMode="auto">
          <a:xfrm>
            <a:off x="2190312" y="129627"/>
            <a:ext cx="3266591" cy="2259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ortar rectángulo de esquina del mismo lado 1"/>
          <p:cNvSpPr/>
          <p:nvPr/>
        </p:nvSpPr>
        <p:spPr>
          <a:xfrm>
            <a:off x="2787445" y="2566219"/>
            <a:ext cx="2182761" cy="457200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Fiestas y religión</a:t>
            </a:r>
            <a:endParaRPr lang="es-EC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ortar rectángulo de esquina del mismo lado 12"/>
          <p:cNvSpPr/>
          <p:nvPr/>
        </p:nvSpPr>
        <p:spPr>
          <a:xfrm>
            <a:off x="6744929" y="122903"/>
            <a:ext cx="2182761" cy="457200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Gastronomía</a:t>
            </a:r>
            <a:endParaRPr lang="es-EC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38155899"/>
              </p:ext>
            </p:extLst>
          </p:nvPr>
        </p:nvGraphicFramePr>
        <p:xfrm>
          <a:off x="427703" y="1366156"/>
          <a:ext cx="3982065" cy="233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21410405"/>
              </p:ext>
            </p:extLst>
          </p:nvPr>
        </p:nvGraphicFramePr>
        <p:xfrm>
          <a:off x="427703" y="4266146"/>
          <a:ext cx="3982065" cy="253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62224"/>
              </p:ext>
            </p:extLst>
          </p:nvPr>
        </p:nvGraphicFramePr>
        <p:xfrm>
          <a:off x="4940705" y="1366156"/>
          <a:ext cx="4041057" cy="179318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47019"/>
                <a:gridCol w="1347019"/>
                <a:gridCol w="1347019"/>
              </a:tblGrid>
              <a:tr h="234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Empresas privadas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FECAIPAC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Gad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Municipal de Riobamba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Gad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Parroquial de Cacha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 (Nadie)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44205"/>
              </p:ext>
            </p:extLst>
          </p:nvPr>
        </p:nvGraphicFramePr>
        <p:xfrm>
          <a:off x="4962825" y="4377079"/>
          <a:ext cx="4041057" cy="68503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47019"/>
                <a:gridCol w="1347019"/>
                <a:gridCol w="1347019"/>
              </a:tblGrid>
              <a:tr h="182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Afecta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Pentágono 8"/>
          <p:cNvSpPr/>
          <p:nvPr/>
        </p:nvSpPr>
        <p:spPr>
          <a:xfrm>
            <a:off x="0" y="707923"/>
            <a:ext cx="4409768" cy="50144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3) ¿Cuenta con paquetes a Cacha?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0" y="3770144"/>
            <a:ext cx="4409768" cy="339213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12) Gestión de los </a:t>
            </a:r>
            <a:r>
              <a:rPr lang="es-EC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GAD´s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entágono 12"/>
          <p:cNvSpPr/>
          <p:nvPr/>
        </p:nvSpPr>
        <p:spPr>
          <a:xfrm flipH="1">
            <a:off x="4940705" y="707923"/>
            <a:ext cx="4203294" cy="50144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Tiene apoyo de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entágono 13"/>
          <p:cNvSpPr/>
          <p:nvPr/>
        </p:nvSpPr>
        <p:spPr>
          <a:xfrm flipH="1">
            <a:off x="4940705" y="3696401"/>
            <a:ext cx="4203294" cy="50144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Sostenibilidad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70682"/>
              </p:ext>
            </p:extLst>
          </p:nvPr>
        </p:nvGraphicFramePr>
        <p:xfrm>
          <a:off x="4557252" y="5386990"/>
          <a:ext cx="4446630" cy="1131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6630"/>
              </a:tblGrid>
              <a:tr h="3473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personas no piden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tours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73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organización por parte de las autoridades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71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Trabajo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las comunidades, valorizar.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811161" y="123431"/>
            <a:ext cx="2905432" cy="4277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Agencias de viajes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589636" y="123430"/>
            <a:ext cx="2905432" cy="42770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Negocios Cacha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direccion de turismo rioba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4" y="1374724"/>
            <a:ext cx="3015328" cy="13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ágono 3"/>
          <p:cNvSpPr/>
          <p:nvPr/>
        </p:nvSpPr>
        <p:spPr>
          <a:xfrm>
            <a:off x="0" y="471948"/>
            <a:ext cx="3569110" cy="75216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Entrevistas</a:t>
            </a:r>
            <a:endPara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33537" y="3771845"/>
            <a:ext cx="1858296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FECAIPAK</a:t>
            </a:r>
            <a:endParaRPr lang="es-EC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0645" y="2659465"/>
            <a:ext cx="36878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 a Ing. Gabriela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Murillo 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www.cacha.gob.ec/images/logo-986912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21" y="1351167"/>
            <a:ext cx="3207057" cy="1221891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</p:spPr>
      </p:pic>
      <p:sp>
        <p:nvSpPr>
          <p:cNvPr id="7" name="Rectángulo 6"/>
          <p:cNvSpPr/>
          <p:nvPr/>
        </p:nvSpPr>
        <p:spPr>
          <a:xfrm>
            <a:off x="5294330" y="2659465"/>
            <a:ext cx="34102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 a Ing.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Carmen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Tiupul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Resultado de imagen para pucara tamb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1" b="30666"/>
          <a:stretch/>
        </p:blipFill>
        <p:spPr bwMode="auto">
          <a:xfrm>
            <a:off x="819253" y="3392129"/>
            <a:ext cx="3280798" cy="13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12531" y="4748670"/>
            <a:ext cx="3764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 a Ing. Ángela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Huilcalema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No hay descripciÃ³n de la foto disponi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08" y="3441955"/>
            <a:ext cx="1083289" cy="12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5373330" y="4823896"/>
            <a:ext cx="4572000" cy="368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Manuel Pilco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78543" y="5507239"/>
            <a:ext cx="8617974" cy="750975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tiene programas, capacitaciones, existe un sistema y una planta turística en desarrollo, las tradiciones ancestrales van paralelamente con la sostenibilidad.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270850"/>
              </p:ext>
            </p:extLst>
          </p:nvPr>
        </p:nvGraphicFramePr>
        <p:xfrm>
          <a:off x="294969" y="1637070"/>
          <a:ext cx="8731655" cy="470908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922192"/>
                <a:gridCol w="129972"/>
                <a:gridCol w="1487321"/>
                <a:gridCol w="129972"/>
                <a:gridCol w="856127"/>
                <a:gridCol w="1355583"/>
                <a:gridCol w="1065368"/>
                <a:gridCol w="1538134"/>
                <a:gridCol w="1246986"/>
              </a:tblGrid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Fecha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Fiesta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Potencial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Tradición religiosa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Potencial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Gastronomía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Potencial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237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22 de marzo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err="1">
                          <a:effectLst/>
                        </a:rPr>
                        <a:t>Pawkar</a:t>
                      </a:r>
                      <a:r>
                        <a:rPr lang="es-EC" sz="1300" dirty="0">
                          <a:effectLst/>
                        </a:rPr>
                        <a:t> Raymi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Media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Fanesca - </a:t>
                      </a:r>
                      <a:r>
                        <a:rPr lang="es-EC" sz="1300" dirty="0" err="1" smtClean="0">
                          <a:effectLst/>
                        </a:rPr>
                        <a:t>Uchucuta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Alta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490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25 de abril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Parroquialización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Alta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237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21 de junio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Inti raymi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Alta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Inti raymi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Alta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Chicha de jora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Alta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Junio, julio y agosto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El </a:t>
                      </a:r>
                      <a:r>
                        <a:rPr lang="es-EC" sz="1300" dirty="0" err="1">
                          <a:effectLst/>
                        </a:rPr>
                        <a:t>haway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Media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02 de </a:t>
                      </a:r>
                      <a:r>
                        <a:rPr lang="es-EC" sz="1300" dirty="0" smtClean="0">
                          <a:effectLst/>
                        </a:rPr>
                        <a:t>nov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Finados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Baja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Finados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Baja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Colada morada (</a:t>
                      </a:r>
                      <a:r>
                        <a:rPr lang="es-EC" sz="1300" dirty="0" err="1">
                          <a:effectLst/>
                        </a:rPr>
                        <a:t>Yanapi</a:t>
                      </a:r>
                      <a:r>
                        <a:rPr lang="es-EC" sz="1300" dirty="0">
                          <a:effectLst/>
                        </a:rPr>
                        <a:t>)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Alta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2842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07 de </a:t>
                      </a:r>
                      <a:r>
                        <a:rPr lang="es-EC" sz="1300" dirty="0" smtClean="0">
                          <a:effectLst/>
                        </a:rPr>
                        <a:t>nov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Creación 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Alta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237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Todo el año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Minga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Media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err="1">
                          <a:effectLst/>
                        </a:rPr>
                        <a:t>Jucho</a:t>
                      </a:r>
                      <a:r>
                        <a:rPr lang="es-EC" sz="1300" dirty="0">
                          <a:effectLst/>
                        </a:rPr>
                        <a:t> de capulí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Alta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237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Todo el año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Pambamesa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Media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Cuy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Alta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237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Todo el año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Chigüil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Alta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  <a:tr h="237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Todo el año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 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Timbu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Alta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6" marR="52286" marT="0" marB="0" anchor="ctr"/>
                </a:tc>
              </a:tr>
            </a:tbl>
          </a:graphicData>
        </a:graphic>
      </p:graphicFrame>
      <p:sp>
        <p:nvSpPr>
          <p:cNvPr id="2" name="Pentágono 1"/>
          <p:cNvSpPr/>
          <p:nvPr/>
        </p:nvSpPr>
        <p:spPr>
          <a:xfrm>
            <a:off x="0" y="634181"/>
            <a:ext cx="6459794" cy="61943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Potencial y relación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1208169272"/>
              </p:ext>
            </p:extLst>
          </p:nvPr>
        </p:nvGraphicFramePr>
        <p:xfrm>
          <a:off x="296077" y="1821663"/>
          <a:ext cx="8627400" cy="3474720"/>
        </p:xfrm>
        <a:graphic>
          <a:graphicData uri="http://schemas.openxmlformats.org/drawingml/2006/table">
            <a:tbl>
              <a:tblPr/>
              <a:tblGrid>
                <a:gridCol w="1232280"/>
                <a:gridCol w="1232280"/>
                <a:gridCol w="1232280"/>
                <a:gridCol w="1232280"/>
                <a:gridCol w="1232280"/>
                <a:gridCol w="1232280"/>
                <a:gridCol w="1233720"/>
              </a:tblGrid>
              <a:tr h="26100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Cacha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Riobamba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Fecha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Fiesta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Potencial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</a:tr>
              <a:tr h="514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22 de marzo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Pawkar Raymi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Media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8055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12407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</a:tr>
              <a:tr h="514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25 de abril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Parroquialización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Alta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194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222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15936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22684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21 de junio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Inti raymi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Alta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214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10352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9604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s-EC" sz="1800" b="0" strike="noStrike" spc="-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haway</a:t>
                      </a:r>
                      <a:endParaRPr lang="es-EC" sz="1800" b="0" strike="noStrike" spc="-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" marR="7560">
                    <a:lnL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EC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" marR="7560">
                    <a:lnL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CCC3B9"/>
                      </a:solidFill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22 de sept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Koya raymi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Media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238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10590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14274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07 de nov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noFill/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Creación 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noFill/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Alta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224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280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15790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CC3B9"/>
                      </a:solidFill>
                    </a:lnL>
                    <a:lnR w="9360">
                      <a:solidFill>
                        <a:srgbClr val="CCC3B9"/>
                      </a:solidFill>
                    </a:lnR>
                    <a:lnT w="9360">
                      <a:solidFill>
                        <a:srgbClr val="CCC3B9"/>
                      </a:solidFill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18177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CCC3B9"/>
                      </a:solidFill>
                    </a:lnR>
                    <a:lnT w="9360" cap="flat" cmpd="sng" algn="ctr">
                      <a:solidFill>
                        <a:srgbClr val="CCC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CC3B9"/>
                      </a:solidFill>
                    </a:lnB>
                    <a:solidFill>
                      <a:srgbClr val="A88F68"/>
                    </a:solidFill>
                  </a:tcPr>
                </a:tc>
              </a:tr>
            </a:tbl>
          </a:graphicData>
        </a:graphic>
      </p:graphicFrame>
      <p:sp>
        <p:nvSpPr>
          <p:cNvPr id="5" name="Pentágono 4"/>
          <p:cNvSpPr/>
          <p:nvPr/>
        </p:nvSpPr>
        <p:spPr>
          <a:xfrm>
            <a:off x="0" y="634181"/>
            <a:ext cx="5397910" cy="61943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Incidencia Cacha - Riobamba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4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0" y="471948"/>
            <a:ext cx="3569110" cy="75216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5177873"/>
              </p:ext>
            </p:extLst>
          </p:nvPr>
        </p:nvGraphicFramePr>
        <p:xfrm>
          <a:off x="-1366684" y="1514987"/>
          <a:ext cx="88146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rdenar 7"/>
          <p:cNvSpPr/>
          <p:nvPr/>
        </p:nvSpPr>
        <p:spPr>
          <a:xfrm>
            <a:off x="5825613" y="2079523"/>
            <a:ext cx="3318387" cy="3406877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Sostenibilidad</a:t>
            </a:r>
          </a:p>
          <a:p>
            <a:pPr algn="ctr"/>
            <a:endParaRPr lang="es-EC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8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Incremento de turistas</a:t>
            </a:r>
            <a:endParaRPr lang="es-EC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t="3365" r="12044" b="7033"/>
          <a:stretch/>
        </p:blipFill>
        <p:spPr bwMode="auto">
          <a:xfrm rot="5400000">
            <a:off x="2035276" y="4232795"/>
            <a:ext cx="589937" cy="46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t="3365" r="12044" b="7033"/>
          <a:stretch/>
        </p:blipFill>
        <p:spPr bwMode="auto">
          <a:xfrm rot="5400000">
            <a:off x="6592528" y="4306531"/>
            <a:ext cx="589937" cy="45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 flipH="1">
            <a:off x="5796116" y="589936"/>
            <a:ext cx="3347884" cy="75216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Resultado de imagen para pucarÃ¡ tamb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2" b="29230"/>
          <a:stretch/>
        </p:blipFill>
        <p:spPr bwMode="auto">
          <a:xfrm>
            <a:off x="398207" y="1755189"/>
            <a:ext cx="2684660" cy="141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31071" t="41452" r="51542" b="24988"/>
          <a:stretch/>
        </p:blipFill>
        <p:spPr bwMode="auto">
          <a:xfrm>
            <a:off x="6695767" y="1589714"/>
            <a:ext cx="2315498" cy="1699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2045212"/>
              </p:ext>
            </p:extLst>
          </p:nvPr>
        </p:nvGraphicFramePr>
        <p:xfrm>
          <a:off x="3146323" y="1047136"/>
          <a:ext cx="3416709" cy="284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543328280"/>
              </p:ext>
            </p:extLst>
          </p:nvPr>
        </p:nvGraphicFramePr>
        <p:xfrm>
          <a:off x="993058" y="3830484"/>
          <a:ext cx="7693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t="3365" r="12044" b="7033"/>
          <a:stretch/>
        </p:blipFill>
        <p:spPr bwMode="auto">
          <a:xfrm rot="5400000">
            <a:off x="2035276" y="4232787"/>
            <a:ext cx="589937" cy="46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t="3365" r="12044" b="7033"/>
          <a:stretch/>
        </p:blipFill>
        <p:spPr bwMode="auto">
          <a:xfrm rot="5400000">
            <a:off x="6592528" y="4306523"/>
            <a:ext cx="589937" cy="45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:\Users\DELL\Downloads\IMG_20181110_153946.jpg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211978" y="2241443"/>
            <a:ext cx="4985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7200" dirty="0" err="1">
                <a:latin typeface="Arial" panose="020B0604020202020204" pitchFamily="34" charset="0"/>
                <a:cs typeface="Arial" panose="020B0604020202020204" pitchFamily="34" charset="0"/>
              </a:rPr>
              <a:t>Yupaychani</a:t>
            </a:r>
            <a:endParaRPr lang="es-EC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t="3365" r="12044" b="7033"/>
          <a:stretch/>
        </p:blipFill>
        <p:spPr bwMode="auto">
          <a:xfrm rot="5400000">
            <a:off x="2035276" y="4232787"/>
            <a:ext cx="589937" cy="46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t="3365" r="12044" b="7033"/>
          <a:stretch/>
        </p:blipFill>
        <p:spPr bwMode="auto">
          <a:xfrm rot="5400000">
            <a:off x="6592528" y="4306523"/>
            <a:ext cx="589937" cy="45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t="3365" r="12044" b="7033"/>
          <a:stretch/>
        </p:blipFill>
        <p:spPr bwMode="auto">
          <a:xfrm rot="5400000">
            <a:off x="2035276" y="-2035272"/>
            <a:ext cx="589937" cy="46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poncho coco cac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t="3365" r="12044" b="7033"/>
          <a:stretch/>
        </p:blipFill>
        <p:spPr bwMode="auto">
          <a:xfrm rot="5400000">
            <a:off x="6592528" y="-1961536"/>
            <a:ext cx="589937" cy="45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rioba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8834" t="33399" r="64500" b="22727"/>
          <a:stretch/>
        </p:blipFill>
        <p:spPr>
          <a:xfrm>
            <a:off x="182879" y="1996439"/>
            <a:ext cx="1935891" cy="2865121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52985878"/>
              </p:ext>
            </p:extLst>
          </p:nvPr>
        </p:nvGraphicFramePr>
        <p:xfrm>
          <a:off x="1388806" y="0"/>
          <a:ext cx="7592962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heurón 1"/>
          <p:cNvSpPr/>
          <p:nvPr/>
        </p:nvSpPr>
        <p:spPr>
          <a:xfrm>
            <a:off x="2315498" y="2138517"/>
            <a:ext cx="2507226" cy="4129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Problemática</a:t>
            </a:r>
            <a:endPara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inti raymi ca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6290018"/>
              </p:ext>
            </p:extLst>
          </p:nvPr>
        </p:nvGraphicFramePr>
        <p:xfrm>
          <a:off x="973395" y="1460090"/>
          <a:ext cx="8416412" cy="529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1259660" y="176981"/>
            <a:ext cx="7609414" cy="1283109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 la incidencia que producen las tradiciones ancestrales de la parroquia Cacha en el fortalecimiento del desarrollo turístico del cantón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Riobamba - provincia de Chimborazo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" y="0"/>
            <a:ext cx="973394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s-EC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EC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18164" t="33203" r="35547" b="19922"/>
          <a:stretch>
            <a:fillRect/>
          </a:stretch>
        </p:blipFill>
        <p:spPr bwMode="auto">
          <a:xfrm>
            <a:off x="1533829" y="2994201"/>
            <a:ext cx="6809437" cy="3687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740D65E-F92A-4FE0-B192-158B6099860D}"/>
              </a:ext>
            </a:extLst>
          </p:cNvPr>
          <p:cNvSpPr txBox="1">
            <a:spLocks/>
          </p:cNvSpPr>
          <p:nvPr/>
        </p:nvSpPr>
        <p:spPr>
          <a:xfrm>
            <a:off x="2977013" y="220469"/>
            <a:ext cx="3392129" cy="6046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C255EADC-34BC-4310-97F5-9B5995C09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92215"/>
              </p:ext>
            </p:extLst>
          </p:nvPr>
        </p:nvGraphicFramePr>
        <p:xfrm>
          <a:off x="737418" y="1113024"/>
          <a:ext cx="8303343" cy="163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0" y="0"/>
            <a:ext cx="973080" cy="6857640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s-EC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M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A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C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O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M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E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T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O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D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O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L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Ó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G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I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C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>
                <a:solidFill>
                  <a:srgbClr val="000000"/>
                </a:solidFill>
                <a:latin typeface="Times New Roman"/>
              </a:rPr>
              <a:t>O</a:t>
            </a:r>
            <a:endParaRPr lang="es-EC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C" sz="2400" b="0" strike="noStrike" spc="-1">
              <a:latin typeface="Arial"/>
            </a:endParaRPr>
          </a:p>
        </p:txBody>
      </p:sp>
      <p:grpSp>
        <p:nvGrpSpPr>
          <p:cNvPr id="271" name="Group 2"/>
          <p:cNvGrpSpPr/>
          <p:nvPr/>
        </p:nvGrpSpPr>
        <p:grpSpPr>
          <a:xfrm>
            <a:off x="1792440" y="561600"/>
            <a:ext cx="6487560" cy="5702400"/>
            <a:chOff x="1792440" y="561600"/>
            <a:chExt cx="6487560" cy="5702400"/>
          </a:xfrm>
        </p:grpSpPr>
        <p:sp>
          <p:nvSpPr>
            <p:cNvPr id="272" name="CustomShape 3"/>
            <p:cNvSpPr/>
            <p:nvPr/>
          </p:nvSpPr>
          <p:spPr>
            <a:xfrm rot="5400000">
              <a:off x="4678200" y="684360"/>
              <a:ext cx="1894680" cy="1648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68760" tIns="68760" rIns="68760" bIns="68760" anchor="ctr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s-EC" sz="1600" b="0" strike="noStrike" spc="-1">
                  <a:solidFill>
                    <a:srgbClr val="000000"/>
                  </a:solidFill>
                  <a:latin typeface="Times New Roman"/>
                </a:rPr>
                <a:t>Cualitativo y cuantitativo</a:t>
              </a:r>
              <a:endParaRPr lang="es-EC" sz="1600" b="0" strike="noStrike" spc="-1">
                <a:latin typeface="Arial"/>
              </a:endParaRPr>
            </a:p>
          </p:txBody>
        </p:sp>
        <p:sp>
          <p:nvSpPr>
            <p:cNvPr id="273" name="CustomShape 4"/>
            <p:cNvSpPr/>
            <p:nvPr/>
          </p:nvSpPr>
          <p:spPr>
            <a:xfrm>
              <a:off x="5771880" y="739080"/>
              <a:ext cx="2114640" cy="1136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5"/>
            <p:cNvSpPr/>
            <p:nvPr/>
          </p:nvSpPr>
          <p:spPr>
            <a:xfrm rot="5400000">
              <a:off x="2897640" y="684360"/>
              <a:ext cx="1894680" cy="16484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es-EC" sz="1600" b="0" strike="noStrike" spc="-1">
                  <a:solidFill>
                    <a:srgbClr val="000000"/>
                  </a:solidFill>
                  <a:latin typeface="Times New Roman"/>
                </a:rPr>
                <a:t>Mixto</a:t>
              </a:r>
              <a:endParaRPr lang="es-EC" sz="1600" b="0" strike="noStrike" spc="-1">
                <a:latin typeface="Arial"/>
              </a:endParaRPr>
            </a:p>
          </p:txBody>
        </p:sp>
        <p:sp>
          <p:nvSpPr>
            <p:cNvPr id="275" name="CustomShape 6"/>
            <p:cNvSpPr/>
            <p:nvPr/>
          </p:nvSpPr>
          <p:spPr>
            <a:xfrm rot="5400000">
              <a:off x="3784320" y="2293200"/>
              <a:ext cx="1895040" cy="1648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45720" rIns="45720" anchor="ctr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s-EC" sz="1600" b="0" strike="noStrike" spc="-1">
                  <a:solidFill>
                    <a:srgbClr val="000000"/>
                  </a:solidFill>
                  <a:latin typeface="Times New Roman"/>
                </a:rPr>
                <a:t>Insitu</a:t>
              </a:r>
              <a:endParaRPr lang="es-EC" sz="16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es-EC" sz="1600" b="0" strike="noStrike" spc="-1">
                  <a:solidFill>
                    <a:srgbClr val="000000"/>
                  </a:solidFill>
                  <a:latin typeface="Times New Roman"/>
                </a:rPr>
                <a:t>Laboratorio</a:t>
              </a:r>
              <a:endParaRPr lang="es-EC" sz="1600" b="0" strike="noStrike" spc="-1">
                <a:latin typeface="Arial"/>
              </a:endParaRPr>
            </a:p>
          </p:txBody>
        </p:sp>
        <p:sp>
          <p:nvSpPr>
            <p:cNvPr id="276" name="CustomShape 7"/>
            <p:cNvSpPr/>
            <p:nvPr/>
          </p:nvSpPr>
          <p:spPr>
            <a:xfrm>
              <a:off x="1792440" y="2549160"/>
              <a:ext cx="2046600" cy="1136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8"/>
            <p:cNvSpPr/>
            <p:nvPr/>
          </p:nvSpPr>
          <p:spPr>
            <a:xfrm rot="5400000">
              <a:off x="5564880" y="2293200"/>
              <a:ext cx="1895040" cy="16484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s-EC" sz="1800" b="0" strike="noStrike" spc="-1">
                  <a:solidFill>
                    <a:srgbClr val="000000"/>
                  </a:solidFill>
                  <a:latin typeface="Times New Roman"/>
                </a:rPr>
                <a:t>Mixto</a:t>
              </a:r>
              <a:endParaRPr lang="es-EC" sz="1800" b="0" strike="noStrike" spc="-1">
                <a:latin typeface="Arial"/>
              </a:endParaRPr>
            </a:p>
          </p:txBody>
        </p:sp>
        <p:sp>
          <p:nvSpPr>
            <p:cNvPr id="278" name="CustomShape 9"/>
            <p:cNvSpPr/>
            <p:nvPr/>
          </p:nvSpPr>
          <p:spPr>
            <a:xfrm rot="5400000">
              <a:off x="4678200" y="3901680"/>
              <a:ext cx="1894680" cy="1648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60840" tIns="60840" rIns="60840" bIns="60840" anchor="ctr"/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es-EC" sz="1200" b="0" strike="noStrike" spc="-1">
                  <a:solidFill>
                    <a:srgbClr val="000000"/>
                  </a:solidFill>
                  <a:latin typeface="Times New Roman"/>
                </a:rPr>
                <a:t>Bibliográficos</a:t>
              </a:r>
              <a:endParaRPr lang="es-EC" sz="1200" b="0" strike="noStrike" spc="-1">
                <a:latin typeface="Arial"/>
              </a:endParaRPr>
            </a:p>
          </p:txBody>
        </p:sp>
        <p:sp>
          <p:nvSpPr>
            <p:cNvPr id="279" name="CustomShape 10"/>
            <p:cNvSpPr/>
            <p:nvPr/>
          </p:nvSpPr>
          <p:spPr>
            <a:xfrm>
              <a:off x="6165360" y="4010040"/>
              <a:ext cx="2114640" cy="1136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1"/>
            <p:cNvSpPr/>
            <p:nvPr/>
          </p:nvSpPr>
          <p:spPr>
            <a:xfrm rot="5400000">
              <a:off x="2897640" y="3902040"/>
              <a:ext cx="1894680" cy="16484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es-EC" sz="1800" b="0" strike="noStrike" spc="-1">
                  <a:solidFill>
                    <a:srgbClr val="000000"/>
                  </a:solidFill>
                  <a:latin typeface="Times New Roman"/>
                </a:rPr>
                <a:t>Entrevistas</a:t>
              </a:r>
              <a:endParaRPr lang="es-EC" sz="18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es-EC" sz="1800" b="0" strike="noStrike" spc="-1">
                  <a:solidFill>
                    <a:srgbClr val="000000"/>
                  </a:solidFill>
                  <a:latin typeface="Times New Roman"/>
                </a:rPr>
                <a:t>Encuestas </a:t>
              </a:r>
              <a:endParaRPr lang="es-EC" sz="1800" b="0" strike="noStrike" spc="-1">
                <a:latin typeface="Arial"/>
              </a:endParaRPr>
            </a:p>
          </p:txBody>
        </p:sp>
        <p:sp>
          <p:nvSpPr>
            <p:cNvPr id="281" name="CustomShape 12"/>
            <p:cNvSpPr/>
            <p:nvPr/>
          </p:nvSpPr>
          <p:spPr>
            <a:xfrm>
              <a:off x="1792440" y="5241960"/>
              <a:ext cx="1840320" cy="1022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2" name="Group 1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283" name="TextShape 14"/>
          <p:cNvSpPr txBox="1"/>
          <p:nvPr/>
        </p:nvSpPr>
        <p:spPr>
          <a:xfrm>
            <a:off x="1576440" y="4552200"/>
            <a:ext cx="1375560" cy="343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C" sz="1800" b="0" strike="noStrike" spc="-1">
                <a:solidFill>
                  <a:srgbClr val="000000"/>
                </a:solidFill>
                <a:latin typeface="Times New Roman"/>
              </a:rPr>
              <a:t>Instrumentos</a:t>
            </a:r>
            <a:endParaRPr lang="es-EC" sz="1800" b="0" strike="noStrike" spc="-1">
              <a:latin typeface="Arial"/>
            </a:endParaRPr>
          </a:p>
        </p:txBody>
      </p:sp>
      <p:sp>
        <p:nvSpPr>
          <p:cNvPr id="284" name="TextShape 15"/>
          <p:cNvSpPr txBox="1"/>
          <p:nvPr/>
        </p:nvSpPr>
        <p:spPr>
          <a:xfrm>
            <a:off x="1872000" y="1296000"/>
            <a:ext cx="956520" cy="343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C" sz="1800" b="0" strike="noStrike" spc="-1">
                <a:solidFill>
                  <a:srgbClr val="000000"/>
                </a:solidFill>
                <a:latin typeface="Times New Roman"/>
              </a:rPr>
              <a:t>Enfoque</a:t>
            </a:r>
            <a:endParaRPr lang="es-EC" sz="1800" b="0" strike="noStrike" spc="-1">
              <a:latin typeface="Arial"/>
            </a:endParaRPr>
          </a:p>
        </p:txBody>
      </p:sp>
      <p:sp>
        <p:nvSpPr>
          <p:cNvPr id="285" name="TextShape 16"/>
          <p:cNvSpPr txBox="1"/>
          <p:nvPr/>
        </p:nvSpPr>
        <p:spPr>
          <a:xfrm>
            <a:off x="7445497" y="2585079"/>
            <a:ext cx="1590480" cy="510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C" sz="1500" b="0" strike="noStrike" spc="-1" dirty="0" smtClean="0">
                <a:solidFill>
                  <a:srgbClr val="000000"/>
                </a:solidFill>
                <a:latin typeface="Times New Roman"/>
              </a:rPr>
              <a:t>Tipología de la investigación -</a:t>
            </a:r>
          </a:p>
          <a:p>
            <a:pPr algn="ctr"/>
            <a:r>
              <a:rPr lang="es-EC" sz="1500" b="0" strike="noStrike" spc="-1" dirty="0" smtClean="0">
                <a:solidFill>
                  <a:srgbClr val="000000"/>
                </a:solidFill>
                <a:latin typeface="Times New Roman"/>
              </a:rPr>
              <a:t>Por su unidad </a:t>
            </a:r>
            <a:r>
              <a:rPr lang="es-EC" sz="1500" b="0" strike="noStrike" spc="-1" dirty="0">
                <a:solidFill>
                  <a:srgbClr val="000000"/>
                </a:solidFill>
                <a:latin typeface="Times New Roman"/>
              </a:rPr>
              <a:t>de </a:t>
            </a:r>
            <a:endParaRPr lang="es-EC" sz="1500" b="0" strike="noStrike" spc="-1" dirty="0">
              <a:latin typeface="Arial"/>
            </a:endParaRPr>
          </a:p>
          <a:p>
            <a:pPr algn="ctr"/>
            <a:r>
              <a:rPr lang="es-EC" sz="1500" b="0" strike="noStrike" spc="-1" dirty="0">
                <a:solidFill>
                  <a:srgbClr val="000000"/>
                </a:solidFill>
                <a:latin typeface="Times New Roman"/>
              </a:rPr>
              <a:t>   análisis</a:t>
            </a:r>
            <a:endParaRPr lang="es-EC" sz="15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629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rroquia ca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4966" y="1376459"/>
            <a:ext cx="4306532" cy="5157076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Parroquia de Cacha</a:t>
            </a:r>
          </a:p>
          <a:p>
            <a:pPr algn="just"/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/ 11 / 1980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/ 04 / 1981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GAD´s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FECAIPAC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/23 comunidades – 3160 </a:t>
            </a:r>
            <a:r>
              <a:rPr lang="es-EC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3240 msnm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Kichwa / Español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 es indígena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28,72 Km2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“Primera parroquia indígena del Ecuador”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“Cuna de los Puruhá”</a:t>
            </a:r>
          </a:p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nací para esclavo.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740D65E-F92A-4FE0-B192-158B6099860D}"/>
              </a:ext>
            </a:extLst>
          </p:cNvPr>
          <p:cNvSpPr txBox="1">
            <a:spLocks/>
          </p:cNvSpPr>
          <p:nvPr/>
        </p:nvSpPr>
        <p:spPr>
          <a:xfrm>
            <a:off x="265468" y="450396"/>
            <a:ext cx="4763729" cy="561195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Resultado de imagen para cacha bande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44" y="721341"/>
            <a:ext cx="1483698" cy="8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 rotWithShape="1">
          <a:blip r:embed="rId4"/>
          <a:srcRect l="33689" t="17122" r="47611" b="38711"/>
          <a:stretch/>
        </p:blipFill>
        <p:spPr bwMode="auto">
          <a:xfrm>
            <a:off x="7146381" y="703935"/>
            <a:ext cx="1614160" cy="2359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5"/>
          <a:srcRect l="41582" t="34587" r="41088" b="30065"/>
          <a:stretch/>
        </p:blipFill>
        <p:spPr bwMode="auto">
          <a:xfrm>
            <a:off x="5559443" y="1700924"/>
            <a:ext cx="1203479" cy="1524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6"/>
          <a:srcRect l="51652" t="41121" r="26128" b="15175"/>
          <a:stretch/>
        </p:blipFill>
        <p:spPr bwMode="auto">
          <a:xfrm>
            <a:off x="5029197" y="3566451"/>
            <a:ext cx="3731344" cy="29375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34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0" y="0"/>
            <a:ext cx="973080" cy="6857640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s-EC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I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N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S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T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R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U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M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E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N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T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O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Times New Roman"/>
              </a:rPr>
              <a:t>S</a:t>
            </a:r>
            <a:endParaRPr lang="es-EC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C" sz="2400" b="0" strike="noStrike" spc="-1" dirty="0">
              <a:latin typeface="Arial"/>
            </a:endParaRPr>
          </a:p>
        </p:txBody>
      </p:sp>
      <p:grpSp>
        <p:nvGrpSpPr>
          <p:cNvPr id="294" name="Group 2"/>
          <p:cNvGrpSpPr/>
          <p:nvPr/>
        </p:nvGrpSpPr>
        <p:grpSpPr>
          <a:xfrm>
            <a:off x="1351200" y="440078"/>
            <a:ext cx="6056640" cy="5159880"/>
            <a:chOff x="1656000" y="456120"/>
            <a:chExt cx="6056640" cy="5159880"/>
          </a:xfrm>
        </p:grpSpPr>
        <p:sp>
          <p:nvSpPr>
            <p:cNvPr id="295" name="CustomShape 3"/>
            <p:cNvSpPr/>
            <p:nvPr/>
          </p:nvSpPr>
          <p:spPr>
            <a:xfrm rot="5400000">
              <a:off x="3818880" y="2576160"/>
              <a:ext cx="1703880" cy="14824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60840" tIns="60840" rIns="60840" bIns="60840" anchor="ctr"/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es-EC" sz="1600" b="0" strike="noStrike" spc="-1">
                  <a:solidFill>
                    <a:srgbClr val="000000"/>
                  </a:solidFill>
                  <a:latin typeface="Times New Roman"/>
                </a:rPr>
                <a:t>Encuestas</a:t>
              </a:r>
              <a:endParaRPr lang="es-EC" sz="1600" b="0" strike="noStrike" spc="-1">
                <a:latin typeface="Arial"/>
              </a:endParaRPr>
            </a:p>
          </p:txBody>
        </p:sp>
        <p:sp>
          <p:nvSpPr>
            <p:cNvPr id="296" name="CustomShape 4"/>
            <p:cNvSpPr/>
            <p:nvPr/>
          </p:nvSpPr>
          <p:spPr>
            <a:xfrm>
              <a:off x="5811120" y="2854800"/>
              <a:ext cx="1901520" cy="1022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/>
            <a:lstStyle/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es-EC" sz="1200" b="0" strike="noStrike" spc="-1">
                  <a:solidFill>
                    <a:srgbClr val="000000"/>
                  </a:solidFill>
                  <a:latin typeface="Times New Roman"/>
                </a:rPr>
                <a:t>1904 turistas - 2017</a:t>
              </a:r>
              <a:endParaRPr lang="es-EC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es-EC" sz="1200" b="0" strike="noStrike" spc="-1">
                  <a:solidFill>
                    <a:srgbClr val="000000"/>
                  </a:solidFill>
                  <a:latin typeface="Times New Roman"/>
                </a:rPr>
                <a:t>N= 1904</a:t>
              </a:r>
              <a:endParaRPr lang="es-EC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es-EC" sz="1200" b="0" strike="noStrike" spc="-1">
                  <a:solidFill>
                    <a:srgbClr val="000000"/>
                  </a:solidFill>
                  <a:latin typeface="Times New Roman"/>
                </a:rPr>
                <a:t>P = 0,5 	</a:t>
              </a:r>
              <a:endParaRPr lang="es-EC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es-EC" sz="1200" b="0" strike="noStrike" spc="-1">
                  <a:solidFill>
                    <a:srgbClr val="000000"/>
                  </a:solidFill>
                  <a:latin typeface="Times New Roman"/>
                </a:rPr>
                <a:t>Q = 0,5</a:t>
              </a:r>
              <a:endParaRPr lang="es-EC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es-EC" sz="1200" b="0" strike="noStrike" spc="-1">
                  <a:solidFill>
                    <a:srgbClr val="000000"/>
                  </a:solidFill>
                  <a:latin typeface="Times New Roman"/>
                </a:rPr>
                <a:t>E = 5%                                    </a:t>
              </a:r>
              <a:endParaRPr lang="es-EC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es-EC" sz="1200" b="0" strike="noStrike" spc="-1">
                  <a:solidFill>
                    <a:srgbClr val="000000"/>
                  </a:solidFill>
                  <a:latin typeface="Times New Roman"/>
                </a:rPr>
                <a:t>Z = 95%= 1,96</a:t>
              </a:r>
              <a:endParaRPr lang="es-EC" sz="1200" b="0" strike="noStrike" spc="-1">
                <a:latin typeface="Arial"/>
              </a:endParaRPr>
            </a:p>
          </p:txBody>
        </p:sp>
        <p:sp>
          <p:nvSpPr>
            <p:cNvPr id="297" name="CustomShape 5"/>
            <p:cNvSpPr/>
            <p:nvPr/>
          </p:nvSpPr>
          <p:spPr>
            <a:xfrm rot="5400000">
              <a:off x="2217600" y="2576160"/>
              <a:ext cx="1703880" cy="14824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es-EC" sz="1600" b="0" strike="noStrike" spc="-1">
                  <a:solidFill>
                    <a:srgbClr val="000000"/>
                  </a:solidFill>
                  <a:latin typeface="Times New Roman"/>
                </a:rPr>
                <a:t>- 10 aavv </a:t>
              </a:r>
              <a:endParaRPr lang="es-EC" sz="16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es-EC" sz="1600" b="0" strike="noStrike" spc="-1">
                  <a:solidFill>
                    <a:srgbClr val="000000"/>
                  </a:solidFill>
                  <a:latin typeface="Times New Roman"/>
                </a:rPr>
                <a:t>- 2 negocios </a:t>
              </a:r>
              <a:endParaRPr lang="es-EC" sz="1600" b="0" strike="noStrike" spc="-1">
                <a:latin typeface="Arial"/>
              </a:endParaRPr>
            </a:p>
          </p:txBody>
        </p:sp>
        <p:sp>
          <p:nvSpPr>
            <p:cNvPr id="298" name="CustomShape 6"/>
            <p:cNvSpPr/>
            <p:nvPr/>
          </p:nvSpPr>
          <p:spPr>
            <a:xfrm rot="5400000">
              <a:off x="3015000" y="4022640"/>
              <a:ext cx="1703880" cy="14824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53280" tIns="53280" rIns="53280" bIns="53280" anchor="ctr"/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es-EC" sz="1400" b="0" strike="noStrike" spc="-1">
                  <a:solidFill>
                    <a:srgbClr val="000000"/>
                  </a:solidFill>
                  <a:latin typeface="Times New Roman"/>
                </a:rPr>
                <a:t>Entrevistas</a:t>
              </a:r>
              <a:endParaRPr lang="es-EC" sz="1400" b="0" strike="noStrike" spc="-1">
                <a:latin typeface="Arial"/>
              </a:endParaRPr>
            </a:p>
          </p:txBody>
        </p:sp>
        <p:sp>
          <p:nvSpPr>
            <p:cNvPr id="299" name="CustomShape 7"/>
            <p:cNvSpPr/>
            <p:nvPr/>
          </p:nvSpPr>
          <p:spPr>
            <a:xfrm>
              <a:off x="1656000" y="3982680"/>
              <a:ext cx="1840320" cy="1022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8"/>
            <p:cNvSpPr/>
            <p:nvPr/>
          </p:nvSpPr>
          <p:spPr>
            <a:xfrm rot="5400000">
              <a:off x="4616280" y="4022640"/>
              <a:ext cx="1703880" cy="14824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es-EC" sz="1600" b="0" strike="noStrike" spc="-1" dirty="0">
                  <a:solidFill>
                    <a:srgbClr val="000000"/>
                  </a:solidFill>
                  <a:latin typeface="Times New Roman"/>
                </a:rPr>
                <a:t>Autoridades y CTC </a:t>
              </a:r>
              <a:endParaRPr lang="es-EC" sz="1600" b="0" strike="noStrike" spc="-1" dirty="0">
                <a:latin typeface="Arial"/>
              </a:endParaRPr>
            </a:p>
          </p:txBody>
        </p:sp>
        <p:sp>
          <p:nvSpPr>
            <p:cNvPr id="301" name="CustomShape 9"/>
            <p:cNvSpPr/>
            <p:nvPr/>
          </p:nvSpPr>
          <p:spPr>
            <a:xfrm rot="5400000">
              <a:off x="2919240" y="488520"/>
              <a:ext cx="2009520" cy="1944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60840" tIns="60840" rIns="60840" bIns="60840" anchor="ctr"/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es-EC" sz="1600" b="0" strike="noStrike" spc="-1">
                  <a:solidFill>
                    <a:srgbClr val="000000"/>
                  </a:solidFill>
                  <a:latin typeface="Times New Roman"/>
                </a:rPr>
                <a:t>Bibliográficos</a:t>
              </a:r>
              <a:endParaRPr lang="es-EC" sz="1600" b="0" strike="noStrike" spc="-1">
                <a:latin typeface="Arial"/>
              </a:endParaRPr>
            </a:p>
          </p:txBody>
        </p:sp>
      </p:grpSp>
      <p:grpSp>
        <p:nvGrpSpPr>
          <p:cNvPr id="302" name="Group 1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Formula 11"/>
              <p:cNvSpPr txBox="1"/>
              <p:nvPr/>
            </p:nvSpPr>
            <p:spPr>
              <a:xfrm>
                <a:off x="6160674" y="2962484"/>
                <a:ext cx="2983326" cy="55620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03" name="Formula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74" y="2962484"/>
                <a:ext cx="2983326" cy="556200"/>
              </a:xfrm>
              <a:prstGeom prst="rect">
                <a:avLst/>
              </a:prstGeom>
              <a:blipFill rotWithShape="0"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7010400" y="4138863"/>
            <a:ext cx="1090863" cy="4812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 320</a:t>
            </a:r>
            <a:endParaRPr lang="es-EC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696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Table 1"/>
          <p:cNvGraphicFramePr/>
          <p:nvPr/>
        </p:nvGraphicFramePr>
        <p:xfrm>
          <a:off x="828878" y="1748754"/>
          <a:ext cx="4627440" cy="1676400"/>
        </p:xfrm>
        <a:graphic>
          <a:graphicData uri="http://schemas.openxmlformats.org/drawingml/2006/table">
            <a:tbl>
              <a:tblPr/>
              <a:tblGrid>
                <a:gridCol w="1156680"/>
                <a:gridCol w="1156680"/>
                <a:gridCol w="1156680"/>
                <a:gridCol w="1157400"/>
              </a:tblGrid>
              <a:tr h="2336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Ingreso de turistas a Riobamba</a:t>
                      </a:r>
                      <a:endParaRPr lang="es-EC" sz="16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E4C2B4"/>
                      </a:solidFill>
                    </a:lnL>
                    <a:lnR w="9360">
                      <a:solidFill>
                        <a:srgbClr val="E4C2B4"/>
                      </a:solidFill>
                    </a:lnR>
                    <a:lnT w="9360">
                      <a:solidFill>
                        <a:srgbClr val="E4C2B4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18C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Año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E4C2B4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Nacionales 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Extranjeros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E4C2B4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18C4B"/>
                    </a:solidFill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E4C2B4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77658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14714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92372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E4C2B4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E4C2B4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E4C2B4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128013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E4C2B4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24140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E4C2B4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152153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E4C2B4"/>
                      </a:solidFill>
                    </a:lnR>
                    <a:lnT w="9360">
                      <a:solidFill>
                        <a:srgbClr val="E4C2B4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</a:tr>
              <a:tr h="23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E4C2B4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E4C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141265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E4C2B4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26984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E4C2B4"/>
                      </a:solidFill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168249</a:t>
                      </a:r>
                      <a:endParaRPr lang="es-EC" sz="1600" b="0" strike="noStrike" spc="-1" dirty="0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E4C2B4"/>
                      </a:solidFill>
                    </a:lnR>
                    <a:lnT w="9360" cap="flat" cmpd="sng" algn="ctr">
                      <a:solidFill>
                        <a:srgbClr val="E4C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E4C2B4"/>
                      </a:solidFill>
                    </a:lnB>
                    <a:solidFill>
                      <a:srgbClr val="E18C4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6" name="Table 2"/>
          <p:cNvGraphicFramePr/>
          <p:nvPr/>
        </p:nvGraphicFramePr>
        <p:xfrm>
          <a:off x="5977080" y="183088"/>
          <a:ext cx="2424240" cy="1676400"/>
        </p:xfrm>
        <a:graphic>
          <a:graphicData uri="http://schemas.openxmlformats.org/drawingml/2006/table">
            <a:tbl>
              <a:tblPr/>
              <a:tblGrid>
                <a:gridCol w="1212120"/>
                <a:gridCol w="1212120"/>
              </a:tblGrid>
              <a:tr h="281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Ecuador</a:t>
                      </a:r>
                      <a:endParaRPr lang="es-EC" sz="16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7CFB8"/>
                      </a:solidFill>
                    </a:lnL>
                    <a:lnR w="9360">
                      <a:solidFill>
                        <a:srgbClr val="C7CFB8"/>
                      </a:solidFill>
                    </a:lnR>
                    <a:lnT w="9360">
                      <a:solidFill>
                        <a:srgbClr val="C7CFB8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DB2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8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Año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7CFB8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DB2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Extranjeros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C7CFB8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DB264"/>
                    </a:solidFill>
                  </a:tcPr>
                </a:tc>
              </a:tr>
              <a:tr h="28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es-EC" sz="16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7CFB8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C7CFB8"/>
                      </a:solidFill>
                    </a:lnB>
                    <a:solidFill>
                      <a:srgbClr val="9DB26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1376000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C7CFB8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C7CFB8"/>
                      </a:solidFill>
                    </a:lnB>
                    <a:solidFill>
                      <a:srgbClr val="9DB264"/>
                    </a:solidFill>
                  </a:tcPr>
                </a:tc>
              </a:tr>
              <a:tr h="28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7CFB8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C7CFB8"/>
                      </a:solidFill>
                    </a:lnT>
                    <a:lnB w="9360">
                      <a:solidFill>
                        <a:srgbClr val="C7CFB8"/>
                      </a:solidFill>
                    </a:lnB>
                    <a:solidFill>
                      <a:srgbClr val="9DB26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1608473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C7CFB8"/>
                      </a:solidFill>
                    </a:lnR>
                    <a:lnT w="9360">
                      <a:solidFill>
                        <a:srgbClr val="C7CFB8"/>
                      </a:solidFill>
                    </a:lnT>
                    <a:lnB w="9360">
                      <a:solidFill>
                        <a:srgbClr val="C7CFB8"/>
                      </a:solidFill>
                    </a:lnB>
                    <a:solidFill>
                      <a:srgbClr val="9DB264"/>
                    </a:solidFill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7CFB8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C7C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7CFB8"/>
                      </a:solidFill>
                    </a:lnB>
                    <a:solidFill>
                      <a:srgbClr val="9DB26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2428536</a:t>
                      </a:r>
                      <a:endParaRPr lang="es-EC" sz="1600" b="0" strike="noStrike" spc="-1" dirty="0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C7CFB8"/>
                      </a:solidFill>
                    </a:lnR>
                    <a:lnT w="9360" cap="flat" cmpd="sng" algn="ctr">
                      <a:solidFill>
                        <a:srgbClr val="C7C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7CFB8"/>
                      </a:solidFill>
                    </a:lnB>
                    <a:solidFill>
                      <a:srgbClr val="9DB264"/>
                    </a:solidFill>
                  </a:tcPr>
                </a:tc>
              </a:tr>
            </a:tbl>
          </a:graphicData>
        </a:graphic>
      </p:graphicFrame>
      <p:sp>
        <p:nvSpPr>
          <p:cNvPr id="307" name="CustomShape 3"/>
          <p:cNvSpPr/>
          <p:nvPr/>
        </p:nvSpPr>
        <p:spPr>
          <a:xfrm>
            <a:off x="6006960" y="1921005"/>
            <a:ext cx="1887480" cy="3387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800" b="0" strike="noStrike" spc="-1" dirty="0">
                <a:solidFill>
                  <a:srgbClr val="000000"/>
                </a:solidFill>
                <a:latin typeface="Times New Roman"/>
              </a:rPr>
              <a:t>Fuente: MINTUR</a:t>
            </a:r>
            <a:endParaRPr lang="es-EC" sz="1800" b="0" strike="noStrike" spc="-1" dirty="0"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866002" y="3517533"/>
            <a:ext cx="3135960" cy="31932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800" b="0" strike="noStrike" spc="-1" dirty="0">
                <a:solidFill>
                  <a:srgbClr val="000000"/>
                </a:solidFill>
                <a:latin typeface="Times New Roman"/>
              </a:rPr>
              <a:t>Fuente: GadM Riobamba</a:t>
            </a:r>
            <a:endParaRPr lang="es-EC" sz="1800" b="0" strike="noStrike" spc="-1" dirty="0">
              <a:latin typeface="Arial"/>
            </a:endParaRPr>
          </a:p>
        </p:txBody>
      </p:sp>
      <p:graphicFrame>
        <p:nvGraphicFramePr>
          <p:cNvPr id="309" name="Table 5"/>
          <p:cNvGraphicFramePr/>
          <p:nvPr/>
        </p:nvGraphicFramePr>
        <p:xfrm>
          <a:off x="6008419" y="2464611"/>
          <a:ext cx="787320" cy="792480"/>
        </p:xfrm>
        <a:graphic>
          <a:graphicData uri="http://schemas.openxmlformats.org/drawingml/2006/table">
            <a:tbl>
              <a:tblPr/>
              <a:tblGrid>
                <a:gridCol w="787320"/>
              </a:tblGrid>
              <a:tr h="289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20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es-EC" sz="20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EB5B3"/>
                      </a:solidFill>
                    </a:lnL>
                    <a:lnR w="9360">
                      <a:solidFill>
                        <a:srgbClr val="CEB5B3"/>
                      </a:solidFill>
                    </a:lnR>
                    <a:lnT w="9360">
                      <a:solidFill>
                        <a:srgbClr val="CEB5B3"/>
                      </a:solidFill>
                    </a:lnT>
                    <a:lnB w="9360">
                      <a:noFill/>
                    </a:lnB>
                    <a:solidFill>
                      <a:srgbClr val="B04E43"/>
                    </a:solidFill>
                  </a:tcPr>
                </a:tc>
              </a:tr>
              <a:tr h="2898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2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1,07%</a:t>
                      </a:r>
                      <a:endParaRPr lang="es-EC" sz="20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B04E4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0" name="Table 6"/>
          <p:cNvGraphicFramePr/>
          <p:nvPr/>
        </p:nvGraphicFramePr>
        <p:xfrm>
          <a:off x="7900939" y="2459571"/>
          <a:ext cx="787320" cy="792480"/>
        </p:xfrm>
        <a:graphic>
          <a:graphicData uri="http://schemas.openxmlformats.org/drawingml/2006/table">
            <a:tbl>
              <a:tblPr/>
              <a:tblGrid>
                <a:gridCol w="787320"/>
              </a:tblGrid>
              <a:tr h="289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es-EC" sz="20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EB5B3"/>
                      </a:solidFill>
                    </a:lnL>
                    <a:lnR w="9360">
                      <a:solidFill>
                        <a:srgbClr val="CEB5B3"/>
                      </a:solidFill>
                    </a:lnR>
                    <a:lnT w="9360">
                      <a:solidFill>
                        <a:srgbClr val="CEB5B3"/>
                      </a:solidFill>
                    </a:lnT>
                    <a:lnB w="9360">
                      <a:noFill/>
                    </a:lnB>
                    <a:solidFill>
                      <a:srgbClr val="B04E43"/>
                    </a:solidFill>
                  </a:tcPr>
                </a:tc>
              </a:tr>
              <a:tr h="2898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1,23%</a:t>
                      </a:r>
                      <a:endParaRPr lang="es-EC" sz="20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B04E4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1" name="Table 7"/>
          <p:cNvGraphicFramePr/>
          <p:nvPr/>
        </p:nvGraphicFramePr>
        <p:xfrm>
          <a:off x="6991579" y="2459931"/>
          <a:ext cx="787320" cy="792480"/>
        </p:xfrm>
        <a:graphic>
          <a:graphicData uri="http://schemas.openxmlformats.org/drawingml/2006/table">
            <a:tbl>
              <a:tblPr/>
              <a:tblGrid>
                <a:gridCol w="787320"/>
              </a:tblGrid>
              <a:tr h="289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s-EC" sz="20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EB5B3"/>
                      </a:solidFill>
                    </a:lnL>
                    <a:lnR w="9360">
                      <a:solidFill>
                        <a:srgbClr val="CEB5B3"/>
                      </a:solidFill>
                    </a:lnR>
                    <a:lnT w="9360">
                      <a:solidFill>
                        <a:srgbClr val="CEB5B3"/>
                      </a:solidFill>
                    </a:lnT>
                    <a:lnB w="9360">
                      <a:noFill/>
                    </a:lnB>
                    <a:solidFill>
                      <a:srgbClr val="B04E43"/>
                    </a:solidFill>
                  </a:tcPr>
                </a:tc>
              </a:tr>
              <a:tr h="2898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1,51%</a:t>
                      </a:r>
                      <a:endParaRPr lang="es-EC" sz="20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noFill/>
                    </a:lnL>
                    <a:lnR w="9360">
                      <a:noFill/>
                    </a:lnR>
                    <a:lnT w="9360">
                      <a:noFill/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B04E43"/>
                    </a:solidFill>
                  </a:tcPr>
                </a:tc>
              </a:tr>
            </a:tbl>
          </a:graphicData>
        </a:graphic>
      </p:graphicFrame>
      <p:sp>
        <p:nvSpPr>
          <p:cNvPr id="312" name="CustomShape 8"/>
          <p:cNvSpPr/>
          <p:nvPr/>
        </p:nvSpPr>
        <p:spPr>
          <a:xfrm>
            <a:off x="698400" y="705252"/>
            <a:ext cx="3981600" cy="504000"/>
          </a:xfrm>
          <a:prstGeom prst="homePlat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3200" b="1" strike="noStrike" spc="-1">
                <a:solidFill>
                  <a:srgbClr val="FFFFFF"/>
                </a:solidFill>
                <a:latin typeface="Times New Roman"/>
              </a:rPr>
              <a:t>Estadísticas</a:t>
            </a:r>
            <a:endParaRPr lang="es-EC" sz="3200" b="0" strike="noStrike" spc="-1">
              <a:latin typeface="Arial"/>
            </a:endParaRPr>
          </a:p>
        </p:txBody>
      </p:sp>
      <p:graphicFrame>
        <p:nvGraphicFramePr>
          <p:cNvPr id="313" name="Table 9"/>
          <p:cNvGraphicFramePr/>
          <p:nvPr/>
        </p:nvGraphicFramePr>
        <p:xfrm>
          <a:off x="6250055" y="4484835"/>
          <a:ext cx="2361960" cy="1798320"/>
        </p:xfrm>
        <a:graphic>
          <a:graphicData uri="http://schemas.openxmlformats.org/drawingml/2006/table">
            <a:tbl>
              <a:tblPr/>
              <a:tblGrid>
                <a:gridCol w="787320"/>
                <a:gridCol w="787320"/>
                <a:gridCol w="787320"/>
              </a:tblGrid>
              <a:tr h="2196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Ingreso de turistas Cacha</a:t>
                      </a:r>
                      <a:endParaRPr lang="es-EC" sz="1600" b="0" strike="noStrike" spc="-1" dirty="0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EB5B3"/>
                      </a:solidFill>
                    </a:lnL>
                    <a:lnR w="9360">
                      <a:solidFill>
                        <a:srgbClr val="CEB5B3"/>
                      </a:solidFill>
                    </a:lnR>
                    <a:lnT w="9360">
                      <a:solidFill>
                        <a:srgbClr val="CEB5B3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6C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Año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EB5B3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NAC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EXT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6CDBD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EB5B3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1,78%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0,09%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EB5B3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CEB5B3"/>
                      </a:solidFill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1,46%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CEB5B3"/>
                      </a:solidFill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0,02%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CEB5B3"/>
                      </a:solidFill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9360">
                      <a:solidFill>
                        <a:srgbClr val="CEB5B3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CEB5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1,82%</a:t>
                      </a:r>
                      <a:endParaRPr lang="es-EC" sz="18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CEB5B3"/>
                      </a:solidFill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0,05%</a:t>
                      </a:r>
                      <a:endParaRPr lang="es-EC" sz="1800" b="0" strike="noStrike" spc="-1" dirty="0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 cap="flat" cmpd="sng" algn="ctr">
                      <a:solidFill>
                        <a:srgbClr val="CEB5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CEB5B3"/>
                      </a:solidFill>
                    </a:lnB>
                    <a:solidFill>
                      <a:srgbClr val="A6CDBD"/>
                    </a:solidFill>
                  </a:tcPr>
                </a:tc>
              </a:tr>
            </a:tbl>
          </a:graphicData>
        </a:graphic>
      </p:graphicFrame>
      <p:sp>
        <p:nvSpPr>
          <p:cNvPr id="314" name="CustomShape 10"/>
          <p:cNvSpPr/>
          <p:nvPr/>
        </p:nvSpPr>
        <p:spPr>
          <a:xfrm>
            <a:off x="865484" y="6241901"/>
            <a:ext cx="3135960" cy="31932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800" b="0" strike="noStrike" spc="-1" dirty="0">
                <a:solidFill>
                  <a:srgbClr val="000000"/>
                </a:solidFill>
                <a:latin typeface="Times New Roman"/>
              </a:rPr>
              <a:t>Fuente: CTC Pucará Tambo</a:t>
            </a:r>
            <a:endParaRPr lang="es-EC" sz="1800" b="0" strike="noStrike" spc="-1" dirty="0">
              <a:latin typeface="Arial"/>
            </a:endParaRPr>
          </a:p>
        </p:txBody>
      </p:sp>
      <p:sp>
        <p:nvSpPr>
          <p:cNvPr id="315" name="CustomShape 11"/>
          <p:cNvSpPr/>
          <p:nvPr/>
        </p:nvSpPr>
        <p:spPr>
          <a:xfrm>
            <a:off x="2958542" y="3962400"/>
            <a:ext cx="378216" cy="4472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16" name="Table 12"/>
          <p:cNvGraphicFramePr/>
          <p:nvPr/>
        </p:nvGraphicFramePr>
        <p:xfrm>
          <a:off x="870524" y="4488189"/>
          <a:ext cx="5111640" cy="1676400"/>
        </p:xfrm>
        <a:graphic>
          <a:graphicData uri="http://schemas.openxmlformats.org/drawingml/2006/table">
            <a:tbl>
              <a:tblPr/>
              <a:tblGrid>
                <a:gridCol w="902880"/>
                <a:gridCol w="1071360"/>
                <a:gridCol w="1101960"/>
                <a:gridCol w="1086480"/>
                <a:gridCol w="948960"/>
              </a:tblGrid>
              <a:tr h="23256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CACHA – CTC PUCARÁ TAMBO</a:t>
                      </a:r>
                      <a:endParaRPr lang="es-EC" sz="1600" b="0" strike="noStrike" spc="-1" dirty="0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3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Año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Niños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Nacionales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Extranjeros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</a:tr>
              <a:tr h="23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230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1151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1468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</a:tr>
              <a:tr h="23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291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1584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1904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</a:tr>
              <a:tr h="23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490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2074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  <a:endParaRPr lang="es-EC" sz="1600" b="0" strike="noStrike" spc="-1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C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2651</a:t>
                      </a:r>
                      <a:endParaRPr lang="es-EC" sz="1600" b="0" strike="noStrike" spc="-1" dirty="0">
                        <a:latin typeface="Arial"/>
                      </a:endParaRPr>
                    </a:p>
                  </a:txBody>
                  <a:tcPr marL="6480" marR="6480">
                    <a:lnL w="9360">
                      <a:solidFill>
                        <a:srgbClr val="8BA248"/>
                      </a:solidFill>
                    </a:lnL>
                    <a:lnR w="9360">
                      <a:solidFill>
                        <a:srgbClr val="8BA248"/>
                      </a:solidFill>
                    </a:lnR>
                    <a:lnT w="9360">
                      <a:solidFill>
                        <a:srgbClr val="8BA248"/>
                      </a:solidFill>
                    </a:lnT>
                    <a:lnB w="9360">
                      <a:solidFill>
                        <a:srgbClr val="8BA248"/>
                      </a:solidFill>
                    </a:lnB>
                    <a:solidFill>
                      <a:srgbClr val="C2CDA9"/>
                    </a:solidFill>
                  </a:tcPr>
                </a:tc>
              </a:tr>
            </a:tbl>
          </a:graphicData>
        </a:graphic>
      </p:graphicFrame>
      <p:sp>
        <p:nvSpPr>
          <p:cNvPr id="317" name="CustomShape 13"/>
          <p:cNvSpPr/>
          <p:nvPr/>
        </p:nvSpPr>
        <p:spPr>
          <a:xfrm>
            <a:off x="7992000" y="1800000"/>
            <a:ext cx="909000" cy="43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600" b="0" strike="noStrike" spc="-1">
                <a:solidFill>
                  <a:srgbClr val="000000"/>
                </a:solidFill>
                <a:latin typeface="Times New Roman"/>
              </a:rPr>
              <a:t>FC: 1.33</a:t>
            </a:r>
            <a:endParaRPr lang="es-EC" sz="1600" b="0" strike="noStrike" spc="-1">
              <a:latin typeface="Arial"/>
            </a:endParaRPr>
          </a:p>
        </p:txBody>
      </p:sp>
      <p:sp>
        <p:nvSpPr>
          <p:cNvPr id="318" name="CustomShape 14"/>
          <p:cNvSpPr/>
          <p:nvPr/>
        </p:nvSpPr>
        <p:spPr>
          <a:xfrm>
            <a:off x="4630320" y="3342960"/>
            <a:ext cx="909000" cy="43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600" b="0" strike="noStrike" spc="-1">
                <a:solidFill>
                  <a:srgbClr val="000000"/>
                </a:solidFill>
                <a:latin typeface="Times New Roman"/>
              </a:rPr>
              <a:t>FC: 1.35</a:t>
            </a:r>
            <a:endParaRPr lang="es-EC" sz="1600" b="0" strike="noStrike" spc="-1">
              <a:latin typeface="Arial"/>
            </a:endParaRPr>
          </a:p>
        </p:txBody>
      </p:sp>
      <p:sp>
        <p:nvSpPr>
          <p:cNvPr id="319" name="CustomShape 15"/>
          <p:cNvSpPr/>
          <p:nvPr/>
        </p:nvSpPr>
        <p:spPr>
          <a:xfrm>
            <a:off x="5143320" y="6166250"/>
            <a:ext cx="909000" cy="43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600" b="0" strike="noStrike" spc="-1" dirty="0">
                <a:solidFill>
                  <a:srgbClr val="000000"/>
                </a:solidFill>
                <a:latin typeface="Times New Roman"/>
              </a:rPr>
              <a:t>FC: 1.34</a:t>
            </a:r>
            <a:endParaRPr lang="es-EC" sz="1600" b="0" strike="noStrike" spc="-1" dirty="0">
              <a:latin typeface="Arial"/>
            </a:endParaRPr>
          </a:p>
        </p:txBody>
      </p:sp>
      <p:sp>
        <p:nvSpPr>
          <p:cNvPr id="320" name="CustomShape 16"/>
          <p:cNvSpPr/>
          <p:nvPr/>
        </p:nvSpPr>
        <p:spPr>
          <a:xfrm>
            <a:off x="-11520" y="0"/>
            <a:ext cx="73152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B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I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B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L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I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O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G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R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Á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F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I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C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O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2800" b="1" strike="noStrike" spc="-1">
                <a:solidFill>
                  <a:srgbClr val="000000"/>
                </a:solidFill>
                <a:latin typeface="Times New Roman"/>
              </a:rPr>
              <a:t>S</a:t>
            </a:r>
            <a:endParaRPr lang="es-EC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C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7151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ucara tamb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 b="9666"/>
          <a:stretch/>
        </p:blipFill>
        <p:spPr bwMode="auto">
          <a:xfrm>
            <a:off x="9473" y="1071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ucarÃ¡ tamb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2" b="29230"/>
          <a:stretch/>
        </p:blipFill>
        <p:spPr bwMode="auto">
          <a:xfrm>
            <a:off x="398206" y="1342234"/>
            <a:ext cx="4704736" cy="19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pucara tamb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9" y="2505219"/>
            <a:ext cx="2142047" cy="2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740D65E-F92A-4FE0-B192-158B6099860D}"/>
              </a:ext>
            </a:extLst>
          </p:cNvPr>
          <p:cNvSpPr txBox="1">
            <a:spLocks/>
          </p:cNvSpPr>
          <p:nvPr/>
        </p:nvSpPr>
        <p:spPr>
          <a:xfrm>
            <a:off x="368707" y="612628"/>
            <a:ext cx="4763729" cy="561195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 turística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C:\Users\DELL\Downloads\IMG_20181110_1539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9" y="3510115"/>
            <a:ext cx="2175209" cy="317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DELL\Downloads\IMG_20181110_17031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22358"/>
          <a:stretch/>
        </p:blipFill>
        <p:spPr bwMode="auto">
          <a:xfrm>
            <a:off x="5527733" y="279894"/>
            <a:ext cx="3306552" cy="2036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Resultado de imagen para cacha parroqui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30640"/>
          <a:stretch/>
        </p:blipFill>
        <p:spPr bwMode="auto">
          <a:xfrm>
            <a:off x="6142881" y="4924939"/>
            <a:ext cx="2648846" cy="17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sultado de imagen para pucarÃ¡ tamb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5" y="3481684"/>
            <a:ext cx="2981239" cy="31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11558</TotalTime>
  <Words>801</Words>
  <Application>Microsoft Office PowerPoint</Application>
  <PresentationFormat>Presentación en pantalla (4:3)</PresentationFormat>
  <Paragraphs>402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121</cp:revision>
  <cp:lastPrinted>2019-04-08T21:10:09Z</cp:lastPrinted>
  <dcterms:created xsi:type="dcterms:W3CDTF">2019-02-18T22:32:23Z</dcterms:created>
  <dcterms:modified xsi:type="dcterms:W3CDTF">2019-04-10T04:40:40Z</dcterms:modified>
</cp:coreProperties>
</file>