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8"/>
  </p:notesMasterIdLst>
  <p:sldIdLst>
    <p:sldId id="260" r:id="rId2"/>
    <p:sldId id="257" r:id="rId3"/>
    <p:sldId id="261" r:id="rId4"/>
    <p:sldId id="263" r:id="rId5"/>
    <p:sldId id="265" r:id="rId6"/>
    <p:sldId id="266" r:id="rId7"/>
    <p:sldId id="267" r:id="rId8"/>
    <p:sldId id="268" r:id="rId9"/>
    <p:sldId id="269" r:id="rId10"/>
    <p:sldId id="272" r:id="rId11"/>
    <p:sldId id="274" r:id="rId12"/>
    <p:sldId id="276" r:id="rId13"/>
    <p:sldId id="278" r:id="rId14"/>
    <p:sldId id="280" r:id="rId15"/>
    <p:sldId id="282" r:id="rId16"/>
    <p:sldId id="283" r:id="rId17"/>
    <p:sldId id="285" r:id="rId18"/>
    <p:sldId id="291" r:id="rId19"/>
    <p:sldId id="292" r:id="rId20"/>
    <p:sldId id="293" r:id="rId21"/>
    <p:sldId id="294" r:id="rId22"/>
    <p:sldId id="295" r:id="rId23"/>
    <p:sldId id="296" r:id="rId24"/>
    <p:sldId id="297" r:id="rId25"/>
    <p:sldId id="298" r:id="rId26"/>
    <p:sldId id="286" r:id="rId27"/>
    <p:sldId id="300" r:id="rId28"/>
    <p:sldId id="301" r:id="rId29"/>
    <p:sldId id="302" r:id="rId30"/>
    <p:sldId id="299" r:id="rId31"/>
    <p:sldId id="303" r:id="rId32"/>
    <p:sldId id="304" r:id="rId33"/>
    <p:sldId id="305" r:id="rId34"/>
    <p:sldId id="306" r:id="rId35"/>
    <p:sldId id="289" r:id="rId36"/>
    <p:sldId id="290"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29" autoAdjust="0"/>
    <p:restoredTop sz="94660"/>
  </p:normalViewPr>
  <p:slideViewPr>
    <p:cSldViewPr>
      <p:cViewPr>
        <p:scale>
          <a:sx n="73" d="100"/>
          <a:sy n="73" d="100"/>
        </p:scale>
        <p:origin x="-1272"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D9688-911A-4218-83C3-08E9D2E535FB}" type="doc">
      <dgm:prSet loTypeId="urn:microsoft.com/office/officeart/2005/8/layout/bList2" loCatId="list" qsTypeId="urn:microsoft.com/office/officeart/2005/8/quickstyle/simple1" qsCatId="simple" csTypeId="urn:microsoft.com/office/officeart/2005/8/colors/colorful2" csCatId="colorful" phldr="1"/>
      <dgm:spPr/>
    </dgm:pt>
    <dgm:pt modelId="{0124AB2C-D009-4AB9-94F8-740AA3EBB408}">
      <dgm:prSet phldrT="[Texto]" custT="1"/>
      <dgm:spPr/>
      <dgm:t>
        <a:bodyPr/>
        <a:lstStyle/>
        <a:p>
          <a:pPr algn="ctr"/>
          <a:r>
            <a:rPr lang="es-EC" sz="1600" b="0" dirty="0" smtClean="0"/>
            <a:t>Capítulo I: Aspectos Generales</a:t>
          </a:r>
          <a:endParaRPr lang="es-EC" sz="1600" b="0" dirty="0"/>
        </a:p>
      </dgm:t>
    </dgm:pt>
    <dgm:pt modelId="{3142376C-D026-43FD-A865-CE3C8BCDE682}" type="parTrans" cxnId="{F3DC146D-0046-426B-9030-C1408E9BD1E6}">
      <dgm:prSet/>
      <dgm:spPr/>
      <dgm:t>
        <a:bodyPr/>
        <a:lstStyle/>
        <a:p>
          <a:endParaRPr lang="es-EC"/>
        </a:p>
      </dgm:t>
    </dgm:pt>
    <dgm:pt modelId="{8ABDE5DF-E7E6-4FD0-AE7E-2F2D784E1B01}" type="sibTrans" cxnId="{F3DC146D-0046-426B-9030-C1408E9BD1E6}">
      <dgm:prSet/>
      <dgm:spPr/>
      <dgm:t>
        <a:bodyPr/>
        <a:lstStyle/>
        <a:p>
          <a:endParaRPr lang="es-EC"/>
        </a:p>
      </dgm:t>
    </dgm:pt>
    <dgm:pt modelId="{FD70A246-4434-4B37-B716-1722B7659516}">
      <dgm:prSet phldrT="[Texto]" custT="1"/>
      <dgm:spPr/>
      <dgm:t>
        <a:bodyPr/>
        <a:lstStyle/>
        <a:p>
          <a:r>
            <a:rPr lang="es-EC" sz="1600" b="0" dirty="0" smtClean="0"/>
            <a:t>Capítulo II: Marco Teórico</a:t>
          </a:r>
          <a:endParaRPr lang="es-EC" sz="1600" b="0" dirty="0"/>
        </a:p>
      </dgm:t>
    </dgm:pt>
    <dgm:pt modelId="{AE7312B4-7FA0-49A1-878E-0A6999C311CD}" type="parTrans" cxnId="{4B70AF01-60A6-47C5-9F85-4BDEF24F57C6}">
      <dgm:prSet/>
      <dgm:spPr/>
      <dgm:t>
        <a:bodyPr/>
        <a:lstStyle/>
        <a:p>
          <a:endParaRPr lang="es-EC"/>
        </a:p>
      </dgm:t>
    </dgm:pt>
    <dgm:pt modelId="{5846C296-D8CD-4643-AF3C-09D0CA2EA6C8}" type="sibTrans" cxnId="{4B70AF01-60A6-47C5-9F85-4BDEF24F57C6}">
      <dgm:prSet/>
      <dgm:spPr/>
      <dgm:t>
        <a:bodyPr/>
        <a:lstStyle/>
        <a:p>
          <a:endParaRPr lang="es-EC"/>
        </a:p>
      </dgm:t>
    </dgm:pt>
    <dgm:pt modelId="{50B0EBD3-48E8-464B-BD6C-E207F6AACE81}">
      <dgm:prSet phldrT="[Texto]" custT="1"/>
      <dgm:spPr/>
      <dgm:t>
        <a:bodyPr/>
        <a:lstStyle/>
        <a:p>
          <a:r>
            <a:rPr lang="es-EC" sz="1600" b="0" dirty="0" smtClean="0"/>
            <a:t>Capítulo III: Marco Metodológico</a:t>
          </a:r>
          <a:endParaRPr lang="es-EC" sz="1600" b="0" dirty="0"/>
        </a:p>
      </dgm:t>
    </dgm:pt>
    <dgm:pt modelId="{3ABD757B-6E82-4196-8E17-380C884A6D68}" type="parTrans" cxnId="{310F7059-2EF8-4912-905C-9422EBD260B2}">
      <dgm:prSet/>
      <dgm:spPr/>
      <dgm:t>
        <a:bodyPr/>
        <a:lstStyle/>
        <a:p>
          <a:endParaRPr lang="es-EC"/>
        </a:p>
      </dgm:t>
    </dgm:pt>
    <dgm:pt modelId="{92E28FE8-8E10-4BA4-9CAF-5E8C0F07D052}" type="sibTrans" cxnId="{310F7059-2EF8-4912-905C-9422EBD260B2}">
      <dgm:prSet/>
      <dgm:spPr/>
      <dgm:t>
        <a:bodyPr/>
        <a:lstStyle/>
        <a:p>
          <a:endParaRPr lang="es-EC"/>
        </a:p>
      </dgm:t>
    </dgm:pt>
    <dgm:pt modelId="{0B38F22B-3CD4-4930-8DF2-4986516F1D5B}">
      <dgm:prSet custT="1"/>
      <dgm:spPr/>
      <dgm:t>
        <a:bodyPr/>
        <a:lstStyle/>
        <a:p>
          <a:r>
            <a:rPr lang="es-EC" sz="1600" dirty="0" smtClean="0"/>
            <a:t>Planteamiento del problema</a:t>
          </a:r>
          <a:endParaRPr lang="es-EC" sz="1600" dirty="0"/>
        </a:p>
      </dgm:t>
    </dgm:pt>
    <dgm:pt modelId="{2FDE0AD7-AC11-4F48-BA95-BE3077416096}" type="parTrans" cxnId="{E68C6597-55FE-4410-9DED-8B7BA393896D}">
      <dgm:prSet/>
      <dgm:spPr/>
      <dgm:t>
        <a:bodyPr/>
        <a:lstStyle/>
        <a:p>
          <a:endParaRPr lang="es-EC"/>
        </a:p>
      </dgm:t>
    </dgm:pt>
    <dgm:pt modelId="{05BF40E0-E969-4ACC-B616-83F9A2F4B12F}" type="sibTrans" cxnId="{E68C6597-55FE-4410-9DED-8B7BA393896D}">
      <dgm:prSet/>
      <dgm:spPr/>
      <dgm:t>
        <a:bodyPr/>
        <a:lstStyle/>
        <a:p>
          <a:endParaRPr lang="es-EC"/>
        </a:p>
      </dgm:t>
    </dgm:pt>
    <dgm:pt modelId="{909C718B-D55E-487E-A922-3CA36055124D}">
      <dgm:prSet custT="1"/>
      <dgm:spPr/>
      <dgm:t>
        <a:bodyPr/>
        <a:lstStyle/>
        <a:p>
          <a:r>
            <a:rPr lang="es-EC" sz="1600" dirty="0" smtClean="0"/>
            <a:t>Objetivos</a:t>
          </a:r>
          <a:endParaRPr lang="es-EC" sz="1600" dirty="0"/>
        </a:p>
      </dgm:t>
    </dgm:pt>
    <dgm:pt modelId="{A7BA2FF3-C1A6-49FD-A4EB-89B94F0DAB3A}" type="parTrans" cxnId="{BBDBB28D-2E23-4C8E-9E53-616FF8A66BDF}">
      <dgm:prSet/>
      <dgm:spPr/>
      <dgm:t>
        <a:bodyPr/>
        <a:lstStyle/>
        <a:p>
          <a:endParaRPr lang="es-EC"/>
        </a:p>
      </dgm:t>
    </dgm:pt>
    <dgm:pt modelId="{63FC37F8-A0B4-41E0-9C57-781B0F56E277}" type="sibTrans" cxnId="{BBDBB28D-2E23-4C8E-9E53-616FF8A66BDF}">
      <dgm:prSet/>
      <dgm:spPr/>
      <dgm:t>
        <a:bodyPr/>
        <a:lstStyle/>
        <a:p>
          <a:endParaRPr lang="es-EC"/>
        </a:p>
      </dgm:t>
    </dgm:pt>
    <dgm:pt modelId="{FE3B8DE5-727F-45EA-82DA-BB974FEF66A9}">
      <dgm:prSet custT="1"/>
      <dgm:spPr/>
      <dgm:t>
        <a:bodyPr/>
        <a:lstStyle/>
        <a:p>
          <a:r>
            <a:rPr lang="es-EC" sz="1550" dirty="0" smtClean="0"/>
            <a:t>Teorías de soporte</a:t>
          </a:r>
          <a:endParaRPr lang="es-EC" sz="1550" dirty="0"/>
        </a:p>
      </dgm:t>
    </dgm:pt>
    <dgm:pt modelId="{1375D5E2-A7C8-4F82-B4B2-45CFB156CE67}" type="parTrans" cxnId="{42EFD7DE-E70A-49D7-8829-3CDEB204F06A}">
      <dgm:prSet/>
      <dgm:spPr/>
      <dgm:t>
        <a:bodyPr/>
        <a:lstStyle/>
        <a:p>
          <a:endParaRPr lang="es-EC"/>
        </a:p>
      </dgm:t>
    </dgm:pt>
    <dgm:pt modelId="{1B8EBC52-B97F-4FF5-B99D-163AB6631C53}" type="sibTrans" cxnId="{42EFD7DE-E70A-49D7-8829-3CDEB204F06A}">
      <dgm:prSet/>
      <dgm:spPr/>
      <dgm:t>
        <a:bodyPr/>
        <a:lstStyle/>
        <a:p>
          <a:endParaRPr lang="es-EC"/>
        </a:p>
      </dgm:t>
    </dgm:pt>
    <dgm:pt modelId="{F864EE89-784A-402F-8222-5857233540C9}">
      <dgm:prSet custT="1"/>
      <dgm:spPr/>
      <dgm:t>
        <a:bodyPr/>
        <a:lstStyle/>
        <a:p>
          <a:r>
            <a:rPr lang="es-EC" sz="1550" dirty="0" smtClean="0"/>
            <a:t>Marco referencial </a:t>
          </a:r>
          <a:endParaRPr lang="es-EC" sz="1550" dirty="0"/>
        </a:p>
      </dgm:t>
    </dgm:pt>
    <dgm:pt modelId="{9ABA174B-B288-4527-A6C2-EB9DA1892546}" type="parTrans" cxnId="{79DB9B94-61BD-4A91-9943-0B41F90E7ECB}">
      <dgm:prSet/>
      <dgm:spPr/>
      <dgm:t>
        <a:bodyPr/>
        <a:lstStyle/>
        <a:p>
          <a:endParaRPr lang="es-EC"/>
        </a:p>
      </dgm:t>
    </dgm:pt>
    <dgm:pt modelId="{31FEE82F-87E7-4C59-A044-16153D64C23C}" type="sibTrans" cxnId="{79DB9B94-61BD-4A91-9943-0B41F90E7ECB}">
      <dgm:prSet/>
      <dgm:spPr/>
      <dgm:t>
        <a:bodyPr/>
        <a:lstStyle/>
        <a:p>
          <a:endParaRPr lang="es-EC"/>
        </a:p>
      </dgm:t>
    </dgm:pt>
    <dgm:pt modelId="{50BC5CB4-DE05-487D-B630-E3F91819E110}">
      <dgm:prSet custT="1"/>
      <dgm:spPr/>
      <dgm:t>
        <a:bodyPr/>
        <a:lstStyle/>
        <a:p>
          <a:r>
            <a:rPr lang="es-EC" sz="1550" dirty="0" smtClean="0"/>
            <a:t>Marco conceptual</a:t>
          </a:r>
          <a:endParaRPr lang="es-EC" sz="1550" dirty="0"/>
        </a:p>
      </dgm:t>
    </dgm:pt>
    <dgm:pt modelId="{D9BABC68-B25C-4361-B0A2-836B99830DCF}" type="parTrans" cxnId="{5AF3ACA8-E054-42C4-9D57-E5B1802B60D7}">
      <dgm:prSet/>
      <dgm:spPr/>
      <dgm:t>
        <a:bodyPr/>
        <a:lstStyle/>
        <a:p>
          <a:endParaRPr lang="es-EC"/>
        </a:p>
      </dgm:t>
    </dgm:pt>
    <dgm:pt modelId="{C1E8D5A4-99D5-46B5-BC57-3D285AB46FC9}" type="sibTrans" cxnId="{5AF3ACA8-E054-42C4-9D57-E5B1802B60D7}">
      <dgm:prSet/>
      <dgm:spPr/>
      <dgm:t>
        <a:bodyPr/>
        <a:lstStyle/>
        <a:p>
          <a:endParaRPr lang="es-EC"/>
        </a:p>
      </dgm:t>
    </dgm:pt>
    <dgm:pt modelId="{47ABA2E0-1A3F-4B31-983B-C4E817E015F2}">
      <dgm:prSet custT="1"/>
      <dgm:spPr/>
      <dgm:t>
        <a:bodyPr/>
        <a:lstStyle/>
        <a:p>
          <a:r>
            <a:rPr lang="es-EC" sz="1600" dirty="0" smtClean="0"/>
            <a:t>Tipología</a:t>
          </a:r>
          <a:endParaRPr lang="es-EC" sz="1600" dirty="0"/>
        </a:p>
      </dgm:t>
    </dgm:pt>
    <dgm:pt modelId="{137F533B-DCD3-42CC-885E-8FC35A92FFC5}" type="parTrans" cxnId="{55FA4F30-04F4-4728-8E29-46EED734B888}">
      <dgm:prSet/>
      <dgm:spPr/>
      <dgm:t>
        <a:bodyPr/>
        <a:lstStyle/>
        <a:p>
          <a:endParaRPr lang="es-EC"/>
        </a:p>
      </dgm:t>
    </dgm:pt>
    <dgm:pt modelId="{FA550089-91D6-4A98-B434-E2880F884A97}" type="sibTrans" cxnId="{55FA4F30-04F4-4728-8E29-46EED734B888}">
      <dgm:prSet/>
      <dgm:spPr/>
      <dgm:t>
        <a:bodyPr/>
        <a:lstStyle/>
        <a:p>
          <a:endParaRPr lang="es-EC"/>
        </a:p>
      </dgm:t>
    </dgm:pt>
    <dgm:pt modelId="{B8539B22-F078-4B7C-8E2A-29E123EF4A03}">
      <dgm:prSet custT="1"/>
      <dgm:spPr/>
      <dgm:t>
        <a:bodyPr/>
        <a:lstStyle/>
        <a:p>
          <a:r>
            <a:rPr lang="es-EC" sz="1600" dirty="0" smtClean="0"/>
            <a:t>Instrumento</a:t>
          </a:r>
          <a:endParaRPr lang="es-EC" sz="1600" dirty="0"/>
        </a:p>
      </dgm:t>
    </dgm:pt>
    <dgm:pt modelId="{C34BFDE6-07D9-4BF8-8635-7DE734843210}" type="parTrans" cxnId="{ED6C3DAF-E075-4986-BB08-5CE3577A6096}">
      <dgm:prSet/>
      <dgm:spPr/>
      <dgm:t>
        <a:bodyPr/>
        <a:lstStyle/>
        <a:p>
          <a:endParaRPr lang="es-EC"/>
        </a:p>
      </dgm:t>
    </dgm:pt>
    <dgm:pt modelId="{37C6B809-69DD-4C5A-8F18-99AD858FDE6E}" type="sibTrans" cxnId="{ED6C3DAF-E075-4986-BB08-5CE3577A6096}">
      <dgm:prSet/>
      <dgm:spPr/>
      <dgm:t>
        <a:bodyPr/>
        <a:lstStyle/>
        <a:p>
          <a:endParaRPr lang="es-EC"/>
        </a:p>
      </dgm:t>
    </dgm:pt>
    <dgm:pt modelId="{2DBAC1A6-FB25-48C5-A07E-97D2705E88F5}">
      <dgm:prSet custT="1"/>
      <dgm:spPr/>
      <dgm:t>
        <a:bodyPr/>
        <a:lstStyle/>
        <a:p>
          <a:r>
            <a:rPr lang="es-EC" sz="1600" dirty="0" smtClean="0"/>
            <a:t>Población y muestra</a:t>
          </a:r>
          <a:endParaRPr lang="es-EC" sz="1600" dirty="0"/>
        </a:p>
      </dgm:t>
    </dgm:pt>
    <dgm:pt modelId="{55476C37-6D77-4F79-83DC-1B1D1A319996}" type="parTrans" cxnId="{1CD84C18-29EC-411B-BF25-7FB1FCF641AB}">
      <dgm:prSet/>
      <dgm:spPr/>
      <dgm:t>
        <a:bodyPr/>
        <a:lstStyle/>
        <a:p>
          <a:endParaRPr lang="es-EC"/>
        </a:p>
      </dgm:t>
    </dgm:pt>
    <dgm:pt modelId="{D532015F-45F8-4D06-BFA2-436C42BA42C0}" type="sibTrans" cxnId="{1CD84C18-29EC-411B-BF25-7FB1FCF641AB}">
      <dgm:prSet/>
      <dgm:spPr/>
      <dgm:t>
        <a:bodyPr/>
        <a:lstStyle/>
        <a:p>
          <a:endParaRPr lang="es-EC"/>
        </a:p>
      </dgm:t>
    </dgm:pt>
    <dgm:pt modelId="{22B0BC27-BE28-4338-B28B-867B4C5BB99B}">
      <dgm:prSet phldrT="[Texto]" custT="1"/>
      <dgm:spPr/>
      <dgm:t>
        <a:bodyPr/>
        <a:lstStyle/>
        <a:p>
          <a:r>
            <a:rPr lang="es-EC" sz="1600" b="0" dirty="0" smtClean="0"/>
            <a:t>Capítulo IV: Resultados</a:t>
          </a:r>
          <a:endParaRPr lang="es-EC" sz="1600" b="0" dirty="0"/>
        </a:p>
      </dgm:t>
    </dgm:pt>
    <dgm:pt modelId="{581D1226-090A-4264-B55E-C1F605DAA935}" type="parTrans" cxnId="{DD6C86C7-1370-479B-A0CB-61B798E8CAE0}">
      <dgm:prSet/>
      <dgm:spPr/>
      <dgm:t>
        <a:bodyPr/>
        <a:lstStyle/>
        <a:p>
          <a:endParaRPr lang="es-EC"/>
        </a:p>
      </dgm:t>
    </dgm:pt>
    <dgm:pt modelId="{94FC0656-CE9F-4B0B-9967-D885316DD0E9}" type="sibTrans" cxnId="{DD6C86C7-1370-479B-A0CB-61B798E8CAE0}">
      <dgm:prSet/>
      <dgm:spPr/>
      <dgm:t>
        <a:bodyPr/>
        <a:lstStyle/>
        <a:p>
          <a:endParaRPr lang="es-EC"/>
        </a:p>
      </dgm:t>
    </dgm:pt>
    <dgm:pt modelId="{82F13CE2-E68C-45A6-AF67-417B6C81413B}">
      <dgm:prSet phldrT="[Texto]" custT="1"/>
      <dgm:spPr/>
      <dgm:t>
        <a:bodyPr/>
        <a:lstStyle/>
        <a:p>
          <a:r>
            <a:rPr lang="es-EC" sz="1600" b="0" dirty="0" smtClean="0"/>
            <a:t>Capítulo V</a:t>
          </a:r>
          <a:endParaRPr lang="es-EC" sz="1600" b="0" dirty="0"/>
        </a:p>
      </dgm:t>
    </dgm:pt>
    <dgm:pt modelId="{B082DF28-942A-4D0E-9840-23CE80464B4A}" type="parTrans" cxnId="{89A5353B-19D1-4C4F-B487-DA63789BE8C0}">
      <dgm:prSet/>
      <dgm:spPr/>
      <dgm:t>
        <a:bodyPr/>
        <a:lstStyle/>
        <a:p>
          <a:endParaRPr lang="es-EC"/>
        </a:p>
      </dgm:t>
    </dgm:pt>
    <dgm:pt modelId="{9BB27DC2-E2CE-4839-9B7D-D775F225DB94}" type="sibTrans" cxnId="{89A5353B-19D1-4C4F-B487-DA63789BE8C0}">
      <dgm:prSet/>
      <dgm:spPr/>
      <dgm:t>
        <a:bodyPr/>
        <a:lstStyle/>
        <a:p>
          <a:endParaRPr lang="es-EC"/>
        </a:p>
      </dgm:t>
    </dgm:pt>
    <dgm:pt modelId="{16B41E0B-D15A-4A94-B83E-7006B0F648A3}">
      <dgm:prSet phldrT="[Texto]" custT="1"/>
      <dgm:spPr/>
      <dgm:t>
        <a:bodyPr/>
        <a:lstStyle/>
        <a:p>
          <a:r>
            <a:rPr lang="es-EC" sz="1600" dirty="0" smtClean="0"/>
            <a:t>Análisis </a:t>
          </a:r>
          <a:r>
            <a:rPr lang="es-EC" sz="1600" dirty="0" err="1" smtClean="0"/>
            <a:t>univariado</a:t>
          </a:r>
          <a:endParaRPr lang="es-EC" sz="1600" dirty="0"/>
        </a:p>
      </dgm:t>
    </dgm:pt>
    <dgm:pt modelId="{9272FD9B-1FBE-48BE-B760-A2C9E38A5342}" type="parTrans" cxnId="{E48013A5-3550-4CDE-A070-7CE7A068A783}">
      <dgm:prSet/>
      <dgm:spPr/>
      <dgm:t>
        <a:bodyPr/>
        <a:lstStyle/>
        <a:p>
          <a:endParaRPr lang="es-EC"/>
        </a:p>
      </dgm:t>
    </dgm:pt>
    <dgm:pt modelId="{B33DC709-01CC-4276-817E-317962FB8157}" type="sibTrans" cxnId="{E48013A5-3550-4CDE-A070-7CE7A068A783}">
      <dgm:prSet/>
      <dgm:spPr/>
      <dgm:t>
        <a:bodyPr/>
        <a:lstStyle/>
        <a:p>
          <a:endParaRPr lang="es-EC"/>
        </a:p>
      </dgm:t>
    </dgm:pt>
    <dgm:pt modelId="{D9882C09-F490-4B63-B02B-72517FD6B979}">
      <dgm:prSet phldrT="[Texto]" custT="1"/>
      <dgm:spPr/>
      <dgm:t>
        <a:bodyPr/>
        <a:lstStyle/>
        <a:p>
          <a:r>
            <a:rPr lang="es-EC" sz="1600" dirty="0" smtClean="0"/>
            <a:t>Análisis </a:t>
          </a:r>
          <a:r>
            <a:rPr lang="es-EC" sz="1600" dirty="0" err="1" smtClean="0"/>
            <a:t>bivariado</a:t>
          </a:r>
          <a:endParaRPr lang="es-EC" sz="1600" dirty="0"/>
        </a:p>
      </dgm:t>
    </dgm:pt>
    <dgm:pt modelId="{05B03AAD-228A-46A0-B758-3E29D282EE8D}" type="parTrans" cxnId="{2E3420FE-52E9-43F0-AF44-F3CEC823B522}">
      <dgm:prSet/>
      <dgm:spPr/>
      <dgm:t>
        <a:bodyPr/>
        <a:lstStyle/>
        <a:p>
          <a:endParaRPr lang="es-EC"/>
        </a:p>
      </dgm:t>
    </dgm:pt>
    <dgm:pt modelId="{8D94DB3B-2418-4155-8FA9-1DF2DCFCAE45}" type="sibTrans" cxnId="{2E3420FE-52E9-43F0-AF44-F3CEC823B522}">
      <dgm:prSet/>
      <dgm:spPr/>
      <dgm:t>
        <a:bodyPr/>
        <a:lstStyle/>
        <a:p>
          <a:endParaRPr lang="es-EC"/>
        </a:p>
      </dgm:t>
    </dgm:pt>
    <dgm:pt modelId="{6A2EAF6D-8176-44EF-864C-0EEF811A396C}">
      <dgm:prSet phldrT="[Texto]" custT="1"/>
      <dgm:spPr/>
      <dgm:t>
        <a:bodyPr/>
        <a:lstStyle/>
        <a:p>
          <a:r>
            <a:rPr lang="es-EC" sz="1600" dirty="0" smtClean="0"/>
            <a:t>Conclusiones</a:t>
          </a:r>
          <a:endParaRPr lang="es-EC" sz="1600" dirty="0"/>
        </a:p>
      </dgm:t>
    </dgm:pt>
    <dgm:pt modelId="{A5A1E481-4D4B-413C-AB9E-3F4085004A68}" type="parTrans" cxnId="{9C66C5EF-284B-4DF1-9568-DC613A4CFC64}">
      <dgm:prSet/>
      <dgm:spPr/>
      <dgm:t>
        <a:bodyPr/>
        <a:lstStyle/>
        <a:p>
          <a:endParaRPr lang="es-EC"/>
        </a:p>
      </dgm:t>
    </dgm:pt>
    <dgm:pt modelId="{F2A50437-8015-4164-B4C0-F05D742BDB6B}" type="sibTrans" cxnId="{9C66C5EF-284B-4DF1-9568-DC613A4CFC64}">
      <dgm:prSet/>
      <dgm:spPr/>
      <dgm:t>
        <a:bodyPr/>
        <a:lstStyle/>
        <a:p>
          <a:endParaRPr lang="es-EC"/>
        </a:p>
      </dgm:t>
    </dgm:pt>
    <dgm:pt modelId="{C6A4AFA9-5AE4-46D7-AAD2-D6717E61401F}">
      <dgm:prSet phldrT="[Texto]" custT="1"/>
      <dgm:spPr/>
      <dgm:t>
        <a:bodyPr/>
        <a:lstStyle/>
        <a:p>
          <a:r>
            <a:rPr lang="es-EC" sz="1600" dirty="0" smtClean="0"/>
            <a:t>Recomendaciones</a:t>
          </a:r>
          <a:endParaRPr lang="es-EC" sz="1600" dirty="0"/>
        </a:p>
      </dgm:t>
    </dgm:pt>
    <dgm:pt modelId="{CB64DF63-5EA0-469F-A497-BA6B7AB2807F}" type="parTrans" cxnId="{688FD4CC-88DC-495D-9E93-5FF73876DE7D}">
      <dgm:prSet/>
      <dgm:spPr/>
      <dgm:t>
        <a:bodyPr/>
        <a:lstStyle/>
        <a:p>
          <a:endParaRPr lang="es-EC"/>
        </a:p>
      </dgm:t>
    </dgm:pt>
    <dgm:pt modelId="{2126614B-C4F3-4056-A4E3-519FF7B7F68D}" type="sibTrans" cxnId="{688FD4CC-88DC-495D-9E93-5FF73876DE7D}">
      <dgm:prSet/>
      <dgm:spPr/>
      <dgm:t>
        <a:bodyPr/>
        <a:lstStyle/>
        <a:p>
          <a:endParaRPr lang="es-EC"/>
        </a:p>
      </dgm:t>
    </dgm:pt>
    <dgm:pt modelId="{269BEDAB-96FE-4B31-BBCF-6890D43EEEC9}" type="pres">
      <dgm:prSet presAssocID="{6C9D9688-911A-4218-83C3-08E9D2E535FB}" presName="diagram" presStyleCnt="0">
        <dgm:presLayoutVars>
          <dgm:dir/>
          <dgm:animLvl val="lvl"/>
          <dgm:resizeHandles val="exact"/>
        </dgm:presLayoutVars>
      </dgm:prSet>
      <dgm:spPr/>
    </dgm:pt>
    <dgm:pt modelId="{FC296AC8-43E8-46B0-9B37-1FDC2B31B3A5}" type="pres">
      <dgm:prSet presAssocID="{0124AB2C-D009-4AB9-94F8-740AA3EBB408}" presName="compNode" presStyleCnt="0"/>
      <dgm:spPr/>
    </dgm:pt>
    <dgm:pt modelId="{B091114A-81AA-41A2-A944-46ED01CE5A5E}" type="pres">
      <dgm:prSet presAssocID="{0124AB2C-D009-4AB9-94F8-740AA3EBB408}" presName="childRect" presStyleLbl="bgAcc1" presStyleIdx="0" presStyleCnt="5">
        <dgm:presLayoutVars>
          <dgm:bulletEnabled val="1"/>
        </dgm:presLayoutVars>
      </dgm:prSet>
      <dgm:spPr/>
      <dgm:t>
        <a:bodyPr/>
        <a:lstStyle/>
        <a:p>
          <a:endParaRPr lang="es-EC"/>
        </a:p>
      </dgm:t>
    </dgm:pt>
    <dgm:pt modelId="{00E54BD6-2579-4D3A-9A8D-9C038A12F793}" type="pres">
      <dgm:prSet presAssocID="{0124AB2C-D009-4AB9-94F8-740AA3EBB408}" presName="parentText" presStyleLbl="node1" presStyleIdx="0" presStyleCnt="0">
        <dgm:presLayoutVars>
          <dgm:chMax val="0"/>
          <dgm:bulletEnabled val="1"/>
        </dgm:presLayoutVars>
      </dgm:prSet>
      <dgm:spPr/>
      <dgm:t>
        <a:bodyPr/>
        <a:lstStyle/>
        <a:p>
          <a:endParaRPr lang="es-EC"/>
        </a:p>
      </dgm:t>
    </dgm:pt>
    <dgm:pt modelId="{FBA22704-0F7A-4F28-94D5-1C87767BB01D}" type="pres">
      <dgm:prSet presAssocID="{0124AB2C-D009-4AB9-94F8-740AA3EBB408}" presName="parentRect" presStyleLbl="alignNode1" presStyleIdx="0" presStyleCnt="5"/>
      <dgm:spPr/>
      <dgm:t>
        <a:bodyPr/>
        <a:lstStyle/>
        <a:p>
          <a:endParaRPr lang="es-EC"/>
        </a:p>
      </dgm:t>
    </dgm:pt>
    <dgm:pt modelId="{CA6115A8-C392-41E6-8EE8-5F88634BF060}" type="pres">
      <dgm:prSet presAssocID="{0124AB2C-D009-4AB9-94F8-740AA3EBB408}" presName="adorn" presStyleLbl="fgAccFollowNode1" presStyleIdx="0" presStyleCnt="5"/>
      <dgm:spPr/>
    </dgm:pt>
    <dgm:pt modelId="{CC133EDF-56A5-40CF-8CAB-41B6D4C76C87}" type="pres">
      <dgm:prSet presAssocID="{8ABDE5DF-E7E6-4FD0-AE7E-2F2D784E1B01}" presName="sibTrans" presStyleLbl="sibTrans2D1" presStyleIdx="0" presStyleCnt="0"/>
      <dgm:spPr/>
      <dgm:t>
        <a:bodyPr/>
        <a:lstStyle/>
        <a:p>
          <a:endParaRPr lang="es-EC"/>
        </a:p>
      </dgm:t>
    </dgm:pt>
    <dgm:pt modelId="{77687A8E-12AF-4E56-A80E-B34C19C8462E}" type="pres">
      <dgm:prSet presAssocID="{FD70A246-4434-4B37-B716-1722B7659516}" presName="compNode" presStyleCnt="0"/>
      <dgm:spPr/>
    </dgm:pt>
    <dgm:pt modelId="{FFFFC8B1-AC49-43C5-8498-7161694DF686}" type="pres">
      <dgm:prSet presAssocID="{FD70A246-4434-4B37-B716-1722B7659516}" presName="childRect" presStyleLbl="bgAcc1" presStyleIdx="1" presStyleCnt="5">
        <dgm:presLayoutVars>
          <dgm:bulletEnabled val="1"/>
        </dgm:presLayoutVars>
      </dgm:prSet>
      <dgm:spPr/>
      <dgm:t>
        <a:bodyPr/>
        <a:lstStyle/>
        <a:p>
          <a:endParaRPr lang="es-EC"/>
        </a:p>
      </dgm:t>
    </dgm:pt>
    <dgm:pt modelId="{E4635035-C88B-460B-99E2-6971400CCBB1}" type="pres">
      <dgm:prSet presAssocID="{FD70A246-4434-4B37-B716-1722B7659516}" presName="parentText" presStyleLbl="node1" presStyleIdx="0" presStyleCnt="0">
        <dgm:presLayoutVars>
          <dgm:chMax val="0"/>
          <dgm:bulletEnabled val="1"/>
        </dgm:presLayoutVars>
      </dgm:prSet>
      <dgm:spPr/>
      <dgm:t>
        <a:bodyPr/>
        <a:lstStyle/>
        <a:p>
          <a:endParaRPr lang="es-EC"/>
        </a:p>
      </dgm:t>
    </dgm:pt>
    <dgm:pt modelId="{E03D00F8-2B02-4CA2-8124-971D38D58D35}" type="pres">
      <dgm:prSet presAssocID="{FD70A246-4434-4B37-B716-1722B7659516}" presName="parentRect" presStyleLbl="alignNode1" presStyleIdx="1" presStyleCnt="5"/>
      <dgm:spPr/>
      <dgm:t>
        <a:bodyPr/>
        <a:lstStyle/>
        <a:p>
          <a:endParaRPr lang="es-EC"/>
        </a:p>
      </dgm:t>
    </dgm:pt>
    <dgm:pt modelId="{966B1DD0-1994-422A-9E43-EE5BE0950241}" type="pres">
      <dgm:prSet presAssocID="{FD70A246-4434-4B37-B716-1722B7659516}" presName="adorn" presStyleLbl="fgAccFollowNode1" presStyleIdx="1" presStyleCnt="5"/>
      <dgm:spPr/>
    </dgm:pt>
    <dgm:pt modelId="{D7646066-F22A-4B9C-80F3-84C9710518E9}" type="pres">
      <dgm:prSet presAssocID="{5846C296-D8CD-4643-AF3C-09D0CA2EA6C8}" presName="sibTrans" presStyleLbl="sibTrans2D1" presStyleIdx="0" presStyleCnt="0"/>
      <dgm:spPr/>
      <dgm:t>
        <a:bodyPr/>
        <a:lstStyle/>
        <a:p>
          <a:endParaRPr lang="es-EC"/>
        </a:p>
      </dgm:t>
    </dgm:pt>
    <dgm:pt modelId="{873D3D6D-B588-4A0D-9FA0-C2051CC3204E}" type="pres">
      <dgm:prSet presAssocID="{50B0EBD3-48E8-464B-BD6C-E207F6AACE81}" presName="compNode" presStyleCnt="0"/>
      <dgm:spPr/>
    </dgm:pt>
    <dgm:pt modelId="{F1FF9F85-1C48-47A7-9A2E-C4C9F2640ADD}" type="pres">
      <dgm:prSet presAssocID="{50B0EBD3-48E8-464B-BD6C-E207F6AACE81}" presName="childRect" presStyleLbl="bgAcc1" presStyleIdx="2" presStyleCnt="5" custLinFactX="-100000" custLinFactY="71528" custLinFactNeighborX="-131972" custLinFactNeighborY="100000">
        <dgm:presLayoutVars>
          <dgm:bulletEnabled val="1"/>
        </dgm:presLayoutVars>
      </dgm:prSet>
      <dgm:spPr/>
      <dgm:t>
        <a:bodyPr/>
        <a:lstStyle/>
        <a:p>
          <a:endParaRPr lang="es-EC"/>
        </a:p>
      </dgm:t>
    </dgm:pt>
    <dgm:pt modelId="{C70AD852-3F24-4E9E-A06C-1F19F4094F65}" type="pres">
      <dgm:prSet presAssocID="{50B0EBD3-48E8-464B-BD6C-E207F6AACE81}" presName="parentText" presStyleLbl="node1" presStyleIdx="0" presStyleCnt="0">
        <dgm:presLayoutVars>
          <dgm:chMax val="0"/>
          <dgm:bulletEnabled val="1"/>
        </dgm:presLayoutVars>
      </dgm:prSet>
      <dgm:spPr/>
      <dgm:t>
        <a:bodyPr/>
        <a:lstStyle/>
        <a:p>
          <a:endParaRPr lang="es-EC"/>
        </a:p>
      </dgm:t>
    </dgm:pt>
    <dgm:pt modelId="{7B13F65C-FDA3-4FE8-A8C1-F65ADA126D6E}" type="pres">
      <dgm:prSet presAssocID="{50B0EBD3-48E8-464B-BD6C-E207F6AACE81}" presName="parentRect" presStyleLbl="alignNode1" presStyleIdx="2" presStyleCnt="5" custLinFactX="-100000" custLinFactY="198903" custLinFactNeighborX="-131972" custLinFactNeighborY="200000"/>
      <dgm:spPr/>
      <dgm:t>
        <a:bodyPr/>
        <a:lstStyle/>
        <a:p>
          <a:endParaRPr lang="es-EC"/>
        </a:p>
      </dgm:t>
    </dgm:pt>
    <dgm:pt modelId="{CB41D4D2-AEE0-4CF7-A664-98F092058CB8}" type="pres">
      <dgm:prSet presAssocID="{50B0EBD3-48E8-464B-BD6C-E207F6AACE81}" presName="adorn" presStyleLbl="fgAccFollowNode1" presStyleIdx="2" presStyleCnt="5" custLinFactX="-300000" custLinFactY="165835" custLinFactNeighborX="-362778" custLinFactNeighborY="200000"/>
      <dgm:spPr/>
    </dgm:pt>
    <dgm:pt modelId="{7CEAC23F-DAA7-4393-B3E2-02C2FAAC48EA}" type="pres">
      <dgm:prSet presAssocID="{92E28FE8-8E10-4BA4-9CAF-5E8C0F07D052}" presName="sibTrans" presStyleLbl="sibTrans2D1" presStyleIdx="0" presStyleCnt="0"/>
      <dgm:spPr/>
      <dgm:t>
        <a:bodyPr/>
        <a:lstStyle/>
        <a:p>
          <a:endParaRPr lang="es-EC"/>
        </a:p>
      </dgm:t>
    </dgm:pt>
    <dgm:pt modelId="{951F2618-0841-4261-B990-0ADCF5432D11}" type="pres">
      <dgm:prSet presAssocID="{22B0BC27-BE28-4338-B28B-867B4C5BB99B}" presName="compNode" presStyleCnt="0"/>
      <dgm:spPr/>
    </dgm:pt>
    <dgm:pt modelId="{925004F7-329A-465E-B285-F86E5D8109B2}" type="pres">
      <dgm:prSet presAssocID="{22B0BC27-BE28-4338-B28B-867B4C5BB99B}" presName="childRect" presStyleLbl="bgAcc1" presStyleIdx="3" presStyleCnt="5" custLinFactX="-100000" custLinFactY="73456" custLinFactNeighborX="-132762" custLinFactNeighborY="100000">
        <dgm:presLayoutVars>
          <dgm:bulletEnabled val="1"/>
        </dgm:presLayoutVars>
      </dgm:prSet>
      <dgm:spPr/>
      <dgm:t>
        <a:bodyPr/>
        <a:lstStyle/>
        <a:p>
          <a:endParaRPr lang="es-EC"/>
        </a:p>
      </dgm:t>
    </dgm:pt>
    <dgm:pt modelId="{EF58B383-8F1D-4747-B38A-6F261229203C}" type="pres">
      <dgm:prSet presAssocID="{22B0BC27-BE28-4338-B28B-867B4C5BB99B}" presName="parentText" presStyleLbl="node1" presStyleIdx="0" presStyleCnt="0">
        <dgm:presLayoutVars>
          <dgm:chMax val="0"/>
          <dgm:bulletEnabled val="1"/>
        </dgm:presLayoutVars>
      </dgm:prSet>
      <dgm:spPr/>
      <dgm:t>
        <a:bodyPr/>
        <a:lstStyle/>
        <a:p>
          <a:endParaRPr lang="es-EC"/>
        </a:p>
      </dgm:t>
    </dgm:pt>
    <dgm:pt modelId="{2B5668F1-729A-43A3-A896-1BFDCF26B7A9}" type="pres">
      <dgm:prSet presAssocID="{22B0BC27-BE28-4338-B28B-867B4C5BB99B}" presName="parentRect" presStyleLbl="alignNode1" presStyleIdx="3" presStyleCnt="5" custLinFactX="-100000" custLinFactY="200000" custLinFactNeighborX="-132762" custLinFactNeighborY="203387"/>
      <dgm:spPr/>
      <dgm:t>
        <a:bodyPr/>
        <a:lstStyle/>
        <a:p>
          <a:endParaRPr lang="es-EC"/>
        </a:p>
      </dgm:t>
    </dgm:pt>
    <dgm:pt modelId="{167A5532-3F03-4AAC-9A63-8E9196A9EE8A}" type="pres">
      <dgm:prSet presAssocID="{22B0BC27-BE28-4338-B28B-867B4C5BB99B}" presName="adorn" presStyleLbl="fgAccFollowNode1" presStyleIdx="3" presStyleCnt="5" custLinFactX="-300000" custLinFactY="169947" custLinFactNeighborX="-365033" custLinFactNeighborY="200000"/>
      <dgm:spPr/>
    </dgm:pt>
    <dgm:pt modelId="{D859F0DD-5617-4721-BFA9-2A81C9D38905}" type="pres">
      <dgm:prSet presAssocID="{94FC0656-CE9F-4B0B-9967-D885316DD0E9}" presName="sibTrans" presStyleLbl="sibTrans2D1" presStyleIdx="0" presStyleCnt="0"/>
      <dgm:spPr/>
      <dgm:t>
        <a:bodyPr/>
        <a:lstStyle/>
        <a:p>
          <a:endParaRPr lang="es-EC"/>
        </a:p>
      </dgm:t>
    </dgm:pt>
    <dgm:pt modelId="{C5AE9D5E-770E-49C4-A0AC-A7055A117D4C}" type="pres">
      <dgm:prSet presAssocID="{82F13CE2-E68C-45A6-AF67-417B6C81413B}" presName="compNode" presStyleCnt="0"/>
      <dgm:spPr/>
    </dgm:pt>
    <dgm:pt modelId="{55C50AB9-F548-44EE-85A2-B68A48B5C3C5}" type="pres">
      <dgm:prSet presAssocID="{82F13CE2-E68C-45A6-AF67-417B6C81413B}" presName="childRect" presStyleLbl="bgAcc1" presStyleIdx="4" presStyleCnt="5" custScaleX="116346" custScaleY="59476" custLinFactNeighborX="74773" custLinFactNeighborY="-80516">
        <dgm:presLayoutVars>
          <dgm:bulletEnabled val="1"/>
        </dgm:presLayoutVars>
      </dgm:prSet>
      <dgm:spPr/>
      <dgm:t>
        <a:bodyPr/>
        <a:lstStyle/>
        <a:p>
          <a:endParaRPr lang="es-EC"/>
        </a:p>
      </dgm:t>
    </dgm:pt>
    <dgm:pt modelId="{628068CC-BC26-4E25-889B-72720C5944B7}" type="pres">
      <dgm:prSet presAssocID="{82F13CE2-E68C-45A6-AF67-417B6C81413B}" presName="parentText" presStyleLbl="node1" presStyleIdx="0" presStyleCnt="0">
        <dgm:presLayoutVars>
          <dgm:chMax val="0"/>
          <dgm:bulletEnabled val="1"/>
        </dgm:presLayoutVars>
      </dgm:prSet>
      <dgm:spPr/>
      <dgm:t>
        <a:bodyPr/>
        <a:lstStyle/>
        <a:p>
          <a:endParaRPr lang="es-EC"/>
        </a:p>
      </dgm:t>
    </dgm:pt>
    <dgm:pt modelId="{55DF170D-646A-471A-8EC5-76B0899FDE7C}" type="pres">
      <dgm:prSet presAssocID="{82F13CE2-E68C-45A6-AF67-417B6C81413B}" presName="parentRect" presStyleLbl="alignNode1" presStyleIdx="4" presStyleCnt="5" custScaleX="115447" custLinFactY="-100000" custLinFactNeighborX="73992" custLinFactNeighborY="-134105"/>
      <dgm:spPr/>
      <dgm:t>
        <a:bodyPr/>
        <a:lstStyle/>
        <a:p>
          <a:endParaRPr lang="es-EC"/>
        </a:p>
      </dgm:t>
    </dgm:pt>
    <dgm:pt modelId="{7EF6F9A8-5F35-4ACC-81C6-159515A88031}" type="pres">
      <dgm:prSet presAssocID="{82F13CE2-E68C-45A6-AF67-417B6C81413B}" presName="adorn" presStyleLbl="fgAccFollowNode1" presStyleIdx="4" presStyleCnt="5" custLinFactX="100000" custLinFactY="-84636" custLinFactNeighborX="114355" custLinFactNeighborY="-100000"/>
      <dgm:spPr/>
    </dgm:pt>
  </dgm:ptLst>
  <dgm:cxnLst>
    <dgm:cxn modelId="{48EFBB83-2E07-4A7F-AEA8-5B9490AAA716}" type="presOf" srcId="{F864EE89-784A-402F-8222-5857233540C9}" destId="{FFFFC8B1-AC49-43C5-8498-7161694DF686}" srcOrd="0" destOrd="1" presId="urn:microsoft.com/office/officeart/2005/8/layout/bList2"/>
    <dgm:cxn modelId="{0F9C07A9-3CB7-4B11-B222-90112100E8EE}" type="presOf" srcId="{0124AB2C-D009-4AB9-94F8-740AA3EBB408}" destId="{00E54BD6-2579-4D3A-9A8D-9C038A12F793}" srcOrd="0" destOrd="0" presId="urn:microsoft.com/office/officeart/2005/8/layout/bList2"/>
    <dgm:cxn modelId="{CEE5A924-3E95-479B-A1F1-A43E75C126BB}" type="presOf" srcId="{0B38F22B-3CD4-4930-8DF2-4986516F1D5B}" destId="{B091114A-81AA-41A2-A944-46ED01CE5A5E}" srcOrd="0" destOrd="0" presId="urn:microsoft.com/office/officeart/2005/8/layout/bList2"/>
    <dgm:cxn modelId="{B5CF5B1B-2389-42FA-8D25-6C597D552B67}" type="presOf" srcId="{D9882C09-F490-4B63-B02B-72517FD6B979}" destId="{925004F7-329A-465E-B285-F86E5D8109B2}" srcOrd="0" destOrd="1" presId="urn:microsoft.com/office/officeart/2005/8/layout/bList2"/>
    <dgm:cxn modelId="{DD6C86C7-1370-479B-A0CB-61B798E8CAE0}" srcId="{6C9D9688-911A-4218-83C3-08E9D2E535FB}" destId="{22B0BC27-BE28-4338-B28B-867B4C5BB99B}" srcOrd="3" destOrd="0" parTransId="{581D1226-090A-4264-B55E-C1F605DAA935}" sibTransId="{94FC0656-CE9F-4B0B-9967-D885316DD0E9}"/>
    <dgm:cxn modelId="{AF66396A-C731-4341-97AC-3CF194FF9DE8}" type="presOf" srcId="{0124AB2C-D009-4AB9-94F8-740AA3EBB408}" destId="{FBA22704-0F7A-4F28-94D5-1C87767BB01D}" srcOrd="1" destOrd="0" presId="urn:microsoft.com/office/officeart/2005/8/layout/bList2"/>
    <dgm:cxn modelId="{E48013A5-3550-4CDE-A070-7CE7A068A783}" srcId="{22B0BC27-BE28-4338-B28B-867B4C5BB99B}" destId="{16B41E0B-D15A-4A94-B83E-7006B0F648A3}" srcOrd="0" destOrd="0" parTransId="{9272FD9B-1FBE-48BE-B760-A2C9E38A5342}" sibTransId="{B33DC709-01CC-4276-817E-317962FB8157}"/>
    <dgm:cxn modelId="{C5EE6DB6-E0C8-478F-99C7-CE159E92E163}" type="presOf" srcId="{50B0EBD3-48E8-464B-BD6C-E207F6AACE81}" destId="{C70AD852-3F24-4E9E-A06C-1F19F4094F65}" srcOrd="0" destOrd="0" presId="urn:microsoft.com/office/officeart/2005/8/layout/bList2"/>
    <dgm:cxn modelId="{E68C6597-55FE-4410-9DED-8B7BA393896D}" srcId="{0124AB2C-D009-4AB9-94F8-740AA3EBB408}" destId="{0B38F22B-3CD4-4930-8DF2-4986516F1D5B}" srcOrd="0" destOrd="0" parTransId="{2FDE0AD7-AC11-4F48-BA95-BE3077416096}" sibTransId="{05BF40E0-E969-4ACC-B616-83F9A2F4B12F}"/>
    <dgm:cxn modelId="{BBDBB28D-2E23-4C8E-9E53-616FF8A66BDF}" srcId="{0124AB2C-D009-4AB9-94F8-740AA3EBB408}" destId="{909C718B-D55E-487E-A922-3CA36055124D}" srcOrd="1" destOrd="0" parTransId="{A7BA2FF3-C1A6-49FD-A4EB-89B94F0DAB3A}" sibTransId="{63FC37F8-A0B4-41E0-9C57-781B0F56E277}"/>
    <dgm:cxn modelId="{89A5353B-19D1-4C4F-B487-DA63789BE8C0}" srcId="{6C9D9688-911A-4218-83C3-08E9D2E535FB}" destId="{82F13CE2-E68C-45A6-AF67-417B6C81413B}" srcOrd="4" destOrd="0" parTransId="{B082DF28-942A-4D0E-9840-23CE80464B4A}" sibTransId="{9BB27DC2-E2CE-4839-9B7D-D775F225DB94}"/>
    <dgm:cxn modelId="{AB8F15A3-F284-469F-822C-1C9DA1688AA8}" type="presOf" srcId="{B8539B22-F078-4B7C-8E2A-29E123EF4A03}" destId="{F1FF9F85-1C48-47A7-9A2E-C4C9F2640ADD}" srcOrd="0" destOrd="1" presId="urn:microsoft.com/office/officeart/2005/8/layout/bList2"/>
    <dgm:cxn modelId="{F6B6D327-1385-45CE-A783-8B49D3B6353F}" type="presOf" srcId="{5846C296-D8CD-4643-AF3C-09D0CA2EA6C8}" destId="{D7646066-F22A-4B9C-80F3-84C9710518E9}" srcOrd="0" destOrd="0" presId="urn:microsoft.com/office/officeart/2005/8/layout/bList2"/>
    <dgm:cxn modelId="{164A1EE4-36B5-4749-9F25-DCE3859F88F2}" type="presOf" srcId="{2DBAC1A6-FB25-48C5-A07E-97D2705E88F5}" destId="{F1FF9F85-1C48-47A7-9A2E-C4C9F2640ADD}" srcOrd="0" destOrd="2" presId="urn:microsoft.com/office/officeart/2005/8/layout/bList2"/>
    <dgm:cxn modelId="{271BACC7-9804-488A-BF72-9FD1E234DBA6}" type="presOf" srcId="{C6A4AFA9-5AE4-46D7-AAD2-D6717E61401F}" destId="{55C50AB9-F548-44EE-85A2-B68A48B5C3C5}" srcOrd="0" destOrd="1" presId="urn:microsoft.com/office/officeart/2005/8/layout/bList2"/>
    <dgm:cxn modelId="{247A40E2-26FF-4000-8B1F-551AC6463E44}" type="presOf" srcId="{82F13CE2-E68C-45A6-AF67-417B6C81413B}" destId="{55DF170D-646A-471A-8EC5-76B0899FDE7C}" srcOrd="1" destOrd="0" presId="urn:microsoft.com/office/officeart/2005/8/layout/bList2"/>
    <dgm:cxn modelId="{2E3420FE-52E9-43F0-AF44-F3CEC823B522}" srcId="{22B0BC27-BE28-4338-B28B-867B4C5BB99B}" destId="{D9882C09-F490-4B63-B02B-72517FD6B979}" srcOrd="1" destOrd="0" parTransId="{05B03AAD-228A-46A0-B758-3E29D282EE8D}" sibTransId="{8D94DB3B-2418-4155-8FA9-1DF2DCFCAE45}"/>
    <dgm:cxn modelId="{ED6C3DAF-E075-4986-BB08-5CE3577A6096}" srcId="{50B0EBD3-48E8-464B-BD6C-E207F6AACE81}" destId="{B8539B22-F078-4B7C-8E2A-29E123EF4A03}" srcOrd="1" destOrd="0" parTransId="{C34BFDE6-07D9-4BF8-8635-7DE734843210}" sibTransId="{37C6B809-69DD-4C5A-8F18-99AD858FDE6E}"/>
    <dgm:cxn modelId="{F3DC146D-0046-426B-9030-C1408E9BD1E6}" srcId="{6C9D9688-911A-4218-83C3-08E9D2E535FB}" destId="{0124AB2C-D009-4AB9-94F8-740AA3EBB408}" srcOrd="0" destOrd="0" parTransId="{3142376C-D026-43FD-A865-CE3C8BCDE682}" sibTransId="{8ABDE5DF-E7E6-4FD0-AE7E-2F2D784E1B01}"/>
    <dgm:cxn modelId="{79DB9B94-61BD-4A91-9943-0B41F90E7ECB}" srcId="{FD70A246-4434-4B37-B716-1722B7659516}" destId="{F864EE89-784A-402F-8222-5857233540C9}" srcOrd="1" destOrd="0" parTransId="{9ABA174B-B288-4527-A6C2-EB9DA1892546}" sibTransId="{31FEE82F-87E7-4C59-A044-16153D64C23C}"/>
    <dgm:cxn modelId="{0047E54B-7220-4701-95CA-8DB557ECFE16}" type="presOf" srcId="{16B41E0B-D15A-4A94-B83E-7006B0F648A3}" destId="{925004F7-329A-465E-B285-F86E5D8109B2}" srcOrd="0" destOrd="0" presId="urn:microsoft.com/office/officeart/2005/8/layout/bList2"/>
    <dgm:cxn modelId="{8CDFA893-1BE4-478D-9250-1A4A55D7C6A9}" type="presOf" srcId="{FE3B8DE5-727F-45EA-82DA-BB974FEF66A9}" destId="{FFFFC8B1-AC49-43C5-8498-7161694DF686}" srcOrd="0" destOrd="0" presId="urn:microsoft.com/office/officeart/2005/8/layout/bList2"/>
    <dgm:cxn modelId="{29127794-FBE2-4B17-B510-4BC0C3469C16}" type="presOf" srcId="{50B0EBD3-48E8-464B-BD6C-E207F6AACE81}" destId="{7B13F65C-FDA3-4FE8-A8C1-F65ADA126D6E}" srcOrd="1" destOrd="0" presId="urn:microsoft.com/office/officeart/2005/8/layout/bList2"/>
    <dgm:cxn modelId="{4E4E346F-EC21-4604-ABCB-46A3D7D5CF46}" type="presOf" srcId="{FD70A246-4434-4B37-B716-1722B7659516}" destId="{E03D00F8-2B02-4CA2-8124-971D38D58D35}" srcOrd="1" destOrd="0" presId="urn:microsoft.com/office/officeart/2005/8/layout/bList2"/>
    <dgm:cxn modelId="{ED80FE2A-678D-494A-A6BB-B2B707B2F504}" type="presOf" srcId="{94FC0656-CE9F-4B0B-9967-D885316DD0E9}" destId="{D859F0DD-5617-4721-BFA9-2A81C9D38905}" srcOrd="0" destOrd="0" presId="urn:microsoft.com/office/officeart/2005/8/layout/bList2"/>
    <dgm:cxn modelId="{FDC1C72D-FF1A-46A5-8692-5732CD222D12}" type="presOf" srcId="{47ABA2E0-1A3F-4B31-983B-C4E817E015F2}" destId="{F1FF9F85-1C48-47A7-9A2E-C4C9F2640ADD}" srcOrd="0" destOrd="0" presId="urn:microsoft.com/office/officeart/2005/8/layout/bList2"/>
    <dgm:cxn modelId="{2D1CDB95-D48F-4289-8A96-08E565A2FB8A}" type="presOf" srcId="{6A2EAF6D-8176-44EF-864C-0EEF811A396C}" destId="{55C50AB9-F548-44EE-85A2-B68A48B5C3C5}" srcOrd="0" destOrd="0" presId="urn:microsoft.com/office/officeart/2005/8/layout/bList2"/>
    <dgm:cxn modelId="{71FB060D-B99C-43D1-B2C3-971B1DC76DE1}" type="presOf" srcId="{50BC5CB4-DE05-487D-B630-E3F91819E110}" destId="{FFFFC8B1-AC49-43C5-8498-7161694DF686}" srcOrd="0" destOrd="2" presId="urn:microsoft.com/office/officeart/2005/8/layout/bList2"/>
    <dgm:cxn modelId="{688FD4CC-88DC-495D-9E93-5FF73876DE7D}" srcId="{82F13CE2-E68C-45A6-AF67-417B6C81413B}" destId="{C6A4AFA9-5AE4-46D7-AAD2-D6717E61401F}" srcOrd="1" destOrd="0" parTransId="{CB64DF63-5EA0-469F-A497-BA6B7AB2807F}" sibTransId="{2126614B-C4F3-4056-A4E3-519FF7B7F68D}"/>
    <dgm:cxn modelId="{4CEF8D9F-CB63-4280-A088-48239E0D8A8A}" type="presOf" srcId="{92E28FE8-8E10-4BA4-9CAF-5E8C0F07D052}" destId="{7CEAC23F-DAA7-4393-B3E2-02C2FAAC48EA}" srcOrd="0" destOrd="0" presId="urn:microsoft.com/office/officeart/2005/8/layout/bList2"/>
    <dgm:cxn modelId="{4B70AF01-60A6-47C5-9F85-4BDEF24F57C6}" srcId="{6C9D9688-911A-4218-83C3-08E9D2E535FB}" destId="{FD70A246-4434-4B37-B716-1722B7659516}" srcOrd="1" destOrd="0" parTransId="{AE7312B4-7FA0-49A1-878E-0A6999C311CD}" sibTransId="{5846C296-D8CD-4643-AF3C-09D0CA2EA6C8}"/>
    <dgm:cxn modelId="{1CD84C18-29EC-411B-BF25-7FB1FCF641AB}" srcId="{50B0EBD3-48E8-464B-BD6C-E207F6AACE81}" destId="{2DBAC1A6-FB25-48C5-A07E-97D2705E88F5}" srcOrd="2" destOrd="0" parTransId="{55476C37-6D77-4F79-83DC-1B1D1A319996}" sibTransId="{D532015F-45F8-4D06-BFA2-436C42BA42C0}"/>
    <dgm:cxn modelId="{4DF5FBBD-D493-4319-9F00-0DD6BF285BF9}" type="presOf" srcId="{6C9D9688-911A-4218-83C3-08E9D2E535FB}" destId="{269BEDAB-96FE-4B31-BBCF-6890D43EEEC9}" srcOrd="0" destOrd="0" presId="urn:microsoft.com/office/officeart/2005/8/layout/bList2"/>
    <dgm:cxn modelId="{0919512D-CB7F-4AFB-943D-81E5E20C2584}" type="presOf" srcId="{909C718B-D55E-487E-A922-3CA36055124D}" destId="{B091114A-81AA-41A2-A944-46ED01CE5A5E}" srcOrd="0" destOrd="1" presId="urn:microsoft.com/office/officeart/2005/8/layout/bList2"/>
    <dgm:cxn modelId="{37DC50E5-AA3E-4A52-9C1A-CBBB263CF862}" type="presOf" srcId="{82F13CE2-E68C-45A6-AF67-417B6C81413B}" destId="{628068CC-BC26-4E25-889B-72720C5944B7}" srcOrd="0" destOrd="0" presId="urn:microsoft.com/office/officeart/2005/8/layout/bList2"/>
    <dgm:cxn modelId="{5A26BBF1-4CD0-4237-9297-54F1F0442EA0}" type="presOf" srcId="{22B0BC27-BE28-4338-B28B-867B4C5BB99B}" destId="{2B5668F1-729A-43A3-A896-1BFDCF26B7A9}" srcOrd="1" destOrd="0" presId="urn:microsoft.com/office/officeart/2005/8/layout/bList2"/>
    <dgm:cxn modelId="{822DDDEE-B31D-4679-8DD7-C2B26B315F93}" type="presOf" srcId="{FD70A246-4434-4B37-B716-1722B7659516}" destId="{E4635035-C88B-460B-99E2-6971400CCBB1}" srcOrd="0" destOrd="0" presId="urn:microsoft.com/office/officeart/2005/8/layout/bList2"/>
    <dgm:cxn modelId="{25033235-9198-4A8A-A643-6632C2C985E1}" type="presOf" srcId="{8ABDE5DF-E7E6-4FD0-AE7E-2F2D784E1B01}" destId="{CC133EDF-56A5-40CF-8CAB-41B6D4C76C87}" srcOrd="0" destOrd="0" presId="urn:microsoft.com/office/officeart/2005/8/layout/bList2"/>
    <dgm:cxn modelId="{9C66C5EF-284B-4DF1-9568-DC613A4CFC64}" srcId="{82F13CE2-E68C-45A6-AF67-417B6C81413B}" destId="{6A2EAF6D-8176-44EF-864C-0EEF811A396C}" srcOrd="0" destOrd="0" parTransId="{A5A1E481-4D4B-413C-AB9E-3F4085004A68}" sibTransId="{F2A50437-8015-4164-B4C0-F05D742BDB6B}"/>
    <dgm:cxn modelId="{09C86BE1-C7E0-4079-B551-6595E201C0D1}" type="presOf" srcId="{22B0BC27-BE28-4338-B28B-867B4C5BB99B}" destId="{EF58B383-8F1D-4747-B38A-6F261229203C}" srcOrd="0" destOrd="0" presId="urn:microsoft.com/office/officeart/2005/8/layout/bList2"/>
    <dgm:cxn modelId="{310F7059-2EF8-4912-905C-9422EBD260B2}" srcId="{6C9D9688-911A-4218-83C3-08E9D2E535FB}" destId="{50B0EBD3-48E8-464B-BD6C-E207F6AACE81}" srcOrd="2" destOrd="0" parTransId="{3ABD757B-6E82-4196-8E17-380C884A6D68}" sibTransId="{92E28FE8-8E10-4BA4-9CAF-5E8C0F07D052}"/>
    <dgm:cxn modelId="{55FA4F30-04F4-4728-8E29-46EED734B888}" srcId="{50B0EBD3-48E8-464B-BD6C-E207F6AACE81}" destId="{47ABA2E0-1A3F-4B31-983B-C4E817E015F2}" srcOrd="0" destOrd="0" parTransId="{137F533B-DCD3-42CC-885E-8FC35A92FFC5}" sibTransId="{FA550089-91D6-4A98-B434-E2880F884A97}"/>
    <dgm:cxn modelId="{5AF3ACA8-E054-42C4-9D57-E5B1802B60D7}" srcId="{FD70A246-4434-4B37-B716-1722B7659516}" destId="{50BC5CB4-DE05-487D-B630-E3F91819E110}" srcOrd="2" destOrd="0" parTransId="{D9BABC68-B25C-4361-B0A2-836B99830DCF}" sibTransId="{C1E8D5A4-99D5-46B5-BC57-3D285AB46FC9}"/>
    <dgm:cxn modelId="{42EFD7DE-E70A-49D7-8829-3CDEB204F06A}" srcId="{FD70A246-4434-4B37-B716-1722B7659516}" destId="{FE3B8DE5-727F-45EA-82DA-BB974FEF66A9}" srcOrd="0" destOrd="0" parTransId="{1375D5E2-A7C8-4F82-B4B2-45CFB156CE67}" sibTransId="{1B8EBC52-B97F-4FF5-B99D-163AB6631C53}"/>
    <dgm:cxn modelId="{034E7F7D-6415-45F4-B315-F12E6C50B101}" type="presParOf" srcId="{269BEDAB-96FE-4B31-BBCF-6890D43EEEC9}" destId="{FC296AC8-43E8-46B0-9B37-1FDC2B31B3A5}" srcOrd="0" destOrd="0" presId="urn:microsoft.com/office/officeart/2005/8/layout/bList2"/>
    <dgm:cxn modelId="{CD522DB0-B674-4A1D-8089-15452B9ED976}" type="presParOf" srcId="{FC296AC8-43E8-46B0-9B37-1FDC2B31B3A5}" destId="{B091114A-81AA-41A2-A944-46ED01CE5A5E}" srcOrd="0" destOrd="0" presId="urn:microsoft.com/office/officeart/2005/8/layout/bList2"/>
    <dgm:cxn modelId="{0A4AFC8E-BD04-424B-8798-6FCAAA58D964}" type="presParOf" srcId="{FC296AC8-43E8-46B0-9B37-1FDC2B31B3A5}" destId="{00E54BD6-2579-4D3A-9A8D-9C038A12F793}" srcOrd="1" destOrd="0" presId="urn:microsoft.com/office/officeart/2005/8/layout/bList2"/>
    <dgm:cxn modelId="{DAA28DEA-3575-40C5-B671-CFDE57882DFF}" type="presParOf" srcId="{FC296AC8-43E8-46B0-9B37-1FDC2B31B3A5}" destId="{FBA22704-0F7A-4F28-94D5-1C87767BB01D}" srcOrd="2" destOrd="0" presId="urn:microsoft.com/office/officeart/2005/8/layout/bList2"/>
    <dgm:cxn modelId="{3F44C927-3002-49F1-9B31-2DA5A49B74ED}" type="presParOf" srcId="{FC296AC8-43E8-46B0-9B37-1FDC2B31B3A5}" destId="{CA6115A8-C392-41E6-8EE8-5F88634BF060}" srcOrd="3" destOrd="0" presId="urn:microsoft.com/office/officeart/2005/8/layout/bList2"/>
    <dgm:cxn modelId="{8F545273-BFEE-405F-A6B3-C5A620514F96}" type="presParOf" srcId="{269BEDAB-96FE-4B31-BBCF-6890D43EEEC9}" destId="{CC133EDF-56A5-40CF-8CAB-41B6D4C76C87}" srcOrd="1" destOrd="0" presId="urn:microsoft.com/office/officeart/2005/8/layout/bList2"/>
    <dgm:cxn modelId="{12005ABA-48A7-4567-B0A3-DCB6F9A8D814}" type="presParOf" srcId="{269BEDAB-96FE-4B31-BBCF-6890D43EEEC9}" destId="{77687A8E-12AF-4E56-A80E-B34C19C8462E}" srcOrd="2" destOrd="0" presId="urn:microsoft.com/office/officeart/2005/8/layout/bList2"/>
    <dgm:cxn modelId="{7FB7B4FF-8382-4A12-9145-C391AFA45504}" type="presParOf" srcId="{77687A8E-12AF-4E56-A80E-B34C19C8462E}" destId="{FFFFC8B1-AC49-43C5-8498-7161694DF686}" srcOrd="0" destOrd="0" presId="urn:microsoft.com/office/officeart/2005/8/layout/bList2"/>
    <dgm:cxn modelId="{7D72BD26-A58E-49DC-B688-A81A095782F2}" type="presParOf" srcId="{77687A8E-12AF-4E56-A80E-B34C19C8462E}" destId="{E4635035-C88B-460B-99E2-6971400CCBB1}" srcOrd="1" destOrd="0" presId="urn:microsoft.com/office/officeart/2005/8/layout/bList2"/>
    <dgm:cxn modelId="{65900680-DE13-4CE4-8E81-D0A7BDEAB025}" type="presParOf" srcId="{77687A8E-12AF-4E56-A80E-B34C19C8462E}" destId="{E03D00F8-2B02-4CA2-8124-971D38D58D35}" srcOrd="2" destOrd="0" presId="urn:microsoft.com/office/officeart/2005/8/layout/bList2"/>
    <dgm:cxn modelId="{01A1444D-7EE6-466B-8D07-51E638CB6635}" type="presParOf" srcId="{77687A8E-12AF-4E56-A80E-B34C19C8462E}" destId="{966B1DD0-1994-422A-9E43-EE5BE0950241}" srcOrd="3" destOrd="0" presId="urn:microsoft.com/office/officeart/2005/8/layout/bList2"/>
    <dgm:cxn modelId="{F33406C4-F98D-4ACE-8A42-799578ADFC46}" type="presParOf" srcId="{269BEDAB-96FE-4B31-BBCF-6890D43EEEC9}" destId="{D7646066-F22A-4B9C-80F3-84C9710518E9}" srcOrd="3" destOrd="0" presId="urn:microsoft.com/office/officeart/2005/8/layout/bList2"/>
    <dgm:cxn modelId="{3BD3436C-B394-4F09-8BE8-D292261974BD}" type="presParOf" srcId="{269BEDAB-96FE-4B31-BBCF-6890D43EEEC9}" destId="{873D3D6D-B588-4A0D-9FA0-C2051CC3204E}" srcOrd="4" destOrd="0" presId="urn:microsoft.com/office/officeart/2005/8/layout/bList2"/>
    <dgm:cxn modelId="{BDC31561-9E29-4806-BA35-D11F2D54763B}" type="presParOf" srcId="{873D3D6D-B588-4A0D-9FA0-C2051CC3204E}" destId="{F1FF9F85-1C48-47A7-9A2E-C4C9F2640ADD}" srcOrd="0" destOrd="0" presId="urn:microsoft.com/office/officeart/2005/8/layout/bList2"/>
    <dgm:cxn modelId="{2413EF7E-9B7B-4F33-A76B-43C0FE0D72A2}" type="presParOf" srcId="{873D3D6D-B588-4A0D-9FA0-C2051CC3204E}" destId="{C70AD852-3F24-4E9E-A06C-1F19F4094F65}" srcOrd="1" destOrd="0" presId="urn:microsoft.com/office/officeart/2005/8/layout/bList2"/>
    <dgm:cxn modelId="{560BB5FA-2E3A-4299-BF12-07C8C49254CE}" type="presParOf" srcId="{873D3D6D-B588-4A0D-9FA0-C2051CC3204E}" destId="{7B13F65C-FDA3-4FE8-A8C1-F65ADA126D6E}" srcOrd="2" destOrd="0" presId="urn:microsoft.com/office/officeart/2005/8/layout/bList2"/>
    <dgm:cxn modelId="{76C125C7-8E91-44AE-A2CE-528D4E439216}" type="presParOf" srcId="{873D3D6D-B588-4A0D-9FA0-C2051CC3204E}" destId="{CB41D4D2-AEE0-4CF7-A664-98F092058CB8}" srcOrd="3" destOrd="0" presId="urn:microsoft.com/office/officeart/2005/8/layout/bList2"/>
    <dgm:cxn modelId="{8B93D141-39C2-4C86-8318-810DDC002A53}" type="presParOf" srcId="{269BEDAB-96FE-4B31-BBCF-6890D43EEEC9}" destId="{7CEAC23F-DAA7-4393-B3E2-02C2FAAC48EA}" srcOrd="5" destOrd="0" presId="urn:microsoft.com/office/officeart/2005/8/layout/bList2"/>
    <dgm:cxn modelId="{1D393CC2-9D59-4018-9684-19591A8A78BF}" type="presParOf" srcId="{269BEDAB-96FE-4B31-BBCF-6890D43EEEC9}" destId="{951F2618-0841-4261-B990-0ADCF5432D11}" srcOrd="6" destOrd="0" presId="urn:microsoft.com/office/officeart/2005/8/layout/bList2"/>
    <dgm:cxn modelId="{10AD4097-6981-4FA7-A752-534644FA52B2}" type="presParOf" srcId="{951F2618-0841-4261-B990-0ADCF5432D11}" destId="{925004F7-329A-465E-B285-F86E5D8109B2}" srcOrd="0" destOrd="0" presId="urn:microsoft.com/office/officeart/2005/8/layout/bList2"/>
    <dgm:cxn modelId="{86EA034F-BBBC-446E-8FB6-BE6F534A6302}" type="presParOf" srcId="{951F2618-0841-4261-B990-0ADCF5432D11}" destId="{EF58B383-8F1D-4747-B38A-6F261229203C}" srcOrd="1" destOrd="0" presId="urn:microsoft.com/office/officeart/2005/8/layout/bList2"/>
    <dgm:cxn modelId="{9C655C51-55FE-4227-8DA0-83F5BC79950F}" type="presParOf" srcId="{951F2618-0841-4261-B990-0ADCF5432D11}" destId="{2B5668F1-729A-43A3-A896-1BFDCF26B7A9}" srcOrd="2" destOrd="0" presId="urn:microsoft.com/office/officeart/2005/8/layout/bList2"/>
    <dgm:cxn modelId="{12CA2311-03E0-4099-951F-1FF0504EBF56}" type="presParOf" srcId="{951F2618-0841-4261-B990-0ADCF5432D11}" destId="{167A5532-3F03-4AAC-9A63-8E9196A9EE8A}" srcOrd="3" destOrd="0" presId="urn:microsoft.com/office/officeart/2005/8/layout/bList2"/>
    <dgm:cxn modelId="{B6409AE6-99FC-4F60-A8F7-881947B44F79}" type="presParOf" srcId="{269BEDAB-96FE-4B31-BBCF-6890D43EEEC9}" destId="{D859F0DD-5617-4721-BFA9-2A81C9D38905}" srcOrd="7" destOrd="0" presId="urn:microsoft.com/office/officeart/2005/8/layout/bList2"/>
    <dgm:cxn modelId="{1A78542F-9048-456B-9890-7CCD3F9ADF5E}" type="presParOf" srcId="{269BEDAB-96FE-4B31-BBCF-6890D43EEEC9}" destId="{C5AE9D5E-770E-49C4-A0AC-A7055A117D4C}" srcOrd="8" destOrd="0" presId="urn:microsoft.com/office/officeart/2005/8/layout/bList2"/>
    <dgm:cxn modelId="{11CFAF0E-A046-4795-B55C-1F37459EAEDD}" type="presParOf" srcId="{C5AE9D5E-770E-49C4-A0AC-A7055A117D4C}" destId="{55C50AB9-F548-44EE-85A2-B68A48B5C3C5}" srcOrd="0" destOrd="0" presId="urn:microsoft.com/office/officeart/2005/8/layout/bList2"/>
    <dgm:cxn modelId="{D272129C-CDCE-4B77-BD73-8AEAB3FF6BB7}" type="presParOf" srcId="{C5AE9D5E-770E-49C4-A0AC-A7055A117D4C}" destId="{628068CC-BC26-4E25-889B-72720C5944B7}" srcOrd="1" destOrd="0" presId="urn:microsoft.com/office/officeart/2005/8/layout/bList2"/>
    <dgm:cxn modelId="{94B7CE1D-C130-46C3-8058-EC65DD35D285}" type="presParOf" srcId="{C5AE9D5E-770E-49C4-A0AC-A7055A117D4C}" destId="{55DF170D-646A-471A-8EC5-76B0899FDE7C}" srcOrd="2" destOrd="0" presId="urn:microsoft.com/office/officeart/2005/8/layout/bList2"/>
    <dgm:cxn modelId="{20545F9B-2A2E-462B-AB7D-4DA6F6948063}" type="presParOf" srcId="{C5AE9D5E-770E-49C4-A0AC-A7055A117D4C}" destId="{7EF6F9A8-5F35-4ACC-81C6-159515A88031}" srcOrd="3" destOrd="0" presId="urn:microsoft.com/office/officeart/2005/8/layout/bList2"/>
  </dgm:cxnLst>
  <dgm:bg/>
  <dgm:whole/>
</dgm:dataModel>
</file>

<file path=ppt/diagrams/data10.xml><?xml version="1.0" encoding="utf-8"?>
<dgm:dataModel xmlns:dgm="http://schemas.openxmlformats.org/drawingml/2006/diagram" xmlns:a="http://schemas.openxmlformats.org/drawingml/2006/main">
  <dgm:ptLst>
    <dgm:pt modelId="{F412590C-4726-4C72-A8DE-98A03AE1EBEC}" type="doc">
      <dgm:prSet loTypeId="urn:microsoft.com/office/officeart/2005/8/layout/bList2" loCatId="list" qsTypeId="urn:microsoft.com/office/officeart/2005/8/quickstyle/simple2" qsCatId="simple" csTypeId="urn:microsoft.com/office/officeart/2005/8/colors/colorful2" csCatId="colorful" phldr="1"/>
      <dgm:spPr/>
      <dgm:t>
        <a:bodyPr/>
        <a:lstStyle/>
        <a:p>
          <a:endParaRPr lang="es-EC"/>
        </a:p>
      </dgm:t>
    </dgm:pt>
    <dgm:pt modelId="{03B37E23-254C-4292-834D-E9846BC36CB0}">
      <dgm:prSet phldrT="[Texto]" custT="1"/>
      <dgm:spPr/>
      <dgm:t>
        <a:bodyPr/>
        <a:lstStyle/>
        <a:p>
          <a:r>
            <a:rPr lang="es-EC" sz="1200" dirty="0" smtClean="0"/>
            <a:t>E-</a:t>
          </a:r>
          <a:r>
            <a:rPr lang="es-EC" sz="1200" dirty="0" err="1" smtClean="0"/>
            <a:t>commerce</a:t>
          </a:r>
          <a:endParaRPr lang="es-EC" sz="1200" dirty="0"/>
        </a:p>
      </dgm:t>
    </dgm:pt>
    <dgm:pt modelId="{798DE686-A68E-4A30-9A78-F81F95F0A46E}" type="parTrans" cxnId="{C5499664-CBCD-48F0-A4FE-44CB6823307E}">
      <dgm:prSet/>
      <dgm:spPr/>
      <dgm:t>
        <a:bodyPr/>
        <a:lstStyle/>
        <a:p>
          <a:endParaRPr lang="es-EC"/>
        </a:p>
      </dgm:t>
    </dgm:pt>
    <dgm:pt modelId="{978D07FC-2353-463C-862C-542CED4418B6}" type="sibTrans" cxnId="{C5499664-CBCD-48F0-A4FE-44CB6823307E}">
      <dgm:prSet/>
      <dgm:spPr/>
      <dgm:t>
        <a:bodyPr/>
        <a:lstStyle/>
        <a:p>
          <a:endParaRPr lang="es-EC"/>
        </a:p>
      </dgm:t>
    </dgm:pt>
    <dgm:pt modelId="{3D55A239-A56A-4D57-B864-D211771E15AE}">
      <dgm:prSet phldrT="[Texto]" custT="1"/>
      <dgm:spPr/>
      <dgm:t>
        <a:bodyPr/>
        <a:lstStyle/>
        <a:p>
          <a:r>
            <a:rPr lang="es-EC" sz="1200" dirty="0" smtClean="0"/>
            <a:t>Para (Merino, 2015) son transacciones que se realizan mediante medios electrónicos, en donde la forma de pago se realiza a través de tarjetas de crédito. </a:t>
          </a:r>
          <a:endParaRPr lang="es-EC" sz="1200" dirty="0"/>
        </a:p>
      </dgm:t>
    </dgm:pt>
    <dgm:pt modelId="{E02BC97E-1803-44FD-B973-1C33EB0A9784}" type="parTrans" cxnId="{A31425A8-F6AD-4F0A-9500-AFCD27B23DEE}">
      <dgm:prSet/>
      <dgm:spPr/>
      <dgm:t>
        <a:bodyPr/>
        <a:lstStyle/>
        <a:p>
          <a:endParaRPr lang="es-EC"/>
        </a:p>
      </dgm:t>
    </dgm:pt>
    <dgm:pt modelId="{CDC8CCDA-6912-4672-9731-C06DFE4199CF}" type="sibTrans" cxnId="{A31425A8-F6AD-4F0A-9500-AFCD27B23DEE}">
      <dgm:prSet/>
      <dgm:spPr/>
      <dgm:t>
        <a:bodyPr/>
        <a:lstStyle/>
        <a:p>
          <a:endParaRPr lang="es-EC"/>
        </a:p>
      </dgm:t>
    </dgm:pt>
    <dgm:pt modelId="{D1CE7A38-4272-408E-9A7B-601A9397A43A}">
      <dgm:prSet phldrT="[Texto]" custT="1"/>
      <dgm:spPr/>
      <dgm:t>
        <a:bodyPr/>
        <a:lstStyle/>
        <a:p>
          <a:r>
            <a:rPr lang="es-EC" sz="1200" dirty="0" smtClean="0"/>
            <a:t>Compra online</a:t>
          </a:r>
          <a:endParaRPr lang="es-EC" sz="1200" dirty="0"/>
        </a:p>
      </dgm:t>
    </dgm:pt>
    <dgm:pt modelId="{464A0FFE-DB74-4D8C-B9F1-482F90FE8065}" type="parTrans" cxnId="{C4F35A0C-57B2-4FFD-AA60-98B3834764FC}">
      <dgm:prSet/>
      <dgm:spPr/>
      <dgm:t>
        <a:bodyPr/>
        <a:lstStyle/>
        <a:p>
          <a:endParaRPr lang="es-EC"/>
        </a:p>
      </dgm:t>
    </dgm:pt>
    <dgm:pt modelId="{0DEBB7A9-4B24-445D-90E4-70E14E040BAF}" type="sibTrans" cxnId="{C4F35A0C-57B2-4FFD-AA60-98B3834764FC}">
      <dgm:prSet/>
      <dgm:spPr/>
      <dgm:t>
        <a:bodyPr/>
        <a:lstStyle/>
        <a:p>
          <a:endParaRPr lang="es-EC"/>
        </a:p>
      </dgm:t>
    </dgm:pt>
    <dgm:pt modelId="{390E1833-6052-4B7E-B124-5FD091512E24}">
      <dgm:prSet phldrT="[Texto]" custT="1"/>
      <dgm:spPr/>
      <dgm:t>
        <a:bodyPr/>
        <a:lstStyle/>
        <a:p>
          <a:r>
            <a:rPr lang="es-EC" sz="1200" dirty="0" smtClean="0"/>
            <a:t>(Martín J. d., 2015) Es la acción voluntaria de adquirir un bien o contratar un servicio a distancia, por medio de internet, a cambio de un precio. </a:t>
          </a:r>
          <a:endParaRPr lang="es-EC" sz="1200" dirty="0"/>
        </a:p>
      </dgm:t>
    </dgm:pt>
    <dgm:pt modelId="{C79C177B-0A41-4CF0-A5FF-70A9A23E4FE3}" type="parTrans" cxnId="{571847E2-5079-4CBE-8BC7-827CC9001BE7}">
      <dgm:prSet/>
      <dgm:spPr/>
      <dgm:t>
        <a:bodyPr/>
        <a:lstStyle/>
        <a:p>
          <a:endParaRPr lang="es-EC"/>
        </a:p>
      </dgm:t>
    </dgm:pt>
    <dgm:pt modelId="{C63704A2-1912-4051-AA39-C61BF9644767}" type="sibTrans" cxnId="{571847E2-5079-4CBE-8BC7-827CC9001BE7}">
      <dgm:prSet/>
      <dgm:spPr/>
      <dgm:t>
        <a:bodyPr/>
        <a:lstStyle/>
        <a:p>
          <a:endParaRPr lang="es-EC"/>
        </a:p>
      </dgm:t>
    </dgm:pt>
    <dgm:pt modelId="{55730F2E-ED76-4804-8231-F0698AFDA0A6}">
      <dgm:prSet phldrT="[Texto]" custT="1"/>
      <dgm:spPr/>
      <dgm:t>
        <a:bodyPr/>
        <a:lstStyle/>
        <a:p>
          <a:r>
            <a:rPr lang="es-EC" sz="1200" dirty="0" smtClean="0"/>
            <a:t>Expectativa</a:t>
          </a:r>
          <a:endParaRPr lang="es-EC" sz="1200" dirty="0"/>
        </a:p>
      </dgm:t>
    </dgm:pt>
    <dgm:pt modelId="{D54FBE70-F68A-4261-B82E-AFB62DE92AFF}" type="parTrans" cxnId="{B905E490-2DA6-46CA-848C-1DF8F789BE40}">
      <dgm:prSet/>
      <dgm:spPr/>
      <dgm:t>
        <a:bodyPr/>
        <a:lstStyle/>
        <a:p>
          <a:endParaRPr lang="es-EC"/>
        </a:p>
      </dgm:t>
    </dgm:pt>
    <dgm:pt modelId="{F74EE572-36CB-4E98-B59B-2895F8F3AC36}" type="sibTrans" cxnId="{B905E490-2DA6-46CA-848C-1DF8F789BE40}">
      <dgm:prSet/>
      <dgm:spPr/>
      <dgm:t>
        <a:bodyPr/>
        <a:lstStyle/>
        <a:p>
          <a:endParaRPr lang="es-EC"/>
        </a:p>
      </dgm:t>
    </dgm:pt>
    <dgm:pt modelId="{F76ABD31-0669-4104-A3AD-B8018166C0F9}">
      <dgm:prSet phldrT="[Texto]" custT="1"/>
      <dgm:spPr/>
      <dgm:t>
        <a:bodyPr/>
        <a:lstStyle/>
        <a:p>
          <a:r>
            <a:rPr lang="es-EC" sz="1200" dirty="0" smtClean="0"/>
            <a:t>Para </a:t>
          </a:r>
          <a:r>
            <a:rPr lang="es-EC" sz="1200" dirty="0" err="1" smtClean="0"/>
            <a:t>Escoriza</a:t>
          </a:r>
          <a:r>
            <a:rPr lang="es-EC" sz="1200" dirty="0" smtClean="0"/>
            <a:t> la expectativa es "la anticipación de un evento o consecuencia futura.</a:t>
          </a:r>
          <a:endParaRPr lang="es-EC" sz="1200" dirty="0"/>
        </a:p>
      </dgm:t>
    </dgm:pt>
    <dgm:pt modelId="{0D2118B8-6C31-4366-AB9B-254F9A4CC9AC}" type="parTrans" cxnId="{A0705D44-806B-44B3-9683-9536150691B0}">
      <dgm:prSet/>
      <dgm:spPr/>
      <dgm:t>
        <a:bodyPr/>
        <a:lstStyle/>
        <a:p>
          <a:endParaRPr lang="es-EC"/>
        </a:p>
      </dgm:t>
    </dgm:pt>
    <dgm:pt modelId="{832CEBB7-547B-49EE-8E51-169AB74F5DC0}" type="sibTrans" cxnId="{A0705D44-806B-44B3-9683-9536150691B0}">
      <dgm:prSet/>
      <dgm:spPr/>
      <dgm:t>
        <a:bodyPr/>
        <a:lstStyle/>
        <a:p>
          <a:endParaRPr lang="es-EC"/>
        </a:p>
      </dgm:t>
    </dgm:pt>
    <dgm:pt modelId="{8E4FC312-80FF-40C3-A0CA-30D4E2E7A2DA}">
      <dgm:prSet phldrT="[Texto]" custT="1"/>
      <dgm:spPr/>
      <dgm:t>
        <a:bodyPr/>
        <a:lstStyle/>
        <a:p>
          <a:r>
            <a:rPr lang="es-EC" sz="1200" dirty="0" smtClean="0"/>
            <a:t>Marketing en línea</a:t>
          </a:r>
          <a:endParaRPr lang="es-EC" sz="1200" dirty="0"/>
        </a:p>
      </dgm:t>
    </dgm:pt>
    <dgm:pt modelId="{EF1A17C5-8A92-445C-933E-CF928F2F0B14}" type="parTrans" cxnId="{FDC38078-EE39-46EA-AAD7-194E5CBF888E}">
      <dgm:prSet/>
      <dgm:spPr/>
      <dgm:t>
        <a:bodyPr/>
        <a:lstStyle/>
        <a:p>
          <a:endParaRPr lang="es-EC"/>
        </a:p>
      </dgm:t>
    </dgm:pt>
    <dgm:pt modelId="{A15E75B2-68B1-4E86-A7EA-66FDC3F0E377}" type="sibTrans" cxnId="{FDC38078-EE39-46EA-AAD7-194E5CBF888E}">
      <dgm:prSet/>
      <dgm:spPr/>
      <dgm:t>
        <a:bodyPr/>
        <a:lstStyle/>
        <a:p>
          <a:endParaRPr lang="es-EC"/>
        </a:p>
      </dgm:t>
    </dgm:pt>
    <dgm:pt modelId="{0A95ADD9-E1EF-4563-B859-C9888FBACA1B}">
      <dgm:prSet phldrT="[Texto]" custT="1"/>
      <dgm:spPr/>
      <dgm:t>
        <a:bodyPr/>
        <a:lstStyle/>
        <a:p>
          <a:r>
            <a:rPr lang="es-EC" sz="1200" dirty="0" smtClean="0"/>
            <a:t>Según (</a:t>
          </a:r>
          <a:r>
            <a:rPr lang="es-EC" sz="1200" dirty="0" err="1" smtClean="0"/>
            <a:t>Kotler</a:t>
          </a:r>
          <a:r>
            <a:rPr lang="es-EC" sz="1200" dirty="0" smtClean="0"/>
            <a:t> &amp; Armstrong, 2008) Es marketing en línea es parecido al marketing tradicional, con la única diferencia que da a conocer, promueve y vende productos a través de internet.</a:t>
          </a:r>
          <a:endParaRPr lang="es-EC" sz="1200" dirty="0"/>
        </a:p>
      </dgm:t>
    </dgm:pt>
    <dgm:pt modelId="{FA1D1388-09F2-4A8B-A45C-C51D0D3832FE}" type="parTrans" cxnId="{C9561179-622D-434C-B189-6B88281D1B5A}">
      <dgm:prSet/>
      <dgm:spPr/>
      <dgm:t>
        <a:bodyPr/>
        <a:lstStyle/>
        <a:p>
          <a:endParaRPr lang="es-EC"/>
        </a:p>
      </dgm:t>
    </dgm:pt>
    <dgm:pt modelId="{D0AC86AB-6300-46AF-9458-12549B71620E}" type="sibTrans" cxnId="{C9561179-622D-434C-B189-6B88281D1B5A}">
      <dgm:prSet/>
      <dgm:spPr/>
      <dgm:t>
        <a:bodyPr/>
        <a:lstStyle/>
        <a:p>
          <a:endParaRPr lang="es-EC"/>
        </a:p>
      </dgm:t>
    </dgm:pt>
    <dgm:pt modelId="{C490CE41-8860-467E-89FE-8E684B53EDB1}">
      <dgm:prSet phldrT="[Texto]" custT="1"/>
      <dgm:spPr/>
      <dgm:t>
        <a:bodyPr/>
        <a:lstStyle/>
        <a:p>
          <a:r>
            <a:rPr lang="es-EC" sz="1200" dirty="0" smtClean="0"/>
            <a:t>Tiendas virtuales</a:t>
          </a:r>
          <a:endParaRPr lang="es-EC" sz="1200" dirty="0"/>
        </a:p>
      </dgm:t>
    </dgm:pt>
    <dgm:pt modelId="{47E71372-6D7F-4885-AE2C-948306B06BD0}" type="parTrans" cxnId="{58B6E29B-F853-45AA-AF6E-3F24657E89AF}">
      <dgm:prSet/>
      <dgm:spPr/>
      <dgm:t>
        <a:bodyPr/>
        <a:lstStyle/>
        <a:p>
          <a:endParaRPr lang="es-EC"/>
        </a:p>
      </dgm:t>
    </dgm:pt>
    <dgm:pt modelId="{1C0231F6-0FD3-4061-9953-8887CC7E4F41}" type="sibTrans" cxnId="{58B6E29B-F853-45AA-AF6E-3F24657E89AF}">
      <dgm:prSet/>
      <dgm:spPr/>
      <dgm:t>
        <a:bodyPr/>
        <a:lstStyle/>
        <a:p>
          <a:endParaRPr lang="es-EC"/>
        </a:p>
      </dgm:t>
    </dgm:pt>
    <dgm:pt modelId="{F2D29409-D653-40F4-8C8F-DCCCE31AF75C}">
      <dgm:prSet phldrT="[Texto]" custT="1"/>
      <dgm:spPr/>
      <dgm:t>
        <a:bodyPr/>
        <a:lstStyle/>
        <a:p>
          <a:r>
            <a:rPr lang="es-EC" sz="1200" dirty="0" smtClean="0"/>
            <a:t>Para </a:t>
          </a:r>
          <a:r>
            <a:rPr lang="es-EC" sz="1200" dirty="0" err="1" smtClean="0"/>
            <a:t>MarelysMulford</a:t>
          </a:r>
          <a:r>
            <a:rPr lang="es-EC" sz="1200" dirty="0" smtClean="0"/>
            <a:t> Hoyos &amp; Plata (2014) las tiendas virtuales son una de las más modernas herramientas tecnológicas para vender eficazmente productos y servicios en Internet. </a:t>
          </a:r>
          <a:endParaRPr lang="es-EC" sz="1200" dirty="0"/>
        </a:p>
      </dgm:t>
    </dgm:pt>
    <dgm:pt modelId="{6CD15229-C33D-44DA-A82F-AFF2C60210EE}" type="parTrans" cxnId="{97A2B3F1-6867-4748-A91B-464822E78F8B}">
      <dgm:prSet/>
      <dgm:spPr/>
      <dgm:t>
        <a:bodyPr/>
        <a:lstStyle/>
        <a:p>
          <a:endParaRPr lang="es-EC"/>
        </a:p>
      </dgm:t>
    </dgm:pt>
    <dgm:pt modelId="{76D73C84-089B-4AA9-B543-86E516364E15}" type="sibTrans" cxnId="{97A2B3F1-6867-4748-A91B-464822E78F8B}">
      <dgm:prSet/>
      <dgm:spPr/>
      <dgm:t>
        <a:bodyPr/>
        <a:lstStyle/>
        <a:p>
          <a:endParaRPr lang="es-EC"/>
        </a:p>
      </dgm:t>
    </dgm:pt>
    <dgm:pt modelId="{AFF39B3F-E41B-4274-8047-39BE84CC5BD9}" type="pres">
      <dgm:prSet presAssocID="{F412590C-4726-4C72-A8DE-98A03AE1EBEC}" presName="diagram" presStyleCnt="0">
        <dgm:presLayoutVars>
          <dgm:dir/>
          <dgm:animLvl val="lvl"/>
          <dgm:resizeHandles val="exact"/>
        </dgm:presLayoutVars>
      </dgm:prSet>
      <dgm:spPr/>
      <dgm:t>
        <a:bodyPr/>
        <a:lstStyle/>
        <a:p>
          <a:endParaRPr lang="es-EC"/>
        </a:p>
      </dgm:t>
    </dgm:pt>
    <dgm:pt modelId="{A6A9FBC8-B7FF-46F3-BAE7-A3F44E411925}" type="pres">
      <dgm:prSet presAssocID="{03B37E23-254C-4292-834D-E9846BC36CB0}" presName="compNode" presStyleCnt="0"/>
      <dgm:spPr/>
    </dgm:pt>
    <dgm:pt modelId="{22F4202C-1E6C-485E-A219-8AFBDEC93AB1}" type="pres">
      <dgm:prSet presAssocID="{03B37E23-254C-4292-834D-E9846BC36CB0}" presName="childRect" presStyleLbl="bgAcc1" presStyleIdx="0" presStyleCnt="5">
        <dgm:presLayoutVars>
          <dgm:bulletEnabled val="1"/>
        </dgm:presLayoutVars>
      </dgm:prSet>
      <dgm:spPr/>
      <dgm:t>
        <a:bodyPr/>
        <a:lstStyle/>
        <a:p>
          <a:endParaRPr lang="es-EC"/>
        </a:p>
      </dgm:t>
    </dgm:pt>
    <dgm:pt modelId="{C6B4B663-904A-410B-9666-5EDA2D4F44D0}" type="pres">
      <dgm:prSet presAssocID="{03B37E23-254C-4292-834D-E9846BC36CB0}" presName="parentText" presStyleLbl="node1" presStyleIdx="0" presStyleCnt="0">
        <dgm:presLayoutVars>
          <dgm:chMax val="0"/>
          <dgm:bulletEnabled val="1"/>
        </dgm:presLayoutVars>
      </dgm:prSet>
      <dgm:spPr/>
      <dgm:t>
        <a:bodyPr/>
        <a:lstStyle/>
        <a:p>
          <a:endParaRPr lang="es-EC"/>
        </a:p>
      </dgm:t>
    </dgm:pt>
    <dgm:pt modelId="{3312F28E-2B84-48BC-9CDA-936847085120}" type="pres">
      <dgm:prSet presAssocID="{03B37E23-254C-4292-834D-E9846BC36CB0}" presName="parentRect" presStyleLbl="alignNode1" presStyleIdx="0" presStyleCnt="5"/>
      <dgm:spPr/>
      <dgm:t>
        <a:bodyPr/>
        <a:lstStyle/>
        <a:p>
          <a:endParaRPr lang="es-EC"/>
        </a:p>
      </dgm:t>
    </dgm:pt>
    <dgm:pt modelId="{7EA97CE8-0AAF-4D7B-B818-FA77489EEE5B}" type="pres">
      <dgm:prSet presAssocID="{03B37E23-254C-4292-834D-E9846BC36CB0}" presName="adorn" presStyleLbl="fgAccFollowNode1" presStyleIdx="0" presStyleCnt="5"/>
      <dgm:spPr/>
    </dgm:pt>
    <dgm:pt modelId="{48593086-8723-4614-B5F9-4BEDDDAB72E8}" type="pres">
      <dgm:prSet presAssocID="{978D07FC-2353-463C-862C-542CED4418B6}" presName="sibTrans" presStyleLbl="sibTrans2D1" presStyleIdx="0" presStyleCnt="0"/>
      <dgm:spPr/>
      <dgm:t>
        <a:bodyPr/>
        <a:lstStyle/>
        <a:p>
          <a:endParaRPr lang="es-EC"/>
        </a:p>
      </dgm:t>
    </dgm:pt>
    <dgm:pt modelId="{71D77F3D-E9A5-4AFE-B2E8-42F9AC9CD0D4}" type="pres">
      <dgm:prSet presAssocID="{D1CE7A38-4272-408E-9A7B-601A9397A43A}" presName="compNode" presStyleCnt="0"/>
      <dgm:spPr/>
    </dgm:pt>
    <dgm:pt modelId="{B58DA800-6C88-4F58-83FB-CBE364E23C32}" type="pres">
      <dgm:prSet presAssocID="{D1CE7A38-4272-408E-9A7B-601A9397A43A}" presName="childRect" presStyleLbl="bgAcc1" presStyleIdx="1" presStyleCnt="5">
        <dgm:presLayoutVars>
          <dgm:bulletEnabled val="1"/>
        </dgm:presLayoutVars>
      </dgm:prSet>
      <dgm:spPr/>
      <dgm:t>
        <a:bodyPr/>
        <a:lstStyle/>
        <a:p>
          <a:endParaRPr lang="es-EC"/>
        </a:p>
      </dgm:t>
    </dgm:pt>
    <dgm:pt modelId="{F5170737-300E-4AF4-B6CB-7BC0B2157E82}" type="pres">
      <dgm:prSet presAssocID="{D1CE7A38-4272-408E-9A7B-601A9397A43A}" presName="parentText" presStyleLbl="node1" presStyleIdx="0" presStyleCnt="0">
        <dgm:presLayoutVars>
          <dgm:chMax val="0"/>
          <dgm:bulletEnabled val="1"/>
        </dgm:presLayoutVars>
      </dgm:prSet>
      <dgm:spPr/>
      <dgm:t>
        <a:bodyPr/>
        <a:lstStyle/>
        <a:p>
          <a:endParaRPr lang="es-EC"/>
        </a:p>
      </dgm:t>
    </dgm:pt>
    <dgm:pt modelId="{4A4F9BD3-A3E2-4C84-AF78-C0A795E05E1F}" type="pres">
      <dgm:prSet presAssocID="{D1CE7A38-4272-408E-9A7B-601A9397A43A}" presName="parentRect" presStyleLbl="alignNode1" presStyleIdx="1" presStyleCnt="5"/>
      <dgm:spPr/>
      <dgm:t>
        <a:bodyPr/>
        <a:lstStyle/>
        <a:p>
          <a:endParaRPr lang="es-EC"/>
        </a:p>
      </dgm:t>
    </dgm:pt>
    <dgm:pt modelId="{EBE28EF3-E8C4-4CD7-89F5-EC35700ED538}" type="pres">
      <dgm:prSet presAssocID="{D1CE7A38-4272-408E-9A7B-601A9397A43A}" presName="adorn" presStyleLbl="fgAccFollowNode1" presStyleIdx="1" presStyleCnt="5"/>
      <dgm:spPr/>
    </dgm:pt>
    <dgm:pt modelId="{24410235-0CA8-448D-87F2-961FD9582D01}" type="pres">
      <dgm:prSet presAssocID="{0DEBB7A9-4B24-445D-90E4-70E14E040BAF}" presName="sibTrans" presStyleLbl="sibTrans2D1" presStyleIdx="0" presStyleCnt="0"/>
      <dgm:spPr/>
      <dgm:t>
        <a:bodyPr/>
        <a:lstStyle/>
        <a:p>
          <a:endParaRPr lang="es-EC"/>
        </a:p>
      </dgm:t>
    </dgm:pt>
    <dgm:pt modelId="{5898F630-6FC6-448D-AAA9-1E364E976232}" type="pres">
      <dgm:prSet presAssocID="{55730F2E-ED76-4804-8231-F0698AFDA0A6}" presName="compNode" presStyleCnt="0"/>
      <dgm:spPr/>
    </dgm:pt>
    <dgm:pt modelId="{3EC08CDE-D81D-4963-BE4E-3380CAA51858}" type="pres">
      <dgm:prSet presAssocID="{55730F2E-ED76-4804-8231-F0698AFDA0A6}" presName="childRect" presStyleLbl="bgAcc1" presStyleIdx="2" presStyleCnt="5">
        <dgm:presLayoutVars>
          <dgm:bulletEnabled val="1"/>
        </dgm:presLayoutVars>
      </dgm:prSet>
      <dgm:spPr/>
      <dgm:t>
        <a:bodyPr/>
        <a:lstStyle/>
        <a:p>
          <a:endParaRPr lang="es-EC"/>
        </a:p>
      </dgm:t>
    </dgm:pt>
    <dgm:pt modelId="{61920A5B-737C-4816-B2D7-D8B9109C9538}" type="pres">
      <dgm:prSet presAssocID="{55730F2E-ED76-4804-8231-F0698AFDA0A6}" presName="parentText" presStyleLbl="node1" presStyleIdx="0" presStyleCnt="0">
        <dgm:presLayoutVars>
          <dgm:chMax val="0"/>
          <dgm:bulletEnabled val="1"/>
        </dgm:presLayoutVars>
      </dgm:prSet>
      <dgm:spPr/>
      <dgm:t>
        <a:bodyPr/>
        <a:lstStyle/>
        <a:p>
          <a:endParaRPr lang="es-EC"/>
        </a:p>
      </dgm:t>
    </dgm:pt>
    <dgm:pt modelId="{9D866773-E24E-4574-B8BD-16C8F0C3A57D}" type="pres">
      <dgm:prSet presAssocID="{55730F2E-ED76-4804-8231-F0698AFDA0A6}" presName="parentRect" presStyleLbl="alignNode1" presStyleIdx="2" presStyleCnt="5"/>
      <dgm:spPr/>
      <dgm:t>
        <a:bodyPr/>
        <a:lstStyle/>
        <a:p>
          <a:endParaRPr lang="es-EC"/>
        </a:p>
      </dgm:t>
    </dgm:pt>
    <dgm:pt modelId="{CBAC5104-ACC0-4110-BEBF-060725293156}" type="pres">
      <dgm:prSet presAssocID="{55730F2E-ED76-4804-8231-F0698AFDA0A6}" presName="adorn" presStyleLbl="fgAccFollowNode1" presStyleIdx="2" presStyleCnt="5"/>
      <dgm:spPr/>
    </dgm:pt>
    <dgm:pt modelId="{25872603-D7D1-4439-8571-7C5DB53316D9}" type="pres">
      <dgm:prSet presAssocID="{F74EE572-36CB-4E98-B59B-2895F8F3AC36}" presName="sibTrans" presStyleLbl="sibTrans2D1" presStyleIdx="0" presStyleCnt="0"/>
      <dgm:spPr/>
      <dgm:t>
        <a:bodyPr/>
        <a:lstStyle/>
        <a:p>
          <a:endParaRPr lang="es-EC"/>
        </a:p>
      </dgm:t>
    </dgm:pt>
    <dgm:pt modelId="{A834D399-252B-41CE-BA7D-0885E436E5F8}" type="pres">
      <dgm:prSet presAssocID="{8E4FC312-80FF-40C3-A0CA-30D4E2E7A2DA}" presName="compNode" presStyleCnt="0"/>
      <dgm:spPr/>
    </dgm:pt>
    <dgm:pt modelId="{2A2D9349-87A5-4ED9-A124-6A76326C727D}" type="pres">
      <dgm:prSet presAssocID="{8E4FC312-80FF-40C3-A0CA-30D4E2E7A2DA}" presName="childRect" presStyleLbl="bgAcc1" presStyleIdx="3" presStyleCnt="5">
        <dgm:presLayoutVars>
          <dgm:bulletEnabled val="1"/>
        </dgm:presLayoutVars>
      </dgm:prSet>
      <dgm:spPr/>
      <dgm:t>
        <a:bodyPr/>
        <a:lstStyle/>
        <a:p>
          <a:endParaRPr lang="es-EC"/>
        </a:p>
      </dgm:t>
    </dgm:pt>
    <dgm:pt modelId="{594767C3-9294-466A-92C4-F79AE65A44A4}" type="pres">
      <dgm:prSet presAssocID="{8E4FC312-80FF-40C3-A0CA-30D4E2E7A2DA}" presName="parentText" presStyleLbl="node1" presStyleIdx="0" presStyleCnt="0">
        <dgm:presLayoutVars>
          <dgm:chMax val="0"/>
          <dgm:bulletEnabled val="1"/>
        </dgm:presLayoutVars>
      </dgm:prSet>
      <dgm:spPr/>
      <dgm:t>
        <a:bodyPr/>
        <a:lstStyle/>
        <a:p>
          <a:endParaRPr lang="es-EC"/>
        </a:p>
      </dgm:t>
    </dgm:pt>
    <dgm:pt modelId="{C8821B1D-E3D4-4947-8C6A-84EDE4A11C6F}" type="pres">
      <dgm:prSet presAssocID="{8E4FC312-80FF-40C3-A0CA-30D4E2E7A2DA}" presName="parentRect" presStyleLbl="alignNode1" presStyleIdx="3" presStyleCnt="5"/>
      <dgm:spPr/>
      <dgm:t>
        <a:bodyPr/>
        <a:lstStyle/>
        <a:p>
          <a:endParaRPr lang="es-EC"/>
        </a:p>
      </dgm:t>
    </dgm:pt>
    <dgm:pt modelId="{17087829-D2A2-4535-A9AA-4F8A9F9F6002}" type="pres">
      <dgm:prSet presAssocID="{8E4FC312-80FF-40C3-A0CA-30D4E2E7A2DA}" presName="adorn" presStyleLbl="fgAccFollowNode1" presStyleIdx="3" presStyleCnt="5"/>
      <dgm:spPr/>
    </dgm:pt>
    <dgm:pt modelId="{DE36C8CF-FF73-480F-865D-B22FA548D7CC}" type="pres">
      <dgm:prSet presAssocID="{A15E75B2-68B1-4E86-A7EA-66FDC3F0E377}" presName="sibTrans" presStyleLbl="sibTrans2D1" presStyleIdx="0" presStyleCnt="0"/>
      <dgm:spPr/>
      <dgm:t>
        <a:bodyPr/>
        <a:lstStyle/>
        <a:p>
          <a:endParaRPr lang="es-EC"/>
        </a:p>
      </dgm:t>
    </dgm:pt>
    <dgm:pt modelId="{986280A2-61BF-4003-9747-4975C72B262A}" type="pres">
      <dgm:prSet presAssocID="{C490CE41-8860-467E-89FE-8E684B53EDB1}" presName="compNode" presStyleCnt="0"/>
      <dgm:spPr/>
    </dgm:pt>
    <dgm:pt modelId="{A92CF633-B7A3-4EB3-AB86-7ADAD48F1914}" type="pres">
      <dgm:prSet presAssocID="{C490CE41-8860-467E-89FE-8E684B53EDB1}" presName="childRect" presStyleLbl="bgAcc1" presStyleIdx="4" presStyleCnt="5">
        <dgm:presLayoutVars>
          <dgm:bulletEnabled val="1"/>
        </dgm:presLayoutVars>
      </dgm:prSet>
      <dgm:spPr/>
      <dgm:t>
        <a:bodyPr/>
        <a:lstStyle/>
        <a:p>
          <a:endParaRPr lang="es-EC"/>
        </a:p>
      </dgm:t>
    </dgm:pt>
    <dgm:pt modelId="{1D7944E0-1D52-413C-9641-1FDFFF09422A}" type="pres">
      <dgm:prSet presAssocID="{C490CE41-8860-467E-89FE-8E684B53EDB1}" presName="parentText" presStyleLbl="node1" presStyleIdx="0" presStyleCnt="0">
        <dgm:presLayoutVars>
          <dgm:chMax val="0"/>
          <dgm:bulletEnabled val="1"/>
        </dgm:presLayoutVars>
      </dgm:prSet>
      <dgm:spPr/>
      <dgm:t>
        <a:bodyPr/>
        <a:lstStyle/>
        <a:p>
          <a:endParaRPr lang="es-EC"/>
        </a:p>
      </dgm:t>
    </dgm:pt>
    <dgm:pt modelId="{95560E83-D811-414D-AF42-D8FDF06080D5}" type="pres">
      <dgm:prSet presAssocID="{C490CE41-8860-467E-89FE-8E684B53EDB1}" presName="parentRect" presStyleLbl="alignNode1" presStyleIdx="4" presStyleCnt="5"/>
      <dgm:spPr/>
      <dgm:t>
        <a:bodyPr/>
        <a:lstStyle/>
        <a:p>
          <a:endParaRPr lang="es-EC"/>
        </a:p>
      </dgm:t>
    </dgm:pt>
    <dgm:pt modelId="{813E0933-F2AB-4E44-99E4-A37E2660D80F}" type="pres">
      <dgm:prSet presAssocID="{C490CE41-8860-467E-89FE-8E684B53EDB1}" presName="adorn" presStyleLbl="fgAccFollowNode1" presStyleIdx="4" presStyleCnt="5"/>
      <dgm:spPr/>
    </dgm:pt>
  </dgm:ptLst>
  <dgm:cxnLst>
    <dgm:cxn modelId="{20A75F9B-0E50-4A32-B5FE-2466EC50AB6F}" type="presOf" srcId="{A15E75B2-68B1-4E86-A7EA-66FDC3F0E377}" destId="{DE36C8CF-FF73-480F-865D-B22FA548D7CC}" srcOrd="0" destOrd="0" presId="urn:microsoft.com/office/officeart/2005/8/layout/bList2"/>
    <dgm:cxn modelId="{5831D343-AEDB-4EE1-89EE-6FC68FD4C744}" type="presOf" srcId="{978D07FC-2353-463C-862C-542CED4418B6}" destId="{48593086-8723-4614-B5F9-4BEDDDAB72E8}" srcOrd="0" destOrd="0" presId="urn:microsoft.com/office/officeart/2005/8/layout/bList2"/>
    <dgm:cxn modelId="{C9561179-622D-434C-B189-6B88281D1B5A}" srcId="{8E4FC312-80FF-40C3-A0CA-30D4E2E7A2DA}" destId="{0A95ADD9-E1EF-4563-B859-C9888FBACA1B}" srcOrd="0" destOrd="0" parTransId="{FA1D1388-09F2-4A8B-A45C-C51D0D3832FE}" sibTransId="{D0AC86AB-6300-46AF-9458-12549B71620E}"/>
    <dgm:cxn modelId="{6E0DD520-EAC7-4A0F-9975-74976F19C938}" type="presOf" srcId="{55730F2E-ED76-4804-8231-F0698AFDA0A6}" destId="{61920A5B-737C-4816-B2D7-D8B9109C9538}" srcOrd="0" destOrd="0" presId="urn:microsoft.com/office/officeart/2005/8/layout/bList2"/>
    <dgm:cxn modelId="{0C8273A0-1FC3-4090-9B8C-BDEAD7C4D139}" type="presOf" srcId="{8E4FC312-80FF-40C3-A0CA-30D4E2E7A2DA}" destId="{594767C3-9294-466A-92C4-F79AE65A44A4}" srcOrd="0" destOrd="0" presId="urn:microsoft.com/office/officeart/2005/8/layout/bList2"/>
    <dgm:cxn modelId="{77D1FCF9-8F2F-4D30-81E4-4368067BFFC9}" type="presOf" srcId="{C490CE41-8860-467E-89FE-8E684B53EDB1}" destId="{1D7944E0-1D52-413C-9641-1FDFFF09422A}" srcOrd="0" destOrd="0" presId="urn:microsoft.com/office/officeart/2005/8/layout/bList2"/>
    <dgm:cxn modelId="{571847E2-5079-4CBE-8BC7-827CC9001BE7}" srcId="{D1CE7A38-4272-408E-9A7B-601A9397A43A}" destId="{390E1833-6052-4B7E-B124-5FD091512E24}" srcOrd="0" destOrd="0" parTransId="{C79C177B-0A41-4CF0-A5FF-70A9A23E4FE3}" sibTransId="{C63704A2-1912-4051-AA39-C61BF9644767}"/>
    <dgm:cxn modelId="{89D89E00-3E89-4A71-BFBC-A5E859B37A35}" type="presOf" srcId="{03B37E23-254C-4292-834D-E9846BC36CB0}" destId="{3312F28E-2B84-48BC-9CDA-936847085120}" srcOrd="1" destOrd="0" presId="urn:microsoft.com/office/officeart/2005/8/layout/bList2"/>
    <dgm:cxn modelId="{9BF1717D-63DB-4CDF-8E78-A6D708CB33F8}" type="presOf" srcId="{F2D29409-D653-40F4-8C8F-DCCCE31AF75C}" destId="{A92CF633-B7A3-4EB3-AB86-7ADAD48F1914}" srcOrd="0" destOrd="0" presId="urn:microsoft.com/office/officeart/2005/8/layout/bList2"/>
    <dgm:cxn modelId="{C5499664-CBCD-48F0-A4FE-44CB6823307E}" srcId="{F412590C-4726-4C72-A8DE-98A03AE1EBEC}" destId="{03B37E23-254C-4292-834D-E9846BC36CB0}" srcOrd="0" destOrd="0" parTransId="{798DE686-A68E-4A30-9A78-F81F95F0A46E}" sibTransId="{978D07FC-2353-463C-862C-542CED4418B6}"/>
    <dgm:cxn modelId="{58B6E29B-F853-45AA-AF6E-3F24657E89AF}" srcId="{F412590C-4726-4C72-A8DE-98A03AE1EBEC}" destId="{C490CE41-8860-467E-89FE-8E684B53EDB1}" srcOrd="4" destOrd="0" parTransId="{47E71372-6D7F-4885-AE2C-948306B06BD0}" sibTransId="{1C0231F6-0FD3-4061-9953-8887CC7E4F41}"/>
    <dgm:cxn modelId="{D8C3DCD4-309E-49F9-97BC-6A64616DB074}" type="presOf" srcId="{0DEBB7A9-4B24-445D-90E4-70E14E040BAF}" destId="{24410235-0CA8-448D-87F2-961FD9582D01}" srcOrd="0" destOrd="0" presId="urn:microsoft.com/office/officeart/2005/8/layout/bList2"/>
    <dgm:cxn modelId="{B905E490-2DA6-46CA-848C-1DF8F789BE40}" srcId="{F412590C-4726-4C72-A8DE-98A03AE1EBEC}" destId="{55730F2E-ED76-4804-8231-F0698AFDA0A6}" srcOrd="2" destOrd="0" parTransId="{D54FBE70-F68A-4261-B82E-AFB62DE92AFF}" sibTransId="{F74EE572-36CB-4E98-B59B-2895F8F3AC36}"/>
    <dgm:cxn modelId="{A13FE031-079E-45FD-888E-A9ABBAC55DB6}" type="presOf" srcId="{03B37E23-254C-4292-834D-E9846BC36CB0}" destId="{C6B4B663-904A-410B-9666-5EDA2D4F44D0}" srcOrd="0" destOrd="0" presId="urn:microsoft.com/office/officeart/2005/8/layout/bList2"/>
    <dgm:cxn modelId="{BEF95F8C-712B-4715-872D-E10E19286821}" type="presOf" srcId="{8E4FC312-80FF-40C3-A0CA-30D4E2E7A2DA}" destId="{C8821B1D-E3D4-4947-8C6A-84EDE4A11C6F}" srcOrd="1" destOrd="0" presId="urn:microsoft.com/office/officeart/2005/8/layout/bList2"/>
    <dgm:cxn modelId="{C4F35A0C-57B2-4FFD-AA60-98B3834764FC}" srcId="{F412590C-4726-4C72-A8DE-98A03AE1EBEC}" destId="{D1CE7A38-4272-408E-9A7B-601A9397A43A}" srcOrd="1" destOrd="0" parTransId="{464A0FFE-DB74-4D8C-B9F1-482F90FE8065}" sibTransId="{0DEBB7A9-4B24-445D-90E4-70E14E040BAF}"/>
    <dgm:cxn modelId="{B560444B-D4F6-41AC-9016-99A830655F5B}" type="presOf" srcId="{0A95ADD9-E1EF-4563-B859-C9888FBACA1B}" destId="{2A2D9349-87A5-4ED9-A124-6A76326C727D}" srcOrd="0" destOrd="0" presId="urn:microsoft.com/office/officeart/2005/8/layout/bList2"/>
    <dgm:cxn modelId="{FDC38078-EE39-46EA-AAD7-194E5CBF888E}" srcId="{F412590C-4726-4C72-A8DE-98A03AE1EBEC}" destId="{8E4FC312-80FF-40C3-A0CA-30D4E2E7A2DA}" srcOrd="3" destOrd="0" parTransId="{EF1A17C5-8A92-445C-933E-CF928F2F0B14}" sibTransId="{A15E75B2-68B1-4E86-A7EA-66FDC3F0E377}"/>
    <dgm:cxn modelId="{6C39019F-E617-42D4-A8EA-2C51DE81B509}" type="presOf" srcId="{390E1833-6052-4B7E-B124-5FD091512E24}" destId="{B58DA800-6C88-4F58-83FB-CBE364E23C32}" srcOrd="0" destOrd="0" presId="urn:microsoft.com/office/officeart/2005/8/layout/bList2"/>
    <dgm:cxn modelId="{97A2B3F1-6867-4748-A91B-464822E78F8B}" srcId="{C490CE41-8860-467E-89FE-8E684B53EDB1}" destId="{F2D29409-D653-40F4-8C8F-DCCCE31AF75C}" srcOrd="0" destOrd="0" parTransId="{6CD15229-C33D-44DA-A82F-AFF2C60210EE}" sibTransId="{76D73C84-089B-4AA9-B543-86E516364E15}"/>
    <dgm:cxn modelId="{E66DB26F-4603-44EC-BC2A-63FD38499AA7}" type="presOf" srcId="{F412590C-4726-4C72-A8DE-98A03AE1EBEC}" destId="{AFF39B3F-E41B-4274-8047-39BE84CC5BD9}" srcOrd="0" destOrd="0" presId="urn:microsoft.com/office/officeart/2005/8/layout/bList2"/>
    <dgm:cxn modelId="{9288302C-603D-46DA-8E9A-CB74C28FA405}" type="presOf" srcId="{D1CE7A38-4272-408E-9A7B-601A9397A43A}" destId="{4A4F9BD3-A3E2-4C84-AF78-C0A795E05E1F}" srcOrd="1" destOrd="0" presId="urn:microsoft.com/office/officeart/2005/8/layout/bList2"/>
    <dgm:cxn modelId="{A31425A8-F6AD-4F0A-9500-AFCD27B23DEE}" srcId="{03B37E23-254C-4292-834D-E9846BC36CB0}" destId="{3D55A239-A56A-4D57-B864-D211771E15AE}" srcOrd="0" destOrd="0" parTransId="{E02BC97E-1803-44FD-B973-1C33EB0A9784}" sibTransId="{CDC8CCDA-6912-4672-9731-C06DFE4199CF}"/>
    <dgm:cxn modelId="{A5D314D4-E48D-4A55-9BA6-22CCD1AC4AFE}" type="presOf" srcId="{55730F2E-ED76-4804-8231-F0698AFDA0A6}" destId="{9D866773-E24E-4574-B8BD-16C8F0C3A57D}" srcOrd="1" destOrd="0" presId="urn:microsoft.com/office/officeart/2005/8/layout/bList2"/>
    <dgm:cxn modelId="{FEB5EFEC-D46C-4F0C-BD12-3B6AB2CEA6C3}" type="presOf" srcId="{F74EE572-36CB-4E98-B59B-2895F8F3AC36}" destId="{25872603-D7D1-4439-8571-7C5DB53316D9}" srcOrd="0" destOrd="0" presId="urn:microsoft.com/office/officeart/2005/8/layout/bList2"/>
    <dgm:cxn modelId="{56CB1D69-1D4E-43D0-B175-222A113E4FB4}" type="presOf" srcId="{F76ABD31-0669-4104-A3AD-B8018166C0F9}" destId="{3EC08CDE-D81D-4963-BE4E-3380CAA51858}" srcOrd="0" destOrd="0" presId="urn:microsoft.com/office/officeart/2005/8/layout/bList2"/>
    <dgm:cxn modelId="{F2EF5EBA-6637-4055-9822-9F1CCE688FE1}" type="presOf" srcId="{3D55A239-A56A-4D57-B864-D211771E15AE}" destId="{22F4202C-1E6C-485E-A219-8AFBDEC93AB1}" srcOrd="0" destOrd="0" presId="urn:microsoft.com/office/officeart/2005/8/layout/bList2"/>
    <dgm:cxn modelId="{A0705D44-806B-44B3-9683-9536150691B0}" srcId="{55730F2E-ED76-4804-8231-F0698AFDA0A6}" destId="{F76ABD31-0669-4104-A3AD-B8018166C0F9}" srcOrd="0" destOrd="0" parTransId="{0D2118B8-6C31-4366-AB9B-254F9A4CC9AC}" sibTransId="{832CEBB7-547B-49EE-8E51-169AB74F5DC0}"/>
    <dgm:cxn modelId="{368B193E-FF8D-41D7-A2DF-612CBC531FC9}" type="presOf" srcId="{D1CE7A38-4272-408E-9A7B-601A9397A43A}" destId="{F5170737-300E-4AF4-B6CB-7BC0B2157E82}" srcOrd="0" destOrd="0" presId="urn:microsoft.com/office/officeart/2005/8/layout/bList2"/>
    <dgm:cxn modelId="{F405E8DA-934C-4D28-88BE-B19336492C0D}" type="presOf" srcId="{C490CE41-8860-467E-89FE-8E684B53EDB1}" destId="{95560E83-D811-414D-AF42-D8FDF06080D5}" srcOrd="1" destOrd="0" presId="urn:microsoft.com/office/officeart/2005/8/layout/bList2"/>
    <dgm:cxn modelId="{57A03A64-0D84-4A0B-9552-B8ECCF41A688}" type="presParOf" srcId="{AFF39B3F-E41B-4274-8047-39BE84CC5BD9}" destId="{A6A9FBC8-B7FF-46F3-BAE7-A3F44E411925}" srcOrd="0" destOrd="0" presId="urn:microsoft.com/office/officeart/2005/8/layout/bList2"/>
    <dgm:cxn modelId="{0EAC754E-581F-4AAC-B7DE-CBA43CC958FA}" type="presParOf" srcId="{A6A9FBC8-B7FF-46F3-BAE7-A3F44E411925}" destId="{22F4202C-1E6C-485E-A219-8AFBDEC93AB1}" srcOrd="0" destOrd="0" presId="urn:microsoft.com/office/officeart/2005/8/layout/bList2"/>
    <dgm:cxn modelId="{EE456A2F-E604-46A2-A4BA-F50597F59315}" type="presParOf" srcId="{A6A9FBC8-B7FF-46F3-BAE7-A3F44E411925}" destId="{C6B4B663-904A-410B-9666-5EDA2D4F44D0}" srcOrd="1" destOrd="0" presId="urn:microsoft.com/office/officeart/2005/8/layout/bList2"/>
    <dgm:cxn modelId="{A5DEF91A-64E4-49CF-BF6B-03B5C2FEA5FD}" type="presParOf" srcId="{A6A9FBC8-B7FF-46F3-BAE7-A3F44E411925}" destId="{3312F28E-2B84-48BC-9CDA-936847085120}" srcOrd="2" destOrd="0" presId="urn:microsoft.com/office/officeart/2005/8/layout/bList2"/>
    <dgm:cxn modelId="{A69A0A08-E456-4AD0-8CF2-CE3FD256F9B3}" type="presParOf" srcId="{A6A9FBC8-B7FF-46F3-BAE7-A3F44E411925}" destId="{7EA97CE8-0AAF-4D7B-B818-FA77489EEE5B}" srcOrd="3" destOrd="0" presId="urn:microsoft.com/office/officeart/2005/8/layout/bList2"/>
    <dgm:cxn modelId="{A7E17701-9D02-4187-8811-66BA20C6B406}" type="presParOf" srcId="{AFF39B3F-E41B-4274-8047-39BE84CC5BD9}" destId="{48593086-8723-4614-B5F9-4BEDDDAB72E8}" srcOrd="1" destOrd="0" presId="urn:microsoft.com/office/officeart/2005/8/layout/bList2"/>
    <dgm:cxn modelId="{EE96819A-AE6A-4574-A320-1F95793D1928}" type="presParOf" srcId="{AFF39B3F-E41B-4274-8047-39BE84CC5BD9}" destId="{71D77F3D-E9A5-4AFE-B2E8-42F9AC9CD0D4}" srcOrd="2" destOrd="0" presId="urn:microsoft.com/office/officeart/2005/8/layout/bList2"/>
    <dgm:cxn modelId="{3A4B8ED9-262F-47CB-B048-A462D7327B6D}" type="presParOf" srcId="{71D77F3D-E9A5-4AFE-B2E8-42F9AC9CD0D4}" destId="{B58DA800-6C88-4F58-83FB-CBE364E23C32}" srcOrd="0" destOrd="0" presId="urn:microsoft.com/office/officeart/2005/8/layout/bList2"/>
    <dgm:cxn modelId="{BCF6775E-1BC1-4223-B36C-907F78093459}" type="presParOf" srcId="{71D77F3D-E9A5-4AFE-B2E8-42F9AC9CD0D4}" destId="{F5170737-300E-4AF4-B6CB-7BC0B2157E82}" srcOrd="1" destOrd="0" presId="urn:microsoft.com/office/officeart/2005/8/layout/bList2"/>
    <dgm:cxn modelId="{3C6A0039-A47E-4C7A-A5F6-D552A12022E8}" type="presParOf" srcId="{71D77F3D-E9A5-4AFE-B2E8-42F9AC9CD0D4}" destId="{4A4F9BD3-A3E2-4C84-AF78-C0A795E05E1F}" srcOrd="2" destOrd="0" presId="urn:microsoft.com/office/officeart/2005/8/layout/bList2"/>
    <dgm:cxn modelId="{F111A45D-4754-426D-93E1-1AD0404B0066}" type="presParOf" srcId="{71D77F3D-E9A5-4AFE-B2E8-42F9AC9CD0D4}" destId="{EBE28EF3-E8C4-4CD7-89F5-EC35700ED538}" srcOrd="3" destOrd="0" presId="urn:microsoft.com/office/officeart/2005/8/layout/bList2"/>
    <dgm:cxn modelId="{538CA17B-0A11-42A8-B614-FB7BB672682E}" type="presParOf" srcId="{AFF39B3F-E41B-4274-8047-39BE84CC5BD9}" destId="{24410235-0CA8-448D-87F2-961FD9582D01}" srcOrd="3" destOrd="0" presId="urn:microsoft.com/office/officeart/2005/8/layout/bList2"/>
    <dgm:cxn modelId="{C2159E3C-D69A-4FBF-B0E3-48585C24AC0B}" type="presParOf" srcId="{AFF39B3F-E41B-4274-8047-39BE84CC5BD9}" destId="{5898F630-6FC6-448D-AAA9-1E364E976232}" srcOrd="4" destOrd="0" presId="urn:microsoft.com/office/officeart/2005/8/layout/bList2"/>
    <dgm:cxn modelId="{C1BC4953-7BC5-459A-AF2D-63FA80F644DB}" type="presParOf" srcId="{5898F630-6FC6-448D-AAA9-1E364E976232}" destId="{3EC08CDE-D81D-4963-BE4E-3380CAA51858}" srcOrd="0" destOrd="0" presId="urn:microsoft.com/office/officeart/2005/8/layout/bList2"/>
    <dgm:cxn modelId="{7F87426C-3DFC-43F8-B9D1-4EEE122827A2}" type="presParOf" srcId="{5898F630-6FC6-448D-AAA9-1E364E976232}" destId="{61920A5B-737C-4816-B2D7-D8B9109C9538}" srcOrd="1" destOrd="0" presId="urn:microsoft.com/office/officeart/2005/8/layout/bList2"/>
    <dgm:cxn modelId="{F760B70B-CF36-4C20-9500-F8EBE76FCA3C}" type="presParOf" srcId="{5898F630-6FC6-448D-AAA9-1E364E976232}" destId="{9D866773-E24E-4574-B8BD-16C8F0C3A57D}" srcOrd="2" destOrd="0" presId="urn:microsoft.com/office/officeart/2005/8/layout/bList2"/>
    <dgm:cxn modelId="{B33F82F5-8C9B-42B2-B5DC-643EC00F404F}" type="presParOf" srcId="{5898F630-6FC6-448D-AAA9-1E364E976232}" destId="{CBAC5104-ACC0-4110-BEBF-060725293156}" srcOrd="3" destOrd="0" presId="urn:microsoft.com/office/officeart/2005/8/layout/bList2"/>
    <dgm:cxn modelId="{7A9F8903-513B-4EE0-94B1-3B0306A87692}" type="presParOf" srcId="{AFF39B3F-E41B-4274-8047-39BE84CC5BD9}" destId="{25872603-D7D1-4439-8571-7C5DB53316D9}" srcOrd="5" destOrd="0" presId="urn:microsoft.com/office/officeart/2005/8/layout/bList2"/>
    <dgm:cxn modelId="{8C536637-2961-40E2-B399-C654398AB51C}" type="presParOf" srcId="{AFF39B3F-E41B-4274-8047-39BE84CC5BD9}" destId="{A834D399-252B-41CE-BA7D-0885E436E5F8}" srcOrd="6" destOrd="0" presId="urn:microsoft.com/office/officeart/2005/8/layout/bList2"/>
    <dgm:cxn modelId="{C3FD4808-5B0E-4304-8C13-9ADDAF67DE9C}" type="presParOf" srcId="{A834D399-252B-41CE-BA7D-0885E436E5F8}" destId="{2A2D9349-87A5-4ED9-A124-6A76326C727D}" srcOrd="0" destOrd="0" presId="urn:microsoft.com/office/officeart/2005/8/layout/bList2"/>
    <dgm:cxn modelId="{8EBA8728-A5E5-4687-AA5B-79AEE30E6C84}" type="presParOf" srcId="{A834D399-252B-41CE-BA7D-0885E436E5F8}" destId="{594767C3-9294-466A-92C4-F79AE65A44A4}" srcOrd="1" destOrd="0" presId="urn:microsoft.com/office/officeart/2005/8/layout/bList2"/>
    <dgm:cxn modelId="{CC339937-8C29-4C7B-959B-44F15507B881}" type="presParOf" srcId="{A834D399-252B-41CE-BA7D-0885E436E5F8}" destId="{C8821B1D-E3D4-4947-8C6A-84EDE4A11C6F}" srcOrd="2" destOrd="0" presId="urn:microsoft.com/office/officeart/2005/8/layout/bList2"/>
    <dgm:cxn modelId="{F304199E-4274-4D2B-945A-157D5B3D3BBB}" type="presParOf" srcId="{A834D399-252B-41CE-BA7D-0885E436E5F8}" destId="{17087829-D2A2-4535-A9AA-4F8A9F9F6002}" srcOrd="3" destOrd="0" presId="urn:microsoft.com/office/officeart/2005/8/layout/bList2"/>
    <dgm:cxn modelId="{59A14105-95CE-4483-A2F2-766FE3436E04}" type="presParOf" srcId="{AFF39B3F-E41B-4274-8047-39BE84CC5BD9}" destId="{DE36C8CF-FF73-480F-865D-B22FA548D7CC}" srcOrd="7" destOrd="0" presId="urn:microsoft.com/office/officeart/2005/8/layout/bList2"/>
    <dgm:cxn modelId="{51FFF116-B450-4B0F-968F-8A53D680CB9D}" type="presParOf" srcId="{AFF39B3F-E41B-4274-8047-39BE84CC5BD9}" destId="{986280A2-61BF-4003-9747-4975C72B262A}" srcOrd="8" destOrd="0" presId="urn:microsoft.com/office/officeart/2005/8/layout/bList2"/>
    <dgm:cxn modelId="{DBB0F44A-44E6-4E5D-BACB-53BCBB49E28E}" type="presParOf" srcId="{986280A2-61BF-4003-9747-4975C72B262A}" destId="{A92CF633-B7A3-4EB3-AB86-7ADAD48F1914}" srcOrd="0" destOrd="0" presId="urn:microsoft.com/office/officeart/2005/8/layout/bList2"/>
    <dgm:cxn modelId="{01CD91AD-8DE4-4145-B695-CF06A40BE9C6}" type="presParOf" srcId="{986280A2-61BF-4003-9747-4975C72B262A}" destId="{1D7944E0-1D52-413C-9641-1FDFFF09422A}" srcOrd="1" destOrd="0" presId="urn:microsoft.com/office/officeart/2005/8/layout/bList2"/>
    <dgm:cxn modelId="{C3F645A6-C26F-4C22-9ACB-A6966078AC01}" type="presParOf" srcId="{986280A2-61BF-4003-9747-4975C72B262A}" destId="{95560E83-D811-414D-AF42-D8FDF06080D5}" srcOrd="2" destOrd="0" presId="urn:microsoft.com/office/officeart/2005/8/layout/bList2"/>
    <dgm:cxn modelId="{F04C7EC2-59EF-4591-AE59-EC9784000639}" type="presParOf" srcId="{986280A2-61BF-4003-9747-4975C72B262A}" destId="{813E0933-F2AB-4E44-99E4-A37E2660D80F}" srcOrd="3" destOrd="0" presId="urn:microsoft.com/office/officeart/2005/8/layout/bList2"/>
  </dgm:cxnLst>
  <dgm:bg/>
  <dgm:whole/>
</dgm:dataModel>
</file>

<file path=ppt/diagrams/data11.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smtClean="0"/>
            <a:t>El universo de la población determinado en la investigación son los habitantes del Distrito Metropolitano de Quito.</a:t>
          </a:r>
          <a:endParaRPr lang="es-EC" dirty="0"/>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AFFFADF8-DB88-4E2A-A6B3-7B0B7BB40B12}">
      <dgm:prSet phldrT="[Texto]"/>
      <dgm:spPr/>
      <dgm:t>
        <a:bodyPr/>
        <a:lstStyle/>
        <a:p>
          <a:r>
            <a:rPr lang="es-EC" dirty="0" smtClean="0"/>
            <a:t>Según el censo realizado en el año 2010 el número  de habitantes era de 2´239.191, sin embargo el INEC indica que para el año 2017 existió 2´644.145. </a:t>
          </a:r>
          <a:endParaRPr lang="es-EC" dirty="0"/>
        </a:p>
      </dgm:t>
    </dgm:pt>
    <dgm:pt modelId="{43ADB474-A01A-46A7-9383-F6AF29F903A5}" type="parTrans" cxnId="{A505E902-BB42-4543-AAE2-91FFDEA3102A}">
      <dgm:prSet/>
      <dgm:spPr/>
      <dgm:t>
        <a:bodyPr/>
        <a:lstStyle/>
        <a:p>
          <a:endParaRPr lang="es-EC"/>
        </a:p>
      </dgm:t>
    </dgm:pt>
    <dgm:pt modelId="{AB7FACCB-6E1F-4435-B861-8BBCBE487E8C}" type="sibTrans" cxnId="{A505E902-BB42-4543-AAE2-91FFDEA3102A}">
      <dgm:prSet/>
      <dgm:spPr/>
      <dgm:t>
        <a:bodyPr/>
        <a:lstStyle/>
        <a:p>
          <a:endParaRPr lang="es-EC"/>
        </a:p>
      </dgm:t>
    </dgm:pt>
    <dgm:pt modelId="{3138C7EB-5A0B-4268-A048-C908133D57A8}">
      <dgm:prSet phldrT="[Texto]"/>
      <dgm:spPr/>
      <dgm:t>
        <a:bodyPr/>
        <a:lstStyle/>
        <a:p>
          <a:r>
            <a:rPr lang="es-EC" dirty="0" smtClean="0"/>
            <a:t>El target se tomará en cuenta a personas que se encuentren en el rango de 20 a 49 años de edad los cuales representan el 45% de la población total es decir 1´189.902 habitantes.</a:t>
          </a:r>
          <a:endParaRPr lang="es-EC" dirty="0"/>
        </a:p>
      </dgm:t>
    </dgm:pt>
    <dgm:pt modelId="{C72E8B78-8DDF-4C1C-B67E-26DE761FCCAB}" type="parTrans" cxnId="{3917A35B-D9EA-4CE6-9A85-3225E88E3861}">
      <dgm:prSet/>
      <dgm:spPr/>
      <dgm:t>
        <a:bodyPr/>
        <a:lstStyle/>
        <a:p>
          <a:endParaRPr lang="es-EC"/>
        </a:p>
      </dgm:t>
    </dgm:pt>
    <dgm:pt modelId="{071824B9-8050-4E04-8C06-A92A674BEF81}" type="sibTrans" cxnId="{3917A35B-D9EA-4CE6-9A85-3225E88E3861}">
      <dgm:prSet/>
      <dgm:spPr/>
      <dgm:t>
        <a:bodyPr/>
        <a:lstStyle/>
        <a:p>
          <a:endParaRPr lang="es-EC"/>
        </a:p>
      </dgm:t>
    </dgm:pt>
    <dgm:pt modelId="{06408C9B-3F7C-4C5B-9904-1958F9AA0AC3}">
      <dgm:prSet phldrT="[Texto]"/>
      <dgm:spPr/>
      <dgm:t>
        <a:bodyPr/>
        <a:lstStyle/>
        <a:p>
          <a:r>
            <a:rPr lang="es-EC" dirty="0" smtClean="0"/>
            <a:t>Muestreo aleatorio simple</a:t>
          </a:r>
          <a:endParaRPr lang="es-EC" dirty="0"/>
        </a:p>
      </dgm:t>
    </dgm:pt>
    <dgm:pt modelId="{8BE401DA-AD4B-47C9-8C06-0F795D7EC6D7}" type="parTrans" cxnId="{2F57B750-43EC-4D91-A65A-D934FC67D568}">
      <dgm:prSet/>
      <dgm:spPr/>
      <dgm:t>
        <a:bodyPr/>
        <a:lstStyle/>
        <a:p>
          <a:endParaRPr lang="es-EC"/>
        </a:p>
      </dgm:t>
    </dgm:pt>
    <dgm:pt modelId="{B332A386-0280-4569-ADA3-5E8E9CD23FC3}" type="sibTrans" cxnId="{2F57B750-43EC-4D91-A65A-D934FC67D568}">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4">
        <dgm:presLayoutVars>
          <dgm:bulletEnabled val="1"/>
        </dgm:presLayoutVars>
      </dgm:prSet>
      <dgm:spPr/>
      <dgm:t>
        <a:bodyPr/>
        <a:lstStyle/>
        <a:p>
          <a:endParaRPr lang="es-EC"/>
        </a:p>
      </dgm:t>
    </dgm:pt>
    <dgm:pt modelId="{984A15CF-EAC9-4C0D-B2F9-58C20EA60B2B}" type="pres">
      <dgm:prSet presAssocID="{DBA919ED-CF30-42E1-9532-667D2ED1D6C3}" presName="sibTrans" presStyleLbl="sibTrans2D1" presStyleIdx="0" presStyleCnt="3"/>
      <dgm:spPr/>
      <dgm:t>
        <a:bodyPr/>
        <a:lstStyle/>
        <a:p>
          <a:endParaRPr lang="es-EC"/>
        </a:p>
      </dgm:t>
    </dgm:pt>
    <dgm:pt modelId="{06EBD197-0229-43A7-B8A3-2ACF4F9E7333}" type="pres">
      <dgm:prSet presAssocID="{DBA919ED-CF30-42E1-9532-667D2ED1D6C3}" presName="connectorText" presStyleLbl="sibTrans2D1" presStyleIdx="0" presStyleCnt="3"/>
      <dgm:spPr/>
      <dgm:t>
        <a:bodyPr/>
        <a:lstStyle/>
        <a:p>
          <a:endParaRPr lang="es-EC"/>
        </a:p>
      </dgm:t>
    </dgm:pt>
    <dgm:pt modelId="{BBA5F489-BD15-4F02-8128-54F144CE94E8}" type="pres">
      <dgm:prSet presAssocID="{AFFFADF8-DB88-4E2A-A6B3-7B0B7BB40B12}" presName="node" presStyleLbl="node1" presStyleIdx="1" presStyleCnt="4">
        <dgm:presLayoutVars>
          <dgm:bulletEnabled val="1"/>
        </dgm:presLayoutVars>
      </dgm:prSet>
      <dgm:spPr/>
      <dgm:t>
        <a:bodyPr/>
        <a:lstStyle/>
        <a:p>
          <a:endParaRPr lang="es-EC"/>
        </a:p>
      </dgm:t>
    </dgm:pt>
    <dgm:pt modelId="{F48E7B7A-4936-4D16-8F04-D3009408853A}" type="pres">
      <dgm:prSet presAssocID="{AB7FACCB-6E1F-4435-B861-8BBCBE487E8C}" presName="sibTrans" presStyleLbl="sibTrans2D1" presStyleIdx="1" presStyleCnt="3"/>
      <dgm:spPr/>
      <dgm:t>
        <a:bodyPr/>
        <a:lstStyle/>
        <a:p>
          <a:endParaRPr lang="es-EC"/>
        </a:p>
      </dgm:t>
    </dgm:pt>
    <dgm:pt modelId="{AB9885CF-1C11-434B-980B-287B574144DF}" type="pres">
      <dgm:prSet presAssocID="{AB7FACCB-6E1F-4435-B861-8BBCBE487E8C}" presName="connectorText" presStyleLbl="sibTrans2D1" presStyleIdx="1" presStyleCnt="3"/>
      <dgm:spPr/>
      <dgm:t>
        <a:bodyPr/>
        <a:lstStyle/>
        <a:p>
          <a:endParaRPr lang="es-EC"/>
        </a:p>
      </dgm:t>
    </dgm:pt>
    <dgm:pt modelId="{9996CF2C-DE5A-4F78-A24D-04D0F6E3F98C}" type="pres">
      <dgm:prSet presAssocID="{3138C7EB-5A0B-4268-A048-C908133D57A8}" presName="node" presStyleLbl="node1" presStyleIdx="2" presStyleCnt="4">
        <dgm:presLayoutVars>
          <dgm:bulletEnabled val="1"/>
        </dgm:presLayoutVars>
      </dgm:prSet>
      <dgm:spPr/>
      <dgm:t>
        <a:bodyPr/>
        <a:lstStyle/>
        <a:p>
          <a:endParaRPr lang="es-EC"/>
        </a:p>
      </dgm:t>
    </dgm:pt>
    <dgm:pt modelId="{E0DE8C25-8434-4626-94C4-70C038E86D43}" type="pres">
      <dgm:prSet presAssocID="{071824B9-8050-4E04-8C06-A92A674BEF81}" presName="sibTrans" presStyleLbl="sibTrans2D1" presStyleIdx="2" presStyleCnt="3"/>
      <dgm:spPr/>
      <dgm:t>
        <a:bodyPr/>
        <a:lstStyle/>
        <a:p>
          <a:endParaRPr lang="es-EC"/>
        </a:p>
      </dgm:t>
    </dgm:pt>
    <dgm:pt modelId="{643C3F1C-E2BF-47A7-9FFD-7D81FC4F1D89}" type="pres">
      <dgm:prSet presAssocID="{071824B9-8050-4E04-8C06-A92A674BEF81}" presName="connectorText" presStyleLbl="sibTrans2D1" presStyleIdx="2" presStyleCnt="3"/>
      <dgm:spPr/>
      <dgm:t>
        <a:bodyPr/>
        <a:lstStyle/>
        <a:p>
          <a:endParaRPr lang="es-EC"/>
        </a:p>
      </dgm:t>
    </dgm:pt>
    <dgm:pt modelId="{61C91403-457D-4516-B059-6C997B0E75F3}" type="pres">
      <dgm:prSet presAssocID="{06408C9B-3F7C-4C5B-9904-1958F9AA0AC3}" presName="node" presStyleLbl="node1" presStyleIdx="3" presStyleCnt="4">
        <dgm:presLayoutVars>
          <dgm:bulletEnabled val="1"/>
        </dgm:presLayoutVars>
      </dgm:prSet>
      <dgm:spPr/>
      <dgm:t>
        <a:bodyPr/>
        <a:lstStyle/>
        <a:p>
          <a:endParaRPr lang="es-EC"/>
        </a:p>
      </dgm:t>
    </dgm:pt>
  </dgm:ptLst>
  <dgm:cxnLst>
    <dgm:cxn modelId="{CFCB76B4-972D-4E6F-9BE2-A764B2BDF014}" type="presOf" srcId="{AFFFADF8-DB88-4E2A-A6B3-7B0B7BB40B12}" destId="{BBA5F489-BD15-4F02-8128-54F144CE94E8}" srcOrd="0" destOrd="0" presId="urn:microsoft.com/office/officeart/2005/8/layout/process2"/>
    <dgm:cxn modelId="{29D86475-F1E2-486C-82C4-E4841CEED88A}" type="presOf" srcId="{06408C9B-3F7C-4C5B-9904-1958F9AA0AC3}" destId="{61C91403-457D-4516-B059-6C997B0E75F3}" srcOrd="0" destOrd="0" presId="urn:microsoft.com/office/officeart/2005/8/layout/process2"/>
    <dgm:cxn modelId="{2F57B750-43EC-4D91-A65A-D934FC67D568}" srcId="{23E51281-51C2-4B85-A137-D5BBC37203FF}" destId="{06408C9B-3F7C-4C5B-9904-1958F9AA0AC3}" srcOrd="3" destOrd="0" parTransId="{8BE401DA-AD4B-47C9-8C06-0F795D7EC6D7}" sibTransId="{B332A386-0280-4569-ADA3-5E8E9CD23FC3}"/>
    <dgm:cxn modelId="{31601DA0-ED34-4063-BBED-A8958F36CA74}" type="presOf" srcId="{071824B9-8050-4E04-8C06-A92A674BEF81}" destId="{E0DE8C25-8434-4626-94C4-70C038E86D43}" srcOrd="0" destOrd="0" presId="urn:microsoft.com/office/officeart/2005/8/layout/process2"/>
    <dgm:cxn modelId="{802A4769-5410-4E5B-8408-97232F0F3435}" type="presOf" srcId="{DBA919ED-CF30-42E1-9532-667D2ED1D6C3}" destId="{06EBD197-0229-43A7-B8A3-2ACF4F9E7333}"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A505E902-BB42-4543-AAE2-91FFDEA3102A}" srcId="{23E51281-51C2-4B85-A137-D5BBC37203FF}" destId="{AFFFADF8-DB88-4E2A-A6B3-7B0B7BB40B12}" srcOrd="1" destOrd="0" parTransId="{43ADB474-A01A-46A7-9383-F6AF29F903A5}" sibTransId="{AB7FACCB-6E1F-4435-B861-8BBCBE487E8C}"/>
    <dgm:cxn modelId="{B313B1A8-1220-47DB-8D2D-B82B2190472C}" type="presOf" srcId="{4DC662D4-ED25-4EFA-8833-EA21B51E29B4}" destId="{5DC5D136-D666-496A-ADC9-8E0B3B2AC94C}" srcOrd="0" destOrd="0" presId="urn:microsoft.com/office/officeart/2005/8/layout/process2"/>
    <dgm:cxn modelId="{28E9971F-488E-484F-9748-7D9B9E7B58C4}" type="presOf" srcId="{071824B9-8050-4E04-8C06-A92A674BEF81}" destId="{643C3F1C-E2BF-47A7-9FFD-7D81FC4F1D89}" srcOrd="1"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B7A6B18A-D894-4D9F-9324-D0E5E1383DE4}" type="presOf" srcId="{AB7FACCB-6E1F-4435-B861-8BBCBE487E8C}" destId="{F48E7B7A-4936-4D16-8F04-D3009408853A}"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 modelId="{20BDFF88-4057-4A1E-8537-F444818C9DEA}" type="presParOf" srcId="{A30B4C4D-4570-4C01-ABD2-B4F69059ED93}" destId="{E0DE8C25-8434-4626-94C4-70C038E86D43}" srcOrd="5" destOrd="0" presId="urn:microsoft.com/office/officeart/2005/8/layout/process2"/>
    <dgm:cxn modelId="{F93B4736-F6D2-4E3B-9E6D-023CE569B020}" type="presParOf" srcId="{E0DE8C25-8434-4626-94C4-70C038E86D43}" destId="{643C3F1C-E2BF-47A7-9FFD-7D81FC4F1D89}" srcOrd="0" destOrd="0" presId="urn:microsoft.com/office/officeart/2005/8/layout/process2"/>
    <dgm:cxn modelId="{06A0CD58-7699-43E7-ABE3-814B57839F30}" type="presParOf" srcId="{A30B4C4D-4570-4C01-ABD2-B4F69059ED93}" destId="{61C91403-457D-4516-B059-6C997B0E75F3}" srcOrd="6" destOrd="0" presId="urn:microsoft.com/office/officeart/2005/8/layout/process2"/>
  </dgm:cxnLst>
  <dgm:bg/>
  <dgm:whole/>
</dgm:dataModel>
</file>

<file path=ppt/diagrams/data12.xml><?xml version="1.0" encoding="utf-8"?>
<dgm:dataModel xmlns:dgm="http://schemas.openxmlformats.org/drawingml/2006/diagram" xmlns:a="http://schemas.openxmlformats.org/drawingml/2006/main">
  <dgm:ptLst>
    <dgm:pt modelId="{0D68DE09-B3F4-4E66-9F62-99BE2B7E2237}"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s-EC"/>
        </a:p>
      </dgm:t>
    </dgm:pt>
    <dgm:pt modelId="{4F72C99A-E54E-4E1D-9990-76838F4046B7}">
      <dgm:prSet phldrT="[Texto]"/>
      <dgm:spPr/>
      <dgm:t>
        <a:bodyPr/>
        <a:lstStyle/>
        <a:p>
          <a:r>
            <a:rPr lang="es-EC" dirty="0" smtClean="0">
              <a:solidFill>
                <a:schemeClr val="tx1"/>
              </a:solidFill>
            </a:rPr>
            <a:t>Los principales motivos por los cuales los consumidores del Distrito Metropolitano de Quito realizan sus compras por internet es en primer lugar las ofertas y descuentos que los portales web ofrecen a sus clientes, seguido del precio el cual se encuentra relacionado con las ofertas y descuentos, sin embargo gran parte de las personas encuestas afirman que este beneficio sólo lo obtienen en páginas web que pertenecen al exterior.</a:t>
          </a:r>
          <a:endParaRPr lang="es-EC" dirty="0">
            <a:solidFill>
              <a:schemeClr val="tx1"/>
            </a:solidFill>
          </a:endParaRPr>
        </a:p>
      </dgm:t>
    </dgm:pt>
    <dgm:pt modelId="{ABE9706C-3BEF-4F9E-83A2-681D15873161}" type="parTrans" cxnId="{30B76D69-3479-4D28-AD54-0DD61BE8A957}">
      <dgm:prSet/>
      <dgm:spPr/>
      <dgm:t>
        <a:bodyPr/>
        <a:lstStyle/>
        <a:p>
          <a:endParaRPr lang="es-EC">
            <a:solidFill>
              <a:schemeClr val="tx1"/>
            </a:solidFill>
          </a:endParaRPr>
        </a:p>
      </dgm:t>
    </dgm:pt>
    <dgm:pt modelId="{9E032F01-4BD0-43AF-9778-01DA393CB1EC}" type="sibTrans" cxnId="{30B76D69-3479-4D28-AD54-0DD61BE8A957}">
      <dgm:prSet/>
      <dgm:spPr/>
      <dgm:t>
        <a:bodyPr/>
        <a:lstStyle/>
        <a:p>
          <a:endParaRPr lang="es-EC">
            <a:solidFill>
              <a:schemeClr val="tx1"/>
            </a:solidFill>
          </a:endParaRPr>
        </a:p>
      </dgm:t>
    </dgm:pt>
    <dgm:pt modelId="{86EE81DD-1BC9-4CB2-8644-3B7050DEC591}">
      <dgm:prSet phldrT="[Texto]"/>
      <dgm:spPr/>
      <dgm:t>
        <a:bodyPr/>
        <a:lstStyle/>
        <a:p>
          <a:r>
            <a:rPr lang="es-EC" dirty="0" smtClean="0">
              <a:solidFill>
                <a:schemeClr val="tx1"/>
              </a:solidFill>
            </a:rPr>
            <a:t>Para el segmento de 20 a 49 años estudiado previamente se concluye que los encuestados valoran al e-</a:t>
          </a:r>
          <a:r>
            <a:rPr lang="es-EC" dirty="0" err="1" smtClean="0">
              <a:solidFill>
                <a:schemeClr val="tx1"/>
              </a:solidFill>
            </a:rPr>
            <a:t>commerce</a:t>
          </a:r>
          <a:r>
            <a:rPr lang="es-EC" dirty="0" smtClean="0">
              <a:solidFill>
                <a:schemeClr val="tx1"/>
              </a:solidFill>
            </a:rPr>
            <a:t> como una buena herramienta de negocios, tanto como para la compra y venta de productos y servicios de cualquier índole, por tal razón el comercio electrónico cada vez es más aceptado por la población ecuatoriana, especialmente por los habitantes de Distrito Metropolitano de Quito.</a:t>
          </a:r>
          <a:endParaRPr lang="es-EC" dirty="0">
            <a:solidFill>
              <a:schemeClr val="tx1"/>
            </a:solidFill>
          </a:endParaRPr>
        </a:p>
      </dgm:t>
    </dgm:pt>
    <dgm:pt modelId="{8C5199B6-DB1B-4618-AF8F-798F3D5CAABD}" type="parTrans" cxnId="{A3B1EAE3-9CE5-4CA8-AD2F-BD6A60CCCB81}">
      <dgm:prSet/>
      <dgm:spPr/>
      <dgm:t>
        <a:bodyPr/>
        <a:lstStyle/>
        <a:p>
          <a:endParaRPr lang="es-EC">
            <a:solidFill>
              <a:schemeClr val="tx1"/>
            </a:solidFill>
          </a:endParaRPr>
        </a:p>
      </dgm:t>
    </dgm:pt>
    <dgm:pt modelId="{431F41EA-D7F0-4E72-9BA1-23AB41A1FE99}" type="sibTrans" cxnId="{A3B1EAE3-9CE5-4CA8-AD2F-BD6A60CCCB81}">
      <dgm:prSet/>
      <dgm:spPr/>
      <dgm:t>
        <a:bodyPr/>
        <a:lstStyle/>
        <a:p>
          <a:endParaRPr lang="es-EC">
            <a:solidFill>
              <a:schemeClr val="tx1"/>
            </a:solidFill>
          </a:endParaRPr>
        </a:p>
      </dgm:t>
    </dgm:pt>
    <dgm:pt modelId="{0E45FACD-7D9E-422C-B4F1-DA8DCA159280}">
      <dgm:prSet phldrT="[Texto]"/>
      <dgm:spPr/>
      <dgm:t>
        <a:bodyPr/>
        <a:lstStyle/>
        <a:p>
          <a:r>
            <a:rPr lang="es-EC" dirty="0" smtClean="0">
              <a:solidFill>
                <a:schemeClr val="tx1"/>
              </a:solidFill>
            </a:rPr>
            <a:t>Actualmente existe una tendencia tecnológica en toda la región, en la cuidad capitalina el uso de internet en hombres y mujeres de 20 a 49 años de edad, es su mayor porcentaje es utilizado todos los días a través de teléfonos inteligentes, computadores portátiles y de escritorio.</a:t>
          </a:r>
          <a:endParaRPr lang="es-EC" dirty="0">
            <a:solidFill>
              <a:schemeClr val="tx1"/>
            </a:solidFill>
          </a:endParaRPr>
        </a:p>
      </dgm:t>
    </dgm:pt>
    <dgm:pt modelId="{A49FEDBF-2423-4D84-801B-FA59066A54C6}" type="parTrans" cxnId="{33A76695-D1D5-44CB-8B41-CCB40CDAA460}">
      <dgm:prSet/>
      <dgm:spPr/>
      <dgm:t>
        <a:bodyPr/>
        <a:lstStyle/>
        <a:p>
          <a:endParaRPr lang="es-EC">
            <a:solidFill>
              <a:schemeClr val="tx1"/>
            </a:solidFill>
          </a:endParaRPr>
        </a:p>
      </dgm:t>
    </dgm:pt>
    <dgm:pt modelId="{E97DB2DE-DD91-45EA-B8EA-C9E869AC38A8}" type="sibTrans" cxnId="{33A76695-D1D5-44CB-8B41-CCB40CDAA460}">
      <dgm:prSet/>
      <dgm:spPr/>
      <dgm:t>
        <a:bodyPr/>
        <a:lstStyle/>
        <a:p>
          <a:endParaRPr lang="es-EC">
            <a:solidFill>
              <a:schemeClr val="tx1"/>
            </a:solidFill>
          </a:endParaRPr>
        </a:p>
      </dgm:t>
    </dgm:pt>
    <dgm:pt modelId="{4F2246F7-CF80-4348-A817-03E40F4DAF1A}" type="pres">
      <dgm:prSet presAssocID="{0D68DE09-B3F4-4E66-9F62-99BE2B7E2237}" presName="linearFlow" presStyleCnt="0">
        <dgm:presLayoutVars>
          <dgm:dir/>
          <dgm:resizeHandles val="exact"/>
        </dgm:presLayoutVars>
      </dgm:prSet>
      <dgm:spPr/>
      <dgm:t>
        <a:bodyPr/>
        <a:lstStyle/>
        <a:p>
          <a:endParaRPr lang="es-EC"/>
        </a:p>
      </dgm:t>
    </dgm:pt>
    <dgm:pt modelId="{25BEF67E-D23A-486E-B499-AD48936B7A4F}" type="pres">
      <dgm:prSet presAssocID="{4F72C99A-E54E-4E1D-9990-76838F4046B7}" presName="composite" presStyleCnt="0"/>
      <dgm:spPr/>
    </dgm:pt>
    <dgm:pt modelId="{E03047C9-6CBA-453C-9034-0B2A6E20F546}" type="pres">
      <dgm:prSet presAssocID="{4F72C99A-E54E-4E1D-9990-76838F4046B7}" presName="imgShp" presStyleLbl="fgImgPlace1" presStyleIdx="0" presStyleCnt="3"/>
      <dgm:spPr/>
    </dgm:pt>
    <dgm:pt modelId="{21BE7EB1-5E16-4490-8E37-806A1FF1D29A}" type="pres">
      <dgm:prSet presAssocID="{4F72C99A-E54E-4E1D-9990-76838F4046B7}" presName="txShp" presStyleLbl="node1" presStyleIdx="0" presStyleCnt="3">
        <dgm:presLayoutVars>
          <dgm:bulletEnabled val="1"/>
        </dgm:presLayoutVars>
      </dgm:prSet>
      <dgm:spPr/>
      <dgm:t>
        <a:bodyPr/>
        <a:lstStyle/>
        <a:p>
          <a:endParaRPr lang="es-EC"/>
        </a:p>
      </dgm:t>
    </dgm:pt>
    <dgm:pt modelId="{14FD9C58-5E06-4AD1-9D68-B2FBE563AA74}" type="pres">
      <dgm:prSet presAssocID="{9E032F01-4BD0-43AF-9778-01DA393CB1EC}" presName="spacing" presStyleCnt="0"/>
      <dgm:spPr/>
    </dgm:pt>
    <dgm:pt modelId="{EA522A68-1A77-41C0-8227-9BB440A3DC50}" type="pres">
      <dgm:prSet presAssocID="{86EE81DD-1BC9-4CB2-8644-3B7050DEC591}" presName="composite" presStyleCnt="0"/>
      <dgm:spPr/>
    </dgm:pt>
    <dgm:pt modelId="{53A5932B-51E5-4236-B9CC-0EC737A23B12}" type="pres">
      <dgm:prSet presAssocID="{86EE81DD-1BC9-4CB2-8644-3B7050DEC591}" presName="imgShp" presStyleLbl="fgImgPlace1" presStyleIdx="1" presStyleCnt="3"/>
      <dgm:spPr/>
    </dgm:pt>
    <dgm:pt modelId="{F971792C-DFEF-4F4D-AF20-567869CABB19}" type="pres">
      <dgm:prSet presAssocID="{86EE81DD-1BC9-4CB2-8644-3B7050DEC591}" presName="txShp" presStyleLbl="node1" presStyleIdx="1" presStyleCnt="3">
        <dgm:presLayoutVars>
          <dgm:bulletEnabled val="1"/>
        </dgm:presLayoutVars>
      </dgm:prSet>
      <dgm:spPr/>
      <dgm:t>
        <a:bodyPr/>
        <a:lstStyle/>
        <a:p>
          <a:endParaRPr lang="es-EC"/>
        </a:p>
      </dgm:t>
    </dgm:pt>
    <dgm:pt modelId="{2A2F3E16-72FA-4D26-8FE7-9E72DDAB3733}" type="pres">
      <dgm:prSet presAssocID="{431F41EA-D7F0-4E72-9BA1-23AB41A1FE99}" presName="spacing" presStyleCnt="0"/>
      <dgm:spPr/>
    </dgm:pt>
    <dgm:pt modelId="{84CACAA0-0B4F-4CD7-9ABA-B7FBEC5101F8}" type="pres">
      <dgm:prSet presAssocID="{0E45FACD-7D9E-422C-B4F1-DA8DCA159280}" presName="composite" presStyleCnt="0"/>
      <dgm:spPr/>
    </dgm:pt>
    <dgm:pt modelId="{48D2C0BD-9C5E-4E83-9087-98096801BAAF}" type="pres">
      <dgm:prSet presAssocID="{0E45FACD-7D9E-422C-B4F1-DA8DCA159280}" presName="imgShp" presStyleLbl="fgImgPlace1" presStyleIdx="2" presStyleCnt="3"/>
      <dgm:spPr/>
    </dgm:pt>
    <dgm:pt modelId="{D7D05EEF-7132-4A17-8C03-0762A4F57141}" type="pres">
      <dgm:prSet presAssocID="{0E45FACD-7D9E-422C-B4F1-DA8DCA159280}" presName="txShp" presStyleLbl="node1" presStyleIdx="2" presStyleCnt="3">
        <dgm:presLayoutVars>
          <dgm:bulletEnabled val="1"/>
        </dgm:presLayoutVars>
      </dgm:prSet>
      <dgm:spPr/>
      <dgm:t>
        <a:bodyPr/>
        <a:lstStyle/>
        <a:p>
          <a:endParaRPr lang="es-EC"/>
        </a:p>
      </dgm:t>
    </dgm:pt>
  </dgm:ptLst>
  <dgm:cxnLst>
    <dgm:cxn modelId="{A3B1EAE3-9CE5-4CA8-AD2F-BD6A60CCCB81}" srcId="{0D68DE09-B3F4-4E66-9F62-99BE2B7E2237}" destId="{86EE81DD-1BC9-4CB2-8644-3B7050DEC591}" srcOrd="1" destOrd="0" parTransId="{8C5199B6-DB1B-4618-AF8F-798F3D5CAABD}" sibTransId="{431F41EA-D7F0-4E72-9BA1-23AB41A1FE99}"/>
    <dgm:cxn modelId="{33A76695-D1D5-44CB-8B41-CCB40CDAA460}" srcId="{0D68DE09-B3F4-4E66-9F62-99BE2B7E2237}" destId="{0E45FACD-7D9E-422C-B4F1-DA8DCA159280}" srcOrd="2" destOrd="0" parTransId="{A49FEDBF-2423-4D84-801B-FA59066A54C6}" sibTransId="{E97DB2DE-DD91-45EA-B8EA-C9E869AC38A8}"/>
    <dgm:cxn modelId="{9B4E4AA0-DD5E-47EC-B61A-AA75AF8C1BAA}" type="presOf" srcId="{86EE81DD-1BC9-4CB2-8644-3B7050DEC591}" destId="{F971792C-DFEF-4F4D-AF20-567869CABB19}" srcOrd="0" destOrd="0" presId="urn:microsoft.com/office/officeart/2005/8/layout/vList3"/>
    <dgm:cxn modelId="{A87C47D2-B76E-46EE-A8A2-85E1BD067273}" type="presOf" srcId="{0D68DE09-B3F4-4E66-9F62-99BE2B7E2237}" destId="{4F2246F7-CF80-4348-A817-03E40F4DAF1A}" srcOrd="0" destOrd="0" presId="urn:microsoft.com/office/officeart/2005/8/layout/vList3"/>
    <dgm:cxn modelId="{86D67EF9-3042-4CF2-9129-6ABFC3476FA5}" type="presOf" srcId="{4F72C99A-E54E-4E1D-9990-76838F4046B7}" destId="{21BE7EB1-5E16-4490-8E37-806A1FF1D29A}" srcOrd="0" destOrd="0" presId="urn:microsoft.com/office/officeart/2005/8/layout/vList3"/>
    <dgm:cxn modelId="{30B76D69-3479-4D28-AD54-0DD61BE8A957}" srcId="{0D68DE09-B3F4-4E66-9F62-99BE2B7E2237}" destId="{4F72C99A-E54E-4E1D-9990-76838F4046B7}" srcOrd="0" destOrd="0" parTransId="{ABE9706C-3BEF-4F9E-83A2-681D15873161}" sibTransId="{9E032F01-4BD0-43AF-9778-01DA393CB1EC}"/>
    <dgm:cxn modelId="{D520CE92-D6BD-4A5B-922B-894A3994BE6E}" type="presOf" srcId="{0E45FACD-7D9E-422C-B4F1-DA8DCA159280}" destId="{D7D05EEF-7132-4A17-8C03-0762A4F57141}" srcOrd="0" destOrd="0" presId="urn:microsoft.com/office/officeart/2005/8/layout/vList3"/>
    <dgm:cxn modelId="{52C9293E-563D-4EF1-ADC3-DAE439E4629E}" type="presParOf" srcId="{4F2246F7-CF80-4348-A817-03E40F4DAF1A}" destId="{25BEF67E-D23A-486E-B499-AD48936B7A4F}" srcOrd="0" destOrd="0" presId="urn:microsoft.com/office/officeart/2005/8/layout/vList3"/>
    <dgm:cxn modelId="{31DF9737-1A8D-4771-A4A5-7B37846CEE7D}" type="presParOf" srcId="{25BEF67E-D23A-486E-B499-AD48936B7A4F}" destId="{E03047C9-6CBA-453C-9034-0B2A6E20F546}" srcOrd="0" destOrd="0" presId="urn:microsoft.com/office/officeart/2005/8/layout/vList3"/>
    <dgm:cxn modelId="{8407229B-6102-4279-A523-3F2ECA0E2D60}" type="presParOf" srcId="{25BEF67E-D23A-486E-B499-AD48936B7A4F}" destId="{21BE7EB1-5E16-4490-8E37-806A1FF1D29A}" srcOrd="1" destOrd="0" presId="urn:microsoft.com/office/officeart/2005/8/layout/vList3"/>
    <dgm:cxn modelId="{AA2702EF-D9EC-4643-9AB9-01D1FABBA0CF}" type="presParOf" srcId="{4F2246F7-CF80-4348-A817-03E40F4DAF1A}" destId="{14FD9C58-5E06-4AD1-9D68-B2FBE563AA74}" srcOrd="1" destOrd="0" presId="urn:microsoft.com/office/officeart/2005/8/layout/vList3"/>
    <dgm:cxn modelId="{D5E50011-58B9-4559-9D05-435E102489AC}" type="presParOf" srcId="{4F2246F7-CF80-4348-A817-03E40F4DAF1A}" destId="{EA522A68-1A77-41C0-8227-9BB440A3DC50}" srcOrd="2" destOrd="0" presId="urn:microsoft.com/office/officeart/2005/8/layout/vList3"/>
    <dgm:cxn modelId="{EE3D6F66-4FF5-404C-ACBC-31B92E68946A}" type="presParOf" srcId="{EA522A68-1A77-41C0-8227-9BB440A3DC50}" destId="{53A5932B-51E5-4236-B9CC-0EC737A23B12}" srcOrd="0" destOrd="0" presId="urn:microsoft.com/office/officeart/2005/8/layout/vList3"/>
    <dgm:cxn modelId="{DC2D262C-9163-460F-931C-A3EA014D016D}" type="presParOf" srcId="{EA522A68-1A77-41C0-8227-9BB440A3DC50}" destId="{F971792C-DFEF-4F4D-AF20-567869CABB19}" srcOrd="1" destOrd="0" presId="urn:microsoft.com/office/officeart/2005/8/layout/vList3"/>
    <dgm:cxn modelId="{2FF546E5-4D34-4CA8-8C38-FC7FA6DD4F5E}" type="presParOf" srcId="{4F2246F7-CF80-4348-A817-03E40F4DAF1A}" destId="{2A2F3E16-72FA-4D26-8FE7-9E72DDAB3733}" srcOrd="3" destOrd="0" presId="urn:microsoft.com/office/officeart/2005/8/layout/vList3"/>
    <dgm:cxn modelId="{D6400D9C-BCDA-4EBD-88A9-9C5FA7F2C9E9}" type="presParOf" srcId="{4F2246F7-CF80-4348-A817-03E40F4DAF1A}" destId="{84CACAA0-0B4F-4CD7-9ABA-B7FBEC5101F8}" srcOrd="4" destOrd="0" presId="urn:microsoft.com/office/officeart/2005/8/layout/vList3"/>
    <dgm:cxn modelId="{54ED1433-DA3D-4D8A-BD97-4CC19CADEF26}" type="presParOf" srcId="{84CACAA0-0B4F-4CD7-9ABA-B7FBEC5101F8}" destId="{48D2C0BD-9C5E-4E83-9087-98096801BAAF}" srcOrd="0" destOrd="0" presId="urn:microsoft.com/office/officeart/2005/8/layout/vList3"/>
    <dgm:cxn modelId="{C4004203-6621-421A-A4C6-F558E4915A78}" type="presParOf" srcId="{84CACAA0-0B4F-4CD7-9ABA-B7FBEC5101F8}" destId="{D7D05EEF-7132-4A17-8C03-0762A4F57141}" srcOrd="1" destOrd="0" presId="urn:microsoft.com/office/officeart/2005/8/layout/vList3"/>
  </dgm:cxnLst>
  <dgm:bg/>
  <dgm:whole/>
</dgm:dataModel>
</file>

<file path=ppt/diagrams/data13.xml><?xml version="1.0" encoding="utf-8"?>
<dgm:dataModel xmlns:dgm="http://schemas.openxmlformats.org/drawingml/2006/diagram" xmlns:a="http://schemas.openxmlformats.org/drawingml/2006/main">
  <dgm:ptLst>
    <dgm:pt modelId="{E2B894AB-0803-4BE0-B931-E81D0EE033BF}" type="doc">
      <dgm:prSet loTypeId="urn:microsoft.com/office/officeart/2005/8/layout/vList3" loCatId="list" qsTypeId="urn:microsoft.com/office/officeart/2005/8/quickstyle/simple1" qsCatId="simple" csTypeId="urn:microsoft.com/office/officeart/2005/8/colors/colorful4" csCatId="colorful" phldr="1"/>
      <dgm:spPr/>
    </dgm:pt>
    <dgm:pt modelId="{21CF5883-A7F5-4D7E-9AD5-94721B24010E}">
      <dgm:prSet phldrT="[Texto]"/>
      <dgm:spPr/>
      <dgm:t>
        <a:bodyPr/>
        <a:lstStyle/>
        <a:p>
          <a:r>
            <a:rPr lang="es-EC" dirty="0" smtClean="0">
              <a:solidFill>
                <a:schemeClr val="tx1"/>
              </a:solidFill>
            </a:rPr>
            <a:t>Para las empresas nacionales que promocionan sus productos y servicios a través de páginas web se recomienda mejorar el aspecto tanto físico y sistémico de las herramientas que se encuentran inmersas en estas plataformas, con el fin de que el consumidor pueda tener una mejor experiencia en las </a:t>
          </a:r>
          <a:r>
            <a:rPr lang="es-EC" dirty="0" err="1" smtClean="0">
              <a:solidFill>
                <a:schemeClr val="tx1"/>
              </a:solidFill>
            </a:rPr>
            <a:t>ciberpáginas</a:t>
          </a:r>
          <a:r>
            <a:rPr lang="es-EC" dirty="0" smtClean="0">
              <a:solidFill>
                <a:schemeClr val="tx1"/>
              </a:solidFill>
            </a:rPr>
            <a:t> que utilizan para buscar información acerca de un producto o servicio que posteriormente pueda comprar. </a:t>
          </a:r>
          <a:endParaRPr lang="es-EC" dirty="0">
            <a:solidFill>
              <a:schemeClr val="tx1"/>
            </a:solidFill>
          </a:endParaRPr>
        </a:p>
      </dgm:t>
    </dgm:pt>
    <dgm:pt modelId="{965E03CB-BAB2-42B7-8ABB-33218FE064E0}" type="parTrans" cxnId="{A6773D0D-FC88-4F5E-9D66-4C49F2CB47F0}">
      <dgm:prSet/>
      <dgm:spPr/>
      <dgm:t>
        <a:bodyPr/>
        <a:lstStyle/>
        <a:p>
          <a:endParaRPr lang="es-EC">
            <a:solidFill>
              <a:schemeClr val="tx1"/>
            </a:solidFill>
          </a:endParaRPr>
        </a:p>
      </dgm:t>
    </dgm:pt>
    <dgm:pt modelId="{072073FA-D342-4832-A254-FC7DA5D48F35}" type="sibTrans" cxnId="{A6773D0D-FC88-4F5E-9D66-4C49F2CB47F0}">
      <dgm:prSet/>
      <dgm:spPr/>
      <dgm:t>
        <a:bodyPr/>
        <a:lstStyle/>
        <a:p>
          <a:endParaRPr lang="es-EC">
            <a:solidFill>
              <a:schemeClr val="tx1"/>
            </a:solidFill>
          </a:endParaRPr>
        </a:p>
      </dgm:t>
    </dgm:pt>
    <dgm:pt modelId="{32A35516-03D6-45DC-B455-9237EE97CAC9}">
      <dgm:prSet phldrT="[Texto]"/>
      <dgm:spPr/>
      <dgm:t>
        <a:bodyPr/>
        <a:lstStyle/>
        <a:p>
          <a:r>
            <a:rPr lang="es-EC" dirty="0" smtClean="0">
              <a:solidFill>
                <a:schemeClr val="tx1"/>
              </a:solidFill>
            </a:rPr>
            <a:t>Al percibir la aceptación del e-</a:t>
          </a:r>
          <a:r>
            <a:rPr lang="es-EC" dirty="0" err="1" smtClean="0">
              <a:solidFill>
                <a:schemeClr val="tx1"/>
              </a:solidFill>
            </a:rPr>
            <a:t>commerce</a:t>
          </a:r>
          <a:r>
            <a:rPr lang="es-EC" dirty="0" smtClean="0">
              <a:solidFill>
                <a:schemeClr val="tx1"/>
              </a:solidFill>
            </a:rPr>
            <a:t> como una nueva herramienta de negocios en el segmento seleccionado, se recomienda que las empresas ecuatorianas empiecen a utilizar el internet para vender los productos que los habitantes del Distrito Metropolitano de Quito adquieren a menudo en el exterior, tal es el caso de los productos tecnológicos, seguido de las prendas de vestir, los cuales a través de la aplicación de buenas estrategias de marketing online pueden promover mayores ventas y por ende el aumento de ingresos en las organizaciones ecuatorianas.</a:t>
          </a:r>
          <a:endParaRPr lang="es-EC" dirty="0">
            <a:solidFill>
              <a:schemeClr val="tx1"/>
            </a:solidFill>
          </a:endParaRPr>
        </a:p>
      </dgm:t>
    </dgm:pt>
    <dgm:pt modelId="{18DB2528-C7A2-4E3D-8040-D1E97037AF64}" type="parTrans" cxnId="{AE5A9F7B-71D9-46A8-98E3-59225C93EE54}">
      <dgm:prSet/>
      <dgm:spPr/>
      <dgm:t>
        <a:bodyPr/>
        <a:lstStyle/>
        <a:p>
          <a:endParaRPr lang="es-EC">
            <a:solidFill>
              <a:schemeClr val="tx1"/>
            </a:solidFill>
          </a:endParaRPr>
        </a:p>
      </dgm:t>
    </dgm:pt>
    <dgm:pt modelId="{62E09761-8A25-4D86-959C-36A7152D8098}" type="sibTrans" cxnId="{AE5A9F7B-71D9-46A8-98E3-59225C93EE54}">
      <dgm:prSet/>
      <dgm:spPr/>
      <dgm:t>
        <a:bodyPr/>
        <a:lstStyle/>
        <a:p>
          <a:endParaRPr lang="es-EC">
            <a:solidFill>
              <a:schemeClr val="tx1"/>
            </a:solidFill>
          </a:endParaRPr>
        </a:p>
      </dgm:t>
    </dgm:pt>
    <dgm:pt modelId="{0E56113A-150F-4DDB-96C7-CF0D01B39461}">
      <dgm:prSet phldrT="[Texto]"/>
      <dgm:spPr/>
      <dgm:t>
        <a:bodyPr/>
        <a:lstStyle/>
        <a:p>
          <a:r>
            <a:rPr lang="es-EC" dirty="0" smtClean="0">
              <a:solidFill>
                <a:schemeClr val="tx1"/>
              </a:solidFill>
            </a:rPr>
            <a:t>Debido al frecuente uso del internet en las personas de 20 a 49 años de edad, se recomienda a los empresarios ecuatorianos optar por la venta online en el cual sus objetivos sean generar conocimiento de marca y brindar información de sus productos, sin excederse en el envío de la publicidad masiva ya que pueda ocasionar molestias en el consumidor, hay que recordar que el e-</a:t>
          </a:r>
          <a:r>
            <a:rPr lang="es-EC" dirty="0" err="1" smtClean="0">
              <a:solidFill>
                <a:schemeClr val="tx1"/>
              </a:solidFill>
            </a:rPr>
            <a:t>commerce</a:t>
          </a:r>
          <a:r>
            <a:rPr lang="es-EC" dirty="0" smtClean="0">
              <a:solidFill>
                <a:schemeClr val="tx1"/>
              </a:solidFill>
            </a:rPr>
            <a:t> o comercio electrónico es un medio complementario a las tiendas físicas, en donde la utilización correcta de las dos logrará el éxito de las empresas. </a:t>
          </a:r>
          <a:endParaRPr lang="es-EC" dirty="0">
            <a:solidFill>
              <a:schemeClr val="tx1"/>
            </a:solidFill>
          </a:endParaRPr>
        </a:p>
      </dgm:t>
    </dgm:pt>
    <dgm:pt modelId="{56D155D6-40AC-4B43-B4CC-ADB2431DC34C}" type="parTrans" cxnId="{352AE0A9-11F5-4402-A296-6BF5A0A259DB}">
      <dgm:prSet/>
      <dgm:spPr/>
      <dgm:t>
        <a:bodyPr/>
        <a:lstStyle/>
        <a:p>
          <a:endParaRPr lang="es-EC">
            <a:solidFill>
              <a:schemeClr val="tx1"/>
            </a:solidFill>
          </a:endParaRPr>
        </a:p>
      </dgm:t>
    </dgm:pt>
    <dgm:pt modelId="{03B88989-730E-49A2-BD80-72E2F4941102}" type="sibTrans" cxnId="{352AE0A9-11F5-4402-A296-6BF5A0A259DB}">
      <dgm:prSet/>
      <dgm:spPr/>
      <dgm:t>
        <a:bodyPr/>
        <a:lstStyle/>
        <a:p>
          <a:endParaRPr lang="es-EC">
            <a:solidFill>
              <a:schemeClr val="tx1"/>
            </a:solidFill>
          </a:endParaRPr>
        </a:p>
      </dgm:t>
    </dgm:pt>
    <dgm:pt modelId="{74698B70-0A39-46DB-9584-C61F13B37767}" type="pres">
      <dgm:prSet presAssocID="{E2B894AB-0803-4BE0-B931-E81D0EE033BF}" presName="linearFlow" presStyleCnt="0">
        <dgm:presLayoutVars>
          <dgm:dir/>
          <dgm:resizeHandles val="exact"/>
        </dgm:presLayoutVars>
      </dgm:prSet>
      <dgm:spPr/>
    </dgm:pt>
    <dgm:pt modelId="{DBB68466-5843-41A8-B081-DD1F83DAD09A}" type="pres">
      <dgm:prSet presAssocID="{21CF5883-A7F5-4D7E-9AD5-94721B24010E}" presName="composite" presStyleCnt="0"/>
      <dgm:spPr/>
    </dgm:pt>
    <dgm:pt modelId="{8D5AA75A-048F-4ECB-8BF5-91D42FCA6B91}" type="pres">
      <dgm:prSet presAssocID="{21CF5883-A7F5-4D7E-9AD5-94721B24010E}" presName="imgShp" presStyleLbl="fgImgPlace1" presStyleIdx="0" presStyleCnt="3"/>
      <dgm:spPr/>
    </dgm:pt>
    <dgm:pt modelId="{2A217000-DC3A-4495-8766-3051AFF99116}" type="pres">
      <dgm:prSet presAssocID="{21CF5883-A7F5-4D7E-9AD5-94721B24010E}" presName="txShp" presStyleLbl="node1" presStyleIdx="0" presStyleCnt="3">
        <dgm:presLayoutVars>
          <dgm:bulletEnabled val="1"/>
        </dgm:presLayoutVars>
      </dgm:prSet>
      <dgm:spPr/>
      <dgm:t>
        <a:bodyPr/>
        <a:lstStyle/>
        <a:p>
          <a:endParaRPr lang="es-EC"/>
        </a:p>
      </dgm:t>
    </dgm:pt>
    <dgm:pt modelId="{16000D2B-66F1-442A-A762-7D2DB5E1FE2F}" type="pres">
      <dgm:prSet presAssocID="{072073FA-D342-4832-A254-FC7DA5D48F35}" presName="spacing" presStyleCnt="0"/>
      <dgm:spPr/>
    </dgm:pt>
    <dgm:pt modelId="{0A78C778-8598-4E6A-8A16-C29CFF09A4D0}" type="pres">
      <dgm:prSet presAssocID="{32A35516-03D6-45DC-B455-9237EE97CAC9}" presName="composite" presStyleCnt="0"/>
      <dgm:spPr/>
    </dgm:pt>
    <dgm:pt modelId="{2366A701-8999-49F0-ACA4-7432C4FA1CA6}" type="pres">
      <dgm:prSet presAssocID="{32A35516-03D6-45DC-B455-9237EE97CAC9}" presName="imgShp" presStyleLbl="fgImgPlace1" presStyleIdx="1" presStyleCnt="3"/>
      <dgm:spPr/>
    </dgm:pt>
    <dgm:pt modelId="{DDC7900A-6119-4A3F-B674-A003E1A6818D}" type="pres">
      <dgm:prSet presAssocID="{32A35516-03D6-45DC-B455-9237EE97CAC9}" presName="txShp" presStyleLbl="node1" presStyleIdx="1" presStyleCnt="3">
        <dgm:presLayoutVars>
          <dgm:bulletEnabled val="1"/>
        </dgm:presLayoutVars>
      </dgm:prSet>
      <dgm:spPr/>
      <dgm:t>
        <a:bodyPr/>
        <a:lstStyle/>
        <a:p>
          <a:endParaRPr lang="es-EC"/>
        </a:p>
      </dgm:t>
    </dgm:pt>
    <dgm:pt modelId="{24E09323-167E-4363-805B-F3E0B2CF21E2}" type="pres">
      <dgm:prSet presAssocID="{62E09761-8A25-4D86-959C-36A7152D8098}" presName="spacing" presStyleCnt="0"/>
      <dgm:spPr/>
    </dgm:pt>
    <dgm:pt modelId="{10BD9A07-C5BE-40D6-8F44-2FFFF7A5C5DE}" type="pres">
      <dgm:prSet presAssocID="{0E56113A-150F-4DDB-96C7-CF0D01B39461}" presName="composite" presStyleCnt="0"/>
      <dgm:spPr/>
    </dgm:pt>
    <dgm:pt modelId="{5329C985-0ECE-43C5-89C5-8C67A1E89C4B}" type="pres">
      <dgm:prSet presAssocID="{0E56113A-150F-4DDB-96C7-CF0D01B39461}" presName="imgShp" presStyleLbl="fgImgPlace1" presStyleIdx="2" presStyleCnt="3"/>
      <dgm:spPr/>
    </dgm:pt>
    <dgm:pt modelId="{CBCD1ED5-E334-4E3A-811B-84CA5C432A59}" type="pres">
      <dgm:prSet presAssocID="{0E56113A-150F-4DDB-96C7-CF0D01B39461}" presName="txShp" presStyleLbl="node1" presStyleIdx="2" presStyleCnt="3">
        <dgm:presLayoutVars>
          <dgm:bulletEnabled val="1"/>
        </dgm:presLayoutVars>
      </dgm:prSet>
      <dgm:spPr/>
      <dgm:t>
        <a:bodyPr/>
        <a:lstStyle/>
        <a:p>
          <a:endParaRPr lang="es-EC"/>
        </a:p>
      </dgm:t>
    </dgm:pt>
  </dgm:ptLst>
  <dgm:cxnLst>
    <dgm:cxn modelId="{07B436AC-CBF9-4F17-82AC-438413B428B9}" type="presOf" srcId="{0E56113A-150F-4DDB-96C7-CF0D01B39461}" destId="{CBCD1ED5-E334-4E3A-811B-84CA5C432A59}" srcOrd="0" destOrd="0" presId="urn:microsoft.com/office/officeart/2005/8/layout/vList3"/>
    <dgm:cxn modelId="{352AE0A9-11F5-4402-A296-6BF5A0A259DB}" srcId="{E2B894AB-0803-4BE0-B931-E81D0EE033BF}" destId="{0E56113A-150F-4DDB-96C7-CF0D01B39461}" srcOrd="2" destOrd="0" parTransId="{56D155D6-40AC-4B43-B4CC-ADB2431DC34C}" sibTransId="{03B88989-730E-49A2-BD80-72E2F4941102}"/>
    <dgm:cxn modelId="{AE5A9F7B-71D9-46A8-98E3-59225C93EE54}" srcId="{E2B894AB-0803-4BE0-B931-E81D0EE033BF}" destId="{32A35516-03D6-45DC-B455-9237EE97CAC9}" srcOrd="1" destOrd="0" parTransId="{18DB2528-C7A2-4E3D-8040-D1E97037AF64}" sibTransId="{62E09761-8A25-4D86-959C-36A7152D8098}"/>
    <dgm:cxn modelId="{0ECAE2DD-E913-4EAF-82A1-AF6BDC21B451}" type="presOf" srcId="{32A35516-03D6-45DC-B455-9237EE97CAC9}" destId="{DDC7900A-6119-4A3F-B674-A003E1A6818D}" srcOrd="0" destOrd="0" presId="urn:microsoft.com/office/officeart/2005/8/layout/vList3"/>
    <dgm:cxn modelId="{404A67BB-430D-4F3F-B0B2-49109F5496B1}" type="presOf" srcId="{21CF5883-A7F5-4D7E-9AD5-94721B24010E}" destId="{2A217000-DC3A-4495-8766-3051AFF99116}" srcOrd="0" destOrd="0" presId="urn:microsoft.com/office/officeart/2005/8/layout/vList3"/>
    <dgm:cxn modelId="{7F4A77D3-8054-48B3-B62C-4C49CBEB872F}" type="presOf" srcId="{E2B894AB-0803-4BE0-B931-E81D0EE033BF}" destId="{74698B70-0A39-46DB-9584-C61F13B37767}" srcOrd="0" destOrd="0" presId="urn:microsoft.com/office/officeart/2005/8/layout/vList3"/>
    <dgm:cxn modelId="{A6773D0D-FC88-4F5E-9D66-4C49F2CB47F0}" srcId="{E2B894AB-0803-4BE0-B931-E81D0EE033BF}" destId="{21CF5883-A7F5-4D7E-9AD5-94721B24010E}" srcOrd="0" destOrd="0" parTransId="{965E03CB-BAB2-42B7-8ABB-33218FE064E0}" sibTransId="{072073FA-D342-4832-A254-FC7DA5D48F35}"/>
    <dgm:cxn modelId="{CC12CB9E-8C51-4A65-A7EF-59B9E5705DBD}" type="presParOf" srcId="{74698B70-0A39-46DB-9584-C61F13B37767}" destId="{DBB68466-5843-41A8-B081-DD1F83DAD09A}" srcOrd="0" destOrd="0" presId="urn:microsoft.com/office/officeart/2005/8/layout/vList3"/>
    <dgm:cxn modelId="{885ACF32-5F27-4486-A3B2-A1FB75DD4F42}" type="presParOf" srcId="{DBB68466-5843-41A8-B081-DD1F83DAD09A}" destId="{8D5AA75A-048F-4ECB-8BF5-91D42FCA6B91}" srcOrd="0" destOrd="0" presId="urn:microsoft.com/office/officeart/2005/8/layout/vList3"/>
    <dgm:cxn modelId="{DE7D4972-83EA-44DB-BA15-56BA26C2A4E8}" type="presParOf" srcId="{DBB68466-5843-41A8-B081-DD1F83DAD09A}" destId="{2A217000-DC3A-4495-8766-3051AFF99116}" srcOrd="1" destOrd="0" presId="urn:microsoft.com/office/officeart/2005/8/layout/vList3"/>
    <dgm:cxn modelId="{C6721598-6740-4672-A1FB-2AD47A9D4C42}" type="presParOf" srcId="{74698B70-0A39-46DB-9584-C61F13B37767}" destId="{16000D2B-66F1-442A-A762-7D2DB5E1FE2F}" srcOrd="1" destOrd="0" presId="urn:microsoft.com/office/officeart/2005/8/layout/vList3"/>
    <dgm:cxn modelId="{B797B07D-E027-4AB6-AB04-60A5893FB3E0}" type="presParOf" srcId="{74698B70-0A39-46DB-9584-C61F13B37767}" destId="{0A78C778-8598-4E6A-8A16-C29CFF09A4D0}" srcOrd="2" destOrd="0" presId="urn:microsoft.com/office/officeart/2005/8/layout/vList3"/>
    <dgm:cxn modelId="{17F063DF-408D-4987-AC3F-30A2DE9C58F5}" type="presParOf" srcId="{0A78C778-8598-4E6A-8A16-C29CFF09A4D0}" destId="{2366A701-8999-49F0-ACA4-7432C4FA1CA6}" srcOrd="0" destOrd="0" presId="urn:microsoft.com/office/officeart/2005/8/layout/vList3"/>
    <dgm:cxn modelId="{40382CFB-4B22-438F-B08F-5329B38E95D9}" type="presParOf" srcId="{0A78C778-8598-4E6A-8A16-C29CFF09A4D0}" destId="{DDC7900A-6119-4A3F-B674-A003E1A6818D}" srcOrd="1" destOrd="0" presId="urn:microsoft.com/office/officeart/2005/8/layout/vList3"/>
    <dgm:cxn modelId="{8FCFFA34-FA40-4B88-AF9E-6FEF407F8FD9}" type="presParOf" srcId="{74698B70-0A39-46DB-9584-C61F13B37767}" destId="{24E09323-167E-4363-805B-F3E0B2CF21E2}" srcOrd="3" destOrd="0" presId="urn:microsoft.com/office/officeart/2005/8/layout/vList3"/>
    <dgm:cxn modelId="{BFE6E7CA-9935-43D8-AC1A-841765F522C5}" type="presParOf" srcId="{74698B70-0A39-46DB-9584-C61F13B37767}" destId="{10BD9A07-C5BE-40D6-8F44-2FFFF7A5C5DE}" srcOrd="4" destOrd="0" presId="urn:microsoft.com/office/officeart/2005/8/layout/vList3"/>
    <dgm:cxn modelId="{807520FA-1FD7-47B8-9B51-AC57A786B23B}" type="presParOf" srcId="{10BD9A07-C5BE-40D6-8F44-2FFFF7A5C5DE}" destId="{5329C985-0ECE-43C5-89C5-8C67A1E89C4B}" srcOrd="0" destOrd="0" presId="urn:microsoft.com/office/officeart/2005/8/layout/vList3"/>
    <dgm:cxn modelId="{30C9F628-60BA-47B8-B58F-3CA99DBA92CD}" type="presParOf" srcId="{10BD9A07-C5BE-40D6-8F44-2FFFF7A5C5DE}" destId="{CBCD1ED5-E334-4E3A-811B-84CA5C432A59}"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EB7E40AA-0046-448E-B304-643DEF7C041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4EAB4EA1-5FB1-4CE7-A29A-6FEC89BA5713}">
      <dgm:prSet phldrT="[Texto]"/>
      <dgm:spPr/>
      <dgm:t>
        <a:bodyPr/>
        <a:lstStyle/>
        <a:p>
          <a:r>
            <a:rPr lang="es-EC" dirty="0" smtClean="0"/>
            <a:t>Causas</a:t>
          </a:r>
          <a:endParaRPr lang="es-EC" dirty="0"/>
        </a:p>
      </dgm:t>
    </dgm:pt>
    <dgm:pt modelId="{09667E9E-BFBE-4F07-B765-59E447666116}" type="parTrans" cxnId="{9657DD73-640F-4E35-A8A7-77451989297D}">
      <dgm:prSet/>
      <dgm:spPr/>
      <dgm:t>
        <a:bodyPr/>
        <a:lstStyle/>
        <a:p>
          <a:endParaRPr lang="es-EC"/>
        </a:p>
      </dgm:t>
    </dgm:pt>
    <dgm:pt modelId="{DACC8CC5-8EE6-4FCF-8522-B2EF3C955D58}" type="sibTrans" cxnId="{9657DD73-640F-4E35-A8A7-77451989297D}">
      <dgm:prSet/>
      <dgm:spPr/>
      <dgm:t>
        <a:bodyPr/>
        <a:lstStyle/>
        <a:p>
          <a:endParaRPr lang="es-EC"/>
        </a:p>
      </dgm:t>
    </dgm:pt>
    <dgm:pt modelId="{B9701641-C2CF-4401-A40F-1C039B9D34FB}">
      <dgm:prSet phldrT="[Texto]"/>
      <dgm:spPr/>
      <dgm:t>
        <a:bodyPr/>
        <a:lstStyle/>
        <a:p>
          <a:r>
            <a:rPr lang="es-EC" dirty="0" smtClean="0"/>
            <a:t>Poco interés</a:t>
          </a:r>
          <a:endParaRPr lang="es-EC" dirty="0"/>
        </a:p>
      </dgm:t>
    </dgm:pt>
    <dgm:pt modelId="{BE850C45-BAFA-445C-AA58-AA42B1F1A12D}" type="parTrans" cxnId="{41D0F9B1-E82F-46B0-B5B3-9F41A7CF227B}">
      <dgm:prSet/>
      <dgm:spPr/>
      <dgm:t>
        <a:bodyPr/>
        <a:lstStyle/>
        <a:p>
          <a:endParaRPr lang="es-EC"/>
        </a:p>
      </dgm:t>
    </dgm:pt>
    <dgm:pt modelId="{B7917E85-B007-4C6F-844E-F51A5985013C}" type="sibTrans" cxnId="{41D0F9B1-E82F-46B0-B5B3-9F41A7CF227B}">
      <dgm:prSet/>
      <dgm:spPr/>
      <dgm:t>
        <a:bodyPr/>
        <a:lstStyle/>
        <a:p>
          <a:endParaRPr lang="es-EC"/>
        </a:p>
      </dgm:t>
    </dgm:pt>
    <dgm:pt modelId="{9D8BFD5A-548E-437B-BD14-36E5C0F40132}">
      <dgm:prSet phldrT="[Texto]"/>
      <dgm:spPr/>
      <dgm:t>
        <a:bodyPr/>
        <a:lstStyle/>
        <a:p>
          <a:r>
            <a:rPr lang="es-EC" dirty="0" smtClean="0"/>
            <a:t>Desconfianza</a:t>
          </a:r>
          <a:endParaRPr lang="es-EC" dirty="0"/>
        </a:p>
      </dgm:t>
    </dgm:pt>
    <dgm:pt modelId="{D9F50797-A0E6-4B09-A390-95F28162B77B}" type="parTrans" cxnId="{25059BCA-5FEB-4D17-9B0F-A69105BAA2EC}">
      <dgm:prSet/>
      <dgm:spPr/>
      <dgm:t>
        <a:bodyPr/>
        <a:lstStyle/>
        <a:p>
          <a:endParaRPr lang="es-EC"/>
        </a:p>
      </dgm:t>
    </dgm:pt>
    <dgm:pt modelId="{D3DB5846-7B40-4E19-8D45-65717725183F}" type="sibTrans" cxnId="{25059BCA-5FEB-4D17-9B0F-A69105BAA2EC}">
      <dgm:prSet/>
      <dgm:spPr/>
      <dgm:t>
        <a:bodyPr/>
        <a:lstStyle/>
        <a:p>
          <a:endParaRPr lang="es-EC"/>
        </a:p>
      </dgm:t>
    </dgm:pt>
    <dgm:pt modelId="{E559D99C-A68B-42E0-8D06-303AC23B5B73}">
      <dgm:prSet phldrT="[Texto]"/>
      <dgm:spPr/>
      <dgm:t>
        <a:bodyPr/>
        <a:lstStyle/>
        <a:p>
          <a:r>
            <a:rPr lang="es-EC" dirty="0" smtClean="0"/>
            <a:t>Efectos</a:t>
          </a:r>
          <a:endParaRPr lang="es-EC" dirty="0"/>
        </a:p>
      </dgm:t>
    </dgm:pt>
    <dgm:pt modelId="{FFFB6872-A34F-4321-BC2D-48C4D0798E59}" type="parTrans" cxnId="{BFBB319F-DF8B-44C4-8976-619EEA316490}">
      <dgm:prSet/>
      <dgm:spPr/>
      <dgm:t>
        <a:bodyPr/>
        <a:lstStyle/>
        <a:p>
          <a:endParaRPr lang="es-EC"/>
        </a:p>
      </dgm:t>
    </dgm:pt>
    <dgm:pt modelId="{691DDA64-FC0F-4C1A-988E-EAD0B387C2BE}" type="sibTrans" cxnId="{BFBB319F-DF8B-44C4-8976-619EEA316490}">
      <dgm:prSet/>
      <dgm:spPr/>
      <dgm:t>
        <a:bodyPr/>
        <a:lstStyle/>
        <a:p>
          <a:endParaRPr lang="es-EC"/>
        </a:p>
      </dgm:t>
    </dgm:pt>
    <dgm:pt modelId="{CCA0A955-5F1B-41FB-AB7E-E2C2346C7117}">
      <dgm:prSet phldrT="[Texto]"/>
      <dgm:spPr/>
      <dgm:t>
        <a:bodyPr/>
        <a:lstStyle/>
        <a:p>
          <a:r>
            <a:rPr lang="es-EC" dirty="0" smtClean="0"/>
            <a:t>Negociación tradicional</a:t>
          </a:r>
          <a:endParaRPr lang="es-EC" dirty="0"/>
        </a:p>
      </dgm:t>
    </dgm:pt>
    <dgm:pt modelId="{B5D4E4C0-0A20-4637-9F7D-6AF68DC9B220}" type="parTrans" cxnId="{9FFA69C0-359E-4A68-97B1-DF6E034B7CB1}">
      <dgm:prSet/>
      <dgm:spPr/>
      <dgm:t>
        <a:bodyPr/>
        <a:lstStyle/>
        <a:p>
          <a:endParaRPr lang="es-EC"/>
        </a:p>
      </dgm:t>
    </dgm:pt>
    <dgm:pt modelId="{CF35307D-0EF9-478D-957A-B9E96C23F832}" type="sibTrans" cxnId="{9FFA69C0-359E-4A68-97B1-DF6E034B7CB1}">
      <dgm:prSet/>
      <dgm:spPr/>
      <dgm:t>
        <a:bodyPr/>
        <a:lstStyle/>
        <a:p>
          <a:endParaRPr lang="es-EC"/>
        </a:p>
      </dgm:t>
    </dgm:pt>
    <dgm:pt modelId="{FBDE83BF-1ACC-427E-82D0-FCFA2D093423}">
      <dgm:prSet phldrT="[Texto]"/>
      <dgm:spPr/>
      <dgm:t>
        <a:bodyPr/>
        <a:lstStyle/>
        <a:p>
          <a:r>
            <a:rPr lang="es-EC" dirty="0" smtClean="0"/>
            <a:t>Inseguridad</a:t>
          </a:r>
          <a:endParaRPr lang="es-EC" dirty="0"/>
        </a:p>
      </dgm:t>
    </dgm:pt>
    <dgm:pt modelId="{FCEC2F13-2DB7-4A9D-AF45-78475BB4DDBF}" type="parTrans" cxnId="{6952C2FB-D21B-4E80-9517-FA3B23FC4DCE}">
      <dgm:prSet/>
      <dgm:spPr/>
      <dgm:t>
        <a:bodyPr/>
        <a:lstStyle/>
        <a:p>
          <a:endParaRPr lang="es-EC"/>
        </a:p>
      </dgm:t>
    </dgm:pt>
    <dgm:pt modelId="{9295B1CB-487B-418E-88A4-DA0AA12A0866}" type="sibTrans" cxnId="{6952C2FB-D21B-4E80-9517-FA3B23FC4DCE}">
      <dgm:prSet/>
      <dgm:spPr/>
      <dgm:t>
        <a:bodyPr/>
        <a:lstStyle/>
        <a:p>
          <a:endParaRPr lang="es-EC"/>
        </a:p>
      </dgm:t>
    </dgm:pt>
    <dgm:pt modelId="{03DCDB76-36C6-4E2E-A0E7-154121522261}" type="pres">
      <dgm:prSet presAssocID="{EB7E40AA-0046-448E-B304-643DEF7C041E}" presName="diagram" presStyleCnt="0">
        <dgm:presLayoutVars>
          <dgm:chPref val="1"/>
          <dgm:dir/>
          <dgm:animOne val="branch"/>
          <dgm:animLvl val="lvl"/>
          <dgm:resizeHandles/>
        </dgm:presLayoutVars>
      </dgm:prSet>
      <dgm:spPr/>
      <dgm:t>
        <a:bodyPr/>
        <a:lstStyle/>
        <a:p>
          <a:endParaRPr lang="es-EC"/>
        </a:p>
      </dgm:t>
    </dgm:pt>
    <dgm:pt modelId="{7851EC43-7273-4ED5-9BEC-090D68276E13}" type="pres">
      <dgm:prSet presAssocID="{4EAB4EA1-5FB1-4CE7-A29A-6FEC89BA5713}" presName="root" presStyleCnt="0"/>
      <dgm:spPr/>
    </dgm:pt>
    <dgm:pt modelId="{DDDED290-9BC9-474B-8FC3-F447CD482804}" type="pres">
      <dgm:prSet presAssocID="{4EAB4EA1-5FB1-4CE7-A29A-6FEC89BA5713}" presName="rootComposite" presStyleCnt="0"/>
      <dgm:spPr/>
    </dgm:pt>
    <dgm:pt modelId="{895852C5-20E7-4008-9604-C56BB32AF3B3}" type="pres">
      <dgm:prSet presAssocID="{4EAB4EA1-5FB1-4CE7-A29A-6FEC89BA5713}" presName="rootText" presStyleLbl="node1" presStyleIdx="0" presStyleCnt="2"/>
      <dgm:spPr/>
      <dgm:t>
        <a:bodyPr/>
        <a:lstStyle/>
        <a:p>
          <a:endParaRPr lang="es-EC"/>
        </a:p>
      </dgm:t>
    </dgm:pt>
    <dgm:pt modelId="{EFA5B870-1555-4844-96D0-C33C0BE1E02F}" type="pres">
      <dgm:prSet presAssocID="{4EAB4EA1-5FB1-4CE7-A29A-6FEC89BA5713}" presName="rootConnector" presStyleLbl="node1" presStyleIdx="0" presStyleCnt="2"/>
      <dgm:spPr/>
      <dgm:t>
        <a:bodyPr/>
        <a:lstStyle/>
        <a:p>
          <a:endParaRPr lang="es-EC"/>
        </a:p>
      </dgm:t>
    </dgm:pt>
    <dgm:pt modelId="{678ECD82-5FFD-45C4-AB63-83782CB5B1C4}" type="pres">
      <dgm:prSet presAssocID="{4EAB4EA1-5FB1-4CE7-A29A-6FEC89BA5713}" presName="childShape" presStyleCnt="0"/>
      <dgm:spPr/>
    </dgm:pt>
    <dgm:pt modelId="{F99F3727-0AF3-49BB-AF5C-93295B823E8E}" type="pres">
      <dgm:prSet presAssocID="{BE850C45-BAFA-445C-AA58-AA42B1F1A12D}" presName="Name13" presStyleLbl="parChTrans1D2" presStyleIdx="0" presStyleCnt="4"/>
      <dgm:spPr/>
      <dgm:t>
        <a:bodyPr/>
        <a:lstStyle/>
        <a:p>
          <a:endParaRPr lang="es-EC"/>
        </a:p>
      </dgm:t>
    </dgm:pt>
    <dgm:pt modelId="{CCF83586-8865-459F-9B2E-B7B1EE174644}" type="pres">
      <dgm:prSet presAssocID="{B9701641-C2CF-4401-A40F-1C039B9D34FB}" presName="childText" presStyleLbl="bgAcc1" presStyleIdx="0" presStyleCnt="4">
        <dgm:presLayoutVars>
          <dgm:bulletEnabled val="1"/>
        </dgm:presLayoutVars>
      </dgm:prSet>
      <dgm:spPr/>
      <dgm:t>
        <a:bodyPr/>
        <a:lstStyle/>
        <a:p>
          <a:endParaRPr lang="es-EC"/>
        </a:p>
      </dgm:t>
    </dgm:pt>
    <dgm:pt modelId="{215A3A37-CAE1-47D4-A69F-8EEB036E8E13}" type="pres">
      <dgm:prSet presAssocID="{D9F50797-A0E6-4B09-A390-95F28162B77B}" presName="Name13" presStyleLbl="parChTrans1D2" presStyleIdx="1" presStyleCnt="4"/>
      <dgm:spPr/>
      <dgm:t>
        <a:bodyPr/>
        <a:lstStyle/>
        <a:p>
          <a:endParaRPr lang="es-EC"/>
        </a:p>
      </dgm:t>
    </dgm:pt>
    <dgm:pt modelId="{84562767-E9BE-4C8A-9E64-F1525F45A0C3}" type="pres">
      <dgm:prSet presAssocID="{9D8BFD5A-548E-437B-BD14-36E5C0F40132}" presName="childText" presStyleLbl="bgAcc1" presStyleIdx="1" presStyleCnt="4">
        <dgm:presLayoutVars>
          <dgm:bulletEnabled val="1"/>
        </dgm:presLayoutVars>
      </dgm:prSet>
      <dgm:spPr/>
      <dgm:t>
        <a:bodyPr/>
        <a:lstStyle/>
        <a:p>
          <a:endParaRPr lang="es-EC"/>
        </a:p>
      </dgm:t>
    </dgm:pt>
    <dgm:pt modelId="{9BB26EC6-19FF-4447-BDFA-F6FD45966F76}" type="pres">
      <dgm:prSet presAssocID="{E559D99C-A68B-42E0-8D06-303AC23B5B73}" presName="root" presStyleCnt="0"/>
      <dgm:spPr/>
    </dgm:pt>
    <dgm:pt modelId="{D4652D43-3B0B-4A32-B9D5-39D3CE55DD53}" type="pres">
      <dgm:prSet presAssocID="{E559D99C-A68B-42E0-8D06-303AC23B5B73}" presName="rootComposite" presStyleCnt="0"/>
      <dgm:spPr/>
    </dgm:pt>
    <dgm:pt modelId="{9A9F3E19-23F0-4343-882B-A32C9236E663}" type="pres">
      <dgm:prSet presAssocID="{E559D99C-A68B-42E0-8D06-303AC23B5B73}" presName="rootText" presStyleLbl="node1" presStyleIdx="1" presStyleCnt="2"/>
      <dgm:spPr/>
      <dgm:t>
        <a:bodyPr/>
        <a:lstStyle/>
        <a:p>
          <a:endParaRPr lang="es-EC"/>
        </a:p>
      </dgm:t>
    </dgm:pt>
    <dgm:pt modelId="{71C494E2-CC8A-464B-9298-F6AC99D2D9D6}" type="pres">
      <dgm:prSet presAssocID="{E559D99C-A68B-42E0-8D06-303AC23B5B73}" presName="rootConnector" presStyleLbl="node1" presStyleIdx="1" presStyleCnt="2"/>
      <dgm:spPr/>
      <dgm:t>
        <a:bodyPr/>
        <a:lstStyle/>
        <a:p>
          <a:endParaRPr lang="es-EC"/>
        </a:p>
      </dgm:t>
    </dgm:pt>
    <dgm:pt modelId="{554655FB-E511-4D82-B96A-9BA972ADE055}" type="pres">
      <dgm:prSet presAssocID="{E559D99C-A68B-42E0-8D06-303AC23B5B73}" presName="childShape" presStyleCnt="0"/>
      <dgm:spPr/>
    </dgm:pt>
    <dgm:pt modelId="{C854CD8B-29B6-4EF9-AFFC-D12903266700}" type="pres">
      <dgm:prSet presAssocID="{B5D4E4C0-0A20-4637-9F7D-6AF68DC9B220}" presName="Name13" presStyleLbl="parChTrans1D2" presStyleIdx="2" presStyleCnt="4"/>
      <dgm:spPr/>
      <dgm:t>
        <a:bodyPr/>
        <a:lstStyle/>
        <a:p>
          <a:endParaRPr lang="es-EC"/>
        </a:p>
      </dgm:t>
    </dgm:pt>
    <dgm:pt modelId="{752EFF84-15CF-42BE-A7C0-1E75401D2E93}" type="pres">
      <dgm:prSet presAssocID="{CCA0A955-5F1B-41FB-AB7E-E2C2346C7117}" presName="childText" presStyleLbl="bgAcc1" presStyleIdx="2" presStyleCnt="4">
        <dgm:presLayoutVars>
          <dgm:bulletEnabled val="1"/>
        </dgm:presLayoutVars>
      </dgm:prSet>
      <dgm:spPr/>
      <dgm:t>
        <a:bodyPr/>
        <a:lstStyle/>
        <a:p>
          <a:endParaRPr lang="es-EC"/>
        </a:p>
      </dgm:t>
    </dgm:pt>
    <dgm:pt modelId="{D49C1A08-B52D-48D9-AE10-267C9D8D603E}" type="pres">
      <dgm:prSet presAssocID="{FCEC2F13-2DB7-4A9D-AF45-78475BB4DDBF}" presName="Name13" presStyleLbl="parChTrans1D2" presStyleIdx="3" presStyleCnt="4"/>
      <dgm:spPr/>
      <dgm:t>
        <a:bodyPr/>
        <a:lstStyle/>
        <a:p>
          <a:endParaRPr lang="es-EC"/>
        </a:p>
      </dgm:t>
    </dgm:pt>
    <dgm:pt modelId="{B9F94487-963A-4425-834C-BF17EE3BFE24}" type="pres">
      <dgm:prSet presAssocID="{FBDE83BF-1ACC-427E-82D0-FCFA2D093423}" presName="childText" presStyleLbl="bgAcc1" presStyleIdx="3" presStyleCnt="4">
        <dgm:presLayoutVars>
          <dgm:bulletEnabled val="1"/>
        </dgm:presLayoutVars>
      </dgm:prSet>
      <dgm:spPr/>
      <dgm:t>
        <a:bodyPr/>
        <a:lstStyle/>
        <a:p>
          <a:endParaRPr lang="es-EC"/>
        </a:p>
      </dgm:t>
    </dgm:pt>
  </dgm:ptLst>
  <dgm:cxnLst>
    <dgm:cxn modelId="{9FFA69C0-359E-4A68-97B1-DF6E034B7CB1}" srcId="{E559D99C-A68B-42E0-8D06-303AC23B5B73}" destId="{CCA0A955-5F1B-41FB-AB7E-E2C2346C7117}" srcOrd="0" destOrd="0" parTransId="{B5D4E4C0-0A20-4637-9F7D-6AF68DC9B220}" sibTransId="{CF35307D-0EF9-478D-957A-B9E96C23F832}"/>
    <dgm:cxn modelId="{FA88674A-3C0A-4128-AF7E-1CE41A4FC283}" type="presOf" srcId="{E559D99C-A68B-42E0-8D06-303AC23B5B73}" destId="{71C494E2-CC8A-464B-9298-F6AC99D2D9D6}" srcOrd="1" destOrd="0" presId="urn:microsoft.com/office/officeart/2005/8/layout/hierarchy3"/>
    <dgm:cxn modelId="{F151BEAF-5D2C-49F4-8BC4-8F14EA12BB2C}" type="presOf" srcId="{E559D99C-A68B-42E0-8D06-303AC23B5B73}" destId="{9A9F3E19-23F0-4343-882B-A32C9236E663}" srcOrd="0" destOrd="0" presId="urn:microsoft.com/office/officeart/2005/8/layout/hierarchy3"/>
    <dgm:cxn modelId="{0927442E-96B6-438F-9B89-38781E5C776A}" type="presOf" srcId="{EB7E40AA-0046-448E-B304-643DEF7C041E}" destId="{03DCDB76-36C6-4E2E-A0E7-154121522261}" srcOrd="0" destOrd="0" presId="urn:microsoft.com/office/officeart/2005/8/layout/hierarchy3"/>
    <dgm:cxn modelId="{7B0917EE-4B55-49A1-92D7-65C4D6DCBD38}" type="presOf" srcId="{4EAB4EA1-5FB1-4CE7-A29A-6FEC89BA5713}" destId="{895852C5-20E7-4008-9604-C56BB32AF3B3}" srcOrd="0" destOrd="0" presId="urn:microsoft.com/office/officeart/2005/8/layout/hierarchy3"/>
    <dgm:cxn modelId="{25059BCA-5FEB-4D17-9B0F-A69105BAA2EC}" srcId="{4EAB4EA1-5FB1-4CE7-A29A-6FEC89BA5713}" destId="{9D8BFD5A-548E-437B-BD14-36E5C0F40132}" srcOrd="1" destOrd="0" parTransId="{D9F50797-A0E6-4B09-A390-95F28162B77B}" sibTransId="{D3DB5846-7B40-4E19-8D45-65717725183F}"/>
    <dgm:cxn modelId="{6952C2FB-D21B-4E80-9517-FA3B23FC4DCE}" srcId="{E559D99C-A68B-42E0-8D06-303AC23B5B73}" destId="{FBDE83BF-1ACC-427E-82D0-FCFA2D093423}" srcOrd="1" destOrd="0" parTransId="{FCEC2F13-2DB7-4A9D-AF45-78475BB4DDBF}" sibTransId="{9295B1CB-487B-418E-88A4-DA0AA12A0866}"/>
    <dgm:cxn modelId="{9657DD73-640F-4E35-A8A7-77451989297D}" srcId="{EB7E40AA-0046-448E-B304-643DEF7C041E}" destId="{4EAB4EA1-5FB1-4CE7-A29A-6FEC89BA5713}" srcOrd="0" destOrd="0" parTransId="{09667E9E-BFBE-4F07-B765-59E447666116}" sibTransId="{DACC8CC5-8EE6-4FCF-8522-B2EF3C955D58}"/>
    <dgm:cxn modelId="{BFBB319F-DF8B-44C4-8976-619EEA316490}" srcId="{EB7E40AA-0046-448E-B304-643DEF7C041E}" destId="{E559D99C-A68B-42E0-8D06-303AC23B5B73}" srcOrd="1" destOrd="0" parTransId="{FFFB6872-A34F-4321-BC2D-48C4D0798E59}" sibTransId="{691DDA64-FC0F-4C1A-988E-EAD0B387C2BE}"/>
    <dgm:cxn modelId="{3515C0C2-CDDE-4A3E-8388-5043A3A4C277}" type="presOf" srcId="{B5D4E4C0-0A20-4637-9F7D-6AF68DC9B220}" destId="{C854CD8B-29B6-4EF9-AFFC-D12903266700}" srcOrd="0" destOrd="0" presId="urn:microsoft.com/office/officeart/2005/8/layout/hierarchy3"/>
    <dgm:cxn modelId="{45259502-E4AF-40EA-8044-15013D026780}" type="presOf" srcId="{B9701641-C2CF-4401-A40F-1C039B9D34FB}" destId="{CCF83586-8865-459F-9B2E-B7B1EE174644}" srcOrd="0" destOrd="0" presId="urn:microsoft.com/office/officeart/2005/8/layout/hierarchy3"/>
    <dgm:cxn modelId="{102A56C9-7200-4797-BC9B-4D2ECAB54FC5}" type="presOf" srcId="{D9F50797-A0E6-4B09-A390-95F28162B77B}" destId="{215A3A37-CAE1-47D4-A69F-8EEB036E8E13}" srcOrd="0" destOrd="0" presId="urn:microsoft.com/office/officeart/2005/8/layout/hierarchy3"/>
    <dgm:cxn modelId="{ED30CFE4-A96F-429F-BA5B-6599C86D1A05}" type="presOf" srcId="{FCEC2F13-2DB7-4A9D-AF45-78475BB4DDBF}" destId="{D49C1A08-B52D-48D9-AE10-267C9D8D603E}" srcOrd="0" destOrd="0" presId="urn:microsoft.com/office/officeart/2005/8/layout/hierarchy3"/>
    <dgm:cxn modelId="{8DEC36C6-3402-4A95-B36E-5A86C67123FE}" type="presOf" srcId="{4EAB4EA1-5FB1-4CE7-A29A-6FEC89BA5713}" destId="{EFA5B870-1555-4844-96D0-C33C0BE1E02F}" srcOrd="1" destOrd="0" presId="urn:microsoft.com/office/officeart/2005/8/layout/hierarchy3"/>
    <dgm:cxn modelId="{41D0F9B1-E82F-46B0-B5B3-9F41A7CF227B}" srcId="{4EAB4EA1-5FB1-4CE7-A29A-6FEC89BA5713}" destId="{B9701641-C2CF-4401-A40F-1C039B9D34FB}" srcOrd="0" destOrd="0" parTransId="{BE850C45-BAFA-445C-AA58-AA42B1F1A12D}" sibTransId="{B7917E85-B007-4C6F-844E-F51A5985013C}"/>
    <dgm:cxn modelId="{72CC419E-12C2-4F14-999B-6AE9542CDF7F}" type="presOf" srcId="{CCA0A955-5F1B-41FB-AB7E-E2C2346C7117}" destId="{752EFF84-15CF-42BE-A7C0-1E75401D2E93}" srcOrd="0" destOrd="0" presId="urn:microsoft.com/office/officeart/2005/8/layout/hierarchy3"/>
    <dgm:cxn modelId="{2934ABB0-73A8-4A8E-8F9C-C38A44CD744E}" type="presOf" srcId="{FBDE83BF-1ACC-427E-82D0-FCFA2D093423}" destId="{B9F94487-963A-4425-834C-BF17EE3BFE24}" srcOrd="0" destOrd="0" presId="urn:microsoft.com/office/officeart/2005/8/layout/hierarchy3"/>
    <dgm:cxn modelId="{EF8D0C73-6FB1-49FF-B1D3-63C518B30865}" type="presOf" srcId="{BE850C45-BAFA-445C-AA58-AA42B1F1A12D}" destId="{F99F3727-0AF3-49BB-AF5C-93295B823E8E}" srcOrd="0" destOrd="0" presId="urn:microsoft.com/office/officeart/2005/8/layout/hierarchy3"/>
    <dgm:cxn modelId="{D6C7D2EF-CCBB-444B-8292-523DC6A4B870}" type="presOf" srcId="{9D8BFD5A-548E-437B-BD14-36E5C0F40132}" destId="{84562767-E9BE-4C8A-9E64-F1525F45A0C3}" srcOrd="0" destOrd="0" presId="urn:microsoft.com/office/officeart/2005/8/layout/hierarchy3"/>
    <dgm:cxn modelId="{0ABCCC2B-11C7-4065-9D7E-8B9AC9B4B781}" type="presParOf" srcId="{03DCDB76-36C6-4E2E-A0E7-154121522261}" destId="{7851EC43-7273-4ED5-9BEC-090D68276E13}" srcOrd="0" destOrd="0" presId="urn:microsoft.com/office/officeart/2005/8/layout/hierarchy3"/>
    <dgm:cxn modelId="{2AD1D4F3-0242-4424-8323-52E7F95197B3}" type="presParOf" srcId="{7851EC43-7273-4ED5-9BEC-090D68276E13}" destId="{DDDED290-9BC9-474B-8FC3-F447CD482804}" srcOrd="0" destOrd="0" presId="urn:microsoft.com/office/officeart/2005/8/layout/hierarchy3"/>
    <dgm:cxn modelId="{157AADF1-26AB-4493-97B4-550F09FEAAD2}" type="presParOf" srcId="{DDDED290-9BC9-474B-8FC3-F447CD482804}" destId="{895852C5-20E7-4008-9604-C56BB32AF3B3}" srcOrd="0" destOrd="0" presId="urn:microsoft.com/office/officeart/2005/8/layout/hierarchy3"/>
    <dgm:cxn modelId="{1B1AC19A-CB83-4A95-A5D7-FD6AF1278409}" type="presParOf" srcId="{DDDED290-9BC9-474B-8FC3-F447CD482804}" destId="{EFA5B870-1555-4844-96D0-C33C0BE1E02F}" srcOrd="1" destOrd="0" presId="urn:microsoft.com/office/officeart/2005/8/layout/hierarchy3"/>
    <dgm:cxn modelId="{D14E9144-A2D8-4B8B-9096-9102A4C7E05C}" type="presParOf" srcId="{7851EC43-7273-4ED5-9BEC-090D68276E13}" destId="{678ECD82-5FFD-45C4-AB63-83782CB5B1C4}" srcOrd="1" destOrd="0" presId="urn:microsoft.com/office/officeart/2005/8/layout/hierarchy3"/>
    <dgm:cxn modelId="{299D400A-2EA4-4DA2-B818-36194586115F}" type="presParOf" srcId="{678ECD82-5FFD-45C4-AB63-83782CB5B1C4}" destId="{F99F3727-0AF3-49BB-AF5C-93295B823E8E}" srcOrd="0" destOrd="0" presId="urn:microsoft.com/office/officeart/2005/8/layout/hierarchy3"/>
    <dgm:cxn modelId="{EF96556E-D8BA-44BF-B031-55632D725953}" type="presParOf" srcId="{678ECD82-5FFD-45C4-AB63-83782CB5B1C4}" destId="{CCF83586-8865-459F-9B2E-B7B1EE174644}" srcOrd="1" destOrd="0" presId="urn:microsoft.com/office/officeart/2005/8/layout/hierarchy3"/>
    <dgm:cxn modelId="{5ADFF48E-4936-4660-AF96-A1950D0753BC}" type="presParOf" srcId="{678ECD82-5FFD-45C4-AB63-83782CB5B1C4}" destId="{215A3A37-CAE1-47D4-A69F-8EEB036E8E13}" srcOrd="2" destOrd="0" presId="urn:microsoft.com/office/officeart/2005/8/layout/hierarchy3"/>
    <dgm:cxn modelId="{C53FB6CD-43CC-4927-9399-FD78345DC565}" type="presParOf" srcId="{678ECD82-5FFD-45C4-AB63-83782CB5B1C4}" destId="{84562767-E9BE-4C8A-9E64-F1525F45A0C3}" srcOrd="3" destOrd="0" presId="urn:microsoft.com/office/officeart/2005/8/layout/hierarchy3"/>
    <dgm:cxn modelId="{7B275578-B2B3-484C-9F34-560367C92EA7}" type="presParOf" srcId="{03DCDB76-36C6-4E2E-A0E7-154121522261}" destId="{9BB26EC6-19FF-4447-BDFA-F6FD45966F76}" srcOrd="1" destOrd="0" presId="urn:microsoft.com/office/officeart/2005/8/layout/hierarchy3"/>
    <dgm:cxn modelId="{166A86B1-FDB6-47F0-8C5F-707039E8CEC8}" type="presParOf" srcId="{9BB26EC6-19FF-4447-BDFA-F6FD45966F76}" destId="{D4652D43-3B0B-4A32-B9D5-39D3CE55DD53}" srcOrd="0" destOrd="0" presId="urn:microsoft.com/office/officeart/2005/8/layout/hierarchy3"/>
    <dgm:cxn modelId="{AD474DA7-31C6-4019-86DD-AEAF14ECDEFC}" type="presParOf" srcId="{D4652D43-3B0B-4A32-B9D5-39D3CE55DD53}" destId="{9A9F3E19-23F0-4343-882B-A32C9236E663}" srcOrd="0" destOrd="0" presId="urn:microsoft.com/office/officeart/2005/8/layout/hierarchy3"/>
    <dgm:cxn modelId="{003AC340-1A45-43EF-BE6B-BAC2D3AA8D57}" type="presParOf" srcId="{D4652D43-3B0B-4A32-B9D5-39D3CE55DD53}" destId="{71C494E2-CC8A-464B-9298-F6AC99D2D9D6}" srcOrd="1" destOrd="0" presId="urn:microsoft.com/office/officeart/2005/8/layout/hierarchy3"/>
    <dgm:cxn modelId="{0EAAAB7E-3640-40DF-A5FB-6188238E52C2}" type="presParOf" srcId="{9BB26EC6-19FF-4447-BDFA-F6FD45966F76}" destId="{554655FB-E511-4D82-B96A-9BA972ADE055}" srcOrd="1" destOrd="0" presId="urn:microsoft.com/office/officeart/2005/8/layout/hierarchy3"/>
    <dgm:cxn modelId="{42BC2397-A345-4690-A6AD-A34821F14F53}" type="presParOf" srcId="{554655FB-E511-4D82-B96A-9BA972ADE055}" destId="{C854CD8B-29B6-4EF9-AFFC-D12903266700}" srcOrd="0" destOrd="0" presId="urn:microsoft.com/office/officeart/2005/8/layout/hierarchy3"/>
    <dgm:cxn modelId="{0C644B87-049C-4670-8E98-2BE4844EAA82}" type="presParOf" srcId="{554655FB-E511-4D82-B96A-9BA972ADE055}" destId="{752EFF84-15CF-42BE-A7C0-1E75401D2E93}" srcOrd="1" destOrd="0" presId="urn:microsoft.com/office/officeart/2005/8/layout/hierarchy3"/>
    <dgm:cxn modelId="{6119DA28-14BA-46CB-AC3D-AC4974ACDE96}" type="presParOf" srcId="{554655FB-E511-4D82-B96A-9BA972ADE055}" destId="{D49C1A08-B52D-48D9-AE10-267C9D8D603E}" srcOrd="2" destOrd="0" presId="urn:microsoft.com/office/officeart/2005/8/layout/hierarchy3"/>
    <dgm:cxn modelId="{ADEFDE27-5A2D-4C9C-9FD2-EEF99F62801F}" type="presParOf" srcId="{554655FB-E511-4D82-B96A-9BA972ADE055}" destId="{B9F94487-963A-4425-834C-BF17EE3BFE24}" srcOrd="3"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B7043FF1-29E9-4891-8924-87DCA1F2DAC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7700D698-D77F-45EE-96B1-684E3F6B78B7}">
      <dgm:prSet phldrT="[Texto]"/>
      <dgm:spPr/>
      <dgm:t>
        <a:bodyPr/>
        <a:lstStyle/>
        <a:p>
          <a:r>
            <a:rPr lang="es-EC" dirty="0" smtClean="0"/>
            <a:t>Para América </a:t>
          </a:r>
          <a:r>
            <a:rPr lang="es-EC" dirty="0" err="1" smtClean="0"/>
            <a:t>retail</a:t>
          </a:r>
          <a:r>
            <a:rPr lang="es-EC" dirty="0" smtClean="0"/>
            <a:t> el 20% de latinoamericanos hacen compras en línea de las cuales el 60% proceden de Norteamérica. </a:t>
          </a:r>
          <a:endParaRPr lang="es-EC" dirty="0"/>
        </a:p>
      </dgm:t>
    </dgm:pt>
    <dgm:pt modelId="{D7DFAA38-9A98-445F-B13E-6BF841467D2F}" type="parTrans" cxnId="{E93B724C-EFF6-4B97-B28F-BD864812B632}">
      <dgm:prSet/>
      <dgm:spPr/>
      <dgm:t>
        <a:bodyPr/>
        <a:lstStyle/>
        <a:p>
          <a:endParaRPr lang="es-EC"/>
        </a:p>
      </dgm:t>
    </dgm:pt>
    <dgm:pt modelId="{282F6292-6140-4046-9DB0-13ABEE1010C2}" type="sibTrans" cxnId="{E93B724C-EFF6-4B97-B28F-BD864812B632}">
      <dgm:prSet/>
      <dgm:spPr/>
      <dgm:t>
        <a:bodyPr/>
        <a:lstStyle/>
        <a:p>
          <a:endParaRPr lang="es-EC"/>
        </a:p>
      </dgm:t>
    </dgm:pt>
    <dgm:pt modelId="{B81695AD-A6B3-43E9-8C9F-CBD42B9A09DE}">
      <dgm:prSet phldrT="[Texto]"/>
      <dgm:spPr/>
      <dgm:t>
        <a:bodyPr/>
        <a:lstStyle/>
        <a:p>
          <a:r>
            <a:rPr lang="es-EC" dirty="0" smtClean="0"/>
            <a:t>Según el INEC en Ecuador se registró que existen 13.7 millones de usuarios en el internet, con una penetración del 80% a nivel país</a:t>
          </a:r>
          <a:endParaRPr lang="es-EC" dirty="0"/>
        </a:p>
      </dgm:t>
    </dgm:pt>
    <dgm:pt modelId="{C7D2BC81-2430-4AA7-B1CA-324E1BE88E03}" type="parTrans" cxnId="{4265DF93-C23D-4A33-AC40-1D8DF225DEB1}">
      <dgm:prSet/>
      <dgm:spPr/>
      <dgm:t>
        <a:bodyPr/>
        <a:lstStyle/>
        <a:p>
          <a:endParaRPr lang="es-EC"/>
        </a:p>
      </dgm:t>
    </dgm:pt>
    <dgm:pt modelId="{F76B90D9-1875-429F-8EAA-F5C27FD1EDF1}" type="sibTrans" cxnId="{4265DF93-C23D-4A33-AC40-1D8DF225DEB1}">
      <dgm:prSet/>
      <dgm:spPr/>
      <dgm:t>
        <a:bodyPr/>
        <a:lstStyle/>
        <a:p>
          <a:endParaRPr lang="es-EC"/>
        </a:p>
      </dgm:t>
    </dgm:pt>
    <dgm:pt modelId="{73B65FC3-E7A4-4C76-A40F-83F68C71DEFC}">
      <dgm:prSet phldrT="[Texto]"/>
      <dgm:spPr/>
      <dgm:t>
        <a:bodyPr/>
        <a:lstStyle/>
        <a:p>
          <a:r>
            <a:rPr lang="es-EC" dirty="0" smtClean="0"/>
            <a:t>La cantidad de usuarios no se encuentra relacionada con las compras en línea.</a:t>
          </a:r>
          <a:endParaRPr lang="es-EC" dirty="0"/>
        </a:p>
      </dgm:t>
    </dgm:pt>
    <dgm:pt modelId="{F150ACF6-F08F-4A8E-8B91-1FE2945BBE96}" type="parTrans" cxnId="{163B6464-B62C-4FA6-A4C2-D6359F3C055A}">
      <dgm:prSet/>
      <dgm:spPr/>
      <dgm:t>
        <a:bodyPr/>
        <a:lstStyle/>
        <a:p>
          <a:endParaRPr lang="es-EC"/>
        </a:p>
      </dgm:t>
    </dgm:pt>
    <dgm:pt modelId="{3B9E3B3C-2796-4B8C-B240-585CA98CB80A}" type="sibTrans" cxnId="{163B6464-B62C-4FA6-A4C2-D6359F3C055A}">
      <dgm:prSet/>
      <dgm:spPr/>
      <dgm:t>
        <a:bodyPr/>
        <a:lstStyle/>
        <a:p>
          <a:endParaRPr lang="es-EC"/>
        </a:p>
      </dgm:t>
    </dgm:pt>
    <dgm:pt modelId="{E0F6B596-406E-483F-9CAE-B6F820934EBD}" type="pres">
      <dgm:prSet presAssocID="{B7043FF1-29E9-4891-8924-87DCA1F2DACD}" presName="Name0" presStyleCnt="0">
        <dgm:presLayoutVars>
          <dgm:dir/>
          <dgm:resizeHandles val="exact"/>
        </dgm:presLayoutVars>
      </dgm:prSet>
      <dgm:spPr/>
      <dgm:t>
        <a:bodyPr/>
        <a:lstStyle/>
        <a:p>
          <a:endParaRPr lang="es-EC"/>
        </a:p>
      </dgm:t>
    </dgm:pt>
    <dgm:pt modelId="{51AC8144-CFF3-443E-B4A3-6C72D0F4686D}" type="pres">
      <dgm:prSet presAssocID="{7700D698-D77F-45EE-96B1-684E3F6B78B7}" presName="node" presStyleLbl="node1" presStyleIdx="0" presStyleCnt="3">
        <dgm:presLayoutVars>
          <dgm:bulletEnabled val="1"/>
        </dgm:presLayoutVars>
      </dgm:prSet>
      <dgm:spPr/>
      <dgm:t>
        <a:bodyPr/>
        <a:lstStyle/>
        <a:p>
          <a:endParaRPr lang="es-EC"/>
        </a:p>
      </dgm:t>
    </dgm:pt>
    <dgm:pt modelId="{1FDABDC0-081B-4BF2-9616-8E76A4FF760E}" type="pres">
      <dgm:prSet presAssocID="{282F6292-6140-4046-9DB0-13ABEE1010C2}" presName="sibTrans" presStyleLbl="sibTrans1D1" presStyleIdx="0" presStyleCnt="2"/>
      <dgm:spPr/>
      <dgm:t>
        <a:bodyPr/>
        <a:lstStyle/>
        <a:p>
          <a:endParaRPr lang="es-EC"/>
        </a:p>
      </dgm:t>
    </dgm:pt>
    <dgm:pt modelId="{2C012C8F-82A1-4D09-9713-7F2F06D65E2F}" type="pres">
      <dgm:prSet presAssocID="{282F6292-6140-4046-9DB0-13ABEE1010C2}" presName="connectorText" presStyleLbl="sibTrans1D1" presStyleIdx="0" presStyleCnt="2"/>
      <dgm:spPr/>
      <dgm:t>
        <a:bodyPr/>
        <a:lstStyle/>
        <a:p>
          <a:endParaRPr lang="es-EC"/>
        </a:p>
      </dgm:t>
    </dgm:pt>
    <dgm:pt modelId="{4FB857AE-6987-4353-AC19-8673710C9210}" type="pres">
      <dgm:prSet presAssocID="{B81695AD-A6B3-43E9-8C9F-CBD42B9A09DE}" presName="node" presStyleLbl="node1" presStyleIdx="1" presStyleCnt="3">
        <dgm:presLayoutVars>
          <dgm:bulletEnabled val="1"/>
        </dgm:presLayoutVars>
      </dgm:prSet>
      <dgm:spPr/>
      <dgm:t>
        <a:bodyPr/>
        <a:lstStyle/>
        <a:p>
          <a:endParaRPr lang="es-EC"/>
        </a:p>
      </dgm:t>
    </dgm:pt>
    <dgm:pt modelId="{D64FACAC-E02A-403B-8E38-B8ADA175CBA7}" type="pres">
      <dgm:prSet presAssocID="{F76B90D9-1875-429F-8EAA-F5C27FD1EDF1}" presName="sibTrans" presStyleLbl="sibTrans1D1" presStyleIdx="1" presStyleCnt="2"/>
      <dgm:spPr/>
      <dgm:t>
        <a:bodyPr/>
        <a:lstStyle/>
        <a:p>
          <a:endParaRPr lang="es-EC"/>
        </a:p>
      </dgm:t>
    </dgm:pt>
    <dgm:pt modelId="{2C46B2C4-355E-4D8A-96CE-5CE65545A7B0}" type="pres">
      <dgm:prSet presAssocID="{F76B90D9-1875-429F-8EAA-F5C27FD1EDF1}" presName="connectorText" presStyleLbl="sibTrans1D1" presStyleIdx="1" presStyleCnt="2"/>
      <dgm:spPr/>
      <dgm:t>
        <a:bodyPr/>
        <a:lstStyle/>
        <a:p>
          <a:endParaRPr lang="es-EC"/>
        </a:p>
      </dgm:t>
    </dgm:pt>
    <dgm:pt modelId="{11DE69F0-8487-4467-9496-1DEB059E8B0C}" type="pres">
      <dgm:prSet presAssocID="{73B65FC3-E7A4-4C76-A40F-83F68C71DEFC}" presName="node" presStyleLbl="node1" presStyleIdx="2" presStyleCnt="3">
        <dgm:presLayoutVars>
          <dgm:bulletEnabled val="1"/>
        </dgm:presLayoutVars>
      </dgm:prSet>
      <dgm:spPr/>
      <dgm:t>
        <a:bodyPr/>
        <a:lstStyle/>
        <a:p>
          <a:endParaRPr lang="es-EC"/>
        </a:p>
      </dgm:t>
    </dgm:pt>
  </dgm:ptLst>
  <dgm:cxnLst>
    <dgm:cxn modelId="{E7D32522-1632-40DA-B2E7-3686A145422F}" type="presOf" srcId="{73B65FC3-E7A4-4C76-A40F-83F68C71DEFC}" destId="{11DE69F0-8487-4467-9496-1DEB059E8B0C}" srcOrd="0" destOrd="0" presId="urn:microsoft.com/office/officeart/2005/8/layout/bProcess3"/>
    <dgm:cxn modelId="{3ECAA3D4-A0C7-4DE7-9298-415EAE761C64}" type="presOf" srcId="{282F6292-6140-4046-9DB0-13ABEE1010C2}" destId="{1FDABDC0-081B-4BF2-9616-8E76A4FF760E}" srcOrd="0" destOrd="0" presId="urn:microsoft.com/office/officeart/2005/8/layout/bProcess3"/>
    <dgm:cxn modelId="{163B6464-B62C-4FA6-A4C2-D6359F3C055A}" srcId="{B7043FF1-29E9-4891-8924-87DCA1F2DACD}" destId="{73B65FC3-E7A4-4C76-A40F-83F68C71DEFC}" srcOrd="2" destOrd="0" parTransId="{F150ACF6-F08F-4A8E-8B91-1FE2945BBE96}" sibTransId="{3B9E3B3C-2796-4B8C-B240-585CA98CB80A}"/>
    <dgm:cxn modelId="{1305EAC6-E692-4369-8731-0C0EA85E8CDE}" type="presOf" srcId="{F76B90D9-1875-429F-8EAA-F5C27FD1EDF1}" destId="{D64FACAC-E02A-403B-8E38-B8ADA175CBA7}" srcOrd="0" destOrd="0" presId="urn:microsoft.com/office/officeart/2005/8/layout/bProcess3"/>
    <dgm:cxn modelId="{4265DF93-C23D-4A33-AC40-1D8DF225DEB1}" srcId="{B7043FF1-29E9-4891-8924-87DCA1F2DACD}" destId="{B81695AD-A6B3-43E9-8C9F-CBD42B9A09DE}" srcOrd="1" destOrd="0" parTransId="{C7D2BC81-2430-4AA7-B1CA-324E1BE88E03}" sibTransId="{F76B90D9-1875-429F-8EAA-F5C27FD1EDF1}"/>
    <dgm:cxn modelId="{5A314D6B-200E-44B2-813B-DEDFC1F51F18}" type="presOf" srcId="{282F6292-6140-4046-9DB0-13ABEE1010C2}" destId="{2C012C8F-82A1-4D09-9713-7F2F06D65E2F}" srcOrd="1" destOrd="0" presId="urn:microsoft.com/office/officeart/2005/8/layout/bProcess3"/>
    <dgm:cxn modelId="{E5698FCF-1AA3-4516-8296-132D0D59B05F}" type="presOf" srcId="{B81695AD-A6B3-43E9-8C9F-CBD42B9A09DE}" destId="{4FB857AE-6987-4353-AC19-8673710C9210}" srcOrd="0" destOrd="0" presId="urn:microsoft.com/office/officeart/2005/8/layout/bProcess3"/>
    <dgm:cxn modelId="{C4CD07F0-7B2C-449E-8F55-8B6A1EBCDF7B}" type="presOf" srcId="{F76B90D9-1875-429F-8EAA-F5C27FD1EDF1}" destId="{2C46B2C4-355E-4D8A-96CE-5CE65545A7B0}" srcOrd="1" destOrd="0" presId="urn:microsoft.com/office/officeart/2005/8/layout/bProcess3"/>
    <dgm:cxn modelId="{D56C47D4-94DF-4A98-9C37-7E4CAC7B706A}" type="presOf" srcId="{7700D698-D77F-45EE-96B1-684E3F6B78B7}" destId="{51AC8144-CFF3-443E-B4A3-6C72D0F4686D}" srcOrd="0" destOrd="0" presId="urn:microsoft.com/office/officeart/2005/8/layout/bProcess3"/>
    <dgm:cxn modelId="{E93B724C-EFF6-4B97-B28F-BD864812B632}" srcId="{B7043FF1-29E9-4891-8924-87DCA1F2DACD}" destId="{7700D698-D77F-45EE-96B1-684E3F6B78B7}" srcOrd="0" destOrd="0" parTransId="{D7DFAA38-9A98-445F-B13E-6BF841467D2F}" sibTransId="{282F6292-6140-4046-9DB0-13ABEE1010C2}"/>
    <dgm:cxn modelId="{65B7F7C3-4BAE-471A-B707-9A8E1F0BB4DE}" type="presOf" srcId="{B7043FF1-29E9-4891-8924-87DCA1F2DACD}" destId="{E0F6B596-406E-483F-9CAE-B6F820934EBD}" srcOrd="0" destOrd="0" presId="urn:microsoft.com/office/officeart/2005/8/layout/bProcess3"/>
    <dgm:cxn modelId="{AFCC8F05-65AA-403B-87B9-2926939793C3}" type="presParOf" srcId="{E0F6B596-406E-483F-9CAE-B6F820934EBD}" destId="{51AC8144-CFF3-443E-B4A3-6C72D0F4686D}" srcOrd="0" destOrd="0" presId="urn:microsoft.com/office/officeart/2005/8/layout/bProcess3"/>
    <dgm:cxn modelId="{9A7674AE-9D95-444C-9FB6-B0B95F89E35A}" type="presParOf" srcId="{E0F6B596-406E-483F-9CAE-B6F820934EBD}" destId="{1FDABDC0-081B-4BF2-9616-8E76A4FF760E}" srcOrd="1" destOrd="0" presId="urn:microsoft.com/office/officeart/2005/8/layout/bProcess3"/>
    <dgm:cxn modelId="{2AF0F2FD-BF70-451A-8805-B50E2BD7ED81}" type="presParOf" srcId="{1FDABDC0-081B-4BF2-9616-8E76A4FF760E}" destId="{2C012C8F-82A1-4D09-9713-7F2F06D65E2F}" srcOrd="0" destOrd="0" presId="urn:microsoft.com/office/officeart/2005/8/layout/bProcess3"/>
    <dgm:cxn modelId="{38B223A3-5B40-4025-86D5-E4BA8EB8A756}" type="presParOf" srcId="{E0F6B596-406E-483F-9CAE-B6F820934EBD}" destId="{4FB857AE-6987-4353-AC19-8673710C9210}" srcOrd="2" destOrd="0" presId="urn:microsoft.com/office/officeart/2005/8/layout/bProcess3"/>
    <dgm:cxn modelId="{CE4110BD-88E1-4B0B-B8BB-D8174EE649D6}" type="presParOf" srcId="{E0F6B596-406E-483F-9CAE-B6F820934EBD}" destId="{D64FACAC-E02A-403B-8E38-B8ADA175CBA7}" srcOrd="3" destOrd="0" presId="urn:microsoft.com/office/officeart/2005/8/layout/bProcess3"/>
    <dgm:cxn modelId="{20BD77D7-66D2-48FC-B452-33DA8F4A8706}" type="presParOf" srcId="{D64FACAC-E02A-403B-8E38-B8ADA175CBA7}" destId="{2C46B2C4-355E-4D8A-96CE-5CE65545A7B0}" srcOrd="0" destOrd="0" presId="urn:microsoft.com/office/officeart/2005/8/layout/bProcess3"/>
    <dgm:cxn modelId="{89DA8F9C-51DA-48FA-96F6-696B9104114A}" type="presParOf" srcId="{E0F6B596-406E-483F-9CAE-B6F820934EBD}" destId="{11DE69F0-8487-4467-9496-1DEB059E8B0C}" srcOrd="4" destOrd="0" presId="urn:microsoft.com/office/officeart/2005/8/layout/bProcess3"/>
  </dgm:cxnLst>
  <dgm:bg/>
  <dgm:whole/>
</dgm:dataModel>
</file>

<file path=ppt/diagrams/data4.xml><?xml version="1.0" encoding="utf-8"?>
<dgm:dataModel xmlns:dgm="http://schemas.openxmlformats.org/drawingml/2006/diagram" xmlns:a="http://schemas.openxmlformats.org/drawingml/2006/main">
  <dgm:ptLst>
    <dgm:pt modelId="{93A9351E-F472-400E-AF69-D9156169540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CE27EFF5-ECE5-41CA-9A95-1B890EC71A16}">
      <dgm:prSet phldrT="[Texto]" custT="1"/>
      <dgm:spPr/>
      <dgm:t>
        <a:bodyPr/>
        <a:lstStyle/>
        <a:p>
          <a:r>
            <a:rPr lang="es-EC" sz="3600" b="1" dirty="0" smtClean="0"/>
            <a:t>Objetivo General</a:t>
          </a:r>
          <a:endParaRPr lang="es-EC" sz="3600" b="1" dirty="0"/>
        </a:p>
      </dgm:t>
    </dgm:pt>
    <dgm:pt modelId="{697AD218-5C28-4767-AAA3-5F7C8F84349D}" type="parTrans" cxnId="{B5CFC2A5-1E7E-47DA-A8AE-E83CC71253A5}">
      <dgm:prSet/>
      <dgm:spPr/>
      <dgm:t>
        <a:bodyPr/>
        <a:lstStyle/>
        <a:p>
          <a:endParaRPr lang="es-EC"/>
        </a:p>
      </dgm:t>
    </dgm:pt>
    <dgm:pt modelId="{39BAFCA9-B52E-4E0B-A867-467D7597CF7E}" type="sibTrans" cxnId="{B5CFC2A5-1E7E-47DA-A8AE-E83CC71253A5}">
      <dgm:prSet/>
      <dgm:spPr/>
      <dgm:t>
        <a:bodyPr/>
        <a:lstStyle/>
        <a:p>
          <a:endParaRPr lang="es-EC"/>
        </a:p>
      </dgm:t>
    </dgm:pt>
    <dgm:pt modelId="{CB9DDC3B-CC29-43D9-9A40-CE7304ECB1CD}">
      <dgm:prSet phldrT="[Texto]" custT="1"/>
      <dgm:spPr/>
      <dgm:t>
        <a:bodyPr/>
        <a:lstStyle/>
        <a:p>
          <a:pPr algn="just"/>
          <a:r>
            <a:rPr lang="es-EC" sz="1600" dirty="0" smtClean="0"/>
            <a:t>Analizar cómo influye el e-</a:t>
          </a:r>
          <a:r>
            <a:rPr lang="es-EC" sz="1600" dirty="0" err="1" smtClean="0"/>
            <a:t>commerce</a:t>
          </a:r>
          <a:r>
            <a:rPr lang="es-EC" sz="1600" dirty="0" smtClean="0"/>
            <a:t> en la intención de compra online realizada por el consumidor del Distrito Metropolitano de Quito.</a:t>
          </a:r>
          <a:endParaRPr lang="es-EC" sz="1600" dirty="0"/>
        </a:p>
      </dgm:t>
    </dgm:pt>
    <dgm:pt modelId="{CC2080C3-A095-417C-B903-80A5F150C34A}" type="parTrans" cxnId="{71E3C743-3F87-4B54-81A0-56FD169E3A98}">
      <dgm:prSet/>
      <dgm:spPr/>
      <dgm:t>
        <a:bodyPr/>
        <a:lstStyle/>
        <a:p>
          <a:endParaRPr lang="es-EC"/>
        </a:p>
      </dgm:t>
    </dgm:pt>
    <dgm:pt modelId="{39AB3848-694A-4C07-8DAE-0FCB8D991EF8}" type="sibTrans" cxnId="{71E3C743-3F87-4B54-81A0-56FD169E3A98}">
      <dgm:prSet/>
      <dgm:spPr/>
      <dgm:t>
        <a:bodyPr/>
        <a:lstStyle/>
        <a:p>
          <a:endParaRPr lang="es-EC"/>
        </a:p>
      </dgm:t>
    </dgm:pt>
    <dgm:pt modelId="{3F89EB0E-DCE9-47CB-B041-8B3C6FCE4362}">
      <dgm:prSet phldrT="[Texto]" custT="1"/>
      <dgm:spPr/>
      <dgm:t>
        <a:bodyPr/>
        <a:lstStyle/>
        <a:p>
          <a:r>
            <a:rPr lang="es-EC" sz="3600" b="1" dirty="0" smtClean="0"/>
            <a:t>Objetivos específicos</a:t>
          </a:r>
          <a:endParaRPr lang="es-EC" sz="3600" b="1" dirty="0"/>
        </a:p>
      </dgm:t>
    </dgm:pt>
    <dgm:pt modelId="{B78CC124-6127-42B0-BF39-73B7BDE74435}" type="parTrans" cxnId="{5CB8E0D4-45A3-485F-A415-DE4898277668}">
      <dgm:prSet/>
      <dgm:spPr/>
      <dgm:t>
        <a:bodyPr/>
        <a:lstStyle/>
        <a:p>
          <a:endParaRPr lang="es-EC"/>
        </a:p>
      </dgm:t>
    </dgm:pt>
    <dgm:pt modelId="{28745FEF-CFBB-4754-80D8-BE40B4E23877}" type="sibTrans" cxnId="{5CB8E0D4-45A3-485F-A415-DE4898277668}">
      <dgm:prSet/>
      <dgm:spPr/>
      <dgm:t>
        <a:bodyPr/>
        <a:lstStyle/>
        <a:p>
          <a:endParaRPr lang="es-EC"/>
        </a:p>
      </dgm:t>
    </dgm:pt>
    <dgm:pt modelId="{3C609DEF-DB6B-4DD9-A8F1-163699EB2EF0}">
      <dgm:prSet phldrT="[Texto]" custT="1"/>
      <dgm:spPr/>
      <dgm:t>
        <a:bodyPr/>
        <a:lstStyle/>
        <a:p>
          <a:r>
            <a:rPr lang="es-EC" sz="1400" dirty="0" smtClean="0"/>
            <a:t>Conocer los motivos por los cuales las personas del Distrito Metropolitano de Quito realizan o no compras vía internet (en línea).</a:t>
          </a:r>
          <a:endParaRPr lang="es-EC" sz="1400" dirty="0"/>
        </a:p>
      </dgm:t>
    </dgm:pt>
    <dgm:pt modelId="{89E34316-FAF5-4628-9013-9399EB789A3D}" type="parTrans" cxnId="{5E6A0DCF-2465-411E-B62F-8CDA45F5E608}">
      <dgm:prSet/>
      <dgm:spPr/>
      <dgm:t>
        <a:bodyPr/>
        <a:lstStyle/>
        <a:p>
          <a:endParaRPr lang="es-EC"/>
        </a:p>
      </dgm:t>
    </dgm:pt>
    <dgm:pt modelId="{BCDF7A42-3170-43B0-9948-214866D9801B}" type="sibTrans" cxnId="{5E6A0DCF-2465-411E-B62F-8CDA45F5E608}">
      <dgm:prSet/>
      <dgm:spPr/>
      <dgm:t>
        <a:bodyPr/>
        <a:lstStyle/>
        <a:p>
          <a:endParaRPr lang="es-EC"/>
        </a:p>
      </dgm:t>
    </dgm:pt>
    <dgm:pt modelId="{02BB3555-3E6C-453F-82F8-341A860DF6E1}">
      <dgm:prSet phldrT="[Texto]" custT="1"/>
      <dgm:spPr/>
      <dgm:t>
        <a:bodyPr/>
        <a:lstStyle/>
        <a:p>
          <a:r>
            <a:rPr lang="es-EC" sz="1400" dirty="0" smtClean="0"/>
            <a:t>Conocer la influencia del uso de internet en el segmento de mercado de 20 a 49 años como una nueva herramienta de negocios.</a:t>
          </a:r>
          <a:endParaRPr lang="es-EC" sz="1400" dirty="0"/>
        </a:p>
      </dgm:t>
    </dgm:pt>
    <dgm:pt modelId="{095E3CA7-1425-467D-B365-7B804321331F}" type="parTrans" cxnId="{53EE475A-D4D4-40BF-8815-CFAC6F8D85DC}">
      <dgm:prSet/>
      <dgm:spPr/>
      <dgm:t>
        <a:bodyPr/>
        <a:lstStyle/>
        <a:p>
          <a:endParaRPr lang="es-EC"/>
        </a:p>
      </dgm:t>
    </dgm:pt>
    <dgm:pt modelId="{6DE5C8B5-E9F1-491B-A73F-9AFC06659DCB}" type="sibTrans" cxnId="{53EE475A-D4D4-40BF-8815-CFAC6F8D85DC}">
      <dgm:prSet/>
      <dgm:spPr/>
      <dgm:t>
        <a:bodyPr/>
        <a:lstStyle/>
        <a:p>
          <a:endParaRPr lang="es-EC"/>
        </a:p>
      </dgm:t>
    </dgm:pt>
    <dgm:pt modelId="{130CD17E-1AD7-4F63-A998-28695BC038A6}">
      <dgm:prSet phldrT="[Texto]" custT="1"/>
      <dgm:spPr/>
      <dgm:t>
        <a:bodyPr/>
        <a:lstStyle/>
        <a:p>
          <a:r>
            <a:rPr lang="es-EC" sz="1400" dirty="0" smtClean="0"/>
            <a:t>Identificar el porcentaje de uso de internet en el segmento de mercado de 20 a 49 años del Distrito Metropolitano de Quito.</a:t>
          </a:r>
          <a:endParaRPr lang="es-EC" sz="1400" dirty="0"/>
        </a:p>
      </dgm:t>
    </dgm:pt>
    <dgm:pt modelId="{B85B5905-14E9-4720-9FD9-B7EBD006E39C}" type="parTrans" cxnId="{ADDC3C05-843B-41FE-BD03-B1728E0BB4FF}">
      <dgm:prSet/>
      <dgm:spPr/>
      <dgm:t>
        <a:bodyPr/>
        <a:lstStyle/>
        <a:p>
          <a:endParaRPr lang="es-EC"/>
        </a:p>
      </dgm:t>
    </dgm:pt>
    <dgm:pt modelId="{F4B6D8D2-56BE-4C42-951C-A2A7EFB379AF}" type="sibTrans" cxnId="{ADDC3C05-843B-41FE-BD03-B1728E0BB4FF}">
      <dgm:prSet/>
      <dgm:spPr/>
      <dgm:t>
        <a:bodyPr/>
        <a:lstStyle/>
        <a:p>
          <a:endParaRPr lang="es-EC"/>
        </a:p>
      </dgm:t>
    </dgm:pt>
    <dgm:pt modelId="{E09BD695-4D04-44BC-8412-8C54A3ED52FF}" type="pres">
      <dgm:prSet presAssocID="{93A9351E-F472-400E-AF69-D91561695401}" presName="Name0" presStyleCnt="0">
        <dgm:presLayoutVars>
          <dgm:dir/>
          <dgm:animLvl val="lvl"/>
          <dgm:resizeHandles/>
        </dgm:presLayoutVars>
      </dgm:prSet>
      <dgm:spPr/>
      <dgm:t>
        <a:bodyPr/>
        <a:lstStyle/>
        <a:p>
          <a:endParaRPr lang="es-EC"/>
        </a:p>
      </dgm:t>
    </dgm:pt>
    <dgm:pt modelId="{46681EE6-5A8F-4530-8A62-E660A34394E0}" type="pres">
      <dgm:prSet presAssocID="{CE27EFF5-ECE5-41CA-9A95-1B890EC71A16}" presName="linNode" presStyleCnt="0"/>
      <dgm:spPr/>
    </dgm:pt>
    <dgm:pt modelId="{1C7E86C0-C99F-48D4-9347-2D3CDCDE538E}" type="pres">
      <dgm:prSet presAssocID="{CE27EFF5-ECE5-41CA-9A95-1B890EC71A16}" presName="parentShp" presStyleLbl="node1" presStyleIdx="0" presStyleCnt="2">
        <dgm:presLayoutVars>
          <dgm:bulletEnabled val="1"/>
        </dgm:presLayoutVars>
      </dgm:prSet>
      <dgm:spPr/>
      <dgm:t>
        <a:bodyPr/>
        <a:lstStyle/>
        <a:p>
          <a:endParaRPr lang="es-EC"/>
        </a:p>
      </dgm:t>
    </dgm:pt>
    <dgm:pt modelId="{C00FA2ED-97EC-429D-A302-4B12A018F8DC}" type="pres">
      <dgm:prSet presAssocID="{CE27EFF5-ECE5-41CA-9A95-1B890EC71A16}" presName="childShp" presStyleLbl="bgAccFollowNode1" presStyleIdx="0" presStyleCnt="2">
        <dgm:presLayoutVars>
          <dgm:bulletEnabled val="1"/>
        </dgm:presLayoutVars>
      </dgm:prSet>
      <dgm:spPr/>
      <dgm:t>
        <a:bodyPr/>
        <a:lstStyle/>
        <a:p>
          <a:endParaRPr lang="es-EC"/>
        </a:p>
      </dgm:t>
    </dgm:pt>
    <dgm:pt modelId="{FFF946EB-F502-465E-8485-636B302FC2DF}" type="pres">
      <dgm:prSet presAssocID="{39BAFCA9-B52E-4E0B-A867-467D7597CF7E}" presName="spacing" presStyleCnt="0"/>
      <dgm:spPr/>
    </dgm:pt>
    <dgm:pt modelId="{226AE807-6D8B-4573-ACC3-8F2D32004B4C}" type="pres">
      <dgm:prSet presAssocID="{3F89EB0E-DCE9-47CB-B041-8B3C6FCE4362}" presName="linNode" presStyleCnt="0"/>
      <dgm:spPr/>
    </dgm:pt>
    <dgm:pt modelId="{E1ECD1C7-3EC6-465C-918A-3671E9C34971}" type="pres">
      <dgm:prSet presAssocID="{3F89EB0E-DCE9-47CB-B041-8B3C6FCE4362}" presName="parentShp" presStyleLbl="node1" presStyleIdx="1" presStyleCnt="2">
        <dgm:presLayoutVars>
          <dgm:bulletEnabled val="1"/>
        </dgm:presLayoutVars>
      </dgm:prSet>
      <dgm:spPr/>
      <dgm:t>
        <a:bodyPr/>
        <a:lstStyle/>
        <a:p>
          <a:endParaRPr lang="es-EC"/>
        </a:p>
      </dgm:t>
    </dgm:pt>
    <dgm:pt modelId="{24D18B3E-5BF8-4DD2-9AB1-B12FF20B13C1}" type="pres">
      <dgm:prSet presAssocID="{3F89EB0E-DCE9-47CB-B041-8B3C6FCE4362}" presName="childShp" presStyleLbl="bgAccFollowNode1" presStyleIdx="1" presStyleCnt="2" custScaleY="166685">
        <dgm:presLayoutVars>
          <dgm:bulletEnabled val="1"/>
        </dgm:presLayoutVars>
      </dgm:prSet>
      <dgm:spPr/>
      <dgm:t>
        <a:bodyPr/>
        <a:lstStyle/>
        <a:p>
          <a:endParaRPr lang="es-EC"/>
        </a:p>
      </dgm:t>
    </dgm:pt>
  </dgm:ptLst>
  <dgm:cxnLst>
    <dgm:cxn modelId="{8BEC7AAF-F022-48B5-A21C-46465BE633C1}" type="presOf" srcId="{02BB3555-3E6C-453F-82F8-341A860DF6E1}" destId="{24D18B3E-5BF8-4DD2-9AB1-B12FF20B13C1}" srcOrd="0" destOrd="1" presId="urn:microsoft.com/office/officeart/2005/8/layout/vList6"/>
    <dgm:cxn modelId="{901AB716-A86D-4C35-8471-48CB0B241EA5}" type="presOf" srcId="{130CD17E-1AD7-4F63-A998-28695BC038A6}" destId="{24D18B3E-5BF8-4DD2-9AB1-B12FF20B13C1}" srcOrd="0" destOrd="2" presId="urn:microsoft.com/office/officeart/2005/8/layout/vList6"/>
    <dgm:cxn modelId="{81C86435-F108-4241-B346-14250C57BEC6}" type="presOf" srcId="{3F89EB0E-DCE9-47CB-B041-8B3C6FCE4362}" destId="{E1ECD1C7-3EC6-465C-918A-3671E9C34971}" srcOrd="0" destOrd="0" presId="urn:microsoft.com/office/officeart/2005/8/layout/vList6"/>
    <dgm:cxn modelId="{ACC4AF3D-86F7-4600-ADF0-C3C014935F7E}" type="presOf" srcId="{CB9DDC3B-CC29-43D9-9A40-CE7304ECB1CD}" destId="{C00FA2ED-97EC-429D-A302-4B12A018F8DC}" srcOrd="0" destOrd="0" presId="urn:microsoft.com/office/officeart/2005/8/layout/vList6"/>
    <dgm:cxn modelId="{ADDC3C05-843B-41FE-BD03-B1728E0BB4FF}" srcId="{3F89EB0E-DCE9-47CB-B041-8B3C6FCE4362}" destId="{130CD17E-1AD7-4F63-A998-28695BC038A6}" srcOrd="2" destOrd="0" parTransId="{B85B5905-14E9-4720-9FD9-B7EBD006E39C}" sibTransId="{F4B6D8D2-56BE-4C42-951C-A2A7EFB379AF}"/>
    <dgm:cxn modelId="{71E3C743-3F87-4B54-81A0-56FD169E3A98}" srcId="{CE27EFF5-ECE5-41CA-9A95-1B890EC71A16}" destId="{CB9DDC3B-CC29-43D9-9A40-CE7304ECB1CD}" srcOrd="0" destOrd="0" parTransId="{CC2080C3-A095-417C-B903-80A5F150C34A}" sibTransId="{39AB3848-694A-4C07-8DAE-0FCB8D991EF8}"/>
    <dgm:cxn modelId="{5CB8E0D4-45A3-485F-A415-DE4898277668}" srcId="{93A9351E-F472-400E-AF69-D91561695401}" destId="{3F89EB0E-DCE9-47CB-B041-8B3C6FCE4362}" srcOrd="1" destOrd="0" parTransId="{B78CC124-6127-42B0-BF39-73B7BDE74435}" sibTransId="{28745FEF-CFBB-4754-80D8-BE40B4E23877}"/>
    <dgm:cxn modelId="{5E6A0DCF-2465-411E-B62F-8CDA45F5E608}" srcId="{3F89EB0E-DCE9-47CB-B041-8B3C6FCE4362}" destId="{3C609DEF-DB6B-4DD9-A8F1-163699EB2EF0}" srcOrd="0" destOrd="0" parTransId="{89E34316-FAF5-4628-9013-9399EB789A3D}" sibTransId="{BCDF7A42-3170-43B0-9948-214866D9801B}"/>
    <dgm:cxn modelId="{A30E17F6-AFC4-4C00-B058-5D46E51F3E7B}" type="presOf" srcId="{CE27EFF5-ECE5-41CA-9A95-1B890EC71A16}" destId="{1C7E86C0-C99F-48D4-9347-2D3CDCDE538E}" srcOrd="0" destOrd="0" presId="urn:microsoft.com/office/officeart/2005/8/layout/vList6"/>
    <dgm:cxn modelId="{E8AA764E-7675-4DD1-B2C9-B68D6374A25E}" type="presOf" srcId="{93A9351E-F472-400E-AF69-D91561695401}" destId="{E09BD695-4D04-44BC-8412-8C54A3ED52FF}" srcOrd="0" destOrd="0" presId="urn:microsoft.com/office/officeart/2005/8/layout/vList6"/>
    <dgm:cxn modelId="{53EE475A-D4D4-40BF-8815-CFAC6F8D85DC}" srcId="{3F89EB0E-DCE9-47CB-B041-8B3C6FCE4362}" destId="{02BB3555-3E6C-453F-82F8-341A860DF6E1}" srcOrd="1" destOrd="0" parTransId="{095E3CA7-1425-467D-B365-7B804321331F}" sibTransId="{6DE5C8B5-E9F1-491B-A73F-9AFC06659DCB}"/>
    <dgm:cxn modelId="{1596A3ED-A107-4172-9D32-C2F72F4E5D8B}" type="presOf" srcId="{3C609DEF-DB6B-4DD9-A8F1-163699EB2EF0}" destId="{24D18B3E-5BF8-4DD2-9AB1-B12FF20B13C1}" srcOrd="0" destOrd="0" presId="urn:microsoft.com/office/officeart/2005/8/layout/vList6"/>
    <dgm:cxn modelId="{B5CFC2A5-1E7E-47DA-A8AE-E83CC71253A5}" srcId="{93A9351E-F472-400E-AF69-D91561695401}" destId="{CE27EFF5-ECE5-41CA-9A95-1B890EC71A16}" srcOrd="0" destOrd="0" parTransId="{697AD218-5C28-4767-AAA3-5F7C8F84349D}" sibTransId="{39BAFCA9-B52E-4E0B-A867-467D7597CF7E}"/>
    <dgm:cxn modelId="{92BE624C-1BE9-47A2-B8AB-08AA2AD07F8F}" type="presParOf" srcId="{E09BD695-4D04-44BC-8412-8C54A3ED52FF}" destId="{46681EE6-5A8F-4530-8A62-E660A34394E0}" srcOrd="0" destOrd="0" presId="urn:microsoft.com/office/officeart/2005/8/layout/vList6"/>
    <dgm:cxn modelId="{1DF5EC4D-DD99-4547-941D-7A1B985E58B6}" type="presParOf" srcId="{46681EE6-5A8F-4530-8A62-E660A34394E0}" destId="{1C7E86C0-C99F-48D4-9347-2D3CDCDE538E}" srcOrd="0" destOrd="0" presId="urn:microsoft.com/office/officeart/2005/8/layout/vList6"/>
    <dgm:cxn modelId="{4FFCF7C8-0B37-455C-AAA6-6603A8B5BB7C}" type="presParOf" srcId="{46681EE6-5A8F-4530-8A62-E660A34394E0}" destId="{C00FA2ED-97EC-429D-A302-4B12A018F8DC}" srcOrd="1" destOrd="0" presId="urn:microsoft.com/office/officeart/2005/8/layout/vList6"/>
    <dgm:cxn modelId="{917183ED-AD88-4A17-8FD7-8AE14BB70574}" type="presParOf" srcId="{E09BD695-4D04-44BC-8412-8C54A3ED52FF}" destId="{FFF946EB-F502-465E-8485-636B302FC2DF}" srcOrd="1" destOrd="0" presId="urn:microsoft.com/office/officeart/2005/8/layout/vList6"/>
    <dgm:cxn modelId="{D12994C0-C9C5-4F59-BF05-94506E39B17A}" type="presParOf" srcId="{E09BD695-4D04-44BC-8412-8C54A3ED52FF}" destId="{226AE807-6D8B-4573-ACC3-8F2D32004B4C}" srcOrd="2" destOrd="0" presId="urn:microsoft.com/office/officeart/2005/8/layout/vList6"/>
    <dgm:cxn modelId="{12F9E86F-F2FB-499B-89DB-B069D9536DC6}" type="presParOf" srcId="{226AE807-6D8B-4573-ACC3-8F2D32004B4C}" destId="{E1ECD1C7-3EC6-465C-918A-3671E9C34971}" srcOrd="0" destOrd="0" presId="urn:microsoft.com/office/officeart/2005/8/layout/vList6"/>
    <dgm:cxn modelId="{4CA2A663-2752-4DA4-A1A0-5FB98B8D759C}" type="presParOf" srcId="{226AE807-6D8B-4573-ACC3-8F2D32004B4C}" destId="{24D18B3E-5BF8-4DD2-9AB1-B12FF20B13C1}"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FC78C354-DB43-45A4-8E91-F5A09AD100FE}"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EC"/>
        </a:p>
      </dgm:t>
    </dgm:pt>
    <dgm:pt modelId="{3B110163-8518-4640-B818-CCCF28F75B2C}">
      <dgm:prSet phldrT="[Texto]"/>
      <dgm:spPr/>
      <dgm:t>
        <a:bodyPr/>
        <a:lstStyle/>
        <a:p>
          <a:r>
            <a:rPr lang="es-EC" dirty="0" smtClean="0"/>
            <a:t>Teoría del comportamiento humano</a:t>
          </a:r>
          <a:endParaRPr lang="es-EC" dirty="0"/>
        </a:p>
      </dgm:t>
    </dgm:pt>
    <dgm:pt modelId="{5A19334B-E3CB-4475-B614-6B17A3158859}" type="parTrans" cxnId="{3824516A-E1A9-4CA8-929A-2894417C7BBC}">
      <dgm:prSet/>
      <dgm:spPr/>
      <dgm:t>
        <a:bodyPr/>
        <a:lstStyle/>
        <a:p>
          <a:endParaRPr lang="es-EC"/>
        </a:p>
      </dgm:t>
    </dgm:pt>
    <dgm:pt modelId="{997BE240-D229-4AD0-8047-849BD907A42A}" type="sibTrans" cxnId="{3824516A-E1A9-4CA8-929A-2894417C7BBC}">
      <dgm:prSet/>
      <dgm:spPr/>
      <dgm:t>
        <a:bodyPr/>
        <a:lstStyle/>
        <a:p>
          <a:endParaRPr lang="es-EC"/>
        </a:p>
      </dgm:t>
    </dgm:pt>
    <dgm:pt modelId="{37837476-02EE-4063-AA47-1497ECF5C3DA}">
      <dgm:prSet phldrT="[Texto]"/>
      <dgm:spPr/>
      <dgm:t>
        <a:bodyPr/>
        <a:lstStyle/>
        <a:p>
          <a:r>
            <a:rPr lang="es-EC" dirty="0" smtClean="0"/>
            <a:t>El comportamiento humano se encuentra relacionado con los factores internos y externos.</a:t>
          </a:r>
          <a:endParaRPr lang="es-EC" dirty="0"/>
        </a:p>
      </dgm:t>
    </dgm:pt>
    <dgm:pt modelId="{AF3F4908-8D0D-4BAE-89DF-FA0A0B8D5B50}" type="parTrans" cxnId="{EA3E0667-6FC0-478A-A547-65B4F74DFB76}">
      <dgm:prSet/>
      <dgm:spPr/>
      <dgm:t>
        <a:bodyPr/>
        <a:lstStyle/>
        <a:p>
          <a:endParaRPr lang="es-EC"/>
        </a:p>
      </dgm:t>
    </dgm:pt>
    <dgm:pt modelId="{3AF7C0DA-82F8-4094-B5B0-3D79DEB6E8CE}" type="sibTrans" cxnId="{EA3E0667-6FC0-478A-A547-65B4F74DFB76}">
      <dgm:prSet/>
      <dgm:spPr/>
      <dgm:t>
        <a:bodyPr/>
        <a:lstStyle/>
        <a:p>
          <a:endParaRPr lang="es-EC"/>
        </a:p>
      </dgm:t>
    </dgm:pt>
    <dgm:pt modelId="{EB3E3F15-E7C8-461E-8FB9-A88240F254CA}">
      <dgm:prSet phldrT="[Texto]"/>
      <dgm:spPr/>
      <dgm:t>
        <a:bodyPr/>
        <a:lstStyle/>
        <a:p>
          <a:r>
            <a:rPr lang="es-EC" dirty="0" smtClean="0"/>
            <a:t>Teoría del comportamiento del consumidor</a:t>
          </a:r>
          <a:endParaRPr lang="es-EC" dirty="0"/>
        </a:p>
      </dgm:t>
    </dgm:pt>
    <dgm:pt modelId="{4AB6285D-DCEB-406C-8AE2-CDC099C87EE3}" type="parTrans" cxnId="{69127C09-C867-413C-AF4C-C743D745A7F8}">
      <dgm:prSet/>
      <dgm:spPr/>
      <dgm:t>
        <a:bodyPr/>
        <a:lstStyle/>
        <a:p>
          <a:endParaRPr lang="es-EC"/>
        </a:p>
      </dgm:t>
    </dgm:pt>
    <dgm:pt modelId="{A6376694-EEAA-447A-8A38-9D5A7FB753DF}" type="sibTrans" cxnId="{69127C09-C867-413C-AF4C-C743D745A7F8}">
      <dgm:prSet/>
      <dgm:spPr/>
      <dgm:t>
        <a:bodyPr/>
        <a:lstStyle/>
        <a:p>
          <a:endParaRPr lang="es-EC"/>
        </a:p>
      </dgm:t>
    </dgm:pt>
    <dgm:pt modelId="{35B14F79-8987-482A-B15C-0C67A03E0EDD}">
      <dgm:prSet phldrT="[Texto]"/>
      <dgm:spPr/>
      <dgm:t>
        <a:bodyPr/>
        <a:lstStyle/>
        <a:p>
          <a:r>
            <a:rPr lang="es-EC" dirty="0" smtClean="0"/>
            <a:t>Para </a:t>
          </a:r>
          <a:r>
            <a:rPr lang="es-EC" dirty="0" err="1" smtClean="0"/>
            <a:t>Schiffman</a:t>
          </a:r>
          <a:r>
            <a:rPr lang="es-EC" dirty="0" smtClean="0"/>
            <a:t> y Lazar (2010) los consumidores muestran distintos comportamientos al momento de buscar una alternativa que satisfaga sus necesidades, al comprar, utilizar y evaluar productos o servicios que adquieren para un fin en especial.</a:t>
          </a:r>
          <a:endParaRPr lang="es-EC" dirty="0"/>
        </a:p>
      </dgm:t>
    </dgm:pt>
    <dgm:pt modelId="{1E338C50-046E-4B04-BDFA-36C22BFC83F5}" type="parTrans" cxnId="{4C97F7E3-CDE5-4E2F-841B-AF298C727A05}">
      <dgm:prSet/>
      <dgm:spPr/>
      <dgm:t>
        <a:bodyPr/>
        <a:lstStyle/>
        <a:p>
          <a:endParaRPr lang="es-EC"/>
        </a:p>
      </dgm:t>
    </dgm:pt>
    <dgm:pt modelId="{A3A32546-C8CF-4B6D-83DD-F67469232875}" type="sibTrans" cxnId="{4C97F7E3-CDE5-4E2F-841B-AF298C727A05}">
      <dgm:prSet/>
      <dgm:spPr/>
      <dgm:t>
        <a:bodyPr/>
        <a:lstStyle/>
        <a:p>
          <a:endParaRPr lang="es-EC"/>
        </a:p>
      </dgm:t>
    </dgm:pt>
    <dgm:pt modelId="{75BFB378-F285-43FD-88C7-DA61ED7F4138}">
      <dgm:prSet phldrT="[Texto]"/>
      <dgm:spPr/>
      <dgm:t>
        <a:bodyPr/>
        <a:lstStyle/>
        <a:p>
          <a:r>
            <a:rPr lang="es-EC" dirty="0" smtClean="0"/>
            <a:t>Según (López, 2010) existen dos enfoques: las características genéticas de los individuos, y el consideraciones sociológicas basadas en valores y actitudes.</a:t>
          </a:r>
          <a:endParaRPr lang="es-EC" dirty="0"/>
        </a:p>
      </dgm:t>
    </dgm:pt>
    <dgm:pt modelId="{8BD86928-69A4-4CDB-83A4-80F460E0EFEE}" type="parTrans" cxnId="{53E03DF7-E1F6-4843-AF70-DE456EA5096C}">
      <dgm:prSet/>
      <dgm:spPr/>
      <dgm:t>
        <a:bodyPr/>
        <a:lstStyle/>
        <a:p>
          <a:endParaRPr lang="es-EC"/>
        </a:p>
      </dgm:t>
    </dgm:pt>
    <dgm:pt modelId="{206615E9-843A-40E7-9AFF-7AFC5A91C625}" type="sibTrans" cxnId="{53E03DF7-E1F6-4843-AF70-DE456EA5096C}">
      <dgm:prSet/>
      <dgm:spPr/>
      <dgm:t>
        <a:bodyPr/>
        <a:lstStyle/>
        <a:p>
          <a:endParaRPr lang="es-EC"/>
        </a:p>
      </dgm:t>
    </dgm:pt>
    <dgm:pt modelId="{41750376-6929-40FB-9026-4068E1AC262D}" type="pres">
      <dgm:prSet presAssocID="{FC78C354-DB43-45A4-8E91-F5A09AD100FE}" presName="linearFlow" presStyleCnt="0">
        <dgm:presLayoutVars>
          <dgm:dir/>
          <dgm:animLvl val="lvl"/>
          <dgm:resizeHandles val="exact"/>
        </dgm:presLayoutVars>
      </dgm:prSet>
      <dgm:spPr/>
      <dgm:t>
        <a:bodyPr/>
        <a:lstStyle/>
        <a:p>
          <a:endParaRPr lang="es-EC"/>
        </a:p>
      </dgm:t>
    </dgm:pt>
    <dgm:pt modelId="{0105F1CE-6D25-4F63-B350-B5E08B1C9970}" type="pres">
      <dgm:prSet presAssocID="{3B110163-8518-4640-B818-CCCF28F75B2C}" presName="composite" presStyleCnt="0"/>
      <dgm:spPr/>
    </dgm:pt>
    <dgm:pt modelId="{23F15B62-714D-4EBD-B900-9E9B854B3FBF}" type="pres">
      <dgm:prSet presAssocID="{3B110163-8518-4640-B818-CCCF28F75B2C}" presName="parentText" presStyleLbl="alignNode1" presStyleIdx="0" presStyleCnt="2">
        <dgm:presLayoutVars>
          <dgm:chMax val="1"/>
          <dgm:bulletEnabled val="1"/>
        </dgm:presLayoutVars>
      </dgm:prSet>
      <dgm:spPr/>
      <dgm:t>
        <a:bodyPr/>
        <a:lstStyle/>
        <a:p>
          <a:endParaRPr lang="es-EC"/>
        </a:p>
      </dgm:t>
    </dgm:pt>
    <dgm:pt modelId="{61278DAD-DE5C-4AE3-AD14-74F3482F06C1}" type="pres">
      <dgm:prSet presAssocID="{3B110163-8518-4640-B818-CCCF28F75B2C}" presName="descendantText" presStyleLbl="alignAcc1" presStyleIdx="0" presStyleCnt="2">
        <dgm:presLayoutVars>
          <dgm:bulletEnabled val="1"/>
        </dgm:presLayoutVars>
      </dgm:prSet>
      <dgm:spPr/>
      <dgm:t>
        <a:bodyPr/>
        <a:lstStyle/>
        <a:p>
          <a:endParaRPr lang="es-EC"/>
        </a:p>
      </dgm:t>
    </dgm:pt>
    <dgm:pt modelId="{6713631E-4533-4C7F-B5CF-D9E9324BFD99}" type="pres">
      <dgm:prSet presAssocID="{997BE240-D229-4AD0-8047-849BD907A42A}" presName="sp" presStyleCnt="0"/>
      <dgm:spPr/>
    </dgm:pt>
    <dgm:pt modelId="{F8E8D2A7-9842-4BE0-B47C-B310DABE05D1}" type="pres">
      <dgm:prSet presAssocID="{EB3E3F15-E7C8-461E-8FB9-A88240F254CA}" presName="composite" presStyleCnt="0"/>
      <dgm:spPr/>
    </dgm:pt>
    <dgm:pt modelId="{14223017-C12F-4F1E-8DB1-59813A778CF1}" type="pres">
      <dgm:prSet presAssocID="{EB3E3F15-E7C8-461E-8FB9-A88240F254CA}" presName="parentText" presStyleLbl="alignNode1" presStyleIdx="1" presStyleCnt="2">
        <dgm:presLayoutVars>
          <dgm:chMax val="1"/>
          <dgm:bulletEnabled val="1"/>
        </dgm:presLayoutVars>
      </dgm:prSet>
      <dgm:spPr/>
      <dgm:t>
        <a:bodyPr/>
        <a:lstStyle/>
        <a:p>
          <a:endParaRPr lang="es-EC"/>
        </a:p>
      </dgm:t>
    </dgm:pt>
    <dgm:pt modelId="{8C236C39-ED8C-438B-B1DB-3DE34B99E656}" type="pres">
      <dgm:prSet presAssocID="{EB3E3F15-E7C8-461E-8FB9-A88240F254CA}" presName="descendantText" presStyleLbl="alignAcc1" presStyleIdx="1" presStyleCnt="2">
        <dgm:presLayoutVars>
          <dgm:bulletEnabled val="1"/>
        </dgm:presLayoutVars>
      </dgm:prSet>
      <dgm:spPr/>
      <dgm:t>
        <a:bodyPr/>
        <a:lstStyle/>
        <a:p>
          <a:endParaRPr lang="es-EC"/>
        </a:p>
      </dgm:t>
    </dgm:pt>
  </dgm:ptLst>
  <dgm:cxnLst>
    <dgm:cxn modelId="{B19F2C4B-069E-4C68-88DD-4401084F9216}" type="presOf" srcId="{75BFB378-F285-43FD-88C7-DA61ED7F4138}" destId="{61278DAD-DE5C-4AE3-AD14-74F3482F06C1}" srcOrd="0" destOrd="1" presId="urn:microsoft.com/office/officeart/2005/8/layout/chevron2"/>
    <dgm:cxn modelId="{3824516A-E1A9-4CA8-929A-2894417C7BBC}" srcId="{FC78C354-DB43-45A4-8E91-F5A09AD100FE}" destId="{3B110163-8518-4640-B818-CCCF28F75B2C}" srcOrd="0" destOrd="0" parTransId="{5A19334B-E3CB-4475-B614-6B17A3158859}" sibTransId="{997BE240-D229-4AD0-8047-849BD907A42A}"/>
    <dgm:cxn modelId="{EA3E0667-6FC0-478A-A547-65B4F74DFB76}" srcId="{3B110163-8518-4640-B818-CCCF28F75B2C}" destId="{37837476-02EE-4063-AA47-1497ECF5C3DA}" srcOrd="0" destOrd="0" parTransId="{AF3F4908-8D0D-4BAE-89DF-FA0A0B8D5B50}" sibTransId="{3AF7C0DA-82F8-4094-B5B0-3D79DEB6E8CE}"/>
    <dgm:cxn modelId="{4C97F7E3-CDE5-4E2F-841B-AF298C727A05}" srcId="{EB3E3F15-E7C8-461E-8FB9-A88240F254CA}" destId="{35B14F79-8987-482A-B15C-0C67A03E0EDD}" srcOrd="0" destOrd="0" parTransId="{1E338C50-046E-4B04-BDFA-36C22BFC83F5}" sibTransId="{A3A32546-C8CF-4B6D-83DD-F67469232875}"/>
    <dgm:cxn modelId="{39193514-CEB0-43E1-B6F8-B716DF9E1842}" type="presOf" srcId="{EB3E3F15-E7C8-461E-8FB9-A88240F254CA}" destId="{14223017-C12F-4F1E-8DB1-59813A778CF1}" srcOrd="0" destOrd="0" presId="urn:microsoft.com/office/officeart/2005/8/layout/chevron2"/>
    <dgm:cxn modelId="{1DFD35F5-1D95-464A-8BA8-8F75ED0C1BEB}" type="presOf" srcId="{FC78C354-DB43-45A4-8E91-F5A09AD100FE}" destId="{41750376-6929-40FB-9026-4068E1AC262D}" srcOrd="0" destOrd="0" presId="urn:microsoft.com/office/officeart/2005/8/layout/chevron2"/>
    <dgm:cxn modelId="{53E03DF7-E1F6-4843-AF70-DE456EA5096C}" srcId="{3B110163-8518-4640-B818-CCCF28F75B2C}" destId="{75BFB378-F285-43FD-88C7-DA61ED7F4138}" srcOrd="1" destOrd="0" parTransId="{8BD86928-69A4-4CDB-83A4-80F460E0EFEE}" sibTransId="{206615E9-843A-40E7-9AFF-7AFC5A91C625}"/>
    <dgm:cxn modelId="{6D91BC3C-43EE-41D8-BD88-EA94BDDBAED0}" type="presOf" srcId="{37837476-02EE-4063-AA47-1497ECF5C3DA}" destId="{61278DAD-DE5C-4AE3-AD14-74F3482F06C1}" srcOrd="0" destOrd="0" presId="urn:microsoft.com/office/officeart/2005/8/layout/chevron2"/>
    <dgm:cxn modelId="{05A123D8-1CF7-49FF-A096-863FDFFAF8F7}" type="presOf" srcId="{3B110163-8518-4640-B818-CCCF28F75B2C}" destId="{23F15B62-714D-4EBD-B900-9E9B854B3FBF}" srcOrd="0" destOrd="0" presId="urn:microsoft.com/office/officeart/2005/8/layout/chevron2"/>
    <dgm:cxn modelId="{69127C09-C867-413C-AF4C-C743D745A7F8}" srcId="{FC78C354-DB43-45A4-8E91-F5A09AD100FE}" destId="{EB3E3F15-E7C8-461E-8FB9-A88240F254CA}" srcOrd="1" destOrd="0" parTransId="{4AB6285D-DCEB-406C-8AE2-CDC099C87EE3}" sibTransId="{A6376694-EEAA-447A-8A38-9D5A7FB753DF}"/>
    <dgm:cxn modelId="{09DDEB78-7443-403E-8156-B2F58142AB80}" type="presOf" srcId="{35B14F79-8987-482A-B15C-0C67A03E0EDD}" destId="{8C236C39-ED8C-438B-B1DB-3DE34B99E656}" srcOrd="0" destOrd="0" presId="urn:microsoft.com/office/officeart/2005/8/layout/chevron2"/>
    <dgm:cxn modelId="{ACD55147-3C85-442A-A1C4-4F5BE28DADF0}" type="presParOf" srcId="{41750376-6929-40FB-9026-4068E1AC262D}" destId="{0105F1CE-6D25-4F63-B350-B5E08B1C9970}" srcOrd="0" destOrd="0" presId="urn:microsoft.com/office/officeart/2005/8/layout/chevron2"/>
    <dgm:cxn modelId="{AC06043F-9E06-43DF-BBDF-FCE49843BCDB}" type="presParOf" srcId="{0105F1CE-6D25-4F63-B350-B5E08B1C9970}" destId="{23F15B62-714D-4EBD-B900-9E9B854B3FBF}" srcOrd="0" destOrd="0" presId="urn:microsoft.com/office/officeart/2005/8/layout/chevron2"/>
    <dgm:cxn modelId="{4439890D-9724-427D-AD88-04AC20E65146}" type="presParOf" srcId="{0105F1CE-6D25-4F63-B350-B5E08B1C9970}" destId="{61278DAD-DE5C-4AE3-AD14-74F3482F06C1}" srcOrd="1" destOrd="0" presId="urn:microsoft.com/office/officeart/2005/8/layout/chevron2"/>
    <dgm:cxn modelId="{B66D15A5-3677-4F66-8908-4E1C673D20FA}" type="presParOf" srcId="{41750376-6929-40FB-9026-4068E1AC262D}" destId="{6713631E-4533-4C7F-B5CF-D9E9324BFD99}" srcOrd="1" destOrd="0" presId="urn:microsoft.com/office/officeart/2005/8/layout/chevron2"/>
    <dgm:cxn modelId="{256E8C4E-C5B8-4343-A8CB-87E261A5C987}" type="presParOf" srcId="{41750376-6929-40FB-9026-4068E1AC262D}" destId="{F8E8D2A7-9842-4BE0-B47C-B310DABE05D1}" srcOrd="2" destOrd="0" presId="urn:microsoft.com/office/officeart/2005/8/layout/chevron2"/>
    <dgm:cxn modelId="{D92BEFFD-B07B-4C1B-BB57-B8DDA6B5B792}" type="presParOf" srcId="{F8E8D2A7-9842-4BE0-B47C-B310DABE05D1}" destId="{14223017-C12F-4F1E-8DB1-59813A778CF1}" srcOrd="0" destOrd="0" presId="urn:microsoft.com/office/officeart/2005/8/layout/chevron2"/>
    <dgm:cxn modelId="{0CE66E60-0549-4DAE-95FD-C8F304D19CE8}" type="presParOf" srcId="{F8E8D2A7-9842-4BE0-B47C-B310DABE05D1}" destId="{8C236C39-ED8C-438B-B1DB-3DE34B99E656}"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E438568D-35AD-4BAE-B142-6F5A0DBBB6A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A26719C2-ED81-4BC2-BFD6-F9175E86305F}">
      <dgm:prSet phldrT="[Texto]"/>
      <dgm:spPr/>
      <dgm:t>
        <a:bodyPr/>
        <a:lstStyle/>
        <a:p>
          <a:r>
            <a:rPr lang="es-EC" dirty="0" smtClean="0"/>
            <a:t>Enfoque económico</a:t>
          </a:r>
          <a:endParaRPr lang="es-EC" dirty="0"/>
        </a:p>
      </dgm:t>
    </dgm:pt>
    <dgm:pt modelId="{2FA984BE-F7AD-4323-A531-E80D6F1A01C3}" type="parTrans" cxnId="{877BD857-3BCB-4803-996E-602049F12DE4}">
      <dgm:prSet/>
      <dgm:spPr/>
      <dgm:t>
        <a:bodyPr/>
        <a:lstStyle/>
        <a:p>
          <a:endParaRPr lang="es-EC"/>
        </a:p>
      </dgm:t>
    </dgm:pt>
    <dgm:pt modelId="{64D41890-5147-4A19-8F51-328DEA973222}" type="sibTrans" cxnId="{877BD857-3BCB-4803-996E-602049F12DE4}">
      <dgm:prSet/>
      <dgm:spPr/>
      <dgm:t>
        <a:bodyPr/>
        <a:lstStyle/>
        <a:p>
          <a:endParaRPr lang="es-EC"/>
        </a:p>
      </dgm:t>
    </dgm:pt>
    <dgm:pt modelId="{676950BD-262D-4909-A0A9-4DB1EE22E578}">
      <dgm:prSet phldrT="[Texto]"/>
      <dgm:spPr/>
      <dgm:t>
        <a:bodyPr/>
        <a:lstStyle/>
        <a:p>
          <a:r>
            <a:rPr lang="es-EC" dirty="0" smtClean="0"/>
            <a:t>Su única motivación es la maximización de la utilidad del producto o servicio que adquirió.</a:t>
          </a:r>
          <a:endParaRPr lang="es-EC" dirty="0"/>
        </a:p>
      </dgm:t>
    </dgm:pt>
    <dgm:pt modelId="{D497935B-B18D-48E1-817B-39500026C9A0}" type="parTrans" cxnId="{0AC83932-3ACE-4A6C-A127-F14339DE8B56}">
      <dgm:prSet/>
      <dgm:spPr/>
      <dgm:t>
        <a:bodyPr/>
        <a:lstStyle/>
        <a:p>
          <a:endParaRPr lang="es-EC"/>
        </a:p>
      </dgm:t>
    </dgm:pt>
    <dgm:pt modelId="{C3C55669-D2A4-4291-BB44-4C66D2F49ED3}" type="sibTrans" cxnId="{0AC83932-3ACE-4A6C-A127-F14339DE8B56}">
      <dgm:prSet/>
      <dgm:spPr/>
      <dgm:t>
        <a:bodyPr/>
        <a:lstStyle/>
        <a:p>
          <a:endParaRPr lang="es-EC"/>
        </a:p>
      </dgm:t>
    </dgm:pt>
    <dgm:pt modelId="{EFCFE1D4-2D70-4636-B358-47E63DAF5043}">
      <dgm:prSet phldrT="[Texto]"/>
      <dgm:spPr/>
      <dgm:t>
        <a:bodyPr/>
        <a:lstStyle/>
        <a:p>
          <a:r>
            <a:rPr lang="es-EC" dirty="0" smtClean="0"/>
            <a:t>Enfoque psicosociológico</a:t>
          </a:r>
          <a:endParaRPr lang="es-EC" dirty="0"/>
        </a:p>
      </dgm:t>
    </dgm:pt>
    <dgm:pt modelId="{6B2EDA29-B2F8-42C7-9903-85087B83A0F5}" type="parTrans" cxnId="{04476205-BF9D-46F1-8AF2-80DA0BAF8BF8}">
      <dgm:prSet/>
      <dgm:spPr/>
      <dgm:t>
        <a:bodyPr/>
        <a:lstStyle/>
        <a:p>
          <a:endParaRPr lang="es-EC"/>
        </a:p>
      </dgm:t>
    </dgm:pt>
    <dgm:pt modelId="{BAB5D1E7-BB8F-4794-8F11-616BC97B6CFB}" type="sibTrans" cxnId="{04476205-BF9D-46F1-8AF2-80DA0BAF8BF8}">
      <dgm:prSet/>
      <dgm:spPr/>
      <dgm:t>
        <a:bodyPr/>
        <a:lstStyle/>
        <a:p>
          <a:endParaRPr lang="es-EC"/>
        </a:p>
      </dgm:t>
    </dgm:pt>
    <dgm:pt modelId="{C40F7957-ABDD-41A8-BC20-2AA730F9826F}">
      <dgm:prSet phldrT="[Texto]"/>
      <dgm:spPr/>
      <dgm:t>
        <a:bodyPr/>
        <a:lstStyle/>
        <a:p>
          <a:r>
            <a:rPr lang="es-EC" dirty="0" smtClean="0"/>
            <a:t>Enfoque motivacional</a:t>
          </a:r>
          <a:endParaRPr lang="es-EC" dirty="0"/>
        </a:p>
      </dgm:t>
    </dgm:pt>
    <dgm:pt modelId="{7A45E83E-50A8-4CAB-9980-F21D85B6F663}" type="parTrans" cxnId="{D600067E-EC3F-4604-89F8-416EAC09639F}">
      <dgm:prSet/>
      <dgm:spPr/>
      <dgm:t>
        <a:bodyPr/>
        <a:lstStyle/>
        <a:p>
          <a:endParaRPr lang="es-EC"/>
        </a:p>
      </dgm:t>
    </dgm:pt>
    <dgm:pt modelId="{FC683012-4024-4867-94A4-016A6C929B46}" type="sibTrans" cxnId="{D600067E-EC3F-4604-89F8-416EAC09639F}">
      <dgm:prSet/>
      <dgm:spPr/>
      <dgm:t>
        <a:bodyPr/>
        <a:lstStyle/>
        <a:p>
          <a:endParaRPr lang="es-EC"/>
        </a:p>
      </dgm:t>
    </dgm:pt>
    <dgm:pt modelId="{E41089E9-68A5-4E0A-AA98-AF95B58E58C0}">
      <dgm:prSet phldrT="[Texto]"/>
      <dgm:spPr/>
      <dgm:t>
        <a:bodyPr/>
        <a:lstStyle/>
        <a:p>
          <a:r>
            <a:rPr lang="es-EC" dirty="0" smtClean="0"/>
            <a:t>Una persona se adapta a las normas y cultura de la sociedad en la que se desenvuelve.</a:t>
          </a:r>
          <a:endParaRPr lang="es-EC" dirty="0"/>
        </a:p>
      </dgm:t>
    </dgm:pt>
    <dgm:pt modelId="{4981A471-7775-44A5-B316-9B662368C6AD}" type="parTrans" cxnId="{477A1F29-50BF-4FDD-A7EB-887ED21C0228}">
      <dgm:prSet/>
      <dgm:spPr/>
      <dgm:t>
        <a:bodyPr/>
        <a:lstStyle/>
        <a:p>
          <a:endParaRPr lang="es-EC"/>
        </a:p>
      </dgm:t>
    </dgm:pt>
    <dgm:pt modelId="{2F8F7A0A-CEA1-4394-87E7-98288E59464D}" type="sibTrans" cxnId="{477A1F29-50BF-4FDD-A7EB-887ED21C0228}">
      <dgm:prSet/>
      <dgm:spPr/>
      <dgm:t>
        <a:bodyPr/>
        <a:lstStyle/>
        <a:p>
          <a:endParaRPr lang="es-EC"/>
        </a:p>
      </dgm:t>
    </dgm:pt>
    <dgm:pt modelId="{CE494457-C0C1-443B-842E-A8F6BB02FB30}">
      <dgm:prSet phldrT="[Texto]"/>
      <dgm:spPr/>
      <dgm:t>
        <a:bodyPr/>
        <a:lstStyle/>
        <a:p>
          <a:r>
            <a:rPr lang="es-EC" dirty="0" smtClean="0"/>
            <a:t>La motivación es el impulso principal que empuja a las personas a realizar determinada acción.</a:t>
          </a:r>
          <a:endParaRPr lang="es-EC" dirty="0"/>
        </a:p>
      </dgm:t>
    </dgm:pt>
    <dgm:pt modelId="{921E03B8-E1B5-4D84-B840-AE51C09675AA}" type="parTrans" cxnId="{EA1919D5-1416-4275-980C-BEC14A301EF0}">
      <dgm:prSet/>
      <dgm:spPr/>
      <dgm:t>
        <a:bodyPr/>
        <a:lstStyle/>
        <a:p>
          <a:endParaRPr lang="es-EC"/>
        </a:p>
      </dgm:t>
    </dgm:pt>
    <dgm:pt modelId="{78BA4FDD-CB0C-4838-A9A6-FDF01D9A8CAA}" type="sibTrans" cxnId="{EA1919D5-1416-4275-980C-BEC14A301EF0}">
      <dgm:prSet/>
      <dgm:spPr/>
      <dgm:t>
        <a:bodyPr/>
        <a:lstStyle/>
        <a:p>
          <a:endParaRPr lang="es-EC"/>
        </a:p>
      </dgm:t>
    </dgm:pt>
    <dgm:pt modelId="{3B39A0BA-FA79-4697-BB30-4172D73E613F}" type="pres">
      <dgm:prSet presAssocID="{E438568D-35AD-4BAE-B142-6F5A0DBBB6A1}" presName="hierChild1" presStyleCnt="0">
        <dgm:presLayoutVars>
          <dgm:chPref val="1"/>
          <dgm:dir/>
          <dgm:animOne val="branch"/>
          <dgm:animLvl val="lvl"/>
          <dgm:resizeHandles/>
        </dgm:presLayoutVars>
      </dgm:prSet>
      <dgm:spPr/>
      <dgm:t>
        <a:bodyPr/>
        <a:lstStyle/>
        <a:p>
          <a:endParaRPr lang="es-EC"/>
        </a:p>
      </dgm:t>
    </dgm:pt>
    <dgm:pt modelId="{9AB89FDF-C45B-4839-A5CA-579219158D93}" type="pres">
      <dgm:prSet presAssocID="{A26719C2-ED81-4BC2-BFD6-F9175E86305F}" presName="hierRoot1" presStyleCnt="0"/>
      <dgm:spPr/>
    </dgm:pt>
    <dgm:pt modelId="{A61C345B-7C7A-4B44-9B1A-962F5133981D}" type="pres">
      <dgm:prSet presAssocID="{A26719C2-ED81-4BC2-BFD6-F9175E86305F}" presName="composite" presStyleCnt="0"/>
      <dgm:spPr/>
    </dgm:pt>
    <dgm:pt modelId="{833AD705-E21B-44F0-A607-A444036F0E25}" type="pres">
      <dgm:prSet presAssocID="{A26719C2-ED81-4BC2-BFD6-F9175E86305F}" presName="background" presStyleLbl="node0" presStyleIdx="0" presStyleCnt="3"/>
      <dgm:spPr/>
    </dgm:pt>
    <dgm:pt modelId="{AFAE66DE-3632-4304-88AF-6EF8D81923F6}" type="pres">
      <dgm:prSet presAssocID="{A26719C2-ED81-4BC2-BFD6-F9175E86305F}" presName="text" presStyleLbl="fgAcc0" presStyleIdx="0" presStyleCnt="3" custScaleX="86796" custScaleY="64258">
        <dgm:presLayoutVars>
          <dgm:chPref val="3"/>
        </dgm:presLayoutVars>
      </dgm:prSet>
      <dgm:spPr/>
      <dgm:t>
        <a:bodyPr/>
        <a:lstStyle/>
        <a:p>
          <a:endParaRPr lang="es-EC"/>
        </a:p>
      </dgm:t>
    </dgm:pt>
    <dgm:pt modelId="{811AD3E5-E9B4-479F-ADDA-DB640019C863}" type="pres">
      <dgm:prSet presAssocID="{A26719C2-ED81-4BC2-BFD6-F9175E86305F}" presName="hierChild2" presStyleCnt="0"/>
      <dgm:spPr/>
    </dgm:pt>
    <dgm:pt modelId="{8524BF1D-1939-4A9B-B63A-4E292FC176EC}" type="pres">
      <dgm:prSet presAssocID="{D497935B-B18D-48E1-817B-39500026C9A0}" presName="Name10" presStyleLbl="parChTrans1D2" presStyleIdx="0" presStyleCnt="3"/>
      <dgm:spPr/>
      <dgm:t>
        <a:bodyPr/>
        <a:lstStyle/>
        <a:p>
          <a:endParaRPr lang="es-EC"/>
        </a:p>
      </dgm:t>
    </dgm:pt>
    <dgm:pt modelId="{F89B628C-3569-4A4A-AC61-EB7A5C8BECFD}" type="pres">
      <dgm:prSet presAssocID="{676950BD-262D-4909-A0A9-4DB1EE22E578}" presName="hierRoot2" presStyleCnt="0"/>
      <dgm:spPr/>
    </dgm:pt>
    <dgm:pt modelId="{D3CC9839-99D6-4B00-9E5E-463E6E71EA45}" type="pres">
      <dgm:prSet presAssocID="{676950BD-262D-4909-A0A9-4DB1EE22E578}" presName="composite2" presStyleCnt="0"/>
      <dgm:spPr/>
    </dgm:pt>
    <dgm:pt modelId="{AA666069-8CA2-40D0-B59C-EA4870EA60C8}" type="pres">
      <dgm:prSet presAssocID="{676950BD-262D-4909-A0A9-4DB1EE22E578}" presName="background2" presStyleLbl="node2" presStyleIdx="0" presStyleCnt="3"/>
      <dgm:spPr/>
    </dgm:pt>
    <dgm:pt modelId="{04FB7194-E2C7-4C10-804F-79641016F272}" type="pres">
      <dgm:prSet presAssocID="{676950BD-262D-4909-A0A9-4DB1EE22E578}" presName="text2" presStyleLbl="fgAcc2" presStyleIdx="0" presStyleCnt="3">
        <dgm:presLayoutVars>
          <dgm:chPref val="3"/>
        </dgm:presLayoutVars>
      </dgm:prSet>
      <dgm:spPr/>
      <dgm:t>
        <a:bodyPr/>
        <a:lstStyle/>
        <a:p>
          <a:endParaRPr lang="es-EC"/>
        </a:p>
      </dgm:t>
    </dgm:pt>
    <dgm:pt modelId="{48419484-D163-455B-B579-6656D020087C}" type="pres">
      <dgm:prSet presAssocID="{676950BD-262D-4909-A0A9-4DB1EE22E578}" presName="hierChild3" presStyleCnt="0"/>
      <dgm:spPr/>
    </dgm:pt>
    <dgm:pt modelId="{9772893E-2987-449D-871E-5D0EB0932069}" type="pres">
      <dgm:prSet presAssocID="{EFCFE1D4-2D70-4636-B358-47E63DAF5043}" presName="hierRoot1" presStyleCnt="0"/>
      <dgm:spPr/>
    </dgm:pt>
    <dgm:pt modelId="{CEBF88E0-02B9-4007-9A64-D08163E56631}" type="pres">
      <dgm:prSet presAssocID="{EFCFE1D4-2D70-4636-B358-47E63DAF5043}" presName="composite" presStyleCnt="0"/>
      <dgm:spPr/>
    </dgm:pt>
    <dgm:pt modelId="{1118F0DD-4A6B-4EF5-AE6E-34C6212BB113}" type="pres">
      <dgm:prSet presAssocID="{EFCFE1D4-2D70-4636-B358-47E63DAF5043}" presName="background" presStyleLbl="node0" presStyleIdx="1" presStyleCnt="3"/>
      <dgm:spPr/>
    </dgm:pt>
    <dgm:pt modelId="{50D9C4CD-6CC2-4645-B785-0C01FAB6A6D8}" type="pres">
      <dgm:prSet presAssocID="{EFCFE1D4-2D70-4636-B358-47E63DAF5043}" presName="text" presStyleLbl="fgAcc0" presStyleIdx="1" presStyleCnt="3" custScaleX="86796" custScaleY="64258">
        <dgm:presLayoutVars>
          <dgm:chPref val="3"/>
        </dgm:presLayoutVars>
      </dgm:prSet>
      <dgm:spPr/>
      <dgm:t>
        <a:bodyPr/>
        <a:lstStyle/>
        <a:p>
          <a:endParaRPr lang="es-EC"/>
        </a:p>
      </dgm:t>
    </dgm:pt>
    <dgm:pt modelId="{A92CA538-E6FA-4C36-BC4E-FBF88F45E42F}" type="pres">
      <dgm:prSet presAssocID="{EFCFE1D4-2D70-4636-B358-47E63DAF5043}" presName="hierChild2" presStyleCnt="0"/>
      <dgm:spPr/>
    </dgm:pt>
    <dgm:pt modelId="{83AEC5D0-0280-4FB5-9CAB-9D0B47760AC3}" type="pres">
      <dgm:prSet presAssocID="{4981A471-7775-44A5-B316-9B662368C6AD}" presName="Name10" presStyleLbl="parChTrans1D2" presStyleIdx="1" presStyleCnt="3"/>
      <dgm:spPr/>
      <dgm:t>
        <a:bodyPr/>
        <a:lstStyle/>
        <a:p>
          <a:endParaRPr lang="es-EC"/>
        </a:p>
      </dgm:t>
    </dgm:pt>
    <dgm:pt modelId="{11803CF5-A8C8-494C-B320-EB04C4F70800}" type="pres">
      <dgm:prSet presAssocID="{E41089E9-68A5-4E0A-AA98-AF95B58E58C0}" presName="hierRoot2" presStyleCnt="0"/>
      <dgm:spPr/>
    </dgm:pt>
    <dgm:pt modelId="{0D5CFBAE-E835-4602-834D-F1DA5E807F55}" type="pres">
      <dgm:prSet presAssocID="{E41089E9-68A5-4E0A-AA98-AF95B58E58C0}" presName="composite2" presStyleCnt="0"/>
      <dgm:spPr/>
    </dgm:pt>
    <dgm:pt modelId="{8BDBB348-2A57-4E59-9691-5BEFBB839089}" type="pres">
      <dgm:prSet presAssocID="{E41089E9-68A5-4E0A-AA98-AF95B58E58C0}" presName="background2" presStyleLbl="node2" presStyleIdx="1" presStyleCnt="3"/>
      <dgm:spPr/>
    </dgm:pt>
    <dgm:pt modelId="{4C0FC213-6CBE-411C-A98A-12D88AD87B56}" type="pres">
      <dgm:prSet presAssocID="{E41089E9-68A5-4E0A-AA98-AF95B58E58C0}" presName="text2" presStyleLbl="fgAcc2" presStyleIdx="1" presStyleCnt="3">
        <dgm:presLayoutVars>
          <dgm:chPref val="3"/>
        </dgm:presLayoutVars>
      </dgm:prSet>
      <dgm:spPr/>
      <dgm:t>
        <a:bodyPr/>
        <a:lstStyle/>
        <a:p>
          <a:endParaRPr lang="es-EC"/>
        </a:p>
      </dgm:t>
    </dgm:pt>
    <dgm:pt modelId="{58D9D48E-A197-4221-89FD-EC3B76D654A6}" type="pres">
      <dgm:prSet presAssocID="{E41089E9-68A5-4E0A-AA98-AF95B58E58C0}" presName="hierChild3" presStyleCnt="0"/>
      <dgm:spPr/>
    </dgm:pt>
    <dgm:pt modelId="{A16B4EBA-73A4-426E-AF51-ED3627B9DCFD}" type="pres">
      <dgm:prSet presAssocID="{C40F7957-ABDD-41A8-BC20-2AA730F9826F}" presName="hierRoot1" presStyleCnt="0"/>
      <dgm:spPr/>
    </dgm:pt>
    <dgm:pt modelId="{CFC11EC9-AB3F-4783-B027-40D564915798}" type="pres">
      <dgm:prSet presAssocID="{C40F7957-ABDD-41A8-BC20-2AA730F9826F}" presName="composite" presStyleCnt="0"/>
      <dgm:spPr/>
    </dgm:pt>
    <dgm:pt modelId="{730A48EB-2A2B-40BC-A11C-2878520640A9}" type="pres">
      <dgm:prSet presAssocID="{C40F7957-ABDD-41A8-BC20-2AA730F9826F}" presName="background" presStyleLbl="node0" presStyleIdx="2" presStyleCnt="3"/>
      <dgm:spPr/>
    </dgm:pt>
    <dgm:pt modelId="{09846500-F907-49B2-867F-F6D75CF50574}" type="pres">
      <dgm:prSet presAssocID="{C40F7957-ABDD-41A8-BC20-2AA730F9826F}" presName="text" presStyleLbl="fgAcc0" presStyleIdx="2" presStyleCnt="3" custScaleX="86796" custScaleY="64258">
        <dgm:presLayoutVars>
          <dgm:chPref val="3"/>
        </dgm:presLayoutVars>
      </dgm:prSet>
      <dgm:spPr/>
      <dgm:t>
        <a:bodyPr/>
        <a:lstStyle/>
        <a:p>
          <a:endParaRPr lang="es-EC"/>
        </a:p>
      </dgm:t>
    </dgm:pt>
    <dgm:pt modelId="{D5636E35-5619-44FF-9FB7-75F96B66B760}" type="pres">
      <dgm:prSet presAssocID="{C40F7957-ABDD-41A8-BC20-2AA730F9826F}" presName="hierChild2" presStyleCnt="0"/>
      <dgm:spPr/>
    </dgm:pt>
    <dgm:pt modelId="{8499C74C-B5A2-49C3-A1C5-0A87AB233AEB}" type="pres">
      <dgm:prSet presAssocID="{921E03B8-E1B5-4D84-B840-AE51C09675AA}" presName="Name10" presStyleLbl="parChTrans1D2" presStyleIdx="2" presStyleCnt="3"/>
      <dgm:spPr/>
      <dgm:t>
        <a:bodyPr/>
        <a:lstStyle/>
        <a:p>
          <a:endParaRPr lang="es-EC"/>
        </a:p>
      </dgm:t>
    </dgm:pt>
    <dgm:pt modelId="{6CDB41C7-9F42-43DD-9A90-ED066D4B5964}" type="pres">
      <dgm:prSet presAssocID="{CE494457-C0C1-443B-842E-A8F6BB02FB30}" presName="hierRoot2" presStyleCnt="0"/>
      <dgm:spPr/>
    </dgm:pt>
    <dgm:pt modelId="{B043DF4D-B621-45A0-8DB3-DF3B52AA8DCA}" type="pres">
      <dgm:prSet presAssocID="{CE494457-C0C1-443B-842E-A8F6BB02FB30}" presName="composite2" presStyleCnt="0"/>
      <dgm:spPr/>
    </dgm:pt>
    <dgm:pt modelId="{C866B20D-A1F4-4609-A68D-88824ABB6438}" type="pres">
      <dgm:prSet presAssocID="{CE494457-C0C1-443B-842E-A8F6BB02FB30}" presName="background2" presStyleLbl="node2" presStyleIdx="2" presStyleCnt="3"/>
      <dgm:spPr/>
    </dgm:pt>
    <dgm:pt modelId="{92A8BD19-69AE-433F-9B43-30001B819FD8}" type="pres">
      <dgm:prSet presAssocID="{CE494457-C0C1-443B-842E-A8F6BB02FB30}" presName="text2" presStyleLbl="fgAcc2" presStyleIdx="2" presStyleCnt="3">
        <dgm:presLayoutVars>
          <dgm:chPref val="3"/>
        </dgm:presLayoutVars>
      </dgm:prSet>
      <dgm:spPr/>
      <dgm:t>
        <a:bodyPr/>
        <a:lstStyle/>
        <a:p>
          <a:endParaRPr lang="es-EC"/>
        </a:p>
      </dgm:t>
    </dgm:pt>
    <dgm:pt modelId="{29563CD4-1D87-4E1F-9BAE-5AD3B746874D}" type="pres">
      <dgm:prSet presAssocID="{CE494457-C0C1-443B-842E-A8F6BB02FB30}" presName="hierChild3" presStyleCnt="0"/>
      <dgm:spPr/>
    </dgm:pt>
  </dgm:ptLst>
  <dgm:cxnLst>
    <dgm:cxn modelId="{949C1C41-F9E4-49A5-AB6B-FF5130EE41FF}" type="presOf" srcId="{C40F7957-ABDD-41A8-BC20-2AA730F9826F}" destId="{09846500-F907-49B2-867F-F6D75CF50574}" srcOrd="0" destOrd="0" presId="urn:microsoft.com/office/officeart/2005/8/layout/hierarchy1"/>
    <dgm:cxn modelId="{04476205-BF9D-46F1-8AF2-80DA0BAF8BF8}" srcId="{E438568D-35AD-4BAE-B142-6F5A0DBBB6A1}" destId="{EFCFE1D4-2D70-4636-B358-47E63DAF5043}" srcOrd="1" destOrd="0" parTransId="{6B2EDA29-B2F8-42C7-9903-85087B83A0F5}" sibTransId="{BAB5D1E7-BB8F-4794-8F11-616BC97B6CFB}"/>
    <dgm:cxn modelId="{0AC83932-3ACE-4A6C-A127-F14339DE8B56}" srcId="{A26719C2-ED81-4BC2-BFD6-F9175E86305F}" destId="{676950BD-262D-4909-A0A9-4DB1EE22E578}" srcOrd="0" destOrd="0" parTransId="{D497935B-B18D-48E1-817B-39500026C9A0}" sibTransId="{C3C55669-D2A4-4291-BB44-4C66D2F49ED3}"/>
    <dgm:cxn modelId="{D600067E-EC3F-4604-89F8-416EAC09639F}" srcId="{E438568D-35AD-4BAE-B142-6F5A0DBBB6A1}" destId="{C40F7957-ABDD-41A8-BC20-2AA730F9826F}" srcOrd="2" destOrd="0" parTransId="{7A45E83E-50A8-4CAB-9980-F21D85B6F663}" sibTransId="{FC683012-4024-4867-94A4-016A6C929B46}"/>
    <dgm:cxn modelId="{733C1AFE-41AF-4360-8763-2FA62C51C115}" type="presOf" srcId="{4981A471-7775-44A5-B316-9B662368C6AD}" destId="{83AEC5D0-0280-4FB5-9CAB-9D0B47760AC3}" srcOrd="0" destOrd="0" presId="urn:microsoft.com/office/officeart/2005/8/layout/hierarchy1"/>
    <dgm:cxn modelId="{FEE624E8-2932-42DB-8F62-FC639E3C34D4}" type="presOf" srcId="{EFCFE1D4-2D70-4636-B358-47E63DAF5043}" destId="{50D9C4CD-6CC2-4645-B785-0C01FAB6A6D8}" srcOrd="0" destOrd="0" presId="urn:microsoft.com/office/officeart/2005/8/layout/hierarchy1"/>
    <dgm:cxn modelId="{1BC3EDE1-42AA-4571-9280-95DF475118A9}" type="presOf" srcId="{A26719C2-ED81-4BC2-BFD6-F9175E86305F}" destId="{AFAE66DE-3632-4304-88AF-6EF8D81923F6}" srcOrd="0" destOrd="0" presId="urn:microsoft.com/office/officeart/2005/8/layout/hierarchy1"/>
    <dgm:cxn modelId="{E4033B9B-3604-4638-9F8D-5314EE8FFC22}" type="presOf" srcId="{E438568D-35AD-4BAE-B142-6F5A0DBBB6A1}" destId="{3B39A0BA-FA79-4697-BB30-4172D73E613F}" srcOrd="0" destOrd="0" presId="urn:microsoft.com/office/officeart/2005/8/layout/hierarchy1"/>
    <dgm:cxn modelId="{4A666739-7CBC-488D-BCB5-BB5F4AD683D3}" type="presOf" srcId="{921E03B8-E1B5-4D84-B840-AE51C09675AA}" destId="{8499C74C-B5A2-49C3-A1C5-0A87AB233AEB}" srcOrd="0" destOrd="0" presId="urn:microsoft.com/office/officeart/2005/8/layout/hierarchy1"/>
    <dgm:cxn modelId="{89D9928D-157E-4529-92C9-11F4539F480B}" type="presOf" srcId="{D497935B-B18D-48E1-817B-39500026C9A0}" destId="{8524BF1D-1939-4A9B-B63A-4E292FC176EC}" srcOrd="0" destOrd="0" presId="urn:microsoft.com/office/officeart/2005/8/layout/hierarchy1"/>
    <dgm:cxn modelId="{EA1919D5-1416-4275-980C-BEC14A301EF0}" srcId="{C40F7957-ABDD-41A8-BC20-2AA730F9826F}" destId="{CE494457-C0C1-443B-842E-A8F6BB02FB30}" srcOrd="0" destOrd="0" parTransId="{921E03B8-E1B5-4D84-B840-AE51C09675AA}" sibTransId="{78BA4FDD-CB0C-4838-A9A6-FDF01D9A8CAA}"/>
    <dgm:cxn modelId="{C4BB50BF-8FAF-4B2F-9C40-E366502BB726}" type="presOf" srcId="{E41089E9-68A5-4E0A-AA98-AF95B58E58C0}" destId="{4C0FC213-6CBE-411C-A98A-12D88AD87B56}" srcOrd="0" destOrd="0" presId="urn:microsoft.com/office/officeart/2005/8/layout/hierarchy1"/>
    <dgm:cxn modelId="{477A1F29-50BF-4FDD-A7EB-887ED21C0228}" srcId="{EFCFE1D4-2D70-4636-B358-47E63DAF5043}" destId="{E41089E9-68A5-4E0A-AA98-AF95B58E58C0}" srcOrd="0" destOrd="0" parTransId="{4981A471-7775-44A5-B316-9B662368C6AD}" sibTransId="{2F8F7A0A-CEA1-4394-87E7-98288E59464D}"/>
    <dgm:cxn modelId="{44B60734-D8A8-40EC-B8BD-2369E03D2D8D}" type="presOf" srcId="{676950BD-262D-4909-A0A9-4DB1EE22E578}" destId="{04FB7194-E2C7-4C10-804F-79641016F272}" srcOrd="0" destOrd="0" presId="urn:microsoft.com/office/officeart/2005/8/layout/hierarchy1"/>
    <dgm:cxn modelId="{7CA2600C-68F7-4863-8F00-00774A09ABBC}" type="presOf" srcId="{CE494457-C0C1-443B-842E-A8F6BB02FB30}" destId="{92A8BD19-69AE-433F-9B43-30001B819FD8}" srcOrd="0" destOrd="0" presId="urn:microsoft.com/office/officeart/2005/8/layout/hierarchy1"/>
    <dgm:cxn modelId="{877BD857-3BCB-4803-996E-602049F12DE4}" srcId="{E438568D-35AD-4BAE-B142-6F5A0DBBB6A1}" destId="{A26719C2-ED81-4BC2-BFD6-F9175E86305F}" srcOrd="0" destOrd="0" parTransId="{2FA984BE-F7AD-4323-A531-E80D6F1A01C3}" sibTransId="{64D41890-5147-4A19-8F51-328DEA973222}"/>
    <dgm:cxn modelId="{61334B73-F1B3-4C1D-9893-B0FC4D31B231}" type="presParOf" srcId="{3B39A0BA-FA79-4697-BB30-4172D73E613F}" destId="{9AB89FDF-C45B-4839-A5CA-579219158D93}" srcOrd="0" destOrd="0" presId="urn:microsoft.com/office/officeart/2005/8/layout/hierarchy1"/>
    <dgm:cxn modelId="{0354EE68-47DC-44CC-BBB7-2D21BD9C0919}" type="presParOf" srcId="{9AB89FDF-C45B-4839-A5CA-579219158D93}" destId="{A61C345B-7C7A-4B44-9B1A-962F5133981D}" srcOrd="0" destOrd="0" presId="urn:microsoft.com/office/officeart/2005/8/layout/hierarchy1"/>
    <dgm:cxn modelId="{05DAD6C3-196A-40DA-9E87-02FA36D8C3D3}" type="presParOf" srcId="{A61C345B-7C7A-4B44-9B1A-962F5133981D}" destId="{833AD705-E21B-44F0-A607-A444036F0E25}" srcOrd="0" destOrd="0" presId="urn:microsoft.com/office/officeart/2005/8/layout/hierarchy1"/>
    <dgm:cxn modelId="{45B2B485-C52B-4A1D-B3B4-7A8BB9CAA289}" type="presParOf" srcId="{A61C345B-7C7A-4B44-9B1A-962F5133981D}" destId="{AFAE66DE-3632-4304-88AF-6EF8D81923F6}" srcOrd="1" destOrd="0" presId="urn:microsoft.com/office/officeart/2005/8/layout/hierarchy1"/>
    <dgm:cxn modelId="{8506657B-A043-456B-9C96-844EEC445A50}" type="presParOf" srcId="{9AB89FDF-C45B-4839-A5CA-579219158D93}" destId="{811AD3E5-E9B4-479F-ADDA-DB640019C863}" srcOrd="1" destOrd="0" presId="urn:microsoft.com/office/officeart/2005/8/layout/hierarchy1"/>
    <dgm:cxn modelId="{ACF9193F-9A27-4A53-A955-52FD8106A76A}" type="presParOf" srcId="{811AD3E5-E9B4-479F-ADDA-DB640019C863}" destId="{8524BF1D-1939-4A9B-B63A-4E292FC176EC}" srcOrd="0" destOrd="0" presId="urn:microsoft.com/office/officeart/2005/8/layout/hierarchy1"/>
    <dgm:cxn modelId="{3E6359CB-A1E8-4C8C-AE14-5F3EB36CD6C4}" type="presParOf" srcId="{811AD3E5-E9B4-479F-ADDA-DB640019C863}" destId="{F89B628C-3569-4A4A-AC61-EB7A5C8BECFD}" srcOrd="1" destOrd="0" presId="urn:microsoft.com/office/officeart/2005/8/layout/hierarchy1"/>
    <dgm:cxn modelId="{0803BDCE-7B8C-481E-8F8B-D7CC9EECC92B}" type="presParOf" srcId="{F89B628C-3569-4A4A-AC61-EB7A5C8BECFD}" destId="{D3CC9839-99D6-4B00-9E5E-463E6E71EA45}" srcOrd="0" destOrd="0" presId="urn:microsoft.com/office/officeart/2005/8/layout/hierarchy1"/>
    <dgm:cxn modelId="{AF67F293-6B69-49BE-9370-B05E3D80BFCC}" type="presParOf" srcId="{D3CC9839-99D6-4B00-9E5E-463E6E71EA45}" destId="{AA666069-8CA2-40D0-B59C-EA4870EA60C8}" srcOrd="0" destOrd="0" presId="urn:microsoft.com/office/officeart/2005/8/layout/hierarchy1"/>
    <dgm:cxn modelId="{086A8BE6-400D-4DC4-A279-60663A8E1CBF}" type="presParOf" srcId="{D3CC9839-99D6-4B00-9E5E-463E6E71EA45}" destId="{04FB7194-E2C7-4C10-804F-79641016F272}" srcOrd="1" destOrd="0" presId="urn:microsoft.com/office/officeart/2005/8/layout/hierarchy1"/>
    <dgm:cxn modelId="{73B21A59-D44A-43D9-BB49-B29CDE8104DA}" type="presParOf" srcId="{F89B628C-3569-4A4A-AC61-EB7A5C8BECFD}" destId="{48419484-D163-455B-B579-6656D020087C}" srcOrd="1" destOrd="0" presId="urn:microsoft.com/office/officeart/2005/8/layout/hierarchy1"/>
    <dgm:cxn modelId="{0606700E-91B0-4032-AC37-C798F36153F1}" type="presParOf" srcId="{3B39A0BA-FA79-4697-BB30-4172D73E613F}" destId="{9772893E-2987-449D-871E-5D0EB0932069}" srcOrd="1" destOrd="0" presId="urn:microsoft.com/office/officeart/2005/8/layout/hierarchy1"/>
    <dgm:cxn modelId="{A1AE1AAA-28A1-46D0-B9C1-D95FBFEEA887}" type="presParOf" srcId="{9772893E-2987-449D-871E-5D0EB0932069}" destId="{CEBF88E0-02B9-4007-9A64-D08163E56631}" srcOrd="0" destOrd="0" presId="urn:microsoft.com/office/officeart/2005/8/layout/hierarchy1"/>
    <dgm:cxn modelId="{6143228E-31E3-4DD2-8AD6-ACED23B3632F}" type="presParOf" srcId="{CEBF88E0-02B9-4007-9A64-D08163E56631}" destId="{1118F0DD-4A6B-4EF5-AE6E-34C6212BB113}" srcOrd="0" destOrd="0" presId="urn:microsoft.com/office/officeart/2005/8/layout/hierarchy1"/>
    <dgm:cxn modelId="{5F5A55CF-1E36-4BE0-B66D-02C24C16A98D}" type="presParOf" srcId="{CEBF88E0-02B9-4007-9A64-D08163E56631}" destId="{50D9C4CD-6CC2-4645-B785-0C01FAB6A6D8}" srcOrd="1" destOrd="0" presId="urn:microsoft.com/office/officeart/2005/8/layout/hierarchy1"/>
    <dgm:cxn modelId="{F22CFB74-47B0-43CE-8423-9EE96FD74DDD}" type="presParOf" srcId="{9772893E-2987-449D-871E-5D0EB0932069}" destId="{A92CA538-E6FA-4C36-BC4E-FBF88F45E42F}" srcOrd="1" destOrd="0" presId="urn:microsoft.com/office/officeart/2005/8/layout/hierarchy1"/>
    <dgm:cxn modelId="{3CBB67A0-5D63-4676-8652-41AA6AB40837}" type="presParOf" srcId="{A92CA538-E6FA-4C36-BC4E-FBF88F45E42F}" destId="{83AEC5D0-0280-4FB5-9CAB-9D0B47760AC3}" srcOrd="0" destOrd="0" presId="urn:microsoft.com/office/officeart/2005/8/layout/hierarchy1"/>
    <dgm:cxn modelId="{BC82CA08-8DD0-4173-9BFC-1A241B70AF89}" type="presParOf" srcId="{A92CA538-E6FA-4C36-BC4E-FBF88F45E42F}" destId="{11803CF5-A8C8-494C-B320-EB04C4F70800}" srcOrd="1" destOrd="0" presId="urn:microsoft.com/office/officeart/2005/8/layout/hierarchy1"/>
    <dgm:cxn modelId="{13C24A66-F2F5-4117-AB78-A981F299C75D}" type="presParOf" srcId="{11803CF5-A8C8-494C-B320-EB04C4F70800}" destId="{0D5CFBAE-E835-4602-834D-F1DA5E807F55}" srcOrd="0" destOrd="0" presId="urn:microsoft.com/office/officeart/2005/8/layout/hierarchy1"/>
    <dgm:cxn modelId="{A6D45484-AE30-42A4-9E96-34924E9FD482}" type="presParOf" srcId="{0D5CFBAE-E835-4602-834D-F1DA5E807F55}" destId="{8BDBB348-2A57-4E59-9691-5BEFBB839089}" srcOrd="0" destOrd="0" presId="urn:microsoft.com/office/officeart/2005/8/layout/hierarchy1"/>
    <dgm:cxn modelId="{A41922AD-4DEF-43A2-B619-9F4FA157EE2D}" type="presParOf" srcId="{0D5CFBAE-E835-4602-834D-F1DA5E807F55}" destId="{4C0FC213-6CBE-411C-A98A-12D88AD87B56}" srcOrd="1" destOrd="0" presId="urn:microsoft.com/office/officeart/2005/8/layout/hierarchy1"/>
    <dgm:cxn modelId="{0917B8B9-EE09-4CBB-BCBD-C95EC30B92C5}" type="presParOf" srcId="{11803CF5-A8C8-494C-B320-EB04C4F70800}" destId="{58D9D48E-A197-4221-89FD-EC3B76D654A6}" srcOrd="1" destOrd="0" presId="urn:microsoft.com/office/officeart/2005/8/layout/hierarchy1"/>
    <dgm:cxn modelId="{4F71CB6B-C5AA-4BAF-B84A-34B7DBAB3624}" type="presParOf" srcId="{3B39A0BA-FA79-4697-BB30-4172D73E613F}" destId="{A16B4EBA-73A4-426E-AF51-ED3627B9DCFD}" srcOrd="2" destOrd="0" presId="urn:microsoft.com/office/officeart/2005/8/layout/hierarchy1"/>
    <dgm:cxn modelId="{54FA4F54-1402-41A4-AA59-4130C643400D}" type="presParOf" srcId="{A16B4EBA-73A4-426E-AF51-ED3627B9DCFD}" destId="{CFC11EC9-AB3F-4783-B027-40D564915798}" srcOrd="0" destOrd="0" presId="urn:microsoft.com/office/officeart/2005/8/layout/hierarchy1"/>
    <dgm:cxn modelId="{C2713781-5001-4E0B-A93A-94EC326E2199}" type="presParOf" srcId="{CFC11EC9-AB3F-4783-B027-40D564915798}" destId="{730A48EB-2A2B-40BC-A11C-2878520640A9}" srcOrd="0" destOrd="0" presId="urn:microsoft.com/office/officeart/2005/8/layout/hierarchy1"/>
    <dgm:cxn modelId="{B41D00EB-0660-4258-A97A-505BD1161585}" type="presParOf" srcId="{CFC11EC9-AB3F-4783-B027-40D564915798}" destId="{09846500-F907-49B2-867F-F6D75CF50574}" srcOrd="1" destOrd="0" presId="urn:microsoft.com/office/officeart/2005/8/layout/hierarchy1"/>
    <dgm:cxn modelId="{32C0613D-679A-42A9-89CB-9953E5CF0429}" type="presParOf" srcId="{A16B4EBA-73A4-426E-AF51-ED3627B9DCFD}" destId="{D5636E35-5619-44FF-9FB7-75F96B66B760}" srcOrd="1" destOrd="0" presId="urn:microsoft.com/office/officeart/2005/8/layout/hierarchy1"/>
    <dgm:cxn modelId="{FC1D77A6-4262-479C-ADBD-3EAB2F563854}" type="presParOf" srcId="{D5636E35-5619-44FF-9FB7-75F96B66B760}" destId="{8499C74C-B5A2-49C3-A1C5-0A87AB233AEB}" srcOrd="0" destOrd="0" presId="urn:microsoft.com/office/officeart/2005/8/layout/hierarchy1"/>
    <dgm:cxn modelId="{5E31C674-4AC7-41DB-A27C-A055A9BF9334}" type="presParOf" srcId="{D5636E35-5619-44FF-9FB7-75F96B66B760}" destId="{6CDB41C7-9F42-43DD-9A90-ED066D4B5964}" srcOrd="1" destOrd="0" presId="urn:microsoft.com/office/officeart/2005/8/layout/hierarchy1"/>
    <dgm:cxn modelId="{E07E3DE6-ADD8-477F-BE75-BC2E6C210A7D}" type="presParOf" srcId="{6CDB41C7-9F42-43DD-9A90-ED066D4B5964}" destId="{B043DF4D-B621-45A0-8DB3-DF3B52AA8DCA}" srcOrd="0" destOrd="0" presId="urn:microsoft.com/office/officeart/2005/8/layout/hierarchy1"/>
    <dgm:cxn modelId="{DF67D5F3-F5B1-4DE2-883A-0E5ADBF91FF5}" type="presParOf" srcId="{B043DF4D-B621-45A0-8DB3-DF3B52AA8DCA}" destId="{C866B20D-A1F4-4609-A68D-88824ABB6438}" srcOrd="0" destOrd="0" presId="urn:microsoft.com/office/officeart/2005/8/layout/hierarchy1"/>
    <dgm:cxn modelId="{305CBF81-0B33-4D36-814B-9902C5889D82}" type="presParOf" srcId="{B043DF4D-B621-45A0-8DB3-DF3B52AA8DCA}" destId="{92A8BD19-69AE-433F-9B43-30001B819FD8}" srcOrd="1" destOrd="0" presId="urn:microsoft.com/office/officeart/2005/8/layout/hierarchy1"/>
    <dgm:cxn modelId="{791B7949-A8C4-41FB-BC4C-E71C0D515024}" type="presParOf" srcId="{6CDB41C7-9F42-43DD-9A90-ED066D4B5964}" destId="{29563CD4-1D87-4E1F-9BAE-5AD3B746874D}" srcOrd="1" destOrd="0" presId="urn:microsoft.com/office/officeart/2005/8/layout/hierarchy1"/>
  </dgm:cxnLst>
  <dgm:bg/>
  <dgm:whole/>
</dgm:dataModel>
</file>

<file path=ppt/diagrams/data7.xml><?xml version="1.0" encoding="utf-8"?>
<dgm:dataModel xmlns:dgm="http://schemas.openxmlformats.org/drawingml/2006/diagram" xmlns:a="http://schemas.openxmlformats.org/drawingml/2006/main">
  <dgm:ptLst>
    <dgm:pt modelId="{684015AF-C23F-4C60-A78F-75763DFE91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C"/>
        </a:p>
      </dgm:t>
    </dgm:pt>
    <dgm:pt modelId="{8A2DB4F1-7F6B-457E-B625-028E62A42DEF}">
      <dgm:prSet phldrT="[Texto]"/>
      <dgm:spPr/>
      <dgm:t>
        <a:bodyPr/>
        <a:lstStyle/>
        <a:p>
          <a:r>
            <a:rPr lang="es-EC" dirty="0" smtClean="0"/>
            <a:t>Teoría conductual del aprendizaje</a:t>
          </a:r>
        </a:p>
      </dgm:t>
    </dgm:pt>
    <dgm:pt modelId="{3FEAEF88-AC10-4DAA-BD48-8C22BE235B36}" type="parTrans" cxnId="{4DEB2304-A739-4D8B-ADB3-A5F0A63BFC56}">
      <dgm:prSet/>
      <dgm:spPr/>
      <dgm:t>
        <a:bodyPr/>
        <a:lstStyle/>
        <a:p>
          <a:endParaRPr lang="es-EC"/>
        </a:p>
      </dgm:t>
    </dgm:pt>
    <dgm:pt modelId="{1817302B-794A-4784-8F16-F8666136098D}" type="sibTrans" cxnId="{4DEB2304-A739-4D8B-ADB3-A5F0A63BFC56}">
      <dgm:prSet/>
      <dgm:spPr/>
      <dgm:t>
        <a:bodyPr/>
        <a:lstStyle/>
        <a:p>
          <a:endParaRPr lang="es-EC"/>
        </a:p>
      </dgm:t>
    </dgm:pt>
    <dgm:pt modelId="{14819840-1A32-4B59-B9D1-CB4DAD4479E4}">
      <dgm:prSet phldrT="[Texto]"/>
      <dgm:spPr/>
      <dgm:t>
        <a:bodyPr/>
        <a:lstStyle/>
        <a:p>
          <a:r>
            <a:rPr lang="es-EC" dirty="0" smtClean="0"/>
            <a:t>Son estímulos que pueden cambiar el comportamiento del consumidor.</a:t>
          </a:r>
          <a:endParaRPr lang="es-EC" dirty="0"/>
        </a:p>
      </dgm:t>
    </dgm:pt>
    <dgm:pt modelId="{55366353-E7EA-44E7-B941-6B1DDE818332}" type="parTrans" cxnId="{544BDA8F-6C9A-4504-8CA5-2748AB023AD0}">
      <dgm:prSet/>
      <dgm:spPr/>
      <dgm:t>
        <a:bodyPr/>
        <a:lstStyle/>
        <a:p>
          <a:endParaRPr lang="es-EC"/>
        </a:p>
      </dgm:t>
    </dgm:pt>
    <dgm:pt modelId="{51C3819A-21D4-4731-A73F-E984A5F3BF46}" type="sibTrans" cxnId="{544BDA8F-6C9A-4504-8CA5-2748AB023AD0}">
      <dgm:prSet/>
      <dgm:spPr/>
      <dgm:t>
        <a:bodyPr/>
        <a:lstStyle/>
        <a:p>
          <a:endParaRPr lang="es-EC"/>
        </a:p>
      </dgm:t>
    </dgm:pt>
    <dgm:pt modelId="{AC0B7224-9816-4E8F-B1D5-9351BB362587}">
      <dgm:prSet phldrT="[Texto]"/>
      <dgm:spPr/>
      <dgm:t>
        <a:bodyPr/>
        <a:lstStyle/>
        <a:p>
          <a:r>
            <a:rPr lang="es-EC" dirty="0" smtClean="0"/>
            <a:t>El proceso de decisión de compra del consumidor</a:t>
          </a:r>
          <a:endParaRPr lang="es-EC" dirty="0"/>
        </a:p>
      </dgm:t>
    </dgm:pt>
    <dgm:pt modelId="{BDC209C3-9957-43BE-B34E-F7E636CCF131}" type="parTrans" cxnId="{9C1E93FE-1285-486C-9515-8DE3076E9970}">
      <dgm:prSet/>
      <dgm:spPr/>
      <dgm:t>
        <a:bodyPr/>
        <a:lstStyle/>
        <a:p>
          <a:endParaRPr lang="es-EC"/>
        </a:p>
      </dgm:t>
    </dgm:pt>
    <dgm:pt modelId="{49EA5A31-359A-4228-B45D-8BB8B33583F2}" type="sibTrans" cxnId="{9C1E93FE-1285-486C-9515-8DE3076E9970}">
      <dgm:prSet/>
      <dgm:spPr/>
      <dgm:t>
        <a:bodyPr/>
        <a:lstStyle/>
        <a:p>
          <a:endParaRPr lang="es-EC"/>
        </a:p>
      </dgm:t>
    </dgm:pt>
    <dgm:pt modelId="{5CCC2298-8CC1-44D3-81C3-31EB8A83C887}">
      <dgm:prSet phldrT="[Texto]"/>
      <dgm:spPr/>
      <dgm:t>
        <a:bodyPr/>
        <a:lstStyle/>
        <a:p>
          <a:r>
            <a:rPr lang="es-EC" dirty="0" smtClean="0"/>
            <a:t>El proceso de compra inicia de principio a fin, es decir antes de que  la compra real se efectúe y mucho tiempo después. Consta de cinco fases: reconocimiento de necesidades, identificación de alternativas, evaluación de alternativas, decisión de compra y el comportamiento post compra.</a:t>
          </a:r>
          <a:endParaRPr lang="es-EC" dirty="0"/>
        </a:p>
      </dgm:t>
    </dgm:pt>
    <dgm:pt modelId="{B6057D3A-38F0-4D7E-81FF-7ADC1C7E5493}" type="parTrans" cxnId="{B876CFE5-F35A-4002-8BB9-A7DFB8942FF1}">
      <dgm:prSet/>
      <dgm:spPr/>
      <dgm:t>
        <a:bodyPr/>
        <a:lstStyle/>
        <a:p>
          <a:endParaRPr lang="es-EC"/>
        </a:p>
      </dgm:t>
    </dgm:pt>
    <dgm:pt modelId="{345ECEDA-495E-4D76-B8DF-5AC0FA53E17E}" type="sibTrans" cxnId="{B876CFE5-F35A-4002-8BB9-A7DFB8942FF1}">
      <dgm:prSet/>
      <dgm:spPr/>
      <dgm:t>
        <a:bodyPr/>
        <a:lstStyle/>
        <a:p>
          <a:endParaRPr lang="es-EC"/>
        </a:p>
      </dgm:t>
    </dgm:pt>
    <dgm:pt modelId="{624D1365-DD4F-4013-A1E1-9A31111B5B90}">
      <dgm:prSet phldrT="[Texto]"/>
      <dgm:spPr/>
      <dgm:t>
        <a:bodyPr/>
        <a:lstStyle/>
        <a:p>
          <a:r>
            <a:rPr lang="es-EC" dirty="0" smtClean="0"/>
            <a:t>La teoría se encuentra relacionada con el comportamiento actual y el comportamiento pasado de las personas.</a:t>
          </a:r>
          <a:endParaRPr lang="es-EC" dirty="0"/>
        </a:p>
      </dgm:t>
    </dgm:pt>
    <dgm:pt modelId="{E0E252C2-F004-4FC2-AE2F-838FA848DE4D}" type="parTrans" cxnId="{A2F41A32-A35C-4B53-8D99-DDEBC6BF7FCA}">
      <dgm:prSet/>
      <dgm:spPr/>
      <dgm:t>
        <a:bodyPr/>
        <a:lstStyle/>
        <a:p>
          <a:endParaRPr lang="es-EC"/>
        </a:p>
      </dgm:t>
    </dgm:pt>
    <dgm:pt modelId="{AF136B8D-8FF9-48E7-BF0F-5F46C6CC11FD}" type="sibTrans" cxnId="{A2F41A32-A35C-4B53-8D99-DDEBC6BF7FCA}">
      <dgm:prSet/>
      <dgm:spPr/>
      <dgm:t>
        <a:bodyPr/>
        <a:lstStyle/>
        <a:p>
          <a:endParaRPr lang="es-EC"/>
        </a:p>
      </dgm:t>
    </dgm:pt>
    <dgm:pt modelId="{9C964203-54E0-43EC-AC75-5A6D1E9D9D47}">
      <dgm:prSet phldrT="[Texto]"/>
      <dgm:spPr/>
      <dgm:t>
        <a:bodyPr/>
        <a:lstStyle/>
        <a:p>
          <a:endParaRPr lang="es-EC" dirty="0"/>
        </a:p>
      </dgm:t>
    </dgm:pt>
    <dgm:pt modelId="{819AF54C-1995-42EF-ABFD-E0486516EEF0}" type="parTrans" cxnId="{D81FDA48-E349-4B32-BCFA-9B742293939C}">
      <dgm:prSet/>
      <dgm:spPr/>
      <dgm:t>
        <a:bodyPr/>
        <a:lstStyle/>
        <a:p>
          <a:endParaRPr lang="es-EC"/>
        </a:p>
      </dgm:t>
    </dgm:pt>
    <dgm:pt modelId="{4897F6C0-6EF3-40CA-A6E0-163213805D3E}" type="sibTrans" cxnId="{D81FDA48-E349-4B32-BCFA-9B742293939C}">
      <dgm:prSet/>
      <dgm:spPr/>
      <dgm:t>
        <a:bodyPr/>
        <a:lstStyle/>
        <a:p>
          <a:endParaRPr lang="es-EC"/>
        </a:p>
      </dgm:t>
    </dgm:pt>
    <dgm:pt modelId="{8F540B17-D377-446E-AAFB-F48F67C0C93C}" type="pres">
      <dgm:prSet presAssocID="{684015AF-C23F-4C60-A78F-75763DFE914C}" presName="linear" presStyleCnt="0">
        <dgm:presLayoutVars>
          <dgm:animLvl val="lvl"/>
          <dgm:resizeHandles val="exact"/>
        </dgm:presLayoutVars>
      </dgm:prSet>
      <dgm:spPr/>
      <dgm:t>
        <a:bodyPr/>
        <a:lstStyle/>
        <a:p>
          <a:endParaRPr lang="es-EC"/>
        </a:p>
      </dgm:t>
    </dgm:pt>
    <dgm:pt modelId="{24DAB6F5-9C20-40C3-A9D0-45A63DFC676D}" type="pres">
      <dgm:prSet presAssocID="{8A2DB4F1-7F6B-457E-B625-028E62A42DEF}" presName="parentText" presStyleLbl="node1" presStyleIdx="0" presStyleCnt="2">
        <dgm:presLayoutVars>
          <dgm:chMax val="0"/>
          <dgm:bulletEnabled val="1"/>
        </dgm:presLayoutVars>
      </dgm:prSet>
      <dgm:spPr/>
      <dgm:t>
        <a:bodyPr/>
        <a:lstStyle/>
        <a:p>
          <a:endParaRPr lang="es-EC"/>
        </a:p>
      </dgm:t>
    </dgm:pt>
    <dgm:pt modelId="{DCD4BA70-0F2B-4A6C-B17D-16A4080C05FF}" type="pres">
      <dgm:prSet presAssocID="{8A2DB4F1-7F6B-457E-B625-028E62A42DEF}" presName="childText" presStyleLbl="revTx" presStyleIdx="0" presStyleCnt="2">
        <dgm:presLayoutVars>
          <dgm:bulletEnabled val="1"/>
        </dgm:presLayoutVars>
      </dgm:prSet>
      <dgm:spPr/>
      <dgm:t>
        <a:bodyPr/>
        <a:lstStyle/>
        <a:p>
          <a:endParaRPr lang="es-EC"/>
        </a:p>
      </dgm:t>
    </dgm:pt>
    <dgm:pt modelId="{6FA5F86E-3DE8-4F0D-B4C6-87D83FE8F9B7}" type="pres">
      <dgm:prSet presAssocID="{AC0B7224-9816-4E8F-B1D5-9351BB362587}" presName="parentText" presStyleLbl="node1" presStyleIdx="1" presStyleCnt="2">
        <dgm:presLayoutVars>
          <dgm:chMax val="0"/>
          <dgm:bulletEnabled val="1"/>
        </dgm:presLayoutVars>
      </dgm:prSet>
      <dgm:spPr/>
      <dgm:t>
        <a:bodyPr/>
        <a:lstStyle/>
        <a:p>
          <a:endParaRPr lang="es-EC"/>
        </a:p>
      </dgm:t>
    </dgm:pt>
    <dgm:pt modelId="{61B27A74-877E-46E3-8D87-189727B2092E}" type="pres">
      <dgm:prSet presAssocID="{AC0B7224-9816-4E8F-B1D5-9351BB362587}" presName="childText" presStyleLbl="revTx" presStyleIdx="1" presStyleCnt="2">
        <dgm:presLayoutVars>
          <dgm:bulletEnabled val="1"/>
        </dgm:presLayoutVars>
      </dgm:prSet>
      <dgm:spPr/>
      <dgm:t>
        <a:bodyPr/>
        <a:lstStyle/>
        <a:p>
          <a:endParaRPr lang="es-EC"/>
        </a:p>
      </dgm:t>
    </dgm:pt>
  </dgm:ptLst>
  <dgm:cxnLst>
    <dgm:cxn modelId="{CC4DC528-71B5-4424-9217-526671693DC2}" type="presOf" srcId="{684015AF-C23F-4C60-A78F-75763DFE914C}" destId="{8F540B17-D377-446E-AAFB-F48F67C0C93C}" srcOrd="0" destOrd="0" presId="urn:microsoft.com/office/officeart/2005/8/layout/vList2"/>
    <dgm:cxn modelId="{9C1E93FE-1285-486C-9515-8DE3076E9970}" srcId="{684015AF-C23F-4C60-A78F-75763DFE914C}" destId="{AC0B7224-9816-4E8F-B1D5-9351BB362587}" srcOrd="1" destOrd="0" parTransId="{BDC209C3-9957-43BE-B34E-F7E636CCF131}" sibTransId="{49EA5A31-359A-4228-B45D-8BB8B33583F2}"/>
    <dgm:cxn modelId="{4DEB2304-A739-4D8B-ADB3-A5F0A63BFC56}" srcId="{684015AF-C23F-4C60-A78F-75763DFE914C}" destId="{8A2DB4F1-7F6B-457E-B625-028E62A42DEF}" srcOrd="0" destOrd="0" parTransId="{3FEAEF88-AC10-4DAA-BD48-8C22BE235B36}" sibTransId="{1817302B-794A-4784-8F16-F8666136098D}"/>
    <dgm:cxn modelId="{57284871-D9B2-4CE8-BE35-C5D94E813FAF}" type="presOf" srcId="{5CCC2298-8CC1-44D3-81C3-31EB8A83C887}" destId="{61B27A74-877E-46E3-8D87-189727B2092E}" srcOrd="0" destOrd="0" presId="urn:microsoft.com/office/officeart/2005/8/layout/vList2"/>
    <dgm:cxn modelId="{B876CFE5-F35A-4002-8BB9-A7DFB8942FF1}" srcId="{AC0B7224-9816-4E8F-B1D5-9351BB362587}" destId="{5CCC2298-8CC1-44D3-81C3-31EB8A83C887}" srcOrd="0" destOrd="0" parTransId="{B6057D3A-38F0-4D7E-81FF-7ADC1C7E5493}" sibTransId="{345ECEDA-495E-4D76-B8DF-5AC0FA53E17E}"/>
    <dgm:cxn modelId="{BC1B1059-51F5-4461-AA0C-995EA3C70AC8}" type="presOf" srcId="{624D1365-DD4F-4013-A1E1-9A31111B5B90}" destId="{DCD4BA70-0F2B-4A6C-B17D-16A4080C05FF}" srcOrd="0" destOrd="2" presId="urn:microsoft.com/office/officeart/2005/8/layout/vList2"/>
    <dgm:cxn modelId="{A2F41A32-A35C-4B53-8D99-DDEBC6BF7FCA}" srcId="{8A2DB4F1-7F6B-457E-B625-028E62A42DEF}" destId="{624D1365-DD4F-4013-A1E1-9A31111B5B90}" srcOrd="2" destOrd="0" parTransId="{E0E252C2-F004-4FC2-AE2F-838FA848DE4D}" sibTransId="{AF136B8D-8FF9-48E7-BF0F-5F46C6CC11FD}"/>
    <dgm:cxn modelId="{D81FDA48-E349-4B32-BCFA-9B742293939C}" srcId="{8A2DB4F1-7F6B-457E-B625-028E62A42DEF}" destId="{9C964203-54E0-43EC-AC75-5A6D1E9D9D47}" srcOrd="0" destOrd="0" parTransId="{819AF54C-1995-42EF-ABFD-E0486516EEF0}" sibTransId="{4897F6C0-6EF3-40CA-A6E0-163213805D3E}"/>
    <dgm:cxn modelId="{A0D2C133-412E-4D14-83FC-0C4FC719CCFD}" type="presOf" srcId="{8A2DB4F1-7F6B-457E-B625-028E62A42DEF}" destId="{24DAB6F5-9C20-40C3-A9D0-45A63DFC676D}" srcOrd="0" destOrd="0" presId="urn:microsoft.com/office/officeart/2005/8/layout/vList2"/>
    <dgm:cxn modelId="{544BDA8F-6C9A-4504-8CA5-2748AB023AD0}" srcId="{8A2DB4F1-7F6B-457E-B625-028E62A42DEF}" destId="{14819840-1A32-4B59-B9D1-CB4DAD4479E4}" srcOrd="1" destOrd="0" parTransId="{55366353-E7EA-44E7-B941-6B1DDE818332}" sibTransId="{51C3819A-21D4-4731-A73F-E984A5F3BF46}"/>
    <dgm:cxn modelId="{500AA143-64FA-4E98-A8F5-F596F2D3682F}" type="presOf" srcId="{14819840-1A32-4B59-B9D1-CB4DAD4479E4}" destId="{DCD4BA70-0F2B-4A6C-B17D-16A4080C05FF}" srcOrd="0" destOrd="1" presId="urn:microsoft.com/office/officeart/2005/8/layout/vList2"/>
    <dgm:cxn modelId="{DF63D621-FDA7-4E99-8D30-35CD80BD9D57}" type="presOf" srcId="{AC0B7224-9816-4E8F-B1D5-9351BB362587}" destId="{6FA5F86E-3DE8-4F0D-B4C6-87D83FE8F9B7}" srcOrd="0" destOrd="0" presId="urn:microsoft.com/office/officeart/2005/8/layout/vList2"/>
    <dgm:cxn modelId="{2EE803B2-530B-4C3B-AC5B-5967FB01CDD5}" type="presOf" srcId="{9C964203-54E0-43EC-AC75-5A6D1E9D9D47}" destId="{DCD4BA70-0F2B-4A6C-B17D-16A4080C05FF}" srcOrd="0" destOrd="0" presId="urn:microsoft.com/office/officeart/2005/8/layout/vList2"/>
    <dgm:cxn modelId="{7B7114C1-338B-4CE0-90B1-20C1C43D5DBA}" type="presParOf" srcId="{8F540B17-D377-446E-AAFB-F48F67C0C93C}" destId="{24DAB6F5-9C20-40C3-A9D0-45A63DFC676D}" srcOrd="0" destOrd="0" presId="urn:microsoft.com/office/officeart/2005/8/layout/vList2"/>
    <dgm:cxn modelId="{21AF7203-0936-4C76-8067-8AF22DBE1AF3}" type="presParOf" srcId="{8F540B17-D377-446E-AAFB-F48F67C0C93C}" destId="{DCD4BA70-0F2B-4A6C-B17D-16A4080C05FF}" srcOrd="1" destOrd="0" presId="urn:microsoft.com/office/officeart/2005/8/layout/vList2"/>
    <dgm:cxn modelId="{B766DD38-B4AF-4B73-A780-A0E59FEB9984}" type="presParOf" srcId="{8F540B17-D377-446E-AAFB-F48F67C0C93C}" destId="{6FA5F86E-3DE8-4F0D-B4C6-87D83FE8F9B7}" srcOrd="2" destOrd="0" presId="urn:microsoft.com/office/officeart/2005/8/layout/vList2"/>
    <dgm:cxn modelId="{AEC148F8-80F1-4D44-B790-F95B425F7AB6}" type="presParOf" srcId="{8F540B17-D377-446E-AAFB-F48F67C0C93C}" destId="{61B27A74-877E-46E3-8D87-189727B2092E}" srcOrd="3"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96CB00CB-8857-47D5-A2D5-B40EDEB068B2}" type="doc">
      <dgm:prSet loTypeId="urn:microsoft.com/office/officeart/2005/8/layout/venn1" loCatId="relationship" qsTypeId="urn:microsoft.com/office/officeart/2005/8/quickstyle/simple1" qsCatId="simple" csTypeId="urn:microsoft.com/office/officeart/2005/8/colors/colorful3" csCatId="colorful" phldr="1"/>
      <dgm:spPr/>
    </dgm:pt>
    <dgm:pt modelId="{7439A9C0-50FA-42D4-B903-B1ECCB07BCE5}">
      <dgm:prSet phldrT="[Texto]" custT="1"/>
      <dgm:spPr/>
      <dgm:t>
        <a:bodyPr/>
        <a:lstStyle/>
        <a:p>
          <a:r>
            <a:rPr lang="es-EC" sz="1050" dirty="0" smtClean="0"/>
            <a:t>Mide la aceptación tecnológica.</a:t>
          </a:r>
          <a:endParaRPr lang="es-EC" sz="1050" dirty="0"/>
        </a:p>
      </dgm:t>
    </dgm:pt>
    <dgm:pt modelId="{5F9FB2A2-69AA-427F-B1B2-B81E8716DBE0}" type="parTrans" cxnId="{F5DCB960-D950-4126-B54E-AD24EE838557}">
      <dgm:prSet/>
      <dgm:spPr/>
      <dgm:t>
        <a:bodyPr/>
        <a:lstStyle/>
        <a:p>
          <a:endParaRPr lang="es-EC"/>
        </a:p>
      </dgm:t>
    </dgm:pt>
    <dgm:pt modelId="{53EA434C-000B-4A44-B88D-0FE300E841E1}" type="sibTrans" cxnId="{F5DCB960-D950-4126-B54E-AD24EE838557}">
      <dgm:prSet/>
      <dgm:spPr/>
      <dgm:t>
        <a:bodyPr/>
        <a:lstStyle/>
        <a:p>
          <a:endParaRPr lang="es-EC"/>
        </a:p>
      </dgm:t>
    </dgm:pt>
    <dgm:pt modelId="{E3325A49-F084-4FA2-B2F4-2B3035BF7CC2}">
      <dgm:prSet phldrT="[Texto]" custT="1"/>
      <dgm:spPr/>
      <dgm:t>
        <a:bodyPr/>
        <a:lstStyle/>
        <a:p>
          <a:r>
            <a:rPr lang="es-EC" sz="1050" dirty="0" smtClean="0"/>
            <a:t>Predice el uso de las nuevas tecnologías.</a:t>
          </a:r>
          <a:endParaRPr lang="es-EC" sz="1050" dirty="0"/>
        </a:p>
      </dgm:t>
    </dgm:pt>
    <dgm:pt modelId="{41653D7B-C753-491E-9662-7F94BF88615C}" type="parTrans" cxnId="{FA0A3FF5-E7C3-469F-A546-B6795A68A140}">
      <dgm:prSet/>
      <dgm:spPr/>
      <dgm:t>
        <a:bodyPr/>
        <a:lstStyle/>
        <a:p>
          <a:endParaRPr lang="es-EC"/>
        </a:p>
      </dgm:t>
    </dgm:pt>
    <dgm:pt modelId="{6D11B707-76CC-42C7-B2D5-9FD0508EF207}" type="sibTrans" cxnId="{FA0A3FF5-E7C3-469F-A546-B6795A68A140}">
      <dgm:prSet/>
      <dgm:spPr/>
      <dgm:t>
        <a:bodyPr/>
        <a:lstStyle/>
        <a:p>
          <a:endParaRPr lang="es-EC"/>
        </a:p>
      </dgm:t>
    </dgm:pt>
    <dgm:pt modelId="{F2C751E4-B3D9-4DCD-8CC3-7B54A3657C24}">
      <dgm:prSet phldrT="[Texto]" custT="1"/>
      <dgm:spPr/>
      <dgm:t>
        <a:bodyPr/>
        <a:lstStyle/>
        <a:p>
          <a:r>
            <a:rPr lang="es-EC" sz="1050" dirty="0" smtClean="0"/>
            <a:t>Dimensiones:</a:t>
          </a:r>
        </a:p>
        <a:p>
          <a:r>
            <a:rPr lang="es-EC" sz="1050" dirty="0" smtClean="0"/>
            <a:t>- Utilidad percibida</a:t>
          </a:r>
        </a:p>
        <a:p>
          <a:r>
            <a:rPr lang="es-EC" sz="1050" dirty="0" smtClean="0"/>
            <a:t>- Facilidad percibida de uso</a:t>
          </a:r>
        </a:p>
        <a:p>
          <a:r>
            <a:rPr lang="es-EC" sz="1050" dirty="0" smtClean="0"/>
            <a:t>- Actitud hacia el uso</a:t>
          </a:r>
        </a:p>
        <a:p>
          <a:r>
            <a:rPr lang="es-EC" sz="1050" dirty="0" smtClean="0"/>
            <a:t>- Intención hacia el uso</a:t>
          </a:r>
          <a:endParaRPr lang="es-EC" sz="1050" dirty="0"/>
        </a:p>
      </dgm:t>
    </dgm:pt>
    <dgm:pt modelId="{67E3400F-F507-4E0B-9883-11326660F0A1}" type="parTrans" cxnId="{4EA45752-9F2E-45C1-ACCA-C00F37715047}">
      <dgm:prSet/>
      <dgm:spPr/>
      <dgm:t>
        <a:bodyPr/>
        <a:lstStyle/>
        <a:p>
          <a:endParaRPr lang="es-EC"/>
        </a:p>
      </dgm:t>
    </dgm:pt>
    <dgm:pt modelId="{CBC3F37A-C21A-4A4A-A355-20E9F25ED40A}" type="sibTrans" cxnId="{4EA45752-9F2E-45C1-ACCA-C00F37715047}">
      <dgm:prSet/>
      <dgm:spPr/>
      <dgm:t>
        <a:bodyPr/>
        <a:lstStyle/>
        <a:p>
          <a:endParaRPr lang="es-EC"/>
        </a:p>
      </dgm:t>
    </dgm:pt>
    <dgm:pt modelId="{338BC861-1C68-4CC1-857C-B5B3057D153D}" type="pres">
      <dgm:prSet presAssocID="{96CB00CB-8857-47D5-A2D5-B40EDEB068B2}" presName="compositeShape" presStyleCnt="0">
        <dgm:presLayoutVars>
          <dgm:chMax val="7"/>
          <dgm:dir/>
          <dgm:resizeHandles val="exact"/>
        </dgm:presLayoutVars>
      </dgm:prSet>
      <dgm:spPr/>
    </dgm:pt>
    <dgm:pt modelId="{1059B533-0F23-4BCA-AAEF-6DEA97FD5062}" type="pres">
      <dgm:prSet presAssocID="{7439A9C0-50FA-42D4-B903-B1ECCB07BCE5}" presName="circ1" presStyleLbl="vennNode1" presStyleIdx="0" presStyleCnt="3"/>
      <dgm:spPr/>
      <dgm:t>
        <a:bodyPr/>
        <a:lstStyle/>
        <a:p>
          <a:endParaRPr lang="es-EC"/>
        </a:p>
      </dgm:t>
    </dgm:pt>
    <dgm:pt modelId="{25849D3D-7F45-4B25-B991-B3F2616FAF24}" type="pres">
      <dgm:prSet presAssocID="{7439A9C0-50FA-42D4-B903-B1ECCB07BCE5}" presName="circ1Tx" presStyleLbl="revTx" presStyleIdx="0" presStyleCnt="0">
        <dgm:presLayoutVars>
          <dgm:chMax val="0"/>
          <dgm:chPref val="0"/>
          <dgm:bulletEnabled val="1"/>
        </dgm:presLayoutVars>
      </dgm:prSet>
      <dgm:spPr/>
      <dgm:t>
        <a:bodyPr/>
        <a:lstStyle/>
        <a:p>
          <a:endParaRPr lang="es-EC"/>
        </a:p>
      </dgm:t>
    </dgm:pt>
    <dgm:pt modelId="{F41F9760-C656-4C4D-AA37-D5F2ACF39C92}" type="pres">
      <dgm:prSet presAssocID="{E3325A49-F084-4FA2-B2F4-2B3035BF7CC2}" presName="circ2" presStyleLbl="vennNode1" presStyleIdx="1" presStyleCnt="3"/>
      <dgm:spPr/>
      <dgm:t>
        <a:bodyPr/>
        <a:lstStyle/>
        <a:p>
          <a:endParaRPr lang="es-EC"/>
        </a:p>
      </dgm:t>
    </dgm:pt>
    <dgm:pt modelId="{55E06B29-9018-4F80-BFAE-36A8328C5A5B}" type="pres">
      <dgm:prSet presAssocID="{E3325A49-F084-4FA2-B2F4-2B3035BF7CC2}" presName="circ2Tx" presStyleLbl="revTx" presStyleIdx="0" presStyleCnt="0">
        <dgm:presLayoutVars>
          <dgm:chMax val="0"/>
          <dgm:chPref val="0"/>
          <dgm:bulletEnabled val="1"/>
        </dgm:presLayoutVars>
      </dgm:prSet>
      <dgm:spPr/>
      <dgm:t>
        <a:bodyPr/>
        <a:lstStyle/>
        <a:p>
          <a:endParaRPr lang="es-EC"/>
        </a:p>
      </dgm:t>
    </dgm:pt>
    <dgm:pt modelId="{8CF16954-BD36-42F7-BA84-E92287DB598B}" type="pres">
      <dgm:prSet presAssocID="{F2C751E4-B3D9-4DCD-8CC3-7B54A3657C24}" presName="circ3" presStyleLbl="vennNode1" presStyleIdx="2" presStyleCnt="3"/>
      <dgm:spPr/>
      <dgm:t>
        <a:bodyPr/>
        <a:lstStyle/>
        <a:p>
          <a:endParaRPr lang="es-EC"/>
        </a:p>
      </dgm:t>
    </dgm:pt>
    <dgm:pt modelId="{A6E9423F-0669-49F1-9811-089BB5433CA6}" type="pres">
      <dgm:prSet presAssocID="{F2C751E4-B3D9-4DCD-8CC3-7B54A3657C24}" presName="circ3Tx" presStyleLbl="revTx" presStyleIdx="0" presStyleCnt="0">
        <dgm:presLayoutVars>
          <dgm:chMax val="0"/>
          <dgm:chPref val="0"/>
          <dgm:bulletEnabled val="1"/>
        </dgm:presLayoutVars>
      </dgm:prSet>
      <dgm:spPr/>
      <dgm:t>
        <a:bodyPr/>
        <a:lstStyle/>
        <a:p>
          <a:endParaRPr lang="es-EC"/>
        </a:p>
      </dgm:t>
    </dgm:pt>
  </dgm:ptLst>
  <dgm:cxnLst>
    <dgm:cxn modelId="{F5DCB960-D950-4126-B54E-AD24EE838557}" srcId="{96CB00CB-8857-47D5-A2D5-B40EDEB068B2}" destId="{7439A9C0-50FA-42D4-B903-B1ECCB07BCE5}" srcOrd="0" destOrd="0" parTransId="{5F9FB2A2-69AA-427F-B1B2-B81E8716DBE0}" sibTransId="{53EA434C-000B-4A44-B88D-0FE300E841E1}"/>
    <dgm:cxn modelId="{470161F6-E291-4AC7-814B-A58B7923DC43}" type="presOf" srcId="{F2C751E4-B3D9-4DCD-8CC3-7B54A3657C24}" destId="{8CF16954-BD36-42F7-BA84-E92287DB598B}" srcOrd="0" destOrd="0" presId="urn:microsoft.com/office/officeart/2005/8/layout/venn1"/>
    <dgm:cxn modelId="{95826F5A-0B98-4866-A02F-EFED5C11480A}" type="presOf" srcId="{7439A9C0-50FA-42D4-B903-B1ECCB07BCE5}" destId="{1059B533-0F23-4BCA-AAEF-6DEA97FD5062}" srcOrd="0" destOrd="0" presId="urn:microsoft.com/office/officeart/2005/8/layout/venn1"/>
    <dgm:cxn modelId="{FA0A3FF5-E7C3-469F-A546-B6795A68A140}" srcId="{96CB00CB-8857-47D5-A2D5-B40EDEB068B2}" destId="{E3325A49-F084-4FA2-B2F4-2B3035BF7CC2}" srcOrd="1" destOrd="0" parTransId="{41653D7B-C753-491E-9662-7F94BF88615C}" sibTransId="{6D11B707-76CC-42C7-B2D5-9FD0508EF207}"/>
    <dgm:cxn modelId="{617119BB-868C-40D5-A935-03A55408AECB}" type="presOf" srcId="{7439A9C0-50FA-42D4-B903-B1ECCB07BCE5}" destId="{25849D3D-7F45-4B25-B991-B3F2616FAF24}" srcOrd="1" destOrd="0" presId="urn:microsoft.com/office/officeart/2005/8/layout/venn1"/>
    <dgm:cxn modelId="{BBA0B42B-3EF8-4D80-B930-CFD168A93973}" type="presOf" srcId="{96CB00CB-8857-47D5-A2D5-B40EDEB068B2}" destId="{338BC861-1C68-4CC1-857C-B5B3057D153D}" srcOrd="0" destOrd="0" presId="urn:microsoft.com/office/officeart/2005/8/layout/venn1"/>
    <dgm:cxn modelId="{3D8F35A2-9F72-4DFD-91B9-37FADC3BB169}" type="presOf" srcId="{F2C751E4-B3D9-4DCD-8CC3-7B54A3657C24}" destId="{A6E9423F-0669-49F1-9811-089BB5433CA6}" srcOrd="1" destOrd="0" presId="urn:microsoft.com/office/officeart/2005/8/layout/venn1"/>
    <dgm:cxn modelId="{3B7C54F8-00DE-4E32-89D0-6C97D3E98F0B}" type="presOf" srcId="{E3325A49-F084-4FA2-B2F4-2B3035BF7CC2}" destId="{55E06B29-9018-4F80-BFAE-36A8328C5A5B}" srcOrd="1" destOrd="0" presId="urn:microsoft.com/office/officeart/2005/8/layout/venn1"/>
    <dgm:cxn modelId="{4EA45752-9F2E-45C1-ACCA-C00F37715047}" srcId="{96CB00CB-8857-47D5-A2D5-B40EDEB068B2}" destId="{F2C751E4-B3D9-4DCD-8CC3-7B54A3657C24}" srcOrd="2" destOrd="0" parTransId="{67E3400F-F507-4E0B-9883-11326660F0A1}" sibTransId="{CBC3F37A-C21A-4A4A-A355-20E9F25ED40A}"/>
    <dgm:cxn modelId="{1F37D7C8-5DAB-4179-A09C-1DB5676E36DD}" type="presOf" srcId="{E3325A49-F084-4FA2-B2F4-2B3035BF7CC2}" destId="{F41F9760-C656-4C4D-AA37-D5F2ACF39C92}" srcOrd="0" destOrd="0" presId="urn:microsoft.com/office/officeart/2005/8/layout/venn1"/>
    <dgm:cxn modelId="{9322AA96-4F80-4D0D-BBEA-983E53C35969}" type="presParOf" srcId="{338BC861-1C68-4CC1-857C-B5B3057D153D}" destId="{1059B533-0F23-4BCA-AAEF-6DEA97FD5062}" srcOrd="0" destOrd="0" presId="urn:microsoft.com/office/officeart/2005/8/layout/venn1"/>
    <dgm:cxn modelId="{FF766344-D195-4FDE-8109-FDC24D7F871E}" type="presParOf" srcId="{338BC861-1C68-4CC1-857C-B5B3057D153D}" destId="{25849D3D-7F45-4B25-B991-B3F2616FAF24}" srcOrd="1" destOrd="0" presId="urn:microsoft.com/office/officeart/2005/8/layout/venn1"/>
    <dgm:cxn modelId="{0F796CC9-F61F-4372-BD7A-AA27A6A87E8D}" type="presParOf" srcId="{338BC861-1C68-4CC1-857C-B5B3057D153D}" destId="{F41F9760-C656-4C4D-AA37-D5F2ACF39C92}" srcOrd="2" destOrd="0" presId="urn:microsoft.com/office/officeart/2005/8/layout/venn1"/>
    <dgm:cxn modelId="{342BD47D-648E-4B6E-BC72-A91791133218}" type="presParOf" srcId="{338BC861-1C68-4CC1-857C-B5B3057D153D}" destId="{55E06B29-9018-4F80-BFAE-36A8328C5A5B}" srcOrd="3" destOrd="0" presId="urn:microsoft.com/office/officeart/2005/8/layout/venn1"/>
    <dgm:cxn modelId="{AEA9F530-41E0-4E74-947B-CBF48608A429}" type="presParOf" srcId="{338BC861-1C68-4CC1-857C-B5B3057D153D}" destId="{8CF16954-BD36-42F7-BA84-E92287DB598B}" srcOrd="4" destOrd="0" presId="urn:microsoft.com/office/officeart/2005/8/layout/venn1"/>
    <dgm:cxn modelId="{429D6D4D-7E32-4FF7-9D1F-57A7326C84F1}" type="presParOf" srcId="{338BC861-1C68-4CC1-857C-B5B3057D153D}" destId="{A6E9423F-0669-49F1-9811-089BB5433CA6}" srcOrd="5" destOrd="0" presId="urn:microsoft.com/office/officeart/2005/8/layout/venn1"/>
  </dgm:cxnLst>
  <dgm:bg/>
  <dgm:whole/>
</dgm:dataModel>
</file>

<file path=ppt/diagrams/data9.xml><?xml version="1.0" encoding="utf-8"?>
<dgm:dataModel xmlns:dgm="http://schemas.openxmlformats.org/drawingml/2006/diagram" xmlns:a="http://schemas.openxmlformats.org/drawingml/2006/main">
  <dgm:ptLst>
    <dgm:pt modelId="{5048918C-8DC9-43A9-A96D-F778DE2A7CC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4785E587-8FF7-4CC0-9B27-73EC9DBA881F}">
      <dgm:prSet phldrT="[Texto]" custT="1"/>
      <dgm:spPr/>
      <dgm:t>
        <a:bodyPr/>
        <a:lstStyle/>
        <a:p>
          <a:r>
            <a:rPr lang="es-EC" sz="1050" b="1" dirty="0" smtClean="0">
              <a:solidFill>
                <a:schemeClr val="tx1"/>
              </a:solidFill>
            </a:rPr>
            <a:t>Comportamiento del consumidor en el comercio electrónico</a:t>
          </a:r>
        </a:p>
        <a:p>
          <a:r>
            <a:rPr lang="es-EC" sz="1050" dirty="0" smtClean="0">
              <a:solidFill>
                <a:schemeClr val="tx1"/>
              </a:solidFill>
            </a:rPr>
            <a:t>(Toledo, 2014) </a:t>
          </a:r>
          <a:endParaRPr lang="es-EC" sz="1050" dirty="0">
            <a:solidFill>
              <a:schemeClr val="tx1"/>
            </a:solidFill>
          </a:endParaRPr>
        </a:p>
      </dgm:t>
    </dgm:pt>
    <dgm:pt modelId="{B9C5C26D-9E38-4EB4-B404-122A638497B4}" type="parTrans" cxnId="{9F642DA6-259A-4003-9BFC-636B9D30F0D7}">
      <dgm:prSet/>
      <dgm:spPr/>
      <dgm:t>
        <a:bodyPr/>
        <a:lstStyle/>
        <a:p>
          <a:endParaRPr lang="es-EC"/>
        </a:p>
      </dgm:t>
    </dgm:pt>
    <dgm:pt modelId="{F651D383-AB67-4B35-8224-D350F4788888}" type="sibTrans" cxnId="{9F642DA6-259A-4003-9BFC-636B9D30F0D7}">
      <dgm:prSet/>
      <dgm:spPr/>
      <dgm:t>
        <a:bodyPr/>
        <a:lstStyle/>
        <a:p>
          <a:endParaRPr lang="es-EC"/>
        </a:p>
      </dgm:t>
    </dgm:pt>
    <dgm:pt modelId="{22D1BF4A-AC15-4512-A298-7C55E6651A6F}">
      <dgm:prSet phldrT="[Texto]"/>
      <dgm:spPr/>
      <dgm:t>
        <a:bodyPr/>
        <a:lstStyle/>
        <a:p>
          <a:r>
            <a:rPr lang="es-EC" dirty="0" smtClean="0"/>
            <a:t>Define que la adquisición de bienes no es igual para todos.</a:t>
          </a:r>
          <a:endParaRPr lang="es-EC" dirty="0"/>
        </a:p>
      </dgm:t>
    </dgm:pt>
    <dgm:pt modelId="{79709FAF-1179-416E-B284-72D98209A70A}" type="parTrans" cxnId="{F13C0762-22E3-467E-9B3D-1701F1D71E03}">
      <dgm:prSet/>
      <dgm:spPr/>
      <dgm:t>
        <a:bodyPr/>
        <a:lstStyle/>
        <a:p>
          <a:endParaRPr lang="es-EC"/>
        </a:p>
      </dgm:t>
    </dgm:pt>
    <dgm:pt modelId="{D95D5448-DB76-4A2F-8068-3D5AEF123044}" type="sibTrans" cxnId="{F13C0762-22E3-467E-9B3D-1701F1D71E03}">
      <dgm:prSet/>
      <dgm:spPr/>
      <dgm:t>
        <a:bodyPr/>
        <a:lstStyle/>
        <a:p>
          <a:endParaRPr lang="es-EC"/>
        </a:p>
      </dgm:t>
    </dgm:pt>
    <dgm:pt modelId="{5F0BAF09-9873-46A5-B026-C967794BAADF}">
      <dgm:prSet phldrT="[Texto]" custT="1"/>
      <dgm:spPr/>
      <dgm:t>
        <a:bodyPr/>
        <a:lstStyle/>
        <a:p>
          <a:r>
            <a:rPr lang="es-EC" sz="1050" b="1" dirty="0" smtClean="0">
              <a:solidFill>
                <a:schemeClr val="tx1"/>
              </a:solidFill>
            </a:rPr>
            <a:t>Incidencia del e-</a:t>
          </a:r>
          <a:r>
            <a:rPr lang="es-EC" sz="1050" b="1" dirty="0" err="1" smtClean="0">
              <a:solidFill>
                <a:schemeClr val="tx1"/>
              </a:solidFill>
            </a:rPr>
            <a:t>commerce</a:t>
          </a:r>
          <a:r>
            <a:rPr lang="es-EC" sz="1050" b="1" dirty="0" smtClean="0">
              <a:solidFill>
                <a:schemeClr val="tx1"/>
              </a:solidFill>
            </a:rPr>
            <a:t> en la demanda de productos no </a:t>
          </a:r>
          <a:r>
            <a:rPr lang="es-EC" sz="1050" b="1" dirty="0" err="1" smtClean="0">
              <a:solidFill>
                <a:schemeClr val="tx1"/>
              </a:solidFill>
            </a:rPr>
            <a:t>perecibles</a:t>
          </a:r>
          <a:r>
            <a:rPr lang="es-EC" sz="1050" b="1" dirty="0" smtClean="0">
              <a:solidFill>
                <a:schemeClr val="tx1"/>
              </a:solidFill>
            </a:rPr>
            <a:t> de las pymes en el segmento </a:t>
          </a:r>
          <a:r>
            <a:rPr lang="es-EC" sz="1050" b="1" dirty="0" err="1" smtClean="0">
              <a:solidFill>
                <a:schemeClr val="tx1"/>
              </a:solidFill>
            </a:rPr>
            <a:t>millennial</a:t>
          </a:r>
          <a:r>
            <a:rPr lang="es-EC" sz="1050" b="1" dirty="0" smtClean="0">
              <a:solidFill>
                <a:schemeClr val="tx1"/>
              </a:solidFill>
            </a:rPr>
            <a:t> del cantón </a:t>
          </a:r>
          <a:r>
            <a:rPr lang="es-EC" sz="1050" b="1" dirty="0" err="1" smtClean="0">
              <a:solidFill>
                <a:schemeClr val="tx1"/>
              </a:solidFill>
            </a:rPr>
            <a:t>Rumiñahui</a:t>
          </a:r>
          <a:endParaRPr lang="es-EC" sz="1050" b="1" dirty="0" smtClean="0">
            <a:solidFill>
              <a:schemeClr val="tx1"/>
            </a:solidFill>
          </a:endParaRPr>
        </a:p>
        <a:p>
          <a:r>
            <a:rPr lang="es-EC" sz="1050" dirty="0" smtClean="0">
              <a:solidFill>
                <a:schemeClr val="tx1"/>
              </a:solidFill>
            </a:rPr>
            <a:t>(Ayala, 2016) </a:t>
          </a:r>
          <a:endParaRPr lang="es-EC" sz="1050" dirty="0">
            <a:solidFill>
              <a:schemeClr val="tx1"/>
            </a:solidFill>
          </a:endParaRPr>
        </a:p>
      </dgm:t>
    </dgm:pt>
    <dgm:pt modelId="{B016CCFD-6C2F-4B31-8044-BB0C67387BF3}" type="parTrans" cxnId="{0BEA5A8F-5771-44AF-983B-4E8FC2937F44}">
      <dgm:prSet/>
      <dgm:spPr/>
      <dgm:t>
        <a:bodyPr/>
        <a:lstStyle/>
        <a:p>
          <a:endParaRPr lang="es-EC"/>
        </a:p>
      </dgm:t>
    </dgm:pt>
    <dgm:pt modelId="{53453CA5-E35F-45B2-A47A-0E60FD307488}" type="sibTrans" cxnId="{0BEA5A8F-5771-44AF-983B-4E8FC2937F44}">
      <dgm:prSet/>
      <dgm:spPr/>
      <dgm:t>
        <a:bodyPr/>
        <a:lstStyle/>
        <a:p>
          <a:endParaRPr lang="es-EC"/>
        </a:p>
      </dgm:t>
    </dgm:pt>
    <dgm:pt modelId="{108109CE-50F4-4A51-8ACE-CDBC32FE01B9}">
      <dgm:prSet phldrT="[Texto]"/>
      <dgm:spPr/>
      <dgm:t>
        <a:bodyPr/>
        <a:lstStyle/>
        <a:p>
          <a:r>
            <a:rPr lang="es-EC" dirty="0" smtClean="0"/>
            <a:t>Concluye que los </a:t>
          </a:r>
          <a:r>
            <a:rPr lang="es-EC" dirty="0" err="1" smtClean="0"/>
            <a:t>millennial</a:t>
          </a:r>
          <a:r>
            <a:rPr lang="es-EC" dirty="0" smtClean="0"/>
            <a:t> son personas con más experiencia en compras en línea.</a:t>
          </a:r>
          <a:endParaRPr lang="es-EC" dirty="0"/>
        </a:p>
      </dgm:t>
    </dgm:pt>
    <dgm:pt modelId="{259E5209-594A-4050-BB98-57E4A2F76BE9}" type="parTrans" cxnId="{39353EBF-9472-4817-B13A-0A830BDAB894}">
      <dgm:prSet/>
      <dgm:spPr/>
      <dgm:t>
        <a:bodyPr/>
        <a:lstStyle/>
        <a:p>
          <a:endParaRPr lang="es-EC"/>
        </a:p>
      </dgm:t>
    </dgm:pt>
    <dgm:pt modelId="{40765617-3340-4D41-AAB3-368FAF18B4CA}" type="sibTrans" cxnId="{39353EBF-9472-4817-B13A-0A830BDAB894}">
      <dgm:prSet/>
      <dgm:spPr/>
      <dgm:t>
        <a:bodyPr/>
        <a:lstStyle/>
        <a:p>
          <a:endParaRPr lang="es-EC"/>
        </a:p>
      </dgm:t>
    </dgm:pt>
    <dgm:pt modelId="{BE10F39D-13AA-4E27-B501-FCDB08FEB029}">
      <dgm:prSet phldrT="[Texto]" custT="1"/>
      <dgm:spPr/>
      <dgm:t>
        <a:bodyPr/>
        <a:lstStyle/>
        <a:p>
          <a:r>
            <a:rPr lang="es-EC" sz="1050" b="1" dirty="0" smtClean="0">
              <a:solidFill>
                <a:schemeClr val="tx1"/>
              </a:solidFill>
            </a:rPr>
            <a:t>El comportamiento del consumidor actual</a:t>
          </a:r>
        </a:p>
        <a:p>
          <a:r>
            <a:rPr lang="es-EC" sz="1050" dirty="0" smtClean="0">
              <a:solidFill>
                <a:schemeClr val="tx1"/>
              </a:solidFill>
            </a:rPr>
            <a:t>(Ocaña, 2016)</a:t>
          </a:r>
          <a:endParaRPr lang="es-EC" sz="1050" dirty="0">
            <a:solidFill>
              <a:schemeClr val="tx1"/>
            </a:solidFill>
          </a:endParaRPr>
        </a:p>
      </dgm:t>
    </dgm:pt>
    <dgm:pt modelId="{5177A3B4-BF4C-4F04-B90D-D77080E126FC}" type="parTrans" cxnId="{F9EC6930-1BB5-4BBD-AFB1-640286599E78}">
      <dgm:prSet/>
      <dgm:spPr/>
      <dgm:t>
        <a:bodyPr/>
        <a:lstStyle/>
        <a:p>
          <a:endParaRPr lang="es-EC"/>
        </a:p>
      </dgm:t>
    </dgm:pt>
    <dgm:pt modelId="{C28D44D9-B652-438A-A924-E15C15D21E99}" type="sibTrans" cxnId="{F9EC6930-1BB5-4BBD-AFB1-640286599E78}">
      <dgm:prSet/>
      <dgm:spPr/>
      <dgm:t>
        <a:bodyPr/>
        <a:lstStyle/>
        <a:p>
          <a:endParaRPr lang="es-EC"/>
        </a:p>
      </dgm:t>
    </dgm:pt>
    <dgm:pt modelId="{E720D9E7-6D1C-4002-9A79-B45309FB04D4}">
      <dgm:prSet phldrT="[Texto]"/>
      <dgm:spPr/>
      <dgm:t>
        <a:bodyPr/>
        <a:lstStyle/>
        <a:p>
          <a:r>
            <a:rPr lang="es-EC" dirty="0" smtClean="0"/>
            <a:t>Indica que las necesidades de los consumidores han ido evolucionando.</a:t>
          </a:r>
          <a:endParaRPr lang="es-EC" dirty="0"/>
        </a:p>
      </dgm:t>
    </dgm:pt>
    <dgm:pt modelId="{4E220D4E-7400-4580-8805-AB9DDE1327F1}" type="parTrans" cxnId="{4D04104F-EDEE-4882-A0FD-21865F19C27A}">
      <dgm:prSet/>
      <dgm:spPr/>
      <dgm:t>
        <a:bodyPr/>
        <a:lstStyle/>
        <a:p>
          <a:endParaRPr lang="es-EC"/>
        </a:p>
      </dgm:t>
    </dgm:pt>
    <dgm:pt modelId="{CBA65DCD-1A94-4BE9-A152-58ACF84EE4D3}" type="sibTrans" cxnId="{4D04104F-EDEE-4882-A0FD-21865F19C27A}">
      <dgm:prSet/>
      <dgm:spPr/>
      <dgm:t>
        <a:bodyPr/>
        <a:lstStyle/>
        <a:p>
          <a:endParaRPr lang="es-EC"/>
        </a:p>
      </dgm:t>
    </dgm:pt>
    <dgm:pt modelId="{1660B3AD-AE16-42E7-9C7D-171EB5D94ED7}">
      <dgm:prSet phldrT="[Texto]" custT="1"/>
      <dgm:spPr/>
      <dgm:t>
        <a:bodyPr/>
        <a:lstStyle/>
        <a:p>
          <a:r>
            <a:rPr lang="es-EC" sz="1050" b="1" dirty="0" smtClean="0">
              <a:solidFill>
                <a:schemeClr val="tx1"/>
              </a:solidFill>
            </a:rPr>
            <a:t>Relevancia del e-</a:t>
          </a:r>
          <a:r>
            <a:rPr lang="es-EC" sz="1050" b="1" dirty="0" err="1" smtClean="0">
              <a:solidFill>
                <a:schemeClr val="tx1"/>
              </a:solidFill>
            </a:rPr>
            <a:t>commerce</a:t>
          </a:r>
          <a:r>
            <a:rPr lang="es-EC" sz="1050" b="1" dirty="0" smtClean="0">
              <a:solidFill>
                <a:schemeClr val="tx1"/>
              </a:solidFill>
            </a:rPr>
            <a:t> para la empresa</a:t>
          </a:r>
          <a:r>
            <a:rPr lang="es-EC" sz="1050" dirty="0" smtClean="0">
              <a:solidFill>
                <a:schemeClr val="tx1"/>
              </a:solidFill>
            </a:rPr>
            <a:t> actual</a:t>
          </a:r>
        </a:p>
        <a:p>
          <a:r>
            <a:rPr lang="es-EC" sz="1050" dirty="0" smtClean="0">
              <a:solidFill>
                <a:schemeClr val="tx1"/>
              </a:solidFill>
            </a:rPr>
            <a:t>(Valero, 2014) </a:t>
          </a:r>
          <a:endParaRPr lang="es-EC" sz="1050" dirty="0">
            <a:solidFill>
              <a:schemeClr val="tx1"/>
            </a:solidFill>
          </a:endParaRPr>
        </a:p>
      </dgm:t>
    </dgm:pt>
    <dgm:pt modelId="{B8C77E3B-0A37-4C5F-AA87-1D92EF20F0AB}" type="parTrans" cxnId="{966ADB57-23A0-46DF-81AA-167265EAF7DE}">
      <dgm:prSet/>
      <dgm:spPr/>
      <dgm:t>
        <a:bodyPr/>
        <a:lstStyle/>
        <a:p>
          <a:endParaRPr lang="es-EC"/>
        </a:p>
      </dgm:t>
    </dgm:pt>
    <dgm:pt modelId="{FFB4E2DD-43B8-48E9-9F0C-EDC2BF632A46}" type="sibTrans" cxnId="{966ADB57-23A0-46DF-81AA-167265EAF7DE}">
      <dgm:prSet/>
      <dgm:spPr/>
      <dgm:t>
        <a:bodyPr/>
        <a:lstStyle/>
        <a:p>
          <a:endParaRPr lang="es-EC"/>
        </a:p>
      </dgm:t>
    </dgm:pt>
    <dgm:pt modelId="{243C5C58-7EA4-4192-B6A0-0BEA8873E543}">
      <dgm:prSet phldrT="[Texto]"/>
      <dgm:spPr/>
      <dgm:t>
        <a:bodyPr/>
        <a:lstStyle/>
        <a:p>
          <a:r>
            <a:rPr lang="es-EC" dirty="0" smtClean="0"/>
            <a:t>El comercio electrónico al eliminar el contacto directo entre empresa-cliente ocasiona desconfianza.</a:t>
          </a:r>
          <a:endParaRPr lang="es-EC" dirty="0"/>
        </a:p>
      </dgm:t>
    </dgm:pt>
    <dgm:pt modelId="{67C1D67F-ABFA-4CEB-904E-2F7FFC498D9F}" type="parTrans" cxnId="{2B90268B-A039-48B6-966F-785DEC6B23EB}">
      <dgm:prSet/>
      <dgm:spPr/>
      <dgm:t>
        <a:bodyPr/>
        <a:lstStyle/>
        <a:p>
          <a:endParaRPr lang="es-EC"/>
        </a:p>
      </dgm:t>
    </dgm:pt>
    <dgm:pt modelId="{8772D0BC-C1A4-49F0-9A2A-5A253BDE47FF}" type="sibTrans" cxnId="{2B90268B-A039-48B6-966F-785DEC6B23EB}">
      <dgm:prSet/>
      <dgm:spPr/>
      <dgm:t>
        <a:bodyPr/>
        <a:lstStyle/>
        <a:p>
          <a:endParaRPr lang="es-EC"/>
        </a:p>
      </dgm:t>
    </dgm:pt>
    <dgm:pt modelId="{CC758A43-F1B2-40C2-B036-5972FA744B89}">
      <dgm:prSet phldrT="[Texto]" custT="1"/>
      <dgm:spPr/>
      <dgm:t>
        <a:bodyPr/>
        <a:lstStyle/>
        <a:p>
          <a:r>
            <a:rPr lang="es-EC" sz="1050" b="1" dirty="0" smtClean="0">
              <a:solidFill>
                <a:schemeClr val="tx1"/>
              </a:solidFill>
            </a:rPr>
            <a:t>E-Commerce o Comercio Electrónico y los aspectos que influyen en la psicología de compra del consumidor de la ciudad de Guayaquil.</a:t>
          </a:r>
        </a:p>
        <a:p>
          <a:r>
            <a:rPr lang="es-EC" sz="1050" dirty="0" smtClean="0">
              <a:solidFill>
                <a:schemeClr val="tx1"/>
              </a:solidFill>
            </a:rPr>
            <a:t>(Tingo, Montoya, &amp; Zambrano, 2013) </a:t>
          </a:r>
          <a:endParaRPr lang="es-EC" sz="1050" dirty="0">
            <a:solidFill>
              <a:schemeClr val="tx1"/>
            </a:solidFill>
          </a:endParaRPr>
        </a:p>
      </dgm:t>
    </dgm:pt>
    <dgm:pt modelId="{29D4E07F-4A46-4B54-8A2B-A0D5F5EEB8CB}" type="parTrans" cxnId="{562A0C8A-EA35-4BB5-8915-84A0C04D2BBB}">
      <dgm:prSet/>
      <dgm:spPr/>
      <dgm:t>
        <a:bodyPr/>
        <a:lstStyle/>
        <a:p>
          <a:endParaRPr lang="es-EC"/>
        </a:p>
      </dgm:t>
    </dgm:pt>
    <dgm:pt modelId="{F8FCEA94-26B5-4568-95A0-21B24C61B5EE}" type="sibTrans" cxnId="{562A0C8A-EA35-4BB5-8915-84A0C04D2BBB}">
      <dgm:prSet/>
      <dgm:spPr/>
      <dgm:t>
        <a:bodyPr/>
        <a:lstStyle/>
        <a:p>
          <a:endParaRPr lang="es-EC"/>
        </a:p>
      </dgm:t>
    </dgm:pt>
    <dgm:pt modelId="{4FD52E91-0E6B-4E7C-BCFB-38D06D70DDC0}">
      <dgm:prSet phldrT="[Texto]"/>
      <dgm:spPr/>
      <dgm:t>
        <a:bodyPr/>
        <a:lstStyle/>
        <a:p>
          <a:r>
            <a:rPr lang="es-EC" dirty="0" smtClean="0"/>
            <a:t>Mencionan que más de la mitad de hombres compran por influencia económica al igual que las mujeres</a:t>
          </a:r>
          <a:endParaRPr lang="es-EC" dirty="0"/>
        </a:p>
      </dgm:t>
    </dgm:pt>
    <dgm:pt modelId="{2B7D30EA-45CB-466F-BAD3-CD7EFC6E739E}" type="parTrans" cxnId="{66B929A5-8AD2-40D5-B2B5-331FEF04DF64}">
      <dgm:prSet/>
      <dgm:spPr/>
      <dgm:t>
        <a:bodyPr/>
        <a:lstStyle/>
        <a:p>
          <a:endParaRPr lang="es-EC"/>
        </a:p>
      </dgm:t>
    </dgm:pt>
    <dgm:pt modelId="{001DD23F-A55D-410F-A1C9-299E588850D7}" type="sibTrans" cxnId="{66B929A5-8AD2-40D5-B2B5-331FEF04DF64}">
      <dgm:prSet/>
      <dgm:spPr/>
      <dgm:t>
        <a:bodyPr/>
        <a:lstStyle/>
        <a:p>
          <a:endParaRPr lang="es-EC"/>
        </a:p>
      </dgm:t>
    </dgm:pt>
    <dgm:pt modelId="{C51120CF-9F57-428C-A7D9-3BED992B9654}" type="pres">
      <dgm:prSet presAssocID="{5048918C-8DC9-43A9-A96D-F778DE2A7CCC}" presName="Name0" presStyleCnt="0">
        <dgm:presLayoutVars>
          <dgm:dir/>
          <dgm:animLvl val="lvl"/>
          <dgm:resizeHandles val="exact"/>
        </dgm:presLayoutVars>
      </dgm:prSet>
      <dgm:spPr/>
      <dgm:t>
        <a:bodyPr/>
        <a:lstStyle/>
        <a:p>
          <a:endParaRPr lang="es-EC"/>
        </a:p>
      </dgm:t>
    </dgm:pt>
    <dgm:pt modelId="{C93F963B-3948-4D2A-B10B-3695638EBBB6}" type="pres">
      <dgm:prSet presAssocID="{4785E587-8FF7-4CC0-9B27-73EC9DBA881F}" presName="linNode" presStyleCnt="0"/>
      <dgm:spPr/>
    </dgm:pt>
    <dgm:pt modelId="{64CAF21F-86D7-4AFA-AC09-710166CCE63A}" type="pres">
      <dgm:prSet presAssocID="{4785E587-8FF7-4CC0-9B27-73EC9DBA881F}" presName="parentText" presStyleLbl="node1" presStyleIdx="0" presStyleCnt="5">
        <dgm:presLayoutVars>
          <dgm:chMax val="1"/>
          <dgm:bulletEnabled val="1"/>
        </dgm:presLayoutVars>
      </dgm:prSet>
      <dgm:spPr/>
      <dgm:t>
        <a:bodyPr/>
        <a:lstStyle/>
        <a:p>
          <a:endParaRPr lang="es-EC"/>
        </a:p>
      </dgm:t>
    </dgm:pt>
    <dgm:pt modelId="{D7437BB1-5AE7-47AE-8C05-51BB8673F440}" type="pres">
      <dgm:prSet presAssocID="{4785E587-8FF7-4CC0-9B27-73EC9DBA881F}" presName="descendantText" presStyleLbl="alignAccFollowNode1" presStyleIdx="0" presStyleCnt="5">
        <dgm:presLayoutVars>
          <dgm:bulletEnabled val="1"/>
        </dgm:presLayoutVars>
      </dgm:prSet>
      <dgm:spPr/>
      <dgm:t>
        <a:bodyPr/>
        <a:lstStyle/>
        <a:p>
          <a:endParaRPr lang="es-EC"/>
        </a:p>
      </dgm:t>
    </dgm:pt>
    <dgm:pt modelId="{50859196-EB6A-420E-BD73-B5659D51DC9B}" type="pres">
      <dgm:prSet presAssocID="{F651D383-AB67-4B35-8224-D350F4788888}" presName="sp" presStyleCnt="0"/>
      <dgm:spPr/>
    </dgm:pt>
    <dgm:pt modelId="{8C10C450-6F4B-4BEA-AC28-F2C81990A2BE}" type="pres">
      <dgm:prSet presAssocID="{5F0BAF09-9873-46A5-B026-C967794BAADF}" presName="linNode" presStyleCnt="0"/>
      <dgm:spPr/>
    </dgm:pt>
    <dgm:pt modelId="{28820795-482A-4789-BF45-82419B14A8DF}" type="pres">
      <dgm:prSet presAssocID="{5F0BAF09-9873-46A5-B026-C967794BAADF}" presName="parentText" presStyleLbl="node1" presStyleIdx="1" presStyleCnt="5">
        <dgm:presLayoutVars>
          <dgm:chMax val="1"/>
          <dgm:bulletEnabled val="1"/>
        </dgm:presLayoutVars>
      </dgm:prSet>
      <dgm:spPr/>
      <dgm:t>
        <a:bodyPr/>
        <a:lstStyle/>
        <a:p>
          <a:endParaRPr lang="es-EC"/>
        </a:p>
      </dgm:t>
    </dgm:pt>
    <dgm:pt modelId="{5BB5D884-DEFC-4346-AB65-AB34DC7B7D57}" type="pres">
      <dgm:prSet presAssocID="{5F0BAF09-9873-46A5-B026-C967794BAADF}" presName="descendantText" presStyleLbl="alignAccFollowNode1" presStyleIdx="1" presStyleCnt="5">
        <dgm:presLayoutVars>
          <dgm:bulletEnabled val="1"/>
        </dgm:presLayoutVars>
      </dgm:prSet>
      <dgm:spPr/>
      <dgm:t>
        <a:bodyPr/>
        <a:lstStyle/>
        <a:p>
          <a:endParaRPr lang="es-EC"/>
        </a:p>
      </dgm:t>
    </dgm:pt>
    <dgm:pt modelId="{DB30CC0F-8584-471F-A7C5-9410DB7606CC}" type="pres">
      <dgm:prSet presAssocID="{53453CA5-E35F-45B2-A47A-0E60FD307488}" presName="sp" presStyleCnt="0"/>
      <dgm:spPr/>
    </dgm:pt>
    <dgm:pt modelId="{9C066218-C68C-4C04-B2FA-71395A56D48A}" type="pres">
      <dgm:prSet presAssocID="{BE10F39D-13AA-4E27-B501-FCDB08FEB029}" presName="linNode" presStyleCnt="0"/>
      <dgm:spPr/>
    </dgm:pt>
    <dgm:pt modelId="{011C5F00-3C7C-4B49-AD15-DEC47F10B929}" type="pres">
      <dgm:prSet presAssocID="{BE10F39D-13AA-4E27-B501-FCDB08FEB029}" presName="parentText" presStyleLbl="node1" presStyleIdx="2" presStyleCnt="5" custLinFactNeighborX="-32370" custLinFactNeighborY="5381">
        <dgm:presLayoutVars>
          <dgm:chMax val="1"/>
          <dgm:bulletEnabled val="1"/>
        </dgm:presLayoutVars>
      </dgm:prSet>
      <dgm:spPr/>
      <dgm:t>
        <a:bodyPr/>
        <a:lstStyle/>
        <a:p>
          <a:endParaRPr lang="es-EC"/>
        </a:p>
      </dgm:t>
    </dgm:pt>
    <dgm:pt modelId="{CBDF8BFC-6722-451A-ACF7-12E6CB6E11F3}" type="pres">
      <dgm:prSet presAssocID="{BE10F39D-13AA-4E27-B501-FCDB08FEB029}" presName="descendantText" presStyleLbl="alignAccFollowNode1" presStyleIdx="2" presStyleCnt="5">
        <dgm:presLayoutVars>
          <dgm:bulletEnabled val="1"/>
        </dgm:presLayoutVars>
      </dgm:prSet>
      <dgm:spPr/>
      <dgm:t>
        <a:bodyPr/>
        <a:lstStyle/>
        <a:p>
          <a:endParaRPr lang="es-EC"/>
        </a:p>
      </dgm:t>
    </dgm:pt>
    <dgm:pt modelId="{1C29F4FC-E4E0-46E7-84A3-A280CE7974A8}" type="pres">
      <dgm:prSet presAssocID="{C28D44D9-B652-438A-A924-E15C15D21E99}" presName="sp" presStyleCnt="0"/>
      <dgm:spPr/>
    </dgm:pt>
    <dgm:pt modelId="{B6B90127-5D51-4B6B-AC5B-36F609E84F79}" type="pres">
      <dgm:prSet presAssocID="{1660B3AD-AE16-42E7-9C7D-171EB5D94ED7}" presName="linNode" presStyleCnt="0"/>
      <dgm:spPr/>
    </dgm:pt>
    <dgm:pt modelId="{DA7654F5-FA9C-42F0-8C2A-FEF008A0E97E}" type="pres">
      <dgm:prSet presAssocID="{1660B3AD-AE16-42E7-9C7D-171EB5D94ED7}" presName="parentText" presStyleLbl="node1" presStyleIdx="3" presStyleCnt="5">
        <dgm:presLayoutVars>
          <dgm:chMax val="1"/>
          <dgm:bulletEnabled val="1"/>
        </dgm:presLayoutVars>
      </dgm:prSet>
      <dgm:spPr/>
      <dgm:t>
        <a:bodyPr/>
        <a:lstStyle/>
        <a:p>
          <a:endParaRPr lang="es-EC"/>
        </a:p>
      </dgm:t>
    </dgm:pt>
    <dgm:pt modelId="{D3905AA1-5D1C-47DB-883C-3357364B8AA4}" type="pres">
      <dgm:prSet presAssocID="{1660B3AD-AE16-42E7-9C7D-171EB5D94ED7}" presName="descendantText" presStyleLbl="alignAccFollowNode1" presStyleIdx="3" presStyleCnt="5">
        <dgm:presLayoutVars>
          <dgm:bulletEnabled val="1"/>
        </dgm:presLayoutVars>
      </dgm:prSet>
      <dgm:spPr/>
      <dgm:t>
        <a:bodyPr/>
        <a:lstStyle/>
        <a:p>
          <a:endParaRPr lang="es-EC"/>
        </a:p>
      </dgm:t>
    </dgm:pt>
    <dgm:pt modelId="{DB791200-70F6-462A-B4B9-308FAE7F2F25}" type="pres">
      <dgm:prSet presAssocID="{FFB4E2DD-43B8-48E9-9F0C-EDC2BF632A46}" presName="sp" presStyleCnt="0"/>
      <dgm:spPr/>
    </dgm:pt>
    <dgm:pt modelId="{224AFA9E-84B4-4ABF-A05E-3DC8869572A8}" type="pres">
      <dgm:prSet presAssocID="{CC758A43-F1B2-40C2-B036-5972FA744B89}" presName="linNode" presStyleCnt="0"/>
      <dgm:spPr/>
    </dgm:pt>
    <dgm:pt modelId="{D1219E6C-87EF-4AE3-94EB-98C5DB055AD5}" type="pres">
      <dgm:prSet presAssocID="{CC758A43-F1B2-40C2-B036-5972FA744B89}" presName="parentText" presStyleLbl="node1" presStyleIdx="4" presStyleCnt="5">
        <dgm:presLayoutVars>
          <dgm:chMax val="1"/>
          <dgm:bulletEnabled val="1"/>
        </dgm:presLayoutVars>
      </dgm:prSet>
      <dgm:spPr/>
      <dgm:t>
        <a:bodyPr/>
        <a:lstStyle/>
        <a:p>
          <a:endParaRPr lang="es-EC"/>
        </a:p>
      </dgm:t>
    </dgm:pt>
    <dgm:pt modelId="{34C578D4-085D-441D-9523-41480BCF7B1E}" type="pres">
      <dgm:prSet presAssocID="{CC758A43-F1B2-40C2-B036-5972FA744B89}" presName="descendantText" presStyleLbl="alignAccFollowNode1" presStyleIdx="4" presStyleCnt="5">
        <dgm:presLayoutVars>
          <dgm:bulletEnabled val="1"/>
        </dgm:presLayoutVars>
      </dgm:prSet>
      <dgm:spPr/>
      <dgm:t>
        <a:bodyPr/>
        <a:lstStyle/>
        <a:p>
          <a:endParaRPr lang="es-EC"/>
        </a:p>
      </dgm:t>
    </dgm:pt>
  </dgm:ptLst>
  <dgm:cxnLst>
    <dgm:cxn modelId="{FCC45643-431E-41C3-8EB4-FF4F9D7F8DA1}" type="presOf" srcId="{CC758A43-F1B2-40C2-B036-5972FA744B89}" destId="{D1219E6C-87EF-4AE3-94EB-98C5DB055AD5}" srcOrd="0" destOrd="0" presId="urn:microsoft.com/office/officeart/2005/8/layout/vList5"/>
    <dgm:cxn modelId="{66B929A5-8AD2-40D5-B2B5-331FEF04DF64}" srcId="{CC758A43-F1B2-40C2-B036-5972FA744B89}" destId="{4FD52E91-0E6B-4E7C-BCFB-38D06D70DDC0}" srcOrd="0" destOrd="0" parTransId="{2B7D30EA-45CB-466F-BAD3-CD7EFC6E739E}" sibTransId="{001DD23F-A55D-410F-A1C9-299E588850D7}"/>
    <dgm:cxn modelId="{45BAA5D7-2345-4EE9-819D-A7A88F06183C}" type="presOf" srcId="{5F0BAF09-9873-46A5-B026-C967794BAADF}" destId="{28820795-482A-4789-BF45-82419B14A8DF}" srcOrd="0" destOrd="0" presId="urn:microsoft.com/office/officeart/2005/8/layout/vList5"/>
    <dgm:cxn modelId="{778F16B8-5989-47A4-AA16-145412257F77}" type="presOf" srcId="{4FD52E91-0E6B-4E7C-BCFB-38D06D70DDC0}" destId="{34C578D4-085D-441D-9523-41480BCF7B1E}" srcOrd="0" destOrd="0" presId="urn:microsoft.com/office/officeart/2005/8/layout/vList5"/>
    <dgm:cxn modelId="{068E3CED-12EF-4A1E-ACC9-534E3A368F07}" type="presOf" srcId="{BE10F39D-13AA-4E27-B501-FCDB08FEB029}" destId="{011C5F00-3C7C-4B49-AD15-DEC47F10B929}" srcOrd="0" destOrd="0" presId="urn:microsoft.com/office/officeart/2005/8/layout/vList5"/>
    <dgm:cxn modelId="{39353EBF-9472-4817-B13A-0A830BDAB894}" srcId="{5F0BAF09-9873-46A5-B026-C967794BAADF}" destId="{108109CE-50F4-4A51-8ACE-CDBC32FE01B9}" srcOrd="0" destOrd="0" parTransId="{259E5209-594A-4050-BB98-57E4A2F76BE9}" sibTransId="{40765617-3340-4D41-AAB3-368FAF18B4CA}"/>
    <dgm:cxn modelId="{562A0C8A-EA35-4BB5-8915-84A0C04D2BBB}" srcId="{5048918C-8DC9-43A9-A96D-F778DE2A7CCC}" destId="{CC758A43-F1B2-40C2-B036-5972FA744B89}" srcOrd="4" destOrd="0" parTransId="{29D4E07F-4A46-4B54-8A2B-A0D5F5EEB8CB}" sibTransId="{F8FCEA94-26B5-4568-95A0-21B24C61B5EE}"/>
    <dgm:cxn modelId="{0A7BC442-F6F8-4A43-8797-DE93CE5FB41E}" type="presOf" srcId="{4785E587-8FF7-4CC0-9B27-73EC9DBA881F}" destId="{64CAF21F-86D7-4AFA-AC09-710166CCE63A}" srcOrd="0" destOrd="0" presId="urn:microsoft.com/office/officeart/2005/8/layout/vList5"/>
    <dgm:cxn modelId="{96E03020-8A79-4D02-B8A2-67EAC289A078}" type="presOf" srcId="{E720D9E7-6D1C-4002-9A79-B45309FB04D4}" destId="{CBDF8BFC-6722-451A-ACF7-12E6CB6E11F3}" srcOrd="0" destOrd="0" presId="urn:microsoft.com/office/officeart/2005/8/layout/vList5"/>
    <dgm:cxn modelId="{0A1CC5FC-3796-40C0-9924-967C44E62C1A}" type="presOf" srcId="{108109CE-50F4-4A51-8ACE-CDBC32FE01B9}" destId="{5BB5D884-DEFC-4346-AB65-AB34DC7B7D57}" srcOrd="0" destOrd="0" presId="urn:microsoft.com/office/officeart/2005/8/layout/vList5"/>
    <dgm:cxn modelId="{D5A0AD23-475F-4211-884C-AAC1AB24BC44}" type="presOf" srcId="{1660B3AD-AE16-42E7-9C7D-171EB5D94ED7}" destId="{DA7654F5-FA9C-42F0-8C2A-FEF008A0E97E}" srcOrd="0" destOrd="0" presId="urn:microsoft.com/office/officeart/2005/8/layout/vList5"/>
    <dgm:cxn modelId="{0BEA5A8F-5771-44AF-983B-4E8FC2937F44}" srcId="{5048918C-8DC9-43A9-A96D-F778DE2A7CCC}" destId="{5F0BAF09-9873-46A5-B026-C967794BAADF}" srcOrd="1" destOrd="0" parTransId="{B016CCFD-6C2F-4B31-8044-BB0C67387BF3}" sibTransId="{53453CA5-E35F-45B2-A47A-0E60FD307488}"/>
    <dgm:cxn modelId="{F13C0762-22E3-467E-9B3D-1701F1D71E03}" srcId="{4785E587-8FF7-4CC0-9B27-73EC9DBA881F}" destId="{22D1BF4A-AC15-4512-A298-7C55E6651A6F}" srcOrd="0" destOrd="0" parTransId="{79709FAF-1179-416E-B284-72D98209A70A}" sibTransId="{D95D5448-DB76-4A2F-8068-3D5AEF123044}"/>
    <dgm:cxn modelId="{F9EC6930-1BB5-4BBD-AFB1-640286599E78}" srcId="{5048918C-8DC9-43A9-A96D-F778DE2A7CCC}" destId="{BE10F39D-13AA-4E27-B501-FCDB08FEB029}" srcOrd="2" destOrd="0" parTransId="{5177A3B4-BF4C-4F04-B90D-D77080E126FC}" sibTransId="{C28D44D9-B652-438A-A924-E15C15D21E99}"/>
    <dgm:cxn modelId="{966ADB57-23A0-46DF-81AA-167265EAF7DE}" srcId="{5048918C-8DC9-43A9-A96D-F778DE2A7CCC}" destId="{1660B3AD-AE16-42E7-9C7D-171EB5D94ED7}" srcOrd="3" destOrd="0" parTransId="{B8C77E3B-0A37-4C5F-AA87-1D92EF20F0AB}" sibTransId="{FFB4E2DD-43B8-48E9-9F0C-EDC2BF632A46}"/>
    <dgm:cxn modelId="{4D04104F-EDEE-4882-A0FD-21865F19C27A}" srcId="{BE10F39D-13AA-4E27-B501-FCDB08FEB029}" destId="{E720D9E7-6D1C-4002-9A79-B45309FB04D4}" srcOrd="0" destOrd="0" parTransId="{4E220D4E-7400-4580-8805-AB9DDE1327F1}" sibTransId="{CBA65DCD-1A94-4BE9-A152-58ACF84EE4D3}"/>
    <dgm:cxn modelId="{2B90268B-A039-48B6-966F-785DEC6B23EB}" srcId="{1660B3AD-AE16-42E7-9C7D-171EB5D94ED7}" destId="{243C5C58-7EA4-4192-B6A0-0BEA8873E543}" srcOrd="0" destOrd="0" parTransId="{67C1D67F-ABFA-4CEB-904E-2F7FFC498D9F}" sibTransId="{8772D0BC-C1A4-49F0-9A2A-5A253BDE47FF}"/>
    <dgm:cxn modelId="{03ACA0A4-4701-4B0B-B694-44770730333E}" type="presOf" srcId="{5048918C-8DC9-43A9-A96D-F778DE2A7CCC}" destId="{C51120CF-9F57-428C-A7D9-3BED992B9654}" srcOrd="0" destOrd="0" presId="urn:microsoft.com/office/officeart/2005/8/layout/vList5"/>
    <dgm:cxn modelId="{4F9C3543-AEB1-48D0-BFE3-FE90F56C0ACC}" type="presOf" srcId="{243C5C58-7EA4-4192-B6A0-0BEA8873E543}" destId="{D3905AA1-5D1C-47DB-883C-3357364B8AA4}" srcOrd="0" destOrd="0" presId="urn:microsoft.com/office/officeart/2005/8/layout/vList5"/>
    <dgm:cxn modelId="{0B2E73B5-56B9-4608-B82D-1560AB9A138E}" type="presOf" srcId="{22D1BF4A-AC15-4512-A298-7C55E6651A6F}" destId="{D7437BB1-5AE7-47AE-8C05-51BB8673F440}" srcOrd="0" destOrd="0" presId="urn:microsoft.com/office/officeart/2005/8/layout/vList5"/>
    <dgm:cxn modelId="{9F642DA6-259A-4003-9BFC-636B9D30F0D7}" srcId="{5048918C-8DC9-43A9-A96D-F778DE2A7CCC}" destId="{4785E587-8FF7-4CC0-9B27-73EC9DBA881F}" srcOrd="0" destOrd="0" parTransId="{B9C5C26D-9E38-4EB4-B404-122A638497B4}" sibTransId="{F651D383-AB67-4B35-8224-D350F4788888}"/>
    <dgm:cxn modelId="{A84434C6-6C07-45ED-8CD5-21EFA1CFB00A}" type="presParOf" srcId="{C51120CF-9F57-428C-A7D9-3BED992B9654}" destId="{C93F963B-3948-4D2A-B10B-3695638EBBB6}" srcOrd="0" destOrd="0" presId="urn:microsoft.com/office/officeart/2005/8/layout/vList5"/>
    <dgm:cxn modelId="{5636A6E4-174D-42D0-A012-242E341687FE}" type="presParOf" srcId="{C93F963B-3948-4D2A-B10B-3695638EBBB6}" destId="{64CAF21F-86D7-4AFA-AC09-710166CCE63A}" srcOrd="0" destOrd="0" presId="urn:microsoft.com/office/officeart/2005/8/layout/vList5"/>
    <dgm:cxn modelId="{322974BA-7E82-42EA-BAA6-2AC49C8671AF}" type="presParOf" srcId="{C93F963B-3948-4D2A-B10B-3695638EBBB6}" destId="{D7437BB1-5AE7-47AE-8C05-51BB8673F440}" srcOrd="1" destOrd="0" presId="urn:microsoft.com/office/officeart/2005/8/layout/vList5"/>
    <dgm:cxn modelId="{3928ABD7-498E-4EAD-831E-C17A155FC266}" type="presParOf" srcId="{C51120CF-9F57-428C-A7D9-3BED992B9654}" destId="{50859196-EB6A-420E-BD73-B5659D51DC9B}" srcOrd="1" destOrd="0" presId="urn:microsoft.com/office/officeart/2005/8/layout/vList5"/>
    <dgm:cxn modelId="{24629F1D-5A98-4299-A218-1ED0652AD7D9}" type="presParOf" srcId="{C51120CF-9F57-428C-A7D9-3BED992B9654}" destId="{8C10C450-6F4B-4BEA-AC28-F2C81990A2BE}" srcOrd="2" destOrd="0" presId="urn:microsoft.com/office/officeart/2005/8/layout/vList5"/>
    <dgm:cxn modelId="{11DEC808-F7C1-4077-B025-60675E892444}" type="presParOf" srcId="{8C10C450-6F4B-4BEA-AC28-F2C81990A2BE}" destId="{28820795-482A-4789-BF45-82419B14A8DF}" srcOrd="0" destOrd="0" presId="urn:microsoft.com/office/officeart/2005/8/layout/vList5"/>
    <dgm:cxn modelId="{8549DC69-B643-42EE-9A4A-02EBD2B7A6EB}" type="presParOf" srcId="{8C10C450-6F4B-4BEA-AC28-F2C81990A2BE}" destId="{5BB5D884-DEFC-4346-AB65-AB34DC7B7D57}" srcOrd="1" destOrd="0" presId="urn:microsoft.com/office/officeart/2005/8/layout/vList5"/>
    <dgm:cxn modelId="{763F4B7C-92D4-4D24-A98F-6448F80A1876}" type="presParOf" srcId="{C51120CF-9F57-428C-A7D9-3BED992B9654}" destId="{DB30CC0F-8584-471F-A7C5-9410DB7606CC}" srcOrd="3" destOrd="0" presId="urn:microsoft.com/office/officeart/2005/8/layout/vList5"/>
    <dgm:cxn modelId="{3147AEEE-5CB2-40D3-8C9D-DBD03EFD38C3}" type="presParOf" srcId="{C51120CF-9F57-428C-A7D9-3BED992B9654}" destId="{9C066218-C68C-4C04-B2FA-71395A56D48A}" srcOrd="4" destOrd="0" presId="urn:microsoft.com/office/officeart/2005/8/layout/vList5"/>
    <dgm:cxn modelId="{4B5B21A5-8836-4A93-90D8-B2763B6A1AEF}" type="presParOf" srcId="{9C066218-C68C-4C04-B2FA-71395A56D48A}" destId="{011C5F00-3C7C-4B49-AD15-DEC47F10B929}" srcOrd="0" destOrd="0" presId="urn:microsoft.com/office/officeart/2005/8/layout/vList5"/>
    <dgm:cxn modelId="{7A9B13B9-5965-4F4D-9F0D-A97C8A54AC78}" type="presParOf" srcId="{9C066218-C68C-4C04-B2FA-71395A56D48A}" destId="{CBDF8BFC-6722-451A-ACF7-12E6CB6E11F3}" srcOrd="1" destOrd="0" presId="urn:microsoft.com/office/officeart/2005/8/layout/vList5"/>
    <dgm:cxn modelId="{9D4A4AF6-1FAB-4599-BB52-FE0B7C4A0F95}" type="presParOf" srcId="{C51120CF-9F57-428C-A7D9-3BED992B9654}" destId="{1C29F4FC-E4E0-46E7-84A3-A280CE7974A8}" srcOrd="5" destOrd="0" presId="urn:microsoft.com/office/officeart/2005/8/layout/vList5"/>
    <dgm:cxn modelId="{305D091C-17F4-4837-BE61-42793E3A8ED9}" type="presParOf" srcId="{C51120CF-9F57-428C-A7D9-3BED992B9654}" destId="{B6B90127-5D51-4B6B-AC5B-36F609E84F79}" srcOrd="6" destOrd="0" presId="urn:microsoft.com/office/officeart/2005/8/layout/vList5"/>
    <dgm:cxn modelId="{B502EA0E-D74D-4C51-AB21-BEF49D8998EA}" type="presParOf" srcId="{B6B90127-5D51-4B6B-AC5B-36F609E84F79}" destId="{DA7654F5-FA9C-42F0-8C2A-FEF008A0E97E}" srcOrd="0" destOrd="0" presId="urn:microsoft.com/office/officeart/2005/8/layout/vList5"/>
    <dgm:cxn modelId="{C09E2849-AB8B-4CF5-BB88-AF6631610E55}" type="presParOf" srcId="{B6B90127-5D51-4B6B-AC5B-36F609E84F79}" destId="{D3905AA1-5D1C-47DB-883C-3357364B8AA4}" srcOrd="1" destOrd="0" presId="urn:microsoft.com/office/officeart/2005/8/layout/vList5"/>
    <dgm:cxn modelId="{75602CC2-FA1A-4D5C-AF9B-48F18AF2879E}" type="presParOf" srcId="{C51120CF-9F57-428C-A7D9-3BED992B9654}" destId="{DB791200-70F6-462A-B4B9-308FAE7F2F25}" srcOrd="7" destOrd="0" presId="urn:microsoft.com/office/officeart/2005/8/layout/vList5"/>
    <dgm:cxn modelId="{81E88F39-7095-4581-990C-0CC5FC9616DF}" type="presParOf" srcId="{C51120CF-9F57-428C-A7D9-3BED992B9654}" destId="{224AFA9E-84B4-4ABF-A05E-3DC8869572A8}" srcOrd="8" destOrd="0" presId="urn:microsoft.com/office/officeart/2005/8/layout/vList5"/>
    <dgm:cxn modelId="{450AE6E8-3FA7-428B-B345-71093255952F}" type="presParOf" srcId="{224AFA9E-84B4-4ABF-A05E-3DC8869572A8}" destId="{D1219E6C-87EF-4AE3-94EB-98C5DB055AD5}" srcOrd="0" destOrd="0" presId="urn:microsoft.com/office/officeart/2005/8/layout/vList5"/>
    <dgm:cxn modelId="{B0726AF6-4A36-47B8-AD67-F69C2165CE6D}" type="presParOf" srcId="{224AFA9E-84B4-4ABF-A05E-3DC8869572A8}" destId="{34C578D4-085D-441D-9523-41480BCF7B1E}"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9B4DA-F2C6-4196-8B13-E1C104F479DB}" type="datetimeFigureOut">
              <a:rPr lang="es-EC" smtClean="0"/>
              <a:pPr/>
              <a:t>03/02/2019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8BF87-1EE4-44A0-A76C-EE2785FF952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xmlns="" val="381882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058BF87-1EE4-44A0-A76C-EE2785FF952B}" type="slidenum">
              <a:rPr lang="es-EC" smtClean="0"/>
              <a:pPr/>
              <a:t>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23343F9-0F55-42F2-AEEC-D6B8C9CFD124}" type="datetimeFigureOut">
              <a:rPr lang="es-EC" smtClean="0"/>
              <a:pPr/>
              <a:t>03/02/2019</a:t>
            </a:fld>
            <a:endParaRPr lang="es-EC"/>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159099-2336-475D-83A3-9A6A6E412997}" type="slidenum">
              <a:rPr lang="es-EC" smtClean="0"/>
              <a:pPr/>
              <a:t>‹Nº›</a:t>
            </a:fld>
            <a:endParaRPr lang="es-EC"/>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C"/>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0159099-2336-475D-83A3-9A6A6E412997}"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p:oleObj spid="_x0000_s10242" name="CorelDRAW" r:id="rId3" imgW="9168480" imgH="5375520" progId="">
              <p:embed/>
            </p:oleObj>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4" cstate="print"/>
          <a:srcRect/>
          <a:stretch>
            <a:fillRect/>
          </a:stretch>
        </p:blipFill>
        <p:spPr bwMode="auto">
          <a:xfrm>
            <a:off x="0" y="5864227"/>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xmlns="" val="92183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B23343F9-0F55-42F2-AEEC-D6B8C9CFD124}" type="datetimeFigureOut">
              <a:rPr lang="es-EC" smtClean="0"/>
              <a:pPr/>
              <a:t>03/02/2019</a:t>
            </a:fld>
            <a:endParaRPr lang="es-EC"/>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159099-2336-475D-83A3-9A6A6E412997}" type="slidenum">
              <a:rPr lang="es-EC" smtClean="0"/>
              <a:pPr/>
              <a:t>‹Nº›</a:t>
            </a:fld>
            <a:endParaRPr lang="es-EC"/>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C"/>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0159099-2336-475D-83A3-9A6A6E412997}" type="slidenum">
              <a:rPr lang="es-EC" smtClean="0"/>
              <a:pPr/>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0159099-2336-475D-83A3-9A6A6E412997}" type="slidenum">
              <a:rPr lang="es-EC" smtClean="0"/>
              <a:pPr/>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0159099-2336-475D-83A3-9A6A6E41299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0159099-2336-475D-83A3-9A6A6E412997}" type="slidenum">
              <a:rPr lang="es-EC" smtClean="0"/>
              <a:pPr/>
              <a:t>‹Nº›</a:t>
            </a:fld>
            <a:endParaRPr lang="es-EC"/>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3343F9-0F55-42F2-AEEC-D6B8C9CFD124}" type="datetimeFigureOut">
              <a:rPr lang="es-EC" smtClean="0"/>
              <a:pPr/>
              <a:t>03/02/2019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23343F9-0F55-42F2-AEEC-D6B8C9CFD124}" type="datetimeFigureOut">
              <a:rPr lang="es-EC" smtClean="0"/>
              <a:pPr/>
              <a:t>03/02/2019</a:t>
            </a:fld>
            <a:endParaRPr lang="es-EC"/>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C"/>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0159099-2336-475D-83A3-9A6A6E41299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package" Target="../embeddings/Documento_de_Microsoft_Office_Word1.docx"/><Relationship Id="rId3" Type="http://schemas.openxmlformats.org/officeDocument/2006/relationships/image" Target="../media/image5.jpeg"/><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package" Target="../embeddings/Documento_de_Microsoft_Office_Word3.docx"/><Relationship Id="rId4" Type="http://schemas.openxmlformats.org/officeDocument/2006/relationships/diagramData" Target="../diagrams/data11.xml"/><Relationship Id="rId9" Type="http://schemas.openxmlformats.org/officeDocument/2006/relationships/package" Target="../embeddings/Documento_de_Microsoft_Office_Word2.docx"/></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diagramColors" Target="../diagrams/colors7.xml"/><Relationship Id="rId10" Type="http://schemas.openxmlformats.org/officeDocument/2006/relationships/image" Target="../media/image5.jpeg"/><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071538" y="857232"/>
            <a:ext cx="7560840" cy="4985980"/>
          </a:xfrm>
          <a:prstGeom prst="rect">
            <a:avLst/>
          </a:prstGeom>
          <a:noFill/>
        </p:spPr>
        <p:txBody>
          <a:bodyPr wrap="square" rtlCol="0">
            <a:spAutoFit/>
          </a:bodyPr>
          <a:lstStyle/>
          <a:p>
            <a:pPr algn="ctr"/>
            <a:r>
              <a:rPr lang="es-ES" sz="2400" b="1" dirty="0" smtClean="0"/>
              <a:t>UNIVERSIDAD </a:t>
            </a:r>
            <a:r>
              <a:rPr lang="es-ES" sz="2400" b="1" dirty="0"/>
              <a:t>DE LAS FUERZAS </a:t>
            </a:r>
            <a:r>
              <a:rPr lang="es-ES" sz="2400" b="1" dirty="0" smtClean="0"/>
              <a:t>ARMADAS - ESPE</a:t>
            </a:r>
            <a:endParaRPr lang="es-ES" sz="2400" b="1" dirty="0"/>
          </a:p>
          <a:p>
            <a:endParaRPr lang="es-ES" sz="2400" dirty="0"/>
          </a:p>
          <a:p>
            <a:endParaRPr lang="es-ES" sz="2400" dirty="0"/>
          </a:p>
          <a:p>
            <a:pPr algn="ctr"/>
            <a:r>
              <a:rPr lang="es-ES" sz="2400" b="1" dirty="0"/>
              <a:t>DEPARTAMENTO DE CIENCIAS ECONÒMICAS, ADMINISTRATIVAS Y DE COMERCIO</a:t>
            </a:r>
          </a:p>
          <a:p>
            <a:endParaRPr lang="es-ES" sz="2400" dirty="0"/>
          </a:p>
          <a:p>
            <a:endParaRPr lang="es-ES" sz="2400" dirty="0"/>
          </a:p>
          <a:p>
            <a:pPr algn="ctr"/>
            <a:r>
              <a:rPr lang="es-ES" sz="2400" b="1" dirty="0"/>
              <a:t>CARRERA DE INGENIERÌA EN MERCADOTECNIA</a:t>
            </a:r>
          </a:p>
          <a:p>
            <a:pPr algn="ctr"/>
            <a:endParaRPr lang="es-ES" sz="2400" b="1" dirty="0"/>
          </a:p>
          <a:p>
            <a:pPr algn="ctr"/>
            <a:endParaRPr lang="es-ES" sz="2400" dirty="0"/>
          </a:p>
          <a:p>
            <a:pPr algn="ctr"/>
            <a:r>
              <a:rPr lang="es-ES" sz="2400" b="1" dirty="0" smtClean="0"/>
              <a:t> Solange Cristina Matute Maya</a:t>
            </a:r>
            <a:endParaRPr lang="es-ES" sz="2400" dirty="0"/>
          </a:p>
          <a:p>
            <a:endParaRPr lang="es-ES" dirty="0"/>
          </a:p>
          <a:p>
            <a:pPr algn="ctr"/>
            <a:r>
              <a:rPr lang="es-ES" dirty="0" smtClean="0"/>
              <a:t>2019</a:t>
            </a:r>
            <a:endParaRPr lang="es-ES" dirty="0"/>
          </a:p>
          <a:p>
            <a:endParaRPr lang="es-ES" dirty="0"/>
          </a:p>
        </p:txBody>
      </p:sp>
    </p:spTree>
    <p:extLst>
      <p:ext uri="{BB962C8B-B14F-4D97-AF65-F5344CB8AC3E}">
        <p14:creationId xmlns:p14="http://schemas.microsoft.com/office/powerpoint/2010/main" xmlns="" val="1612204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CONCEPTUAL</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9" name="8 Marcador de contenido"/>
          <p:cNvGraphicFramePr>
            <a:graphicFrameLocks noGrp="1"/>
          </p:cNvGraphicFramePr>
          <p:nvPr>
            <p:ph idx="1"/>
          </p:nvPr>
        </p:nvGraphicFramePr>
        <p:xfrm>
          <a:off x="381000" y="1719262"/>
          <a:ext cx="8407400" cy="4710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93731"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Tipología de la investigación</a:t>
            </a:r>
            <a:endParaRPr lang="es-EC" dirty="0"/>
          </a:p>
        </p:txBody>
      </p:sp>
      <p:graphicFrame>
        <p:nvGraphicFramePr>
          <p:cNvPr id="10" name="9 Tabla"/>
          <p:cNvGraphicFramePr>
            <a:graphicFrameLocks noGrp="1"/>
          </p:cNvGraphicFramePr>
          <p:nvPr/>
        </p:nvGraphicFramePr>
        <p:xfrm>
          <a:off x="428596" y="2143116"/>
          <a:ext cx="7143801" cy="4435386"/>
        </p:xfrm>
        <a:graphic>
          <a:graphicData uri="http://schemas.openxmlformats.org/drawingml/2006/table">
            <a:tbl>
              <a:tblPr/>
              <a:tblGrid>
                <a:gridCol w="2380707"/>
                <a:gridCol w="2381547"/>
                <a:gridCol w="2381547"/>
              </a:tblGrid>
              <a:tr h="96553">
                <a:tc>
                  <a:txBody>
                    <a:bodyPr/>
                    <a:lstStyle/>
                    <a:p>
                      <a:pPr algn="ctr">
                        <a:lnSpc>
                          <a:spcPct val="107000"/>
                        </a:lnSpc>
                        <a:spcAft>
                          <a:spcPts val="0"/>
                        </a:spcAft>
                      </a:pPr>
                      <a:r>
                        <a:rPr lang="es-EC" sz="1100" b="1" dirty="0">
                          <a:solidFill>
                            <a:srgbClr val="000000"/>
                          </a:solidFill>
                          <a:latin typeface="Times New Roman"/>
                          <a:ea typeface="Times New Roman"/>
                          <a:cs typeface="Times New Roman"/>
                        </a:rPr>
                        <a:t>Aspectos</a:t>
                      </a:r>
                      <a:endParaRPr lang="es-EC" sz="1200" dirty="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latin typeface="Times New Roman"/>
                          <a:ea typeface="Times New Roman"/>
                          <a:cs typeface="Times New Roman"/>
                        </a:rPr>
                        <a:t>Tipología</a:t>
                      </a:r>
                      <a:endParaRPr lang="es-EC" sz="120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latin typeface="Times New Roman"/>
                          <a:ea typeface="Times New Roman"/>
                          <a:cs typeface="Times New Roman"/>
                        </a:rPr>
                        <a:t>Descripción</a:t>
                      </a:r>
                      <a:endParaRPr lang="es-EC" sz="1200" dirty="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r h="579316">
                <a:tc>
                  <a:txBody>
                    <a:bodyPr/>
                    <a:lstStyle/>
                    <a:p>
                      <a:pPr algn="ctr">
                        <a:lnSpc>
                          <a:spcPct val="107000"/>
                        </a:lnSpc>
                        <a:spcAft>
                          <a:spcPts val="0"/>
                        </a:spcAft>
                      </a:pPr>
                      <a:r>
                        <a:rPr lang="es-EC" sz="900" b="1" dirty="0">
                          <a:solidFill>
                            <a:srgbClr val="000000"/>
                          </a:solidFill>
                          <a:latin typeface="Times New Roman"/>
                          <a:ea typeface="Times New Roman"/>
                          <a:cs typeface="Times New Roman"/>
                        </a:rPr>
                        <a:t>Por su finalidad</a:t>
                      </a:r>
                      <a:endParaRPr lang="es-EC" sz="1000" dirty="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c>
                  <a:txBody>
                    <a:bodyPr/>
                    <a:lstStyle/>
                    <a:p>
                      <a:pPr algn="ctr">
                        <a:lnSpc>
                          <a:spcPct val="107000"/>
                        </a:lnSpc>
                        <a:spcAft>
                          <a:spcPts val="0"/>
                        </a:spcAft>
                      </a:pPr>
                      <a:r>
                        <a:rPr lang="es-EC" sz="900" dirty="0">
                          <a:solidFill>
                            <a:srgbClr val="000000"/>
                          </a:solidFill>
                          <a:latin typeface="Times New Roman"/>
                          <a:ea typeface="Times New Roman"/>
                          <a:cs typeface="Times New Roman"/>
                        </a:rPr>
                        <a:t>Aplicada</a:t>
                      </a:r>
                      <a:endParaRPr lang="es-EC" sz="1000" dirty="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Los resultados obtenidos en el presente estudio permitirán mejorar la experiencia de compra online que tiene el consumidor del Distrito Metropolitano de Quito.</a:t>
                      </a:r>
                      <a:endParaRPr lang="es-EC" sz="1000">
                        <a:solidFill>
                          <a:srgbClr val="000000"/>
                        </a:solidFill>
                        <a:latin typeface="Times New Roman"/>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r>
              <a:tr h="1062080">
                <a:tc>
                  <a:txBody>
                    <a:bodyPr/>
                    <a:lstStyle/>
                    <a:p>
                      <a:pPr algn="ctr">
                        <a:lnSpc>
                          <a:spcPct val="107000"/>
                        </a:lnSpc>
                        <a:spcAft>
                          <a:spcPts val="0"/>
                        </a:spcAft>
                      </a:pPr>
                      <a:r>
                        <a:rPr lang="es-EC" sz="900" b="1">
                          <a:solidFill>
                            <a:srgbClr val="000000"/>
                          </a:solidFill>
                          <a:latin typeface="Times New Roman"/>
                          <a:ea typeface="Times New Roman"/>
                          <a:cs typeface="Times New Roman"/>
                        </a:rPr>
                        <a:t>Por su profundidad</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Descriptiva</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Los resultados obtenidos permitirán realizar un diagnóstico de las características de los consumidores del Distrito Metropolitano de Quito que utilizan páginas web para realizar compras en línea, los factores críticos de decisión de compra y el proceso de compra online.</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r>
              <a:tr h="482764">
                <a:tc>
                  <a:txBody>
                    <a:bodyPr/>
                    <a:lstStyle/>
                    <a:p>
                      <a:pPr algn="ctr">
                        <a:lnSpc>
                          <a:spcPct val="107000"/>
                        </a:lnSpc>
                        <a:spcAft>
                          <a:spcPts val="0"/>
                        </a:spcAft>
                      </a:pPr>
                      <a:r>
                        <a:rPr lang="es-EC" sz="900" b="1">
                          <a:solidFill>
                            <a:srgbClr val="000000"/>
                          </a:solidFill>
                          <a:latin typeface="Times New Roman"/>
                          <a:ea typeface="Times New Roman"/>
                          <a:cs typeface="Times New Roman"/>
                        </a:rPr>
                        <a:t>Por su alcance temporal</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Transversal</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La recolección de información de una sola muestra de elementos será realizada una sola vez en el Distrito Metropolitano de Quito.</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r>
              <a:tr h="965526">
                <a:tc>
                  <a:txBody>
                    <a:bodyPr/>
                    <a:lstStyle/>
                    <a:p>
                      <a:pPr algn="ctr">
                        <a:lnSpc>
                          <a:spcPct val="107000"/>
                        </a:lnSpc>
                        <a:spcAft>
                          <a:spcPts val="0"/>
                        </a:spcAft>
                      </a:pPr>
                      <a:r>
                        <a:rPr lang="es-EC" sz="900" b="1">
                          <a:solidFill>
                            <a:srgbClr val="000000"/>
                          </a:solidFill>
                          <a:latin typeface="Times New Roman"/>
                          <a:ea typeface="Times New Roman"/>
                          <a:cs typeface="Times New Roman"/>
                        </a:rPr>
                        <a:t>Por sus fuentes</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Mixta</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La presenta investigación se basará en dos fuentes de información; la primera corresponderá a las encuestas realizadas a los consumidores del Distrito Metropolitano de Quito y la secundaria corresponde a las fuentes bibliográficas consideras como base documental.</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tcPr>
                </a:tc>
              </a:tr>
              <a:tr h="675870">
                <a:tc>
                  <a:txBody>
                    <a:bodyPr/>
                    <a:lstStyle/>
                    <a:p>
                      <a:pPr algn="ctr">
                        <a:lnSpc>
                          <a:spcPct val="107000"/>
                        </a:lnSpc>
                        <a:spcAft>
                          <a:spcPts val="0"/>
                        </a:spcAft>
                      </a:pPr>
                      <a:r>
                        <a:rPr lang="es-EC" sz="900" b="1">
                          <a:solidFill>
                            <a:srgbClr val="000000"/>
                          </a:solidFill>
                          <a:latin typeface="Times New Roman"/>
                          <a:ea typeface="Times New Roman"/>
                          <a:cs typeface="Times New Roman"/>
                        </a:rPr>
                        <a:t>Por su naturaleza</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Empírica</a:t>
                      </a:r>
                      <a:endParaRPr lang="es-EC" sz="100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c>
                  <a:txBody>
                    <a:bodyPr/>
                    <a:lstStyle/>
                    <a:p>
                      <a:pPr algn="ctr">
                        <a:lnSpc>
                          <a:spcPct val="107000"/>
                        </a:lnSpc>
                        <a:spcAft>
                          <a:spcPts val="0"/>
                        </a:spcAft>
                      </a:pPr>
                      <a:r>
                        <a:rPr lang="es-EC" sz="900" dirty="0">
                          <a:solidFill>
                            <a:srgbClr val="000000"/>
                          </a:solidFill>
                          <a:latin typeface="Times New Roman"/>
                          <a:ea typeface="Times New Roman"/>
                          <a:cs typeface="Times New Roman"/>
                        </a:rPr>
                        <a:t>La observación del comportamiento del consumidor y el avance tecnológico en las nuevas formas de negociación permiten realizar una investigación empírica.</a:t>
                      </a:r>
                      <a:endParaRPr lang="es-EC" sz="1000" dirty="0">
                        <a:solidFill>
                          <a:srgbClr val="000000"/>
                        </a:solidFill>
                        <a:latin typeface="Times New Roman"/>
                        <a:ea typeface="Calibri"/>
                        <a:cs typeface="Times New Roman"/>
                      </a:endParaRPr>
                    </a:p>
                  </a:txBody>
                  <a:tcPr marL="38845" marR="38845" marT="0" marB="0">
                    <a:lnL>
                      <a:noFill/>
                    </a:lnL>
                    <a:lnR>
                      <a:noFill/>
                    </a:lnR>
                    <a:lnT>
                      <a:noFill/>
                    </a:lnT>
                    <a:lnB>
                      <a:noFill/>
                    </a:lnB>
                    <a:solidFill>
                      <a:srgbClr val="DBEBD0"/>
                    </a:solidFill>
                  </a:tcPr>
                </a:tc>
              </a:tr>
              <a:tr h="482764">
                <a:tc>
                  <a:txBody>
                    <a:bodyPr/>
                    <a:lstStyle/>
                    <a:p>
                      <a:pPr algn="ctr">
                        <a:lnSpc>
                          <a:spcPct val="107000"/>
                        </a:lnSpc>
                        <a:spcAft>
                          <a:spcPts val="0"/>
                        </a:spcAft>
                      </a:pPr>
                      <a:r>
                        <a:rPr lang="es-EC" sz="900" b="1">
                          <a:solidFill>
                            <a:srgbClr val="000000"/>
                          </a:solidFill>
                          <a:latin typeface="Times New Roman"/>
                          <a:ea typeface="Times New Roman"/>
                          <a:cs typeface="Times New Roman"/>
                        </a:rPr>
                        <a:t>Por su marco investigativo</a:t>
                      </a:r>
                      <a:endParaRPr lang="es-EC" sz="1000">
                        <a:solidFill>
                          <a:srgbClr val="000000"/>
                        </a:solidFill>
                        <a:latin typeface="Times New Roman"/>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latin typeface="Times New Roman"/>
                          <a:ea typeface="Times New Roman"/>
                          <a:cs typeface="Times New Roman"/>
                        </a:rPr>
                        <a:t>De campo</a:t>
                      </a:r>
                      <a:endParaRPr lang="es-EC" sz="1000">
                        <a:solidFill>
                          <a:srgbClr val="000000"/>
                        </a:solidFill>
                        <a:latin typeface="Times New Roman"/>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latin typeface="Times New Roman"/>
                          <a:ea typeface="Times New Roman"/>
                          <a:cs typeface="Times New Roman"/>
                        </a:rPr>
                        <a:t>Los datos serán obtenidos de la aplicación de encuestas a los consumidores </a:t>
                      </a:r>
                      <a:r>
                        <a:rPr lang="es-EC" sz="900" dirty="0" smtClean="0">
                          <a:solidFill>
                            <a:srgbClr val="000000"/>
                          </a:solidFill>
                          <a:latin typeface="Times New Roman"/>
                          <a:ea typeface="Times New Roman"/>
                          <a:cs typeface="Times New Roman"/>
                        </a:rPr>
                        <a:t>en el </a:t>
                      </a:r>
                      <a:r>
                        <a:rPr lang="es-EC" sz="900" dirty="0">
                          <a:solidFill>
                            <a:srgbClr val="000000"/>
                          </a:solidFill>
                          <a:latin typeface="Times New Roman"/>
                          <a:ea typeface="Times New Roman"/>
                          <a:cs typeface="Times New Roman"/>
                        </a:rPr>
                        <a:t>Distrito Metropolitano de </a:t>
                      </a:r>
                      <a:r>
                        <a:rPr lang="es-EC" sz="900" dirty="0" smtClean="0">
                          <a:solidFill>
                            <a:srgbClr val="000000"/>
                          </a:solidFill>
                          <a:latin typeface="Times New Roman"/>
                          <a:ea typeface="Times New Roman"/>
                          <a:cs typeface="Times New Roman"/>
                        </a:rPr>
                        <a:t>Quito.</a:t>
                      </a:r>
                      <a:endParaRPr lang="es-EC" sz="1000" dirty="0">
                        <a:solidFill>
                          <a:srgbClr val="000000"/>
                        </a:solidFill>
                        <a:latin typeface="Times New Roman"/>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93731"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Operalización de variables</a:t>
            </a:r>
          </a:p>
          <a:p>
            <a:pPr>
              <a:buNone/>
            </a:pPr>
            <a:endParaRPr lang="es-EC" dirty="0"/>
          </a:p>
        </p:txBody>
      </p:sp>
      <p:graphicFrame>
        <p:nvGraphicFramePr>
          <p:cNvPr id="8" name="7 Tabla"/>
          <p:cNvGraphicFramePr>
            <a:graphicFrameLocks noGrp="1"/>
          </p:cNvGraphicFramePr>
          <p:nvPr/>
        </p:nvGraphicFramePr>
        <p:xfrm>
          <a:off x="857224" y="2071678"/>
          <a:ext cx="6500858" cy="4601817"/>
        </p:xfrm>
        <a:graphic>
          <a:graphicData uri="http://schemas.openxmlformats.org/drawingml/2006/table">
            <a:tbl>
              <a:tblPr/>
              <a:tblGrid>
                <a:gridCol w="1368308"/>
                <a:gridCol w="1192382"/>
                <a:gridCol w="936872"/>
                <a:gridCol w="936872"/>
                <a:gridCol w="1033212"/>
                <a:gridCol w="1033212"/>
              </a:tblGrid>
              <a:tr h="379132">
                <a:tc>
                  <a:txBody>
                    <a:bodyPr/>
                    <a:lstStyle/>
                    <a:p>
                      <a:pPr algn="ctr">
                        <a:lnSpc>
                          <a:spcPct val="115000"/>
                        </a:lnSpc>
                        <a:spcAft>
                          <a:spcPts val="0"/>
                        </a:spcAft>
                      </a:pPr>
                      <a:r>
                        <a:rPr lang="es-EC" sz="900" b="1" dirty="0" smtClean="0">
                          <a:solidFill>
                            <a:srgbClr val="000000"/>
                          </a:solidFill>
                          <a:latin typeface="Calibri"/>
                          <a:ea typeface="Times New Roman"/>
                          <a:cs typeface="Times New Roman"/>
                        </a:rPr>
                        <a:t>OBJETIVO </a:t>
                      </a:r>
                      <a:r>
                        <a:rPr lang="es-EC" sz="900" b="1" dirty="0">
                          <a:solidFill>
                            <a:srgbClr val="000000"/>
                          </a:solidFill>
                          <a:latin typeface="Calibri"/>
                          <a:ea typeface="Times New Roman"/>
                          <a:cs typeface="Times New Roman"/>
                        </a:rPr>
                        <a:t>GENERAL</a:t>
                      </a:r>
                      <a:endParaRPr lang="es-EC" sz="900" dirty="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latin typeface="Calibri"/>
                          <a:ea typeface="Times New Roman"/>
                          <a:cs typeface="Times New Roman"/>
                        </a:rPr>
                        <a:t>OBJETIVOS ESPECÍFICOS</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latin typeface="Calibri"/>
                          <a:ea typeface="Times New Roman"/>
                          <a:cs typeface="Times New Roman"/>
                        </a:rPr>
                        <a:t>VARIABLE ESPECÍFICA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latin typeface="Calibri"/>
                          <a:ea typeface="Times New Roman"/>
                          <a:cs typeface="Times New Roman"/>
                        </a:rPr>
                        <a:t>TIPO DE VARIABLE</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latin typeface="Calibri"/>
                          <a:ea typeface="Times New Roman"/>
                          <a:cs typeface="Times New Roman"/>
                        </a:rPr>
                        <a:t>ESCALA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latin typeface="Calibri"/>
                          <a:ea typeface="Times New Roman"/>
                          <a:cs typeface="Times New Roman"/>
                        </a:rPr>
                        <a:t>INSTRUMENTO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127516">
                <a:tc rowSpan="14">
                  <a:txBody>
                    <a:bodyPr/>
                    <a:lstStyle/>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endParaRPr lang="es-EC" sz="800" b="1" dirty="0" smtClean="0">
                        <a:solidFill>
                          <a:srgbClr val="000000"/>
                        </a:solidFill>
                        <a:latin typeface="Times New Roman"/>
                        <a:ea typeface="Times New Roman"/>
                        <a:cs typeface="Times New Roman"/>
                      </a:endParaRPr>
                    </a:p>
                    <a:p>
                      <a:pPr algn="ctr">
                        <a:lnSpc>
                          <a:spcPct val="115000"/>
                        </a:lnSpc>
                        <a:spcAft>
                          <a:spcPts val="0"/>
                        </a:spcAft>
                      </a:pPr>
                      <a:r>
                        <a:rPr lang="es-EC" sz="800" b="1" dirty="0" smtClean="0">
                          <a:solidFill>
                            <a:srgbClr val="000000"/>
                          </a:solidFill>
                          <a:latin typeface="Times New Roman"/>
                          <a:ea typeface="Times New Roman"/>
                          <a:cs typeface="Times New Roman"/>
                        </a:rPr>
                        <a:t>Analizar </a:t>
                      </a:r>
                      <a:r>
                        <a:rPr lang="es-EC" sz="800" b="1" dirty="0">
                          <a:solidFill>
                            <a:srgbClr val="000000"/>
                          </a:solidFill>
                          <a:latin typeface="Times New Roman"/>
                          <a:ea typeface="Times New Roman"/>
                          <a:cs typeface="Times New Roman"/>
                        </a:rPr>
                        <a:t>cómo influye el e-</a:t>
                      </a:r>
                      <a:r>
                        <a:rPr lang="es-EC" sz="800" b="1" dirty="0" err="1">
                          <a:solidFill>
                            <a:srgbClr val="000000"/>
                          </a:solidFill>
                          <a:latin typeface="Times New Roman"/>
                          <a:ea typeface="Times New Roman"/>
                          <a:cs typeface="Times New Roman"/>
                        </a:rPr>
                        <a:t>commerce</a:t>
                      </a:r>
                      <a:r>
                        <a:rPr lang="es-EC" sz="800" b="1" dirty="0">
                          <a:solidFill>
                            <a:srgbClr val="000000"/>
                          </a:solidFill>
                          <a:latin typeface="Times New Roman"/>
                          <a:ea typeface="Times New Roman"/>
                          <a:cs typeface="Times New Roman"/>
                        </a:rPr>
                        <a:t> en la intención de compra del consumidor del Distrito Metropolitano de Quito.</a:t>
                      </a:r>
                      <a:endParaRPr lang="es-EC" sz="900" dirty="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5">
                  <a:txBody>
                    <a:bodyPr/>
                    <a:lstStyle/>
                    <a:p>
                      <a:pPr algn="ctr">
                        <a:lnSpc>
                          <a:spcPct val="115000"/>
                        </a:lnSpc>
                        <a:spcAft>
                          <a:spcPts val="0"/>
                        </a:spcAft>
                      </a:pPr>
                      <a:r>
                        <a:rPr lang="es-EC" sz="800">
                          <a:solidFill>
                            <a:srgbClr val="000000"/>
                          </a:solidFill>
                          <a:latin typeface="Times New Roman"/>
                          <a:ea typeface="Times New Roman"/>
                          <a:cs typeface="Times New Roman"/>
                        </a:rPr>
                        <a:t>•  Establecer el perfil del comprador en línea del Distrito Metropolitano de Quito.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5">
                  <a:txBody>
                    <a:bodyPr/>
                    <a:lstStyle/>
                    <a:p>
                      <a:pPr algn="ctr">
                        <a:lnSpc>
                          <a:spcPct val="115000"/>
                        </a:lnSpc>
                        <a:spcAft>
                          <a:spcPts val="0"/>
                        </a:spcAft>
                      </a:pPr>
                      <a:r>
                        <a:rPr lang="es-EC" sz="800">
                          <a:solidFill>
                            <a:srgbClr val="000000"/>
                          </a:solidFill>
                          <a:latin typeface="Times New Roman"/>
                          <a:ea typeface="Times New Roman"/>
                          <a:cs typeface="Times New Roman"/>
                        </a:rPr>
                        <a:t>Información Personal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Género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5">
                  <a:txBody>
                    <a:bodyPr/>
                    <a:lstStyle/>
                    <a:p>
                      <a:pPr algn="ctr">
                        <a:lnSpc>
                          <a:spcPct val="115000"/>
                        </a:lnSpc>
                        <a:spcAft>
                          <a:spcPts val="0"/>
                        </a:spcAft>
                      </a:pPr>
                      <a:r>
                        <a:rPr lang="es-EC" sz="900">
                          <a:solidFill>
                            <a:srgbClr val="000000"/>
                          </a:solidFill>
                          <a:latin typeface="Calibri"/>
                          <a:ea typeface="Times New Roman"/>
                          <a:cs typeface="Times New Roman"/>
                        </a:rPr>
                        <a:t>Encuesta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275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Edad</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Intervalo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1275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Ocupación</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2176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Grado de instrucción</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Ordinal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32654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Nivel socioeconómico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Ordinal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127516">
                <a:tc vMerge="1">
                  <a:txBody>
                    <a:bodyPr/>
                    <a:lstStyle/>
                    <a:p>
                      <a:endParaRPr lang="es-EC"/>
                    </a:p>
                  </a:txBody>
                  <a:tcPr/>
                </a:tc>
                <a:tc rowSpan="5">
                  <a:txBody>
                    <a:bodyPr/>
                    <a:lstStyle/>
                    <a:p>
                      <a:pPr algn="ctr">
                        <a:lnSpc>
                          <a:spcPct val="115000"/>
                        </a:lnSpc>
                        <a:spcAft>
                          <a:spcPts val="0"/>
                        </a:spcAft>
                      </a:pPr>
                      <a:r>
                        <a:rPr lang="es-EC" sz="800">
                          <a:solidFill>
                            <a:srgbClr val="000000"/>
                          </a:solidFill>
                          <a:latin typeface="Times New Roman"/>
                          <a:ea typeface="Times New Roman"/>
                          <a:cs typeface="Times New Roman"/>
                        </a:rPr>
                        <a:t>• Conocer los motivos por los cuales las personas realizan o no compras vía internet (en línea), en el Distrito Metropolitano de Quito.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800">
                          <a:solidFill>
                            <a:srgbClr val="000000"/>
                          </a:solidFill>
                          <a:latin typeface="Times New Roman"/>
                          <a:ea typeface="Times New Roman"/>
                          <a:cs typeface="Times New Roman"/>
                        </a:rPr>
                        <a:t>Experiencia de compra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Demanda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5">
                  <a:txBody>
                    <a:bodyPr/>
                    <a:lstStyle/>
                    <a:p>
                      <a:pPr algn="ctr">
                        <a:lnSpc>
                          <a:spcPct val="115000"/>
                        </a:lnSpc>
                        <a:spcAft>
                          <a:spcPts val="0"/>
                        </a:spcAft>
                      </a:pPr>
                      <a:r>
                        <a:rPr lang="es-EC" sz="900">
                          <a:solidFill>
                            <a:srgbClr val="000000"/>
                          </a:solidFill>
                          <a:latin typeface="Calibri"/>
                          <a:ea typeface="Times New Roman"/>
                          <a:cs typeface="Times New Roman"/>
                        </a:rPr>
                        <a:t>Encuesta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76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Uso del e-commerce</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263598">
                <a:tc vMerge="1">
                  <a:txBody>
                    <a:bodyPr/>
                    <a:lstStyle/>
                    <a:p>
                      <a:endParaRPr lang="es-EC"/>
                    </a:p>
                  </a:txBody>
                  <a:tcPr/>
                </a:tc>
                <a:tc vMerge="1">
                  <a:txBody>
                    <a:bodyPr/>
                    <a:lstStyle/>
                    <a:p>
                      <a:endParaRPr lang="es-EC"/>
                    </a:p>
                  </a:txBody>
                  <a:tcPr/>
                </a:tc>
                <a:tc rowSpan="3">
                  <a:txBody>
                    <a:bodyPr/>
                    <a:lstStyle/>
                    <a:p>
                      <a:pPr algn="ctr">
                        <a:lnSpc>
                          <a:spcPct val="115000"/>
                        </a:lnSpc>
                        <a:spcAft>
                          <a:spcPts val="0"/>
                        </a:spcAft>
                      </a:pPr>
                      <a:r>
                        <a:rPr lang="es-EC" sz="800">
                          <a:solidFill>
                            <a:srgbClr val="000000"/>
                          </a:solidFill>
                          <a:latin typeface="Times New Roman"/>
                          <a:ea typeface="Times New Roman"/>
                          <a:cs typeface="Times New Roman"/>
                        </a:rPr>
                        <a:t>Uso de Internet</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Búsqueda de artículos</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2635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Promedio de consumo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Intervalo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31708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Impulsos</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224797">
                <a:tc vMerge="1">
                  <a:txBody>
                    <a:bodyPr/>
                    <a:lstStyle/>
                    <a:p>
                      <a:endParaRPr lang="es-EC"/>
                    </a:p>
                  </a:txBody>
                  <a:tcPr/>
                </a:tc>
                <a:tc rowSpan="3">
                  <a:txBody>
                    <a:bodyPr/>
                    <a:lstStyle/>
                    <a:p>
                      <a:pPr algn="ctr">
                        <a:lnSpc>
                          <a:spcPct val="115000"/>
                        </a:lnSpc>
                        <a:spcAft>
                          <a:spcPts val="0"/>
                        </a:spcAft>
                      </a:pPr>
                      <a:r>
                        <a:rPr lang="es-EC" sz="800">
                          <a:solidFill>
                            <a:srgbClr val="000000"/>
                          </a:solidFill>
                          <a:latin typeface="Times New Roman"/>
                          <a:ea typeface="Times New Roman"/>
                          <a:cs typeface="Times New Roman"/>
                        </a:rPr>
                        <a:t>• Conocer la influencia del uso de internet en el segmento de mercado de 20 a 49 años como una nueva herramienta de negocios.</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3">
                  <a:txBody>
                    <a:bodyPr/>
                    <a:lstStyle/>
                    <a:p>
                      <a:pPr algn="ctr">
                        <a:lnSpc>
                          <a:spcPct val="115000"/>
                        </a:lnSpc>
                        <a:spcAft>
                          <a:spcPts val="0"/>
                        </a:spcAft>
                      </a:pPr>
                      <a:r>
                        <a:rPr lang="es-EC" sz="800">
                          <a:solidFill>
                            <a:srgbClr val="000000"/>
                          </a:solidFill>
                          <a:latin typeface="Times New Roman"/>
                          <a:ea typeface="Times New Roman"/>
                          <a:cs typeface="Times New Roman"/>
                        </a:rPr>
                        <a:t>Gustos y Preferencias</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Facilidad de uso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Escala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3">
                  <a:txBody>
                    <a:bodyPr/>
                    <a:lstStyle/>
                    <a:p>
                      <a:pPr algn="ctr">
                        <a:lnSpc>
                          <a:spcPct val="115000"/>
                        </a:lnSpc>
                        <a:spcAft>
                          <a:spcPts val="0"/>
                        </a:spcAft>
                      </a:pPr>
                      <a:r>
                        <a:rPr lang="es-EC" sz="900">
                          <a:solidFill>
                            <a:srgbClr val="000000"/>
                          </a:solidFill>
                          <a:latin typeface="Calibri"/>
                          <a:ea typeface="Times New Roman"/>
                          <a:cs typeface="Times New Roman"/>
                        </a:rPr>
                        <a:t>Encuesta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35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Intención hacia el uso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53714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Actitud de compra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979639">
                <a:tc vMerge="1">
                  <a:txBody>
                    <a:bodyPr/>
                    <a:lstStyle/>
                    <a:p>
                      <a:endParaRPr lang="es-EC"/>
                    </a:p>
                  </a:txBody>
                  <a:tcPr/>
                </a:tc>
                <a:tc>
                  <a:txBody>
                    <a:bodyPr/>
                    <a:lstStyle/>
                    <a:p>
                      <a:pPr>
                        <a:lnSpc>
                          <a:spcPct val="115000"/>
                        </a:lnSpc>
                        <a:spcAft>
                          <a:spcPts val="0"/>
                        </a:spcAft>
                      </a:pPr>
                      <a:r>
                        <a:rPr lang="es-EC" sz="800">
                          <a:solidFill>
                            <a:srgbClr val="000000"/>
                          </a:solidFill>
                          <a:latin typeface="Times New Roman"/>
                          <a:ea typeface="Times New Roman"/>
                          <a:cs typeface="Times New Roman"/>
                        </a:rPr>
                        <a:t>•  Identificar el porcentaje de uso de internet en el segmento de mercado de 20 a 49 años del Distrito Metropolitano de Quito.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Tiempo de uso</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Predisposición de compra</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Times New Roman"/>
                          <a:ea typeface="Times New Roman"/>
                          <a:cs typeface="Times New Roman"/>
                        </a:rPr>
                        <a:t>Nominal</a:t>
                      </a:r>
                      <a:endParaRPr lang="es-EC" sz="90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Times New Roman"/>
                          <a:ea typeface="Times New Roman"/>
                          <a:cs typeface="Times New Roman"/>
                        </a:rPr>
                        <a:t>Encuesta</a:t>
                      </a:r>
                      <a:endParaRPr lang="es-EC" sz="900" dirty="0">
                        <a:latin typeface="Calibri"/>
                        <a:ea typeface="Calibri"/>
                        <a:cs typeface="Times New Roman"/>
                      </a:endParaRPr>
                    </a:p>
                  </a:txBody>
                  <a:tcPr marL="41348" marR="41348"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9" y="96932"/>
            <a:ext cx="1357322" cy="141551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Instrumento – Encuesta piloto</a:t>
            </a:r>
          </a:p>
          <a:p>
            <a:endParaRPr lang="es-EC" dirty="0" smtClean="0"/>
          </a:p>
          <a:p>
            <a:pPr>
              <a:buNone/>
            </a:pPr>
            <a:endParaRPr lang="es-EC" dirty="0"/>
          </a:p>
        </p:txBody>
      </p:sp>
      <p:pic>
        <p:nvPicPr>
          <p:cNvPr id="9" name="Picture 2"/>
          <p:cNvPicPr>
            <a:picLocks noChangeAspect="1" noChangeArrowheads="1"/>
          </p:cNvPicPr>
          <p:nvPr/>
        </p:nvPicPr>
        <p:blipFill>
          <a:blip r:embed="rId3"/>
          <a:srcRect/>
          <a:stretch>
            <a:fillRect/>
          </a:stretch>
        </p:blipFill>
        <p:spPr bwMode="auto">
          <a:xfrm>
            <a:off x="714348" y="2071678"/>
            <a:ext cx="3643338" cy="4559471"/>
          </a:xfrm>
          <a:prstGeom prst="rect">
            <a:avLst/>
          </a:prstGeom>
          <a:noFill/>
          <a:ln w="9525">
            <a:noFill/>
            <a:miter lim="800000"/>
            <a:headEnd/>
            <a:tailEnd/>
          </a:ln>
          <a:effectLst/>
        </p:spPr>
      </p:pic>
      <p:pic>
        <p:nvPicPr>
          <p:cNvPr id="41986" name="Picture 2"/>
          <p:cNvPicPr>
            <a:picLocks noChangeAspect="1" noChangeArrowheads="1"/>
          </p:cNvPicPr>
          <p:nvPr/>
        </p:nvPicPr>
        <p:blipFill>
          <a:blip r:embed="rId4"/>
          <a:srcRect/>
          <a:stretch>
            <a:fillRect/>
          </a:stretch>
        </p:blipFill>
        <p:spPr bwMode="auto">
          <a:xfrm>
            <a:off x="4857752" y="2071678"/>
            <a:ext cx="3786214" cy="4557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9" y="96932"/>
            <a:ext cx="1357322" cy="141551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Instrumento – Encuesta definitiva</a:t>
            </a:r>
          </a:p>
          <a:p>
            <a:endParaRPr lang="es-EC" dirty="0" smtClean="0"/>
          </a:p>
          <a:p>
            <a:pPr>
              <a:buNone/>
            </a:pPr>
            <a:endParaRPr lang="es-EC" dirty="0"/>
          </a:p>
        </p:txBody>
      </p:sp>
      <p:pic>
        <p:nvPicPr>
          <p:cNvPr id="43010" name="Picture 2"/>
          <p:cNvPicPr>
            <a:picLocks noChangeAspect="1" noChangeArrowheads="1"/>
          </p:cNvPicPr>
          <p:nvPr/>
        </p:nvPicPr>
        <p:blipFill>
          <a:blip r:embed="rId3"/>
          <a:srcRect/>
          <a:stretch>
            <a:fillRect/>
          </a:stretch>
        </p:blipFill>
        <p:spPr bwMode="auto">
          <a:xfrm>
            <a:off x="714348" y="2143116"/>
            <a:ext cx="3500462" cy="4500594"/>
          </a:xfrm>
          <a:prstGeom prst="rect">
            <a:avLst/>
          </a:prstGeom>
          <a:noFill/>
          <a:ln w="9525">
            <a:noFill/>
            <a:miter lim="800000"/>
            <a:headEnd/>
            <a:tailEnd/>
          </a:ln>
          <a:effectLst/>
        </p:spPr>
      </p:pic>
      <p:pic>
        <p:nvPicPr>
          <p:cNvPr id="43011" name="Picture 3"/>
          <p:cNvPicPr>
            <a:picLocks noChangeAspect="1" noChangeArrowheads="1"/>
          </p:cNvPicPr>
          <p:nvPr/>
        </p:nvPicPr>
        <p:blipFill>
          <a:blip r:embed="rId4"/>
          <a:srcRect/>
          <a:stretch>
            <a:fillRect/>
          </a:stretch>
        </p:blipFill>
        <p:spPr bwMode="auto">
          <a:xfrm>
            <a:off x="4572001" y="2143116"/>
            <a:ext cx="3357585"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Resultado de imagen para segmentacion demogrÃ¡fica"/>
          <p:cNvPicPr>
            <a:picLocks noChangeAspect="1" noChangeArrowheads="1"/>
          </p:cNvPicPr>
          <p:nvPr/>
        </p:nvPicPr>
        <p:blipFill>
          <a:blip r:embed="rId2"/>
          <a:srcRect/>
          <a:stretch>
            <a:fillRect/>
          </a:stretch>
        </p:blipFill>
        <p:spPr bwMode="auto">
          <a:xfrm>
            <a:off x="214282" y="1643050"/>
            <a:ext cx="8929718" cy="5000660"/>
          </a:xfrm>
          <a:prstGeom prst="rect">
            <a:avLst/>
          </a:prstGeom>
          <a:noFill/>
        </p:spPr>
      </p:pic>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3731"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solidFill>
                  <a:schemeClr val="tx1"/>
                </a:solidFill>
              </a:rPr>
              <a:t>Matriz de segmentación</a:t>
            </a:r>
          </a:p>
          <a:p>
            <a:pPr>
              <a:buNone/>
            </a:pPr>
            <a:endParaRPr lang="es-EC" dirty="0"/>
          </a:p>
        </p:txBody>
      </p:sp>
      <p:graphicFrame>
        <p:nvGraphicFramePr>
          <p:cNvPr id="9" name="8 Tabla"/>
          <p:cNvGraphicFramePr>
            <a:graphicFrameLocks noGrp="1"/>
          </p:cNvGraphicFramePr>
          <p:nvPr/>
        </p:nvGraphicFramePr>
        <p:xfrm>
          <a:off x="1785918" y="2357430"/>
          <a:ext cx="5929630" cy="3352800"/>
        </p:xfrm>
        <a:graphic>
          <a:graphicData uri="http://schemas.openxmlformats.org/drawingml/2006/table">
            <a:tbl>
              <a:tblPr>
                <a:tableStyleId>{284E427A-3D55-4303-BF80-6455036E1DE7}</a:tableStyleId>
              </a:tblPr>
              <a:tblGrid>
                <a:gridCol w="2964815"/>
                <a:gridCol w="2964815"/>
              </a:tblGrid>
              <a:tr h="0">
                <a:tc gridSpan="2">
                  <a:txBody>
                    <a:bodyPr/>
                    <a:lstStyle/>
                    <a:p>
                      <a:pPr algn="ctr">
                        <a:lnSpc>
                          <a:spcPct val="200000"/>
                        </a:lnSpc>
                        <a:spcAft>
                          <a:spcPts val="0"/>
                        </a:spcAft>
                      </a:pPr>
                      <a:r>
                        <a:rPr lang="es-ES_tradnl" sz="1100" dirty="0"/>
                        <a:t>Matriz de Segmentación</a:t>
                      </a:r>
                      <a:endParaRPr lang="es-EC" sz="1600" dirty="0">
                        <a:solidFill>
                          <a:srgbClr val="000000"/>
                        </a:solidFill>
                        <a:latin typeface="Times New Roman"/>
                        <a:ea typeface="Calibri"/>
                        <a:cs typeface="Times New Roman"/>
                      </a:endParaRPr>
                    </a:p>
                  </a:txBody>
                  <a:tcPr marL="68580" marR="68580" marT="0" marB="0"/>
                </a:tc>
                <a:tc hMerge="1">
                  <a:txBody>
                    <a:bodyPr/>
                    <a:lstStyle/>
                    <a:p>
                      <a:endParaRPr lang="es-EC"/>
                    </a:p>
                  </a:txBody>
                  <a:tcPr/>
                </a:tc>
              </a:tr>
              <a:tr h="0">
                <a:tc>
                  <a:txBody>
                    <a:bodyPr/>
                    <a:lstStyle/>
                    <a:p>
                      <a:pPr algn="ctr">
                        <a:lnSpc>
                          <a:spcPct val="200000"/>
                        </a:lnSpc>
                        <a:spcAft>
                          <a:spcPts val="0"/>
                        </a:spcAft>
                      </a:pPr>
                      <a:r>
                        <a:rPr lang="es-ES_tradnl" sz="1100" dirty="0" smtClean="0"/>
                        <a:t>Segmentación </a:t>
                      </a:r>
                      <a:r>
                        <a:rPr lang="es-ES_tradnl" sz="1100" dirty="0"/>
                        <a:t>Demográfica</a:t>
                      </a:r>
                      <a:endParaRPr lang="es-EC" sz="1600" dirty="0">
                        <a:solidFill>
                          <a:srgbClr val="000000"/>
                        </a:solidFill>
                        <a:latin typeface="Times New Roman"/>
                        <a:ea typeface="Calibri"/>
                        <a:cs typeface="Times New Roman"/>
                      </a:endParaRPr>
                    </a:p>
                  </a:txBody>
                  <a:tcPr marL="68580" marR="68580" marT="0" marB="0"/>
                </a:tc>
                <a:tc>
                  <a:txBody>
                    <a:bodyPr/>
                    <a:lstStyle/>
                    <a:p>
                      <a:pPr algn="just">
                        <a:lnSpc>
                          <a:spcPct val="200000"/>
                        </a:lnSpc>
                        <a:spcAft>
                          <a:spcPts val="0"/>
                        </a:spcAft>
                      </a:pPr>
                      <a:r>
                        <a:rPr lang="es-ES_tradnl" sz="1100" dirty="0"/>
                        <a:t>Personas que tengan entre 20 y 49 años de edad</a:t>
                      </a:r>
                      <a:endParaRPr lang="es-EC" sz="1600" dirty="0">
                        <a:solidFill>
                          <a:srgbClr val="000000"/>
                        </a:solidFill>
                        <a:latin typeface="Times New Roman"/>
                        <a:ea typeface="Calibri"/>
                        <a:cs typeface="Times New Roman"/>
                      </a:endParaRPr>
                    </a:p>
                  </a:txBody>
                  <a:tcPr marL="68580" marR="68580" marT="0" marB="0"/>
                </a:tc>
              </a:tr>
              <a:tr h="0">
                <a:tc>
                  <a:txBody>
                    <a:bodyPr/>
                    <a:lstStyle/>
                    <a:p>
                      <a:pPr algn="ctr">
                        <a:lnSpc>
                          <a:spcPct val="200000"/>
                        </a:lnSpc>
                        <a:spcAft>
                          <a:spcPts val="0"/>
                        </a:spcAft>
                      </a:pPr>
                      <a:r>
                        <a:rPr lang="es-ES_tradnl" sz="1100" dirty="0" smtClean="0"/>
                        <a:t>Segmentación </a:t>
                      </a:r>
                      <a:r>
                        <a:rPr lang="es-ES_tradnl" sz="1100" dirty="0"/>
                        <a:t>Geográfica</a:t>
                      </a:r>
                      <a:endParaRPr lang="es-EC" sz="1600" dirty="0">
                        <a:solidFill>
                          <a:srgbClr val="000000"/>
                        </a:solidFill>
                        <a:latin typeface="Times New Roman"/>
                        <a:ea typeface="Calibri"/>
                        <a:cs typeface="Times New Roman"/>
                      </a:endParaRPr>
                    </a:p>
                  </a:txBody>
                  <a:tcPr marL="68580" marR="68580" marT="0" marB="0"/>
                </a:tc>
                <a:tc>
                  <a:txBody>
                    <a:bodyPr/>
                    <a:lstStyle/>
                    <a:p>
                      <a:pPr algn="just">
                        <a:lnSpc>
                          <a:spcPct val="200000"/>
                        </a:lnSpc>
                        <a:spcAft>
                          <a:spcPts val="0"/>
                        </a:spcAft>
                      </a:pPr>
                      <a:r>
                        <a:rPr lang="es-ES_tradnl" sz="1100"/>
                        <a:t>Personas que habiten en el Distrito Metropolitano de Quito, ya sea en el norte, centro o sur de la ciudad.</a:t>
                      </a:r>
                      <a:endParaRPr lang="es-EC" sz="1600">
                        <a:solidFill>
                          <a:srgbClr val="000000"/>
                        </a:solidFill>
                        <a:latin typeface="Times New Roman"/>
                        <a:ea typeface="Calibri"/>
                        <a:cs typeface="Times New Roman"/>
                      </a:endParaRPr>
                    </a:p>
                  </a:txBody>
                  <a:tcPr marL="68580" marR="68580" marT="0" marB="0"/>
                </a:tc>
              </a:tr>
              <a:tr h="0">
                <a:tc>
                  <a:txBody>
                    <a:bodyPr/>
                    <a:lstStyle/>
                    <a:p>
                      <a:pPr algn="ctr">
                        <a:lnSpc>
                          <a:spcPct val="200000"/>
                        </a:lnSpc>
                        <a:spcAft>
                          <a:spcPts val="0"/>
                        </a:spcAft>
                      </a:pPr>
                      <a:r>
                        <a:rPr lang="es-ES_tradnl" sz="1100" dirty="0" smtClean="0"/>
                        <a:t>Segmentación </a:t>
                      </a:r>
                      <a:r>
                        <a:rPr lang="es-ES_tradnl" sz="1100" dirty="0"/>
                        <a:t>Psicográfica y Socioeconómica</a:t>
                      </a:r>
                      <a:endParaRPr lang="es-EC" sz="1600" dirty="0">
                        <a:solidFill>
                          <a:srgbClr val="000000"/>
                        </a:solidFill>
                        <a:latin typeface="Times New Roman"/>
                        <a:ea typeface="Calibri"/>
                        <a:cs typeface="Times New Roman"/>
                      </a:endParaRPr>
                    </a:p>
                  </a:txBody>
                  <a:tcPr marL="68580" marR="68580" marT="0" marB="0"/>
                </a:tc>
                <a:tc>
                  <a:txBody>
                    <a:bodyPr/>
                    <a:lstStyle/>
                    <a:p>
                      <a:pPr algn="just">
                        <a:lnSpc>
                          <a:spcPct val="200000"/>
                        </a:lnSpc>
                        <a:spcAft>
                          <a:spcPts val="0"/>
                        </a:spcAft>
                      </a:pPr>
                      <a:r>
                        <a:rPr lang="es-ES_tradnl" sz="1100" dirty="0"/>
                        <a:t>Personas que poseen los ingresos suficientes para realizar compras en línea, es decir que se encuentren en el estrato socioeconómico A,B o </a:t>
                      </a:r>
                      <a:r>
                        <a:rPr lang="es-ES_tradnl" sz="1100" dirty="0" smtClean="0"/>
                        <a:t>C.</a:t>
                      </a:r>
                      <a:endParaRPr lang="es-EC" sz="1600" dirty="0">
                        <a:solidFill>
                          <a:srgbClr val="000000"/>
                        </a:solidFill>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MARCO METODOLÓGICO</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Población y muestra</a:t>
            </a:r>
          </a:p>
          <a:p>
            <a:pPr>
              <a:buNone/>
            </a:pPr>
            <a:endParaRPr lang="es-EC" dirty="0"/>
          </a:p>
        </p:txBody>
      </p:sp>
      <p:graphicFrame>
        <p:nvGraphicFramePr>
          <p:cNvPr id="9" name="8 Diagrama"/>
          <p:cNvGraphicFramePr/>
          <p:nvPr/>
        </p:nvGraphicFramePr>
        <p:xfrm>
          <a:off x="-428660" y="2428868"/>
          <a:ext cx="5072098" cy="4071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5058" name="Object 2"/>
          <p:cNvGraphicFramePr>
            <a:graphicFrameLocks noChangeAspect="1"/>
          </p:cNvGraphicFramePr>
          <p:nvPr/>
        </p:nvGraphicFramePr>
        <p:xfrm>
          <a:off x="785786" y="2285992"/>
          <a:ext cx="10850145" cy="928694"/>
        </p:xfrm>
        <a:graphic>
          <a:graphicData uri="http://schemas.openxmlformats.org/presentationml/2006/ole">
            <p:oleObj spid="_x0000_s45058" name="Documento" r:id="rId8" imgW="5972918" imgH="511644" progId="Word.Document.12">
              <p:embed/>
            </p:oleObj>
          </a:graphicData>
        </a:graphic>
      </p:graphicFrame>
      <p:graphicFrame>
        <p:nvGraphicFramePr>
          <p:cNvPr id="45059" name="Object 3"/>
          <p:cNvGraphicFramePr>
            <a:graphicFrameLocks noChangeAspect="1"/>
          </p:cNvGraphicFramePr>
          <p:nvPr/>
        </p:nvGraphicFramePr>
        <p:xfrm>
          <a:off x="1714480" y="4071942"/>
          <a:ext cx="9272626" cy="842966"/>
        </p:xfrm>
        <a:graphic>
          <a:graphicData uri="http://schemas.openxmlformats.org/presentationml/2006/ole">
            <p:oleObj spid="_x0000_s45059" name="Documento" r:id="rId9" imgW="5972918" imgH="542334" progId="Word.Document.12">
              <p:embed/>
            </p:oleObj>
          </a:graphicData>
        </a:graphic>
      </p:graphicFrame>
      <p:graphicFrame>
        <p:nvGraphicFramePr>
          <p:cNvPr id="45060" name="Object 4"/>
          <p:cNvGraphicFramePr>
            <a:graphicFrameLocks noChangeAspect="1"/>
          </p:cNvGraphicFramePr>
          <p:nvPr/>
        </p:nvGraphicFramePr>
        <p:xfrm>
          <a:off x="1857356" y="5572140"/>
          <a:ext cx="8716223" cy="428628"/>
        </p:xfrm>
        <a:graphic>
          <a:graphicData uri="http://schemas.openxmlformats.org/presentationml/2006/ole">
            <p:oleObj spid="_x0000_s45060" name="Documento" r:id="rId10" imgW="5972918" imgH="294290" progId="Word.Document.12">
              <p:embed/>
            </p:oleObj>
          </a:graphicData>
        </a:graphic>
      </p:graphicFrame>
      <p:sp>
        <p:nvSpPr>
          <p:cNvPr id="14" name="13 Flecha abajo"/>
          <p:cNvSpPr/>
          <p:nvPr/>
        </p:nvSpPr>
        <p:spPr>
          <a:xfrm>
            <a:off x="6000760" y="3143248"/>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bajo"/>
          <p:cNvSpPr/>
          <p:nvPr/>
        </p:nvSpPr>
        <p:spPr>
          <a:xfrm>
            <a:off x="6072198" y="4786322"/>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a:srcRect/>
          <a:stretch>
            <a:fillRect/>
          </a:stretch>
        </p:blipFill>
        <p:spPr bwMode="auto">
          <a:xfrm>
            <a:off x="5786446" y="2071678"/>
            <a:ext cx="3071834" cy="2643206"/>
          </a:xfrm>
          <a:prstGeom prst="rect">
            <a:avLst/>
          </a:prstGeom>
          <a:noFill/>
          <a:ln w="9525">
            <a:noFill/>
            <a:miter lim="800000"/>
            <a:headEnd/>
            <a:tailEnd/>
          </a:ln>
        </p:spPr>
      </p:pic>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 – ANÁLISIS GENERAL</a:t>
            </a:r>
          </a:p>
          <a:p>
            <a:pPr>
              <a:buNone/>
            </a:pPr>
            <a:endParaRPr lang="es-EC" dirty="0"/>
          </a:p>
        </p:txBody>
      </p:sp>
      <p:pic>
        <p:nvPicPr>
          <p:cNvPr id="14" name="13 Imagen"/>
          <p:cNvPicPr/>
          <p:nvPr/>
        </p:nvPicPr>
        <p:blipFill>
          <a:blip r:embed="rId4"/>
          <a:srcRect/>
          <a:stretch>
            <a:fillRect/>
          </a:stretch>
        </p:blipFill>
        <p:spPr bwMode="auto">
          <a:xfrm>
            <a:off x="214282" y="2143116"/>
            <a:ext cx="3060383" cy="2602549"/>
          </a:xfrm>
          <a:prstGeom prst="rect">
            <a:avLst/>
          </a:prstGeom>
          <a:noFill/>
          <a:ln w="9525">
            <a:noFill/>
            <a:miter lim="800000"/>
            <a:headEnd/>
            <a:tailEnd/>
          </a:ln>
        </p:spPr>
      </p:pic>
      <p:pic>
        <p:nvPicPr>
          <p:cNvPr id="15" name="14 Imagen"/>
          <p:cNvPicPr/>
          <p:nvPr/>
        </p:nvPicPr>
        <p:blipFill>
          <a:blip r:embed="rId5"/>
          <a:srcRect/>
          <a:stretch>
            <a:fillRect/>
          </a:stretch>
        </p:blipFill>
        <p:spPr bwMode="auto">
          <a:xfrm>
            <a:off x="2643174" y="3929066"/>
            <a:ext cx="3214710" cy="2676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2"/>
          <a:srcRect/>
          <a:stretch>
            <a:fillRect/>
          </a:stretch>
        </p:blipFill>
        <p:spPr bwMode="auto">
          <a:xfrm>
            <a:off x="4500562" y="2428868"/>
            <a:ext cx="3714776" cy="3071834"/>
          </a:xfrm>
          <a:prstGeom prst="rect">
            <a:avLst/>
          </a:prstGeom>
          <a:noFill/>
          <a:ln w="9525">
            <a:noFill/>
            <a:miter lim="800000"/>
            <a:headEnd/>
            <a:tailEnd/>
          </a:ln>
        </p:spPr>
      </p:pic>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 – ANÁLISIS GENERAL</a:t>
            </a:r>
          </a:p>
          <a:p>
            <a:pPr>
              <a:buNone/>
            </a:pPr>
            <a:endParaRPr lang="es-EC" dirty="0"/>
          </a:p>
        </p:txBody>
      </p:sp>
      <p:pic>
        <p:nvPicPr>
          <p:cNvPr id="9" name="8 Imagen"/>
          <p:cNvPicPr/>
          <p:nvPr/>
        </p:nvPicPr>
        <p:blipFill>
          <a:blip r:embed="rId4"/>
          <a:srcRect/>
          <a:stretch>
            <a:fillRect/>
          </a:stretch>
        </p:blipFill>
        <p:spPr bwMode="auto">
          <a:xfrm>
            <a:off x="571472" y="2428868"/>
            <a:ext cx="3714776"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11" name="10 Imagen"/>
          <p:cNvPicPr/>
          <p:nvPr/>
        </p:nvPicPr>
        <p:blipFill>
          <a:blip r:embed="rId3"/>
          <a:srcRect/>
          <a:stretch>
            <a:fillRect/>
          </a:stretch>
        </p:blipFill>
        <p:spPr bwMode="auto">
          <a:xfrm>
            <a:off x="642910" y="2857496"/>
            <a:ext cx="3857652" cy="3214710"/>
          </a:xfrm>
          <a:prstGeom prst="rect">
            <a:avLst/>
          </a:prstGeom>
          <a:noFill/>
          <a:ln w="9525">
            <a:noFill/>
            <a:miter lim="800000"/>
            <a:headEnd/>
            <a:tailEnd/>
          </a:ln>
        </p:spPr>
      </p:pic>
      <p:pic>
        <p:nvPicPr>
          <p:cNvPr id="12" name="11 Imagen"/>
          <p:cNvPicPr/>
          <p:nvPr/>
        </p:nvPicPr>
        <p:blipFill>
          <a:blip r:embed="rId4"/>
          <a:srcRect/>
          <a:stretch>
            <a:fillRect/>
          </a:stretch>
        </p:blipFill>
        <p:spPr bwMode="auto">
          <a:xfrm>
            <a:off x="4786314" y="1857364"/>
            <a:ext cx="385765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sz="4000" cap="all" dirty="0" smtClean="0"/>
              <a:t>“EL E-COMMERCE </a:t>
            </a:r>
            <a:r>
              <a:rPr lang="es-EC" sz="4000" cap="all" dirty="0"/>
              <a:t>Y SU IMPACTO EN </a:t>
            </a:r>
            <a:r>
              <a:rPr lang="es-EC" sz="4000" cap="all" dirty="0" smtClean="0"/>
              <a:t>EL COMPORTAMIENTO </a:t>
            </a:r>
            <a:r>
              <a:rPr lang="es-EC" sz="4000" cap="all" dirty="0"/>
              <a:t>DEL CONSUMIDOR DEL DISTRITO METROPOLITANO DE QUITO DURANTE EL AÑO </a:t>
            </a:r>
            <a:r>
              <a:rPr lang="es-EC" sz="4000" cap="all" dirty="0" smtClean="0"/>
              <a:t>2018”</a:t>
            </a:r>
            <a:endParaRPr lang="es-EC" sz="4000" dirty="0"/>
          </a:p>
        </p:txBody>
      </p:sp>
      <p:sp>
        <p:nvSpPr>
          <p:cNvPr id="2" name="1 Título"/>
          <p:cNvSpPr>
            <a:spLocks noGrp="1"/>
          </p:cNvSpPr>
          <p:nvPr>
            <p:ph type="title"/>
          </p:nvPr>
        </p:nvSpPr>
        <p:spPr/>
        <p:txBody>
          <a:bodyPr/>
          <a:lstStyle/>
          <a:p>
            <a:endParaRPr lang="es-EC"/>
          </a:p>
        </p:txBody>
      </p:sp>
      <p:pic>
        <p:nvPicPr>
          <p:cNvPr id="4"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29520"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500035" y="2357431"/>
            <a:ext cx="4286280" cy="3500462"/>
          </a:xfrm>
          <a:prstGeom prst="rect">
            <a:avLst/>
          </a:prstGeom>
          <a:noFill/>
          <a:ln w="9525">
            <a:noFill/>
            <a:miter lim="800000"/>
            <a:headEnd/>
            <a:tailEnd/>
          </a:ln>
        </p:spPr>
      </p:pic>
      <p:pic>
        <p:nvPicPr>
          <p:cNvPr id="9" name="8 Imagen"/>
          <p:cNvPicPr/>
          <p:nvPr/>
        </p:nvPicPr>
        <p:blipFill>
          <a:blip r:embed="rId4"/>
          <a:srcRect/>
          <a:stretch>
            <a:fillRect/>
          </a:stretch>
        </p:blipFill>
        <p:spPr bwMode="auto">
          <a:xfrm>
            <a:off x="4929190" y="1785926"/>
            <a:ext cx="3857652"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10" name="9 Imagen"/>
          <p:cNvPicPr/>
          <p:nvPr/>
        </p:nvPicPr>
        <p:blipFill>
          <a:blip r:embed="rId3"/>
          <a:srcRect/>
          <a:stretch>
            <a:fillRect/>
          </a:stretch>
        </p:blipFill>
        <p:spPr bwMode="auto">
          <a:xfrm>
            <a:off x="428596" y="2643182"/>
            <a:ext cx="3774763" cy="3174053"/>
          </a:xfrm>
          <a:prstGeom prst="rect">
            <a:avLst/>
          </a:prstGeom>
          <a:noFill/>
          <a:ln w="9525">
            <a:noFill/>
            <a:miter lim="800000"/>
            <a:headEnd/>
            <a:tailEnd/>
          </a:ln>
        </p:spPr>
      </p:pic>
      <p:pic>
        <p:nvPicPr>
          <p:cNvPr id="11" name="10 Imagen"/>
          <p:cNvPicPr/>
          <p:nvPr/>
        </p:nvPicPr>
        <p:blipFill>
          <a:blip r:embed="rId4"/>
          <a:srcRect/>
          <a:stretch>
            <a:fillRect/>
          </a:stretch>
        </p:blipFill>
        <p:spPr bwMode="auto">
          <a:xfrm>
            <a:off x="4786314" y="1857364"/>
            <a:ext cx="3714776" cy="3316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571472" y="2571744"/>
            <a:ext cx="3571900" cy="3286148"/>
          </a:xfrm>
          <a:prstGeom prst="rect">
            <a:avLst/>
          </a:prstGeom>
          <a:noFill/>
          <a:ln w="9525">
            <a:noFill/>
            <a:miter lim="800000"/>
            <a:headEnd/>
            <a:tailEnd/>
          </a:ln>
        </p:spPr>
      </p:pic>
      <p:pic>
        <p:nvPicPr>
          <p:cNvPr id="12" name="11 Imagen"/>
          <p:cNvPicPr/>
          <p:nvPr/>
        </p:nvPicPr>
        <p:blipFill>
          <a:blip r:embed="rId4"/>
          <a:srcRect/>
          <a:stretch>
            <a:fillRect/>
          </a:stretch>
        </p:blipFill>
        <p:spPr bwMode="auto">
          <a:xfrm>
            <a:off x="4857752" y="1785926"/>
            <a:ext cx="3643338"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9" name="8 Imagen"/>
          <p:cNvPicPr/>
          <p:nvPr/>
        </p:nvPicPr>
        <p:blipFill>
          <a:blip r:embed="rId3"/>
          <a:srcRect/>
          <a:stretch>
            <a:fillRect/>
          </a:stretch>
        </p:blipFill>
        <p:spPr bwMode="auto">
          <a:xfrm>
            <a:off x="571473" y="2500307"/>
            <a:ext cx="3786213" cy="3071833"/>
          </a:xfrm>
          <a:prstGeom prst="rect">
            <a:avLst/>
          </a:prstGeom>
          <a:noFill/>
          <a:ln w="9525">
            <a:noFill/>
            <a:miter lim="800000"/>
            <a:headEnd/>
            <a:tailEnd/>
          </a:ln>
        </p:spPr>
      </p:pic>
      <p:pic>
        <p:nvPicPr>
          <p:cNvPr id="10" name="9 Imagen"/>
          <p:cNvPicPr/>
          <p:nvPr/>
        </p:nvPicPr>
        <p:blipFill>
          <a:blip r:embed="rId4"/>
          <a:srcRect/>
          <a:stretch>
            <a:fillRect/>
          </a:stretch>
        </p:blipFill>
        <p:spPr bwMode="auto">
          <a:xfrm>
            <a:off x="5000628" y="2000240"/>
            <a:ext cx="3703325" cy="2959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428596" y="2357430"/>
            <a:ext cx="3929090" cy="3286148"/>
          </a:xfrm>
          <a:prstGeom prst="rect">
            <a:avLst/>
          </a:prstGeom>
          <a:noFill/>
          <a:ln w="9525">
            <a:noFill/>
            <a:miter lim="800000"/>
            <a:headEnd/>
            <a:tailEnd/>
          </a:ln>
        </p:spPr>
      </p:pic>
      <p:pic>
        <p:nvPicPr>
          <p:cNvPr id="11" name="10 Imagen"/>
          <p:cNvPicPr/>
          <p:nvPr/>
        </p:nvPicPr>
        <p:blipFill>
          <a:blip r:embed="rId4"/>
          <a:srcRect/>
          <a:stretch>
            <a:fillRect/>
          </a:stretch>
        </p:blipFill>
        <p:spPr bwMode="auto">
          <a:xfrm>
            <a:off x="4786314" y="1857364"/>
            <a:ext cx="3929090" cy="3245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428596" y="2357430"/>
            <a:ext cx="3929090" cy="3286148"/>
          </a:xfrm>
          <a:prstGeom prst="rect">
            <a:avLst/>
          </a:prstGeom>
          <a:noFill/>
          <a:ln w="9525">
            <a:noFill/>
            <a:miter lim="800000"/>
            <a:headEnd/>
            <a:tailEnd/>
          </a:ln>
        </p:spPr>
      </p:pic>
      <p:pic>
        <p:nvPicPr>
          <p:cNvPr id="11" name="10 Imagen"/>
          <p:cNvPicPr/>
          <p:nvPr/>
        </p:nvPicPr>
        <p:blipFill>
          <a:blip r:embed="rId4"/>
          <a:srcRect/>
          <a:stretch>
            <a:fillRect/>
          </a:stretch>
        </p:blipFill>
        <p:spPr bwMode="auto">
          <a:xfrm>
            <a:off x="4786314" y="1857364"/>
            <a:ext cx="3929090" cy="3245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9" name="8 Imagen"/>
          <p:cNvPicPr/>
          <p:nvPr/>
        </p:nvPicPr>
        <p:blipFill>
          <a:blip r:embed="rId3"/>
          <a:srcRect/>
          <a:stretch>
            <a:fillRect/>
          </a:stretch>
        </p:blipFill>
        <p:spPr bwMode="auto">
          <a:xfrm>
            <a:off x="428597" y="3429000"/>
            <a:ext cx="4071966" cy="2888301"/>
          </a:xfrm>
          <a:prstGeom prst="rect">
            <a:avLst/>
          </a:prstGeom>
          <a:noFill/>
          <a:ln w="9525">
            <a:noFill/>
            <a:miter lim="800000"/>
            <a:headEnd/>
            <a:tailEnd/>
          </a:ln>
        </p:spPr>
      </p:pic>
      <p:pic>
        <p:nvPicPr>
          <p:cNvPr id="11" name="10 Imagen"/>
          <p:cNvPicPr/>
          <p:nvPr/>
        </p:nvPicPr>
        <p:blipFill>
          <a:blip r:embed="rId4"/>
          <a:srcRect/>
          <a:stretch>
            <a:fillRect/>
          </a:stretch>
        </p:blipFill>
        <p:spPr bwMode="auto">
          <a:xfrm>
            <a:off x="4786314" y="1785926"/>
            <a:ext cx="4131953"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357158" y="3143248"/>
            <a:ext cx="3989077" cy="2745425"/>
          </a:xfrm>
          <a:prstGeom prst="rect">
            <a:avLst/>
          </a:prstGeom>
          <a:noFill/>
          <a:ln w="9525">
            <a:noFill/>
            <a:miter lim="800000"/>
            <a:headEnd/>
            <a:tailEnd/>
          </a:ln>
        </p:spPr>
      </p:pic>
      <p:pic>
        <p:nvPicPr>
          <p:cNvPr id="10" name="9 Imagen"/>
          <p:cNvPicPr/>
          <p:nvPr/>
        </p:nvPicPr>
        <p:blipFill>
          <a:blip r:embed="rId4"/>
          <a:srcRect/>
          <a:stretch>
            <a:fillRect/>
          </a:stretch>
        </p:blipFill>
        <p:spPr bwMode="auto">
          <a:xfrm>
            <a:off x="4714876" y="1928802"/>
            <a:ext cx="3989077" cy="3031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9" name="8 Imagen"/>
          <p:cNvPicPr/>
          <p:nvPr/>
        </p:nvPicPr>
        <p:blipFill>
          <a:blip r:embed="rId3"/>
          <a:srcRect/>
          <a:stretch>
            <a:fillRect/>
          </a:stretch>
        </p:blipFill>
        <p:spPr bwMode="auto">
          <a:xfrm>
            <a:off x="428596" y="3357562"/>
            <a:ext cx="4000528" cy="3143272"/>
          </a:xfrm>
          <a:prstGeom prst="rect">
            <a:avLst/>
          </a:prstGeom>
          <a:noFill/>
          <a:ln w="9525">
            <a:noFill/>
            <a:miter lim="800000"/>
            <a:headEnd/>
            <a:tailEnd/>
          </a:ln>
        </p:spPr>
      </p:pic>
      <p:pic>
        <p:nvPicPr>
          <p:cNvPr id="11" name="10 Imagen"/>
          <p:cNvPicPr/>
          <p:nvPr/>
        </p:nvPicPr>
        <p:blipFill>
          <a:blip r:embed="rId4"/>
          <a:srcRect/>
          <a:stretch>
            <a:fillRect/>
          </a:stretch>
        </p:blipFill>
        <p:spPr bwMode="auto">
          <a:xfrm>
            <a:off x="4714876" y="1785926"/>
            <a:ext cx="3989077"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UNIVARIADO</a:t>
            </a:r>
          </a:p>
          <a:p>
            <a:pPr>
              <a:buNone/>
            </a:pPr>
            <a:endParaRPr lang="es-EC" dirty="0"/>
          </a:p>
        </p:txBody>
      </p:sp>
      <p:pic>
        <p:nvPicPr>
          <p:cNvPr id="8" name="7 Imagen"/>
          <p:cNvPicPr/>
          <p:nvPr/>
        </p:nvPicPr>
        <p:blipFill>
          <a:blip r:embed="rId3"/>
          <a:srcRect/>
          <a:stretch>
            <a:fillRect/>
          </a:stretch>
        </p:blipFill>
        <p:spPr bwMode="auto">
          <a:xfrm>
            <a:off x="1785918" y="2428868"/>
            <a:ext cx="5000660" cy="3388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1268" name="Picture 4" descr="Resultado de imagen para contenido transparentes"/>
          <p:cNvPicPr>
            <a:picLocks noChangeAspect="1" noChangeArrowheads="1"/>
          </p:cNvPicPr>
          <p:nvPr/>
        </p:nvPicPr>
        <p:blipFill>
          <a:blip r:embed="rId2"/>
          <a:srcRect t="11458"/>
          <a:stretch>
            <a:fillRect/>
          </a:stretch>
        </p:blipFill>
        <p:spPr bwMode="auto">
          <a:xfrm>
            <a:off x="0" y="0"/>
            <a:ext cx="9144000" cy="6858000"/>
          </a:xfrm>
          <a:prstGeom prst="rect">
            <a:avLst/>
          </a:prstGeom>
          <a:noFill/>
        </p:spPr>
      </p:pic>
      <p:graphicFrame>
        <p:nvGraphicFramePr>
          <p:cNvPr id="12" name="11 Marcador de contenido"/>
          <p:cNvGraphicFramePr>
            <a:graphicFrameLocks noGrp="1"/>
          </p:cNvGraphicFramePr>
          <p:nvPr>
            <p:ph idx="1"/>
          </p:nvPr>
        </p:nvGraphicFramePr>
        <p:xfrm>
          <a:off x="500034" y="2143116"/>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C:\Users\USER\Desktop\INGENIERÍA ELECTRÓNICA\SEGUNDO\EDO I-II\EDO\PARCIAL I\Gualotuña-Deber 4\ESP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29520" y="4929198"/>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BIVARIADO</a:t>
            </a:r>
          </a:p>
          <a:p>
            <a:pPr>
              <a:buNone/>
            </a:pPr>
            <a:endParaRPr lang="es-EC" dirty="0"/>
          </a:p>
        </p:txBody>
      </p:sp>
      <p:graphicFrame>
        <p:nvGraphicFramePr>
          <p:cNvPr id="10" name="9 Tabla"/>
          <p:cNvGraphicFramePr>
            <a:graphicFrameLocks noGrp="1"/>
          </p:cNvGraphicFramePr>
          <p:nvPr/>
        </p:nvGraphicFramePr>
        <p:xfrm>
          <a:off x="1428728" y="2357430"/>
          <a:ext cx="5857917" cy="3251200"/>
        </p:xfrm>
        <a:graphic>
          <a:graphicData uri="http://schemas.openxmlformats.org/drawingml/2006/table">
            <a:tbl>
              <a:tblPr/>
              <a:tblGrid>
                <a:gridCol w="815265"/>
                <a:gridCol w="815265"/>
                <a:gridCol w="815265"/>
                <a:gridCol w="606653"/>
                <a:gridCol w="606653"/>
                <a:gridCol w="562052"/>
                <a:gridCol w="606653"/>
                <a:gridCol w="606653"/>
                <a:gridCol w="423458"/>
              </a:tblGrid>
              <a:tr h="149088">
                <a:tc gridSpan="9">
                  <a:txBody>
                    <a:bodyPr/>
                    <a:lstStyle/>
                    <a:p>
                      <a:pPr marL="38100" marR="38100" algn="ctr">
                        <a:lnSpc>
                          <a:spcPts val="1600"/>
                        </a:lnSpc>
                        <a:spcAft>
                          <a:spcPts val="0"/>
                        </a:spcAft>
                      </a:pPr>
                      <a:r>
                        <a:rPr lang="es-EC" sz="1000" b="1" dirty="0">
                          <a:solidFill>
                            <a:srgbClr val="000000"/>
                          </a:solidFill>
                          <a:latin typeface="Times New Roman"/>
                          <a:ea typeface="Calibri"/>
                          <a:cs typeface="Times New Roman"/>
                        </a:rPr>
                        <a:t>Género*Ocupación tabulación cruzada</a:t>
                      </a:r>
                      <a:endParaRPr lang="es-EC" sz="1200" dirty="0">
                        <a:solidFill>
                          <a:srgbClr val="000000"/>
                        </a:solidFill>
                        <a:latin typeface="Times New Roman"/>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088">
                <a:tc rowSpan="2" gridSpan="3">
                  <a:txBody>
                    <a:bodyPr/>
                    <a:lstStyle/>
                    <a:p>
                      <a:pPr>
                        <a:lnSpc>
                          <a:spcPct val="107000"/>
                        </a:lnSpc>
                        <a:spcAft>
                          <a:spcPts val="0"/>
                        </a:spcAft>
                      </a:pPr>
                      <a:endParaRPr lang="es-EC" sz="10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5">
                  <a:txBody>
                    <a:bodyPr/>
                    <a:lstStyle/>
                    <a:p>
                      <a:pPr marL="38100" marR="38100" algn="ctr">
                        <a:lnSpc>
                          <a:spcPts val="1600"/>
                        </a:lnSpc>
                        <a:spcAft>
                          <a:spcPts val="0"/>
                        </a:spcAft>
                      </a:pPr>
                      <a:r>
                        <a:rPr lang="es-EC" sz="1000">
                          <a:solidFill>
                            <a:srgbClr val="000000"/>
                          </a:solidFill>
                          <a:latin typeface="Times New Roman"/>
                          <a:ea typeface="Calibri"/>
                          <a:cs typeface="Times New Roman"/>
                        </a:rPr>
                        <a:t>Ocupación</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503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Estudiante</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Con relación de dependencia</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Dueño único</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Jubilado</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Desempleado</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139100">
                <a:tc rowSpan="4">
                  <a:txBody>
                    <a:bodyPr/>
                    <a:lstStyle/>
                    <a:p>
                      <a:pPr marL="38100" marR="38100">
                        <a:lnSpc>
                          <a:spcPts val="1600"/>
                        </a:lnSpc>
                        <a:spcAft>
                          <a:spcPts val="0"/>
                        </a:spcAft>
                      </a:pPr>
                      <a:r>
                        <a:rPr lang="es-EC" sz="1000">
                          <a:solidFill>
                            <a:srgbClr val="000000"/>
                          </a:solidFill>
                          <a:latin typeface="Times New Roman"/>
                          <a:ea typeface="Calibri"/>
                          <a:cs typeface="Times New Roman"/>
                        </a:rPr>
                        <a:t>Género</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Masculino</a:t>
                      </a:r>
                      <a:endParaRPr lang="es-EC" sz="1200">
                        <a:solidFill>
                          <a:srgbClr val="000000"/>
                        </a:solidFill>
                        <a:latin typeface="Times New Roman"/>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58</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46014">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30,9%</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12,8%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23007">
                <a:tc vMerge="1">
                  <a:txBody>
                    <a:bodyPr/>
                    <a:lstStyle/>
                    <a:p>
                      <a:endParaRPr lang="es-EC"/>
                    </a:p>
                  </a:txBody>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Femenino</a:t>
                      </a:r>
                      <a:endParaRPr lang="es-EC" sz="1200">
                        <a:solidFill>
                          <a:srgbClr val="000000"/>
                        </a:solidFill>
                        <a:latin typeface="Times New Roman"/>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62</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87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196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46014">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31,6%</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44,4%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11,2%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39100">
                <a:tc rowSpan="2" gridSpan="2">
                  <a:txBody>
                    <a:bodyPr/>
                    <a:lstStyle/>
                    <a:p>
                      <a:pPr marL="38100" marR="38100">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120</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384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46014">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31,3%</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47,4%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12,0%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2,3%</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dirty="0">
                          <a:solidFill>
                            <a:srgbClr val="000000"/>
                          </a:solidFill>
                          <a:latin typeface="Times New Roman"/>
                          <a:ea typeface="Calibri"/>
                          <a:cs typeface="Times New Roman"/>
                        </a:rPr>
                        <a:t>100,0%</a:t>
                      </a:r>
                      <a:endParaRPr lang="es-EC" sz="1200" dirty="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CuadroTexto"/>
          <p:cNvSpPr txBox="1"/>
          <p:nvPr/>
        </p:nvSpPr>
        <p:spPr>
          <a:xfrm>
            <a:off x="1214414" y="5786454"/>
            <a:ext cx="2428892" cy="646331"/>
          </a:xfrm>
          <a:prstGeom prst="rect">
            <a:avLst/>
          </a:prstGeom>
          <a:noFill/>
        </p:spPr>
        <p:txBody>
          <a:bodyPr wrap="square" rtlCol="0">
            <a:spAutoFit/>
          </a:bodyPr>
          <a:lstStyle/>
          <a:p>
            <a:r>
              <a:rPr lang="es-EC" dirty="0" smtClean="0"/>
              <a:t>Actividad económicamente alta</a:t>
            </a:r>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BIVARIADO</a:t>
            </a:r>
          </a:p>
          <a:p>
            <a:pPr>
              <a:buNone/>
            </a:pPr>
            <a:endParaRPr lang="es-EC" dirty="0"/>
          </a:p>
        </p:txBody>
      </p:sp>
      <p:graphicFrame>
        <p:nvGraphicFramePr>
          <p:cNvPr id="12" name="11 Tabla"/>
          <p:cNvGraphicFramePr>
            <a:graphicFrameLocks noGrp="1"/>
          </p:cNvGraphicFramePr>
          <p:nvPr/>
        </p:nvGraphicFramePr>
        <p:xfrm>
          <a:off x="1928794" y="2428868"/>
          <a:ext cx="5715039" cy="2593594"/>
        </p:xfrm>
        <a:graphic>
          <a:graphicData uri="http://schemas.openxmlformats.org/drawingml/2006/table">
            <a:tbl>
              <a:tblPr/>
              <a:tblGrid>
                <a:gridCol w="921574"/>
                <a:gridCol w="921574"/>
                <a:gridCol w="921574"/>
                <a:gridCol w="664302"/>
                <a:gridCol w="592889"/>
                <a:gridCol w="685824"/>
                <a:gridCol w="528503"/>
                <a:gridCol w="478799"/>
              </a:tblGrid>
              <a:tr h="149852">
                <a:tc gridSpan="8">
                  <a:txBody>
                    <a:bodyPr/>
                    <a:lstStyle/>
                    <a:p>
                      <a:pPr marL="38100" marR="38100" algn="ctr">
                        <a:lnSpc>
                          <a:spcPts val="1600"/>
                        </a:lnSpc>
                        <a:spcAft>
                          <a:spcPts val="0"/>
                        </a:spcAft>
                      </a:pPr>
                      <a:r>
                        <a:rPr lang="es-EC" sz="900" b="1" dirty="0">
                          <a:solidFill>
                            <a:srgbClr val="000000"/>
                          </a:solidFill>
                          <a:latin typeface="Times New Roman"/>
                          <a:ea typeface="Calibri"/>
                          <a:cs typeface="Times New Roman"/>
                        </a:rPr>
                        <a:t>Género*¿Qué tipo de productos ha comprado por internet? tabulación cruzada</a:t>
                      </a:r>
                      <a:endParaRPr lang="es-EC" sz="1100" dirty="0">
                        <a:solidFill>
                          <a:srgbClr val="000000"/>
                        </a:solidFill>
                        <a:latin typeface="Times New Roman"/>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154">
                <a:tc rowSpan="2" gridSpan="3">
                  <a:txBody>
                    <a:bodyPr/>
                    <a:lstStyle/>
                    <a:p>
                      <a:pPr>
                        <a:lnSpc>
                          <a:spcPct val="107000"/>
                        </a:lnSpc>
                        <a:spcAft>
                          <a:spcPts val="0"/>
                        </a:spcAft>
                      </a:pPr>
                      <a:endParaRPr lang="es-EC" sz="900" dirty="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4">
                  <a:txBody>
                    <a:bodyPr/>
                    <a:lstStyle/>
                    <a:p>
                      <a:pPr marL="38100" marR="38100" algn="ctr">
                        <a:lnSpc>
                          <a:spcPts val="1600"/>
                        </a:lnSpc>
                        <a:spcAft>
                          <a:spcPts val="0"/>
                        </a:spcAft>
                      </a:pPr>
                      <a:r>
                        <a:rPr lang="es-EC" sz="900">
                          <a:solidFill>
                            <a:srgbClr val="000000"/>
                          </a:solidFill>
                          <a:latin typeface="Times New Roman"/>
                          <a:ea typeface="Calibri"/>
                          <a:cs typeface="Times New Roman"/>
                        </a:rPr>
                        <a:t>¿Qué tipo de productos ha comprado por internet?</a:t>
                      </a:r>
                      <a:endParaRPr lang="es-EC" sz="11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a:solidFill>
                            <a:srgbClr val="000000"/>
                          </a:solidFill>
                          <a:latin typeface="Times New Roman"/>
                          <a:ea typeface="Calibri"/>
                          <a:cs typeface="Times New Roman"/>
                        </a:rPr>
                        <a:t>Total</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0308">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a:solidFill>
                            <a:srgbClr val="000000"/>
                          </a:solidFill>
                          <a:latin typeface="Times New Roman"/>
                          <a:ea typeface="Calibri"/>
                          <a:cs typeface="Times New Roman"/>
                        </a:rPr>
                        <a:t>Tecnología</a:t>
                      </a:r>
                      <a:endParaRPr lang="es-EC" sz="11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000000"/>
                          </a:solidFill>
                          <a:latin typeface="Times New Roman"/>
                          <a:ea typeface="Calibri"/>
                          <a:cs typeface="Times New Roman"/>
                        </a:rPr>
                        <a:t>Ropa</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000000"/>
                          </a:solidFill>
                          <a:latin typeface="Times New Roman"/>
                          <a:ea typeface="Calibri"/>
                          <a:cs typeface="Times New Roman"/>
                        </a:rPr>
                        <a:t>Artículos de colección</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000000"/>
                          </a:solidFill>
                          <a:latin typeface="Times New Roman"/>
                          <a:ea typeface="Calibri"/>
                          <a:cs typeface="Times New Roman"/>
                        </a:rPr>
                        <a:t>Servicios</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160154">
                <a:tc rowSpan="4">
                  <a:txBody>
                    <a:bodyPr/>
                    <a:lstStyle/>
                    <a:p>
                      <a:pPr marL="38100" marR="38100">
                        <a:lnSpc>
                          <a:spcPts val="1600"/>
                        </a:lnSpc>
                        <a:spcAft>
                          <a:spcPts val="0"/>
                        </a:spcAft>
                      </a:pPr>
                      <a:r>
                        <a:rPr lang="es-EC" sz="900">
                          <a:solidFill>
                            <a:srgbClr val="000000"/>
                          </a:solidFill>
                          <a:latin typeface="Times New Roman"/>
                          <a:ea typeface="Calibri"/>
                          <a:cs typeface="Times New Roman"/>
                        </a:rPr>
                        <a:t>Género</a:t>
                      </a:r>
                      <a:endParaRPr lang="es-EC" sz="11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nSpc>
                          <a:spcPts val="1600"/>
                        </a:lnSpc>
                        <a:spcAft>
                          <a:spcPts val="0"/>
                        </a:spcAft>
                      </a:pPr>
                      <a:r>
                        <a:rPr lang="es-EC" sz="900">
                          <a:solidFill>
                            <a:srgbClr val="000000"/>
                          </a:solidFill>
                          <a:latin typeface="Times New Roman"/>
                          <a:ea typeface="Calibri"/>
                          <a:cs typeface="Times New Roman"/>
                        </a:rPr>
                        <a:t>Masculino</a:t>
                      </a:r>
                      <a:endParaRPr lang="es-EC" sz="1100">
                        <a:solidFill>
                          <a:srgbClr val="000000"/>
                        </a:solidFill>
                        <a:latin typeface="Times New Roman"/>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9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110</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46</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7</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17</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180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20308">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900" dirty="0">
                          <a:solidFill>
                            <a:srgbClr val="000000"/>
                          </a:solidFill>
                          <a:latin typeface="Times New Roman"/>
                          <a:ea typeface="Calibri"/>
                          <a:cs typeface="Times New Roman"/>
                        </a:rPr>
                        <a:t>% dentro de Género</a:t>
                      </a:r>
                      <a:endParaRPr lang="es-EC" sz="1100" dirty="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61,1%</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25,6%</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3,9%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9,4%</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100,0%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60154">
                <a:tc vMerge="1">
                  <a:txBody>
                    <a:bodyPr/>
                    <a:lstStyle/>
                    <a:p>
                      <a:endParaRPr lang="es-EC"/>
                    </a:p>
                  </a:txBody>
                  <a:tcPr/>
                </a:tc>
                <a:tc rowSpan="2">
                  <a:txBody>
                    <a:bodyPr/>
                    <a:lstStyle/>
                    <a:p>
                      <a:pPr marL="38100" marR="38100">
                        <a:lnSpc>
                          <a:spcPts val="1600"/>
                        </a:lnSpc>
                        <a:spcAft>
                          <a:spcPts val="0"/>
                        </a:spcAft>
                      </a:pPr>
                      <a:r>
                        <a:rPr lang="es-EC" sz="900">
                          <a:solidFill>
                            <a:srgbClr val="000000"/>
                          </a:solidFill>
                          <a:latin typeface="Times New Roman"/>
                          <a:ea typeface="Calibri"/>
                          <a:cs typeface="Times New Roman"/>
                        </a:rPr>
                        <a:t>Femenino</a:t>
                      </a:r>
                      <a:endParaRPr lang="es-EC" sz="1100">
                        <a:solidFill>
                          <a:srgbClr val="000000"/>
                        </a:solidFill>
                        <a:latin typeface="Times New Roman"/>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9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41</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86</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12</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30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169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20308">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900">
                          <a:solidFill>
                            <a:srgbClr val="000000"/>
                          </a:solidFill>
                          <a:latin typeface="Times New Roman"/>
                          <a:ea typeface="Calibri"/>
                          <a:cs typeface="Times New Roman"/>
                        </a:rPr>
                        <a:t>% dentro de Género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24,3%</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50,9%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7,1%</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17,8%</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100,0%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60154">
                <a:tc rowSpan="2" gridSpan="2">
                  <a:txBody>
                    <a:bodyPr/>
                    <a:lstStyle/>
                    <a:p>
                      <a:pPr marL="38100" marR="38100">
                        <a:lnSpc>
                          <a:spcPts val="1600"/>
                        </a:lnSpc>
                        <a:spcAft>
                          <a:spcPts val="0"/>
                        </a:spcAft>
                      </a:pPr>
                      <a:r>
                        <a:rPr lang="es-EC" sz="900">
                          <a:solidFill>
                            <a:srgbClr val="000000"/>
                          </a:solidFill>
                          <a:latin typeface="Times New Roman"/>
                          <a:ea typeface="Calibri"/>
                          <a:cs typeface="Times New Roman"/>
                        </a:rPr>
                        <a:t>Total</a:t>
                      </a:r>
                      <a:endParaRPr lang="es-EC" sz="11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marL="38100" marR="38100">
                        <a:lnSpc>
                          <a:spcPts val="1600"/>
                        </a:lnSpc>
                        <a:spcAft>
                          <a:spcPts val="0"/>
                        </a:spcAft>
                      </a:pPr>
                      <a:r>
                        <a:rPr lang="es-EC" sz="9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151</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132</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47</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349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20308">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900">
                          <a:solidFill>
                            <a:srgbClr val="000000"/>
                          </a:solidFill>
                          <a:latin typeface="Times New Roman"/>
                          <a:ea typeface="Calibri"/>
                          <a:cs typeface="Times New Roman"/>
                        </a:rPr>
                        <a:t>% dentro de Género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43,3%</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37,8%</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5,4%</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00000"/>
                          </a:solidFill>
                          <a:latin typeface="Times New Roman"/>
                          <a:ea typeface="Calibri"/>
                          <a:cs typeface="Times New Roman"/>
                        </a:rPr>
                        <a:t>13,5%</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dirty="0">
                          <a:solidFill>
                            <a:srgbClr val="000000"/>
                          </a:solidFill>
                          <a:latin typeface="Times New Roman"/>
                          <a:ea typeface="Calibri"/>
                          <a:cs typeface="Times New Roman"/>
                        </a:rPr>
                        <a:t>100,0%</a:t>
                      </a:r>
                      <a:endParaRPr lang="es-EC" sz="1100" dirty="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BIVARIADO</a:t>
            </a:r>
          </a:p>
          <a:p>
            <a:pPr>
              <a:buNone/>
            </a:pPr>
            <a:endParaRPr lang="es-EC" dirty="0"/>
          </a:p>
        </p:txBody>
      </p:sp>
      <p:graphicFrame>
        <p:nvGraphicFramePr>
          <p:cNvPr id="8" name="7 Tabla"/>
          <p:cNvGraphicFramePr>
            <a:graphicFrameLocks noGrp="1"/>
          </p:cNvGraphicFramePr>
          <p:nvPr/>
        </p:nvGraphicFramePr>
        <p:xfrm>
          <a:off x="1571604" y="2428868"/>
          <a:ext cx="6096000" cy="2962601"/>
        </p:xfrm>
        <a:graphic>
          <a:graphicData uri="http://schemas.openxmlformats.org/drawingml/2006/table">
            <a:tbl>
              <a:tblPr/>
              <a:tblGrid>
                <a:gridCol w="938283"/>
                <a:gridCol w="938283"/>
                <a:gridCol w="938283"/>
                <a:gridCol w="698161"/>
                <a:gridCol w="698161"/>
                <a:gridCol w="698678"/>
                <a:gridCol w="698678"/>
                <a:gridCol w="487473"/>
              </a:tblGrid>
              <a:tr h="247716">
                <a:tc gridSpan="8">
                  <a:txBody>
                    <a:bodyPr/>
                    <a:lstStyle/>
                    <a:p>
                      <a:pPr marL="38100" marR="38100" algn="ctr">
                        <a:lnSpc>
                          <a:spcPts val="1600"/>
                        </a:lnSpc>
                        <a:spcAft>
                          <a:spcPts val="0"/>
                        </a:spcAft>
                      </a:pPr>
                      <a:r>
                        <a:rPr lang="es-EC" sz="1000" b="1">
                          <a:solidFill>
                            <a:srgbClr val="000000"/>
                          </a:solidFill>
                          <a:latin typeface="Times New Roman"/>
                          <a:ea typeface="Calibri"/>
                          <a:cs typeface="Times New Roman"/>
                        </a:rPr>
                        <a:t>Género*¿Cuánto en promedio gasta al año en éste tipo de compras por internet? tabulación cruzada</a:t>
                      </a:r>
                      <a:endParaRPr lang="es-EC" sz="1100">
                        <a:solidFill>
                          <a:srgbClr val="000000"/>
                        </a:solidFill>
                        <a:latin typeface="Times New Roman"/>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7624">
                <a:tc rowSpan="2" gridSpan="3">
                  <a:txBody>
                    <a:bodyPr/>
                    <a:lstStyle/>
                    <a:p>
                      <a:pPr>
                        <a:lnSpc>
                          <a:spcPct val="107000"/>
                        </a:lnSpc>
                        <a:spcAft>
                          <a:spcPts val="0"/>
                        </a:spcAft>
                      </a:pPr>
                      <a:endParaRPr lang="es-EC" sz="10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4">
                  <a:txBody>
                    <a:bodyPr/>
                    <a:lstStyle/>
                    <a:p>
                      <a:pPr marL="38100" marR="38100" algn="ctr">
                        <a:lnSpc>
                          <a:spcPts val="1600"/>
                        </a:lnSpc>
                        <a:spcAft>
                          <a:spcPts val="0"/>
                        </a:spcAft>
                      </a:pPr>
                      <a:r>
                        <a:rPr lang="es-EC" sz="1000">
                          <a:solidFill>
                            <a:srgbClr val="000000"/>
                          </a:solidFill>
                          <a:latin typeface="Times New Roman"/>
                          <a:ea typeface="Calibri"/>
                          <a:cs typeface="Times New Roman"/>
                        </a:rPr>
                        <a:t>¿Cuánto en promedio gasta al año en éste tipo de compras por internet?</a:t>
                      </a:r>
                      <a:endParaRPr lang="es-EC" sz="11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a:solidFill>
                            <a:srgbClr val="000000"/>
                          </a:solidFill>
                          <a:latin typeface="Times New Roman"/>
                          <a:ea typeface="Calibri"/>
                          <a:cs typeface="Times New Roman"/>
                        </a:rPr>
                        <a:t>Total</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7624">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De $0 a $500</a:t>
                      </a:r>
                      <a:endParaRPr lang="es-EC" sz="11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De $501 a $1000</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De $1001 a $1500</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De 1501 en adelante</a:t>
                      </a:r>
                      <a:endParaRPr lang="es-EC" sz="11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231969">
                <a:tc rowSpan="4">
                  <a:txBody>
                    <a:bodyPr/>
                    <a:lstStyle/>
                    <a:p>
                      <a:pPr marL="38100" marR="38100">
                        <a:lnSpc>
                          <a:spcPts val="1600"/>
                        </a:lnSpc>
                        <a:spcAft>
                          <a:spcPts val="0"/>
                        </a:spcAft>
                      </a:pPr>
                      <a:r>
                        <a:rPr lang="es-EC" sz="1000">
                          <a:solidFill>
                            <a:srgbClr val="000000"/>
                          </a:solidFill>
                          <a:latin typeface="Times New Roman"/>
                          <a:ea typeface="Calibri"/>
                          <a:cs typeface="Times New Roman"/>
                        </a:rPr>
                        <a:t>Género</a:t>
                      </a:r>
                      <a:endParaRPr lang="es-EC" sz="11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Masculino</a:t>
                      </a:r>
                      <a:endParaRPr lang="es-EC" sz="1100">
                        <a:solidFill>
                          <a:srgbClr val="000000"/>
                        </a:solidFill>
                        <a:latin typeface="Times New Roman"/>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113</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51</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87624">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62,8%</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28,3%</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93812">
                <a:tc vMerge="1">
                  <a:txBody>
                    <a:bodyPr/>
                    <a:lstStyle/>
                    <a:p>
                      <a:endParaRPr lang="es-EC"/>
                    </a:p>
                  </a:txBody>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Femenino</a:t>
                      </a:r>
                      <a:endParaRPr lang="es-EC" sz="1100">
                        <a:solidFill>
                          <a:srgbClr val="000000"/>
                        </a:solidFill>
                        <a:latin typeface="Times New Roman"/>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135</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27</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169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87624">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79,9%</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16,0%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1,2%</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47716">
                <a:tc rowSpan="2" gridSpan="2">
                  <a:txBody>
                    <a:bodyPr/>
                    <a:lstStyle/>
                    <a:p>
                      <a:pPr marL="38100" marR="38100">
                        <a:lnSpc>
                          <a:spcPts val="1600"/>
                        </a:lnSpc>
                        <a:spcAft>
                          <a:spcPts val="0"/>
                        </a:spcAft>
                      </a:pPr>
                      <a:r>
                        <a:rPr lang="es-EC" sz="1000">
                          <a:solidFill>
                            <a:srgbClr val="000000"/>
                          </a:solidFill>
                          <a:latin typeface="Times New Roman"/>
                          <a:ea typeface="Calibri"/>
                          <a:cs typeface="Times New Roman"/>
                        </a:rPr>
                        <a:t>Total</a:t>
                      </a:r>
                      <a:endParaRPr lang="es-EC" sz="11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248</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78</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14</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349</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87624">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1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71,1%</a:t>
                      </a:r>
                      <a:endParaRPr lang="es-EC" sz="11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22,3%</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4,0%</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2,6%</a:t>
                      </a:r>
                      <a:endParaRPr lang="es-EC" sz="11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dirty="0">
                          <a:solidFill>
                            <a:srgbClr val="000000"/>
                          </a:solidFill>
                          <a:latin typeface="Times New Roman"/>
                          <a:ea typeface="Calibri"/>
                          <a:cs typeface="Times New Roman"/>
                        </a:rPr>
                        <a:t>100,0%</a:t>
                      </a:r>
                      <a:endParaRPr lang="es-EC" sz="1100" dirty="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9 CuadroTexto"/>
          <p:cNvSpPr txBox="1"/>
          <p:nvPr/>
        </p:nvSpPr>
        <p:spPr>
          <a:xfrm>
            <a:off x="1214414" y="5786454"/>
            <a:ext cx="2428892" cy="646331"/>
          </a:xfrm>
          <a:prstGeom prst="rect">
            <a:avLst/>
          </a:prstGeom>
          <a:noFill/>
        </p:spPr>
        <p:txBody>
          <a:bodyPr wrap="square" rtlCol="0">
            <a:spAutoFit/>
          </a:bodyPr>
          <a:lstStyle/>
          <a:p>
            <a:r>
              <a:rPr lang="es-EC" dirty="0" smtClean="0"/>
              <a:t>Cuidado del flujo de su dinero</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BIVARIADO</a:t>
            </a:r>
          </a:p>
          <a:p>
            <a:pPr>
              <a:buNone/>
            </a:pPr>
            <a:endParaRPr lang="es-EC" dirty="0"/>
          </a:p>
        </p:txBody>
      </p:sp>
      <p:graphicFrame>
        <p:nvGraphicFramePr>
          <p:cNvPr id="9" name="8 Tabla"/>
          <p:cNvGraphicFramePr>
            <a:graphicFrameLocks noGrp="1"/>
          </p:cNvGraphicFramePr>
          <p:nvPr/>
        </p:nvGraphicFramePr>
        <p:xfrm>
          <a:off x="1643042" y="2285992"/>
          <a:ext cx="6057900" cy="2844800"/>
        </p:xfrm>
        <a:graphic>
          <a:graphicData uri="http://schemas.openxmlformats.org/drawingml/2006/table">
            <a:tbl>
              <a:tblPr/>
              <a:tblGrid>
                <a:gridCol w="1053249"/>
                <a:gridCol w="1053249"/>
                <a:gridCol w="1053249"/>
                <a:gridCol w="783714"/>
                <a:gridCol w="783714"/>
                <a:gridCol w="783714"/>
                <a:gridCol w="547011"/>
              </a:tblGrid>
              <a:tr h="0">
                <a:tc gridSpan="7">
                  <a:txBody>
                    <a:bodyPr/>
                    <a:lstStyle/>
                    <a:p>
                      <a:pPr marL="38100" marR="38100" algn="ctr">
                        <a:lnSpc>
                          <a:spcPts val="1600"/>
                        </a:lnSpc>
                        <a:spcAft>
                          <a:spcPts val="0"/>
                        </a:spcAft>
                      </a:pPr>
                      <a:r>
                        <a:rPr lang="es-EC" sz="1000" b="1">
                          <a:solidFill>
                            <a:srgbClr val="000000"/>
                          </a:solidFill>
                          <a:latin typeface="Times New Roman"/>
                          <a:ea typeface="Calibri"/>
                          <a:cs typeface="Times New Roman"/>
                        </a:rPr>
                        <a:t>Género*¿A través de qué canal prefiere hacer sus compras? tabulación cruzada</a:t>
                      </a:r>
                      <a:endParaRPr lang="es-EC" sz="1200">
                        <a:solidFill>
                          <a:srgbClr val="000000"/>
                        </a:solidFill>
                        <a:latin typeface="Times New Roman"/>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gridSpan="3">
                  <a:txBody>
                    <a:bodyPr/>
                    <a:lstStyle/>
                    <a:p>
                      <a:pPr>
                        <a:lnSpc>
                          <a:spcPct val="107000"/>
                        </a:lnSpc>
                        <a:spcAft>
                          <a:spcPts val="0"/>
                        </a:spcAft>
                      </a:pPr>
                      <a:endParaRPr lang="es-EC" sz="10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3">
                  <a:txBody>
                    <a:bodyPr/>
                    <a:lstStyle/>
                    <a:p>
                      <a:pPr marL="38100" marR="38100" algn="ctr">
                        <a:lnSpc>
                          <a:spcPts val="1600"/>
                        </a:lnSpc>
                        <a:spcAft>
                          <a:spcPts val="0"/>
                        </a:spcAft>
                      </a:pPr>
                      <a:r>
                        <a:rPr lang="es-EC" sz="1000">
                          <a:solidFill>
                            <a:srgbClr val="000000"/>
                          </a:solidFill>
                          <a:latin typeface="Times New Roman"/>
                          <a:ea typeface="Calibri"/>
                          <a:cs typeface="Times New Roman"/>
                        </a:rPr>
                        <a:t>¿A través de qué canal prefiere hacer sus compras?</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Tienda física</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Tienda online</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Me es Indiferente</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0">
                <a:tc rowSpan="4">
                  <a:txBody>
                    <a:bodyPr/>
                    <a:lstStyle/>
                    <a:p>
                      <a:pPr marL="38100" marR="38100">
                        <a:lnSpc>
                          <a:spcPts val="1600"/>
                        </a:lnSpc>
                        <a:spcAft>
                          <a:spcPts val="0"/>
                        </a:spcAft>
                      </a:pPr>
                      <a:r>
                        <a:rPr lang="es-EC" sz="1000">
                          <a:solidFill>
                            <a:srgbClr val="000000"/>
                          </a:solidFill>
                          <a:latin typeface="Times New Roman"/>
                          <a:ea typeface="Calibri"/>
                          <a:cs typeface="Times New Roman"/>
                        </a:rPr>
                        <a:t>Género</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Masculino</a:t>
                      </a:r>
                      <a:endParaRPr lang="es-EC" sz="1200">
                        <a:solidFill>
                          <a:srgbClr val="000000"/>
                        </a:solidFill>
                        <a:latin typeface="Times New Roman"/>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99</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53</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52,7%</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28,2%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19,1%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rowSpan="2">
                  <a:txBody>
                    <a:bodyPr/>
                    <a:lstStyle/>
                    <a:p>
                      <a:pPr marL="38100" marR="38100">
                        <a:lnSpc>
                          <a:spcPts val="1600"/>
                        </a:lnSpc>
                        <a:spcAft>
                          <a:spcPts val="0"/>
                        </a:spcAft>
                      </a:pPr>
                      <a:r>
                        <a:rPr lang="es-EC" sz="1000">
                          <a:solidFill>
                            <a:srgbClr val="000000"/>
                          </a:solidFill>
                          <a:latin typeface="Times New Roman"/>
                          <a:ea typeface="Calibri"/>
                          <a:cs typeface="Times New Roman"/>
                        </a:rPr>
                        <a:t>Femenino</a:t>
                      </a:r>
                      <a:endParaRPr lang="es-EC" sz="1200">
                        <a:solidFill>
                          <a:srgbClr val="000000"/>
                        </a:solidFill>
                        <a:latin typeface="Times New Roman"/>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87</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196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44,4%</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29,6%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26,0%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0">
                <a:tc rowSpan="2" gridSpan="2">
                  <a:txBody>
                    <a:bodyPr/>
                    <a:lstStyle/>
                    <a:p>
                      <a:pPr marL="38100" marR="38100">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186</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111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87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384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48,4%</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28,9%</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22,7%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dirty="0">
                          <a:solidFill>
                            <a:srgbClr val="000000"/>
                          </a:solidFill>
                          <a:latin typeface="Times New Roman"/>
                          <a:ea typeface="Calibri"/>
                          <a:cs typeface="Times New Roman"/>
                        </a:rPr>
                        <a:t>100,0%</a:t>
                      </a:r>
                      <a:endParaRPr lang="es-EC" sz="1200" dirty="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CuadroTexto"/>
          <p:cNvSpPr txBox="1"/>
          <p:nvPr/>
        </p:nvSpPr>
        <p:spPr>
          <a:xfrm>
            <a:off x="1214414" y="5786454"/>
            <a:ext cx="2428892" cy="369332"/>
          </a:xfrm>
          <a:prstGeom prst="rect">
            <a:avLst/>
          </a:prstGeom>
          <a:noFill/>
        </p:spPr>
        <p:txBody>
          <a:bodyPr wrap="square" rtlCol="0">
            <a:spAutoFit/>
          </a:bodyPr>
          <a:lstStyle/>
          <a:p>
            <a:r>
              <a:rPr lang="es-EC" dirty="0" smtClean="0"/>
              <a:t>Cultura</a:t>
            </a: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RESULTADOS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Marcador de contenido"/>
          <p:cNvSpPr>
            <a:spLocks noGrp="1"/>
          </p:cNvSpPr>
          <p:nvPr>
            <p:ph idx="1"/>
          </p:nvPr>
        </p:nvSpPr>
        <p:spPr/>
        <p:txBody>
          <a:bodyPr/>
          <a:lstStyle/>
          <a:p>
            <a:r>
              <a:rPr lang="es-EC" dirty="0" smtClean="0"/>
              <a:t>ANÁLISIS BIVARIADO</a:t>
            </a:r>
          </a:p>
          <a:p>
            <a:pPr>
              <a:buNone/>
            </a:pPr>
            <a:endParaRPr lang="es-EC" dirty="0"/>
          </a:p>
        </p:txBody>
      </p:sp>
      <p:graphicFrame>
        <p:nvGraphicFramePr>
          <p:cNvPr id="9" name="8 Tabla"/>
          <p:cNvGraphicFramePr>
            <a:graphicFrameLocks noGrp="1"/>
          </p:cNvGraphicFramePr>
          <p:nvPr/>
        </p:nvGraphicFramePr>
        <p:xfrm>
          <a:off x="1571604" y="2285992"/>
          <a:ext cx="6095999" cy="3133075"/>
        </p:xfrm>
        <a:graphic>
          <a:graphicData uri="http://schemas.openxmlformats.org/drawingml/2006/table">
            <a:tbl>
              <a:tblPr/>
              <a:tblGrid>
                <a:gridCol w="763327"/>
                <a:gridCol w="763327"/>
                <a:gridCol w="763327"/>
                <a:gridCol w="578069"/>
                <a:gridCol w="578069"/>
                <a:gridCol w="578069"/>
                <a:gridCol w="578069"/>
                <a:gridCol w="506408"/>
                <a:gridCol w="493667"/>
                <a:gridCol w="493667"/>
              </a:tblGrid>
              <a:tr h="263793">
                <a:tc gridSpan="10">
                  <a:txBody>
                    <a:bodyPr/>
                    <a:lstStyle/>
                    <a:p>
                      <a:pPr marL="38100" marR="38100" algn="ctr">
                        <a:lnSpc>
                          <a:spcPts val="1600"/>
                        </a:lnSpc>
                        <a:spcAft>
                          <a:spcPts val="0"/>
                        </a:spcAft>
                      </a:pPr>
                      <a:r>
                        <a:rPr lang="es-EC" sz="1000" b="1">
                          <a:solidFill>
                            <a:srgbClr val="000000"/>
                          </a:solidFill>
                          <a:latin typeface="Times New Roman"/>
                          <a:ea typeface="Calibri"/>
                          <a:cs typeface="Times New Roman"/>
                        </a:rPr>
                        <a:t>Género*¿Con qué frecuencia usa el Internet? tabulación cruzada</a:t>
                      </a:r>
                      <a:endParaRPr lang="es-EC" sz="1200">
                        <a:solidFill>
                          <a:srgbClr val="000000"/>
                        </a:solidFill>
                        <a:latin typeface="Times New Roman"/>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9094">
                <a:tc rowSpan="2" gridSpan="3">
                  <a:txBody>
                    <a:bodyPr/>
                    <a:lstStyle/>
                    <a:p>
                      <a:pPr algn="l">
                        <a:lnSpc>
                          <a:spcPct val="107000"/>
                        </a:lnSpc>
                        <a:spcAft>
                          <a:spcPts val="0"/>
                        </a:spcAft>
                      </a:pPr>
                      <a:endParaRPr lang="es-EC" sz="10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6">
                  <a:txBody>
                    <a:bodyPr/>
                    <a:lstStyle/>
                    <a:p>
                      <a:pPr marL="38100" marR="38100" algn="ctr">
                        <a:lnSpc>
                          <a:spcPts val="1600"/>
                        </a:lnSpc>
                        <a:spcAft>
                          <a:spcPts val="0"/>
                        </a:spcAft>
                      </a:pPr>
                      <a:r>
                        <a:rPr lang="es-EC" sz="1000">
                          <a:solidFill>
                            <a:srgbClr val="000000"/>
                          </a:solidFill>
                          <a:latin typeface="Times New Roman"/>
                          <a:ea typeface="Calibri"/>
                          <a:cs typeface="Times New Roman"/>
                        </a:rPr>
                        <a:t>¿Con qué frecuencia usa el Internet?</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7566">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Todos los días</a:t>
                      </a:r>
                      <a:endParaRPr lang="es-EC" sz="1200">
                        <a:solidFill>
                          <a:srgbClr val="000000"/>
                        </a:solidFill>
                        <a:latin typeface="Times New Roman"/>
                        <a:ea typeface="Calibri"/>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Varias veces por semana</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Una vez a la semana</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Una vez cada tres meses</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Una vez al año</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latin typeface="Times New Roman"/>
                          <a:ea typeface="Calibri"/>
                          <a:cs typeface="Times New Roman"/>
                        </a:rPr>
                        <a:t>Nunca</a:t>
                      </a:r>
                      <a:endParaRPr lang="es-EC" sz="1200">
                        <a:solidFill>
                          <a:srgbClr val="000000"/>
                        </a:solidFill>
                        <a:latin typeface="Times New Roman"/>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279094">
                <a:tc rowSpan="4">
                  <a:txBody>
                    <a:bodyPr/>
                    <a:lstStyle/>
                    <a:p>
                      <a:pPr marL="38100" marR="38100" algn="l">
                        <a:lnSpc>
                          <a:spcPts val="1600"/>
                        </a:lnSpc>
                        <a:spcAft>
                          <a:spcPts val="0"/>
                        </a:spcAft>
                      </a:pPr>
                      <a:r>
                        <a:rPr lang="es-EC" sz="1000">
                          <a:solidFill>
                            <a:srgbClr val="000000"/>
                          </a:solidFill>
                          <a:latin typeface="Times New Roman"/>
                          <a:ea typeface="Calibri"/>
                          <a:cs typeface="Times New Roman"/>
                        </a:rPr>
                        <a:t>Género</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gn="l">
                        <a:lnSpc>
                          <a:spcPts val="1600"/>
                        </a:lnSpc>
                        <a:spcAft>
                          <a:spcPts val="0"/>
                        </a:spcAft>
                      </a:pPr>
                      <a:r>
                        <a:rPr lang="es-EC" sz="1000">
                          <a:solidFill>
                            <a:srgbClr val="000000"/>
                          </a:solidFill>
                          <a:latin typeface="Times New Roman"/>
                          <a:ea typeface="Calibri"/>
                          <a:cs typeface="Times New Roman"/>
                        </a:rPr>
                        <a:t>Masculino</a:t>
                      </a:r>
                      <a:endParaRPr lang="es-EC" sz="1200">
                        <a:solidFill>
                          <a:srgbClr val="000000"/>
                        </a:solidFill>
                        <a:latin typeface="Times New Roman"/>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147</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13</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91711">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78,2%</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6,9%</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12,8%</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95855">
                <a:tc vMerge="1">
                  <a:txBody>
                    <a:bodyPr/>
                    <a:lstStyle/>
                    <a:p>
                      <a:endParaRPr lang="es-EC"/>
                    </a:p>
                  </a:txBody>
                  <a:tcPr/>
                </a:tc>
                <a:tc rowSpan="2">
                  <a:txBody>
                    <a:bodyPr/>
                    <a:lstStyle/>
                    <a:p>
                      <a:pPr marL="38100" marR="38100" algn="l">
                        <a:lnSpc>
                          <a:spcPts val="1600"/>
                        </a:lnSpc>
                        <a:spcAft>
                          <a:spcPts val="0"/>
                        </a:spcAft>
                      </a:pPr>
                      <a:r>
                        <a:rPr lang="es-EC" sz="1000">
                          <a:solidFill>
                            <a:srgbClr val="000000"/>
                          </a:solidFill>
                          <a:latin typeface="Times New Roman"/>
                          <a:ea typeface="Calibri"/>
                          <a:cs typeface="Times New Roman"/>
                        </a:rPr>
                        <a:t>Femenino</a:t>
                      </a:r>
                      <a:endParaRPr lang="es-EC" sz="1200">
                        <a:solidFill>
                          <a:srgbClr val="000000"/>
                        </a:solidFill>
                        <a:latin typeface="Times New Roman"/>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145</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37</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9</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196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91711">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74,0%</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18,9%</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4,6%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100,0%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9094">
                <a:tc rowSpan="2" gridSpan="2">
                  <a:txBody>
                    <a:bodyPr/>
                    <a:lstStyle/>
                    <a:p>
                      <a:pPr marL="38100" marR="38100" algn="l">
                        <a:lnSpc>
                          <a:spcPts val="1600"/>
                        </a:lnSpc>
                        <a:spcAft>
                          <a:spcPts val="0"/>
                        </a:spcAft>
                      </a:pPr>
                      <a:r>
                        <a:rPr lang="es-EC" sz="1000">
                          <a:solidFill>
                            <a:srgbClr val="000000"/>
                          </a:solidFill>
                          <a:latin typeface="Times New Roman"/>
                          <a:ea typeface="Calibri"/>
                          <a:cs typeface="Times New Roman"/>
                        </a:rPr>
                        <a:t>Total</a:t>
                      </a:r>
                      <a:endParaRPr lang="es-EC" sz="1200">
                        <a:solidFill>
                          <a:srgbClr val="000000"/>
                        </a:solidFill>
                        <a:latin typeface="Times New Roman"/>
                        <a:ea typeface="Calibri"/>
                        <a:cs typeface="Times New Roman"/>
                      </a:endParaRPr>
                    </a:p>
                  </a:txBody>
                  <a:tcPr marL="0" marR="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Recuento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292</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33</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2</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384</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91711">
                <a:tc gridSpan="2" vMerge="1">
                  <a:txBody>
                    <a:bodyPr/>
                    <a:lstStyle/>
                    <a:p>
                      <a:endParaRPr lang="es-EC"/>
                    </a:p>
                  </a:txBody>
                  <a:tcPr/>
                </a:tc>
                <a:tc hMerge="1" vMerge="1">
                  <a:txBody>
                    <a:bodyPr/>
                    <a:lstStyle/>
                    <a:p>
                      <a:endParaRPr lang="es-EC"/>
                    </a:p>
                  </a:txBody>
                  <a:tcPr/>
                </a:tc>
                <a:tc>
                  <a:txBody>
                    <a:bodyPr/>
                    <a:lstStyle/>
                    <a:p>
                      <a:pPr marL="38100" marR="38100" algn="l">
                        <a:lnSpc>
                          <a:spcPts val="1600"/>
                        </a:lnSpc>
                        <a:spcAft>
                          <a:spcPts val="0"/>
                        </a:spcAft>
                      </a:pPr>
                      <a:r>
                        <a:rPr lang="es-EC" sz="1000">
                          <a:solidFill>
                            <a:srgbClr val="000000"/>
                          </a:solidFill>
                          <a:latin typeface="Times New Roman"/>
                          <a:ea typeface="Calibri"/>
                          <a:cs typeface="Times New Roman"/>
                        </a:rPr>
                        <a:t>% dentro de Género</a:t>
                      </a:r>
                      <a:endParaRPr lang="es-EC" sz="1200">
                        <a:solidFill>
                          <a:srgbClr val="000000"/>
                        </a:solidFill>
                        <a:latin typeface="Times New Roman"/>
                        <a:ea typeface="Calibri"/>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76,0%</a:t>
                      </a:r>
                      <a:endParaRPr lang="es-EC" sz="1200">
                        <a:solidFill>
                          <a:srgbClr val="000000"/>
                        </a:solidFill>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13,0%</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8,6%</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1,3%</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latin typeface="Times New Roman"/>
                          <a:ea typeface="Calibri"/>
                          <a:cs typeface="Times New Roman"/>
                        </a:rPr>
                        <a:t>0,5%</a:t>
                      </a:r>
                      <a:endParaRPr lang="es-EC" sz="120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dirty="0">
                          <a:solidFill>
                            <a:srgbClr val="000000"/>
                          </a:solidFill>
                          <a:latin typeface="Times New Roman"/>
                          <a:ea typeface="Calibri"/>
                          <a:cs typeface="Times New Roman"/>
                        </a:rPr>
                        <a:t>100,0%</a:t>
                      </a:r>
                      <a:endParaRPr lang="es-EC" sz="1200" dirty="0">
                        <a:solidFill>
                          <a:srgbClr val="000000"/>
                        </a:solidFill>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CONCLUSIONES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8" name="7 Diagrama"/>
          <p:cNvGraphicFramePr/>
          <p:nvPr/>
        </p:nvGraphicFramePr>
        <p:xfrm>
          <a:off x="-571536" y="1857364"/>
          <a:ext cx="921550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1054394"/>
          </a:xfrm>
        </p:spPr>
        <p:txBody>
          <a:bodyPr/>
          <a:lstStyle/>
          <a:p>
            <a:r>
              <a:rPr lang="es-EC" dirty="0" smtClean="0"/>
              <a:t>RECOMENDACIONES</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IV</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10" name="9 Diagrama"/>
          <p:cNvGraphicFramePr/>
          <p:nvPr/>
        </p:nvGraphicFramePr>
        <p:xfrm>
          <a:off x="-428660" y="1643050"/>
          <a:ext cx="8858312"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715008" y="1357298"/>
          <a:ext cx="321471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428596" y="500042"/>
            <a:ext cx="8381260" cy="1054394"/>
          </a:xfrm>
        </p:spPr>
        <p:txBody>
          <a:bodyPr/>
          <a:lstStyle/>
          <a:p>
            <a:r>
              <a:rPr lang="es-EC" dirty="0" smtClean="0"/>
              <a:t>PLANTEAMIENTO DEL PROBLEMA</a:t>
            </a:r>
            <a:endParaRPr lang="es-EC" dirty="0"/>
          </a:p>
        </p:txBody>
      </p:sp>
      <p:pic>
        <p:nvPicPr>
          <p:cNvPr id="4" name="Picture 5" descr="C:\Users\USER\Desktop\INGENIERÍA ELECTRÓNICA\SEGUNDO\EDO I-II\EDO\PARCIAL I\Gualotuña-Deber 4\ESP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29520"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7" name="6 Diagrama"/>
          <p:cNvGraphicFramePr/>
          <p:nvPr/>
        </p:nvGraphicFramePr>
        <p:xfrm>
          <a:off x="285720" y="1857364"/>
          <a:ext cx="5143536" cy="3714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8 Flecha derecha"/>
          <p:cNvSpPr/>
          <p:nvPr/>
        </p:nvSpPr>
        <p:spPr>
          <a:xfrm>
            <a:off x="3143240" y="4286256"/>
            <a:ext cx="2143140"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Pocas compras en línea</a:t>
            </a:r>
            <a:endParaRPr lang="es-EC" dirty="0"/>
          </a:p>
        </p:txBody>
      </p:sp>
      <p:sp>
        <p:nvSpPr>
          <p:cNvPr id="10"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71472" y="1785926"/>
          <a:ext cx="8072494"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OBJETIVOS</a:t>
            </a:r>
            <a:endParaRPr lang="es-EC" dirty="0"/>
          </a:p>
        </p:txBody>
      </p:sp>
      <p:pic>
        <p:nvPicPr>
          <p:cNvPr id="4" name="Picture 5" descr="C:\Users\USER\Desktop\INGENIERÍA ELECTRÓNICA\SEGUNDO\EDO I-II\EDO\PARCIAL I\Gualotuña-Deber 4\ESP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381260" cy="1054394"/>
          </a:xfrm>
        </p:spPr>
        <p:txBody>
          <a:bodyPr/>
          <a:lstStyle/>
          <a:p>
            <a:r>
              <a:rPr lang="es-EC" dirty="0" smtClean="0"/>
              <a:t>MARCO TEÓRICO</a:t>
            </a:r>
            <a:endParaRPr lang="es-EC" dirty="0"/>
          </a:p>
        </p:txBody>
      </p:sp>
      <p:pic>
        <p:nvPicPr>
          <p:cNvPr id="4"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graphicFrame>
        <p:nvGraphicFramePr>
          <p:cNvPr id="10" name="9 Marcador de contenido"/>
          <p:cNvGraphicFramePr>
            <a:graphicFrameLocks noGrp="1"/>
          </p:cNvGraphicFramePr>
          <p:nvPr>
            <p:ph idx="1"/>
          </p:nvPr>
        </p:nvGraphicFramePr>
        <p:xfrm>
          <a:off x="381000" y="1719263"/>
          <a:ext cx="8548718" cy="292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Diagrama"/>
          <p:cNvGraphicFramePr/>
          <p:nvPr/>
        </p:nvGraphicFramePr>
        <p:xfrm>
          <a:off x="2143108" y="4071942"/>
          <a:ext cx="4929222" cy="2571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a:p>
        </p:txBody>
      </p:sp>
      <p:sp>
        <p:nvSpPr>
          <p:cNvPr id="3" name="2 Título"/>
          <p:cNvSpPr>
            <a:spLocks noGrp="1"/>
          </p:cNvSpPr>
          <p:nvPr>
            <p:ph type="title"/>
          </p:nvPr>
        </p:nvSpPr>
        <p:spPr/>
        <p:txBody>
          <a:bodyPr/>
          <a:lstStyle/>
          <a:p>
            <a:endParaRPr lang="es-EC"/>
          </a:p>
        </p:txBody>
      </p:sp>
      <p:pic>
        <p:nvPicPr>
          <p:cNvPr id="4" name="3 Imagen"/>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l="30209" t="39265" r="34998" b="23247"/>
          <a:stretch>
            <a:fillRect/>
          </a:stretch>
        </p:blipFill>
        <p:spPr bwMode="auto">
          <a:xfrm>
            <a:off x="1428728" y="1571612"/>
            <a:ext cx="6215106" cy="4572032"/>
          </a:xfrm>
          <a:prstGeom prst="rect">
            <a:avLst/>
          </a:prstGeom>
          <a:noFill/>
          <a:ln>
            <a:noFill/>
          </a:ln>
        </p:spPr>
      </p:pic>
      <p:sp>
        <p:nvSpPr>
          <p:cNvPr id="5" name="4 CuadroTexto"/>
          <p:cNvSpPr txBox="1"/>
          <p:nvPr/>
        </p:nvSpPr>
        <p:spPr>
          <a:xfrm>
            <a:off x="3071802" y="6143644"/>
            <a:ext cx="3429024" cy="738664"/>
          </a:xfrm>
          <a:prstGeom prst="rect">
            <a:avLst/>
          </a:prstGeom>
          <a:noFill/>
        </p:spPr>
        <p:txBody>
          <a:bodyPr wrap="square" rtlCol="0">
            <a:spAutoFit/>
          </a:bodyPr>
          <a:lstStyle/>
          <a:p>
            <a:pPr algn="ctr"/>
            <a:r>
              <a:rPr lang="es-EC" sz="1200" b="1" i="1" dirty="0" smtClean="0"/>
              <a:t>Figura 2.</a:t>
            </a:r>
            <a:r>
              <a:rPr lang="es-EC" sz="1200" dirty="0" smtClean="0"/>
              <a:t>Pirámide de </a:t>
            </a:r>
            <a:r>
              <a:rPr lang="es-EC" sz="1200" dirty="0" err="1" smtClean="0"/>
              <a:t>Maslow</a:t>
            </a:r>
            <a:endParaRPr lang="es-EC" sz="1200" i="1" dirty="0" smtClean="0"/>
          </a:p>
          <a:p>
            <a:pPr algn="ctr"/>
            <a:r>
              <a:rPr lang="es-EC" sz="1200" dirty="0" smtClean="0"/>
              <a:t>Fuente:</a:t>
            </a:r>
            <a:r>
              <a:rPr lang="es-EC" sz="1200" i="1" dirty="0" smtClean="0"/>
              <a:t> (</a:t>
            </a:r>
            <a:r>
              <a:rPr lang="es-EC" sz="1200" i="1" dirty="0" err="1" smtClean="0"/>
              <a:t>Maslow</a:t>
            </a:r>
            <a:r>
              <a:rPr lang="es-EC" sz="1200" i="1" dirty="0" smtClean="0"/>
              <a:t>, 1943)</a:t>
            </a:r>
          </a:p>
          <a:p>
            <a:endParaRPr lang="es-EC" dirty="0"/>
          </a:p>
        </p:txBody>
      </p:sp>
      <p:sp>
        <p:nvSpPr>
          <p:cNvPr id="6"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7"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3731"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1000108"/>
          <a:ext cx="8405842" cy="2281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endParaRPr lang="es-EC" dirty="0"/>
          </a:p>
        </p:txBody>
      </p:sp>
      <p:graphicFrame>
        <p:nvGraphicFramePr>
          <p:cNvPr id="7" name="6 Diagrama"/>
          <p:cNvGraphicFramePr/>
          <p:nvPr/>
        </p:nvGraphicFramePr>
        <p:xfrm>
          <a:off x="3214678" y="3500438"/>
          <a:ext cx="5095868" cy="30003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CuadroTexto"/>
          <p:cNvSpPr txBox="1"/>
          <p:nvPr/>
        </p:nvSpPr>
        <p:spPr>
          <a:xfrm>
            <a:off x="642910" y="3786190"/>
            <a:ext cx="3286148" cy="646331"/>
          </a:xfrm>
          <a:prstGeom prst="rect">
            <a:avLst/>
          </a:prstGeom>
          <a:noFill/>
        </p:spPr>
        <p:txBody>
          <a:bodyPr wrap="square" rtlCol="0">
            <a:spAutoFit/>
          </a:bodyPr>
          <a:lstStyle/>
          <a:p>
            <a:pPr algn="ctr"/>
            <a:r>
              <a:rPr lang="es-EC" dirty="0" smtClean="0"/>
              <a:t>Modelo de Aceptación Tecnológica (TAM)</a:t>
            </a:r>
            <a:endParaRPr lang="es-EC" dirty="0"/>
          </a:p>
        </p:txBody>
      </p:sp>
      <p:sp>
        <p:nvSpPr>
          <p:cNvPr id="10"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11" name="Picture 5" descr="C:\Users\USER\Desktop\INGENIERÍA ELECTRÓNICA\SEGUNDO\EDO I-II\EDO\PARCIAL I\Gualotuña-Deber 4\ESPE.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71472" y="1714488"/>
          <a:ext cx="7931176" cy="413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28596" y="642918"/>
            <a:ext cx="8381260" cy="1054394"/>
          </a:xfrm>
        </p:spPr>
        <p:txBody>
          <a:bodyPr/>
          <a:lstStyle/>
          <a:p>
            <a:r>
              <a:rPr lang="es-EC" dirty="0" smtClean="0"/>
              <a:t>MARCO REFERENCIAL</a:t>
            </a: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100" normalizeH="0" baseline="0" noProof="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rPr>
              <a:t>CAPÍTULO II</a:t>
            </a: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93731" y="5345550"/>
            <a:ext cx="1450269" cy="15124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sole</Template>
  <TotalTime>1520</TotalTime>
  <Words>2539</Words>
  <Application>Microsoft Office PowerPoint</Application>
  <PresentationFormat>Presentación en pantalla (4:3)</PresentationFormat>
  <Paragraphs>537</Paragraphs>
  <Slides>36</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36</vt:i4>
      </vt:variant>
    </vt:vector>
  </HeadingPairs>
  <TitlesOfParts>
    <vt:vector size="39" baseType="lpstr">
      <vt:lpstr>sole</vt:lpstr>
      <vt:lpstr>CorelDRAW</vt:lpstr>
      <vt:lpstr>Documento</vt:lpstr>
      <vt:lpstr>Diapositiva 1</vt:lpstr>
      <vt:lpstr>Diapositiva 2</vt:lpstr>
      <vt:lpstr>Diapositiva 3</vt:lpstr>
      <vt:lpstr>PLANTEAMIENTO DEL PROBLEMA</vt:lpstr>
      <vt:lpstr>OBJETIVOS</vt:lpstr>
      <vt:lpstr>MARCO TEÓRICO</vt:lpstr>
      <vt:lpstr>Diapositiva 7</vt:lpstr>
      <vt:lpstr>Diapositiva 8</vt:lpstr>
      <vt:lpstr>MARCO REFERENCIAL</vt:lpstr>
      <vt:lpstr>MARCO CONCEPTUAL</vt:lpstr>
      <vt:lpstr>MARCO METODOLÓGICO</vt:lpstr>
      <vt:lpstr>MARCO METODOLÓGICO</vt:lpstr>
      <vt:lpstr>MARCO METODOLÓGICO</vt:lpstr>
      <vt:lpstr>MARCO METODOLÓGICO</vt:lpstr>
      <vt:lpstr>MARCO METODOLÓGICO</vt:lpstr>
      <vt:lpstr>MARCO METODOLÓGICO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RECOMENDACIONES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SOLANGE CRISTINA MATUTE MAYA</dc:title>
  <dc:creator>solecito</dc:creator>
  <cp:lastModifiedBy>solecito</cp:lastModifiedBy>
  <cp:revision>142</cp:revision>
  <dcterms:created xsi:type="dcterms:W3CDTF">2019-01-31T22:19:28Z</dcterms:created>
  <dcterms:modified xsi:type="dcterms:W3CDTF">2019-02-03T21:35:03Z</dcterms:modified>
</cp:coreProperties>
</file>