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99" r:id="rId1"/>
  </p:sldMasterIdLst>
  <p:notesMasterIdLst>
    <p:notesMasterId r:id="rId29"/>
  </p:notesMasterIdLst>
  <p:handoutMasterIdLst>
    <p:handoutMasterId r:id="rId30"/>
  </p:handoutMasterIdLst>
  <p:sldIdLst>
    <p:sldId id="373" r:id="rId2"/>
    <p:sldId id="372" r:id="rId3"/>
    <p:sldId id="396" r:id="rId4"/>
    <p:sldId id="397" r:id="rId5"/>
    <p:sldId id="442" r:id="rId6"/>
    <p:sldId id="444" r:id="rId7"/>
    <p:sldId id="466" r:id="rId8"/>
    <p:sldId id="445" r:id="rId9"/>
    <p:sldId id="446" r:id="rId10"/>
    <p:sldId id="447" r:id="rId11"/>
    <p:sldId id="448" r:id="rId12"/>
    <p:sldId id="451" r:id="rId13"/>
    <p:sldId id="449" r:id="rId14"/>
    <p:sldId id="453" r:id="rId15"/>
    <p:sldId id="454" r:id="rId16"/>
    <p:sldId id="455" r:id="rId17"/>
    <p:sldId id="456" r:id="rId18"/>
    <p:sldId id="457" r:id="rId19"/>
    <p:sldId id="458" r:id="rId20"/>
    <p:sldId id="460" r:id="rId21"/>
    <p:sldId id="462" r:id="rId22"/>
    <p:sldId id="463" r:id="rId23"/>
    <p:sldId id="464" r:id="rId24"/>
    <p:sldId id="467" r:id="rId25"/>
    <p:sldId id="468" r:id="rId26"/>
    <p:sldId id="469" r:id="rId27"/>
    <p:sldId id="440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601"/>
    <a:srgbClr val="47CFFF"/>
    <a:srgbClr val="FA66EF"/>
    <a:srgbClr val="33FF29"/>
    <a:srgbClr val="8779EF"/>
    <a:srgbClr val="FF9900"/>
    <a:srgbClr val="663300"/>
    <a:srgbClr val="AF2213"/>
    <a:srgbClr val="B9FFDC"/>
    <a:srgbClr val="E1E2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77455" autoAdjust="0"/>
  </p:normalViewPr>
  <p:slideViewPr>
    <p:cSldViewPr snapToGrid="0">
      <p:cViewPr varScale="1">
        <p:scale>
          <a:sx n="57" d="100"/>
          <a:sy n="57" d="100"/>
        </p:scale>
        <p:origin x="118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yan\Dropbox\Tesis\encues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ryan\Dropbox\Tesis\encues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8BD-4486-81E6-FD10DCEB732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8BD-4486-81E6-FD10DCEB732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8BD-4486-81E6-FD10DCEB732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Hoja6!$C$1:$E$1</c:f>
              <c:strCache>
                <c:ptCount val="3"/>
                <c:pt idx="0">
                  <c:v>No</c:v>
                </c:pt>
                <c:pt idx="1">
                  <c:v>Si</c:v>
                </c:pt>
                <c:pt idx="2">
                  <c:v>Talvez</c:v>
                </c:pt>
              </c:strCache>
            </c:strRef>
          </c:cat>
          <c:val>
            <c:numRef>
              <c:f>Hoja6!$C$2:$E$2</c:f>
              <c:numCache>
                <c:formatCode>General</c:formatCode>
                <c:ptCount val="3"/>
                <c:pt idx="0">
                  <c:v>8</c:v>
                </c:pt>
                <c:pt idx="1">
                  <c:v>40</c:v>
                </c:pt>
                <c:pt idx="2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8BD-4486-81E6-FD10DCEB732D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F0B-494E-9FAD-AA45A41D4FB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F0B-494E-9FAD-AA45A41D4FB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F0B-494E-9FAD-AA45A41D4FB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F0B-494E-9FAD-AA45A41D4FB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F0B-494E-9FAD-AA45A41D4FB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Hoja10!$C$4:$G$4</c:f>
              <c:strCache>
                <c:ptCount val="5"/>
                <c:pt idx="0">
                  <c:v>#5</c:v>
                </c:pt>
                <c:pt idx="1">
                  <c:v>#4</c:v>
                </c:pt>
                <c:pt idx="2">
                  <c:v>#3</c:v>
                </c:pt>
                <c:pt idx="3">
                  <c:v>#2</c:v>
                </c:pt>
                <c:pt idx="4">
                  <c:v>#1</c:v>
                </c:pt>
              </c:strCache>
            </c:strRef>
          </c:cat>
          <c:val>
            <c:numRef>
              <c:f>Hoja10!$C$5:$G$5</c:f>
              <c:numCache>
                <c:formatCode>General</c:formatCode>
                <c:ptCount val="5"/>
                <c:pt idx="0">
                  <c:v>4</c:v>
                </c:pt>
                <c:pt idx="1">
                  <c:v>7</c:v>
                </c:pt>
                <c:pt idx="2">
                  <c:v>10</c:v>
                </c:pt>
                <c:pt idx="3">
                  <c:v>18</c:v>
                </c:pt>
                <c:pt idx="4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DF0B-494E-9FAD-AA45A41D4FB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BD8-47B5-B9BD-4C967E4D9EE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BD8-47B5-B9BD-4C967E4D9EE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BD8-47B5-B9BD-4C967E4D9EE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Hoja12!$C$1:$E$1</c:f>
              <c:strCache>
                <c:ptCount val="3"/>
                <c:pt idx="0">
                  <c:v>Alta</c:v>
                </c:pt>
                <c:pt idx="1">
                  <c:v>Media</c:v>
                </c:pt>
                <c:pt idx="2">
                  <c:v>Baja</c:v>
                </c:pt>
              </c:strCache>
            </c:strRef>
          </c:cat>
          <c:val>
            <c:numRef>
              <c:f>Hoja12!$C$2:$E$2</c:f>
              <c:numCache>
                <c:formatCode>General</c:formatCode>
                <c:ptCount val="3"/>
                <c:pt idx="0">
                  <c:v>31</c:v>
                </c:pt>
                <c:pt idx="1">
                  <c:v>24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BD8-47B5-B9BD-4C967E4D9EE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5AAE2B-D0F6-4701-9BB4-9B466B6F8CFF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1F183B6E-858D-499B-9FA2-3EFB55C5CA96}">
      <dgm:prSet phldrT="[Texto]"/>
      <dgm:spPr/>
      <dgm:t>
        <a:bodyPr/>
        <a:lstStyle/>
        <a:p>
          <a:r>
            <a:rPr lang="es-EC" dirty="0" smtClean="0"/>
            <a:t>8.0%</a:t>
          </a:r>
          <a:endParaRPr lang="es-EC" dirty="0"/>
        </a:p>
      </dgm:t>
    </dgm:pt>
    <dgm:pt modelId="{77E2A4AF-5666-424F-8193-F83F9875EBCB}" type="parTrans" cxnId="{4E196AA2-34CB-4977-84BD-3FA09E715671}">
      <dgm:prSet/>
      <dgm:spPr/>
      <dgm:t>
        <a:bodyPr/>
        <a:lstStyle/>
        <a:p>
          <a:endParaRPr lang="es-EC"/>
        </a:p>
      </dgm:t>
    </dgm:pt>
    <dgm:pt modelId="{CC7ED1D0-71D7-4AE0-8C53-555CA0CC8834}" type="sibTrans" cxnId="{4E196AA2-34CB-4977-84BD-3FA09E715671}">
      <dgm:prSet/>
      <dgm:spPr/>
      <dgm:t>
        <a:bodyPr/>
        <a:lstStyle/>
        <a:p>
          <a:endParaRPr lang="es-EC"/>
        </a:p>
      </dgm:t>
    </dgm:pt>
    <dgm:pt modelId="{F0785B45-2F4E-4A8F-99E6-DFA91CF94DC4}">
      <dgm:prSet phldrT="[Texto]"/>
      <dgm:spPr/>
      <dgm:t>
        <a:bodyPr/>
        <a:lstStyle/>
        <a:p>
          <a:r>
            <a:rPr lang="es-EC" dirty="0" smtClean="0"/>
            <a:t>9.8 %</a:t>
          </a:r>
          <a:endParaRPr lang="es-EC" dirty="0"/>
        </a:p>
      </dgm:t>
    </dgm:pt>
    <dgm:pt modelId="{BC39A7F4-CACE-4D48-8B8A-6FD26F48F591}" type="parTrans" cxnId="{78ED8B1E-84CC-4FD3-A6E0-E33E7D321BC5}">
      <dgm:prSet/>
      <dgm:spPr/>
      <dgm:t>
        <a:bodyPr/>
        <a:lstStyle/>
        <a:p>
          <a:endParaRPr lang="es-EC"/>
        </a:p>
      </dgm:t>
    </dgm:pt>
    <dgm:pt modelId="{1A443399-4090-4F1B-9F07-B6865413F734}" type="sibTrans" cxnId="{78ED8B1E-84CC-4FD3-A6E0-E33E7D321BC5}">
      <dgm:prSet/>
      <dgm:spPr/>
      <dgm:t>
        <a:bodyPr/>
        <a:lstStyle/>
        <a:p>
          <a:endParaRPr lang="es-EC"/>
        </a:p>
      </dgm:t>
    </dgm:pt>
    <dgm:pt modelId="{C1B0167C-733C-433D-A32F-93BEC6E00034}">
      <dgm:prSet phldrT="[Texto]"/>
      <dgm:spPr/>
      <dgm:t>
        <a:bodyPr/>
        <a:lstStyle/>
        <a:p>
          <a:r>
            <a:rPr lang="es-EC" dirty="0" smtClean="0"/>
            <a:t>18.3 %</a:t>
          </a:r>
          <a:endParaRPr lang="es-EC" dirty="0"/>
        </a:p>
      </dgm:t>
    </dgm:pt>
    <dgm:pt modelId="{BCCBFDBD-0D7A-41D0-B411-B017EB15A7D4}" type="parTrans" cxnId="{52E0B75A-1A52-4F89-8734-6E68EBC3D300}">
      <dgm:prSet/>
      <dgm:spPr/>
      <dgm:t>
        <a:bodyPr/>
        <a:lstStyle/>
        <a:p>
          <a:endParaRPr lang="es-EC"/>
        </a:p>
      </dgm:t>
    </dgm:pt>
    <dgm:pt modelId="{B8BA7C25-7A50-40E7-BBD7-555E6BFA4B9B}" type="sibTrans" cxnId="{52E0B75A-1A52-4F89-8734-6E68EBC3D300}">
      <dgm:prSet/>
      <dgm:spPr/>
      <dgm:t>
        <a:bodyPr/>
        <a:lstStyle/>
        <a:p>
          <a:endParaRPr lang="es-EC"/>
        </a:p>
      </dgm:t>
    </dgm:pt>
    <dgm:pt modelId="{DF9A7BC8-3C5D-44C6-B6BD-92902025F8CF}" type="pres">
      <dgm:prSet presAssocID="{865AAE2B-D0F6-4701-9BB4-9B466B6F8CFF}" presName="CompostProcess" presStyleCnt="0">
        <dgm:presLayoutVars>
          <dgm:dir/>
          <dgm:resizeHandles val="exact"/>
        </dgm:presLayoutVars>
      </dgm:prSet>
      <dgm:spPr/>
    </dgm:pt>
    <dgm:pt modelId="{A8946527-6DED-42D9-B652-AC4DEA86DF5D}" type="pres">
      <dgm:prSet presAssocID="{865AAE2B-D0F6-4701-9BB4-9B466B6F8CFF}" presName="arrow" presStyleLbl="bgShp" presStyleIdx="0" presStyleCnt="1"/>
      <dgm:spPr/>
    </dgm:pt>
    <dgm:pt modelId="{B1258B38-EDFC-4AC2-8FB3-9FA3A7FF5913}" type="pres">
      <dgm:prSet presAssocID="{865AAE2B-D0F6-4701-9BB4-9B466B6F8CFF}" presName="linearProcess" presStyleCnt="0"/>
      <dgm:spPr/>
    </dgm:pt>
    <dgm:pt modelId="{0A895E48-5CFF-4575-AB3C-4FC9D9ECC084}" type="pres">
      <dgm:prSet presAssocID="{1F183B6E-858D-499B-9FA2-3EFB55C5CA96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D0DA673-141C-4206-92CA-ADFA12A0D303}" type="pres">
      <dgm:prSet presAssocID="{CC7ED1D0-71D7-4AE0-8C53-555CA0CC8834}" presName="sibTrans" presStyleCnt="0"/>
      <dgm:spPr/>
    </dgm:pt>
    <dgm:pt modelId="{BE47662A-48F9-42D4-89AA-429DF85205F1}" type="pres">
      <dgm:prSet presAssocID="{F0785B45-2F4E-4A8F-99E6-DFA91CF94DC4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FCDBD7-304B-4079-AD7F-E52C1F54406F}" type="pres">
      <dgm:prSet presAssocID="{1A443399-4090-4F1B-9F07-B6865413F734}" presName="sibTrans" presStyleCnt="0"/>
      <dgm:spPr/>
    </dgm:pt>
    <dgm:pt modelId="{29521126-0D4B-47C2-B3E1-75B2E8D113CE}" type="pres">
      <dgm:prSet presAssocID="{C1B0167C-733C-433D-A32F-93BEC6E00034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98833EF-EADE-4E59-A2C8-A01688E88E95}" type="presOf" srcId="{F0785B45-2F4E-4A8F-99E6-DFA91CF94DC4}" destId="{BE47662A-48F9-42D4-89AA-429DF85205F1}" srcOrd="0" destOrd="0" presId="urn:microsoft.com/office/officeart/2005/8/layout/hProcess9"/>
    <dgm:cxn modelId="{78ED8B1E-84CC-4FD3-A6E0-E33E7D321BC5}" srcId="{865AAE2B-D0F6-4701-9BB4-9B466B6F8CFF}" destId="{F0785B45-2F4E-4A8F-99E6-DFA91CF94DC4}" srcOrd="1" destOrd="0" parTransId="{BC39A7F4-CACE-4D48-8B8A-6FD26F48F591}" sibTransId="{1A443399-4090-4F1B-9F07-B6865413F734}"/>
    <dgm:cxn modelId="{52E0B75A-1A52-4F89-8734-6E68EBC3D300}" srcId="{865AAE2B-D0F6-4701-9BB4-9B466B6F8CFF}" destId="{C1B0167C-733C-433D-A32F-93BEC6E00034}" srcOrd="2" destOrd="0" parTransId="{BCCBFDBD-0D7A-41D0-B411-B017EB15A7D4}" sibTransId="{B8BA7C25-7A50-40E7-BBD7-555E6BFA4B9B}"/>
    <dgm:cxn modelId="{FD07FEA0-3B61-4FB3-A703-0DEAC4DF3AEE}" type="presOf" srcId="{1F183B6E-858D-499B-9FA2-3EFB55C5CA96}" destId="{0A895E48-5CFF-4575-AB3C-4FC9D9ECC084}" srcOrd="0" destOrd="0" presId="urn:microsoft.com/office/officeart/2005/8/layout/hProcess9"/>
    <dgm:cxn modelId="{4E196AA2-34CB-4977-84BD-3FA09E715671}" srcId="{865AAE2B-D0F6-4701-9BB4-9B466B6F8CFF}" destId="{1F183B6E-858D-499B-9FA2-3EFB55C5CA96}" srcOrd="0" destOrd="0" parTransId="{77E2A4AF-5666-424F-8193-F83F9875EBCB}" sibTransId="{CC7ED1D0-71D7-4AE0-8C53-555CA0CC8834}"/>
    <dgm:cxn modelId="{B9314104-DA2E-4B8C-AC90-8401D003043D}" type="presOf" srcId="{C1B0167C-733C-433D-A32F-93BEC6E00034}" destId="{29521126-0D4B-47C2-B3E1-75B2E8D113CE}" srcOrd="0" destOrd="0" presId="urn:microsoft.com/office/officeart/2005/8/layout/hProcess9"/>
    <dgm:cxn modelId="{51BCC7F2-0DB8-4FFF-B74B-239C9F8696A8}" type="presOf" srcId="{865AAE2B-D0F6-4701-9BB4-9B466B6F8CFF}" destId="{DF9A7BC8-3C5D-44C6-B6BD-92902025F8CF}" srcOrd="0" destOrd="0" presId="urn:microsoft.com/office/officeart/2005/8/layout/hProcess9"/>
    <dgm:cxn modelId="{6740DEA6-679B-48DB-8E70-588C4E0FDDCD}" type="presParOf" srcId="{DF9A7BC8-3C5D-44C6-B6BD-92902025F8CF}" destId="{A8946527-6DED-42D9-B652-AC4DEA86DF5D}" srcOrd="0" destOrd="0" presId="urn:microsoft.com/office/officeart/2005/8/layout/hProcess9"/>
    <dgm:cxn modelId="{61A82F86-0D66-49C0-B5C2-03CDFE61CC87}" type="presParOf" srcId="{DF9A7BC8-3C5D-44C6-B6BD-92902025F8CF}" destId="{B1258B38-EDFC-4AC2-8FB3-9FA3A7FF5913}" srcOrd="1" destOrd="0" presId="urn:microsoft.com/office/officeart/2005/8/layout/hProcess9"/>
    <dgm:cxn modelId="{6F0B0160-CD9D-49F6-8681-CD2EC5A8DDAF}" type="presParOf" srcId="{B1258B38-EDFC-4AC2-8FB3-9FA3A7FF5913}" destId="{0A895E48-5CFF-4575-AB3C-4FC9D9ECC084}" srcOrd="0" destOrd="0" presId="urn:microsoft.com/office/officeart/2005/8/layout/hProcess9"/>
    <dgm:cxn modelId="{F265238D-6354-4766-BC6E-7C56967175C9}" type="presParOf" srcId="{B1258B38-EDFC-4AC2-8FB3-9FA3A7FF5913}" destId="{7D0DA673-141C-4206-92CA-ADFA12A0D303}" srcOrd="1" destOrd="0" presId="urn:microsoft.com/office/officeart/2005/8/layout/hProcess9"/>
    <dgm:cxn modelId="{412A2397-2DAD-4C0B-988D-146DF324E07A}" type="presParOf" srcId="{B1258B38-EDFC-4AC2-8FB3-9FA3A7FF5913}" destId="{BE47662A-48F9-42D4-89AA-429DF85205F1}" srcOrd="2" destOrd="0" presId="urn:microsoft.com/office/officeart/2005/8/layout/hProcess9"/>
    <dgm:cxn modelId="{AE7A5430-B723-4510-A878-58008FEE2BE4}" type="presParOf" srcId="{B1258B38-EDFC-4AC2-8FB3-9FA3A7FF5913}" destId="{B5FCDBD7-304B-4079-AD7F-E52C1F54406F}" srcOrd="3" destOrd="0" presId="urn:microsoft.com/office/officeart/2005/8/layout/hProcess9"/>
    <dgm:cxn modelId="{941CEDD1-CDAB-4CD8-B900-A40AEC084633}" type="presParOf" srcId="{B1258B38-EDFC-4AC2-8FB3-9FA3A7FF5913}" destId="{29521126-0D4B-47C2-B3E1-75B2E8D113C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F2723A-97E5-4D93-BDD5-EE9C1A84163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7FB4A2D-14D1-427F-B236-561C3BE1C481}">
      <dgm:prSet phldrT="[Texto]"/>
      <dgm:spPr/>
      <dgm:t>
        <a:bodyPr/>
        <a:lstStyle/>
        <a:p>
          <a:r>
            <a:rPr lang="es-ES" dirty="0" smtClean="0"/>
            <a:t>Generación de diseños aleatorios de teclado</a:t>
          </a:r>
          <a:endParaRPr lang="es-ES" dirty="0"/>
        </a:p>
      </dgm:t>
    </dgm:pt>
    <dgm:pt modelId="{BBE544CC-A7E9-4392-9B47-760EF8882D89}" type="parTrans" cxnId="{E2055971-52EB-468A-A8AF-9B26DAEE2E0C}">
      <dgm:prSet/>
      <dgm:spPr/>
      <dgm:t>
        <a:bodyPr/>
        <a:lstStyle/>
        <a:p>
          <a:endParaRPr lang="es-ES"/>
        </a:p>
      </dgm:t>
    </dgm:pt>
    <dgm:pt modelId="{26DD1748-73C5-4727-8781-494C069231AC}" type="sibTrans" cxnId="{E2055971-52EB-468A-A8AF-9B26DAEE2E0C}">
      <dgm:prSet/>
      <dgm:spPr/>
      <dgm:t>
        <a:bodyPr/>
        <a:lstStyle/>
        <a:p>
          <a:endParaRPr lang="es-ES"/>
        </a:p>
      </dgm:t>
    </dgm:pt>
    <dgm:pt modelId="{E5221CAD-7B21-4733-B896-854F13755D70}">
      <dgm:prSet phldrT="[Texto]"/>
      <dgm:spPr/>
      <dgm:t>
        <a:bodyPr/>
        <a:lstStyle/>
        <a:p>
          <a:r>
            <a:rPr lang="es-ES" dirty="0" smtClean="0"/>
            <a:t>Tiempo de respuesta retardado.</a:t>
          </a:r>
          <a:endParaRPr lang="es-ES" dirty="0"/>
        </a:p>
      </dgm:t>
    </dgm:pt>
    <dgm:pt modelId="{D42F5578-6306-4AC1-8C0A-EF45666B1C58}" type="parTrans" cxnId="{F64F8E9A-DC20-49D3-9AE5-3E3871D2831C}">
      <dgm:prSet/>
      <dgm:spPr/>
      <dgm:t>
        <a:bodyPr/>
        <a:lstStyle/>
        <a:p>
          <a:endParaRPr lang="es-ES"/>
        </a:p>
      </dgm:t>
    </dgm:pt>
    <dgm:pt modelId="{0B063182-E759-4AFE-968E-507E533B80C1}" type="sibTrans" cxnId="{F64F8E9A-DC20-49D3-9AE5-3E3871D2831C}">
      <dgm:prSet/>
      <dgm:spPr/>
      <dgm:t>
        <a:bodyPr/>
        <a:lstStyle/>
        <a:p>
          <a:endParaRPr lang="es-ES"/>
        </a:p>
      </dgm:t>
    </dgm:pt>
    <dgm:pt modelId="{74AF9ABF-2243-4E3B-9E6F-EFBF59F511FA}">
      <dgm:prSet phldrT="[Texto]"/>
      <dgm:spPr/>
      <dgm:t>
        <a:bodyPr/>
        <a:lstStyle/>
        <a:p>
          <a:r>
            <a:rPr lang="es-ES" dirty="0" smtClean="0"/>
            <a:t>Sobrecarga de procesamiento.</a:t>
          </a:r>
          <a:endParaRPr lang="es-ES" dirty="0"/>
        </a:p>
      </dgm:t>
    </dgm:pt>
    <dgm:pt modelId="{0F7A4ECE-7484-4016-9BD6-7514CE6F11C4}" type="parTrans" cxnId="{C5C509D2-F0FF-4506-8001-F6F7EA2050CA}">
      <dgm:prSet/>
      <dgm:spPr/>
      <dgm:t>
        <a:bodyPr/>
        <a:lstStyle/>
        <a:p>
          <a:endParaRPr lang="es-ES"/>
        </a:p>
      </dgm:t>
    </dgm:pt>
    <dgm:pt modelId="{0F1790F7-081D-4758-952E-4EDDE70627B7}" type="sibTrans" cxnId="{C5C509D2-F0FF-4506-8001-F6F7EA2050CA}">
      <dgm:prSet/>
      <dgm:spPr/>
      <dgm:t>
        <a:bodyPr/>
        <a:lstStyle/>
        <a:p>
          <a:endParaRPr lang="es-ES"/>
        </a:p>
      </dgm:t>
    </dgm:pt>
    <dgm:pt modelId="{8764E8E4-D65E-4062-8A21-88CD88A051A1}">
      <dgm:prSet phldrT="[Texto]"/>
      <dgm:spPr/>
      <dgm:t>
        <a:bodyPr/>
        <a:lstStyle/>
        <a:p>
          <a:r>
            <a:rPr lang="es-ES" dirty="0" smtClean="0"/>
            <a:t>Ingreso de credenciales por medios visuales</a:t>
          </a:r>
          <a:endParaRPr lang="es-ES" dirty="0"/>
        </a:p>
      </dgm:t>
    </dgm:pt>
    <dgm:pt modelId="{E3CFC8C8-3F0A-4D13-BE82-16E96A28A253}" type="parTrans" cxnId="{0810982C-5970-4790-9DC8-A6E84B09EA24}">
      <dgm:prSet/>
      <dgm:spPr/>
      <dgm:t>
        <a:bodyPr/>
        <a:lstStyle/>
        <a:p>
          <a:endParaRPr lang="es-ES"/>
        </a:p>
      </dgm:t>
    </dgm:pt>
    <dgm:pt modelId="{FF89ABA4-8F7B-4D5F-AB2B-3AB3BDC53F51}" type="sibTrans" cxnId="{0810982C-5970-4790-9DC8-A6E84B09EA24}">
      <dgm:prSet/>
      <dgm:spPr/>
      <dgm:t>
        <a:bodyPr/>
        <a:lstStyle/>
        <a:p>
          <a:endParaRPr lang="es-ES"/>
        </a:p>
      </dgm:t>
    </dgm:pt>
    <dgm:pt modelId="{ABBDFF1E-104E-4E1A-8E9B-8713B2228CD4}">
      <dgm:prSet phldrT="[Texto]"/>
      <dgm:spPr/>
      <dgm:t>
        <a:bodyPr/>
        <a:lstStyle/>
        <a:p>
          <a:r>
            <a:rPr lang="es-ES" dirty="0" smtClean="0"/>
            <a:t>Herramientas de capturas de pantalla y clics. </a:t>
          </a:r>
          <a:endParaRPr lang="es-ES" dirty="0"/>
        </a:p>
      </dgm:t>
    </dgm:pt>
    <dgm:pt modelId="{A2FD95F6-B79F-4AB1-8145-FD263A7AC0B8}" type="parTrans" cxnId="{E95C83D5-9B92-4AC4-A1B8-0A6800AFBBBC}">
      <dgm:prSet/>
      <dgm:spPr/>
      <dgm:t>
        <a:bodyPr/>
        <a:lstStyle/>
        <a:p>
          <a:endParaRPr lang="es-ES"/>
        </a:p>
      </dgm:t>
    </dgm:pt>
    <dgm:pt modelId="{F53F2FC4-306B-4226-95E1-5F6F7801582D}" type="sibTrans" cxnId="{E95C83D5-9B92-4AC4-A1B8-0A6800AFBBBC}">
      <dgm:prSet/>
      <dgm:spPr/>
      <dgm:t>
        <a:bodyPr/>
        <a:lstStyle/>
        <a:p>
          <a:endParaRPr lang="es-ES"/>
        </a:p>
      </dgm:t>
    </dgm:pt>
    <dgm:pt modelId="{F3CA68FD-EA5A-48E7-84AA-E0D5692F3141}">
      <dgm:prSet phldrT="[Texto]"/>
      <dgm:spPr/>
      <dgm:t>
        <a:bodyPr/>
        <a:lstStyle/>
        <a:p>
          <a:r>
            <a:rPr lang="es-ES" dirty="0" smtClean="0"/>
            <a:t>Agregación de componentes al método de autenticación tradicional</a:t>
          </a:r>
          <a:endParaRPr lang="es-ES" dirty="0"/>
        </a:p>
      </dgm:t>
    </dgm:pt>
    <dgm:pt modelId="{3E50B134-80E8-42EE-8359-5EC6DCAFF214}" type="parTrans" cxnId="{21457E12-46E0-4049-A003-D70D220CD90B}">
      <dgm:prSet/>
      <dgm:spPr/>
      <dgm:t>
        <a:bodyPr/>
        <a:lstStyle/>
        <a:p>
          <a:endParaRPr lang="es-ES"/>
        </a:p>
      </dgm:t>
    </dgm:pt>
    <dgm:pt modelId="{F6DB7661-407D-4C6B-8BD4-7BDC407286D4}" type="sibTrans" cxnId="{21457E12-46E0-4049-A003-D70D220CD90B}">
      <dgm:prSet/>
      <dgm:spPr/>
      <dgm:t>
        <a:bodyPr/>
        <a:lstStyle/>
        <a:p>
          <a:endParaRPr lang="es-ES"/>
        </a:p>
      </dgm:t>
    </dgm:pt>
    <dgm:pt modelId="{C15B4B95-2B0C-494C-9FC6-31B72FEB12FE}">
      <dgm:prSet phldrT="[Texto]"/>
      <dgm:spPr/>
      <dgm:t>
        <a:bodyPr/>
        <a:lstStyle/>
        <a:p>
          <a:r>
            <a:rPr lang="es-ES" dirty="0" smtClean="0"/>
            <a:t>Aumento de tiempo para inicios de sesión.</a:t>
          </a:r>
          <a:endParaRPr lang="es-ES" dirty="0"/>
        </a:p>
      </dgm:t>
    </dgm:pt>
    <dgm:pt modelId="{E557C864-5A0D-49BF-99AF-0F2BD466A302}" type="parTrans" cxnId="{06BA3710-FFC1-4F48-92D1-E591134C1DD8}">
      <dgm:prSet/>
      <dgm:spPr/>
      <dgm:t>
        <a:bodyPr/>
        <a:lstStyle/>
        <a:p>
          <a:endParaRPr lang="es-ES"/>
        </a:p>
      </dgm:t>
    </dgm:pt>
    <dgm:pt modelId="{B23B8C6A-E2E0-4B1B-8F3F-FF99B913F553}" type="sibTrans" cxnId="{06BA3710-FFC1-4F48-92D1-E591134C1DD8}">
      <dgm:prSet/>
      <dgm:spPr/>
      <dgm:t>
        <a:bodyPr/>
        <a:lstStyle/>
        <a:p>
          <a:endParaRPr lang="es-ES"/>
        </a:p>
      </dgm:t>
    </dgm:pt>
    <dgm:pt modelId="{2C9A8D61-0DF2-436A-8090-2BE0F298FEAC}">
      <dgm:prSet phldrT="[Texto]"/>
      <dgm:spPr/>
      <dgm:t>
        <a:bodyPr/>
        <a:lstStyle/>
        <a:p>
          <a:r>
            <a:rPr lang="es-ES" dirty="0" smtClean="0"/>
            <a:t>Problemas de usabilidad. </a:t>
          </a:r>
          <a:endParaRPr lang="es-ES" dirty="0"/>
        </a:p>
      </dgm:t>
    </dgm:pt>
    <dgm:pt modelId="{DB161070-FB4E-478A-99DC-B3F316D858DC}" type="parTrans" cxnId="{70D858E7-4F0B-470A-824F-D56709DC4CEB}">
      <dgm:prSet/>
      <dgm:spPr/>
      <dgm:t>
        <a:bodyPr/>
        <a:lstStyle/>
        <a:p>
          <a:endParaRPr lang="es-ES"/>
        </a:p>
      </dgm:t>
    </dgm:pt>
    <dgm:pt modelId="{DFB64558-0821-4DEE-A4AA-4C7336A8531B}" type="sibTrans" cxnId="{70D858E7-4F0B-470A-824F-D56709DC4CEB}">
      <dgm:prSet/>
      <dgm:spPr/>
      <dgm:t>
        <a:bodyPr/>
        <a:lstStyle/>
        <a:p>
          <a:endParaRPr lang="es-ES"/>
        </a:p>
      </dgm:t>
    </dgm:pt>
    <dgm:pt modelId="{F820715A-5F77-4DED-B5D2-1FF6E844089A}" type="pres">
      <dgm:prSet presAssocID="{1DF2723A-97E5-4D93-BDD5-EE9C1A84163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E628477-C09D-4AC1-A7BC-B24D7D3EA051}" type="pres">
      <dgm:prSet presAssocID="{17FB4A2D-14D1-427F-B236-561C3BE1C481}" presName="linNode" presStyleCnt="0"/>
      <dgm:spPr/>
    </dgm:pt>
    <dgm:pt modelId="{20EA3B2D-EC7F-434D-9B4C-4C772582ED20}" type="pres">
      <dgm:prSet presAssocID="{17FB4A2D-14D1-427F-B236-561C3BE1C481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D2D05E-70C3-42E2-BFC3-5F1C49080B7E}" type="pres">
      <dgm:prSet presAssocID="{17FB4A2D-14D1-427F-B236-561C3BE1C481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43B6648-10BE-47FD-8F52-6E911E6A9BCA}" type="pres">
      <dgm:prSet presAssocID="{26DD1748-73C5-4727-8781-494C069231AC}" presName="sp" presStyleCnt="0"/>
      <dgm:spPr/>
    </dgm:pt>
    <dgm:pt modelId="{41211DF0-3F37-46F2-A5EA-DF320F3042F8}" type="pres">
      <dgm:prSet presAssocID="{8764E8E4-D65E-4062-8A21-88CD88A051A1}" presName="linNode" presStyleCnt="0"/>
      <dgm:spPr/>
    </dgm:pt>
    <dgm:pt modelId="{D5175671-68F1-4E31-BB51-70E14275D979}" type="pres">
      <dgm:prSet presAssocID="{8764E8E4-D65E-4062-8A21-88CD88A051A1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F6654C3-46AC-4F42-9038-214C276F7151}" type="pres">
      <dgm:prSet presAssocID="{8764E8E4-D65E-4062-8A21-88CD88A051A1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F59C539-F53C-4B73-BBA9-6E43547ED6F9}" type="pres">
      <dgm:prSet presAssocID="{FF89ABA4-8F7B-4D5F-AB2B-3AB3BDC53F51}" presName="sp" presStyleCnt="0"/>
      <dgm:spPr/>
    </dgm:pt>
    <dgm:pt modelId="{9DE4E4DC-31D0-4765-838F-6E6ED4A84560}" type="pres">
      <dgm:prSet presAssocID="{F3CA68FD-EA5A-48E7-84AA-E0D5692F3141}" presName="linNode" presStyleCnt="0"/>
      <dgm:spPr/>
    </dgm:pt>
    <dgm:pt modelId="{D870165A-B62F-40AE-AD68-D3FE445410DA}" type="pres">
      <dgm:prSet presAssocID="{F3CA68FD-EA5A-48E7-84AA-E0D5692F3141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648E5F-1012-4B52-8473-AD623CD6E2E0}" type="pres">
      <dgm:prSet presAssocID="{F3CA68FD-EA5A-48E7-84AA-E0D5692F3141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6BA3710-FFC1-4F48-92D1-E591134C1DD8}" srcId="{F3CA68FD-EA5A-48E7-84AA-E0D5692F3141}" destId="{C15B4B95-2B0C-494C-9FC6-31B72FEB12FE}" srcOrd="0" destOrd="0" parTransId="{E557C864-5A0D-49BF-99AF-0F2BD466A302}" sibTransId="{B23B8C6A-E2E0-4B1B-8F3F-FF99B913F553}"/>
    <dgm:cxn modelId="{EA024545-0439-4080-828E-D1946427D4A2}" type="presOf" srcId="{F3CA68FD-EA5A-48E7-84AA-E0D5692F3141}" destId="{D870165A-B62F-40AE-AD68-D3FE445410DA}" srcOrd="0" destOrd="0" presId="urn:microsoft.com/office/officeart/2005/8/layout/vList5"/>
    <dgm:cxn modelId="{E95C83D5-9B92-4AC4-A1B8-0A6800AFBBBC}" srcId="{8764E8E4-D65E-4062-8A21-88CD88A051A1}" destId="{ABBDFF1E-104E-4E1A-8E9B-8713B2228CD4}" srcOrd="0" destOrd="0" parTransId="{A2FD95F6-B79F-4AB1-8145-FD263A7AC0B8}" sibTransId="{F53F2FC4-306B-4226-95E1-5F6F7801582D}"/>
    <dgm:cxn modelId="{1AE46A9E-23DC-44D5-9864-8EABA202F0FF}" type="presOf" srcId="{8764E8E4-D65E-4062-8A21-88CD88A051A1}" destId="{D5175671-68F1-4E31-BB51-70E14275D979}" srcOrd="0" destOrd="0" presId="urn:microsoft.com/office/officeart/2005/8/layout/vList5"/>
    <dgm:cxn modelId="{124D479B-0FEE-4969-8C03-932B053AFC67}" type="presOf" srcId="{17FB4A2D-14D1-427F-B236-561C3BE1C481}" destId="{20EA3B2D-EC7F-434D-9B4C-4C772582ED20}" srcOrd="0" destOrd="0" presId="urn:microsoft.com/office/officeart/2005/8/layout/vList5"/>
    <dgm:cxn modelId="{C5C509D2-F0FF-4506-8001-F6F7EA2050CA}" srcId="{17FB4A2D-14D1-427F-B236-561C3BE1C481}" destId="{74AF9ABF-2243-4E3B-9E6F-EFBF59F511FA}" srcOrd="1" destOrd="0" parTransId="{0F7A4ECE-7484-4016-9BD6-7514CE6F11C4}" sibTransId="{0F1790F7-081D-4758-952E-4EDDE70627B7}"/>
    <dgm:cxn modelId="{529AFAF7-A04D-4CAC-AFB5-F7C7757AB45F}" type="presOf" srcId="{ABBDFF1E-104E-4E1A-8E9B-8713B2228CD4}" destId="{AF6654C3-46AC-4F42-9038-214C276F7151}" srcOrd="0" destOrd="0" presId="urn:microsoft.com/office/officeart/2005/8/layout/vList5"/>
    <dgm:cxn modelId="{FD295FAD-F31A-4A35-A239-5601E99A892F}" type="presOf" srcId="{E5221CAD-7B21-4733-B896-854F13755D70}" destId="{23D2D05E-70C3-42E2-BFC3-5F1C49080B7E}" srcOrd="0" destOrd="0" presId="urn:microsoft.com/office/officeart/2005/8/layout/vList5"/>
    <dgm:cxn modelId="{7C6BF1CE-8EB5-41E3-B8BC-C62D9345C06D}" type="presOf" srcId="{74AF9ABF-2243-4E3B-9E6F-EFBF59F511FA}" destId="{23D2D05E-70C3-42E2-BFC3-5F1C49080B7E}" srcOrd="0" destOrd="1" presId="urn:microsoft.com/office/officeart/2005/8/layout/vList5"/>
    <dgm:cxn modelId="{D782EF6D-42F1-4E39-BD84-E30E5A22DEC2}" type="presOf" srcId="{2C9A8D61-0DF2-436A-8090-2BE0F298FEAC}" destId="{95648E5F-1012-4B52-8473-AD623CD6E2E0}" srcOrd="0" destOrd="1" presId="urn:microsoft.com/office/officeart/2005/8/layout/vList5"/>
    <dgm:cxn modelId="{4BADFCDB-97B7-4C64-ACA0-F00E421078CB}" type="presOf" srcId="{1DF2723A-97E5-4D93-BDD5-EE9C1A841635}" destId="{F820715A-5F77-4DED-B5D2-1FF6E844089A}" srcOrd="0" destOrd="0" presId="urn:microsoft.com/office/officeart/2005/8/layout/vList5"/>
    <dgm:cxn modelId="{70D858E7-4F0B-470A-824F-D56709DC4CEB}" srcId="{F3CA68FD-EA5A-48E7-84AA-E0D5692F3141}" destId="{2C9A8D61-0DF2-436A-8090-2BE0F298FEAC}" srcOrd="1" destOrd="0" parTransId="{DB161070-FB4E-478A-99DC-B3F316D858DC}" sibTransId="{DFB64558-0821-4DEE-A4AA-4C7336A8531B}"/>
    <dgm:cxn modelId="{F64F8E9A-DC20-49D3-9AE5-3E3871D2831C}" srcId="{17FB4A2D-14D1-427F-B236-561C3BE1C481}" destId="{E5221CAD-7B21-4733-B896-854F13755D70}" srcOrd="0" destOrd="0" parTransId="{D42F5578-6306-4AC1-8C0A-EF45666B1C58}" sibTransId="{0B063182-E759-4AFE-968E-507E533B80C1}"/>
    <dgm:cxn modelId="{21457E12-46E0-4049-A003-D70D220CD90B}" srcId="{1DF2723A-97E5-4D93-BDD5-EE9C1A841635}" destId="{F3CA68FD-EA5A-48E7-84AA-E0D5692F3141}" srcOrd="2" destOrd="0" parTransId="{3E50B134-80E8-42EE-8359-5EC6DCAFF214}" sibTransId="{F6DB7661-407D-4C6B-8BD4-7BDC407286D4}"/>
    <dgm:cxn modelId="{E2055971-52EB-468A-A8AF-9B26DAEE2E0C}" srcId="{1DF2723A-97E5-4D93-BDD5-EE9C1A841635}" destId="{17FB4A2D-14D1-427F-B236-561C3BE1C481}" srcOrd="0" destOrd="0" parTransId="{BBE544CC-A7E9-4392-9B47-760EF8882D89}" sibTransId="{26DD1748-73C5-4727-8781-494C069231AC}"/>
    <dgm:cxn modelId="{0810982C-5970-4790-9DC8-A6E84B09EA24}" srcId="{1DF2723A-97E5-4D93-BDD5-EE9C1A841635}" destId="{8764E8E4-D65E-4062-8A21-88CD88A051A1}" srcOrd="1" destOrd="0" parTransId="{E3CFC8C8-3F0A-4D13-BE82-16E96A28A253}" sibTransId="{FF89ABA4-8F7B-4D5F-AB2B-3AB3BDC53F51}"/>
    <dgm:cxn modelId="{AC8782EB-601F-4516-BE02-85219C2EA37A}" type="presOf" srcId="{C15B4B95-2B0C-494C-9FC6-31B72FEB12FE}" destId="{95648E5F-1012-4B52-8473-AD623CD6E2E0}" srcOrd="0" destOrd="0" presId="urn:microsoft.com/office/officeart/2005/8/layout/vList5"/>
    <dgm:cxn modelId="{45A7A623-43B6-4697-B0D7-D385AB21A4F6}" type="presParOf" srcId="{F820715A-5F77-4DED-B5D2-1FF6E844089A}" destId="{7E628477-C09D-4AC1-A7BC-B24D7D3EA051}" srcOrd="0" destOrd="0" presId="urn:microsoft.com/office/officeart/2005/8/layout/vList5"/>
    <dgm:cxn modelId="{E0C03430-C6E8-4F77-8D31-66E20115748E}" type="presParOf" srcId="{7E628477-C09D-4AC1-A7BC-B24D7D3EA051}" destId="{20EA3B2D-EC7F-434D-9B4C-4C772582ED20}" srcOrd="0" destOrd="0" presId="urn:microsoft.com/office/officeart/2005/8/layout/vList5"/>
    <dgm:cxn modelId="{4B5BDAB7-CAC7-495D-98AE-B64B2F739FB7}" type="presParOf" srcId="{7E628477-C09D-4AC1-A7BC-B24D7D3EA051}" destId="{23D2D05E-70C3-42E2-BFC3-5F1C49080B7E}" srcOrd="1" destOrd="0" presId="urn:microsoft.com/office/officeart/2005/8/layout/vList5"/>
    <dgm:cxn modelId="{27A8BE35-17DF-4DB2-A864-62CF0205D2DA}" type="presParOf" srcId="{F820715A-5F77-4DED-B5D2-1FF6E844089A}" destId="{243B6648-10BE-47FD-8F52-6E911E6A9BCA}" srcOrd="1" destOrd="0" presId="urn:microsoft.com/office/officeart/2005/8/layout/vList5"/>
    <dgm:cxn modelId="{8A9C2B4C-1710-4108-B8C8-F8C035C39755}" type="presParOf" srcId="{F820715A-5F77-4DED-B5D2-1FF6E844089A}" destId="{41211DF0-3F37-46F2-A5EA-DF320F3042F8}" srcOrd="2" destOrd="0" presId="urn:microsoft.com/office/officeart/2005/8/layout/vList5"/>
    <dgm:cxn modelId="{4B668DA6-0BAE-449D-8E94-B261DF2B43D1}" type="presParOf" srcId="{41211DF0-3F37-46F2-A5EA-DF320F3042F8}" destId="{D5175671-68F1-4E31-BB51-70E14275D979}" srcOrd="0" destOrd="0" presId="urn:microsoft.com/office/officeart/2005/8/layout/vList5"/>
    <dgm:cxn modelId="{2D3D6EE3-F226-4843-B79C-91A56BAEAAB5}" type="presParOf" srcId="{41211DF0-3F37-46F2-A5EA-DF320F3042F8}" destId="{AF6654C3-46AC-4F42-9038-214C276F7151}" srcOrd="1" destOrd="0" presId="urn:microsoft.com/office/officeart/2005/8/layout/vList5"/>
    <dgm:cxn modelId="{825231E4-96D4-414F-A9BF-65596266B3D5}" type="presParOf" srcId="{F820715A-5F77-4DED-B5D2-1FF6E844089A}" destId="{8F59C539-F53C-4B73-BBA9-6E43547ED6F9}" srcOrd="3" destOrd="0" presId="urn:microsoft.com/office/officeart/2005/8/layout/vList5"/>
    <dgm:cxn modelId="{8968EAD0-3891-4BC8-AA3C-F561B829E41D}" type="presParOf" srcId="{F820715A-5F77-4DED-B5D2-1FF6E844089A}" destId="{9DE4E4DC-31D0-4765-838F-6E6ED4A84560}" srcOrd="4" destOrd="0" presId="urn:microsoft.com/office/officeart/2005/8/layout/vList5"/>
    <dgm:cxn modelId="{32490CF8-564C-4921-AA16-9265D973B157}" type="presParOf" srcId="{9DE4E4DC-31D0-4765-838F-6E6ED4A84560}" destId="{D870165A-B62F-40AE-AD68-D3FE445410DA}" srcOrd="0" destOrd="0" presId="urn:microsoft.com/office/officeart/2005/8/layout/vList5"/>
    <dgm:cxn modelId="{2F2E8792-6476-4DA0-B24D-796F0DF83851}" type="presParOf" srcId="{9DE4E4DC-31D0-4765-838F-6E6ED4A84560}" destId="{95648E5F-1012-4B52-8473-AD623CD6E2E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500881-053A-49FE-9FBA-F667F465EEB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4E67C7F-38A1-4930-AC24-9740D95B4E20}">
      <dgm:prSet phldrT="[Texto]"/>
      <dgm:spPr/>
      <dgm:t>
        <a:bodyPr/>
        <a:lstStyle/>
        <a:p>
          <a:r>
            <a:rPr lang="es-EC" dirty="0" smtClean="0"/>
            <a:t>Vulnerabilidad</a:t>
          </a:r>
          <a:endParaRPr lang="es-EC" dirty="0"/>
        </a:p>
      </dgm:t>
    </dgm:pt>
    <dgm:pt modelId="{2D89FD8E-B9E9-4E15-9194-4A74C231EB65}" type="parTrans" cxnId="{8AC3BEF7-04A2-45F9-B1F1-4D852632BD6D}">
      <dgm:prSet/>
      <dgm:spPr/>
      <dgm:t>
        <a:bodyPr/>
        <a:lstStyle/>
        <a:p>
          <a:endParaRPr lang="es-EC"/>
        </a:p>
      </dgm:t>
    </dgm:pt>
    <dgm:pt modelId="{780CE6FE-F509-4508-A3F0-B2A041B89F67}" type="sibTrans" cxnId="{8AC3BEF7-04A2-45F9-B1F1-4D852632BD6D}">
      <dgm:prSet/>
      <dgm:spPr/>
      <dgm:t>
        <a:bodyPr/>
        <a:lstStyle/>
        <a:p>
          <a:endParaRPr lang="es-EC"/>
        </a:p>
      </dgm:t>
    </dgm:pt>
    <dgm:pt modelId="{F4831448-B035-4652-AEFA-88B397AEFD5F}">
      <dgm:prSet phldrT="[Texto]"/>
      <dgm:spPr/>
      <dgm:t>
        <a:bodyPr/>
        <a:lstStyle/>
        <a:p>
          <a:r>
            <a:rPr lang="es-EC" dirty="0" smtClean="0"/>
            <a:t>Se considera un defecto de diseño, error al implementar el sistema o mal uso de los protocolos de seguridad.</a:t>
          </a:r>
          <a:endParaRPr lang="es-EC" dirty="0"/>
        </a:p>
      </dgm:t>
    </dgm:pt>
    <dgm:pt modelId="{A73EBDCD-135C-4B99-90DE-6C3863CA1730}" type="parTrans" cxnId="{7F8EDC2F-76FA-45DD-BB6F-EED1F21AD2A8}">
      <dgm:prSet/>
      <dgm:spPr/>
      <dgm:t>
        <a:bodyPr/>
        <a:lstStyle/>
        <a:p>
          <a:endParaRPr lang="es-EC"/>
        </a:p>
      </dgm:t>
    </dgm:pt>
    <dgm:pt modelId="{2A021157-7130-4CC5-8699-7CDD3F437D95}" type="sibTrans" cxnId="{7F8EDC2F-76FA-45DD-BB6F-EED1F21AD2A8}">
      <dgm:prSet/>
      <dgm:spPr/>
      <dgm:t>
        <a:bodyPr/>
        <a:lstStyle/>
        <a:p>
          <a:endParaRPr lang="es-EC"/>
        </a:p>
      </dgm:t>
    </dgm:pt>
    <dgm:pt modelId="{4E443CE7-1D95-4C28-B095-E733F1F4BEA3}">
      <dgm:prSet phldrT="[Texto]"/>
      <dgm:spPr/>
      <dgm:t>
        <a:bodyPr/>
        <a:lstStyle/>
        <a:p>
          <a:r>
            <a:rPr lang="es-EC" dirty="0" smtClean="0"/>
            <a:t>Amenazas</a:t>
          </a:r>
          <a:endParaRPr lang="es-EC" dirty="0"/>
        </a:p>
      </dgm:t>
    </dgm:pt>
    <dgm:pt modelId="{438384AE-598D-49C8-AABE-94CC51C2584B}" type="parTrans" cxnId="{D5558251-3545-4773-BF8A-C37263B2F4BE}">
      <dgm:prSet/>
      <dgm:spPr/>
      <dgm:t>
        <a:bodyPr/>
        <a:lstStyle/>
        <a:p>
          <a:endParaRPr lang="es-EC"/>
        </a:p>
      </dgm:t>
    </dgm:pt>
    <dgm:pt modelId="{7288BA72-F830-48FF-8A04-F80BEFED9523}" type="sibTrans" cxnId="{D5558251-3545-4773-BF8A-C37263B2F4BE}">
      <dgm:prSet/>
      <dgm:spPr/>
      <dgm:t>
        <a:bodyPr/>
        <a:lstStyle/>
        <a:p>
          <a:endParaRPr lang="es-EC"/>
        </a:p>
      </dgm:t>
    </dgm:pt>
    <dgm:pt modelId="{69DF9E05-CAAE-4282-94DE-C742A7719C88}">
      <dgm:prSet phldrT="[Texto]"/>
      <dgm:spPr/>
      <dgm:t>
        <a:bodyPr/>
        <a:lstStyle/>
        <a:p>
          <a:r>
            <a:rPr lang="es-EC" dirty="0" smtClean="0"/>
            <a:t>Son las vulnerabilidades que se convierten en hechos que afectan a los sistemas de información ocasionando pérdidas significativas.</a:t>
          </a:r>
          <a:endParaRPr lang="es-EC" dirty="0"/>
        </a:p>
      </dgm:t>
    </dgm:pt>
    <dgm:pt modelId="{79454452-E7C8-4B33-99F8-2E1989B8EF03}" type="parTrans" cxnId="{6C3EAFB9-F8E8-4C57-80E2-D5F0A3860D6B}">
      <dgm:prSet/>
      <dgm:spPr/>
      <dgm:t>
        <a:bodyPr/>
        <a:lstStyle/>
        <a:p>
          <a:endParaRPr lang="es-EC"/>
        </a:p>
      </dgm:t>
    </dgm:pt>
    <dgm:pt modelId="{7A4DA6F1-7DAF-45FA-8DD2-3C2AE942B266}" type="sibTrans" cxnId="{6C3EAFB9-F8E8-4C57-80E2-D5F0A3860D6B}">
      <dgm:prSet/>
      <dgm:spPr/>
      <dgm:t>
        <a:bodyPr/>
        <a:lstStyle/>
        <a:p>
          <a:endParaRPr lang="es-EC"/>
        </a:p>
      </dgm:t>
    </dgm:pt>
    <dgm:pt modelId="{B7A9C640-9C84-42F8-993D-30453A7372F7}" type="pres">
      <dgm:prSet presAssocID="{EC500881-053A-49FE-9FBA-F667F465EEB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63AF8C3-167A-48DA-BBF5-90366DBD0183}" type="pres">
      <dgm:prSet presAssocID="{44E67C7F-38A1-4930-AC24-9740D95B4E2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9F992F-4FDF-4B37-9204-10817A86C17C}" type="pres">
      <dgm:prSet presAssocID="{44E67C7F-38A1-4930-AC24-9740D95B4E20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F7BF47D-75E5-4A33-9E43-EDEE6ADB881E}" type="pres">
      <dgm:prSet presAssocID="{4E443CE7-1D95-4C28-B095-E733F1F4BEA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200479-C1DE-4A6A-A86F-7C7C6DF32059}" type="pres">
      <dgm:prSet presAssocID="{4E443CE7-1D95-4C28-B095-E733F1F4BEA3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AC3BEF7-04A2-45F9-B1F1-4D852632BD6D}" srcId="{EC500881-053A-49FE-9FBA-F667F465EEB2}" destId="{44E67C7F-38A1-4930-AC24-9740D95B4E20}" srcOrd="0" destOrd="0" parTransId="{2D89FD8E-B9E9-4E15-9194-4A74C231EB65}" sibTransId="{780CE6FE-F509-4508-A3F0-B2A041B89F67}"/>
    <dgm:cxn modelId="{496269B7-12F6-417D-A910-8845A908FEB0}" type="presOf" srcId="{F4831448-B035-4652-AEFA-88B397AEFD5F}" destId="{529F992F-4FDF-4B37-9204-10817A86C17C}" srcOrd="0" destOrd="0" presId="urn:microsoft.com/office/officeart/2005/8/layout/vList2"/>
    <dgm:cxn modelId="{6C3EAFB9-F8E8-4C57-80E2-D5F0A3860D6B}" srcId="{4E443CE7-1D95-4C28-B095-E733F1F4BEA3}" destId="{69DF9E05-CAAE-4282-94DE-C742A7719C88}" srcOrd="0" destOrd="0" parTransId="{79454452-E7C8-4B33-99F8-2E1989B8EF03}" sibTransId="{7A4DA6F1-7DAF-45FA-8DD2-3C2AE942B266}"/>
    <dgm:cxn modelId="{A3406988-26DA-4352-AAB0-879D1ECA86BE}" type="presOf" srcId="{69DF9E05-CAAE-4282-94DE-C742A7719C88}" destId="{99200479-C1DE-4A6A-A86F-7C7C6DF32059}" srcOrd="0" destOrd="0" presId="urn:microsoft.com/office/officeart/2005/8/layout/vList2"/>
    <dgm:cxn modelId="{58752A78-3159-494D-91AB-3620515343A4}" type="presOf" srcId="{EC500881-053A-49FE-9FBA-F667F465EEB2}" destId="{B7A9C640-9C84-42F8-993D-30453A7372F7}" srcOrd="0" destOrd="0" presId="urn:microsoft.com/office/officeart/2005/8/layout/vList2"/>
    <dgm:cxn modelId="{D5558251-3545-4773-BF8A-C37263B2F4BE}" srcId="{EC500881-053A-49FE-9FBA-F667F465EEB2}" destId="{4E443CE7-1D95-4C28-B095-E733F1F4BEA3}" srcOrd="1" destOrd="0" parTransId="{438384AE-598D-49C8-AABE-94CC51C2584B}" sibTransId="{7288BA72-F830-48FF-8A04-F80BEFED9523}"/>
    <dgm:cxn modelId="{7F8EDC2F-76FA-45DD-BB6F-EED1F21AD2A8}" srcId="{44E67C7F-38A1-4930-AC24-9740D95B4E20}" destId="{F4831448-B035-4652-AEFA-88B397AEFD5F}" srcOrd="0" destOrd="0" parTransId="{A73EBDCD-135C-4B99-90DE-6C3863CA1730}" sibTransId="{2A021157-7130-4CC5-8699-7CDD3F437D95}"/>
    <dgm:cxn modelId="{46F35C55-E7F0-48DF-AE3A-62B4EB37F50D}" type="presOf" srcId="{44E67C7F-38A1-4930-AC24-9740D95B4E20}" destId="{463AF8C3-167A-48DA-BBF5-90366DBD0183}" srcOrd="0" destOrd="0" presId="urn:microsoft.com/office/officeart/2005/8/layout/vList2"/>
    <dgm:cxn modelId="{28187241-C3E6-4E9A-8D6C-8D050574289C}" type="presOf" srcId="{4E443CE7-1D95-4C28-B095-E733F1F4BEA3}" destId="{4F7BF47D-75E5-4A33-9E43-EDEE6ADB881E}" srcOrd="0" destOrd="0" presId="urn:microsoft.com/office/officeart/2005/8/layout/vList2"/>
    <dgm:cxn modelId="{73A5B3B7-7BAB-4DB1-8DEA-74BB11E95D20}" type="presParOf" srcId="{B7A9C640-9C84-42F8-993D-30453A7372F7}" destId="{463AF8C3-167A-48DA-BBF5-90366DBD0183}" srcOrd="0" destOrd="0" presId="urn:microsoft.com/office/officeart/2005/8/layout/vList2"/>
    <dgm:cxn modelId="{9E30147E-F721-4294-BF60-D53DDAEA5CE6}" type="presParOf" srcId="{B7A9C640-9C84-42F8-993D-30453A7372F7}" destId="{529F992F-4FDF-4B37-9204-10817A86C17C}" srcOrd="1" destOrd="0" presId="urn:microsoft.com/office/officeart/2005/8/layout/vList2"/>
    <dgm:cxn modelId="{60C03356-0089-4666-A1ED-6D2FABE8C606}" type="presParOf" srcId="{B7A9C640-9C84-42F8-993D-30453A7372F7}" destId="{4F7BF47D-75E5-4A33-9E43-EDEE6ADB881E}" srcOrd="2" destOrd="0" presId="urn:microsoft.com/office/officeart/2005/8/layout/vList2"/>
    <dgm:cxn modelId="{F73CD055-48DD-427E-BA5B-48B7F06A8D81}" type="presParOf" srcId="{B7A9C640-9C84-42F8-993D-30453A7372F7}" destId="{99200479-C1DE-4A6A-A86F-7C7C6DF3205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B39746-A2EB-41F0-9F71-120F61CDAE63}" type="doc">
      <dgm:prSet loTypeId="urn:microsoft.com/office/officeart/2005/8/layout/cycle4" loCatId="matrix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88BF2E41-1808-48C9-9CB1-8AE3677B5342}">
      <dgm:prSet phldrT="[Texto]"/>
      <dgm:spPr/>
      <dgm:t>
        <a:bodyPr/>
        <a:lstStyle/>
        <a:p>
          <a:r>
            <a:rPr lang="es-EC" b="1" dirty="0" smtClean="0"/>
            <a:t>Algo que el usuario conoce </a:t>
          </a:r>
          <a:endParaRPr lang="es-EC" b="1" dirty="0"/>
        </a:p>
      </dgm:t>
    </dgm:pt>
    <dgm:pt modelId="{D142A73B-7778-4339-B800-93259FEEA5E6}" type="parTrans" cxnId="{E0E0CDE1-B7F1-43D4-97F8-FD73E2B7DBEB}">
      <dgm:prSet/>
      <dgm:spPr/>
      <dgm:t>
        <a:bodyPr/>
        <a:lstStyle/>
        <a:p>
          <a:endParaRPr lang="es-EC"/>
        </a:p>
      </dgm:t>
    </dgm:pt>
    <dgm:pt modelId="{9C27CF2E-3703-4080-B972-A2E315F09B7B}" type="sibTrans" cxnId="{E0E0CDE1-B7F1-43D4-97F8-FD73E2B7DBEB}">
      <dgm:prSet/>
      <dgm:spPr/>
      <dgm:t>
        <a:bodyPr/>
        <a:lstStyle/>
        <a:p>
          <a:endParaRPr lang="es-EC"/>
        </a:p>
      </dgm:t>
    </dgm:pt>
    <dgm:pt modelId="{FD44E2EB-0A49-478D-B3BE-3B19EA0BF17B}">
      <dgm:prSet phldrT="[Texto]"/>
      <dgm:spPr/>
      <dgm:t>
        <a:bodyPr/>
        <a:lstStyle/>
        <a:p>
          <a:r>
            <a:rPr lang="es-EC" b="1" dirty="0" smtClean="0"/>
            <a:t>Id y contraseña o PIN.</a:t>
          </a:r>
          <a:endParaRPr lang="es-EC" b="1" dirty="0"/>
        </a:p>
      </dgm:t>
    </dgm:pt>
    <dgm:pt modelId="{31384F39-82B0-45BC-AC6E-063548866B87}" type="parTrans" cxnId="{76B1B6C9-3B2A-4038-8507-8F77D20C2B64}">
      <dgm:prSet/>
      <dgm:spPr/>
      <dgm:t>
        <a:bodyPr/>
        <a:lstStyle/>
        <a:p>
          <a:endParaRPr lang="es-EC"/>
        </a:p>
      </dgm:t>
    </dgm:pt>
    <dgm:pt modelId="{5B3C8C22-47CA-4E10-AF90-A61BF83B7A3D}" type="sibTrans" cxnId="{76B1B6C9-3B2A-4038-8507-8F77D20C2B64}">
      <dgm:prSet/>
      <dgm:spPr/>
      <dgm:t>
        <a:bodyPr/>
        <a:lstStyle/>
        <a:p>
          <a:endParaRPr lang="es-EC"/>
        </a:p>
      </dgm:t>
    </dgm:pt>
    <dgm:pt modelId="{6C4413F8-BCE7-456B-A38B-E30A3B9BC038}">
      <dgm:prSet phldrT="[Texto]"/>
      <dgm:spPr/>
      <dgm:t>
        <a:bodyPr/>
        <a:lstStyle/>
        <a:p>
          <a:r>
            <a:rPr lang="es-EC" b="1" dirty="0" smtClean="0"/>
            <a:t>Algo que el usuario posee </a:t>
          </a:r>
          <a:endParaRPr lang="es-EC" b="1" dirty="0"/>
        </a:p>
      </dgm:t>
    </dgm:pt>
    <dgm:pt modelId="{59D012C1-B3FA-4571-8DE2-5513B0EE44E2}" type="parTrans" cxnId="{52B9CA1F-59A7-4A04-ADCC-8963386BCC0C}">
      <dgm:prSet/>
      <dgm:spPr/>
      <dgm:t>
        <a:bodyPr/>
        <a:lstStyle/>
        <a:p>
          <a:endParaRPr lang="es-EC"/>
        </a:p>
      </dgm:t>
    </dgm:pt>
    <dgm:pt modelId="{A165FDDA-4C9C-486B-9319-D0A5CE2E538A}" type="sibTrans" cxnId="{52B9CA1F-59A7-4A04-ADCC-8963386BCC0C}">
      <dgm:prSet/>
      <dgm:spPr/>
      <dgm:t>
        <a:bodyPr/>
        <a:lstStyle/>
        <a:p>
          <a:endParaRPr lang="es-EC"/>
        </a:p>
      </dgm:t>
    </dgm:pt>
    <dgm:pt modelId="{98A57C75-C976-4C08-8A01-07BE56C73578}">
      <dgm:prSet phldrT="[Texto]"/>
      <dgm:spPr/>
      <dgm:t>
        <a:bodyPr/>
        <a:lstStyle/>
        <a:p>
          <a:r>
            <a:rPr lang="es-EC" b="1" dirty="0" smtClean="0"/>
            <a:t>Tarjetas electrónicas, Smart Card</a:t>
          </a:r>
          <a:endParaRPr lang="es-EC" b="1" dirty="0"/>
        </a:p>
      </dgm:t>
    </dgm:pt>
    <dgm:pt modelId="{C6E03ABC-44C2-4F96-9697-E52DBAE3154B}" type="parTrans" cxnId="{C9C58B18-F93B-441C-A179-C89D63596301}">
      <dgm:prSet/>
      <dgm:spPr/>
      <dgm:t>
        <a:bodyPr/>
        <a:lstStyle/>
        <a:p>
          <a:endParaRPr lang="es-EC"/>
        </a:p>
      </dgm:t>
    </dgm:pt>
    <dgm:pt modelId="{34EDD244-8C4E-41B1-9A25-207ED17FD963}" type="sibTrans" cxnId="{C9C58B18-F93B-441C-A179-C89D63596301}">
      <dgm:prSet/>
      <dgm:spPr/>
      <dgm:t>
        <a:bodyPr/>
        <a:lstStyle/>
        <a:p>
          <a:endParaRPr lang="es-EC"/>
        </a:p>
      </dgm:t>
    </dgm:pt>
    <dgm:pt modelId="{1FBE375A-4DEF-4ACE-BE80-C4B7E911DC48}">
      <dgm:prSet phldrT="[Texto]"/>
      <dgm:spPr/>
      <dgm:t>
        <a:bodyPr/>
        <a:lstStyle/>
        <a:p>
          <a:r>
            <a:rPr lang="es-EC" b="1" dirty="0" smtClean="0"/>
            <a:t>Algo que el usuario hace </a:t>
          </a:r>
          <a:endParaRPr lang="es-EC" b="1" dirty="0"/>
        </a:p>
      </dgm:t>
    </dgm:pt>
    <dgm:pt modelId="{0E8910DE-43F4-4388-9FA6-AF45EFC1B940}" type="parTrans" cxnId="{33BE253B-5D5C-4166-8A46-BB39409C6332}">
      <dgm:prSet/>
      <dgm:spPr/>
      <dgm:t>
        <a:bodyPr/>
        <a:lstStyle/>
        <a:p>
          <a:endParaRPr lang="es-EC"/>
        </a:p>
      </dgm:t>
    </dgm:pt>
    <dgm:pt modelId="{64A34EAA-7531-4C91-A9DC-0C745D1B5EE7}" type="sibTrans" cxnId="{33BE253B-5D5C-4166-8A46-BB39409C6332}">
      <dgm:prSet/>
      <dgm:spPr/>
      <dgm:t>
        <a:bodyPr/>
        <a:lstStyle/>
        <a:p>
          <a:endParaRPr lang="es-EC"/>
        </a:p>
      </dgm:t>
    </dgm:pt>
    <dgm:pt modelId="{9C41DEED-7C2E-4014-AB7F-B98D8D17F637}">
      <dgm:prSet phldrT="[Texto]"/>
      <dgm:spPr/>
      <dgm:t>
        <a:bodyPr/>
        <a:lstStyle/>
        <a:p>
          <a:r>
            <a:rPr lang="es-EC" b="1" dirty="0" smtClean="0"/>
            <a:t>Voz, escribir y caminar.</a:t>
          </a:r>
          <a:endParaRPr lang="es-EC" b="1" dirty="0"/>
        </a:p>
      </dgm:t>
    </dgm:pt>
    <dgm:pt modelId="{DFEAE72E-27F2-45BA-8BC5-4033BB19ACA8}" type="parTrans" cxnId="{54FE57E2-BF11-49DB-B815-138EE34656E6}">
      <dgm:prSet/>
      <dgm:spPr/>
      <dgm:t>
        <a:bodyPr/>
        <a:lstStyle/>
        <a:p>
          <a:endParaRPr lang="es-EC"/>
        </a:p>
      </dgm:t>
    </dgm:pt>
    <dgm:pt modelId="{B9138F78-D01D-49AE-88C7-87CC193DD20E}" type="sibTrans" cxnId="{54FE57E2-BF11-49DB-B815-138EE34656E6}">
      <dgm:prSet/>
      <dgm:spPr/>
      <dgm:t>
        <a:bodyPr/>
        <a:lstStyle/>
        <a:p>
          <a:endParaRPr lang="es-EC"/>
        </a:p>
      </dgm:t>
    </dgm:pt>
    <dgm:pt modelId="{1D12A428-A28C-4E71-B305-076BDDDA0428}">
      <dgm:prSet phldrT="[Texto]"/>
      <dgm:spPr/>
      <dgm:t>
        <a:bodyPr/>
        <a:lstStyle/>
        <a:p>
          <a:r>
            <a:rPr lang="es-EC" b="1" dirty="0" smtClean="0"/>
            <a:t>Algo que la persona es </a:t>
          </a:r>
          <a:endParaRPr lang="es-EC" b="1" dirty="0"/>
        </a:p>
      </dgm:t>
    </dgm:pt>
    <dgm:pt modelId="{866E61D4-EA29-4BE9-B231-65DF31B6A475}" type="parTrans" cxnId="{674AF553-587A-4FA9-BC28-1F9693CE362C}">
      <dgm:prSet/>
      <dgm:spPr/>
      <dgm:t>
        <a:bodyPr/>
        <a:lstStyle/>
        <a:p>
          <a:endParaRPr lang="es-EC"/>
        </a:p>
      </dgm:t>
    </dgm:pt>
    <dgm:pt modelId="{E3CBA58A-CF85-4BA0-BEF6-44F745EB4D65}" type="sibTrans" cxnId="{674AF553-587A-4FA9-BC28-1F9693CE362C}">
      <dgm:prSet/>
      <dgm:spPr/>
      <dgm:t>
        <a:bodyPr/>
        <a:lstStyle/>
        <a:p>
          <a:endParaRPr lang="es-EC"/>
        </a:p>
      </dgm:t>
    </dgm:pt>
    <dgm:pt modelId="{B758CCE5-1F8A-4129-ABBB-29FD7BABA193}">
      <dgm:prSet phldrT="[Texto]"/>
      <dgm:spPr/>
      <dgm:t>
        <a:bodyPr/>
        <a:lstStyle/>
        <a:p>
          <a:r>
            <a:rPr lang="es-EC" b="1" dirty="0" smtClean="0"/>
            <a:t>Huella digital, rostro e iris.</a:t>
          </a:r>
          <a:endParaRPr lang="es-EC" b="1" dirty="0"/>
        </a:p>
      </dgm:t>
    </dgm:pt>
    <dgm:pt modelId="{7323DC61-0DC8-4F74-823B-347B74998D5F}" type="parTrans" cxnId="{A56F3344-B804-46FF-B39B-A1256AE453AA}">
      <dgm:prSet/>
      <dgm:spPr/>
      <dgm:t>
        <a:bodyPr/>
        <a:lstStyle/>
        <a:p>
          <a:endParaRPr lang="es-EC"/>
        </a:p>
      </dgm:t>
    </dgm:pt>
    <dgm:pt modelId="{CAF1F47B-C3E7-49B4-AD8A-3ABE0803D24F}" type="sibTrans" cxnId="{A56F3344-B804-46FF-B39B-A1256AE453AA}">
      <dgm:prSet/>
      <dgm:spPr/>
      <dgm:t>
        <a:bodyPr/>
        <a:lstStyle/>
        <a:p>
          <a:endParaRPr lang="es-EC"/>
        </a:p>
      </dgm:t>
    </dgm:pt>
    <dgm:pt modelId="{2B76C39D-470A-4889-A059-32565B2E2102}" type="pres">
      <dgm:prSet presAssocID="{CCB39746-A2EB-41F0-9F71-120F61CDAE63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09B1433-8B9F-41EE-9CF6-2491627ABC04}" type="pres">
      <dgm:prSet presAssocID="{CCB39746-A2EB-41F0-9F71-120F61CDAE63}" presName="children" presStyleCnt="0"/>
      <dgm:spPr/>
    </dgm:pt>
    <dgm:pt modelId="{7BD6C342-7DBC-4F0B-BB81-38A29ED5D352}" type="pres">
      <dgm:prSet presAssocID="{CCB39746-A2EB-41F0-9F71-120F61CDAE63}" presName="child1group" presStyleCnt="0"/>
      <dgm:spPr/>
    </dgm:pt>
    <dgm:pt modelId="{C0266AF7-1D2C-475D-8821-6D5DF91AAC64}" type="pres">
      <dgm:prSet presAssocID="{CCB39746-A2EB-41F0-9F71-120F61CDAE63}" presName="child1" presStyleLbl="bgAcc1" presStyleIdx="0" presStyleCnt="4"/>
      <dgm:spPr/>
      <dgm:t>
        <a:bodyPr/>
        <a:lstStyle/>
        <a:p>
          <a:endParaRPr lang="es-EC"/>
        </a:p>
      </dgm:t>
    </dgm:pt>
    <dgm:pt modelId="{683F297C-8C2A-4F25-922D-1A2881A40C24}" type="pres">
      <dgm:prSet presAssocID="{CCB39746-A2EB-41F0-9F71-120F61CDAE63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667FF29-A498-494D-8117-84696B369B3D}" type="pres">
      <dgm:prSet presAssocID="{CCB39746-A2EB-41F0-9F71-120F61CDAE63}" presName="child2group" presStyleCnt="0"/>
      <dgm:spPr/>
    </dgm:pt>
    <dgm:pt modelId="{0734D9D0-378F-4986-973C-D0F9E2E89756}" type="pres">
      <dgm:prSet presAssocID="{CCB39746-A2EB-41F0-9F71-120F61CDAE63}" presName="child2" presStyleLbl="bgAcc1" presStyleIdx="1" presStyleCnt="4"/>
      <dgm:spPr/>
      <dgm:t>
        <a:bodyPr/>
        <a:lstStyle/>
        <a:p>
          <a:endParaRPr lang="es-EC"/>
        </a:p>
      </dgm:t>
    </dgm:pt>
    <dgm:pt modelId="{071155C9-9390-426B-B773-F03B497A10F2}" type="pres">
      <dgm:prSet presAssocID="{CCB39746-A2EB-41F0-9F71-120F61CDAE63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5644B20-3013-4A18-AE25-B3365ACF2A92}" type="pres">
      <dgm:prSet presAssocID="{CCB39746-A2EB-41F0-9F71-120F61CDAE63}" presName="child3group" presStyleCnt="0"/>
      <dgm:spPr/>
    </dgm:pt>
    <dgm:pt modelId="{25FB8142-7C22-43F1-9993-21E187FCC856}" type="pres">
      <dgm:prSet presAssocID="{CCB39746-A2EB-41F0-9F71-120F61CDAE63}" presName="child3" presStyleLbl="bgAcc1" presStyleIdx="2" presStyleCnt="4"/>
      <dgm:spPr/>
      <dgm:t>
        <a:bodyPr/>
        <a:lstStyle/>
        <a:p>
          <a:endParaRPr lang="es-EC"/>
        </a:p>
      </dgm:t>
    </dgm:pt>
    <dgm:pt modelId="{5B22DF07-89E6-493C-92CE-1FD3A452AF8C}" type="pres">
      <dgm:prSet presAssocID="{CCB39746-A2EB-41F0-9F71-120F61CDAE63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9E55C5A-98BC-4BC0-8656-D031D0183440}" type="pres">
      <dgm:prSet presAssocID="{CCB39746-A2EB-41F0-9F71-120F61CDAE63}" presName="child4group" presStyleCnt="0"/>
      <dgm:spPr/>
    </dgm:pt>
    <dgm:pt modelId="{8B281F79-E0B3-481A-8691-93757E280D0C}" type="pres">
      <dgm:prSet presAssocID="{CCB39746-A2EB-41F0-9F71-120F61CDAE63}" presName="child4" presStyleLbl="bgAcc1" presStyleIdx="3" presStyleCnt="4"/>
      <dgm:spPr/>
      <dgm:t>
        <a:bodyPr/>
        <a:lstStyle/>
        <a:p>
          <a:endParaRPr lang="es-EC"/>
        </a:p>
      </dgm:t>
    </dgm:pt>
    <dgm:pt modelId="{6C9C82AA-6BFB-4704-8B29-369952851D8C}" type="pres">
      <dgm:prSet presAssocID="{CCB39746-A2EB-41F0-9F71-120F61CDAE63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73C5826-F3C1-4F7C-9D12-F771A318174D}" type="pres">
      <dgm:prSet presAssocID="{CCB39746-A2EB-41F0-9F71-120F61CDAE63}" presName="childPlaceholder" presStyleCnt="0"/>
      <dgm:spPr/>
    </dgm:pt>
    <dgm:pt modelId="{4D25DDE0-EA21-41BC-ACE0-9E4DAEDD43F3}" type="pres">
      <dgm:prSet presAssocID="{CCB39746-A2EB-41F0-9F71-120F61CDAE63}" presName="circle" presStyleCnt="0"/>
      <dgm:spPr/>
    </dgm:pt>
    <dgm:pt modelId="{E344CB78-0DE5-4689-9CDC-16BED979B317}" type="pres">
      <dgm:prSet presAssocID="{CCB39746-A2EB-41F0-9F71-120F61CDAE63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854CCC0-4173-4D12-80C8-4FD04B30054C}" type="pres">
      <dgm:prSet presAssocID="{CCB39746-A2EB-41F0-9F71-120F61CDAE63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F0A6DBA-B924-4A4E-8AB6-C646152C0680}" type="pres">
      <dgm:prSet presAssocID="{CCB39746-A2EB-41F0-9F71-120F61CDAE63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7D4EBF-B3E6-4AEB-96CA-EABBCB3D61FE}" type="pres">
      <dgm:prSet presAssocID="{CCB39746-A2EB-41F0-9F71-120F61CDAE63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A79BF41-D772-460D-94EC-6F4BC767828E}" type="pres">
      <dgm:prSet presAssocID="{CCB39746-A2EB-41F0-9F71-120F61CDAE63}" presName="quadrantPlaceholder" presStyleCnt="0"/>
      <dgm:spPr/>
    </dgm:pt>
    <dgm:pt modelId="{B40AA01F-8095-43D0-BB1B-F864B4394D67}" type="pres">
      <dgm:prSet presAssocID="{CCB39746-A2EB-41F0-9F71-120F61CDAE63}" presName="center1" presStyleLbl="fgShp" presStyleIdx="0" presStyleCnt="2"/>
      <dgm:spPr/>
    </dgm:pt>
    <dgm:pt modelId="{5C0E983B-C543-4297-89B3-2DD685F261B1}" type="pres">
      <dgm:prSet presAssocID="{CCB39746-A2EB-41F0-9F71-120F61CDAE63}" presName="center2" presStyleLbl="fgShp" presStyleIdx="1" presStyleCnt="2"/>
      <dgm:spPr/>
    </dgm:pt>
  </dgm:ptLst>
  <dgm:cxnLst>
    <dgm:cxn modelId="{C9C58B18-F93B-441C-A179-C89D63596301}" srcId="{6C4413F8-BCE7-456B-A38B-E30A3B9BC038}" destId="{98A57C75-C976-4C08-8A01-07BE56C73578}" srcOrd="0" destOrd="0" parTransId="{C6E03ABC-44C2-4F96-9697-E52DBAE3154B}" sibTransId="{34EDD244-8C4E-41B1-9A25-207ED17FD963}"/>
    <dgm:cxn modelId="{54FE57E2-BF11-49DB-B815-138EE34656E6}" srcId="{1FBE375A-4DEF-4ACE-BE80-C4B7E911DC48}" destId="{9C41DEED-7C2E-4014-AB7F-B98D8D17F637}" srcOrd="0" destOrd="0" parTransId="{DFEAE72E-27F2-45BA-8BC5-4033BB19ACA8}" sibTransId="{B9138F78-D01D-49AE-88C7-87CC193DD20E}"/>
    <dgm:cxn modelId="{A56F3344-B804-46FF-B39B-A1256AE453AA}" srcId="{1D12A428-A28C-4E71-B305-076BDDDA0428}" destId="{B758CCE5-1F8A-4129-ABBB-29FD7BABA193}" srcOrd="0" destOrd="0" parTransId="{7323DC61-0DC8-4F74-823B-347B74998D5F}" sibTransId="{CAF1F47B-C3E7-49B4-AD8A-3ABE0803D24F}"/>
    <dgm:cxn modelId="{BF9FAB4A-BF8C-4C29-A89C-97DA64F1D5D0}" type="presOf" srcId="{B758CCE5-1F8A-4129-ABBB-29FD7BABA193}" destId="{8B281F79-E0B3-481A-8691-93757E280D0C}" srcOrd="0" destOrd="0" presId="urn:microsoft.com/office/officeart/2005/8/layout/cycle4"/>
    <dgm:cxn modelId="{C664853B-89C0-49FD-BA9B-43D6A38B4263}" type="presOf" srcId="{FD44E2EB-0A49-478D-B3BE-3B19EA0BF17B}" destId="{683F297C-8C2A-4F25-922D-1A2881A40C24}" srcOrd="1" destOrd="0" presId="urn:microsoft.com/office/officeart/2005/8/layout/cycle4"/>
    <dgm:cxn modelId="{3931F2E3-4FF4-482D-8519-B6FF827DEC62}" type="presOf" srcId="{98A57C75-C976-4C08-8A01-07BE56C73578}" destId="{071155C9-9390-426B-B773-F03B497A10F2}" srcOrd="1" destOrd="0" presId="urn:microsoft.com/office/officeart/2005/8/layout/cycle4"/>
    <dgm:cxn modelId="{38663869-62A8-4C27-A7AC-AEDDC05AFCF7}" type="presOf" srcId="{1D12A428-A28C-4E71-B305-076BDDDA0428}" destId="{B87D4EBF-B3E6-4AEB-96CA-EABBCB3D61FE}" srcOrd="0" destOrd="0" presId="urn:microsoft.com/office/officeart/2005/8/layout/cycle4"/>
    <dgm:cxn modelId="{D923850D-CEC2-4E3E-BA7C-9740E89EC1A8}" type="presOf" srcId="{1FBE375A-4DEF-4ACE-BE80-C4B7E911DC48}" destId="{9F0A6DBA-B924-4A4E-8AB6-C646152C0680}" srcOrd="0" destOrd="0" presId="urn:microsoft.com/office/officeart/2005/8/layout/cycle4"/>
    <dgm:cxn modelId="{41DC4F11-A31A-474D-9C8E-D497ABE041F6}" type="presOf" srcId="{FD44E2EB-0A49-478D-B3BE-3B19EA0BF17B}" destId="{C0266AF7-1D2C-475D-8821-6D5DF91AAC64}" srcOrd="0" destOrd="0" presId="urn:microsoft.com/office/officeart/2005/8/layout/cycle4"/>
    <dgm:cxn modelId="{41B227A4-82FC-4D7D-918D-A4FB80B5D417}" type="presOf" srcId="{98A57C75-C976-4C08-8A01-07BE56C73578}" destId="{0734D9D0-378F-4986-973C-D0F9E2E89756}" srcOrd="0" destOrd="0" presId="urn:microsoft.com/office/officeart/2005/8/layout/cycle4"/>
    <dgm:cxn modelId="{FCEBFC53-73B3-4142-A0C6-C876F04853E5}" type="presOf" srcId="{6C4413F8-BCE7-456B-A38B-E30A3B9BC038}" destId="{C854CCC0-4173-4D12-80C8-4FD04B30054C}" srcOrd="0" destOrd="0" presId="urn:microsoft.com/office/officeart/2005/8/layout/cycle4"/>
    <dgm:cxn modelId="{52B9CA1F-59A7-4A04-ADCC-8963386BCC0C}" srcId="{CCB39746-A2EB-41F0-9F71-120F61CDAE63}" destId="{6C4413F8-BCE7-456B-A38B-E30A3B9BC038}" srcOrd="1" destOrd="0" parTransId="{59D012C1-B3FA-4571-8DE2-5513B0EE44E2}" sibTransId="{A165FDDA-4C9C-486B-9319-D0A5CE2E538A}"/>
    <dgm:cxn modelId="{24AED6A1-2DE0-4882-8FF4-DC08EDE05975}" type="presOf" srcId="{9C41DEED-7C2E-4014-AB7F-B98D8D17F637}" destId="{5B22DF07-89E6-493C-92CE-1FD3A452AF8C}" srcOrd="1" destOrd="0" presId="urn:microsoft.com/office/officeart/2005/8/layout/cycle4"/>
    <dgm:cxn modelId="{34EC1FB2-4B0A-4A88-B3F3-B5345AA563E9}" type="presOf" srcId="{CCB39746-A2EB-41F0-9F71-120F61CDAE63}" destId="{2B76C39D-470A-4889-A059-32565B2E2102}" srcOrd="0" destOrd="0" presId="urn:microsoft.com/office/officeart/2005/8/layout/cycle4"/>
    <dgm:cxn modelId="{E0E0CDE1-B7F1-43D4-97F8-FD73E2B7DBEB}" srcId="{CCB39746-A2EB-41F0-9F71-120F61CDAE63}" destId="{88BF2E41-1808-48C9-9CB1-8AE3677B5342}" srcOrd="0" destOrd="0" parTransId="{D142A73B-7778-4339-B800-93259FEEA5E6}" sibTransId="{9C27CF2E-3703-4080-B972-A2E315F09B7B}"/>
    <dgm:cxn modelId="{674AF553-587A-4FA9-BC28-1F9693CE362C}" srcId="{CCB39746-A2EB-41F0-9F71-120F61CDAE63}" destId="{1D12A428-A28C-4E71-B305-076BDDDA0428}" srcOrd="3" destOrd="0" parTransId="{866E61D4-EA29-4BE9-B231-65DF31B6A475}" sibTransId="{E3CBA58A-CF85-4BA0-BEF6-44F745EB4D65}"/>
    <dgm:cxn modelId="{AC6663DC-390B-456C-8E10-122EE464A798}" type="presOf" srcId="{B758CCE5-1F8A-4129-ABBB-29FD7BABA193}" destId="{6C9C82AA-6BFB-4704-8B29-369952851D8C}" srcOrd="1" destOrd="0" presId="urn:microsoft.com/office/officeart/2005/8/layout/cycle4"/>
    <dgm:cxn modelId="{243DD2C2-0E14-410D-9883-AE02FFE73FC1}" type="presOf" srcId="{88BF2E41-1808-48C9-9CB1-8AE3677B5342}" destId="{E344CB78-0DE5-4689-9CDC-16BED979B317}" srcOrd="0" destOrd="0" presId="urn:microsoft.com/office/officeart/2005/8/layout/cycle4"/>
    <dgm:cxn modelId="{76B1B6C9-3B2A-4038-8507-8F77D20C2B64}" srcId="{88BF2E41-1808-48C9-9CB1-8AE3677B5342}" destId="{FD44E2EB-0A49-478D-B3BE-3B19EA0BF17B}" srcOrd="0" destOrd="0" parTransId="{31384F39-82B0-45BC-AC6E-063548866B87}" sibTransId="{5B3C8C22-47CA-4E10-AF90-A61BF83B7A3D}"/>
    <dgm:cxn modelId="{33BE253B-5D5C-4166-8A46-BB39409C6332}" srcId="{CCB39746-A2EB-41F0-9F71-120F61CDAE63}" destId="{1FBE375A-4DEF-4ACE-BE80-C4B7E911DC48}" srcOrd="2" destOrd="0" parTransId="{0E8910DE-43F4-4388-9FA6-AF45EFC1B940}" sibTransId="{64A34EAA-7531-4C91-A9DC-0C745D1B5EE7}"/>
    <dgm:cxn modelId="{439A61D4-2A2F-40F4-8737-94AC154E5B0F}" type="presOf" srcId="{9C41DEED-7C2E-4014-AB7F-B98D8D17F637}" destId="{25FB8142-7C22-43F1-9993-21E187FCC856}" srcOrd="0" destOrd="0" presId="urn:microsoft.com/office/officeart/2005/8/layout/cycle4"/>
    <dgm:cxn modelId="{ADF75D88-712A-4BA9-B458-C5FA221014C5}" type="presParOf" srcId="{2B76C39D-470A-4889-A059-32565B2E2102}" destId="{609B1433-8B9F-41EE-9CF6-2491627ABC04}" srcOrd="0" destOrd="0" presId="urn:microsoft.com/office/officeart/2005/8/layout/cycle4"/>
    <dgm:cxn modelId="{791EAA9C-42B2-48A7-962D-D28D2C7F8CB0}" type="presParOf" srcId="{609B1433-8B9F-41EE-9CF6-2491627ABC04}" destId="{7BD6C342-7DBC-4F0B-BB81-38A29ED5D352}" srcOrd="0" destOrd="0" presId="urn:microsoft.com/office/officeart/2005/8/layout/cycle4"/>
    <dgm:cxn modelId="{49F0F5D0-E5B6-4BD5-9767-F9FB8BAF2422}" type="presParOf" srcId="{7BD6C342-7DBC-4F0B-BB81-38A29ED5D352}" destId="{C0266AF7-1D2C-475D-8821-6D5DF91AAC64}" srcOrd="0" destOrd="0" presId="urn:microsoft.com/office/officeart/2005/8/layout/cycle4"/>
    <dgm:cxn modelId="{F50C7880-3470-4B6D-BBE0-B5419D3F80FF}" type="presParOf" srcId="{7BD6C342-7DBC-4F0B-BB81-38A29ED5D352}" destId="{683F297C-8C2A-4F25-922D-1A2881A40C24}" srcOrd="1" destOrd="0" presId="urn:microsoft.com/office/officeart/2005/8/layout/cycle4"/>
    <dgm:cxn modelId="{A53DB483-A1B8-40B1-87B8-C49E5066888C}" type="presParOf" srcId="{609B1433-8B9F-41EE-9CF6-2491627ABC04}" destId="{D667FF29-A498-494D-8117-84696B369B3D}" srcOrd="1" destOrd="0" presId="urn:microsoft.com/office/officeart/2005/8/layout/cycle4"/>
    <dgm:cxn modelId="{352E3E48-1621-473B-BA2A-1C1C75B8F7A5}" type="presParOf" srcId="{D667FF29-A498-494D-8117-84696B369B3D}" destId="{0734D9D0-378F-4986-973C-D0F9E2E89756}" srcOrd="0" destOrd="0" presId="urn:microsoft.com/office/officeart/2005/8/layout/cycle4"/>
    <dgm:cxn modelId="{8D2F8E16-5932-460B-8275-8BE39BE150CD}" type="presParOf" srcId="{D667FF29-A498-494D-8117-84696B369B3D}" destId="{071155C9-9390-426B-B773-F03B497A10F2}" srcOrd="1" destOrd="0" presId="urn:microsoft.com/office/officeart/2005/8/layout/cycle4"/>
    <dgm:cxn modelId="{027E0BA5-BBE5-4704-B513-19B61BC7280C}" type="presParOf" srcId="{609B1433-8B9F-41EE-9CF6-2491627ABC04}" destId="{05644B20-3013-4A18-AE25-B3365ACF2A92}" srcOrd="2" destOrd="0" presId="urn:microsoft.com/office/officeart/2005/8/layout/cycle4"/>
    <dgm:cxn modelId="{A36CC229-7C4F-4657-B34C-966848AF58EA}" type="presParOf" srcId="{05644B20-3013-4A18-AE25-B3365ACF2A92}" destId="{25FB8142-7C22-43F1-9993-21E187FCC856}" srcOrd="0" destOrd="0" presId="urn:microsoft.com/office/officeart/2005/8/layout/cycle4"/>
    <dgm:cxn modelId="{F1971B20-3300-43DB-8888-3FBFCE50F3B7}" type="presParOf" srcId="{05644B20-3013-4A18-AE25-B3365ACF2A92}" destId="{5B22DF07-89E6-493C-92CE-1FD3A452AF8C}" srcOrd="1" destOrd="0" presId="urn:microsoft.com/office/officeart/2005/8/layout/cycle4"/>
    <dgm:cxn modelId="{D996B4ED-2B46-40B3-AF4C-61C5EC5E08CB}" type="presParOf" srcId="{609B1433-8B9F-41EE-9CF6-2491627ABC04}" destId="{59E55C5A-98BC-4BC0-8656-D031D0183440}" srcOrd="3" destOrd="0" presId="urn:microsoft.com/office/officeart/2005/8/layout/cycle4"/>
    <dgm:cxn modelId="{7E5BBE9B-9B8B-4EEE-9426-8E0D92D7FE60}" type="presParOf" srcId="{59E55C5A-98BC-4BC0-8656-D031D0183440}" destId="{8B281F79-E0B3-481A-8691-93757E280D0C}" srcOrd="0" destOrd="0" presId="urn:microsoft.com/office/officeart/2005/8/layout/cycle4"/>
    <dgm:cxn modelId="{BB8176CC-DC0F-4FBB-970A-977DAD30428C}" type="presParOf" srcId="{59E55C5A-98BC-4BC0-8656-D031D0183440}" destId="{6C9C82AA-6BFB-4704-8B29-369952851D8C}" srcOrd="1" destOrd="0" presId="urn:microsoft.com/office/officeart/2005/8/layout/cycle4"/>
    <dgm:cxn modelId="{FC5DB1BA-7891-4BDD-8502-68D1555F3E27}" type="presParOf" srcId="{609B1433-8B9F-41EE-9CF6-2491627ABC04}" destId="{473C5826-F3C1-4F7C-9D12-F771A318174D}" srcOrd="4" destOrd="0" presId="urn:microsoft.com/office/officeart/2005/8/layout/cycle4"/>
    <dgm:cxn modelId="{775EF9BB-95C7-4C0D-B45A-42338D5E6927}" type="presParOf" srcId="{2B76C39D-470A-4889-A059-32565B2E2102}" destId="{4D25DDE0-EA21-41BC-ACE0-9E4DAEDD43F3}" srcOrd="1" destOrd="0" presId="urn:microsoft.com/office/officeart/2005/8/layout/cycle4"/>
    <dgm:cxn modelId="{3B5C103B-1E37-4D4F-83A6-46B7F238244E}" type="presParOf" srcId="{4D25DDE0-EA21-41BC-ACE0-9E4DAEDD43F3}" destId="{E344CB78-0DE5-4689-9CDC-16BED979B317}" srcOrd="0" destOrd="0" presId="urn:microsoft.com/office/officeart/2005/8/layout/cycle4"/>
    <dgm:cxn modelId="{16A8D8F9-D74E-459D-8D22-99FD228422E0}" type="presParOf" srcId="{4D25DDE0-EA21-41BC-ACE0-9E4DAEDD43F3}" destId="{C854CCC0-4173-4D12-80C8-4FD04B30054C}" srcOrd="1" destOrd="0" presId="urn:microsoft.com/office/officeart/2005/8/layout/cycle4"/>
    <dgm:cxn modelId="{11AD91AB-76B1-4A2E-99F7-1AB101C2D0F6}" type="presParOf" srcId="{4D25DDE0-EA21-41BC-ACE0-9E4DAEDD43F3}" destId="{9F0A6DBA-B924-4A4E-8AB6-C646152C0680}" srcOrd="2" destOrd="0" presId="urn:microsoft.com/office/officeart/2005/8/layout/cycle4"/>
    <dgm:cxn modelId="{30894E58-D8EE-447A-8C44-7ED03C0667BA}" type="presParOf" srcId="{4D25DDE0-EA21-41BC-ACE0-9E4DAEDD43F3}" destId="{B87D4EBF-B3E6-4AEB-96CA-EABBCB3D61FE}" srcOrd="3" destOrd="0" presId="urn:microsoft.com/office/officeart/2005/8/layout/cycle4"/>
    <dgm:cxn modelId="{2D57BA2B-5F9A-43B6-AFF4-3AA69A80192F}" type="presParOf" srcId="{4D25DDE0-EA21-41BC-ACE0-9E4DAEDD43F3}" destId="{FA79BF41-D772-460D-94EC-6F4BC767828E}" srcOrd="4" destOrd="0" presId="urn:microsoft.com/office/officeart/2005/8/layout/cycle4"/>
    <dgm:cxn modelId="{CF965053-86E3-48D7-A673-39CE3A6DB5B1}" type="presParOf" srcId="{2B76C39D-470A-4889-A059-32565B2E2102}" destId="{B40AA01F-8095-43D0-BB1B-F864B4394D67}" srcOrd="2" destOrd="0" presId="urn:microsoft.com/office/officeart/2005/8/layout/cycle4"/>
    <dgm:cxn modelId="{620FED58-3CB5-485C-A1CF-076475132193}" type="presParOf" srcId="{2B76C39D-470A-4889-A059-32565B2E2102}" destId="{5C0E983B-C543-4297-89B3-2DD685F261B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DD84554-2E0C-4627-B504-BE3A536E4280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2EEC93D3-886D-4B15-B53F-9789E9C40C7E}">
      <dgm:prSet phldrT="[Texto]" custT="1"/>
      <dgm:spPr/>
      <dgm:t>
        <a:bodyPr/>
        <a:lstStyle/>
        <a:p>
          <a:r>
            <a:rPr lang="es-EC" sz="3300" b="1" dirty="0" smtClean="0"/>
            <a:t>Credenciales poco robustas</a:t>
          </a:r>
          <a:endParaRPr lang="es-EC" sz="3300" dirty="0"/>
        </a:p>
      </dgm:t>
    </dgm:pt>
    <dgm:pt modelId="{5389EF74-53B8-4F4F-BA0D-9012957B2C80}" type="parTrans" cxnId="{F646B86B-1016-4FD5-931A-88045C50DC0B}">
      <dgm:prSet/>
      <dgm:spPr/>
      <dgm:t>
        <a:bodyPr/>
        <a:lstStyle/>
        <a:p>
          <a:endParaRPr lang="es-EC"/>
        </a:p>
      </dgm:t>
    </dgm:pt>
    <dgm:pt modelId="{436315D8-123B-4121-A980-A61DDA39282F}" type="sibTrans" cxnId="{F646B86B-1016-4FD5-931A-88045C50DC0B}">
      <dgm:prSet/>
      <dgm:spPr/>
      <dgm:t>
        <a:bodyPr/>
        <a:lstStyle/>
        <a:p>
          <a:endParaRPr lang="es-EC"/>
        </a:p>
      </dgm:t>
    </dgm:pt>
    <dgm:pt modelId="{43963861-4B98-4136-B62D-0C0304A2FE8B}">
      <dgm:prSet phldrT="[Texto]"/>
      <dgm:spPr/>
      <dgm:t>
        <a:bodyPr/>
        <a:lstStyle/>
        <a:p>
          <a:r>
            <a:rPr lang="es-EC" b="1" dirty="0" smtClean="0"/>
            <a:t>Ataques de fuerza bruta</a:t>
          </a:r>
          <a:endParaRPr lang="es-EC" dirty="0"/>
        </a:p>
      </dgm:t>
    </dgm:pt>
    <dgm:pt modelId="{7B2AAA90-A658-4126-9D96-D9BE7F576CA8}" type="parTrans" cxnId="{D65CC410-2C84-4DDE-8F38-147B618BB06C}">
      <dgm:prSet/>
      <dgm:spPr/>
      <dgm:t>
        <a:bodyPr/>
        <a:lstStyle/>
        <a:p>
          <a:endParaRPr lang="es-EC"/>
        </a:p>
      </dgm:t>
    </dgm:pt>
    <dgm:pt modelId="{4367B728-9A3B-47FB-A811-DEE5E9A7DA89}" type="sibTrans" cxnId="{D65CC410-2C84-4DDE-8F38-147B618BB06C}">
      <dgm:prSet/>
      <dgm:spPr/>
      <dgm:t>
        <a:bodyPr/>
        <a:lstStyle/>
        <a:p>
          <a:endParaRPr lang="es-EC"/>
        </a:p>
      </dgm:t>
    </dgm:pt>
    <dgm:pt modelId="{BEE5D1F0-ADD5-439C-BA17-6999F85935B4}">
      <dgm:prSet phldrT="[Texto]"/>
      <dgm:spPr/>
      <dgm:t>
        <a:bodyPr/>
        <a:lstStyle/>
        <a:p>
          <a:r>
            <a:rPr lang="es-EC" b="1" dirty="0" smtClean="0"/>
            <a:t>Robo de credenciales</a:t>
          </a:r>
          <a:endParaRPr lang="es-EC" dirty="0"/>
        </a:p>
      </dgm:t>
    </dgm:pt>
    <dgm:pt modelId="{BB6E031C-16FE-4F57-A6B1-F7D9DC7972F2}" type="parTrans" cxnId="{8FC77ED4-71B3-41E1-9B4B-B3193414181C}">
      <dgm:prSet/>
      <dgm:spPr/>
      <dgm:t>
        <a:bodyPr/>
        <a:lstStyle/>
        <a:p>
          <a:endParaRPr lang="es-EC"/>
        </a:p>
      </dgm:t>
    </dgm:pt>
    <dgm:pt modelId="{8140408E-398E-4C1F-9ACD-CE1426601509}" type="sibTrans" cxnId="{8FC77ED4-71B3-41E1-9B4B-B3193414181C}">
      <dgm:prSet/>
      <dgm:spPr/>
      <dgm:t>
        <a:bodyPr/>
        <a:lstStyle/>
        <a:p>
          <a:endParaRPr lang="es-EC"/>
        </a:p>
      </dgm:t>
    </dgm:pt>
    <dgm:pt modelId="{4FC7B59C-E73F-4043-A326-64A9086BA4C0}">
      <dgm:prSet phldrT="[Texto]"/>
      <dgm:spPr/>
      <dgm:t>
        <a:bodyPr/>
        <a:lstStyle/>
        <a:p>
          <a:r>
            <a:rPr lang="es-EC" b="1" dirty="0" smtClean="0"/>
            <a:t>Falta de mecanismos de protección en la comunicación</a:t>
          </a:r>
          <a:endParaRPr lang="es-EC" dirty="0"/>
        </a:p>
      </dgm:t>
    </dgm:pt>
    <dgm:pt modelId="{8658EBF8-29D9-406E-8BCB-D5D32AD7C060}" type="parTrans" cxnId="{F66A0897-F8DC-4E2D-84CA-4A9E1CDCC36E}">
      <dgm:prSet/>
      <dgm:spPr/>
      <dgm:t>
        <a:bodyPr/>
        <a:lstStyle/>
        <a:p>
          <a:endParaRPr lang="es-EC"/>
        </a:p>
      </dgm:t>
    </dgm:pt>
    <dgm:pt modelId="{71BA8E6D-ADE1-47DA-8B90-2ABFF876E27B}" type="sibTrans" cxnId="{F66A0897-F8DC-4E2D-84CA-4A9E1CDCC36E}">
      <dgm:prSet/>
      <dgm:spPr/>
      <dgm:t>
        <a:bodyPr/>
        <a:lstStyle/>
        <a:p>
          <a:endParaRPr lang="es-EC"/>
        </a:p>
      </dgm:t>
    </dgm:pt>
    <dgm:pt modelId="{22C16185-0E2C-46BD-9222-B0EDF3C4D2B4}" type="pres">
      <dgm:prSet presAssocID="{CDD84554-2E0C-4627-B504-BE3A536E428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2D8C108-EF95-447F-833F-6149A63D28F7}" type="pres">
      <dgm:prSet presAssocID="{2EEC93D3-886D-4B15-B53F-9789E9C40C7E}" presName="node" presStyleLbl="node1" presStyleIdx="0" presStyleCnt="4" custScaleX="10002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2E9B10B-F1D6-410B-B9DD-F039B2B0EF04}" type="pres">
      <dgm:prSet presAssocID="{436315D8-123B-4121-A980-A61DDA39282F}" presName="sibTrans" presStyleCnt="0"/>
      <dgm:spPr/>
    </dgm:pt>
    <dgm:pt modelId="{B4FA8527-ADDA-4D95-8340-32539CA0D635}" type="pres">
      <dgm:prSet presAssocID="{43963861-4B98-4136-B62D-0C0304A2FE8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AB587FA-F772-4EDD-8C90-3E49CEBDD08B}" type="pres">
      <dgm:prSet presAssocID="{4367B728-9A3B-47FB-A811-DEE5E9A7DA89}" presName="sibTrans" presStyleCnt="0"/>
      <dgm:spPr/>
    </dgm:pt>
    <dgm:pt modelId="{FB698F45-A77D-4C9A-A531-F37E5A248044}" type="pres">
      <dgm:prSet presAssocID="{BEE5D1F0-ADD5-439C-BA17-6999F85935B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490ABD-1EE4-422B-A613-AB61DE2EEA0D}" type="pres">
      <dgm:prSet presAssocID="{8140408E-398E-4C1F-9ACD-CE1426601509}" presName="sibTrans" presStyleCnt="0"/>
      <dgm:spPr/>
    </dgm:pt>
    <dgm:pt modelId="{288BF121-87C7-44D3-8765-59F70305D717}" type="pres">
      <dgm:prSet presAssocID="{4FC7B59C-E73F-4043-A326-64A9086BA4C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65CC410-2C84-4DDE-8F38-147B618BB06C}" srcId="{CDD84554-2E0C-4627-B504-BE3A536E4280}" destId="{43963861-4B98-4136-B62D-0C0304A2FE8B}" srcOrd="1" destOrd="0" parTransId="{7B2AAA90-A658-4126-9D96-D9BE7F576CA8}" sibTransId="{4367B728-9A3B-47FB-A811-DEE5E9A7DA89}"/>
    <dgm:cxn modelId="{F21876BE-2DC0-4656-AF14-1FAE0651135E}" type="presOf" srcId="{2EEC93D3-886D-4B15-B53F-9789E9C40C7E}" destId="{72D8C108-EF95-447F-833F-6149A63D28F7}" srcOrd="0" destOrd="0" presId="urn:microsoft.com/office/officeart/2005/8/layout/default"/>
    <dgm:cxn modelId="{423BD01D-C40D-4E6D-A810-D365CB307AEF}" type="presOf" srcId="{4FC7B59C-E73F-4043-A326-64A9086BA4C0}" destId="{288BF121-87C7-44D3-8765-59F70305D717}" srcOrd="0" destOrd="0" presId="urn:microsoft.com/office/officeart/2005/8/layout/default"/>
    <dgm:cxn modelId="{F66A0897-F8DC-4E2D-84CA-4A9E1CDCC36E}" srcId="{CDD84554-2E0C-4627-B504-BE3A536E4280}" destId="{4FC7B59C-E73F-4043-A326-64A9086BA4C0}" srcOrd="3" destOrd="0" parTransId="{8658EBF8-29D9-406E-8BCB-D5D32AD7C060}" sibTransId="{71BA8E6D-ADE1-47DA-8B90-2ABFF876E27B}"/>
    <dgm:cxn modelId="{6BEB5F53-E51D-49D8-9A16-CE6C8D5A6D0C}" type="presOf" srcId="{BEE5D1F0-ADD5-439C-BA17-6999F85935B4}" destId="{FB698F45-A77D-4C9A-A531-F37E5A248044}" srcOrd="0" destOrd="0" presId="urn:microsoft.com/office/officeart/2005/8/layout/default"/>
    <dgm:cxn modelId="{567AC2E3-FD4E-4680-A15A-14CB4BC5AE4D}" type="presOf" srcId="{43963861-4B98-4136-B62D-0C0304A2FE8B}" destId="{B4FA8527-ADDA-4D95-8340-32539CA0D635}" srcOrd="0" destOrd="0" presId="urn:microsoft.com/office/officeart/2005/8/layout/default"/>
    <dgm:cxn modelId="{7259B8B1-39A7-4BD7-9C6B-61D4697882E4}" type="presOf" srcId="{CDD84554-2E0C-4627-B504-BE3A536E4280}" destId="{22C16185-0E2C-46BD-9222-B0EDF3C4D2B4}" srcOrd="0" destOrd="0" presId="urn:microsoft.com/office/officeart/2005/8/layout/default"/>
    <dgm:cxn modelId="{F646B86B-1016-4FD5-931A-88045C50DC0B}" srcId="{CDD84554-2E0C-4627-B504-BE3A536E4280}" destId="{2EEC93D3-886D-4B15-B53F-9789E9C40C7E}" srcOrd="0" destOrd="0" parTransId="{5389EF74-53B8-4F4F-BA0D-9012957B2C80}" sibTransId="{436315D8-123B-4121-A980-A61DDA39282F}"/>
    <dgm:cxn modelId="{8FC77ED4-71B3-41E1-9B4B-B3193414181C}" srcId="{CDD84554-2E0C-4627-B504-BE3A536E4280}" destId="{BEE5D1F0-ADD5-439C-BA17-6999F85935B4}" srcOrd="2" destOrd="0" parTransId="{BB6E031C-16FE-4F57-A6B1-F7D9DC7972F2}" sibTransId="{8140408E-398E-4C1F-9ACD-CE1426601509}"/>
    <dgm:cxn modelId="{89473154-20A8-4926-916E-BED9060A6FE1}" type="presParOf" srcId="{22C16185-0E2C-46BD-9222-B0EDF3C4D2B4}" destId="{72D8C108-EF95-447F-833F-6149A63D28F7}" srcOrd="0" destOrd="0" presId="urn:microsoft.com/office/officeart/2005/8/layout/default"/>
    <dgm:cxn modelId="{BE26E44B-A5F1-4990-8461-2D4ADAE852BF}" type="presParOf" srcId="{22C16185-0E2C-46BD-9222-B0EDF3C4D2B4}" destId="{C2E9B10B-F1D6-410B-B9DD-F039B2B0EF04}" srcOrd="1" destOrd="0" presId="urn:microsoft.com/office/officeart/2005/8/layout/default"/>
    <dgm:cxn modelId="{7484887D-2F15-497A-BB53-B1B8AC7DE5B5}" type="presParOf" srcId="{22C16185-0E2C-46BD-9222-B0EDF3C4D2B4}" destId="{B4FA8527-ADDA-4D95-8340-32539CA0D635}" srcOrd="2" destOrd="0" presId="urn:microsoft.com/office/officeart/2005/8/layout/default"/>
    <dgm:cxn modelId="{4191F152-A793-43EE-ADD8-244707EA99D0}" type="presParOf" srcId="{22C16185-0E2C-46BD-9222-B0EDF3C4D2B4}" destId="{CAB587FA-F772-4EDD-8C90-3E49CEBDD08B}" srcOrd="3" destOrd="0" presId="urn:microsoft.com/office/officeart/2005/8/layout/default"/>
    <dgm:cxn modelId="{0D506014-5D09-4023-8905-479D50D49A8B}" type="presParOf" srcId="{22C16185-0E2C-46BD-9222-B0EDF3C4D2B4}" destId="{FB698F45-A77D-4C9A-A531-F37E5A248044}" srcOrd="4" destOrd="0" presId="urn:microsoft.com/office/officeart/2005/8/layout/default"/>
    <dgm:cxn modelId="{77157F64-24A2-442B-8AC5-F619EA689922}" type="presParOf" srcId="{22C16185-0E2C-46BD-9222-B0EDF3C4D2B4}" destId="{2D490ABD-1EE4-422B-A613-AB61DE2EEA0D}" srcOrd="5" destOrd="0" presId="urn:microsoft.com/office/officeart/2005/8/layout/default"/>
    <dgm:cxn modelId="{7B266A2E-6644-4C6F-B25A-480730BC7264}" type="presParOf" srcId="{22C16185-0E2C-46BD-9222-B0EDF3C4D2B4}" destId="{288BF121-87C7-44D3-8765-59F70305D71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946527-6DED-42D9-B652-AC4DEA86DF5D}">
      <dsp:nvSpPr>
        <dsp:cNvPr id="0" name=""/>
        <dsp:cNvSpPr/>
      </dsp:nvSpPr>
      <dsp:spPr>
        <a:xfrm>
          <a:off x="436321" y="0"/>
          <a:ext cx="4944978" cy="275378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895E48-5CFF-4575-AB3C-4FC9D9ECC084}">
      <dsp:nvSpPr>
        <dsp:cNvPr id="0" name=""/>
        <dsp:cNvSpPr/>
      </dsp:nvSpPr>
      <dsp:spPr>
        <a:xfrm>
          <a:off x="319" y="826136"/>
          <a:ext cx="1785410" cy="11015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900" kern="1200" dirty="0" smtClean="0"/>
            <a:t>8.0%</a:t>
          </a:r>
          <a:endParaRPr lang="es-EC" sz="3900" kern="1200" dirty="0"/>
        </a:p>
      </dsp:txBody>
      <dsp:txXfrm>
        <a:off x="54090" y="879907"/>
        <a:ext cx="1677868" cy="993972"/>
      </dsp:txXfrm>
    </dsp:sp>
    <dsp:sp modelId="{BE47662A-48F9-42D4-89AA-429DF85205F1}">
      <dsp:nvSpPr>
        <dsp:cNvPr id="0" name=""/>
        <dsp:cNvSpPr/>
      </dsp:nvSpPr>
      <dsp:spPr>
        <a:xfrm>
          <a:off x="2016105" y="826136"/>
          <a:ext cx="1785410" cy="11015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900" kern="1200" dirty="0" smtClean="0"/>
            <a:t>9.8 %</a:t>
          </a:r>
          <a:endParaRPr lang="es-EC" sz="3900" kern="1200" dirty="0"/>
        </a:p>
      </dsp:txBody>
      <dsp:txXfrm>
        <a:off x="2069876" y="879907"/>
        <a:ext cx="1677868" cy="993972"/>
      </dsp:txXfrm>
    </dsp:sp>
    <dsp:sp modelId="{29521126-0D4B-47C2-B3E1-75B2E8D113CE}">
      <dsp:nvSpPr>
        <dsp:cNvPr id="0" name=""/>
        <dsp:cNvSpPr/>
      </dsp:nvSpPr>
      <dsp:spPr>
        <a:xfrm>
          <a:off x="4031891" y="826136"/>
          <a:ext cx="1785410" cy="11015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900" kern="1200" dirty="0" smtClean="0"/>
            <a:t>18.3 %</a:t>
          </a:r>
          <a:endParaRPr lang="es-EC" sz="3900" kern="1200" dirty="0"/>
        </a:p>
      </dsp:txBody>
      <dsp:txXfrm>
        <a:off x="4085662" y="879907"/>
        <a:ext cx="1677868" cy="9939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D2D05E-70C3-42E2-BFC3-5F1C49080B7E}">
      <dsp:nvSpPr>
        <dsp:cNvPr id="0" name=""/>
        <dsp:cNvSpPr/>
      </dsp:nvSpPr>
      <dsp:spPr>
        <a:xfrm rot="5400000">
          <a:off x="6307105" y="-2550912"/>
          <a:ext cx="1065212" cy="64373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700" kern="1200" dirty="0" smtClean="0"/>
            <a:t>Tiempo de respuesta retardado.</a:t>
          </a:r>
          <a:endParaRPr lang="es-E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700" kern="1200" dirty="0" smtClean="0"/>
            <a:t>Sobrecarga de procesamiento.</a:t>
          </a:r>
          <a:endParaRPr lang="es-ES" sz="2700" kern="1200" dirty="0"/>
        </a:p>
      </dsp:txBody>
      <dsp:txXfrm rot="-5400000">
        <a:off x="3621024" y="187168"/>
        <a:ext cx="6385377" cy="961214"/>
      </dsp:txXfrm>
    </dsp:sp>
    <dsp:sp modelId="{20EA3B2D-EC7F-434D-9B4C-4C772582ED20}">
      <dsp:nvSpPr>
        <dsp:cNvPr id="0" name=""/>
        <dsp:cNvSpPr/>
      </dsp:nvSpPr>
      <dsp:spPr>
        <a:xfrm>
          <a:off x="0" y="2017"/>
          <a:ext cx="3621024" cy="13315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Generación de diseños aleatorios de teclado</a:t>
          </a:r>
          <a:endParaRPr lang="es-ES" sz="2300" kern="1200" dirty="0"/>
        </a:p>
      </dsp:txBody>
      <dsp:txXfrm>
        <a:off x="64999" y="67016"/>
        <a:ext cx="3491026" cy="1201517"/>
      </dsp:txXfrm>
    </dsp:sp>
    <dsp:sp modelId="{AF6654C3-46AC-4F42-9038-214C276F7151}">
      <dsp:nvSpPr>
        <dsp:cNvPr id="0" name=""/>
        <dsp:cNvSpPr/>
      </dsp:nvSpPr>
      <dsp:spPr>
        <a:xfrm rot="5400000">
          <a:off x="6307105" y="-1152821"/>
          <a:ext cx="1065212" cy="64373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700" kern="1200" dirty="0" smtClean="0"/>
            <a:t>Herramientas de capturas de pantalla y clics. </a:t>
          </a:r>
          <a:endParaRPr lang="es-ES" sz="2700" kern="1200" dirty="0"/>
        </a:p>
      </dsp:txBody>
      <dsp:txXfrm rot="-5400000">
        <a:off x="3621024" y="1585259"/>
        <a:ext cx="6385377" cy="961214"/>
      </dsp:txXfrm>
    </dsp:sp>
    <dsp:sp modelId="{D5175671-68F1-4E31-BB51-70E14275D979}">
      <dsp:nvSpPr>
        <dsp:cNvPr id="0" name=""/>
        <dsp:cNvSpPr/>
      </dsp:nvSpPr>
      <dsp:spPr>
        <a:xfrm>
          <a:off x="0" y="1400108"/>
          <a:ext cx="3621024" cy="13315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Ingreso de credenciales por medios visuales</a:t>
          </a:r>
          <a:endParaRPr lang="es-ES" sz="2300" kern="1200" dirty="0"/>
        </a:p>
      </dsp:txBody>
      <dsp:txXfrm>
        <a:off x="64999" y="1465107"/>
        <a:ext cx="3491026" cy="1201517"/>
      </dsp:txXfrm>
    </dsp:sp>
    <dsp:sp modelId="{95648E5F-1012-4B52-8473-AD623CD6E2E0}">
      <dsp:nvSpPr>
        <dsp:cNvPr id="0" name=""/>
        <dsp:cNvSpPr/>
      </dsp:nvSpPr>
      <dsp:spPr>
        <a:xfrm rot="5400000">
          <a:off x="6307105" y="245269"/>
          <a:ext cx="1065212" cy="64373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700" kern="1200" dirty="0" smtClean="0"/>
            <a:t>Aumento de tiempo para inicios de sesión.</a:t>
          </a:r>
          <a:endParaRPr lang="es-ES" sz="2700" kern="1200" dirty="0"/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700" kern="1200" dirty="0" smtClean="0"/>
            <a:t>Problemas de usabilidad. </a:t>
          </a:r>
          <a:endParaRPr lang="es-ES" sz="2700" kern="1200" dirty="0"/>
        </a:p>
      </dsp:txBody>
      <dsp:txXfrm rot="-5400000">
        <a:off x="3621024" y="2983350"/>
        <a:ext cx="6385377" cy="961214"/>
      </dsp:txXfrm>
    </dsp:sp>
    <dsp:sp modelId="{D870165A-B62F-40AE-AD68-D3FE445410DA}">
      <dsp:nvSpPr>
        <dsp:cNvPr id="0" name=""/>
        <dsp:cNvSpPr/>
      </dsp:nvSpPr>
      <dsp:spPr>
        <a:xfrm>
          <a:off x="0" y="2798200"/>
          <a:ext cx="3621024" cy="13315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Agregación de componentes al método de autenticación tradicional</a:t>
          </a:r>
          <a:endParaRPr lang="es-ES" sz="2300" kern="1200" dirty="0"/>
        </a:p>
      </dsp:txBody>
      <dsp:txXfrm>
        <a:off x="64999" y="2863199"/>
        <a:ext cx="3491026" cy="12015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3AF8C3-167A-48DA-BBF5-90366DBD0183}">
      <dsp:nvSpPr>
        <dsp:cNvPr id="0" name=""/>
        <dsp:cNvSpPr/>
      </dsp:nvSpPr>
      <dsp:spPr>
        <a:xfrm>
          <a:off x="0" y="110748"/>
          <a:ext cx="6282266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Vulnerabilidad</a:t>
          </a:r>
          <a:endParaRPr lang="es-EC" sz="2800" kern="1200" dirty="0"/>
        </a:p>
      </dsp:txBody>
      <dsp:txXfrm>
        <a:off x="32784" y="143532"/>
        <a:ext cx="6216698" cy="606012"/>
      </dsp:txXfrm>
    </dsp:sp>
    <dsp:sp modelId="{529F992F-4FDF-4B37-9204-10817A86C17C}">
      <dsp:nvSpPr>
        <dsp:cNvPr id="0" name=""/>
        <dsp:cNvSpPr/>
      </dsp:nvSpPr>
      <dsp:spPr>
        <a:xfrm>
          <a:off x="0" y="782328"/>
          <a:ext cx="6282266" cy="1014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462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200" kern="1200" dirty="0" smtClean="0"/>
            <a:t>Se considera un defecto de diseño, error al implementar el sistema o mal uso de los protocolos de seguridad.</a:t>
          </a:r>
          <a:endParaRPr lang="es-EC" sz="2200" kern="1200" dirty="0"/>
        </a:p>
      </dsp:txBody>
      <dsp:txXfrm>
        <a:off x="0" y="782328"/>
        <a:ext cx="6282266" cy="1014300"/>
      </dsp:txXfrm>
    </dsp:sp>
    <dsp:sp modelId="{4F7BF47D-75E5-4A33-9E43-EDEE6ADB881E}">
      <dsp:nvSpPr>
        <dsp:cNvPr id="0" name=""/>
        <dsp:cNvSpPr/>
      </dsp:nvSpPr>
      <dsp:spPr>
        <a:xfrm>
          <a:off x="0" y="1796628"/>
          <a:ext cx="6282266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 smtClean="0"/>
            <a:t>Amenazas</a:t>
          </a:r>
          <a:endParaRPr lang="es-EC" sz="2800" kern="1200" dirty="0"/>
        </a:p>
      </dsp:txBody>
      <dsp:txXfrm>
        <a:off x="32784" y="1829412"/>
        <a:ext cx="6216698" cy="606012"/>
      </dsp:txXfrm>
    </dsp:sp>
    <dsp:sp modelId="{99200479-C1DE-4A6A-A86F-7C7C6DF32059}">
      <dsp:nvSpPr>
        <dsp:cNvPr id="0" name=""/>
        <dsp:cNvSpPr/>
      </dsp:nvSpPr>
      <dsp:spPr>
        <a:xfrm>
          <a:off x="0" y="2468209"/>
          <a:ext cx="6282266" cy="1014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462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200" kern="1200" dirty="0" smtClean="0"/>
            <a:t>Son las vulnerabilidades que se convierten en hechos que afectan a los sistemas de información ocasionando pérdidas significativas.</a:t>
          </a:r>
          <a:endParaRPr lang="es-EC" sz="2200" kern="1200" dirty="0"/>
        </a:p>
      </dsp:txBody>
      <dsp:txXfrm>
        <a:off x="0" y="2468209"/>
        <a:ext cx="6282266" cy="10143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FB8142-7C22-43F1-9993-21E187FCC856}">
      <dsp:nvSpPr>
        <dsp:cNvPr id="0" name=""/>
        <dsp:cNvSpPr/>
      </dsp:nvSpPr>
      <dsp:spPr>
        <a:xfrm>
          <a:off x="4029429" y="3355373"/>
          <a:ext cx="2437580" cy="1578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b="1" kern="1200" dirty="0" smtClean="0"/>
            <a:t>Voz, escribir y caminar.</a:t>
          </a:r>
          <a:endParaRPr lang="es-EC" sz="1900" b="1" kern="1200" dirty="0"/>
        </a:p>
      </dsp:txBody>
      <dsp:txXfrm>
        <a:off x="4795388" y="3784808"/>
        <a:ext cx="1636936" cy="1114879"/>
      </dsp:txXfrm>
    </dsp:sp>
    <dsp:sp modelId="{8B281F79-E0B3-481A-8691-93757E280D0C}">
      <dsp:nvSpPr>
        <dsp:cNvPr id="0" name=""/>
        <dsp:cNvSpPr/>
      </dsp:nvSpPr>
      <dsp:spPr>
        <a:xfrm>
          <a:off x="52324" y="3355373"/>
          <a:ext cx="2437580" cy="1578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b="1" kern="1200" dirty="0" smtClean="0"/>
            <a:t>Huella digital, rostro e iris.</a:t>
          </a:r>
          <a:endParaRPr lang="es-EC" sz="1900" b="1" kern="1200" dirty="0"/>
        </a:p>
      </dsp:txBody>
      <dsp:txXfrm>
        <a:off x="87009" y="3784808"/>
        <a:ext cx="1636936" cy="1114879"/>
      </dsp:txXfrm>
    </dsp:sp>
    <dsp:sp modelId="{0734D9D0-378F-4986-973C-D0F9E2E89756}">
      <dsp:nvSpPr>
        <dsp:cNvPr id="0" name=""/>
        <dsp:cNvSpPr/>
      </dsp:nvSpPr>
      <dsp:spPr>
        <a:xfrm>
          <a:off x="4029429" y="0"/>
          <a:ext cx="2437580" cy="1578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b="1" kern="1200" dirty="0" smtClean="0"/>
            <a:t>Tarjetas electrónicas, Smart Card</a:t>
          </a:r>
          <a:endParaRPr lang="es-EC" sz="1900" b="1" kern="1200" dirty="0"/>
        </a:p>
      </dsp:txBody>
      <dsp:txXfrm>
        <a:off x="4795388" y="34685"/>
        <a:ext cx="1636936" cy="1114879"/>
      </dsp:txXfrm>
    </dsp:sp>
    <dsp:sp modelId="{C0266AF7-1D2C-475D-8821-6D5DF91AAC64}">
      <dsp:nvSpPr>
        <dsp:cNvPr id="0" name=""/>
        <dsp:cNvSpPr/>
      </dsp:nvSpPr>
      <dsp:spPr>
        <a:xfrm>
          <a:off x="52324" y="0"/>
          <a:ext cx="2437580" cy="1578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900" b="1" kern="1200" dirty="0" smtClean="0"/>
            <a:t>Id y contraseña o PIN.</a:t>
          </a:r>
          <a:endParaRPr lang="es-EC" sz="1900" b="1" kern="1200" dirty="0"/>
        </a:p>
      </dsp:txBody>
      <dsp:txXfrm>
        <a:off x="87009" y="34685"/>
        <a:ext cx="1636936" cy="1114879"/>
      </dsp:txXfrm>
    </dsp:sp>
    <dsp:sp modelId="{E344CB78-0DE5-4689-9CDC-16BED979B317}">
      <dsp:nvSpPr>
        <dsp:cNvPr id="0" name=""/>
        <dsp:cNvSpPr/>
      </dsp:nvSpPr>
      <dsp:spPr>
        <a:xfrm>
          <a:off x="1073739" y="281259"/>
          <a:ext cx="2136583" cy="2136583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b="1" kern="1200" dirty="0" smtClean="0"/>
            <a:t>Algo que el usuario conoce </a:t>
          </a:r>
          <a:endParaRPr lang="es-EC" sz="2100" b="1" kern="1200" dirty="0"/>
        </a:p>
      </dsp:txBody>
      <dsp:txXfrm>
        <a:off x="1699530" y="907050"/>
        <a:ext cx="1510792" cy="1510792"/>
      </dsp:txXfrm>
    </dsp:sp>
    <dsp:sp modelId="{C854CCC0-4173-4D12-80C8-4FD04B30054C}">
      <dsp:nvSpPr>
        <dsp:cNvPr id="0" name=""/>
        <dsp:cNvSpPr/>
      </dsp:nvSpPr>
      <dsp:spPr>
        <a:xfrm rot="5400000">
          <a:off x="3309010" y="281259"/>
          <a:ext cx="2136583" cy="2136583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b="1" kern="1200" dirty="0" smtClean="0"/>
            <a:t>Algo que el usuario posee </a:t>
          </a:r>
          <a:endParaRPr lang="es-EC" sz="2100" b="1" kern="1200" dirty="0"/>
        </a:p>
      </dsp:txBody>
      <dsp:txXfrm rot="-5400000">
        <a:off x="3309010" y="907050"/>
        <a:ext cx="1510792" cy="1510792"/>
      </dsp:txXfrm>
    </dsp:sp>
    <dsp:sp modelId="{9F0A6DBA-B924-4A4E-8AB6-C646152C0680}">
      <dsp:nvSpPr>
        <dsp:cNvPr id="0" name=""/>
        <dsp:cNvSpPr/>
      </dsp:nvSpPr>
      <dsp:spPr>
        <a:xfrm rot="10800000">
          <a:off x="3309010" y="2516530"/>
          <a:ext cx="2136583" cy="2136583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b="1" kern="1200" dirty="0" smtClean="0"/>
            <a:t>Algo que el usuario hace </a:t>
          </a:r>
          <a:endParaRPr lang="es-EC" sz="2100" b="1" kern="1200" dirty="0"/>
        </a:p>
      </dsp:txBody>
      <dsp:txXfrm rot="10800000">
        <a:off x="3309010" y="2516530"/>
        <a:ext cx="1510792" cy="1510792"/>
      </dsp:txXfrm>
    </dsp:sp>
    <dsp:sp modelId="{B87D4EBF-B3E6-4AEB-96CA-EABBCB3D61FE}">
      <dsp:nvSpPr>
        <dsp:cNvPr id="0" name=""/>
        <dsp:cNvSpPr/>
      </dsp:nvSpPr>
      <dsp:spPr>
        <a:xfrm rot="16200000">
          <a:off x="1073739" y="2516530"/>
          <a:ext cx="2136583" cy="2136583"/>
        </a:xfrm>
        <a:prstGeom prst="pieWedg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b="1" kern="1200" dirty="0" smtClean="0"/>
            <a:t>Algo que la persona es </a:t>
          </a:r>
          <a:endParaRPr lang="es-EC" sz="2100" b="1" kern="1200" dirty="0"/>
        </a:p>
      </dsp:txBody>
      <dsp:txXfrm rot="5400000">
        <a:off x="1699530" y="2516530"/>
        <a:ext cx="1510792" cy="1510792"/>
      </dsp:txXfrm>
    </dsp:sp>
    <dsp:sp modelId="{B40AA01F-8095-43D0-BB1B-F864B4394D67}">
      <dsp:nvSpPr>
        <dsp:cNvPr id="0" name=""/>
        <dsp:cNvSpPr/>
      </dsp:nvSpPr>
      <dsp:spPr>
        <a:xfrm>
          <a:off x="2890822" y="2023092"/>
          <a:ext cx="737688" cy="641468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C0E983B-C543-4297-89B3-2DD685F261B1}">
      <dsp:nvSpPr>
        <dsp:cNvPr id="0" name=""/>
        <dsp:cNvSpPr/>
      </dsp:nvSpPr>
      <dsp:spPr>
        <a:xfrm rot="10800000">
          <a:off x="2890822" y="2269811"/>
          <a:ext cx="737688" cy="641468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D8C108-EF95-447F-833F-6149A63D28F7}">
      <dsp:nvSpPr>
        <dsp:cNvPr id="0" name=""/>
        <dsp:cNvSpPr/>
      </dsp:nvSpPr>
      <dsp:spPr>
        <a:xfrm>
          <a:off x="688243" y="2404"/>
          <a:ext cx="3312253" cy="198679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300" b="1" kern="1200" dirty="0" smtClean="0"/>
            <a:t>Credenciales poco robustas</a:t>
          </a:r>
          <a:endParaRPr lang="es-EC" sz="3300" kern="1200" dirty="0"/>
        </a:p>
      </dsp:txBody>
      <dsp:txXfrm>
        <a:off x="688243" y="2404"/>
        <a:ext cx="3312253" cy="1986795"/>
      </dsp:txXfrm>
    </dsp:sp>
    <dsp:sp modelId="{B4FA8527-ADDA-4D95-8340-32539CA0D635}">
      <dsp:nvSpPr>
        <dsp:cNvPr id="0" name=""/>
        <dsp:cNvSpPr/>
      </dsp:nvSpPr>
      <dsp:spPr>
        <a:xfrm>
          <a:off x="4331629" y="2404"/>
          <a:ext cx="3311326" cy="198679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b="1" kern="1200" dirty="0" smtClean="0"/>
            <a:t>Ataques de fuerza bruta</a:t>
          </a:r>
          <a:endParaRPr lang="es-EC" sz="3100" kern="1200" dirty="0"/>
        </a:p>
      </dsp:txBody>
      <dsp:txXfrm>
        <a:off x="4331629" y="2404"/>
        <a:ext cx="3311326" cy="1986795"/>
      </dsp:txXfrm>
    </dsp:sp>
    <dsp:sp modelId="{FB698F45-A77D-4C9A-A531-F37E5A248044}">
      <dsp:nvSpPr>
        <dsp:cNvPr id="0" name=""/>
        <dsp:cNvSpPr/>
      </dsp:nvSpPr>
      <dsp:spPr>
        <a:xfrm>
          <a:off x="688707" y="2320332"/>
          <a:ext cx="3311326" cy="198679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b="1" kern="1200" dirty="0" smtClean="0"/>
            <a:t>Robo de credenciales</a:t>
          </a:r>
          <a:endParaRPr lang="es-EC" sz="3100" kern="1200" dirty="0"/>
        </a:p>
      </dsp:txBody>
      <dsp:txXfrm>
        <a:off x="688707" y="2320332"/>
        <a:ext cx="3311326" cy="1986795"/>
      </dsp:txXfrm>
    </dsp:sp>
    <dsp:sp modelId="{288BF121-87C7-44D3-8765-59F70305D717}">
      <dsp:nvSpPr>
        <dsp:cNvPr id="0" name=""/>
        <dsp:cNvSpPr/>
      </dsp:nvSpPr>
      <dsp:spPr>
        <a:xfrm>
          <a:off x="4331166" y="2320332"/>
          <a:ext cx="3311326" cy="198679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100" b="1" kern="1200" dirty="0" smtClean="0"/>
            <a:t>Falta de mecanismos de protección en la comunicación</a:t>
          </a:r>
          <a:endParaRPr lang="es-EC" sz="3100" kern="1200" dirty="0"/>
        </a:p>
      </dsp:txBody>
      <dsp:txXfrm>
        <a:off x="4331166" y="2320332"/>
        <a:ext cx="3311326" cy="19867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ACB38-4DCB-4B61-832F-33FD4668DAF4}" type="datetimeFigureOut">
              <a:rPr lang="es-EC" smtClean="0"/>
              <a:t>03/02/2019</a:t>
            </a:fld>
            <a:endParaRPr lang="es-EC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5873D-99FA-4AEE-8AEF-795DEC68525C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52615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906AE0-6C6C-4858-AB9D-5BE8F9C23727}" type="datetimeFigureOut">
              <a:rPr lang="es-EC" smtClean="0"/>
              <a:t>03/02/2019</a:t>
            </a:fld>
            <a:endParaRPr lang="es-EC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A1747D-4662-451F-BA58-82D5929F7F5D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12485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Andres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F857-F72C-44C6-BF8E-9F49AFD447C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547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Bryan</a:t>
            </a: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1747D-4662-451F-BA58-82D5929F7F5D}" type="slidenum">
              <a:rPr lang="es-EC" smtClean="0"/>
              <a:t>10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72188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Bryan</a:t>
            </a:r>
            <a:endParaRPr lang="en-SG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b="1" dirty="0" smtClean="0"/>
              <a:t>Robo de credenciales</a:t>
            </a:r>
            <a:endParaRPr lang="es-EC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establece que es posible hacerse con las credenciales de clientes o usuarios de sistema por medio diversas herramientas y métodos como los spywares y keyloggers.</a:t>
            </a: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1747D-4662-451F-BA58-82D5929F7F5D}" type="slidenum">
              <a:rPr lang="es-EC" smtClean="0"/>
              <a:t>11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82136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Bryan</a:t>
            </a:r>
            <a:endParaRPr lang="en-SG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Software: registran y monitorean las pulsaciones y datos dentro del sistema operativo de destino, almacenan esta información en el disco duro o en ubicaciones remotas,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Hardware: se encuentran instalados en la computadora y el teclado como un dispositivo físico,</a:t>
            </a: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1747D-4662-451F-BA58-82D5929F7F5D}" type="slidenum">
              <a:rPr lang="es-EC" smtClean="0"/>
              <a:t>12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75401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Bryan</a:t>
            </a:r>
            <a:endParaRPr lang="en-SG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un tipo de spyware cuyo principal objetivo es guardar cada pulsación del teclado de un dispositivo (Smartphone, computadora), sin el consentimiento de la víctima. </a:t>
            </a: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1747D-4662-451F-BA58-82D5929F7F5D}" type="slidenum">
              <a:rPr lang="es-EC" smtClean="0"/>
              <a:t>13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53525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Bryan</a:t>
            </a:r>
            <a:br>
              <a:rPr lang="es-419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419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Permite evaluar de forma más adecuada la eficacia de algún algoritmo, el diseño de las interfaces de usuario o el funcionamiento del sistema en determinados entornos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prototipo es evaluado por el cliente en cada iteración y con la retroalimentación se hacen los cambios o ajustes necesarios hasta cumplir con los requisitos establecidos por el cliente.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ha optado por utilizar la metodología Investigación-Acción, porque por su naturaleza iterativa, se adapta al desarrollo del método alternativo de ingreso de contraseñas, permitiendo conseguir mejoras en cada versión y así llegar a una final definitiva.</a:t>
            </a: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1747D-4662-451F-BA58-82D5929F7F5D}" type="slidenum">
              <a:rPr lang="es-EC" smtClean="0"/>
              <a:t>14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82311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Bryan</a:t>
            </a:r>
            <a:endParaRPr lang="en-SG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1747D-4662-451F-BA58-82D5929F7F5D}" type="slidenum">
              <a:rPr lang="es-EC" smtClean="0"/>
              <a:t>15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359761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Andres</a:t>
            </a:r>
            <a:endParaRPr lang="en-SG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1747D-4662-451F-BA58-82D5929F7F5D}" type="slidenum">
              <a:rPr lang="es-EC" smtClean="0"/>
              <a:t>16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818958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Andres</a:t>
            </a:r>
            <a:endParaRPr lang="en-SG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1747D-4662-451F-BA58-82D5929F7F5D}" type="slidenum">
              <a:rPr lang="es-EC" smtClean="0"/>
              <a:t>17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023513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Andres</a:t>
            </a:r>
            <a:endParaRPr lang="en-SG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1747D-4662-451F-BA58-82D5929F7F5D}" type="slidenum">
              <a:rPr lang="es-EC" smtClean="0"/>
              <a:t>18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6855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Andres</a:t>
            </a:r>
            <a:endParaRPr lang="en-SG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1747D-4662-451F-BA58-82D5929F7F5D}" type="slidenum">
              <a:rPr lang="es-EC" smtClean="0"/>
              <a:t>19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68391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Andres</a:t>
            </a:r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F857-F72C-44C6-BF8E-9F49AFD447C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3941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Bryan</a:t>
            </a:r>
            <a:br>
              <a:rPr lang="en-SG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SG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en-SG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experiment se realizo con el consentimiento de las victimas.</a:t>
            </a:r>
            <a:endParaRPr lang="en-SG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1747D-4662-451F-BA58-82D5929F7F5D}" type="slidenum">
              <a:rPr lang="es-EC" smtClean="0"/>
              <a:t>20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6030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Bryan</a:t>
            </a:r>
            <a:endParaRPr lang="en-SG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1747D-4662-451F-BA58-82D5929F7F5D}" type="slidenum">
              <a:rPr lang="es-EC" smtClean="0"/>
              <a:t>21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696379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Bryan</a:t>
            </a:r>
            <a:endParaRPr lang="en-SG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1747D-4662-451F-BA58-82D5929F7F5D}" type="slidenum">
              <a:rPr lang="es-EC" smtClean="0"/>
              <a:t>22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392996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Bryan</a:t>
            </a:r>
            <a:endParaRPr lang="en-SG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1747D-4662-451F-BA58-82D5929F7F5D}" type="slidenum">
              <a:rPr lang="es-EC" smtClean="0"/>
              <a:t>23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335134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Bryan</a:t>
            </a:r>
            <a:br>
              <a:rPr lang="en-SG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SG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</a:t>
            </a:r>
            <a:r>
              <a:rPr lang="en-SG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</a:t>
            </a:r>
            <a:r>
              <a:rPr lang="en-SG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encuesta esta sentrada en una semana de uso de equipos publicos</a:t>
            </a:r>
            <a:endParaRPr lang="en-SG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1747D-4662-451F-BA58-82D5929F7F5D}" type="slidenum">
              <a:rPr lang="es-EC" smtClean="0"/>
              <a:t>24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072011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Bryan</a:t>
            </a:r>
            <a:endParaRPr lang="en-SG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1747D-4662-451F-BA58-82D5929F7F5D}" type="slidenum">
              <a:rPr lang="es-EC" smtClean="0"/>
              <a:t>25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089734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Andres</a:t>
            </a:r>
            <a:endParaRPr lang="en-SG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1747D-4662-451F-BA58-82D5929F7F5D}" type="slidenum">
              <a:rPr lang="es-EC" smtClean="0"/>
              <a:t>26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531394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6DF857-F72C-44C6-BF8E-9F49AFD447CB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307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Andres</a:t>
            </a: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Pese al continuo esfuerzo de las empresas en el fortalecimiento de la seguridad de sus sistemas de información, ninguno puede ser considerado como seguro en su totalidad, debido a que diariamente aparecen nuevos y sofisticados métodos de ataques informáticos que aprovechan las vulnerabilidades y logran tener acceso a la información.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acceder a un sistema el método mas usado es el de credenciales de acceso, denominado como “tradicional”. (un par usuario y contraseña), es evidente la existencia de herramientas que intentan obtener o capturar las credenciales de acceso de los usuarios,</a:t>
            </a:r>
            <a:r>
              <a:rPr lang="es-EC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entre las más conocidas es</a:t>
            </a:r>
            <a:r>
              <a:rPr lang="es-EC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spyware 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“keylogger”.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1747D-4662-451F-BA58-82D5929F7F5D}" type="slidenum">
              <a:rPr lang="es-EC" smtClean="0"/>
              <a:t>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51590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Andres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Según cifras publicadas en el comunicado de prensa de Symantec (2018), se estima que los delincuentes informáticos consiguieron robar aproximadamente 172 mil millones de dólares a 978 millones de usuarios ubicados en 20 diferentes países del mundo en 2017.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Uno de los problemas más frecuentes es el uso de la misma contraseña para ingresar a distintos sistemas, error que cometió el 25% de estadounidenses</a:t>
            </a: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1747D-4662-451F-BA58-82D5929F7F5D}" type="slidenum">
              <a:rPr lang="es-EC" smtClean="0"/>
              <a:t>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03923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Andres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</a:t>
            </a:r>
            <a:r>
              <a:rPr lang="es-EC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credenciales de acceso robadas por software malicioso entre phishing y keyloggers, superan los mil millones. </a:t>
            </a:r>
          </a:p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15.000 usuarios por semana</a:t>
            </a:r>
            <a:r>
              <a:rPr lang="es-EC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afectado por 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keyloggers,</a:t>
            </a:r>
            <a:r>
              <a:rPr lang="es-EC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Gmail, 29.8%</a:t>
            </a:r>
            <a:r>
              <a:rPr lang="es-EC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cuentas apoderadas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seguido de Yahoo con el 11.5%. En cuanto a los países con mayor cantidad de casos registrados por ataques de keyloggers se menciona a Brasil con 18.3%, India con 9.8% y Estados Unidos con 8.0%.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1747D-4662-451F-BA58-82D5929F7F5D}" type="slidenum">
              <a:rPr lang="es-EC" smtClean="0"/>
              <a:t>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218525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Andres</a:t>
            </a:r>
            <a:endParaRPr lang="en-SG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1747D-4662-451F-BA58-82D5929F7F5D}" type="slidenum">
              <a:rPr lang="es-EC" smtClean="0"/>
              <a:t>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842925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Andres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1.- El</a:t>
            </a:r>
            <a:r>
              <a:rPr lang="es-EC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limitante es el 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tiempo de procesamiento, por lo que la eficiencia de esta idea es cuestionable.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2.- Existen keyloogers que capturan pantallas y ventos de clic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3.-</a:t>
            </a:r>
            <a:r>
              <a:rPr lang="es-419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r>
              <a:rPr lang="es-419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 problema de este método es su limitación y enfoque a sistemas de acceso a bancos.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4.- El</a:t>
            </a:r>
            <a:r>
              <a:rPr lang="es-419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uso es poco practico ya que si fuera una contraseña extensa seria poco usable.</a:t>
            </a:r>
            <a:endParaRPr lang="es-419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…Solucion propuesta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Hemos agrupado todas las consideraciones extraídas de esta investigación para</a:t>
            </a:r>
            <a:r>
              <a:rPr lang="es-EC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encontrar una solución común 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 adaptable a sitios que ya se encuentran en producción.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419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1747D-4662-451F-BA58-82D5929F7F5D}" type="slidenum">
              <a:rPr lang="es-EC" smtClean="0"/>
              <a:t>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0790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Bryan</a:t>
            </a:r>
            <a:endParaRPr lang="en-SG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dirty="0" smtClean="0"/>
              <a:t>La expansión del ciberespacio ha traído crecimiento económico, oportunidades y prosperidad. Más allá de esto, también presenta a los malos actores amenazas y oportunidades de crimen completamente nuevos.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1747D-4662-451F-BA58-82D5929F7F5D}" type="slidenum">
              <a:rPr lang="es-EC" smtClean="0"/>
              <a:t>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89467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Bryan</a:t>
            </a:r>
            <a:endParaRPr lang="en-SG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A1747D-4662-451F-BA58-82D5929F7F5D}" type="slidenum">
              <a:rPr lang="es-EC" smtClean="0"/>
              <a:t>9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26908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CAC5A-FB2B-443F-994D-4D0A4F8AB0DC}" type="datetime1">
              <a:rPr lang="en-US" smtClean="0"/>
              <a:t>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69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60821-7DFA-46B2-8EBE-E9807BD2D911}" type="datetime1">
              <a:rPr lang="en-US" smtClean="0"/>
              <a:t>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78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47D99-873B-41A8-8F17-341FE4154F20}" type="datetime1">
              <a:rPr lang="en-US" smtClean="0"/>
              <a:t>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10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1E010-E4B5-44B9-A506-B715F1A17F55}" type="datetime1">
              <a:rPr lang="en-US" smtClean="0"/>
              <a:t>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5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63C30-6778-43E7-80CF-62155ED1657C}" type="datetime1">
              <a:rPr lang="en-US" smtClean="0"/>
              <a:t>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3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FB5E-4BA0-4255-A8B7-95639C8F1EA1}" type="datetime1">
              <a:rPr lang="en-US" smtClean="0"/>
              <a:t>2/3/2019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48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02571-D6D9-4C3F-A576-35F5E4CD6970}" type="datetime1">
              <a:rPr lang="en-US" smtClean="0"/>
              <a:t>2/3/2019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7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30B9D-17CC-426F-B3A2-713B77430EE8}" type="datetime1">
              <a:rPr lang="en-US" smtClean="0"/>
              <a:t>2/3/2019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21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2C8F-146B-4CCF-9CB8-BBC8E0DE36B5}" type="datetime1">
              <a:rPr lang="en-US" smtClean="0"/>
              <a:t>2/3/2019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21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EDD9865-C9A4-4F37-96F5-76F35660DBA0}" type="datetime1">
              <a:rPr lang="en-US" smtClean="0"/>
              <a:t>2/3/2019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3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BD49-2A78-4ACB-84AC-31AA1012506D}" type="datetime1">
              <a:rPr lang="en-US" smtClean="0"/>
              <a:t>2/3/2019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68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2BF7DEE-24FC-4D46-8FB3-DB0AD6A3B375}" type="datetime1">
              <a:rPr lang="en-US" smtClean="0"/>
              <a:t>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8342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063552" y="476672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16" y="116632"/>
            <a:ext cx="5016591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755117" y="2633313"/>
            <a:ext cx="84449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700" b="1" dirty="0"/>
              <a:t>MÉTODO ALTERNATIVO DE INGRESO DE CREDENCIALES BASADO EN EL USO DE DISPOSITIVOS MÓVILES ANDROID Y UNA EXTENSIÓN DE MOZILLA FIREFOX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0" y="4328289"/>
            <a:ext cx="121716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200" b="1" dirty="0"/>
              <a:t>Autores:   </a:t>
            </a:r>
            <a:r>
              <a:rPr lang="es-EC" sz="2200" dirty="0" smtClean="0"/>
              <a:t>Andrés Eduardo Martínez Albán</a:t>
            </a:r>
            <a:endParaRPr lang="es-EC" sz="2200" dirty="0"/>
          </a:p>
          <a:p>
            <a:pPr algn="ctr"/>
            <a:r>
              <a:rPr lang="es-EC" sz="2200" dirty="0"/>
              <a:t>	 </a:t>
            </a:r>
            <a:r>
              <a:rPr lang="es-EC" sz="2200" dirty="0" smtClean="0"/>
              <a:t>  Bryan Steven Erazo Carvajal</a:t>
            </a:r>
            <a:endParaRPr lang="es-EC" sz="2200" dirty="0"/>
          </a:p>
          <a:p>
            <a:pPr algn="ctr"/>
            <a:endParaRPr lang="es-ES" sz="2200" dirty="0"/>
          </a:p>
          <a:p>
            <a:pPr algn="ctr"/>
            <a:r>
              <a:rPr lang="es-ES" sz="2200" b="1" dirty="0" smtClean="0"/>
              <a:t>Director:</a:t>
            </a:r>
            <a:r>
              <a:rPr lang="es-ES" sz="2200" dirty="0" smtClean="0"/>
              <a:t> SANG </a:t>
            </a:r>
            <a:r>
              <a:rPr lang="es-ES" sz="2200" dirty="0"/>
              <a:t>GUNN </a:t>
            </a:r>
            <a:r>
              <a:rPr lang="es-ES" sz="2200" dirty="0" smtClean="0"/>
              <a:t>YOO,</a:t>
            </a:r>
            <a:r>
              <a:rPr lang="es-ES" sz="2200" dirty="0"/>
              <a:t> </a:t>
            </a:r>
            <a:r>
              <a:rPr lang="es-ES" sz="2200" dirty="0" smtClean="0"/>
              <a:t>Ph.D</a:t>
            </a:r>
            <a:r>
              <a:rPr lang="es-ES" sz="2200" dirty="0"/>
              <a:t>. </a:t>
            </a:r>
          </a:p>
          <a:p>
            <a:pPr algn="ctr"/>
            <a:endParaRPr lang="es-ES" sz="2200" dirty="0"/>
          </a:p>
          <a:p>
            <a:pPr algn="ctr"/>
            <a:r>
              <a:rPr lang="es-ES" sz="2200" b="1" dirty="0"/>
              <a:t>SANGOLQUÍ – ECUADOR</a:t>
            </a:r>
          </a:p>
          <a:p>
            <a:pPr algn="ctr"/>
            <a:r>
              <a:rPr lang="es-ES" sz="2200" b="1" dirty="0" smtClean="0">
                <a:solidFill>
                  <a:schemeClr val="bg1"/>
                </a:solidFill>
              </a:rPr>
              <a:t>2019</a:t>
            </a:r>
            <a:endParaRPr lang="en-US" sz="2200" b="1" dirty="0">
              <a:solidFill>
                <a:schemeClr val="bg1"/>
              </a:solidFill>
            </a:endParaRPr>
          </a:p>
          <a:p>
            <a:pPr algn="ctr"/>
            <a:endParaRPr lang="es-EC" sz="2200" dirty="0"/>
          </a:p>
        </p:txBody>
      </p:sp>
      <p:sp>
        <p:nvSpPr>
          <p:cNvPr id="3" name="Rectángulo 2"/>
          <p:cNvSpPr/>
          <p:nvPr/>
        </p:nvSpPr>
        <p:spPr>
          <a:xfrm>
            <a:off x="2348030" y="1881875"/>
            <a:ext cx="7475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DEPARTAMENTO DE CIENCIAS DE LA COMPUTACIÓN</a:t>
            </a:r>
          </a:p>
        </p:txBody>
      </p:sp>
    </p:spTree>
    <p:extLst>
      <p:ext uri="{BB962C8B-B14F-4D97-AF65-F5344CB8AC3E}">
        <p14:creationId xmlns:p14="http://schemas.microsoft.com/office/powerpoint/2010/main" val="230931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A9B4EEA-F9E8-44E1-8285-F7D126A8E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AD40441B-332E-4C58-81A9-CD7C90AB2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383520" cy="1450757"/>
          </a:xfrm>
        </p:spPr>
        <p:txBody>
          <a:bodyPr/>
          <a:lstStyle/>
          <a:p>
            <a:r>
              <a:rPr lang="es-EC" b="1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Autenticación </a:t>
            </a:r>
          </a:p>
        </p:txBody>
      </p:sp>
      <p:sp>
        <p:nvSpPr>
          <p:cNvPr id="11" name="AutoShape 6" descr="Resultado de imagen para computadora pn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1097280" y="1992064"/>
            <a:ext cx="1374987" cy="73490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600" b="1" dirty="0" smtClean="0"/>
              <a:t>Factores</a:t>
            </a:r>
            <a:endParaRPr lang="es-EC" sz="2600" b="1" dirty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189450557"/>
              </p:ext>
            </p:extLst>
          </p:nvPr>
        </p:nvGraphicFramePr>
        <p:xfrm>
          <a:off x="2810933" y="1838961"/>
          <a:ext cx="6519334" cy="49343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7773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A9B4EEA-F9E8-44E1-8285-F7D126A8E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AD40441B-332E-4C58-81A9-CD7C90AB2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726420" cy="1450757"/>
          </a:xfrm>
        </p:spPr>
        <p:txBody>
          <a:bodyPr/>
          <a:lstStyle/>
          <a:p>
            <a:r>
              <a:rPr lang="es-EC" b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Riesgos en procesos de autenticación</a:t>
            </a:r>
            <a:endParaRPr lang="es-EC" b="1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11" name="AutoShape 6" descr="Resultado de imagen para computadora pn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377810904"/>
              </p:ext>
            </p:extLst>
          </p:nvPr>
        </p:nvGraphicFramePr>
        <p:xfrm>
          <a:off x="368300" y="1903166"/>
          <a:ext cx="8331200" cy="4309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8963" y="2415803"/>
            <a:ext cx="3464737" cy="300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4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A9B4EEA-F9E8-44E1-8285-F7D126A8E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AD40441B-332E-4C58-81A9-CD7C90AB2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726420" cy="1450757"/>
          </a:xfrm>
        </p:spPr>
        <p:txBody>
          <a:bodyPr/>
          <a:lstStyle/>
          <a:p>
            <a:r>
              <a:rPr lang="es-EC" b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Keyloggers</a:t>
            </a:r>
            <a:endParaRPr lang="es-EC" b="1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11" name="AutoShape 6" descr="Resultado de imagen para computadora pn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1097280" y="1765572"/>
            <a:ext cx="2824480" cy="4862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600" b="1" dirty="0" smtClean="0"/>
              <a:t>Tipos</a:t>
            </a:r>
            <a:endParaRPr lang="es-EC" sz="2600" b="1" dirty="0"/>
          </a:p>
        </p:txBody>
      </p:sp>
      <p:pic>
        <p:nvPicPr>
          <p:cNvPr id="6146" name="Picture 2" descr="Resultado de imagen para keylogger us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470" y="2996548"/>
            <a:ext cx="3810000" cy="238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6746470" y="2444589"/>
            <a:ext cx="2824480" cy="4862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600" b="1" dirty="0" smtClean="0">
                <a:solidFill>
                  <a:schemeClr val="accent1"/>
                </a:solidFill>
              </a:rPr>
              <a:t>Hardware</a:t>
            </a:r>
            <a:endParaRPr lang="es-EC" sz="2600" b="1" dirty="0">
              <a:solidFill>
                <a:schemeClr val="accent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8472" t="25894" r="53333" b="16512"/>
          <a:stretch/>
        </p:blipFill>
        <p:spPr>
          <a:xfrm>
            <a:off x="914399" y="2766320"/>
            <a:ext cx="4351867" cy="3497318"/>
          </a:xfrm>
          <a:prstGeom prst="rect">
            <a:avLst/>
          </a:prstGeom>
        </p:spPr>
      </p:pic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1097280" y="2404867"/>
            <a:ext cx="2824480" cy="4862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600" b="1" dirty="0" smtClean="0">
                <a:solidFill>
                  <a:schemeClr val="accent1"/>
                </a:solidFill>
              </a:rPr>
              <a:t>Software</a:t>
            </a:r>
            <a:endParaRPr lang="es-EC" sz="2600" b="1" dirty="0">
              <a:solidFill>
                <a:schemeClr val="accent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8094" y="2780834"/>
            <a:ext cx="1298687" cy="150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2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A9B4EEA-F9E8-44E1-8285-F7D126A8E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AD40441B-332E-4C58-81A9-CD7C90AB2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726420" cy="1450757"/>
          </a:xfrm>
        </p:spPr>
        <p:txBody>
          <a:bodyPr/>
          <a:lstStyle/>
          <a:p>
            <a:r>
              <a:rPr lang="es-EC" b="1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Keyloggers</a:t>
            </a:r>
          </a:p>
        </p:txBody>
      </p:sp>
      <p:sp>
        <p:nvSpPr>
          <p:cNvPr id="11" name="AutoShape 6" descr="Resultado de imagen para computadora pn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239491" y="2319280"/>
            <a:ext cx="2671175" cy="309291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666" y="4986030"/>
            <a:ext cx="533401" cy="533401"/>
          </a:xfrm>
          <a:prstGeom prst="rect">
            <a:avLst/>
          </a:prstGeom>
        </p:spPr>
      </p:pic>
      <p:sp>
        <p:nvSpPr>
          <p:cNvPr id="7" name="Llamada ovalada 6"/>
          <p:cNvSpPr/>
          <p:nvPr/>
        </p:nvSpPr>
        <p:spPr>
          <a:xfrm>
            <a:off x="4047067" y="1853613"/>
            <a:ext cx="2675466" cy="931333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dirty="0" smtClean="0"/>
              <a:t>User: </a:t>
            </a:r>
            <a:r>
              <a:rPr lang="es-EC" dirty="0" err="1" smtClean="0"/>
              <a:t>jperez</a:t>
            </a:r>
            <a:endParaRPr lang="es-EC" dirty="0" smtClean="0"/>
          </a:p>
          <a:p>
            <a:r>
              <a:rPr lang="es-EC" dirty="0" smtClean="0"/>
              <a:t>Password:•••••</a:t>
            </a:r>
          </a:p>
          <a:p>
            <a:pPr algn="ctr"/>
            <a:endParaRPr lang="es-EC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3898054" y="5519431"/>
            <a:ext cx="2824480" cy="4862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600" b="1" dirty="0" smtClean="0"/>
              <a:t>Guardar localmente</a:t>
            </a:r>
            <a:endParaRPr lang="es-EC" sz="2600" b="1" dirty="0"/>
          </a:p>
        </p:txBody>
      </p:sp>
      <p:pic>
        <p:nvPicPr>
          <p:cNvPr id="5122" name="Picture 2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932" y="2721079"/>
            <a:ext cx="1099609" cy="109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n para hacker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289" y="4413936"/>
            <a:ext cx="2143585" cy="167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echa doblada 9"/>
          <p:cNvSpPr/>
          <p:nvPr/>
        </p:nvSpPr>
        <p:spPr>
          <a:xfrm flipV="1">
            <a:off x="8629016" y="4284002"/>
            <a:ext cx="660400" cy="1007430"/>
          </a:xfrm>
          <a:prstGeom prst="ben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/>
          <a:srcRect l="63750" t="42138" r="18889" b="45231"/>
          <a:stretch/>
        </p:blipFill>
        <p:spPr>
          <a:xfrm>
            <a:off x="7330967" y="2847566"/>
            <a:ext cx="3498643" cy="1371469"/>
          </a:xfrm>
          <a:prstGeom prst="rect">
            <a:avLst/>
          </a:prstGeom>
        </p:spPr>
      </p:pic>
      <p:pic>
        <p:nvPicPr>
          <p:cNvPr id="1026" name="Picture 2" descr="Imagen relacionad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30" y="3295769"/>
            <a:ext cx="374102" cy="69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6656396" y="2455236"/>
            <a:ext cx="2824480" cy="48626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600" b="1" dirty="0" smtClean="0"/>
              <a:t>Enviar por correo</a:t>
            </a:r>
            <a:endParaRPr lang="es-EC" sz="2600" b="1" dirty="0"/>
          </a:p>
        </p:txBody>
      </p:sp>
    </p:spTree>
    <p:extLst>
      <p:ext uri="{BB962C8B-B14F-4D97-AF65-F5344CB8AC3E}">
        <p14:creationId xmlns:p14="http://schemas.microsoft.com/office/powerpoint/2010/main" val="321119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0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A9B4EEA-F9E8-44E1-8285-F7D126A8E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AD40441B-332E-4C58-81A9-CD7C90AB2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726420" cy="1450757"/>
          </a:xfrm>
        </p:spPr>
        <p:txBody>
          <a:bodyPr>
            <a:normAutofit fontScale="90000"/>
          </a:bodyPr>
          <a:lstStyle/>
          <a:p>
            <a:r>
              <a:rPr lang="es-EC" sz="3900" b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VII. DISEÑO E IMPLEMENTACIÓN DEL MÉTODO PROPUESTO</a:t>
            </a:r>
            <a:r>
              <a:rPr lang="es-EC" b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/>
            </a:r>
            <a:br>
              <a:rPr lang="es-EC" b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</a:br>
            <a:r>
              <a:rPr lang="es-EC" b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Metodología</a:t>
            </a:r>
            <a:endParaRPr lang="es-EC" b="1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11" name="AutoShape 6" descr="Resultado de imagen para computadora pn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1097279" y="1812255"/>
            <a:ext cx="4795521" cy="6938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sz="2600" b="1" dirty="0" smtClean="0"/>
              <a:t>Metodología basada </a:t>
            </a:r>
            <a:r>
              <a:rPr lang="es-EC" sz="2600" b="1" dirty="0"/>
              <a:t>en prototipos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726" y="2235200"/>
            <a:ext cx="5731239" cy="4407147"/>
          </a:xfrm>
          <a:prstGeom prst="rect">
            <a:avLst/>
          </a:prstGeom>
        </p:spPr>
      </p:pic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6397412" y="1812255"/>
            <a:ext cx="5794588" cy="6938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sz="2600" b="1" dirty="0"/>
              <a:t>Metodología Investigación Acción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3546" y="2286583"/>
            <a:ext cx="5277873" cy="417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A9B4EEA-F9E8-44E1-8285-F7D126A8E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AD40441B-332E-4C58-81A9-CD7C90AB2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726420" cy="1450757"/>
          </a:xfrm>
        </p:spPr>
        <p:txBody>
          <a:bodyPr/>
          <a:lstStyle/>
          <a:p>
            <a:r>
              <a:rPr lang="es-EC" b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Diagrama de casos de uso</a:t>
            </a:r>
            <a:endParaRPr lang="es-EC" b="1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11" name="AutoShape 6" descr="Resultado de imagen para computadora pn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762" y="1861613"/>
            <a:ext cx="4811456" cy="447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4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A9B4EEA-F9E8-44E1-8285-F7D126A8E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AD40441B-332E-4C58-81A9-CD7C90AB2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726420" cy="1450757"/>
          </a:xfrm>
        </p:spPr>
        <p:txBody>
          <a:bodyPr/>
          <a:lstStyle/>
          <a:p>
            <a:r>
              <a:rPr lang="es-EC" b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Diagrama de arquitectura</a:t>
            </a:r>
            <a:endParaRPr lang="es-EC" b="1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11" name="AutoShape 6" descr="Resultado de imagen para computadora pn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pic>
        <p:nvPicPr>
          <p:cNvPr id="6" name="Imagen 5" descr="C:\Users\Andrés\Dropbox\Cap 4 y 5\DiagramaArquitectura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726" y="2022969"/>
            <a:ext cx="6238996" cy="41512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275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A9B4EEA-F9E8-44E1-8285-F7D126A8E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AD40441B-332E-4C58-81A9-CD7C90AB2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726420" cy="1450757"/>
          </a:xfrm>
        </p:spPr>
        <p:txBody>
          <a:bodyPr/>
          <a:lstStyle/>
          <a:p>
            <a:r>
              <a:rPr lang="es-EC" b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Diagramas de secuencia</a:t>
            </a:r>
            <a:endParaRPr lang="es-EC" b="1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11" name="AutoShape 6" descr="Resultado de imagen para computadora pn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pic>
        <p:nvPicPr>
          <p:cNvPr id="7" name="Imagen 6" descr="C:\Users\Andrés\Dropbox\Cap 4 y 5\DiagramasSecuencia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5" b="52757"/>
          <a:stretch/>
        </p:blipFill>
        <p:spPr bwMode="auto">
          <a:xfrm>
            <a:off x="203200" y="2101849"/>
            <a:ext cx="5875867" cy="4231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C:\Users\Andrés\Dropbox\Cap 4 y 5\DiagramasSecuencia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52" r="4838"/>
          <a:stretch/>
        </p:blipFill>
        <p:spPr bwMode="auto">
          <a:xfrm>
            <a:off x="6114068" y="2084916"/>
            <a:ext cx="5845100" cy="42312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203200" y="1737977"/>
            <a:ext cx="4795521" cy="6938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2600" b="1" dirty="0"/>
              <a:t>Extensión del Navegador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6114068" y="1737360"/>
            <a:ext cx="4795521" cy="6938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2600" b="1" dirty="0"/>
              <a:t>Aplicación Móvil</a:t>
            </a:r>
          </a:p>
        </p:txBody>
      </p:sp>
    </p:spTree>
    <p:extLst>
      <p:ext uri="{BB962C8B-B14F-4D97-AF65-F5344CB8AC3E}">
        <p14:creationId xmlns:p14="http://schemas.microsoft.com/office/powerpoint/2010/main" val="93934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A9B4EEA-F9E8-44E1-8285-F7D126A8E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AD40441B-332E-4C58-81A9-CD7C90AB2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726420" cy="1450757"/>
          </a:xfrm>
        </p:spPr>
        <p:txBody>
          <a:bodyPr/>
          <a:lstStyle/>
          <a:p>
            <a:r>
              <a:rPr lang="es-EC" b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Implementación </a:t>
            </a:r>
            <a:endParaRPr lang="es-EC" b="1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11" name="AutoShape 6" descr="Resultado de imagen para computadora pn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pic>
        <p:nvPicPr>
          <p:cNvPr id="10242" name="Picture 2" descr="Resultado de imagen para node j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92" y="2352674"/>
            <a:ext cx="2919307" cy="291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esultado de imagen para heroku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952" y="2488142"/>
            <a:ext cx="2919305" cy="291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3014" y="2762889"/>
            <a:ext cx="3731333" cy="2098875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1097280" y="1764753"/>
            <a:ext cx="2035387" cy="6938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2600" b="1" dirty="0" smtClean="0"/>
              <a:t>Herramientas</a:t>
            </a:r>
            <a:endParaRPr lang="es-EC" sz="2600" b="1" dirty="0"/>
          </a:p>
        </p:txBody>
      </p:sp>
    </p:spTree>
    <p:extLst>
      <p:ext uri="{BB962C8B-B14F-4D97-AF65-F5344CB8AC3E}">
        <p14:creationId xmlns:p14="http://schemas.microsoft.com/office/powerpoint/2010/main" val="20787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A9B4EEA-F9E8-44E1-8285-F7D126A8E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AD40441B-332E-4C58-81A9-CD7C90AB2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726420" cy="1450757"/>
          </a:xfrm>
        </p:spPr>
        <p:txBody>
          <a:bodyPr/>
          <a:lstStyle/>
          <a:p>
            <a:r>
              <a:rPr lang="es-EC" b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Implementación</a:t>
            </a:r>
            <a:endParaRPr lang="es-EC" b="1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11" name="AutoShape 6" descr="Resultado de imagen para computadora pn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62" y="2288822"/>
            <a:ext cx="8034338" cy="4022462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7687734" y="1907118"/>
            <a:ext cx="3119120" cy="6938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2600" b="1" dirty="0" smtClean="0"/>
              <a:t>Ejecución del método</a:t>
            </a:r>
            <a:endParaRPr lang="es-EC" sz="2600" b="1" dirty="0"/>
          </a:p>
        </p:txBody>
      </p:sp>
    </p:spTree>
    <p:extLst>
      <p:ext uri="{BB962C8B-B14F-4D97-AF65-F5344CB8AC3E}">
        <p14:creationId xmlns:p14="http://schemas.microsoft.com/office/powerpoint/2010/main" val="13031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Agenda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1139893" y="1857418"/>
            <a:ext cx="8153400" cy="4509514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s-EC" dirty="0" smtClean="0"/>
              <a:t>  Antecedentes</a:t>
            </a:r>
            <a:endParaRPr lang="es-EC" dirty="0"/>
          </a:p>
          <a:p>
            <a:pPr marL="514350" indent="-514350">
              <a:buFont typeface="+mj-lt"/>
              <a:buAutoNum type="romanUcPeriod"/>
            </a:pPr>
            <a:r>
              <a:rPr lang="es-EC" dirty="0" smtClean="0"/>
              <a:t>  Problemática</a:t>
            </a:r>
            <a:endParaRPr lang="es-EC" dirty="0"/>
          </a:p>
          <a:p>
            <a:pPr marL="514350" indent="-514350">
              <a:buFont typeface="+mj-lt"/>
              <a:buAutoNum type="romanUcPeriod"/>
            </a:pPr>
            <a:r>
              <a:rPr lang="es-EC" dirty="0" smtClean="0"/>
              <a:t>  Justificación</a:t>
            </a:r>
            <a:endParaRPr lang="es-EC" dirty="0"/>
          </a:p>
          <a:p>
            <a:pPr marL="514350" indent="-514350">
              <a:buFont typeface="+mj-lt"/>
              <a:buAutoNum type="romanUcPeriod"/>
            </a:pPr>
            <a:r>
              <a:rPr lang="es-EC" dirty="0" smtClean="0"/>
              <a:t>  Objetivos</a:t>
            </a:r>
          </a:p>
          <a:p>
            <a:pPr marL="514350" indent="-514350">
              <a:buFont typeface="+mj-lt"/>
              <a:buAutoNum type="romanUcPeriod"/>
            </a:pPr>
            <a:r>
              <a:rPr lang="es-EC" dirty="0" smtClean="0"/>
              <a:t>  Evaluación del estado del arte</a:t>
            </a:r>
            <a:endParaRPr lang="es-EC" dirty="0"/>
          </a:p>
          <a:p>
            <a:pPr marL="514350" indent="-514350">
              <a:buFont typeface="+mj-lt"/>
              <a:buAutoNum type="romanUcPeriod"/>
            </a:pPr>
            <a:r>
              <a:rPr lang="es-EC" dirty="0" smtClean="0"/>
              <a:t>  Análisis de la seguridad informática</a:t>
            </a:r>
            <a:endParaRPr lang="es-EC" dirty="0"/>
          </a:p>
          <a:p>
            <a:pPr marL="514350" indent="-514350">
              <a:buFont typeface="+mj-lt"/>
              <a:buAutoNum type="romanUcPeriod"/>
            </a:pPr>
            <a:r>
              <a:rPr lang="es-EC" dirty="0" smtClean="0"/>
              <a:t>  Diseño </a:t>
            </a:r>
            <a:r>
              <a:rPr lang="es-EC" dirty="0"/>
              <a:t>e implementación del método </a:t>
            </a:r>
            <a:r>
              <a:rPr lang="es-EC" dirty="0" smtClean="0"/>
              <a:t>propuesto</a:t>
            </a:r>
          </a:p>
          <a:p>
            <a:pPr marL="514350" indent="-514350">
              <a:buFont typeface="+mj-lt"/>
              <a:buAutoNum type="romanUcPeriod"/>
            </a:pPr>
            <a:r>
              <a:rPr lang="es-EC" dirty="0" smtClean="0"/>
              <a:t>  Pruebas </a:t>
            </a:r>
            <a:r>
              <a:rPr lang="es-EC" dirty="0"/>
              <a:t>y Evaluación de resultados</a:t>
            </a:r>
          </a:p>
          <a:p>
            <a:pPr marL="514350" indent="-514350">
              <a:buFont typeface="+mj-lt"/>
              <a:buAutoNum type="romanUcPeriod"/>
            </a:pPr>
            <a:r>
              <a:rPr lang="es-EC" dirty="0" smtClean="0"/>
              <a:t>  Conclusiones y Recomendaciones 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305" y="999325"/>
            <a:ext cx="2539442" cy="65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9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A9B4EEA-F9E8-44E1-8285-F7D126A8E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AD40441B-332E-4C58-81A9-CD7C90AB2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726420" cy="1450757"/>
          </a:xfrm>
        </p:spPr>
        <p:txBody>
          <a:bodyPr>
            <a:normAutofit fontScale="90000"/>
          </a:bodyPr>
          <a:lstStyle/>
          <a:p>
            <a:r>
              <a:rPr lang="es-EC" b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VIII. PRUEBAS Y EVALUACIÓN DE RESULTADOS</a:t>
            </a:r>
            <a:br>
              <a:rPr lang="es-EC" b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</a:br>
            <a:r>
              <a:rPr lang="es-EC" b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Configuración del experimento</a:t>
            </a:r>
            <a:endParaRPr lang="es-EC" b="1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11" name="AutoShape 6" descr="Resultado de imagen para computadora pn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272520"/>
              </p:ext>
            </p:extLst>
          </p:nvPr>
        </p:nvGraphicFramePr>
        <p:xfrm>
          <a:off x="2404533" y="2144682"/>
          <a:ext cx="7620000" cy="40621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628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571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522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</a:rPr>
                        <a:t>Condiciones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</a:rPr>
                        <a:t>Descripción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003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</a:rPr>
                        <a:t>Número de participantes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</a:rPr>
                        <a:t>50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522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</a:rPr>
                        <a:t>Edad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</a:rPr>
                        <a:t>Entre 19 y 25 años.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534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</a:rPr>
                        <a:t>Nivel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effectLst/>
                        </a:rPr>
                        <a:t>3</a:t>
                      </a:r>
                      <a:r>
                        <a:rPr lang="en-US" sz="1800" baseline="30000" dirty="0">
                          <a:effectLst/>
                        </a:rPr>
                        <a:t>ro</a:t>
                      </a:r>
                      <a:r>
                        <a:rPr lang="en-US" sz="1800" dirty="0">
                          <a:effectLst/>
                        </a:rPr>
                        <a:t>, 4</a:t>
                      </a:r>
                      <a:r>
                        <a:rPr lang="en-US" sz="1800" baseline="30000" dirty="0">
                          <a:effectLst/>
                        </a:rPr>
                        <a:t>to</a:t>
                      </a:r>
                      <a:r>
                        <a:rPr lang="en-US" sz="1800" dirty="0">
                          <a:effectLst/>
                        </a:rPr>
                        <a:t>, 5</a:t>
                      </a:r>
                      <a:r>
                        <a:rPr lang="en-US" sz="1800" baseline="30000" dirty="0">
                          <a:effectLst/>
                        </a:rPr>
                        <a:t>to</a:t>
                      </a:r>
                      <a:r>
                        <a:rPr lang="en-US" sz="1800" dirty="0">
                          <a:effectLst/>
                        </a:rPr>
                        <a:t>, 6</a:t>
                      </a:r>
                      <a:r>
                        <a:rPr lang="en-US" sz="1800" baseline="30000" dirty="0">
                          <a:effectLst/>
                        </a:rPr>
                        <a:t>to</a:t>
                      </a:r>
                      <a:r>
                        <a:rPr lang="en-US" sz="1800" dirty="0">
                          <a:effectLst/>
                        </a:rPr>
                        <a:t>, 7</a:t>
                      </a:r>
                      <a:r>
                        <a:rPr lang="en-US" sz="1800" baseline="30000" dirty="0">
                          <a:effectLst/>
                        </a:rPr>
                        <a:t>mo</a:t>
                      </a:r>
                      <a:r>
                        <a:rPr lang="en-US" sz="1800" dirty="0">
                          <a:effectLst/>
                        </a:rPr>
                        <a:t>, 8</a:t>
                      </a:r>
                      <a:r>
                        <a:rPr lang="en-US" sz="1800" baseline="30000" dirty="0">
                          <a:effectLst/>
                        </a:rPr>
                        <a:t>vo</a:t>
                      </a:r>
                      <a:r>
                        <a:rPr lang="en-US" sz="1800" dirty="0">
                          <a:effectLst/>
                        </a:rPr>
                        <a:t> y 9</a:t>
                      </a:r>
                      <a:r>
                        <a:rPr lang="en-US" sz="1800" baseline="30000" dirty="0">
                          <a:effectLst/>
                        </a:rPr>
                        <a:t>no</a:t>
                      </a:r>
                      <a:r>
                        <a:rPr lang="en-US" sz="1800" dirty="0">
                          <a:effectLst/>
                        </a:rPr>
                        <a:t>.</a:t>
                      </a:r>
                      <a:r>
                        <a:rPr lang="en-US" sz="1800" baseline="30000" dirty="0">
                          <a:effectLst/>
                        </a:rPr>
                        <a:t> 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2003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</a:rPr>
                        <a:t>Carrera 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</a:rPr>
                        <a:t>Ingenierías: Sistemas, Electrónica, Civil, Mecatrónica, Mercadotecnia y Comercial.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522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</a:rPr>
                        <a:t>Número de equipos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</a:rPr>
                        <a:t>2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522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</a:rPr>
                        <a:t>Spyware keylogger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1800" dirty="0">
                          <a:effectLst/>
                        </a:rPr>
                        <a:t>Revealer Keylogger versión básica.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507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A9B4EEA-F9E8-44E1-8285-F7D126A8E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AD40441B-332E-4C58-81A9-CD7C90AB2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726420" cy="1450757"/>
          </a:xfrm>
        </p:spPr>
        <p:txBody>
          <a:bodyPr/>
          <a:lstStyle/>
          <a:p>
            <a:r>
              <a:rPr lang="es-EC" b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Resultados del experimento</a:t>
            </a:r>
            <a:endParaRPr lang="es-EC" b="1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11" name="AutoShape 6" descr="Resultado de imagen para computadora pn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215900" y="5619081"/>
            <a:ext cx="5930900" cy="6938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2600" b="1" dirty="0">
                <a:solidFill>
                  <a:schemeClr val="tx1"/>
                </a:solidFill>
              </a:rPr>
              <a:t>Credenciales obtenidas en computador 1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990495"/>
              </p:ext>
            </p:extLst>
          </p:nvPr>
        </p:nvGraphicFramePr>
        <p:xfrm>
          <a:off x="316913" y="2425733"/>
          <a:ext cx="5474282" cy="309880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8499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30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939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51687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C" sz="2000" dirty="0">
                          <a:effectLst/>
                        </a:rPr>
                        <a:t>Web Browser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C" sz="2000" dirty="0">
                          <a:effectLst/>
                        </a:rPr>
                        <a:t>Credenciales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C" sz="2000" dirty="0">
                          <a:effectLst/>
                        </a:rPr>
                        <a:t>Credenciales </a:t>
                      </a:r>
                      <a:endParaRPr lang="es-EC" sz="2000" dirty="0" smtClean="0">
                        <a:effectLst/>
                      </a:endParaRPr>
                    </a:p>
                    <a:p>
                      <a:pPr algn="l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C" sz="2000" dirty="0" smtClean="0">
                          <a:effectLst/>
                        </a:rPr>
                        <a:t>Mi </a:t>
                      </a:r>
                      <a:r>
                        <a:rPr lang="es-EC" sz="2000" dirty="0">
                          <a:effectLst/>
                        </a:rPr>
                        <a:t>ESPE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1687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C" sz="2000" dirty="0">
                          <a:effectLst/>
                        </a:rPr>
                        <a:t>Google Chrome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C" sz="2000" dirty="0">
                          <a:effectLst/>
                        </a:rPr>
                        <a:t>12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C" sz="2000" dirty="0">
                          <a:effectLst/>
                        </a:rPr>
                        <a:t>6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1687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C" sz="2000" dirty="0">
                          <a:effectLst/>
                        </a:rPr>
                        <a:t>Mozilla Firefox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C" sz="2000" dirty="0">
                          <a:effectLst/>
                        </a:rPr>
                        <a:t>5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C" sz="2000" dirty="0">
                          <a:effectLst/>
                        </a:rPr>
                        <a:t>3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1687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C" sz="2000" dirty="0">
                          <a:effectLst/>
                        </a:rPr>
                        <a:t>TOTAL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C" sz="2000" dirty="0">
                          <a:effectLst/>
                        </a:rPr>
                        <a:t>17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C" sz="2000" dirty="0">
                          <a:effectLst/>
                        </a:rPr>
                        <a:t>9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09254"/>
              </p:ext>
            </p:extLst>
          </p:nvPr>
        </p:nvGraphicFramePr>
        <p:xfrm>
          <a:off x="6201169" y="2445389"/>
          <a:ext cx="5300715" cy="310874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9315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166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524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10159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C" sz="2000" dirty="0">
                          <a:effectLst/>
                        </a:rPr>
                        <a:t>Web Browser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C" sz="2000" dirty="0">
                          <a:effectLst/>
                        </a:rPr>
                        <a:t>Credenciales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C" sz="2000" dirty="0">
                          <a:effectLst/>
                        </a:rPr>
                        <a:t>Credenciales Mi ESPE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8272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C" sz="2000" dirty="0">
                          <a:effectLst/>
                        </a:rPr>
                        <a:t>Google Chrome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C" sz="2000" dirty="0">
                          <a:effectLst/>
                        </a:rPr>
                        <a:t>16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C" sz="2000" dirty="0">
                          <a:effectLst/>
                        </a:rPr>
                        <a:t>7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3667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C" sz="2000" dirty="0">
                          <a:effectLst/>
                        </a:rPr>
                        <a:t>Mozilla Firefox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C" sz="2000" dirty="0">
                          <a:effectLst/>
                        </a:rPr>
                        <a:t>7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C" sz="2000" dirty="0">
                          <a:effectLst/>
                        </a:rPr>
                        <a:t>3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70344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C" sz="2000" dirty="0">
                          <a:effectLst/>
                        </a:rPr>
                        <a:t>TOTAL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C" sz="2000" dirty="0">
                          <a:effectLst/>
                        </a:rPr>
                        <a:t>23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C" sz="2000" dirty="0">
                          <a:effectLst/>
                        </a:rPr>
                        <a:t>10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6116504" y="5619081"/>
            <a:ext cx="5930900" cy="6938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2600" b="1" dirty="0">
                <a:solidFill>
                  <a:schemeClr val="tx1"/>
                </a:solidFill>
              </a:rPr>
              <a:t>Credenciales obtenidas en computador </a:t>
            </a:r>
            <a:r>
              <a:rPr lang="es-EC" sz="2600" b="1" dirty="0" smtClean="0">
                <a:solidFill>
                  <a:schemeClr val="tx1"/>
                </a:solidFill>
              </a:rPr>
              <a:t>2</a:t>
            </a:r>
            <a:endParaRPr lang="es-EC" sz="2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2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A9B4EEA-F9E8-44E1-8285-F7D126A8E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AD40441B-332E-4C58-81A9-CD7C90AB2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726420" cy="1450757"/>
          </a:xfrm>
        </p:spPr>
        <p:txBody>
          <a:bodyPr/>
          <a:lstStyle/>
          <a:p>
            <a:r>
              <a:rPr lang="es-EC" b="1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Resultados del experimento</a:t>
            </a:r>
          </a:p>
        </p:txBody>
      </p:sp>
      <p:sp>
        <p:nvSpPr>
          <p:cNvPr id="11" name="AutoShape 6" descr="Resultado de imagen para computadora pn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pic>
        <p:nvPicPr>
          <p:cNvPr id="12" name="Imagen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259399"/>
            <a:ext cx="5490633" cy="3497940"/>
          </a:xfrm>
          <a:prstGeom prst="rect">
            <a:avLst/>
          </a:prstGeom>
          <a:noFill/>
        </p:spPr>
      </p:pic>
      <p:pic>
        <p:nvPicPr>
          <p:cNvPr id="13" name="Imagen 1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933" y="2259399"/>
            <a:ext cx="5820318" cy="34979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67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A9B4EEA-F9E8-44E1-8285-F7D126A8E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AD40441B-332E-4C58-81A9-CD7C90AB2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726420" cy="1450757"/>
          </a:xfrm>
        </p:spPr>
        <p:txBody>
          <a:bodyPr/>
          <a:lstStyle/>
          <a:p>
            <a:r>
              <a:rPr lang="es-EC" b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Encuesta de aceptación y usabilidad</a:t>
            </a:r>
            <a:endParaRPr lang="es-EC" b="1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11" name="AutoShape 6" descr="Resultado de imagen para computadora pn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292906"/>
              </p:ext>
            </p:extLst>
          </p:nvPr>
        </p:nvGraphicFramePr>
        <p:xfrm>
          <a:off x="2009670" y="2178332"/>
          <a:ext cx="8251930" cy="384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729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789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2400" dirty="0">
                          <a:effectLst/>
                        </a:rPr>
                        <a:t>Características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2400" dirty="0">
                          <a:effectLst/>
                        </a:rPr>
                        <a:t>Descripción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2400" dirty="0">
                          <a:effectLst/>
                        </a:rPr>
                        <a:t>Número de encuestados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2400" dirty="0">
                          <a:effectLst/>
                        </a:rPr>
                        <a:t>56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2400" dirty="0">
                          <a:effectLst/>
                        </a:rPr>
                        <a:t>Género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2400" dirty="0">
                          <a:effectLst/>
                        </a:rPr>
                        <a:t>Masculino y Femenino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2400" dirty="0">
                          <a:effectLst/>
                        </a:rPr>
                        <a:t>Edad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2400" dirty="0">
                          <a:effectLst/>
                        </a:rPr>
                        <a:t>Entre 21 y 26 años.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2400" dirty="0">
                          <a:effectLst/>
                        </a:rPr>
                        <a:t>Nivel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2400" dirty="0">
                          <a:effectLst/>
                        </a:rPr>
                        <a:t>7</a:t>
                      </a:r>
                      <a:r>
                        <a:rPr lang="es-EC" sz="2400" baseline="30000" dirty="0">
                          <a:effectLst/>
                        </a:rPr>
                        <a:t>mo</a:t>
                      </a:r>
                      <a:r>
                        <a:rPr lang="es-EC" sz="2400" dirty="0">
                          <a:effectLst/>
                        </a:rPr>
                        <a:t>, 8</a:t>
                      </a:r>
                      <a:r>
                        <a:rPr lang="es-EC" sz="2400" baseline="30000" dirty="0">
                          <a:effectLst/>
                        </a:rPr>
                        <a:t>vo</a:t>
                      </a:r>
                      <a:r>
                        <a:rPr lang="es-EC" sz="2400" dirty="0">
                          <a:effectLst/>
                        </a:rPr>
                        <a:t> y 9</a:t>
                      </a:r>
                      <a:r>
                        <a:rPr lang="es-EC" sz="2400" baseline="30000" dirty="0">
                          <a:effectLst/>
                        </a:rPr>
                        <a:t>no</a:t>
                      </a:r>
                      <a:r>
                        <a:rPr lang="es-EC" sz="2400" dirty="0">
                          <a:effectLst/>
                        </a:rPr>
                        <a:t>.</a:t>
                      </a:r>
                      <a:r>
                        <a:rPr lang="es-EC" sz="2400" baseline="30000" dirty="0">
                          <a:effectLst/>
                        </a:rPr>
                        <a:t> 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2400" dirty="0">
                          <a:effectLst/>
                        </a:rPr>
                        <a:t>Carrera 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C" sz="2400" dirty="0">
                          <a:effectLst/>
                        </a:rPr>
                        <a:t>Ingeniería en Sistemas e Informática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60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A9B4EEA-F9E8-44E1-8285-F7D126A8E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AD40441B-332E-4C58-81A9-CD7C90AB2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726420" cy="1450757"/>
          </a:xfrm>
        </p:spPr>
        <p:txBody>
          <a:bodyPr/>
          <a:lstStyle/>
          <a:p>
            <a:r>
              <a:rPr lang="es-EC" b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Encuesta de aceptación y usabilidad</a:t>
            </a:r>
            <a:endParaRPr lang="es-EC" b="1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11" name="AutoShape 6" descr="Resultado de imagen para computadora pn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pic>
        <p:nvPicPr>
          <p:cNvPr id="2050" name="Picture 2" descr="Resultado de imagen para person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511" y="2161461"/>
            <a:ext cx="3611033" cy="153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echa derecha 2"/>
          <p:cNvSpPr/>
          <p:nvPr/>
        </p:nvSpPr>
        <p:spPr>
          <a:xfrm flipH="1">
            <a:off x="2607077" y="2761425"/>
            <a:ext cx="696383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574422" y="2394801"/>
            <a:ext cx="1968500" cy="92413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2600" b="1" dirty="0" smtClean="0"/>
              <a:t>14% </a:t>
            </a:r>
            <a:r>
              <a:rPr lang="es-EC" sz="2600" b="1" dirty="0" smtClean="0">
                <a:solidFill>
                  <a:srgbClr val="FA66EF"/>
                </a:solidFill>
              </a:rPr>
              <a:t>Mujeres</a:t>
            </a:r>
            <a:endParaRPr lang="es-EC" sz="2600" b="1" dirty="0">
              <a:solidFill>
                <a:srgbClr val="FA66EF"/>
              </a:solidFill>
            </a:endParaRPr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574422" y="3104994"/>
            <a:ext cx="1968500" cy="4813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2600" b="1" dirty="0" smtClean="0"/>
              <a:t>86% </a:t>
            </a:r>
            <a:r>
              <a:rPr lang="es-EC" sz="2600" b="1" dirty="0" smtClean="0">
                <a:solidFill>
                  <a:srgbClr val="00B0F0"/>
                </a:solidFill>
              </a:rPr>
              <a:t>Hombres</a:t>
            </a:r>
            <a:endParaRPr lang="es-EC" sz="2600" b="1" dirty="0">
              <a:solidFill>
                <a:srgbClr val="00B0F0"/>
              </a:solidFill>
            </a:endParaRP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3724831" y="4702835"/>
            <a:ext cx="818344" cy="9852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2600" b="1" dirty="0" smtClean="0">
                <a:solidFill>
                  <a:srgbClr val="47CFFF"/>
                </a:solidFill>
              </a:rPr>
              <a:t>7mo</a:t>
            </a:r>
          </a:p>
          <a:p>
            <a:pPr marL="0" indent="0">
              <a:buNone/>
            </a:pPr>
            <a:r>
              <a:rPr lang="es-EC" sz="2600" b="1" dirty="0" smtClean="0"/>
              <a:t>11%</a:t>
            </a:r>
            <a:endParaRPr lang="es-EC" sz="2600" b="1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5331737" y="4702835"/>
            <a:ext cx="818344" cy="9852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2600" b="1" dirty="0" smtClean="0">
                <a:solidFill>
                  <a:srgbClr val="FF8601"/>
                </a:solidFill>
              </a:rPr>
              <a:t>8</a:t>
            </a:r>
            <a:r>
              <a:rPr lang="es-EC" sz="2600" b="1" dirty="0">
                <a:solidFill>
                  <a:srgbClr val="FF8601"/>
                </a:solidFill>
              </a:rPr>
              <a:t>v</a:t>
            </a:r>
            <a:r>
              <a:rPr lang="es-EC" sz="2600" b="1" dirty="0" smtClean="0">
                <a:solidFill>
                  <a:srgbClr val="FF8601"/>
                </a:solidFill>
              </a:rPr>
              <a:t>o</a:t>
            </a:r>
          </a:p>
          <a:p>
            <a:pPr marL="0" indent="0">
              <a:buNone/>
            </a:pPr>
            <a:r>
              <a:rPr lang="es-EC" sz="2600" b="1" dirty="0" smtClean="0"/>
              <a:t>14%</a:t>
            </a:r>
            <a:endParaRPr lang="es-EC" sz="2600" b="1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4572002" y="4586515"/>
            <a:ext cx="818344" cy="9852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2600" b="1" dirty="0" smtClean="0">
                <a:solidFill>
                  <a:schemeClr val="accent1"/>
                </a:solidFill>
              </a:rPr>
              <a:t>9no</a:t>
            </a:r>
          </a:p>
          <a:p>
            <a:pPr marL="0" indent="0">
              <a:buNone/>
            </a:pPr>
            <a:r>
              <a:rPr lang="es-EC" sz="2600" b="1" dirty="0" smtClean="0"/>
              <a:t>75%</a:t>
            </a:r>
            <a:endParaRPr lang="es-EC" sz="2600" b="1" dirty="0"/>
          </a:p>
        </p:txBody>
      </p:sp>
      <p:sp>
        <p:nvSpPr>
          <p:cNvPr id="14" name="Flecha derecha 13"/>
          <p:cNvSpPr/>
          <p:nvPr/>
        </p:nvSpPr>
        <p:spPr>
          <a:xfrm rot="5400000">
            <a:off x="4602437" y="3869973"/>
            <a:ext cx="711201" cy="45720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Flecha derecha 14"/>
          <p:cNvSpPr/>
          <p:nvPr/>
        </p:nvSpPr>
        <p:spPr>
          <a:xfrm>
            <a:off x="6708879" y="2701652"/>
            <a:ext cx="639589" cy="45720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pSp>
        <p:nvGrpSpPr>
          <p:cNvPr id="6" name="Grupo 5"/>
          <p:cNvGrpSpPr/>
          <p:nvPr/>
        </p:nvGrpSpPr>
        <p:grpSpPr>
          <a:xfrm>
            <a:off x="7483883" y="2210541"/>
            <a:ext cx="4680757" cy="1642628"/>
            <a:chOff x="7670146" y="2396804"/>
            <a:chExt cx="4680757" cy="1642628"/>
          </a:xfrm>
        </p:grpSpPr>
        <p:sp>
          <p:nvSpPr>
            <p:cNvPr id="16" name="Marcador de contenido 2">
              <a:extLst>
                <a:ext uri="{FF2B5EF4-FFF2-40B4-BE49-F238E27FC236}">
                  <a16:creationId xmlns:a16="http://schemas.microsoft.com/office/drawing/2014/main" xmlns="" id="{48800FA8-603B-4EF0-9205-A33738C58977}"/>
                </a:ext>
              </a:extLst>
            </p:cNvPr>
            <p:cNvSpPr txBox="1">
              <a:spLocks/>
            </p:cNvSpPr>
            <p:nvPr/>
          </p:nvSpPr>
          <p:spPr>
            <a:xfrm>
              <a:off x="9900458" y="2396804"/>
              <a:ext cx="2264179" cy="575830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s-EC" sz="2600" b="1" dirty="0" smtClean="0">
                  <a:solidFill>
                    <a:schemeClr val="accent2"/>
                  </a:solidFill>
                </a:rPr>
                <a:t>Laboratorios</a:t>
              </a:r>
            </a:p>
            <a:p>
              <a:pPr marL="0" indent="0">
                <a:buNone/>
              </a:pPr>
              <a:endParaRPr lang="es-EC" sz="2600" b="1" dirty="0"/>
            </a:p>
          </p:txBody>
        </p:sp>
        <p:sp>
          <p:nvSpPr>
            <p:cNvPr id="17" name="Marcador de contenido 2">
              <a:extLst>
                <a:ext uri="{FF2B5EF4-FFF2-40B4-BE49-F238E27FC236}">
                  <a16:creationId xmlns:a16="http://schemas.microsoft.com/office/drawing/2014/main" xmlns="" id="{48800FA8-603B-4EF0-9205-A33738C58977}"/>
                </a:ext>
              </a:extLst>
            </p:cNvPr>
            <p:cNvSpPr txBox="1">
              <a:spLocks/>
            </p:cNvSpPr>
            <p:nvPr/>
          </p:nvSpPr>
          <p:spPr>
            <a:xfrm>
              <a:off x="7687078" y="2407265"/>
              <a:ext cx="2264179" cy="575830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s-EC" sz="2600" b="1" dirty="0" smtClean="0"/>
                <a:t>24% 10 veces</a:t>
              </a:r>
            </a:p>
            <a:p>
              <a:pPr marL="0" indent="0">
                <a:buNone/>
              </a:pPr>
              <a:endParaRPr lang="es-EC" sz="2600" b="1" dirty="0"/>
            </a:p>
          </p:txBody>
        </p:sp>
        <p:sp>
          <p:nvSpPr>
            <p:cNvPr id="18" name="Marcador de contenido 2">
              <a:extLst>
                <a:ext uri="{FF2B5EF4-FFF2-40B4-BE49-F238E27FC236}">
                  <a16:creationId xmlns:a16="http://schemas.microsoft.com/office/drawing/2014/main" xmlns="" id="{48800FA8-603B-4EF0-9205-A33738C58977}"/>
                </a:ext>
              </a:extLst>
            </p:cNvPr>
            <p:cNvSpPr txBox="1">
              <a:spLocks/>
            </p:cNvSpPr>
            <p:nvPr/>
          </p:nvSpPr>
          <p:spPr>
            <a:xfrm>
              <a:off x="9883526" y="2921736"/>
              <a:ext cx="2264179" cy="575830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s-EC" sz="2600" b="1" dirty="0" smtClean="0">
                  <a:solidFill>
                    <a:srgbClr val="FF8601"/>
                  </a:solidFill>
                </a:rPr>
                <a:t>Biblioteca</a:t>
              </a:r>
            </a:p>
            <a:p>
              <a:pPr marL="0" indent="0">
                <a:buNone/>
              </a:pPr>
              <a:endParaRPr lang="es-EC" sz="2600" b="1" dirty="0"/>
            </a:p>
          </p:txBody>
        </p:sp>
        <p:sp>
          <p:nvSpPr>
            <p:cNvPr id="19" name="Marcador de contenido 2">
              <a:extLst>
                <a:ext uri="{FF2B5EF4-FFF2-40B4-BE49-F238E27FC236}">
                  <a16:creationId xmlns:a16="http://schemas.microsoft.com/office/drawing/2014/main" xmlns="" id="{48800FA8-603B-4EF0-9205-A33738C58977}"/>
                </a:ext>
              </a:extLst>
            </p:cNvPr>
            <p:cNvSpPr txBox="1">
              <a:spLocks/>
            </p:cNvSpPr>
            <p:nvPr/>
          </p:nvSpPr>
          <p:spPr>
            <a:xfrm>
              <a:off x="7670146" y="2932197"/>
              <a:ext cx="2264179" cy="575830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s-EC" sz="2600" b="1" dirty="0" smtClean="0"/>
                <a:t>22% 1-2 veces</a:t>
              </a:r>
            </a:p>
            <a:p>
              <a:pPr marL="0" indent="0">
                <a:buNone/>
              </a:pPr>
              <a:endParaRPr lang="es-EC" sz="2600" b="1" dirty="0"/>
            </a:p>
          </p:txBody>
        </p:sp>
        <p:sp>
          <p:nvSpPr>
            <p:cNvPr id="20" name="Marcador de contenido 2">
              <a:extLst>
                <a:ext uri="{FF2B5EF4-FFF2-40B4-BE49-F238E27FC236}">
                  <a16:creationId xmlns:a16="http://schemas.microsoft.com/office/drawing/2014/main" xmlns="" id="{48800FA8-603B-4EF0-9205-A33738C58977}"/>
                </a:ext>
              </a:extLst>
            </p:cNvPr>
            <p:cNvSpPr txBox="1">
              <a:spLocks/>
            </p:cNvSpPr>
            <p:nvPr/>
          </p:nvSpPr>
          <p:spPr>
            <a:xfrm>
              <a:off x="9889063" y="3463602"/>
              <a:ext cx="2461840" cy="575830"/>
            </a:xfrm>
            <a:prstGeom prst="rect">
              <a:avLst/>
            </a:prstGeom>
          </p:spPr>
          <p:txBody>
            <a:bodyPr vert="horz" lIns="0" tIns="45720" rIns="0" bIns="4572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s-EC" sz="2600" b="1" dirty="0" smtClean="0">
                  <a:solidFill>
                    <a:schemeClr val="accent6">
                      <a:lumMod val="50000"/>
                    </a:schemeClr>
                  </a:solidFill>
                </a:rPr>
                <a:t>Alrededores ESPE</a:t>
              </a:r>
            </a:p>
            <a:p>
              <a:pPr marL="0" indent="0">
                <a:buNone/>
              </a:pPr>
              <a:endParaRPr lang="es-EC" sz="26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1" name="Marcador de contenido 2">
              <a:extLst>
                <a:ext uri="{FF2B5EF4-FFF2-40B4-BE49-F238E27FC236}">
                  <a16:creationId xmlns:a16="http://schemas.microsoft.com/office/drawing/2014/main" xmlns="" id="{48800FA8-603B-4EF0-9205-A33738C58977}"/>
                </a:ext>
              </a:extLst>
            </p:cNvPr>
            <p:cNvSpPr txBox="1">
              <a:spLocks/>
            </p:cNvSpPr>
            <p:nvPr/>
          </p:nvSpPr>
          <p:spPr>
            <a:xfrm>
              <a:off x="7670147" y="3440197"/>
              <a:ext cx="2264179" cy="575830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s-EC" sz="2600" b="1" dirty="0" smtClean="0"/>
                <a:t>21% 2-4 veces</a:t>
              </a:r>
            </a:p>
            <a:p>
              <a:pPr marL="0" indent="0">
                <a:buNone/>
              </a:pPr>
              <a:endParaRPr lang="es-EC" sz="2600" b="1" dirty="0"/>
            </a:p>
          </p:txBody>
        </p:sp>
      </p:grpSp>
      <p:sp>
        <p:nvSpPr>
          <p:cNvPr id="23" name="Flecha derecha 22"/>
          <p:cNvSpPr/>
          <p:nvPr/>
        </p:nvSpPr>
        <p:spPr>
          <a:xfrm rot="2444061">
            <a:off x="6237091" y="3869973"/>
            <a:ext cx="711201" cy="4572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7058534" y="4503842"/>
            <a:ext cx="4561966" cy="9852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2600" b="1" dirty="0" smtClean="0"/>
              <a:t>76 % conocen el funcionamiento del Keylogger</a:t>
            </a:r>
            <a:endParaRPr lang="es-EC" sz="2600" b="1" dirty="0"/>
          </a:p>
        </p:txBody>
      </p:sp>
      <p:pic>
        <p:nvPicPr>
          <p:cNvPr id="2054" name="Picture 6" descr="Resultado de imagen para encues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49" y="4306806"/>
            <a:ext cx="1544637" cy="154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1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  <p:bldP spid="10" grpId="0"/>
      <p:bldP spid="12" grpId="0"/>
      <p:bldP spid="13" grpId="0"/>
      <p:bldP spid="14" grpId="0" animBg="1"/>
      <p:bldP spid="15" grpId="0" animBg="1"/>
      <p:bldP spid="23" grpId="0" animBg="1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A9B4EEA-F9E8-44E1-8285-F7D126A8E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AD40441B-332E-4C58-81A9-CD7C90AB2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726420" cy="1450757"/>
          </a:xfrm>
        </p:spPr>
        <p:txBody>
          <a:bodyPr/>
          <a:lstStyle/>
          <a:p>
            <a:r>
              <a:rPr lang="es-EC" b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Encuesta de aceptación y usabilidad</a:t>
            </a:r>
            <a:endParaRPr lang="es-EC" b="1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11" name="AutoShape 6" descr="Resultado de imagen para computadora pn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215821946"/>
              </p:ext>
            </p:extLst>
          </p:nvPr>
        </p:nvGraphicFramePr>
        <p:xfrm>
          <a:off x="697971" y="2364845"/>
          <a:ext cx="4297362" cy="3172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1505757" y="1883511"/>
            <a:ext cx="3252510" cy="4813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2600" b="1" dirty="0" smtClean="0"/>
              <a:t>Aceptación del método</a:t>
            </a:r>
            <a:endParaRPr lang="es-EC" sz="2600" b="1" dirty="0"/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196766364"/>
              </p:ext>
            </p:extLst>
          </p:nvPr>
        </p:nvGraphicFramePr>
        <p:xfrm>
          <a:off x="3837410" y="2364843"/>
          <a:ext cx="4909608" cy="3172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5025317" y="1883510"/>
            <a:ext cx="2930778" cy="4813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2600" b="1" dirty="0" smtClean="0"/>
              <a:t>Escala de usabilidad</a:t>
            </a:r>
            <a:endParaRPr lang="es-EC" sz="2600" b="1" dirty="0"/>
          </a:p>
        </p:txBody>
      </p:sp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1567826810"/>
              </p:ext>
            </p:extLst>
          </p:nvPr>
        </p:nvGraphicFramePr>
        <p:xfrm>
          <a:off x="7352029" y="2364843"/>
          <a:ext cx="4870980" cy="3219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8624163" y="1883510"/>
            <a:ext cx="2930778" cy="4813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C" sz="2600" b="1" dirty="0" smtClean="0"/>
              <a:t>Nivel de seguridad</a:t>
            </a:r>
            <a:endParaRPr lang="es-EC" sz="2600" b="1" dirty="0"/>
          </a:p>
        </p:txBody>
      </p:sp>
    </p:spTree>
    <p:extLst>
      <p:ext uri="{BB962C8B-B14F-4D97-AF65-F5344CB8AC3E}">
        <p14:creationId xmlns:p14="http://schemas.microsoft.com/office/powerpoint/2010/main" val="302442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A9B4EEA-F9E8-44E1-8285-F7D126A8E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AD40441B-332E-4C58-81A9-CD7C90AB2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726420" cy="1450757"/>
          </a:xfrm>
        </p:spPr>
        <p:txBody>
          <a:bodyPr/>
          <a:lstStyle/>
          <a:p>
            <a:r>
              <a:rPr lang="es-EC" b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IX. CONCLUSIONES  Y RECOMENDACIONES</a:t>
            </a:r>
            <a:endParaRPr lang="es-EC" b="1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11" name="AutoShape 6" descr="Resultado de imagen para computadora pn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00233"/>
              </p:ext>
            </p:extLst>
          </p:nvPr>
        </p:nvGraphicFramePr>
        <p:xfrm>
          <a:off x="733425" y="1891241"/>
          <a:ext cx="10715625" cy="3223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56544">
                  <a:extLst>
                    <a:ext uri="{9D8B030D-6E8A-4147-A177-3AD203B41FA5}">
                      <a16:colId xmlns:a16="http://schemas.microsoft.com/office/drawing/2014/main" xmlns="" val="91525518"/>
                    </a:ext>
                  </a:extLst>
                </a:gridCol>
                <a:gridCol w="5159081">
                  <a:extLst>
                    <a:ext uri="{9D8B030D-6E8A-4147-A177-3AD203B41FA5}">
                      <a16:colId xmlns:a16="http://schemas.microsoft.com/office/drawing/2014/main" xmlns="" val="1965100449"/>
                    </a:ext>
                  </a:extLst>
                </a:gridCol>
              </a:tblGrid>
              <a:tr h="805921">
                <a:tc>
                  <a:txBody>
                    <a:bodyPr/>
                    <a:lstStyle/>
                    <a:p>
                      <a:pPr algn="ctr"/>
                      <a:r>
                        <a:rPr lang="es-EC" sz="2400" dirty="0" smtClean="0"/>
                        <a:t>Conclusiones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2400" dirty="0" smtClean="0"/>
                        <a:t>Recomendaciones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90758105"/>
                  </a:ext>
                </a:extLst>
              </a:tr>
              <a:tr h="805921"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q"/>
                      </a:pPr>
                      <a:r>
                        <a:rPr lang="es-EC" dirty="0" smtClean="0"/>
                        <a:t>Necesidad</a:t>
                      </a:r>
                      <a:r>
                        <a:rPr lang="es-EC" baseline="0" dirty="0" smtClean="0"/>
                        <a:t> de métodos que permitan salvaguardar la información de usuarios</a:t>
                      </a:r>
                      <a:r>
                        <a:rPr lang="es-EC" dirty="0" smtClean="0"/>
                        <a:t>.</a:t>
                      </a:r>
                      <a:endParaRPr lang="es-EC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q"/>
                      </a:pPr>
                      <a:r>
                        <a:rPr lang="es-EC" dirty="0" smtClean="0"/>
                        <a:t>Informarse de</a:t>
                      </a:r>
                      <a:r>
                        <a:rPr lang="es-EC" baseline="0" dirty="0" smtClean="0"/>
                        <a:t> medidas de seguridad informática básica.</a:t>
                      </a:r>
                      <a:endParaRPr lang="es-EC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54318127"/>
                  </a:ext>
                </a:extLst>
              </a:tr>
              <a:tr h="805921"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q"/>
                      </a:pPr>
                      <a:r>
                        <a:rPr lang="es-EC" dirty="0" smtClean="0"/>
                        <a:t>Propuestas de solución poco usables o que sobrecargan</a:t>
                      </a:r>
                      <a:r>
                        <a:rPr lang="es-EC" baseline="0" dirty="0" smtClean="0"/>
                        <a:t> el procesamiento.</a:t>
                      </a:r>
                      <a:endParaRPr lang="es-EC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q"/>
                      </a:pPr>
                      <a:r>
                        <a:rPr lang="es-EC" dirty="0" smtClean="0"/>
                        <a:t>Utilizar métodos de</a:t>
                      </a:r>
                      <a:r>
                        <a:rPr lang="es-EC" baseline="0" dirty="0" smtClean="0"/>
                        <a:t> autenticación complementarios</a:t>
                      </a:r>
                      <a:r>
                        <a:rPr lang="es-EC" dirty="0" smtClean="0"/>
                        <a:t>.</a:t>
                      </a:r>
                      <a:endParaRPr lang="es-EC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05209677"/>
                  </a:ext>
                </a:extLst>
              </a:tr>
              <a:tr h="805921"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q"/>
                      </a:pPr>
                      <a:r>
                        <a:rPr lang="es-EC" dirty="0" smtClean="0"/>
                        <a:t>Aceptación del prototipo implementado por parte de los usuarios potenciales</a:t>
                      </a:r>
                      <a:r>
                        <a:rPr lang="es-EC" baseline="0" dirty="0" smtClean="0"/>
                        <a:t>.</a:t>
                      </a:r>
                      <a:endParaRPr lang="es-EC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Wingdings" panose="05000000000000000000" pitchFamily="2" charset="2"/>
                        <a:buChar char="q"/>
                      </a:pPr>
                      <a:r>
                        <a:rPr lang="es-EC" dirty="0" smtClean="0"/>
                        <a:t>Buscar soluciones generales y multiplataforma.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q"/>
                      </a:pPr>
                      <a:endParaRPr lang="es-EC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63064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517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063552" y="476672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32" y="116632"/>
            <a:ext cx="5325979" cy="120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2063552" y="1464468"/>
            <a:ext cx="8444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­­­</a:t>
            </a:r>
            <a:r>
              <a:rPr lang="es-EC" sz="2400" b="1" dirty="0"/>
              <a:t>MÉTODO ALTERNATIVO DE INGRESO DE CREDENCIALES BASADO EN EL USO DE DISPOSITIVOS MÓVILES ANDROID Y UNA EXTENSIÓN DE MOZILLA FIREFOX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0320" y="2574143"/>
            <a:ext cx="121716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200" dirty="0"/>
              <a:t>Autores:   Andrés Eduardo Martínez Albán</a:t>
            </a:r>
          </a:p>
          <a:p>
            <a:pPr algn="ctr"/>
            <a:r>
              <a:rPr lang="es-EC" sz="2200" dirty="0"/>
              <a:t>	   Bryan Steven Erazo Carvajal</a:t>
            </a:r>
          </a:p>
          <a:p>
            <a:pPr algn="ctr"/>
            <a:endParaRPr lang="es-ES" sz="2200" dirty="0"/>
          </a:p>
          <a:p>
            <a:pPr algn="ctr"/>
            <a:r>
              <a:rPr lang="es-ES" sz="2200" dirty="0" smtClean="0"/>
              <a:t>Director</a:t>
            </a:r>
            <a:r>
              <a:rPr lang="es-ES" sz="2200" dirty="0"/>
              <a:t>: SANG GUNN YOO, Ph.D. </a:t>
            </a:r>
          </a:p>
          <a:p>
            <a:pPr algn="ctr"/>
            <a:endParaRPr lang="es-ES" sz="2200" dirty="0"/>
          </a:p>
          <a:p>
            <a:pPr algn="ctr"/>
            <a:r>
              <a:rPr lang="es-ES" sz="2200" dirty="0" smtClean="0"/>
              <a:t>Director: </a:t>
            </a:r>
            <a:r>
              <a:rPr lang="es-ES" sz="2200" dirty="0"/>
              <a:t>Walter Fuertes, PhD.</a:t>
            </a:r>
          </a:p>
          <a:p>
            <a:pPr algn="ctr"/>
            <a:endParaRPr lang="es-EC" sz="2200" dirty="0"/>
          </a:p>
        </p:txBody>
      </p:sp>
      <p:pic>
        <p:nvPicPr>
          <p:cNvPr id="7" name="Picture 2" descr="Resultado de imagen para muchas graci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701" y="4058653"/>
            <a:ext cx="5241824" cy="209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56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D40441B-332E-4C58-81A9-CD7C90AB2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b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I. ANTECEDENTES</a:t>
            </a:r>
            <a:endParaRPr lang="es-ES" b="1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A9B4EEA-F9E8-44E1-8285-F7D126A8E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050" name="Picture 2" descr="Resultado de imagen para peligros informaticos mundia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60" y="3911503"/>
            <a:ext cx="5491273" cy="244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2133" y="2387305"/>
            <a:ext cx="2776058" cy="332577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583" y="4729239"/>
            <a:ext cx="2782618" cy="1651195"/>
          </a:xfrm>
          <a:prstGeom prst="rect">
            <a:avLst/>
          </a:prstGeom>
        </p:spPr>
      </p:pic>
      <p:pic>
        <p:nvPicPr>
          <p:cNvPr id="2052" name="Picture 4" descr="Resultado de imagen para hacker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287" y="1737360"/>
            <a:ext cx="2955285" cy="231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1216902" y="2731739"/>
            <a:ext cx="4461412" cy="107168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§"/>
            </a:pPr>
            <a:r>
              <a:rPr lang="es-EC" sz="2600" dirty="0" smtClean="0"/>
              <a:t>Ningún sistema puede ser considerado totalmente seguro.</a:t>
            </a:r>
            <a:endParaRPr lang="es-EC" sz="2600" dirty="0"/>
          </a:p>
        </p:txBody>
      </p:sp>
    </p:spTree>
    <p:extLst>
      <p:ext uri="{BB962C8B-B14F-4D97-AF65-F5344CB8AC3E}">
        <p14:creationId xmlns:p14="http://schemas.microsoft.com/office/powerpoint/2010/main" val="23267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A9B4EEA-F9E8-44E1-8285-F7D126A8E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28" name="Picture 4" descr="Resultado de imagen para mapa mund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99" y="2427495"/>
            <a:ext cx="4958899" cy="287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1524274" y="1958053"/>
            <a:ext cx="4012663" cy="77002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4000" dirty="0"/>
              <a:t>172 mil millones </a:t>
            </a:r>
          </a:p>
          <a:p>
            <a:endParaRPr lang="es-E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1007675" y="5215093"/>
            <a:ext cx="4808793" cy="1427254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1168" lvl="1" indent="0" algn="ctr">
              <a:buNone/>
            </a:pPr>
            <a:r>
              <a:rPr lang="es-EC" sz="3800" dirty="0"/>
              <a:t>978 </a:t>
            </a:r>
            <a:r>
              <a:rPr lang="es-EC" sz="3800" dirty="0" smtClean="0"/>
              <a:t>millones de usuarios</a:t>
            </a:r>
          </a:p>
          <a:p>
            <a:pPr marL="201168" lvl="1" indent="0" algn="ctr">
              <a:buNone/>
            </a:pPr>
            <a:r>
              <a:rPr lang="es-EC" sz="3800" dirty="0"/>
              <a:t>e</a:t>
            </a:r>
            <a:r>
              <a:rPr lang="es-EC" sz="3800" dirty="0" smtClean="0"/>
              <a:t>n 20 países en 2017</a:t>
            </a:r>
            <a:endParaRPr lang="es-EC" sz="3800" dirty="0"/>
          </a:p>
          <a:p>
            <a:pPr algn="ctr"/>
            <a:endParaRPr lang="es-E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880" y="2487653"/>
            <a:ext cx="2529095" cy="1976379"/>
          </a:xfrm>
          <a:prstGeom prst="rect">
            <a:avLst/>
          </a:prstGeom>
        </p:spPr>
      </p:pic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AD40441B-332E-4C58-81A9-CD7C90AB2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SG" b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II. PROBLEMÁTICA</a:t>
            </a:r>
            <a:endParaRPr lang="es-ES" b="1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9339428" y="5128003"/>
            <a:ext cx="2493585" cy="1030950"/>
          </a:xfrm>
          <a:prstGeom prst="rect">
            <a:avLst/>
          </a:prstGeom>
        </p:spPr>
        <p:txBody>
          <a:bodyPr vert="horz" lIns="0" tIns="45720" rIns="0" bIns="45720" rtlCol="0">
            <a:normAutofit fontScale="6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5800" dirty="0" smtClean="0"/>
              <a:t>25%</a:t>
            </a:r>
          </a:p>
          <a:p>
            <a:pPr algn="ctr"/>
            <a:r>
              <a:rPr lang="es-EC" sz="4000" dirty="0" smtClean="0"/>
              <a:t>Estadounidenses </a:t>
            </a:r>
            <a:endParaRPr lang="es-EC" sz="4000" dirty="0"/>
          </a:p>
          <a:p>
            <a:pPr algn="ctr"/>
            <a:endParaRPr lang="es-E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6136678" y="2189871"/>
            <a:ext cx="5696335" cy="3021419"/>
            <a:chOff x="6136678" y="2189871"/>
            <a:chExt cx="5696335" cy="3021419"/>
          </a:xfrm>
        </p:grpSpPr>
        <p:sp>
          <p:nvSpPr>
            <p:cNvPr id="19" name="Marcador de contenido 2">
              <a:extLst>
                <a:ext uri="{FF2B5EF4-FFF2-40B4-BE49-F238E27FC236}">
                  <a16:creationId xmlns:a16="http://schemas.microsoft.com/office/drawing/2014/main" xmlns="" id="{48800FA8-603B-4EF0-9205-A33738C58977}"/>
                </a:ext>
              </a:extLst>
            </p:cNvPr>
            <p:cNvSpPr txBox="1">
              <a:spLocks/>
            </p:cNvSpPr>
            <p:nvPr/>
          </p:nvSpPr>
          <p:spPr>
            <a:xfrm>
              <a:off x="6364640" y="2189871"/>
              <a:ext cx="5293322" cy="2081132"/>
            </a:xfrm>
            <a:prstGeom prst="rect">
              <a:avLst/>
            </a:prstGeom>
          </p:spPr>
          <p:txBody>
            <a:bodyPr vert="horz" lIns="0" tIns="45720" rIns="0" bIns="45720" rtlCol="0">
              <a:norm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buFont typeface="Wingdings" panose="05000000000000000000" pitchFamily="2" charset="2"/>
                <a:buChar char="§"/>
              </a:pPr>
              <a:r>
                <a:rPr lang="es-EC" sz="2600" dirty="0" smtClean="0"/>
                <a:t> Problema más frecuente </a:t>
              </a:r>
              <a:r>
                <a:rPr lang="es-EC" sz="2600" dirty="0"/>
                <a:t>es el uso de la misma contraseña para ingresar a distintos </a:t>
              </a:r>
              <a:r>
                <a:rPr lang="es-EC" sz="2600" dirty="0" smtClean="0"/>
                <a:t>sistemas.</a:t>
              </a:r>
              <a:endParaRPr lang="es-EC" sz="2600" dirty="0"/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90504" y="3318907"/>
              <a:ext cx="2242509" cy="1508264"/>
            </a:xfrm>
            <a:prstGeom prst="rect">
              <a:avLst/>
            </a:prstGeom>
          </p:spPr>
        </p:pic>
        <p:pic>
          <p:nvPicPr>
            <p:cNvPr id="1030" name="Picture 6" descr="Resultado de imagen para user passwor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6678" y="3606864"/>
              <a:ext cx="2608074" cy="1604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Marcador de contenido 2">
              <a:extLst>
                <a:ext uri="{FF2B5EF4-FFF2-40B4-BE49-F238E27FC236}">
                  <a16:creationId xmlns:a16="http://schemas.microsoft.com/office/drawing/2014/main" xmlns="" id="{48800FA8-603B-4EF0-9205-A33738C58977}"/>
                </a:ext>
              </a:extLst>
            </p:cNvPr>
            <p:cNvSpPr txBox="1">
              <a:spLocks/>
            </p:cNvSpPr>
            <p:nvPr/>
          </p:nvSpPr>
          <p:spPr>
            <a:xfrm>
              <a:off x="8178015" y="3606928"/>
              <a:ext cx="1612894" cy="1220307"/>
            </a:xfrm>
            <a:prstGeom prst="rect">
              <a:avLst/>
            </a:prstGeom>
          </p:spPr>
          <p:txBody>
            <a:bodyPr vert="horz" lIns="0" tIns="45720" rIns="0" bIns="45720" rtlCol="0">
              <a:noAutofit/>
            </a:bodyPr>
            <a:lstStyle>
              <a:lvl1pPr marL="91440" indent="-9144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spcAft>
                  <a:spcPts val="200"/>
                </a:spcAft>
                <a:buClr>
                  <a:schemeClr val="accent1"/>
                </a:buClr>
                <a:buSzPct val="100000"/>
                <a:buFont typeface="Calibri" panose="020F0502020204030204" pitchFamily="34" charset="0"/>
                <a:buChar char=" "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38404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56692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74980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32688" indent="-18288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1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13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15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1700000" indent="-228600" algn="l" defTabSz="914400" rtl="0" eaLnBrk="1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>
                  <a:schemeClr val="accent1"/>
                </a:buClr>
                <a:buFont typeface="Calibri" pitchFamily="34" charset="0"/>
                <a:buChar char="◦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EC" sz="9600" dirty="0" smtClean="0"/>
                <a:t>=</a:t>
              </a:r>
              <a:endParaRPr lang="es-EC" sz="9600" dirty="0"/>
            </a:p>
            <a:p>
              <a:pPr algn="ctr"/>
              <a:endParaRPr lang="es-E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30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A9B4EEA-F9E8-44E1-8285-F7D126A8E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1227644" y="1771225"/>
            <a:ext cx="9928035" cy="1110597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600" dirty="0"/>
              <a:t>Las credenciales de acceso robadas por software </a:t>
            </a:r>
            <a:r>
              <a:rPr lang="es-EC" sz="2600" dirty="0" smtClean="0"/>
              <a:t>malicioso superan </a:t>
            </a:r>
            <a:r>
              <a:rPr lang="es-EC" sz="2600" dirty="0"/>
              <a:t>los mil </a:t>
            </a:r>
            <a:r>
              <a:rPr lang="es-EC" sz="2600" dirty="0" smtClean="0"/>
              <a:t>millones. Además, 15.000 </a:t>
            </a:r>
            <a:r>
              <a:rPr lang="es-EC" sz="2600" dirty="0"/>
              <a:t>usuarios </a:t>
            </a:r>
            <a:r>
              <a:rPr lang="es-EC" sz="2600" dirty="0" smtClean="0"/>
              <a:t>son afectados semanalmente por keyloggers.</a:t>
            </a:r>
            <a:endParaRPr lang="es-EC" sz="2600" dirty="0"/>
          </a:p>
          <a:p>
            <a:pPr marL="0" indent="0" algn="just">
              <a:buNone/>
            </a:pPr>
            <a:endParaRPr lang="es-EC" sz="2600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AD40441B-332E-4C58-81A9-CD7C90AB2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SG" b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III. JUSTIFICACIÓN </a:t>
            </a:r>
            <a:endParaRPr lang="es-ES" b="1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665759765"/>
              </p:ext>
            </p:extLst>
          </p:nvPr>
        </p:nvGraphicFramePr>
        <p:xfrm>
          <a:off x="884588" y="3057425"/>
          <a:ext cx="5817622" cy="2753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4963568" y="3315616"/>
            <a:ext cx="1843657" cy="497296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4000" dirty="0" smtClean="0"/>
              <a:t>Brasil</a:t>
            </a:r>
            <a:endParaRPr lang="es-EC" sz="4000" dirty="0"/>
          </a:p>
          <a:p>
            <a:pPr algn="ctr"/>
            <a:endParaRPr lang="es-E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751181" y="3315616"/>
            <a:ext cx="1843657" cy="497296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4000" dirty="0" smtClean="0"/>
              <a:t>EE.UU.</a:t>
            </a:r>
            <a:endParaRPr lang="es-EC" sz="4000" dirty="0"/>
          </a:p>
          <a:p>
            <a:pPr algn="ctr"/>
            <a:endParaRPr lang="es-E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2804866" y="3306648"/>
            <a:ext cx="1843657" cy="497296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4000" dirty="0" smtClean="0"/>
              <a:t>India</a:t>
            </a:r>
            <a:endParaRPr lang="es-EC" sz="4000" dirty="0"/>
          </a:p>
          <a:p>
            <a:pPr algn="ctr"/>
            <a:endParaRPr lang="es-E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6332" y="4518793"/>
            <a:ext cx="2382764" cy="57278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5151" y="3294608"/>
            <a:ext cx="2028928" cy="764938"/>
          </a:xfrm>
          <a:prstGeom prst="rect">
            <a:avLst/>
          </a:prstGeom>
        </p:spPr>
      </p:pic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8098384" y="2770611"/>
            <a:ext cx="3354304" cy="851294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800" dirty="0" smtClean="0"/>
              <a:t>Cuentas apoderadas</a:t>
            </a:r>
            <a:endParaRPr lang="es-EC" sz="2800" dirty="0"/>
          </a:p>
          <a:p>
            <a:pPr marL="0" indent="0" algn="just">
              <a:buNone/>
            </a:pPr>
            <a:endParaRPr lang="es-EC" sz="2800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9694893" y="3329698"/>
            <a:ext cx="2375290" cy="95874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6000" b="1" dirty="0" smtClean="0">
                <a:solidFill>
                  <a:schemeClr val="accent1"/>
                </a:solidFill>
              </a:rPr>
              <a:t>29.8 %</a:t>
            </a:r>
            <a:endParaRPr lang="es-EC" sz="6000" b="1" dirty="0">
              <a:solidFill>
                <a:schemeClr val="accent1"/>
              </a:solidFill>
            </a:endParaRPr>
          </a:p>
          <a:p>
            <a:pPr algn="ctr"/>
            <a:endParaRPr lang="es-E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9707806" y="4365693"/>
            <a:ext cx="2375290" cy="90743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6000" b="1" dirty="0" smtClean="0">
                <a:solidFill>
                  <a:schemeClr val="accent1"/>
                </a:solidFill>
              </a:rPr>
              <a:t>11.5 %</a:t>
            </a:r>
            <a:endParaRPr lang="es-EC" sz="6000" b="1" dirty="0">
              <a:solidFill>
                <a:schemeClr val="accent1"/>
              </a:solidFill>
            </a:endParaRPr>
          </a:p>
          <a:p>
            <a:pPr algn="ctr"/>
            <a:endParaRPr lang="es-ES" sz="6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225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A9B4EEA-F9E8-44E1-8285-F7D126A8E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1284448" y="2270758"/>
            <a:ext cx="9928035" cy="988908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800" dirty="0"/>
              <a:t>Desarrollar un método alternativo de ingreso de credenciales basado en el uso de dispositivos móviles para disminuir el robo de estas por medio de herramientas de spyware conocidas como keyloggers.  </a:t>
            </a:r>
          </a:p>
          <a:p>
            <a:pPr marL="0" indent="0" algn="just">
              <a:buNone/>
            </a:pPr>
            <a:endParaRPr lang="es-EC" sz="2600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AD40441B-332E-4C58-81A9-CD7C90AB2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SG" b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IV. OBJETIVOS</a:t>
            </a:r>
            <a:endParaRPr lang="es-ES" b="1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1097280" y="1830492"/>
            <a:ext cx="2125156" cy="49445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600" b="1" dirty="0" smtClean="0"/>
              <a:t>General</a:t>
            </a:r>
            <a:endParaRPr lang="es-EC" sz="2600" b="1" dirty="0"/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1097280" y="3227493"/>
            <a:ext cx="2125156" cy="49445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600" b="1" dirty="0" smtClean="0"/>
              <a:t>Específicos </a:t>
            </a:r>
            <a:endParaRPr lang="es-EC" sz="2600" b="1" dirty="0"/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1284448" y="3723498"/>
            <a:ext cx="9928035" cy="2897436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0" indent="-571500" algn="just">
              <a:buClrTx/>
              <a:buFont typeface="+mj-lt"/>
              <a:buAutoNum type="romanUcPeriod"/>
            </a:pPr>
            <a:r>
              <a:rPr lang="es-EC" sz="2800" dirty="0"/>
              <a:t>Realizar una revisión de literatura que permita analizar las diferentes propuestas que han sido presentadas como métodos alternativos de ingreso de credenciales. </a:t>
            </a:r>
          </a:p>
          <a:p>
            <a:pPr marL="571500" lvl="0" indent="-571500" algn="just">
              <a:buClrTx/>
              <a:buFont typeface="+mj-lt"/>
              <a:buAutoNum type="romanUcPeriod"/>
            </a:pPr>
            <a:r>
              <a:rPr lang="es-EC" sz="2800" dirty="0"/>
              <a:t>Diseñar el método alternativo de ingreso de credenciales, de modo que permita un óptimo acoplamiento de todos sus componentes y principalmente, garantice la seguridad de la información procesada.</a:t>
            </a:r>
          </a:p>
          <a:p>
            <a:pPr marL="571500" lvl="0" indent="-571500" algn="just">
              <a:buClrTx/>
              <a:buFont typeface="+mj-lt"/>
              <a:buAutoNum type="romanUcPeriod"/>
            </a:pPr>
            <a:r>
              <a:rPr lang="es-EC" sz="2800" dirty="0"/>
              <a:t>Aplicar el método alternativo de ingreso de credenciales al portal web académico Mi ESPE.</a:t>
            </a:r>
          </a:p>
          <a:p>
            <a:pPr marL="0" indent="0" algn="just">
              <a:buNone/>
            </a:pPr>
            <a:endParaRPr lang="es-EC" sz="2600" dirty="0"/>
          </a:p>
        </p:txBody>
      </p:sp>
    </p:spTree>
    <p:extLst>
      <p:ext uri="{BB962C8B-B14F-4D97-AF65-F5344CB8AC3E}">
        <p14:creationId xmlns:p14="http://schemas.microsoft.com/office/powerpoint/2010/main" val="217390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A9B4EEA-F9E8-44E1-8285-F7D126A8E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AD40441B-332E-4C58-81A9-CD7C90AB2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s-EC" b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V. EVALUACIÓN DEL ESTADO DEL ARTE</a:t>
            </a:r>
            <a:endParaRPr lang="es-ES" b="1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369222188"/>
              </p:ext>
            </p:extLst>
          </p:nvPr>
        </p:nvGraphicFramePr>
        <p:xfrm>
          <a:off x="1097280" y="2032706"/>
          <a:ext cx="10058400" cy="4131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2251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A9B4EEA-F9E8-44E1-8285-F7D126A8E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389463" y="1801709"/>
            <a:ext cx="5130800" cy="324442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s-EC" sz="2600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AD40441B-332E-4C58-81A9-CD7C90AB2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383520" cy="1450757"/>
          </a:xfrm>
        </p:spPr>
        <p:txBody>
          <a:bodyPr>
            <a:normAutofit fontScale="90000"/>
          </a:bodyPr>
          <a:lstStyle/>
          <a:p>
            <a:r>
              <a:rPr lang="es-EC" b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VI. ANÁLISIS DE LA SEGURIDAD INFORMÁTICA</a:t>
            </a:r>
            <a:br>
              <a:rPr lang="es-EC" b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</a:br>
            <a:r>
              <a:rPr lang="es-EC" b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Riesgos Informáticos</a:t>
            </a:r>
            <a:endParaRPr lang="es-EC" b="1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pic>
        <p:nvPicPr>
          <p:cNvPr id="1026" name="Picture 2" descr="Resultado de imagen para seguridad informat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64" y="2384209"/>
            <a:ext cx="5800372" cy="359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38772448"/>
              </p:ext>
            </p:extLst>
          </p:nvPr>
        </p:nvGraphicFramePr>
        <p:xfrm>
          <a:off x="5689601" y="2384209"/>
          <a:ext cx="6282266" cy="3593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7542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DA9B4EEA-F9E8-44E1-8285-F7D126A8E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AD40441B-332E-4C58-81A9-CD7C90AB2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383520" cy="1450757"/>
          </a:xfrm>
        </p:spPr>
        <p:txBody>
          <a:bodyPr/>
          <a:lstStyle/>
          <a:p>
            <a:r>
              <a:rPr lang="es-EC" b="1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</a:rPr>
              <a:t>Autenticación </a:t>
            </a:r>
            <a:endParaRPr lang="es-EC" b="1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</a:endParaRPr>
          </a:p>
        </p:txBody>
      </p:sp>
      <p:pic>
        <p:nvPicPr>
          <p:cNvPr id="2050" name="Picture 2" descr="Resultado de imagen para usuario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00" y="3215609"/>
            <a:ext cx="1622425" cy="158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echa derecha 5"/>
          <p:cNvSpPr/>
          <p:nvPr/>
        </p:nvSpPr>
        <p:spPr>
          <a:xfrm>
            <a:off x="2719706" y="3226914"/>
            <a:ext cx="2760842" cy="6000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3115834" y="2956562"/>
            <a:ext cx="2152017" cy="73490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1.-Identificación</a:t>
            </a:r>
            <a:endParaRPr lang="es-EC" sz="2600" b="1" dirty="0"/>
          </a:p>
        </p:txBody>
      </p:sp>
      <p:sp>
        <p:nvSpPr>
          <p:cNvPr id="11" name="AutoShape 6" descr="Resultado de imagen para computadora png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962" y="2655339"/>
            <a:ext cx="2167467" cy="2726006"/>
          </a:xfrm>
          <a:prstGeom prst="rect">
            <a:avLst/>
          </a:prstGeom>
        </p:spPr>
      </p:pic>
      <p:sp>
        <p:nvSpPr>
          <p:cNvPr id="18" name="Flecha derecha 17"/>
          <p:cNvSpPr/>
          <p:nvPr/>
        </p:nvSpPr>
        <p:spPr>
          <a:xfrm flipH="1">
            <a:off x="2702767" y="4267200"/>
            <a:ext cx="2760847" cy="5764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2946504" y="3996972"/>
            <a:ext cx="2273374" cy="73490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C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2.-Verificación</a:t>
            </a:r>
            <a:endParaRPr lang="es-EC" sz="2600" b="1" dirty="0"/>
          </a:p>
        </p:txBody>
      </p:sp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7660429" y="2882025"/>
            <a:ext cx="4074373" cy="734903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es-EC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Se </a:t>
            </a:r>
            <a:r>
              <a:rPr lang="es-EC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presenta la identificación de un usuario</a:t>
            </a:r>
          </a:p>
          <a:p>
            <a:pPr marL="0" indent="0" algn="just">
              <a:buNone/>
            </a:pPr>
            <a:endParaRPr lang="es-EC" sz="2600" b="1" dirty="0"/>
          </a:p>
        </p:txBody>
      </p:sp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7745813" y="4018342"/>
            <a:ext cx="3988989" cy="734903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es-EC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Se comprueba la identificación del usuario</a:t>
            </a:r>
            <a:endParaRPr lang="es-EC" sz="2600" b="1" dirty="0"/>
          </a:p>
        </p:txBody>
      </p:sp>
      <p:sp>
        <p:nvSpPr>
          <p:cNvPr id="24" name="Marcador de contenido 2">
            <a:extLst>
              <a:ext uri="{FF2B5EF4-FFF2-40B4-BE49-F238E27FC236}">
                <a16:creationId xmlns:a16="http://schemas.microsoft.com/office/drawing/2014/main" xmlns="" id="{48800FA8-603B-4EF0-9205-A33738C58977}"/>
              </a:ext>
            </a:extLst>
          </p:cNvPr>
          <p:cNvSpPr txBox="1">
            <a:spLocks/>
          </p:cNvSpPr>
          <p:nvPr/>
        </p:nvSpPr>
        <p:spPr>
          <a:xfrm>
            <a:off x="1097280" y="1992064"/>
            <a:ext cx="1374987" cy="73490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C" sz="2600" b="1" dirty="0" smtClean="0"/>
              <a:t>Pasos</a:t>
            </a:r>
            <a:endParaRPr lang="es-EC" sz="2600" b="1" dirty="0"/>
          </a:p>
        </p:txBody>
      </p:sp>
    </p:spTree>
    <p:extLst>
      <p:ext uri="{BB962C8B-B14F-4D97-AF65-F5344CB8AC3E}">
        <p14:creationId xmlns:p14="http://schemas.microsoft.com/office/powerpoint/2010/main" val="303166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8" grpId="0" animBg="1"/>
      <p:bldP spid="20" grpId="0"/>
      <p:bldP spid="21" grpId="0"/>
      <p:bldP spid="23" grpId="0"/>
    </p:bldLst>
  </p:timing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TM02900769[[fn=Retrospección]]</Template>
  <TotalTime>19595</TotalTime>
  <Words>1126</Words>
  <Application>Microsoft Office PowerPoint</Application>
  <PresentationFormat>Panorámica</PresentationFormat>
  <Paragraphs>303</Paragraphs>
  <Slides>27</Slides>
  <Notes>27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Wingdings</vt:lpstr>
      <vt:lpstr>Retrospección</vt:lpstr>
      <vt:lpstr>Presentación de PowerPoint</vt:lpstr>
      <vt:lpstr>Agenda</vt:lpstr>
      <vt:lpstr>I. ANTECEDENTES</vt:lpstr>
      <vt:lpstr>II. PROBLEMÁTICA</vt:lpstr>
      <vt:lpstr>III. JUSTIFICACIÓN </vt:lpstr>
      <vt:lpstr>IV. OBJETIVOS</vt:lpstr>
      <vt:lpstr>V. EVALUACIÓN DEL ESTADO DEL ARTE</vt:lpstr>
      <vt:lpstr>VI. ANÁLISIS DE LA SEGURIDAD INFORMÁTICA Riesgos Informáticos</vt:lpstr>
      <vt:lpstr>Autenticación </vt:lpstr>
      <vt:lpstr>Autenticación </vt:lpstr>
      <vt:lpstr>Riesgos en procesos de autenticación</vt:lpstr>
      <vt:lpstr>Keyloggers</vt:lpstr>
      <vt:lpstr>Keyloggers</vt:lpstr>
      <vt:lpstr>VII. DISEÑO E IMPLEMENTACIÓN DEL MÉTODO PROPUESTO Metodología</vt:lpstr>
      <vt:lpstr>Diagrama de casos de uso</vt:lpstr>
      <vt:lpstr>Diagrama de arquitectura</vt:lpstr>
      <vt:lpstr>Diagramas de secuencia</vt:lpstr>
      <vt:lpstr>Implementación </vt:lpstr>
      <vt:lpstr>Implementación</vt:lpstr>
      <vt:lpstr>VIII. PRUEBAS Y EVALUACIÓN DE RESULTADOS Configuración del experimento</vt:lpstr>
      <vt:lpstr>Resultados del experimento</vt:lpstr>
      <vt:lpstr>Resultados del experimento</vt:lpstr>
      <vt:lpstr>Encuesta de aceptación y usabilidad</vt:lpstr>
      <vt:lpstr>Encuesta de aceptación y usabilidad</vt:lpstr>
      <vt:lpstr>Encuesta de aceptación y usabilidad</vt:lpstr>
      <vt:lpstr>IX. CONCLUSIONES  Y RECOMENDACIONES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DE TITULACIÓN PREVIO LA OBTENCIÓN DEL TÍTULO DE INGENIERO EN SISTEMAS E INFORMÁTICA    TEMA: REVISIÓN SISTEMÁTICA DE LITERATURA SOBRE EVALUACIÓN DE LA USABILIDAD DE APLICACIONES EN DISPOSITIVOS MÓVILES MULTIPLATAFORMA PARA ESTABLECER EL ESTADO DEL ARTE DE UN PROYECTO DE INVESTIGACIÓN</dc:title>
  <dc:creator>SANDY-PC</dc:creator>
  <cp:lastModifiedBy>Bryan Erazo</cp:lastModifiedBy>
  <cp:revision>787</cp:revision>
  <cp:lastPrinted>2017-06-05T20:31:18Z</cp:lastPrinted>
  <dcterms:created xsi:type="dcterms:W3CDTF">2016-12-06T18:16:52Z</dcterms:created>
  <dcterms:modified xsi:type="dcterms:W3CDTF">2019-02-04T03:05:05Z</dcterms:modified>
</cp:coreProperties>
</file>