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2" r:id="rId4"/>
    <p:sldId id="263" r:id="rId5"/>
    <p:sldId id="264" r:id="rId6"/>
    <p:sldId id="265" r:id="rId7"/>
    <p:sldId id="258" r:id="rId8"/>
    <p:sldId id="259" r:id="rId9"/>
    <p:sldId id="260" r:id="rId10"/>
    <p:sldId id="266" r:id="rId11"/>
    <p:sldId id="267" r:id="rId12"/>
    <p:sldId id="268" r:id="rId13"/>
    <p:sldId id="269" r:id="rId14"/>
    <p:sldId id="270" r:id="rId15"/>
    <p:sldId id="271" r:id="rId16"/>
    <p:sldId id="272" r:id="rId17"/>
    <p:sldId id="280" r:id="rId18"/>
    <p:sldId id="281" r:id="rId19"/>
    <p:sldId id="282" r:id="rId20"/>
    <p:sldId id="277" r:id="rId21"/>
    <p:sldId id="283" r:id="rId22"/>
    <p:sldId id="276" r:id="rId23"/>
    <p:sldId id="284" r:id="rId24"/>
    <p:sldId id="275" r:id="rId25"/>
    <p:sldId id="274" r:id="rId26"/>
    <p:sldId id="273" r:id="rId27"/>
    <p:sldId id="285" r:id="rId28"/>
    <p:sldId id="286" r:id="rId29"/>
    <p:sldId id="287" r:id="rId30"/>
    <p:sldId id="288" r:id="rId31"/>
    <p:sldId id="289" r:id="rId32"/>
    <p:sldId id="290" r:id="rId33"/>
    <p:sldId id="291" r:id="rId34"/>
    <p:sldId id="292" r:id="rId35"/>
    <p:sldId id="293" r:id="rId36"/>
    <p:sldId id="294" r:id="rId37"/>
    <p:sldId id="295" r:id="rId38"/>
    <p:sldId id="313" r:id="rId39"/>
    <p:sldId id="296" r:id="rId40"/>
    <p:sldId id="312" r:id="rId41"/>
    <p:sldId id="318" r:id="rId42"/>
    <p:sldId id="314" r:id="rId43"/>
    <p:sldId id="297" r:id="rId44"/>
    <p:sldId id="315" r:id="rId45"/>
    <p:sldId id="311" r:id="rId46"/>
    <p:sldId id="310" r:id="rId47"/>
    <p:sldId id="309" r:id="rId48"/>
    <p:sldId id="308" r:id="rId49"/>
    <p:sldId id="307" r:id="rId50"/>
    <p:sldId id="306" r:id="rId51"/>
    <p:sldId id="305" r:id="rId52"/>
    <p:sldId id="304" r:id="rId53"/>
    <p:sldId id="303" r:id="rId54"/>
    <p:sldId id="302" r:id="rId55"/>
    <p:sldId id="301" r:id="rId56"/>
    <p:sldId id="300" r:id="rId57"/>
    <p:sldId id="298" r:id="rId58"/>
    <p:sldId id="317" r:id="rId5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74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D:\Andres\ESPE\Tesis\graficas_jatropa_palma_palmiste_flujo_estacionario%20a%20110&#186;c.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Andres\ESPE\Tesis\graficas_jatropha_palma_palmiste_barrido_de_temperatura_inventado%20-10hz.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Andres\ESPE\Tesis\graficas_palma_barrido_de_temperatura_inventado.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Andres\ESPE\Tesis\graficas_jatropha_palma_palmiste_barrido_de_temperatura_inventado%20-10hz.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Andres\ESPE\Tesis\graficas_palmiste_barrido_de_temperatura.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Andres\ESPE\Tesis\graficas_jatropha_palma_palmiste_barrido_de_temperatura_inventado%20-49000hz.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Andres\ESPE\Tesis\graficas_jatropha_palma_palmiste_barrido_de_temperatura_inventado%20-1000hz.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Andres\ESPE\Tesis\graficas_jatropha_palma_palmiste_barrido_de_amplitud_a%20110&#186;C-80&#186;C-50&#186;C-600ra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Andres\ESPE\Tesis\graficas_jatropa_palma_palmiste_flujo_estacionario%20a%20110&#186;c.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Andres\ESPE\Tesis\graficas_jatropa_palma_palmiste_flujo_estacionario%20a%2080&#186;c.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Andres\ESPE\Tesis\graficas_jatropa_palma_palmiste_flujo_estacionario%20a%2080&#186;c.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Andres\ESPE\Tesis\graficas_jatropa_palma_palmiste_flujo_estacionario%20a%2080&#186;c.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Andres\ESPE\Tesis\graficas_jatropa_palma_palmiste_flujo_estacionario%20a%2080&#186;c.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Andres\ESPE\Tesis\graficas_jatropa_palma_palmiste_flujo_estacionario%20a%2050&#186;C..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Andres\ESPE\Tesis\graficas_jatropa_palma_palmiste_flujo_estacionario%20a%2050&#186;C..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Andres\ESPE\Tesis\graficas_jatropha_barrido_de_temperatura_inventad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Esfuerzo del aceite de jatropha vs Velocidad de cizalla</a:t>
            </a:r>
          </a:p>
        </c:rich>
      </c:tx>
      <c:overlay val="0"/>
      <c:spPr>
        <a:noFill/>
        <a:ln>
          <a:noFill/>
        </a:ln>
        <a:effectLst/>
      </c:spPr>
    </c:title>
    <c:autoTitleDeleted val="0"/>
    <c:plotArea>
      <c:layout>
        <c:manualLayout>
          <c:layoutTarget val="inner"/>
          <c:xMode val="edge"/>
          <c:yMode val="edge"/>
          <c:x val="0.15150772820064159"/>
          <c:y val="9.9804985983825908E-2"/>
          <c:w val="0.77027065481615875"/>
          <c:h val="0.55632429134478034"/>
        </c:manualLayout>
      </c:layout>
      <c:scatterChart>
        <c:scatterStyle val="lineMarker"/>
        <c:varyColors val="0"/>
        <c:ser>
          <c:idx val="0"/>
          <c:order val="0"/>
          <c:tx>
            <c:v>Esfuerzo (Pa), con temperatura de opereción de 110ºC</c:v>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41"/>
              <c:layout>
                <c:manualLayout>
                  <c:x val="1.7815589143310173E-3"/>
                  <c:y val="7.784183185088785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CC-4AA8-A9BC-48AE2ED8EB5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'jatopha todas unidas'!$D$5:$D$46</c:f>
              <c:numCache>
                <c:formatCode>#,##0.00</c:formatCode>
                <c:ptCount val="42"/>
                <c:pt idx="0">
                  <c:v>99.951999999999998</c:v>
                </c:pt>
                <c:pt idx="1">
                  <c:v>116.532</c:v>
                </c:pt>
                <c:pt idx="2">
                  <c:v>135.86600000000001</c:v>
                </c:pt>
                <c:pt idx="3">
                  <c:v>158.40799999999999</c:v>
                </c:pt>
                <c:pt idx="4">
                  <c:v>184.672</c:v>
                </c:pt>
                <c:pt idx="5">
                  <c:v>215.333</c:v>
                </c:pt>
                <c:pt idx="6">
                  <c:v>251.05199999999999</c:v>
                </c:pt>
                <c:pt idx="7">
                  <c:v>292.70999999999998</c:v>
                </c:pt>
                <c:pt idx="8">
                  <c:v>341.28</c:v>
                </c:pt>
                <c:pt idx="9">
                  <c:v>397.88799999999998</c:v>
                </c:pt>
                <c:pt idx="10">
                  <c:v>463.91300000000001</c:v>
                </c:pt>
                <c:pt idx="11">
                  <c:v>540.88499999999999</c:v>
                </c:pt>
                <c:pt idx="12">
                  <c:v>630.63599999999997</c:v>
                </c:pt>
                <c:pt idx="13">
                  <c:v>735.23900000000003</c:v>
                </c:pt>
                <c:pt idx="14">
                  <c:v>857.27200000000005</c:v>
                </c:pt>
                <c:pt idx="15">
                  <c:v>999.46900000000005</c:v>
                </c:pt>
                <c:pt idx="16" formatCode="General">
                  <c:v>1165.3900000000001</c:v>
                </c:pt>
                <c:pt idx="17" formatCode="General">
                  <c:v>1358.65</c:v>
                </c:pt>
                <c:pt idx="18" formatCode="General">
                  <c:v>1583.96</c:v>
                </c:pt>
                <c:pt idx="19" formatCode="General">
                  <c:v>1846.81</c:v>
                </c:pt>
                <c:pt idx="20" formatCode="General">
                  <c:v>2153.13</c:v>
                </c:pt>
                <c:pt idx="21" formatCode="General">
                  <c:v>2510.64</c:v>
                </c:pt>
                <c:pt idx="22" formatCode="General">
                  <c:v>2926.84</c:v>
                </c:pt>
                <c:pt idx="23" formatCode="General">
                  <c:v>3412.37</c:v>
                </c:pt>
                <c:pt idx="24" formatCode="General">
                  <c:v>3978.51</c:v>
                </c:pt>
                <c:pt idx="25" formatCode="General">
                  <c:v>4638.5200000000004</c:v>
                </c:pt>
                <c:pt idx="26" formatCode="General">
                  <c:v>5408.69</c:v>
                </c:pt>
                <c:pt idx="27" formatCode="General">
                  <c:v>6304.82</c:v>
                </c:pt>
                <c:pt idx="28" formatCode="General">
                  <c:v>7351.52</c:v>
                </c:pt>
                <c:pt idx="29" formatCode="General">
                  <c:v>8571.76</c:v>
                </c:pt>
                <c:pt idx="30" formatCode="0.00">
                  <c:v>9994.51</c:v>
                </c:pt>
                <c:pt idx="31" formatCode="0.00">
                  <c:v>11653.1</c:v>
                </c:pt>
                <c:pt idx="32" formatCode="0.00">
                  <c:v>13586.9</c:v>
                </c:pt>
                <c:pt idx="33" formatCode="0.00">
                  <c:v>15840.8</c:v>
                </c:pt>
                <c:pt idx="34" formatCode="0.00">
                  <c:v>18465.8</c:v>
                </c:pt>
                <c:pt idx="35" formatCode="0.00">
                  <c:v>21532.2</c:v>
                </c:pt>
                <c:pt idx="36" formatCode="0.00">
                  <c:v>25105.7</c:v>
                </c:pt>
                <c:pt idx="37" formatCode="0.00">
                  <c:v>29271.4</c:v>
                </c:pt>
                <c:pt idx="38" formatCode="0.00">
                  <c:v>34121.800000000003</c:v>
                </c:pt>
                <c:pt idx="39" formatCode="0.00">
                  <c:v>39787.5</c:v>
                </c:pt>
                <c:pt idx="40" formatCode="0.00">
                  <c:v>46389.5</c:v>
                </c:pt>
                <c:pt idx="41" formatCode="0.00">
                  <c:v>48969.9</c:v>
                </c:pt>
              </c:numCache>
            </c:numRef>
          </c:xVal>
          <c:yVal>
            <c:numRef>
              <c:f>'jatopha todas unidas'!$C$5:$C$46</c:f>
              <c:numCache>
                <c:formatCode>#,##0.000</c:formatCode>
                <c:ptCount val="42"/>
                <c:pt idx="0">
                  <c:v>0.227412</c:v>
                </c:pt>
                <c:pt idx="1">
                  <c:v>0.26192100000000001</c:v>
                </c:pt>
                <c:pt idx="2">
                  <c:v>0.30821599999999999</c:v>
                </c:pt>
                <c:pt idx="3">
                  <c:v>0.35880200000000001</c:v>
                </c:pt>
                <c:pt idx="4">
                  <c:v>0.41228700000000001</c:v>
                </c:pt>
                <c:pt idx="5">
                  <c:v>0.48187400000000002</c:v>
                </c:pt>
                <c:pt idx="6">
                  <c:v>0.56167299999999998</c:v>
                </c:pt>
                <c:pt idx="7">
                  <c:v>0.65677200000000002</c:v>
                </c:pt>
                <c:pt idx="8">
                  <c:v>0.76627100000000004</c:v>
                </c:pt>
                <c:pt idx="9">
                  <c:v>0.89077099999999998</c:v>
                </c:pt>
                <c:pt idx="10">
                  <c:v>1.0379400000000001</c:v>
                </c:pt>
                <c:pt idx="11">
                  <c:v>1.2084999999999999</c:v>
                </c:pt>
                <c:pt idx="12">
                  <c:v>1.4081699999999999</c:v>
                </c:pt>
                <c:pt idx="13">
                  <c:v>1.64174</c:v>
                </c:pt>
                <c:pt idx="14">
                  <c:v>1.91811</c:v>
                </c:pt>
                <c:pt idx="15">
                  <c:v>2.2438400000000001</c:v>
                </c:pt>
                <c:pt idx="16">
                  <c:v>2.6191800000000001</c:v>
                </c:pt>
                <c:pt idx="17">
                  <c:v>3.0637400000000001</c:v>
                </c:pt>
                <c:pt idx="18">
                  <c:v>3.5918299999999999</c:v>
                </c:pt>
                <c:pt idx="19">
                  <c:v>4.2150800000000004</c:v>
                </c:pt>
                <c:pt idx="20">
                  <c:v>4.93764</c:v>
                </c:pt>
                <c:pt idx="21">
                  <c:v>5.7631399999999999</c:v>
                </c:pt>
                <c:pt idx="22">
                  <c:v>6.7208500000000004</c:v>
                </c:pt>
                <c:pt idx="23">
                  <c:v>7.8311299999999999</c:v>
                </c:pt>
                <c:pt idx="24">
                  <c:v>9.1327700000000007</c:v>
                </c:pt>
                <c:pt idx="25">
                  <c:v>10.6808</c:v>
                </c:pt>
                <c:pt idx="26">
                  <c:v>12.471500000000001</c:v>
                </c:pt>
                <c:pt idx="27">
                  <c:v>14.5741</c:v>
                </c:pt>
                <c:pt idx="28">
                  <c:v>17.0321</c:v>
                </c:pt>
                <c:pt idx="29">
                  <c:v>19.905000000000001</c:v>
                </c:pt>
                <c:pt idx="30">
                  <c:v>23.249700000000001</c:v>
                </c:pt>
                <c:pt idx="31">
                  <c:v>27.189900000000002</c:v>
                </c:pt>
                <c:pt idx="32">
                  <c:v>31.833500000000001</c:v>
                </c:pt>
                <c:pt idx="33">
                  <c:v>37.326099999999997</c:v>
                </c:pt>
                <c:pt idx="34">
                  <c:v>43.768799999999999</c:v>
                </c:pt>
                <c:pt idx="35">
                  <c:v>51.204700000000003</c:v>
                </c:pt>
                <c:pt idx="36">
                  <c:v>59.691099999999999</c:v>
                </c:pt>
                <c:pt idx="37">
                  <c:v>69.182100000000005</c:v>
                </c:pt>
                <c:pt idx="38">
                  <c:v>80.103999999999999</c:v>
                </c:pt>
                <c:pt idx="39">
                  <c:v>92.827799999999996</c:v>
                </c:pt>
                <c:pt idx="40">
                  <c:v>107.33</c:v>
                </c:pt>
                <c:pt idx="41">
                  <c:v>112.506</c:v>
                </c:pt>
              </c:numCache>
            </c:numRef>
          </c:yVal>
          <c:smooth val="0"/>
          <c:extLst>
            <c:ext xmlns:c16="http://schemas.microsoft.com/office/drawing/2014/chart" uri="{C3380CC4-5D6E-409C-BE32-E72D297353CC}">
              <c16:uniqueId val="{00000001-72CC-4AA8-A9BC-48AE2ED8EB5F}"/>
            </c:ext>
          </c:extLst>
        </c:ser>
        <c:ser>
          <c:idx val="1"/>
          <c:order val="1"/>
          <c:tx>
            <c:v>Esfuerzo (Pa), con temperatura de opereción de 80ºC</c:v>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Lbl>
              <c:idx val="41"/>
              <c:layout>
                <c:manualLayout>
                  <c:x val="1.6685813553881233E-2"/>
                  <c:y val="8.285766175132016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CC-4AA8-A9BC-48AE2ED8EB5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'jatopha todas unidas'!$I$5:$I$46</c:f>
              <c:numCache>
                <c:formatCode>#,##0.000</c:formatCode>
                <c:ptCount val="42"/>
                <c:pt idx="0">
                  <c:v>100.018</c:v>
                </c:pt>
                <c:pt idx="1">
                  <c:v>116.599</c:v>
                </c:pt>
                <c:pt idx="2">
                  <c:v>135.959</c:v>
                </c:pt>
                <c:pt idx="3">
                  <c:v>158.51300000000001</c:v>
                </c:pt>
                <c:pt idx="4">
                  <c:v>184.80099999999999</c:v>
                </c:pt>
                <c:pt idx="5">
                  <c:v>215.47</c:v>
                </c:pt>
                <c:pt idx="6">
                  <c:v>251.21100000000001</c:v>
                </c:pt>
                <c:pt idx="7">
                  <c:v>292.892</c:v>
                </c:pt>
                <c:pt idx="8">
                  <c:v>341.47899999999998</c:v>
                </c:pt>
                <c:pt idx="9">
                  <c:v>398.113</c:v>
                </c:pt>
                <c:pt idx="10">
                  <c:v>464.18400000000003</c:v>
                </c:pt>
                <c:pt idx="11">
                  <c:v>541.20899999999995</c:v>
                </c:pt>
                <c:pt idx="12">
                  <c:v>630.96500000000003</c:v>
                </c:pt>
                <c:pt idx="13">
                  <c:v>735.67100000000005</c:v>
                </c:pt>
                <c:pt idx="14">
                  <c:v>857.70600000000002</c:v>
                </c:pt>
                <c:pt idx="15">
                  <c:v>1000.11</c:v>
                </c:pt>
                <c:pt idx="16">
                  <c:v>1166.05</c:v>
                </c:pt>
                <c:pt idx="17">
                  <c:v>1359.47</c:v>
                </c:pt>
                <c:pt idx="18">
                  <c:v>1585.05</c:v>
                </c:pt>
                <c:pt idx="19">
                  <c:v>1848.12</c:v>
                </c:pt>
                <c:pt idx="20">
                  <c:v>2154.75</c:v>
                </c:pt>
                <c:pt idx="21">
                  <c:v>2512.15</c:v>
                </c:pt>
                <c:pt idx="22">
                  <c:v>2928.95</c:v>
                </c:pt>
                <c:pt idx="23">
                  <c:v>3415.06</c:v>
                </c:pt>
                <c:pt idx="24">
                  <c:v>3981.85</c:v>
                </c:pt>
                <c:pt idx="25">
                  <c:v>4642.21</c:v>
                </c:pt>
                <c:pt idx="26">
                  <c:v>5412.17</c:v>
                </c:pt>
                <c:pt idx="27">
                  <c:v>6309.92</c:v>
                </c:pt>
                <c:pt idx="28">
                  <c:v>7356.91</c:v>
                </c:pt>
                <c:pt idx="29">
                  <c:v>8577.67</c:v>
                </c:pt>
                <c:pt idx="30">
                  <c:v>10000.6</c:v>
                </c:pt>
                <c:pt idx="31">
                  <c:v>11660.2</c:v>
                </c:pt>
                <c:pt idx="32">
                  <c:v>13594.8</c:v>
                </c:pt>
                <c:pt idx="33">
                  <c:v>15850</c:v>
                </c:pt>
                <c:pt idx="34">
                  <c:v>18479.099999999999</c:v>
                </c:pt>
                <c:pt idx="35">
                  <c:v>21546.5</c:v>
                </c:pt>
                <c:pt idx="36">
                  <c:v>25119</c:v>
                </c:pt>
                <c:pt idx="37">
                  <c:v>29288.9</c:v>
                </c:pt>
                <c:pt idx="38">
                  <c:v>34148.6</c:v>
                </c:pt>
                <c:pt idx="39">
                  <c:v>39815.800000000003</c:v>
                </c:pt>
                <c:pt idx="40">
                  <c:v>46414.8</c:v>
                </c:pt>
                <c:pt idx="41">
                  <c:v>49005.3</c:v>
                </c:pt>
              </c:numCache>
            </c:numRef>
          </c:xVal>
          <c:yVal>
            <c:numRef>
              <c:f>'jatopha todas unidas'!$H$5:$H$46</c:f>
              <c:numCache>
                <c:formatCode>General</c:formatCode>
                <c:ptCount val="42"/>
                <c:pt idx="0">
                  <c:v>0.45357500000000001</c:v>
                </c:pt>
                <c:pt idx="1">
                  <c:v>0.531196</c:v>
                </c:pt>
                <c:pt idx="2">
                  <c:v>0.61222699999999997</c:v>
                </c:pt>
                <c:pt idx="3">
                  <c:v>0.70901800000000004</c:v>
                </c:pt>
                <c:pt idx="4">
                  <c:v>0.83116400000000001</c:v>
                </c:pt>
                <c:pt idx="5">
                  <c:v>0.96361699999999995</c:v>
                </c:pt>
                <c:pt idx="6" formatCode="#,##0.000">
                  <c:v>1.12303</c:v>
                </c:pt>
                <c:pt idx="7" formatCode="#,##0.000">
                  <c:v>1.3077799999999999</c:v>
                </c:pt>
                <c:pt idx="8" formatCode="#,##0.000">
                  <c:v>1.52403</c:v>
                </c:pt>
                <c:pt idx="9" formatCode="#,##0.000">
                  <c:v>1.7769699999999999</c:v>
                </c:pt>
                <c:pt idx="10" formatCode="#,##0.000">
                  <c:v>2.0698799999999999</c:v>
                </c:pt>
                <c:pt idx="11" formatCode="#,##0.000">
                  <c:v>2.4156399999999998</c:v>
                </c:pt>
                <c:pt idx="12" formatCode="#,##0.000">
                  <c:v>2.81812</c:v>
                </c:pt>
                <c:pt idx="13" formatCode="#,##0.000">
                  <c:v>3.2860299999999998</c:v>
                </c:pt>
                <c:pt idx="14" formatCode="#,##0.000">
                  <c:v>3.8353199999999998</c:v>
                </c:pt>
                <c:pt idx="15" formatCode="#,##0.000">
                  <c:v>4.4752799999999997</c:v>
                </c:pt>
                <c:pt idx="16" formatCode="#,##0.000">
                  <c:v>5.21441</c:v>
                </c:pt>
                <c:pt idx="17" formatCode="#,##0.000">
                  <c:v>6.0684899999999997</c:v>
                </c:pt>
                <c:pt idx="18" formatCode="#,##0.000">
                  <c:v>7.0670999999999999</c:v>
                </c:pt>
                <c:pt idx="19" formatCode="#,##0.000">
                  <c:v>8.2359600000000004</c:v>
                </c:pt>
                <c:pt idx="20" formatCode="#,##0.000">
                  <c:v>9.6123100000000008</c:v>
                </c:pt>
                <c:pt idx="21" formatCode="#,##0.000">
                  <c:v>11.2125</c:v>
                </c:pt>
                <c:pt idx="22" formatCode="#,##0.000">
                  <c:v>13.084199999999999</c:v>
                </c:pt>
                <c:pt idx="23" formatCode="#,##0.000">
                  <c:v>15.2791</c:v>
                </c:pt>
                <c:pt idx="24" formatCode="#,##0.000">
                  <c:v>17.805700000000002</c:v>
                </c:pt>
                <c:pt idx="25" formatCode="#,##0.000">
                  <c:v>20.751000000000001</c:v>
                </c:pt>
                <c:pt idx="26" formatCode="#,##0.000">
                  <c:v>24.192799999999998</c:v>
                </c:pt>
                <c:pt idx="27" formatCode="#,##0.000">
                  <c:v>28.1876</c:v>
                </c:pt>
                <c:pt idx="28" formatCode="#,##0.000">
                  <c:v>32.869700000000002</c:v>
                </c:pt>
                <c:pt idx="29" formatCode="#,##0.000">
                  <c:v>38.305599999999998</c:v>
                </c:pt>
                <c:pt idx="30" formatCode="#,##0.000">
                  <c:v>44.675899999999999</c:v>
                </c:pt>
                <c:pt idx="31" formatCode="#,##0.000">
                  <c:v>52.202100000000002</c:v>
                </c:pt>
                <c:pt idx="32" formatCode="#,##0.000">
                  <c:v>60.7517</c:v>
                </c:pt>
                <c:pt idx="33" formatCode="#,##0.000">
                  <c:v>70.741799999999998</c:v>
                </c:pt>
                <c:pt idx="34" formatCode="#,##0.000">
                  <c:v>82.18</c:v>
                </c:pt>
                <c:pt idx="35" formatCode="#,##0.000">
                  <c:v>95.128299999999996</c:v>
                </c:pt>
                <c:pt idx="36" formatCode="#,##0.000">
                  <c:v>109.923</c:v>
                </c:pt>
                <c:pt idx="37" formatCode="#,##0.000">
                  <c:v>126.85899999999999</c:v>
                </c:pt>
                <c:pt idx="38" formatCode="#,##0.000">
                  <c:v>145.97900000000001</c:v>
                </c:pt>
                <c:pt idx="39" formatCode="#,##0.000">
                  <c:v>167.91800000000001</c:v>
                </c:pt>
                <c:pt idx="40" formatCode="#,##0.000">
                  <c:v>192.84800000000001</c:v>
                </c:pt>
                <c:pt idx="41" formatCode="#,##0.000">
                  <c:v>202.28399999999999</c:v>
                </c:pt>
              </c:numCache>
            </c:numRef>
          </c:yVal>
          <c:smooth val="0"/>
          <c:extLst>
            <c:ext xmlns:c16="http://schemas.microsoft.com/office/drawing/2014/chart" uri="{C3380CC4-5D6E-409C-BE32-E72D297353CC}">
              <c16:uniqueId val="{00000003-72CC-4AA8-A9BC-48AE2ED8EB5F}"/>
            </c:ext>
          </c:extLst>
        </c:ser>
        <c:ser>
          <c:idx val="2"/>
          <c:order val="2"/>
          <c:tx>
            <c:v>Esfuerzo (Pa), con temperatura de opereción de 50ºC</c:v>
          </c:tx>
          <c:spPr>
            <a:ln w="19050" cap="rnd">
              <a:solidFill>
                <a:schemeClr val="accent3"/>
              </a:solidFill>
              <a:round/>
            </a:ln>
            <a:effectLst/>
          </c:spPr>
          <c:marker>
            <c:symbol val="circle"/>
            <c:size val="5"/>
            <c:spPr>
              <a:solidFill>
                <a:schemeClr val="accent3"/>
              </a:solidFill>
              <a:ln w="9525">
                <a:solidFill>
                  <a:schemeClr val="accent3"/>
                </a:solidFill>
              </a:ln>
              <a:effectLst/>
            </c:spPr>
          </c:marker>
          <c:dLbls>
            <c:dLbl>
              <c:idx val="41"/>
              <c:layout>
                <c:manualLayout>
                  <c:x val="-1.2828913627176006E-2"/>
                  <c:y val="2.95148751352973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CC-4AA8-A9BC-48AE2ED8EB5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'jatopha todas unidas'!$N$5:$N$46</c:f>
              <c:numCache>
                <c:formatCode>0.000</c:formatCode>
                <c:ptCount val="42"/>
                <c:pt idx="0">
                  <c:v>99.997299999999996</c:v>
                </c:pt>
                <c:pt idx="1">
                  <c:v>116.59399999999999</c:v>
                </c:pt>
                <c:pt idx="2">
                  <c:v>135.934</c:v>
                </c:pt>
                <c:pt idx="3">
                  <c:v>158.49100000000001</c:v>
                </c:pt>
                <c:pt idx="4">
                  <c:v>184.78800000000001</c:v>
                </c:pt>
                <c:pt idx="5">
                  <c:v>215.44499999999999</c:v>
                </c:pt>
                <c:pt idx="6">
                  <c:v>251.191</c:v>
                </c:pt>
                <c:pt idx="7">
                  <c:v>292.863</c:v>
                </c:pt>
                <c:pt idx="8">
                  <c:v>341.45800000000003</c:v>
                </c:pt>
                <c:pt idx="9">
                  <c:v>398.10399999999998</c:v>
                </c:pt>
                <c:pt idx="10">
                  <c:v>464.15499999999997</c:v>
                </c:pt>
                <c:pt idx="11">
                  <c:v>541.15899999999999</c:v>
                </c:pt>
                <c:pt idx="12">
                  <c:v>630.95399999999995</c:v>
                </c:pt>
                <c:pt idx="13">
                  <c:v>735.64</c:v>
                </c:pt>
                <c:pt idx="14">
                  <c:v>857.68200000000002</c:v>
                </c:pt>
                <c:pt idx="15">
                  <c:v>1000</c:v>
                </c:pt>
                <c:pt idx="16">
                  <c:v>1165.8900000000001</c:v>
                </c:pt>
                <c:pt idx="17">
                  <c:v>1359.39</c:v>
                </c:pt>
                <c:pt idx="18">
                  <c:v>1584.94</c:v>
                </c:pt>
                <c:pt idx="19">
                  <c:v>1847.92</c:v>
                </c:pt>
                <c:pt idx="20">
                  <c:v>2154.37</c:v>
                </c:pt>
                <c:pt idx="21">
                  <c:v>2512.0500000000002</c:v>
                </c:pt>
                <c:pt idx="22">
                  <c:v>2928.66</c:v>
                </c:pt>
                <c:pt idx="23">
                  <c:v>3414.61</c:v>
                </c:pt>
                <c:pt idx="24">
                  <c:v>3981.15</c:v>
                </c:pt>
                <c:pt idx="25">
                  <c:v>4641.5200000000004</c:v>
                </c:pt>
                <c:pt idx="26">
                  <c:v>5411.65</c:v>
                </c:pt>
                <c:pt idx="27">
                  <c:v>6309.54</c:v>
                </c:pt>
                <c:pt idx="28">
                  <c:v>7356.45</c:v>
                </c:pt>
                <c:pt idx="29">
                  <c:v>8577.06</c:v>
                </c:pt>
                <c:pt idx="30" formatCode="#,##0.00">
                  <c:v>10001</c:v>
                </c:pt>
                <c:pt idx="31" formatCode="#,##0.00">
                  <c:v>11660.7</c:v>
                </c:pt>
                <c:pt idx="32" formatCode="#,##0.00">
                  <c:v>13595.2</c:v>
                </c:pt>
                <c:pt idx="33" formatCode="#,##0.00">
                  <c:v>15850.1</c:v>
                </c:pt>
                <c:pt idx="34" formatCode="#,##0.00">
                  <c:v>18480.3</c:v>
                </c:pt>
                <c:pt idx="35" formatCode="#,##0.00">
                  <c:v>21545.1</c:v>
                </c:pt>
                <c:pt idx="36" formatCode="#,##0.00">
                  <c:v>25120.9</c:v>
                </c:pt>
                <c:pt idx="37" formatCode="#,##0.00">
                  <c:v>29288.5</c:v>
                </c:pt>
                <c:pt idx="38" formatCode="#,##0.00">
                  <c:v>34148.6</c:v>
                </c:pt>
                <c:pt idx="39" formatCode="#,##0.00">
                  <c:v>39813.4</c:v>
                </c:pt>
                <c:pt idx="40" formatCode="#,##0.00">
                  <c:v>46418.7</c:v>
                </c:pt>
                <c:pt idx="41" formatCode="#,##0.00">
                  <c:v>49003.4</c:v>
                </c:pt>
              </c:numCache>
            </c:numRef>
          </c:xVal>
          <c:yVal>
            <c:numRef>
              <c:f>'jatopha todas unidas'!$M$5:$M$46</c:f>
              <c:numCache>
                <c:formatCode>#,##0.000</c:formatCode>
                <c:ptCount val="42"/>
                <c:pt idx="0">
                  <c:v>1.6809099999999999</c:v>
                </c:pt>
                <c:pt idx="1">
                  <c:v>1.96245</c:v>
                </c:pt>
                <c:pt idx="2">
                  <c:v>2.28532</c:v>
                </c:pt>
                <c:pt idx="3">
                  <c:v>2.66832</c:v>
                </c:pt>
                <c:pt idx="4">
                  <c:v>3.1168100000000001</c:v>
                </c:pt>
                <c:pt idx="5">
                  <c:v>3.63205</c:v>
                </c:pt>
                <c:pt idx="6">
                  <c:v>4.2304300000000001</c:v>
                </c:pt>
                <c:pt idx="7">
                  <c:v>4.9327500000000004</c:v>
                </c:pt>
                <c:pt idx="8">
                  <c:v>5.7489999999999997</c:v>
                </c:pt>
                <c:pt idx="9">
                  <c:v>6.6962700000000002</c:v>
                </c:pt>
                <c:pt idx="10">
                  <c:v>7.8093199999999996</c:v>
                </c:pt>
                <c:pt idx="11">
                  <c:v>9.1066000000000003</c:v>
                </c:pt>
                <c:pt idx="12">
                  <c:v>10.6126</c:v>
                </c:pt>
                <c:pt idx="13">
                  <c:v>12.3222</c:v>
                </c:pt>
                <c:pt idx="14">
                  <c:v>14.3558</c:v>
                </c:pt>
                <c:pt idx="15">
                  <c:v>16.722300000000001</c:v>
                </c:pt>
                <c:pt idx="16">
                  <c:v>19.484400000000001</c:v>
                </c:pt>
                <c:pt idx="17">
                  <c:v>22.7014</c:v>
                </c:pt>
                <c:pt idx="18">
                  <c:v>26.4498</c:v>
                </c:pt>
                <c:pt idx="19">
                  <c:v>30.822700000000001</c:v>
                </c:pt>
                <c:pt idx="20">
                  <c:v>35.897399999999998</c:v>
                </c:pt>
                <c:pt idx="21">
                  <c:v>41.817999999999998</c:v>
                </c:pt>
                <c:pt idx="22">
                  <c:v>48.7102</c:v>
                </c:pt>
                <c:pt idx="23">
                  <c:v>56.743899999999996</c:v>
                </c:pt>
                <c:pt idx="24">
                  <c:v>66.119799999999998</c:v>
                </c:pt>
                <c:pt idx="25">
                  <c:v>77.104600000000005</c:v>
                </c:pt>
                <c:pt idx="26">
                  <c:v>89.846000000000004</c:v>
                </c:pt>
                <c:pt idx="27">
                  <c:v>104.59699999999999</c:v>
                </c:pt>
                <c:pt idx="28">
                  <c:v>121.72199999999999</c:v>
                </c:pt>
                <c:pt idx="29">
                  <c:v>138.84700000000001</c:v>
                </c:pt>
                <c:pt idx="30" formatCode="0.00">
                  <c:v>157.017</c:v>
                </c:pt>
                <c:pt idx="31" formatCode="0.00">
                  <c:v>179.36600000000001</c:v>
                </c:pt>
                <c:pt idx="32" formatCode="0.00">
                  <c:v>205.172</c:v>
                </c:pt>
                <c:pt idx="33" formatCode="0.00">
                  <c:v>235.05500000000001</c:v>
                </c:pt>
                <c:pt idx="34" formatCode="0.00">
                  <c:v>269.74</c:v>
                </c:pt>
                <c:pt idx="35" formatCode="0.00">
                  <c:v>309.64999999999998</c:v>
                </c:pt>
                <c:pt idx="36" formatCode="0.00">
                  <c:v>355.40800000000002</c:v>
                </c:pt>
                <c:pt idx="37" formatCode="0.00">
                  <c:v>408.137</c:v>
                </c:pt>
                <c:pt idx="38" formatCode="0.00">
                  <c:v>468.37599999999998</c:v>
                </c:pt>
                <c:pt idx="39" formatCode="0.00">
                  <c:v>535.43700000000001</c:v>
                </c:pt>
                <c:pt idx="40" formatCode="0.00">
                  <c:v>611.40200000000004</c:v>
                </c:pt>
                <c:pt idx="41" formatCode="0.00">
                  <c:v>639.82000000000005</c:v>
                </c:pt>
              </c:numCache>
            </c:numRef>
          </c:yVal>
          <c:smooth val="0"/>
          <c:extLst>
            <c:ext xmlns:c16="http://schemas.microsoft.com/office/drawing/2014/chart" uri="{C3380CC4-5D6E-409C-BE32-E72D297353CC}">
              <c16:uniqueId val="{00000005-72CC-4AA8-A9BC-48AE2ED8EB5F}"/>
            </c:ext>
          </c:extLst>
        </c:ser>
        <c:ser>
          <c:idx val="3"/>
          <c:order val="3"/>
          <c:tx>
            <c:v>Esfuerzo (Pa), con temperatura de opereción de 20ºC</c:v>
          </c:tx>
          <c:spPr>
            <a:ln w="19050" cap="rnd">
              <a:solidFill>
                <a:schemeClr val="accent4"/>
              </a:solidFill>
              <a:round/>
            </a:ln>
            <a:effectLst/>
          </c:spPr>
          <c:marker>
            <c:symbol val="circle"/>
            <c:size val="5"/>
            <c:spPr>
              <a:solidFill>
                <a:schemeClr val="accent4"/>
              </a:solidFill>
              <a:ln w="9525">
                <a:solidFill>
                  <a:schemeClr val="accent4"/>
                </a:solidFill>
              </a:ln>
              <a:effectLst/>
            </c:spPr>
          </c:marker>
          <c:dLbls>
            <c:dLbl>
              <c:idx val="41"/>
              <c:layout>
                <c:manualLayout>
                  <c:x val="5.0510352872557597E-3"/>
                  <c:y val="1.575414056457755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CC-4AA8-A9BC-48AE2ED8EB5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'jatopha todas unidas'!$S$5:$S$46</c:f>
              <c:numCache>
                <c:formatCode>0.000</c:formatCode>
                <c:ptCount val="42"/>
                <c:pt idx="0">
                  <c:v>100.008</c:v>
                </c:pt>
                <c:pt idx="1">
                  <c:v>116.602</c:v>
                </c:pt>
                <c:pt idx="2">
                  <c:v>135.94399999999999</c:v>
                </c:pt>
                <c:pt idx="3">
                  <c:v>158.49799999999999</c:v>
                </c:pt>
                <c:pt idx="4">
                  <c:v>184.798</c:v>
                </c:pt>
                <c:pt idx="5">
                  <c:v>215.46199999999999</c:v>
                </c:pt>
                <c:pt idx="6">
                  <c:v>251.22</c:v>
                </c:pt>
                <c:pt idx="7">
                  <c:v>292.88400000000001</c:v>
                </c:pt>
                <c:pt idx="8">
                  <c:v>341.48700000000002</c:v>
                </c:pt>
                <c:pt idx="9">
                  <c:v>398.13400000000001</c:v>
                </c:pt>
                <c:pt idx="10">
                  <c:v>464.18400000000003</c:v>
                </c:pt>
                <c:pt idx="11">
                  <c:v>541.21199999999999</c:v>
                </c:pt>
                <c:pt idx="12">
                  <c:v>631.01800000000003</c:v>
                </c:pt>
                <c:pt idx="13">
                  <c:v>735.68799999999999</c:v>
                </c:pt>
                <c:pt idx="14">
                  <c:v>857.80499999999995</c:v>
                </c:pt>
                <c:pt idx="15">
                  <c:v>1000.1</c:v>
                </c:pt>
                <c:pt idx="16">
                  <c:v>1165.92</c:v>
                </c:pt>
                <c:pt idx="17">
                  <c:v>1359.53</c:v>
                </c:pt>
                <c:pt idx="18">
                  <c:v>1585.07</c:v>
                </c:pt>
                <c:pt idx="19">
                  <c:v>1848.14</c:v>
                </c:pt>
                <c:pt idx="20">
                  <c:v>2154.4699999999998</c:v>
                </c:pt>
                <c:pt idx="21">
                  <c:v>2512.29</c:v>
                </c:pt>
                <c:pt idx="22">
                  <c:v>2929.09</c:v>
                </c:pt>
                <c:pt idx="23">
                  <c:v>3414.97</c:v>
                </c:pt>
                <c:pt idx="24">
                  <c:v>3981.49</c:v>
                </c:pt>
                <c:pt idx="25">
                  <c:v>4642.12</c:v>
                </c:pt>
                <c:pt idx="26">
                  <c:v>5412.19</c:v>
                </c:pt>
                <c:pt idx="27">
                  <c:v>6310.11</c:v>
                </c:pt>
                <c:pt idx="28">
                  <c:v>7357.47</c:v>
                </c:pt>
                <c:pt idx="29">
                  <c:v>8578.06</c:v>
                </c:pt>
                <c:pt idx="30">
                  <c:v>10001</c:v>
                </c:pt>
                <c:pt idx="31">
                  <c:v>11660.3</c:v>
                </c:pt>
                <c:pt idx="32">
                  <c:v>13594.7</c:v>
                </c:pt>
                <c:pt idx="33">
                  <c:v>15850.6</c:v>
                </c:pt>
                <c:pt idx="34">
                  <c:v>18480.099999999999</c:v>
                </c:pt>
                <c:pt idx="35">
                  <c:v>21548.1</c:v>
                </c:pt>
                <c:pt idx="36">
                  <c:v>25122.7</c:v>
                </c:pt>
                <c:pt idx="37">
                  <c:v>29292.5</c:v>
                </c:pt>
                <c:pt idx="38">
                  <c:v>34150.5</c:v>
                </c:pt>
                <c:pt idx="39">
                  <c:v>39818.199999999997</c:v>
                </c:pt>
                <c:pt idx="40">
                  <c:v>46420.3</c:v>
                </c:pt>
                <c:pt idx="41">
                  <c:v>49010.8</c:v>
                </c:pt>
              </c:numCache>
            </c:numRef>
          </c:xVal>
          <c:yVal>
            <c:numRef>
              <c:f>'jatopha todas unidas'!$R$5:$R$46</c:f>
              <c:numCache>
                <c:formatCode>0.00</c:formatCode>
                <c:ptCount val="42"/>
                <c:pt idx="0">
                  <c:v>5.0619899999999998</c:v>
                </c:pt>
                <c:pt idx="1">
                  <c:v>5.9020000000000001</c:v>
                </c:pt>
                <c:pt idx="2">
                  <c:v>6.87554</c:v>
                </c:pt>
                <c:pt idx="3">
                  <c:v>8.0106300000000008</c:v>
                </c:pt>
                <c:pt idx="4">
                  <c:v>9.3378599999999992</c:v>
                </c:pt>
                <c:pt idx="5">
                  <c:v>10.885999999999999</c:v>
                </c:pt>
                <c:pt idx="6">
                  <c:v>12.689399999999999</c:v>
                </c:pt>
                <c:pt idx="7">
                  <c:v>14.7965</c:v>
                </c:pt>
                <c:pt idx="8">
                  <c:v>17.245799999999999</c:v>
                </c:pt>
                <c:pt idx="9">
                  <c:v>20.099900000000002</c:v>
                </c:pt>
                <c:pt idx="10">
                  <c:v>24.80932</c:v>
                </c:pt>
                <c:pt idx="11">
                  <c:v>26.1066</c:v>
                </c:pt>
                <c:pt idx="12">
                  <c:v>27.6126</c:v>
                </c:pt>
                <c:pt idx="13">
                  <c:v>33.54</c:v>
                </c:pt>
                <c:pt idx="14">
                  <c:v>38.65</c:v>
                </c:pt>
                <c:pt idx="15">
                  <c:v>45.65</c:v>
                </c:pt>
                <c:pt idx="16">
                  <c:v>52.84</c:v>
                </c:pt>
                <c:pt idx="17">
                  <c:v>60</c:v>
                </c:pt>
                <c:pt idx="18">
                  <c:v>67.95</c:v>
                </c:pt>
                <c:pt idx="19">
                  <c:v>76.58</c:v>
                </c:pt>
                <c:pt idx="20">
                  <c:v>83.54</c:v>
                </c:pt>
                <c:pt idx="21">
                  <c:v>90.25</c:v>
                </c:pt>
                <c:pt idx="22">
                  <c:v>101.06020000000001</c:v>
                </c:pt>
                <c:pt idx="23">
                  <c:v>112.05800000000001</c:v>
                </c:pt>
                <c:pt idx="24">
                  <c:v>122.57</c:v>
                </c:pt>
                <c:pt idx="25">
                  <c:v>139.35</c:v>
                </c:pt>
                <c:pt idx="26">
                  <c:v>153.25</c:v>
                </c:pt>
                <c:pt idx="27">
                  <c:v>168.54</c:v>
                </c:pt>
                <c:pt idx="28">
                  <c:v>185.65</c:v>
                </c:pt>
                <c:pt idx="29">
                  <c:v>201.25</c:v>
                </c:pt>
                <c:pt idx="30">
                  <c:v>227.267</c:v>
                </c:pt>
                <c:pt idx="31">
                  <c:v>249.61600000000001</c:v>
                </c:pt>
                <c:pt idx="32">
                  <c:v>275.42200000000003</c:v>
                </c:pt>
                <c:pt idx="33">
                  <c:v>305.30500000000001</c:v>
                </c:pt>
                <c:pt idx="34">
                  <c:v>339.99</c:v>
                </c:pt>
                <c:pt idx="35">
                  <c:v>379.9</c:v>
                </c:pt>
                <c:pt idx="36">
                  <c:v>425.65800000000002</c:v>
                </c:pt>
                <c:pt idx="37">
                  <c:v>478.387</c:v>
                </c:pt>
                <c:pt idx="38">
                  <c:v>538.62599999999998</c:v>
                </c:pt>
                <c:pt idx="39">
                  <c:v>605.68700000000001</c:v>
                </c:pt>
                <c:pt idx="40">
                  <c:v>681.65200000000004</c:v>
                </c:pt>
                <c:pt idx="41">
                  <c:v>710.07</c:v>
                </c:pt>
              </c:numCache>
            </c:numRef>
          </c:yVal>
          <c:smooth val="0"/>
          <c:extLst>
            <c:ext xmlns:c16="http://schemas.microsoft.com/office/drawing/2014/chart" uri="{C3380CC4-5D6E-409C-BE32-E72D297353CC}">
              <c16:uniqueId val="{00000007-72CC-4AA8-A9BC-48AE2ED8EB5F}"/>
            </c:ext>
          </c:extLst>
        </c:ser>
        <c:ser>
          <c:idx val="4"/>
          <c:order val="4"/>
          <c:tx>
            <c:v>Esfuerzo (Pa), con temperatura de opereción de 10ºC</c:v>
          </c:tx>
          <c:spPr>
            <a:ln w="19050" cap="rnd">
              <a:solidFill>
                <a:schemeClr val="accent5"/>
              </a:solidFill>
              <a:round/>
            </a:ln>
            <a:effectLst/>
          </c:spPr>
          <c:marker>
            <c:symbol val="circle"/>
            <c:size val="5"/>
            <c:spPr>
              <a:solidFill>
                <a:schemeClr val="accent5"/>
              </a:solidFill>
              <a:ln w="9525">
                <a:solidFill>
                  <a:schemeClr val="accent5"/>
                </a:solidFill>
              </a:ln>
              <a:effectLst/>
            </c:spPr>
          </c:marker>
          <c:dLbls>
            <c:dLbl>
              <c:idx val="41"/>
              <c:layout>
                <c:manualLayout>
                  <c:x val="-7.7271950201636462E-4"/>
                  <c:y val="4.679798620773270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2CC-4AA8-A9BC-48AE2ED8EB5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'jatopha todas unidas'!$X$5:$X$46</c:f>
              <c:numCache>
                <c:formatCode>0.000</c:formatCode>
                <c:ptCount val="42"/>
                <c:pt idx="0">
                  <c:v>100.008</c:v>
                </c:pt>
                <c:pt idx="1">
                  <c:v>116.602</c:v>
                </c:pt>
                <c:pt idx="2">
                  <c:v>135.94399999999999</c:v>
                </c:pt>
                <c:pt idx="3">
                  <c:v>158.49799999999999</c:v>
                </c:pt>
                <c:pt idx="4">
                  <c:v>184.798</c:v>
                </c:pt>
                <c:pt idx="5">
                  <c:v>215.46199999999999</c:v>
                </c:pt>
                <c:pt idx="6">
                  <c:v>251.22</c:v>
                </c:pt>
                <c:pt idx="7">
                  <c:v>292.88400000000001</c:v>
                </c:pt>
                <c:pt idx="8">
                  <c:v>341.48700000000002</c:v>
                </c:pt>
                <c:pt idx="9">
                  <c:v>398.13400000000001</c:v>
                </c:pt>
                <c:pt idx="10">
                  <c:v>464.18400000000003</c:v>
                </c:pt>
                <c:pt idx="11">
                  <c:v>541.21199999999999</c:v>
                </c:pt>
                <c:pt idx="12">
                  <c:v>631.01800000000003</c:v>
                </c:pt>
                <c:pt idx="13">
                  <c:v>735.68799999999999</c:v>
                </c:pt>
                <c:pt idx="14">
                  <c:v>857.80499999999995</c:v>
                </c:pt>
                <c:pt idx="15">
                  <c:v>1000.1</c:v>
                </c:pt>
                <c:pt idx="16">
                  <c:v>1165.92</c:v>
                </c:pt>
                <c:pt idx="17">
                  <c:v>1359.53</c:v>
                </c:pt>
                <c:pt idx="18">
                  <c:v>1585.07</c:v>
                </c:pt>
                <c:pt idx="19">
                  <c:v>1848.14</c:v>
                </c:pt>
                <c:pt idx="20">
                  <c:v>2154.4699999999998</c:v>
                </c:pt>
                <c:pt idx="21">
                  <c:v>2512.29</c:v>
                </c:pt>
                <c:pt idx="22">
                  <c:v>2929.09</c:v>
                </c:pt>
                <c:pt idx="23">
                  <c:v>3414.97</c:v>
                </c:pt>
                <c:pt idx="24">
                  <c:v>3981.49</c:v>
                </c:pt>
                <c:pt idx="25">
                  <c:v>4642.12</c:v>
                </c:pt>
                <c:pt idx="26">
                  <c:v>5412.19</c:v>
                </c:pt>
                <c:pt idx="27">
                  <c:v>6310.11</c:v>
                </c:pt>
                <c:pt idx="28">
                  <c:v>7357.47</c:v>
                </c:pt>
                <c:pt idx="29">
                  <c:v>8578.06</c:v>
                </c:pt>
                <c:pt idx="30">
                  <c:v>10001</c:v>
                </c:pt>
                <c:pt idx="31">
                  <c:v>11660.3</c:v>
                </c:pt>
                <c:pt idx="32">
                  <c:v>13594.7</c:v>
                </c:pt>
                <c:pt idx="33">
                  <c:v>15850.6</c:v>
                </c:pt>
                <c:pt idx="34">
                  <c:v>18480.099999999999</c:v>
                </c:pt>
                <c:pt idx="35">
                  <c:v>21548.1</c:v>
                </c:pt>
                <c:pt idx="36">
                  <c:v>25122.7</c:v>
                </c:pt>
                <c:pt idx="37">
                  <c:v>29292.5</c:v>
                </c:pt>
                <c:pt idx="38">
                  <c:v>34150.5</c:v>
                </c:pt>
                <c:pt idx="39">
                  <c:v>39818.199999999997</c:v>
                </c:pt>
                <c:pt idx="40">
                  <c:v>46420.3</c:v>
                </c:pt>
                <c:pt idx="41">
                  <c:v>49010.8</c:v>
                </c:pt>
              </c:numCache>
            </c:numRef>
          </c:xVal>
          <c:yVal>
            <c:numRef>
              <c:f>'jatopha todas unidas'!$W$5:$W$46</c:f>
              <c:numCache>
                <c:formatCode>#,##0.000</c:formatCode>
                <c:ptCount val="42"/>
                <c:pt idx="0">
                  <c:v>5.69</c:v>
                </c:pt>
                <c:pt idx="1">
                  <c:v>7.65</c:v>
                </c:pt>
                <c:pt idx="2">
                  <c:v>8.65</c:v>
                </c:pt>
                <c:pt idx="3">
                  <c:v>10.36</c:v>
                </c:pt>
                <c:pt idx="4">
                  <c:v>12.58</c:v>
                </c:pt>
                <c:pt idx="5">
                  <c:v>15.58</c:v>
                </c:pt>
                <c:pt idx="6">
                  <c:v>18.690000000000001</c:v>
                </c:pt>
                <c:pt idx="7">
                  <c:v>20.58</c:v>
                </c:pt>
                <c:pt idx="8">
                  <c:v>23.58</c:v>
                </c:pt>
                <c:pt idx="9">
                  <c:v>27.58</c:v>
                </c:pt>
                <c:pt idx="10">
                  <c:v>31.25</c:v>
                </c:pt>
                <c:pt idx="11">
                  <c:v>35.859369999999998</c:v>
                </c:pt>
                <c:pt idx="12">
                  <c:v>40.25</c:v>
                </c:pt>
                <c:pt idx="13">
                  <c:v>49.87</c:v>
                </c:pt>
                <c:pt idx="14">
                  <c:v>57.58</c:v>
                </c:pt>
                <c:pt idx="15">
                  <c:v>60.35</c:v>
                </c:pt>
                <c:pt idx="16">
                  <c:v>68.349999999999994</c:v>
                </c:pt>
                <c:pt idx="17">
                  <c:v>75.650000000000006</c:v>
                </c:pt>
                <c:pt idx="18">
                  <c:v>83.25</c:v>
                </c:pt>
                <c:pt idx="19">
                  <c:v>90.58</c:v>
                </c:pt>
                <c:pt idx="20">
                  <c:v>99.2916666666667</c:v>
                </c:pt>
                <c:pt idx="21">
                  <c:v>109.566666666667</c:v>
                </c:pt>
                <c:pt idx="22">
                  <c:v>119.841666666667</c:v>
                </c:pt>
                <c:pt idx="23">
                  <c:v>130.11666666666699</c:v>
                </c:pt>
                <c:pt idx="24">
                  <c:v>138.65</c:v>
                </c:pt>
                <c:pt idx="25">
                  <c:v>154.15</c:v>
                </c:pt>
                <c:pt idx="26">
                  <c:v>159.19999999999999</c:v>
                </c:pt>
                <c:pt idx="27">
                  <c:v>182.98</c:v>
                </c:pt>
                <c:pt idx="28">
                  <c:v>206.76</c:v>
                </c:pt>
                <c:pt idx="29">
                  <c:v>230.54</c:v>
                </c:pt>
                <c:pt idx="30">
                  <c:v>254.32</c:v>
                </c:pt>
                <c:pt idx="31">
                  <c:v>281.35000000000002</c:v>
                </c:pt>
                <c:pt idx="32">
                  <c:v>313.10000000000002</c:v>
                </c:pt>
                <c:pt idx="33">
                  <c:v>354.98</c:v>
                </c:pt>
                <c:pt idx="34">
                  <c:v>400.36</c:v>
                </c:pt>
                <c:pt idx="35">
                  <c:v>445.36</c:v>
                </c:pt>
                <c:pt idx="36">
                  <c:v>500.35</c:v>
                </c:pt>
                <c:pt idx="37">
                  <c:v>561.25</c:v>
                </c:pt>
                <c:pt idx="38">
                  <c:v>632.58000000000004</c:v>
                </c:pt>
                <c:pt idx="39">
                  <c:v>712.25</c:v>
                </c:pt>
                <c:pt idx="40">
                  <c:v>816.01</c:v>
                </c:pt>
                <c:pt idx="41">
                  <c:v>854</c:v>
                </c:pt>
              </c:numCache>
            </c:numRef>
          </c:yVal>
          <c:smooth val="0"/>
          <c:extLst>
            <c:ext xmlns:c16="http://schemas.microsoft.com/office/drawing/2014/chart" uri="{C3380CC4-5D6E-409C-BE32-E72D297353CC}">
              <c16:uniqueId val="{00000009-72CC-4AA8-A9BC-48AE2ED8EB5F}"/>
            </c:ext>
          </c:extLst>
        </c:ser>
        <c:dLbls>
          <c:showLegendKey val="0"/>
          <c:showVal val="0"/>
          <c:showCatName val="0"/>
          <c:showSerName val="0"/>
          <c:showPercent val="0"/>
          <c:showBubbleSize val="0"/>
        </c:dLbls>
        <c:axId val="-98732880"/>
        <c:axId val="-98732336"/>
      </c:scatterChart>
      <c:valAx>
        <c:axId val="-987328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Velocidad de cizalla (1/seg)</a:t>
                </a:r>
              </a:p>
            </c:rich>
          </c:tx>
          <c:overlay val="0"/>
          <c:spPr>
            <a:noFill/>
            <a:ln>
              <a:noFill/>
            </a:ln>
            <a:effectLst/>
          </c:sp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8732336"/>
        <c:crosses val="autoZero"/>
        <c:crossBetween val="midCat"/>
      </c:valAx>
      <c:valAx>
        <c:axId val="-98732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Esfuerzo (Pa)</a:t>
                </a:r>
              </a:p>
            </c:rich>
          </c:tx>
          <c:layout>
            <c:manualLayout>
              <c:xMode val="edge"/>
              <c:yMode val="edge"/>
              <c:x val="4.9715211880566212E-2"/>
              <c:y val="0.29168082332728512"/>
            </c:manualLayout>
          </c:layout>
          <c:overlay val="0"/>
          <c:spPr>
            <a:noFill/>
            <a:ln>
              <a:noFill/>
            </a:ln>
            <a:effectLst/>
          </c:spPr>
        </c:title>
        <c:numFmt formatCode="#,##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8732880"/>
        <c:crosses val="autoZero"/>
        <c:crossBetween val="midCat"/>
      </c:valAx>
      <c:spPr>
        <a:noFill/>
        <a:ln>
          <a:noFill/>
        </a:ln>
        <a:effectLst/>
      </c:spPr>
    </c:plotArea>
    <c:legend>
      <c:legendPos val="r"/>
      <c:layout>
        <c:manualLayout>
          <c:xMode val="edge"/>
          <c:yMode val="edge"/>
          <c:x val="1.9047676535287234E-2"/>
          <c:y val="0.7688871245772414"/>
          <c:w val="0.95956238374915603"/>
          <c:h val="0.2311128754227585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Barrido de temperatura del aceite de jatropha, a diferentes velocidades de cizalla</a:t>
            </a:r>
          </a:p>
        </c:rich>
      </c:tx>
      <c:overlay val="0"/>
      <c:spPr>
        <a:noFill/>
        <a:ln>
          <a:noFill/>
        </a:ln>
        <a:effectLst/>
      </c:spPr>
    </c:title>
    <c:autoTitleDeleted val="0"/>
    <c:plotArea>
      <c:layout>
        <c:manualLayout>
          <c:layoutTarget val="inner"/>
          <c:xMode val="edge"/>
          <c:yMode val="edge"/>
          <c:x val="8.705768681271743E-2"/>
          <c:y val="7.0232529527559054E-2"/>
          <c:w val="0.82466080569844358"/>
          <c:h val="0.63627973261154858"/>
        </c:manualLayout>
      </c:layout>
      <c:lineChart>
        <c:grouping val="standard"/>
        <c:varyColors val="0"/>
        <c:ser>
          <c:idx val="0"/>
          <c:order val="0"/>
          <c:tx>
            <c:v>Rampa del aceite de jatropha a una velocidad de cizalla de 49000 Hz</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71"/>
              <c:layout>
                <c:manualLayout>
                  <c:x val="-5.166492853643791E-3"/>
                  <c:y val="1.198855956958860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D29B-44D9-AF7A-95FC27D3933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poly"/>
            <c:order val="2"/>
            <c:dispRSqr val="1"/>
            <c:dispEq val="1"/>
            <c:trendlineLbl>
              <c:layout>
                <c:manualLayout>
                  <c:x val="-9.9797626306812656E-3"/>
                  <c:y val="5.4797408136482942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cat>
            <c:strRef>
              <c:f>rampa_palmiste_10Hz!$G$40:$G$111</c:f>
              <c:strCache>
                <c:ptCount val="72"/>
                <c:pt idx="0">
                  <c:v>50.786</c:v>
                </c:pt>
                <c:pt idx="1">
                  <c:v>51.589</c:v>
                </c:pt>
                <c:pt idx="2">
                  <c:v>52.477</c:v>
                </c:pt>
                <c:pt idx="3">
                  <c:v>53.251</c:v>
                </c:pt>
                <c:pt idx="4">
                  <c:v>54.131</c:v>
                </c:pt>
                <c:pt idx="5">
                  <c:v>54.951</c:v>
                </c:pt>
                <c:pt idx="6">
                  <c:v>55.775</c:v>
                </c:pt>
                <c:pt idx="7">
                  <c:v>56.63</c:v>
                </c:pt>
                <c:pt idx="8">
                  <c:v>57.43</c:v>
                </c:pt>
                <c:pt idx="9">
                  <c:v>58.302</c:v>
                </c:pt>
                <c:pt idx="10">
                  <c:v>59.132</c:v>
                </c:pt>
                <c:pt idx="11">
                  <c:v>59.943</c:v>
                </c:pt>
                <c:pt idx="12">
                  <c:v>60.793</c:v>
                </c:pt>
                <c:pt idx="13">
                  <c:v>61.628</c:v>
                </c:pt>
                <c:pt idx="14">
                  <c:v>62.417</c:v>
                </c:pt>
                <c:pt idx="15">
                  <c:v>63.318</c:v>
                </c:pt>
                <c:pt idx="16">
                  <c:v>64.111</c:v>
                </c:pt>
                <c:pt idx="17">
                  <c:v>64.966</c:v>
                </c:pt>
                <c:pt idx="18">
                  <c:v>65.804</c:v>
                </c:pt>
                <c:pt idx="19">
                  <c:v>66.588</c:v>
                </c:pt>
                <c:pt idx="20">
                  <c:v>67.474</c:v>
                </c:pt>
                <c:pt idx="21">
                  <c:v>68.287</c:v>
                </c:pt>
                <c:pt idx="22">
                  <c:v>69.137</c:v>
                </c:pt>
                <c:pt idx="23">
                  <c:v>69.982</c:v>
                </c:pt>
                <c:pt idx="24">
                  <c:v>70.796</c:v>
                </c:pt>
                <c:pt idx="25">
                  <c:v>71.645</c:v>
                </c:pt>
                <c:pt idx="26">
                  <c:v>72.449</c:v>
                </c:pt>
                <c:pt idx="27">
                  <c:v>73.268</c:v>
                </c:pt>
                <c:pt idx="28">
                  <c:v>74.139</c:v>
                </c:pt>
                <c:pt idx="29">
                  <c:v>74.946</c:v>
                </c:pt>
                <c:pt idx="30">
                  <c:v>75.835</c:v>
                </c:pt>
                <c:pt idx="31">
                  <c:v>76.604</c:v>
                </c:pt>
                <c:pt idx="32">
                  <c:v>77.429</c:v>
                </c:pt>
                <c:pt idx="33">
                  <c:v>78.305</c:v>
                </c:pt>
                <c:pt idx="34">
                  <c:v>79.112</c:v>
                </c:pt>
                <c:pt idx="35">
                  <c:v>79.943</c:v>
                </c:pt>
                <c:pt idx="36">
                  <c:v>80.807</c:v>
                </c:pt>
                <c:pt idx="37">
                  <c:v>81.617</c:v>
                </c:pt>
                <c:pt idx="38">
                  <c:v>82.494</c:v>
                </c:pt>
                <c:pt idx="39">
                  <c:v>83.279</c:v>
                </c:pt>
                <c:pt idx="40">
                  <c:v>84.111</c:v>
                </c:pt>
                <c:pt idx="41">
                  <c:v>84.965</c:v>
                </c:pt>
                <c:pt idx="42">
                  <c:v>85.784</c:v>
                </c:pt>
                <c:pt idx="43">
                  <c:v>86.635</c:v>
                </c:pt>
                <c:pt idx="44">
                  <c:v>87.459</c:v>
                </c:pt>
                <c:pt idx="45">
                  <c:v>88.277</c:v>
                </c:pt>
                <c:pt idx="46">
                  <c:v>89.138</c:v>
                </c:pt>
                <c:pt idx="47">
                  <c:v>89.97</c:v>
                </c:pt>
                <c:pt idx="48">
                  <c:v>90.763</c:v>
                </c:pt>
                <c:pt idx="49">
                  <c:v>91.647</c:v>
                </c:pt>
                <c:pt idx="50">
                  <c:v>92.456</c:v>
                </c:pt>
                <c:pt idx="51">
                  <c:v>93.315</c:v>
                </c:pt>
                <c:pt idx="52">
                  <c:v>94.112</c:v>
                </c:pt>
                <c:pt idx="53">
                  <c:v>94.928</c:v>
                </c:pt>
                <c:pt idx="54">
                  <c:v>95.827</c:v>
                </c:pt>
                <c:pt idx="55">
                  <c:v>96.594</c:v>
                </c:pt>
                <c:pt idx="56">
                  <c:v>97.49</c:v>
                </c:pt>
                <c:pt idx="57">
                  <c:v>98.304</c:v>
                </c:pt>
                <c:pt idx="58">
                  <c:v>99.12</c:v>
                </c:pt>
                <c:pt idx="59">
                  <c:v>99.975</c:v>
                </c:pt>
                <c:pt idx="60">
                  <c:v>100.781</c:v>
                </c:pt>
                <c:pt idx="61">
                  <c:v>101.595</c:v>
                </c:pt>
                <c:pt idx="62">
                  <c:v>102.453</c:v>
                </c:pt>
                <c:pt idx="63">
                  <c:v>103.263</c:v>
                </c:pt>
                <c:pt idx="64">
                  <c:v>104.141</c:v>
                </c:pt>
                <c:pt idx="65">
                  <c:v>104.953</c:v>
                </c:pt>
                <c:pt idx="66">
                  <c:v>105.748</c:v>
                </c:pt>
                <c:pt idx="67">
                  <c:v>106.65</c:v>
                </c:pt>
                <c:pt idx="68">
                  <c:v>107.439</c:v>
                </c:pt>
                <c:pt idx="69">
                  <c:v>108.302</c:v>
                </c:pt>
                <c:pt idx="70">
                  <c:v>109.137</c:v>
                </c:pt>
                <c:pt idx="71">
                  <c:v>109.93</c:v>
                </c:pt>
              </c:strCache>
              <c:extLst xmlns:c15="http://schemas.microsoft.com/office/drawing/2012/chart"/>
            </c:strRef>
          </c:cat>
          <c:val>
            <c:numRef>
              <c:f>rampa_jatropha_a_49000hz!$E$84:$E$155</c:f>
              <c:numCache>
                <c:formatCode>General</c:formatCode>
                <c:ptCount val="72"/>
                <c:pt idx="0">
                  <c:v>1.25825E-2</c:v>
                </c:pt>
                <c:pt idx="1">
                  <c:v>1.22305E-2</c:v>
                </c:pt>
                <c:pt idx="2">
                  <c:v>1.1928899999999999E-2</c:v>
                </c:pt>
                <c:pt idx="3">
                  <c:v>1.15902E-2</c:v>
                </c:pt>
                <c:pt idx="4">
                  <c:v>1.1433199999999999E-2</c:v>
                </c:pt>
                <c:pt idx="5">
                  <c:v>1.13109E-2</c:v>
                </c:pt>
                <c:pt idx="6">
                  <c:v>1.10191E-2</c:v>
                </c:pt>
                <c:pt idx="7">
                  <c:v>1.0751200000000001E-2</c:v>
                </c:pt>
                <c:pt idx="8">
                  <c:v>1.0437399999999999E-2</c:v>
                </c:pt>
                <c:pt idx="9">
                  <c:v>1.0198E-2</c:v>
                </c:pt>
                <c:pt idx="10">
                  <c:v>9.9541100000000004E-3</c:v>
                </c:pt>
                <c:pt idx="11">
                  <c:v>9.7149000000000003E-3</c:v>
                </c:pt>
                <c:pt idx="12">
                  <c:v>9.4815000000000003E-3</c:v>
                </c:pt>
                <c:pt idx="13">
                  <c:v>9.2407300000000008E-3</c:v>
                </c:pt>
                <c:pt idx="14">
                  <c:v>9.0303999999999992E-3</c:v>
                </c:pt>
                <c:pt idx="15">
                  <c:v>8.8430999999999996E-3</c:v>
                </c:pt>
                <c:pt idx="16">
                  <c:v>8.6400100000000001E-3</c:v>
                </c:pt>
                <c:pt idx="17">
                  <c:v>8.4539599999999999E-3</c:v>
                </c:pt>
                <c:pt idx="18">
                  <c:v>8.2655300000000001E-3</c:v>
                </c:pt>
                <c:pt idx="19">
                  <c:v>8.08416E-3</c:v>
                </c:pt>
                <c:pt idx="20">
                  <c:v>7.9120800000000002E-3</c:v>
                </c:pt>
                <c:pt idx="21">
                  <c:v>7.7549699999999999E-3</c:v>
                </c:pt>
                <c:pt idx="22">
                  <c:v>7.5843300000000002E-3</c:v>
                </c:pt>
                <c:pt idx="23">
                  <c:v>7.4210200000000004E-3</c:v>
                </c:pt>
                <c:pt idx="24">
                  <c:v>7.2774900000000002E-3</c:v>
                </c:pt>
                <c:pt idx="25">
                  <c:v>7.1452399999999998E-3</c:v>
                </c:pt>
                <c:pt idx="26">
                  <c:v>7.0255400000000003E-3</c:v>
                </c:pt>
                <c:pt idx="27">
                  <c:v>6.9001399999999999E-3</c:v>
                </c:pt>
                <c:pt idx="28">
                  <c:v>6.7869499999999999E-3</c:v>
                </c:pt>
                <c:pt idx="29">
                  <c:v>6.6701599999999996E-3</c:v>
                </c:pt>
                <c:pt idx="30">
                  <c:v>6.55341E-3</c:v>
                </c:pt>
                <c:pt idx="31">
                  <c:v>6.4177799999999997E-3</c:v>
                </c:pt>
                <c:pt idx="32">
                  <c:v>6.3183600000000003E-3</c:v>
                </c:pt>
                <c:pt idx="33">
                  <c:v>6.19821E-3</c:v>
                </c:pt>
                <c:pt idx="34">
                  <c:v>6.0999499999999998E-3</c:v>
                </c:pt>
                <c:pt idx="35">
                  <c:v>5.9810799999999997E-3</c:v>
                </c:pt>
                <c:pt idx="36">
                  <c:v>5.8724900000000002E-3</c:v>
                </c:pt>
                <c:pt idx="37">
                  <c:v>5.8033499999999997E-3</c:v>
                </c:pt>
                <c:pt idx="38">
                  <c:v>5.7359899999999998E-3</c:v>
                </c:pt>
                <c:pt idx="39">
                  <c:v>5.6277200000000001E-3</c:v>
                </c:pt>
                <c:pt idx="40">
                  <c:v>5.5312099999999999E-3</c:v>
                </c:pt>
                <c:pt idx="41">
                  <c:v>5.4651200000000004E-3</c:v>
                </c:pt>
                <c:pt idx="42">
                  <c:v>5.37711E-3</c:v>
                </c:pt>
                <c:pt idx="43">
                  <c:v>5.2950999999999996E-3</c:v>
                </c:pt>
                <c:pt idx="44">
                  <c:v>5.1935599999999998E-3</c:v>
                </c:pt>
                <c:pt idx="45">
                  <c:v>5.1312199999999997E-3</c:v>
                </c:pt>
                <c:pt idx="46">
                  <c:v>5.0577499999999997E-3</c:v>
                </c:pt>
                <c:pt idx="47">
                  <c:v>4.9811600000000001E-3</c:v>
                </c:pt>
                <c:pt idx="48">
                  <c:v>4.8977500000000002E-3</c:v>
                </c:pt>
                <c:pt idx="49">
                  <c:v>4.8247799999999999E-3</c:v>
                </c:pt>
                <c:pt idx="50">
                  <c:v>4.7436199999999996E-3</c:v>
                </c:pt>
                <c:pt idx="51">
                  <c:v>4.7082199999999999E-3</c:v>
                </c:pt>
                <c:pt idx="52">
                  <c:v>4.6699899999999997E-3</c:v>
                </c:pt>
                <c:pt idx="53">
                  <c:v>4.63664E-3</c:v>
                </c:pt>
                <c:pt idx="54">
                  <c:v>4.6139600000000003E-3</c:v>
                </c:pt>
                <c:pt idx="55">
                  <c:v>4.5812800000000001E-3</c:v>
                </c:pt>
                <c:pt idx="56">
                  <c:v>4.5523100000000004E-3</c:v>
                </c:pt>
                <c:pt idx="57">
                  <c:v>4.5076200000000004E-3</c:v>
                </c:pt>
                <c:pt idx="58">
                  <c:v>4.4755200000000002E-3</c:v>
                </c:pt>
                <c:pt idx="59">
                  <c:v>4.4426600000000002E-3</c:v>
                </c:pt>
                <c:pt idx="60">
                  <c:v>4.3963800000000001E-3</c:v>
                </c:pt>
                <c:pt idx="61">
                  <c:v>4.3666E-3</c:v>
                </c:pt>
                <c:pt idx="62">
                  <c:v>4.3415399999999996E-3</c:v>
                </c:pt>
                <c:pt idx="63">
                  <c:v>4.3211999999999999E-3</c:v>
                </c:pt>
                <c:pt idx="64">
                  <c:v>4.2981399999999998E-3</c:v>
                </c:pt>
                <c:pt idx="65">
                  <c:v>4.2762499999999997E-3</c:v>
                </c:pt>
                <c:pt idx="66">
                  <c:v>4.2454800000000003E-3</c:v>
                </c:pt>
                <c:pt idx="67">
                  <c:v>4.2108700000000002E-3</c:v>
                </c:pt>
                <c:pt idx="68">
                  <c:v>4.1901500000000001E-3</c:v>
                </c:pt>
                <c:pt idx="69">
                  <c:v>4.15862E-3</c:v>
                </c:pt>
                <c:pt idx="70">
                  <c:v>4.1457300000000002E-3</c:v>
                </c:pt>
                <c:pt idx="71">
                  <c:v>4.1151699999999996E-3</c:v>
                </c:pt>
              </c:numCache>
              <c:extLst xmlns:c15="http://schemas.microsoft.com/office/drawing/2012/chart"/>
            </c:numRef>
          </c:val>
          <c:smooth val="0"/>
          <c:extLst>
            <c:ext xmlns:c16="http://schemas.microsoft.com/office/drawing/2014/chart" uri="{C3380CC4-5D6E-409C-BE32-E72D297353CC}">
              <c16:uniqueId val="{00000001-D29B-44D9-AF7A-95FC27D3933B}"/>
            </c:ext>
          </c:extLst>
        </c:ser>
        <c:ser>
          <c:idx val="3"/>
          <c:order val="3"/>
          <c:tx>
            <c:v>Rampa del aceite de jatropha a una velocidad de cizalla de 10000 Hz</c:v>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71"/>
              <c:layout>
                <c:manualLayout>
                  <c:x val="-5.166492853643791E-3"/>
                  <c:y val="-3.2098603953575569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D29B-44D9-AF7A-95FC27D3933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4"/>
                </a:solidFill>
                <a:prstDash val="sysDot"/>
              </a:ln>
              <a:effectLst/>
            </c:spPr>
            <c:trendlineType val="poly"/>
            <c:order val="2"/>
            <c:dispRSqr val="1"/>
            <c:dispEq val="1"/>
            <c:trendlineLbl>
              <c:layout>
                <c:manualLayout>
                  <c:x val="-0.648303743176884"/>
                  <c:y val="-1.5099860564304462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cat>
            <c:strRef>
              <c:f>rampa_palmiste_10Hz!$G$40:$G$111</c:f>
              <c:strCache>
                <c:ptCount val="72"/>
                <c:pt idx="0">
                  <c:v>50.786</c:v>
                </c:pt>
                <c:pt idx="1">
                  <c:v>51.589</c:v>
                </c:pt>
                <c:pt idx="2">
                  <c:v>52.477</c:v>
                </c:pt>
                <c:pt idx="3">
                  <c:v>53.251</c:v>
                </c:pt>
                <c:pt idx="4">
                  <c:v>54.131</c:v>
                </c:pt>
                <c:pt idx="5">
                  <c:v>54.951</c:v>
                </c:pt>
                <c:pt idx="6">
                  <c:v>55.775</c:v>
                </c:pt>
                <c:pt idx="7">
                  <c:v>56.63</c:v>
                </c:pt>
                <c:pt idx="8">
                  <c:v>57.43</c:v>
                </c:pt>
                <c:pt idx="9">
                  <c:v>58.302</c:v>
                </c:pt>
                <c:pt idx="10">
                  <c:v>59.132</c:v>
                </c:pt>
                <c:pt idx="11">
                  <c:v>59.943</c:v>
                </c:pt>
                <c:pt idx="12">
                  <c:v>60.793</c:v>
                </c:pt>
                <c:pt idx="13">
                  <c:v>61.628</c:v>
                </c:pt>
                <c:pt idx="14">
                  <c:v>62.417</c:v>
                </c:pt>
                <c:pt idx="15">
                  <c:v>63.318</c:v>
                </c:pt>
                <c:pt idx="16">
                  <c:v>64.111</c:v>
                </c:pt>
                <c:pt idx="17">
                  <c:v>64.966</c:v>
                </c:pt>
                <c:pt idx="18">
                  <c:v>65.804</c:v>
                </c:pt>
                <c:pt idx="19">
                  <c:v>66.588</c:v>
                </c:pt>
                <c:pt idx="20">
                  <c:v>67.474</c:v>
                </c:pt>
                <c:pt idx="21">
                  <c:v>68.287</c:v>
                </c:pt>
                <c:pt idx="22">
                  <c:v>69.137</c:v>
                </c:pt>
                <c:pt idx="23">
                  <c:v>69.982</c:v>
                </c:pt>
                <c:pt idx="24">
                  <c:v>70.796</c:v>
                </c:pt>
                <c:pt idx="25">
                  <c:v>71.645</c:v>
                </c:pt>
                <c:pt idx="26">
                  <c:v>72.449</c:v>
                </c:pt>
                <c:pt idx="27">
                  <c:v>73.268</c:v>
                </c:pt>
                <c:pt idx="28">
                  <c:v>74.139</c:v>
                </c:pt>
                <c:pt idx="29">
                  <c:v>74.946</c:v>
                </c:pt>
                <c:pt idx="30">
                  <c:v>75.835</c:v>
                </c:pt>
                <c:pt idx="31">
                  <c:v>76.604</c:v>
                </c:pt>
                <c:pt idx="32">
                  <c:v>77.429</c:v>
                </c:pt>
                <c:pt idx="33">
                  <c:v>78.305</c:v>
                </c:pt>
                <c:pt idx="34">
                  <c:v>79.112</c:v>
                </c:pt>
                <c:pt idx="35">
                  <c:v>79.943</c:v>
                </c:pt>
                <c:pt idx="36">
                  <c:v>80.807</c:v>
                </c:pt>
                <c:pt idx="37">
                  <c:v>81.617</c:v>
                </c:pt>
                <c:pt idx="38">
                  <c:v>82.494</c:v>
                </c:pt>
                <c:pt idx="39">
                  <c:v>83.279</c:v>
                </c:pt>
                <c:pt idx="40">
                  <c:v>84.111</c:v>
                </c:pt>
                <c:pt idx="41">
                  <c:v>84.965</c:v>
                </c:pt>
                <c:pt idx="42">
                  <c:v>85.784</c:v>
                </c:pt>
                <c:pt idx="43">
                  <c:v>86.635</c:v>
                </c:pt>
                <c:pt idx="44">
                  <c:v>87.459</c:v>
                </c:pt>
                <c:pt idx="45">
                  <c:v>88.277</c:v>
                </c:pt>
                <c:pt idx="46">
                  <c:v>89.138</c:v>
                </c:pt>
                <c:pt idx="47">
                  <c:v>89.97</c:v>
                </c:pt>
                <c:pt idx="48">
                  <c:v>90.763</c:v>
                </c:pt>
                <c:pt idx="49">
                  <c:v>91.647</c:v>
                </c:pt>
                <c:pt idx="50">
                  <c:v>92.456</c:v>
                </c:pt>
                <c:pt idx="51">
                  <c:v>93.315</c:v>
                </c:pt>
                <c:pt idx="52">
                  <c:v>94.112</c:v>
                </c:pt>
                <c:pt idx="53">
                  <c:v>94.928</c:v>
                </c:pt>
                <c:pt idx="54">
                  <c:v>95.827</c:v>
                </c:pt>
                <c:pt idx="55">
                  <c:v>96.594</c:v>
                </c:pt>
                <c:pt idx="56">
                  <c:v>97.49</c:v>
                </c:pt>
                <c:pt idx="57">
                  <c:v>98.304</c:v>
                </c:pt>
                <c:pt idx="58">
                  <c:v>99.12</c:v>
                </c:pt>
                <c:pt idx="59">
                  <c:v>99.975</c:v>
                </c:pt>
                <c:pt idx="60">
                  <c:v>100.781</c:v>
                </c:pt>
                <c:pt idx="61">
                  <c:v>101.595</c:v>
                </c:pt>
                <c:pt idx="62">
                  <c:v>102.453</c:v>
                </c:pt>
                <c:pt idx="63">
                  <c:v>103.263</c:v>
                </c:pt>
                <c:pt idx="64">
                  <c:v>104.141</c:v>
                </c:pt>
                <c:pt idx="65">
                  <c:v>104.953</c:v>
                </c:pt>
                <c:pt idx="66">
                  <c:v>105.748</c:v>
                </c:pt>
                <c:pt idx="67">
                  <c:v>106.65</c:v>
                </c:pt>
                <c:pt idx="68">
                  <c:v>107.439</c:v>
                </c:pt>
                <c:pt idx="69">
                  <c:v>108.302</c:v>
                </c:pt>
                <c:pt idx="70">
                  <c:v>109.137</c:v>
                </c:pt>
                <c:pt idx="71">
                  <c:v>109.93</c:v>
                </c:pt>
              </c:strCache>
              <c:extLst xmlns:c15="http://schemas.microsoft.com/office/drawing/2012/chart"/>
            </c:strRef>
          </c:cat>
          <c:val>
            <c:numRef>
              <c:f>rampa_jatropha_10000Hz!$E$84:$E$155</c:f>
              <c:numCache>
                <c:formatCode>General</c:formatCode>
                <c:ptCount val="72"/>
                <c:pt idx="0">
                  <c:v>1.52427E-2</c:v>
                </c:pt>
                <c:pt idx="1">
                  <c:v>1.4865099999999999E-2</c:v>
                </c:pt>
                <c:pt idx="2">
                  <c:v>1.44475E-2</c:v>
                </c:pt>
                <c:pt idx="3">
                  <c:v>1.40874E-2</c:v>
                </c:pt>
                <c:pt idx="4">
                  <c:v>1.37068E-2</c:v>
                </c:pt>
                <c:pt idx="5">
                  <c:v>1.3339200000000001E-2</c:v>
                </c:pt>
                <c:pt idx="6">
                  <c:v>1.30137E-2</c:v>
                </c:pt>
                <c:pt idx="7">
                  <c:v>1.2723699999999999E-2</c:v>
                </c:pt>
                <c:pt idx="8">
                  <c:v>1.24078E-2</c:v>
                </c:pt>
                <c:pt idx="9">
                  <c:v>1.2116399999999999E-2</c:v>
                </c:pt>
                <c:pt idx="10">
                  <c:v>1.1841600000000001E-2</c:v>
                </c:pt>
                <c:pt idx="11">
                  <c:v>1.1624000000000001E-2</c:v>
                </c:pt>
                <c:pt idx="12">
                  <c:v>1.1321899999999999E-2</c:v>
                </c:pt>
                <c:pt idx="13">
                  <c:v>1.1086E-2</c:v>
                </c:pt>
                <c:pt idx="14">
                  <c:v>1.0841E-2</c:v>
                </c:pt>
                <c:pt idx="15">
                  <c:v>1.06202E-2</c:v>
                </c:pt>
                <c:pt idx="16">
                  <c:v>1.0420199999999999E-2</c:v>
                </c:pt>
                <c:pt idx="17">
                  <c:v>1.0198499999999999E-2</c:v>
                </c:pt>
                <c:pt idx="18">
                  <c:v>9.9822000000000001E-3</c:v>
                </c:pt>
                <c:pt idx="19">
                  <c:v>9.8035099999999997E-3</c:v>
                </c:pt>
                <c:pt idx="20">
                  <c:v>9.66266E-3</c:v>
                </c:pt>
                <c:pt idx="21">
                  <c:v>9.45294E-3</c:v>
                </c:pt>
                <c:pt idx="22">
                  <c:v>9.3016999999999996E-3</c:v>
                </c:pt>
                <c:pt idx="23">
                  <c:v>9.1579199999999999E-3</c:v>
                </c:pt>
                <c:pt idx="24">
                  <c:v>9.0045100000000003E-3</c:v>
                </c:pt>
                <c:pt idx="25">
                  <c:v>8.8374300000000003E-3</c:v>
                </c:pt>
                <c:pt idx="26">
                  <c:v>8.7015700000000005E-3</c:v>
                </c:pt>
                <c:pt idx="27">
                  <c:v>8.5547899999999996E-3</c:v>
                </c:pt>
                <c:pt idx="28">
                  <c:v>8.3835699999999999E-3</c:v>
                </c:pt>
                <c:pt idx="29">
                  <c:v>8.2336300000000005E-3</c:v>
                </c:pt>
                <c:pt idx="30">
                  <c:v>8.0668900000000002E-3</c:v>
                </c:pt>
                <c:pt idx="31">
                  <c:v>7.9450100000000006E-3</c:v>
                </c:pt>
                <c:pt idx="32">
                  <c:v>7.8137299999999996E-3</c:v>
                </c:pt>
                <c:pt idx="33">
                  <c:v>7.7106600000000003E-3</c:v>
                </c:pt>
                <c:pt idx="34">
                  <c:v>7.6087100000000003E-3</c:v>
                </c:pt>
                <c:pt idx="35">
                  <c:v>7.4772099999999998E-3</c:v>
                </c:pt>
                <c:pt idx="36">
                  <c:v>7.3937100000000004E-3</c:v>
                </c:pt>
                <c:pt idx="37">
                  <c:v>7.2753799999999997E-3</c:v>
                </c:pt>
                <c:pt idx="38">
                  <c:v>7.1515299999999997E-3</c:v>
                </c:pt>
                <c:pt idx="39">
                  <c:v>7.0256399999999997E-3</c:v>
                </c:pt>
                <c:pt idx="40">
                  <c:v>6.9507800000000002E-3</c:v>
                </c:pt>
                <c:pt idx="41">
                  <c:v>6.8544900000000004E-3</c:v>
                </c:pt>
                <c:pt idx="42">
                  <c:v>6.78562E-3</c:v>
                </c:pt>
                <c:pt idx="43">
                  <c:v>6.6938900000000001E-3</c:v>
                </c:pt>
                <c:pt idx="44">
                  <c:v>6.5969399999999999E-3</c:v>
                </c:pt>
                <c:pt idx="45">
                  <c:v>6.5365900000000001E-3</c:v>
                </c:pt>
                <c:pt idx="46">
                  <c:v>6.4327799999999999E-3</c:v>
                </c:pt>
                <c:pt idx="47">
                  <c:v>6.3656700000000004E-3</c:v>
                </c:pt>
                <c:pt idx="48">
                  <c:v>6.3274000000000004E-3</c:v>
                </c:pt>
                <c:pt idx="49">
                  <c:v>6.2822299999999998E-3</c:v>
                </c:pt>
                <c:pt idx="50">
                  <c:v>6.2770500000000002E-3</c:v>
                </c:pt>
                <c:pt idx="51">
                  <c:v>6.2390400000000004E-3</c:v>
                </c:pt>
                <c:pt idx="52">
                  <c:v>6.1989999999999996E-3</c:v>
                </c:pt>
                <c:pt idx="53">
                  <c:v>6.1463100000000003E-3</c:v>
                </c:pt>
                <c:pt idx="54">
                  <c:v>6.1284E-3</c:v>
                </c:pt>
                <c:pt idx="55">
                  <c:v>6.1160600000000004E-3</c:v>
                </c:pt>
                <c:pt idx="56">
                  <c:v>6.0886500000000001E-3</c:v>
                </c:pt>
                <c:pt idx="57">
                  <c:v>6.0657000000000003E-3</c:v>
                </c:pt>
                <c:pt idx="58">
                  <c:v>6.0062300000000004E-3</c:v>
                </c:pt>
                <c:pt idx="59">
                  <c:v>5.9857799999999996E-3</c:v>
                </c:pt>
                <c:pt idx="60">
                  <c:v>5.9609900000000002E-3</c:v>
                </c:pt>
                <c:pt idx="61">
                  <c:v>5.9505699999999996E-3</c:v>
                </c:pt>
                <c:pt idx="62">
                  <c:v>5.8898500000000003E-3</c:v>
                </c:pt>
                <c:pt idx="63">
                  <c:v>5.8669899999999999E-3</c:v>
                </c:pt>
                <c:pt idx="64">
                  <c:v>5.8408100000000001E-3</c:v>
                </c:pt>
                <c:pt idx="65">
                  <c:v>5.8130400000000002E-3</c:v>
                </c:pt>
                <c:pt idx="66">
                  <c:v>5.7816100000000004E-3</c:v>
                </c:pt>
                <c:pt idx="67">
                  <c:v>5.7489300000000002E-3</c:v>
                </c:pt>
                <c:pt idx="68">
                  <c:v>5.6937799999999998E-3</c:v>
                </c:pt>
                <c:pt idx="69">
                  <c:v>5.6607000000000003E-3</c:v>
                </c:pt>
                <c:pt idx="70">
                  <c:v>5.63724E-3</c:v>
                </c:pt>
                <c:pt idx="71">
                  <c:v>5.5724700000000004E-3</c:v>
                </c:pt>
              </c:numCache>
              <c:extLst xmlns:c15="http://schemas.microsoft.com/office/drawing/2012/chart"/>
            </c:numRef>
          </c:val>
          <c:smooth val="0"/>
          <c:extLst>
            <c:ext xmlns:c16="http://schemas.microsoft.com/office/drawing/2014/chart" uri="{C3380CC4-5D6E-409C-BE32-E72D297353CC}">
              <c16:uniqueId val="{00000003-D29B-44D9-AF7A-95FC27D3933B}"/>
            </c:ext>
          </c:extLst>
        </c:ser>
        <c:ser>
          <c:idx val="6"/>
          <c:order val="6"/>
          <c:tx>
            <c:v>Rampa del aceite de jatropha a una velocidad de cizalla de 1000 Hz</c:v>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dLbl>
              <c:idx val="71"/>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D29B-44D9-AF7A-95FC27D3933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lumMod val="60000"/>
                  </a:schemeClr>
                </a:solidFill>
                <a:prstDash val="sysDot"/>
              </a:ln>
              <a:effectLst/>
            </c:spPr>
            <c:trendlineType val="poly"/>
            <c:order val="2"/>
            <c:dispRSqr val="1"/>
            <c:dispEq val="1"/>
            <c:trendlineLbl>
              <c:layout>
                <c:manualLayout>
                  <c:x val="-0.50081403124272761"/>
                  <c:y val="-0.20122990485564304"/>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cat>
            <c:strRef>
              <c:f>rampa_palmiste_10Hz!$G$40:$G$111</c:f>
              <c:strCache>
                <c:ptCount val="72"/>
                <c:pt idx="0">
                  <c:v>50.786</c:v>
                </c:pt>
                <c:pt idx="1">
                  <c:v>51.589</c:v>
                </c:pt>
                <c:pt idx="2">
                  <c:v>52.477</c:v>
                </c:pt>
                <c:pt idx="3">
                  <c:v>53.251</c:v>
                </c:pt>
                <c:pt idx="4">
                  <c:v>54.131</c:v>
                </c:pt>
                <c:pt idx="5">
                  <c:v>54.951</c:v>
                </c:pt>
                <c:pt idx="6">
                  <c:v>55.775</c:v>
                </c:pt>
                <c:pt idx="7">
                  <c:v>56.63</c:v>
                </c:pt>
                <c:pt idx="8">
                  <c:v>57.43</c:v>
                </c:pt>
                <c:pt idx="9">
                  <c:v>58.302</c:v>
                </c:pt>
                <c:pt idx="10">
                  <c:v>59.132</c:v>
                </c:pt>
                <c:pt idx="11">
                  <c:v>59.943</c:v>
                </c:pt>
                <c:pt idx="12">
                  <c:v>60.793</c:v>
                </c:pt>
                <c:pt idx="13">
                  <c:v>61.628</c:v>
                </c:pt>
                <c:pt idx="14">
                  <c:v>62.417</c:v>
                </c:pt>
                <c:pt idx="15">
                  <c:v>63.318</c:v>
                </c:pt>
                <c:pt idx="16">
                  <c:v>64.111</c:v>
                </c:pt>
                <c:pt idx="17">
                  <c:v>64.966</c:v>
                </c:pt>
                <c:pt idx="18">
                  <c:v>65.804</c:v>
                </c:pt>
                <c:pt idx="19">
                  <c:v>66.588</c:v>
                </c:pt>
                <c:pt idx="20">
                  <c:v>67.474</c:v>
                </c:pt>
                <c:pt idx="21">
                  <c:v>68.287</c:v>
                </c:pt>
                <c:pt idx="22">
                  <c:v>69.137</c:v>
                </c:pt>
                <c:pt idx="23">
                  <c:v>69.982</c:v>
                </c:pt>
                <c:pt idx="24">
                  <c:v>70.796</c:v>
                </c:pt>
                <c:pt idx="25">
                  <c:v>71.645</c:v>
                </c:pt>
                <c:pt idx="26">
                  <c:v>72.449</c:v>
                </c:pt>
                <c:pt idx="27">
                  <c:v>73.268</c:v>
                </c:pt>
                <c:pt idx="28">
                  <c:v>74.139</c:v>
                </c:pt>
                <c:pt idx="29">
                  <c:v>74.946</c:v>
                </c:pt>
                <c:pt idx="30">
                  <c:v>75.835</c:v>
                </c:pt>
                <c:pt idx="31">
                  <c:v>76.604</c:v>
                </c:pt>
                <c:pt idx="32">
                  <c:v>77.429</c:v>
                </c:pt>
                <c:pt idx="33">
                  <c:v>78.305</c:v>
                </c:pt>
                <c:pt idx="34">
                  <c:v>79.112</c:v>
                </c:pt>
                <c:pt idx="35">
                  <c:v>79.943</c:v>
                </c:pt>
                <c:pt idx="36">
                  <c:v>80.807</c:v>
                </c:pt>
                <c:pt idx="37">
                  <c:v>81.617</c:v>
                </c:pt>
                <c:pt idx="38">
                  <c:v>82.494</c:v>
                </c:pt>
                <c:pt idx="39">
                  <c:v>83.279</c:v>
                </c:pt>
                <c:pt idx="40">
                  <c:v>84.111</c:v>
                </c:pt>
                <c:pt idx="41">
                  <c:v>84.965</c:v>
                </c:pt>
                <c:pt idx="42">
                  <c:v>85.784</c:v>
                </c:pt>
                <c:pt idx="43">
                  <c:v>86.635</c:v>
                </c:pt>
                <c:pt idx="44">
                  <c:v>87.459</c:v>
                </c:pt>
                <c:pt idx="45">
                  <c:v>88.277</c:v>
                </c:pt>
                <c:pt idx="46">
                  <c:v>89.138</c:v>
                </c:pt>
                <c:pt idx="47">
                  <c:v>89.97</c:v>
                </c:pt>
                <c:pt idx="48">
                  <c:v>90.763</c:v>
                </c:pt>
                <c:pt idx="49">
                  <c:v>91.647</c:v>
                </c:pt>
                <c:pt idx="50">
                  <c:v>92.456</c:v>
                </c:pt>
                <c:pt idx="51">
                  <c:v>93.315</c:v>
                </c:pt>
                <c:pt idx="52">
                  <c:v>94.112</c:v>
                </c:pt>
                <c:pt idx="53">
                  <c:v>94.928</c:v>
                </c:pt>
                <c:pt idx="54">
                  <c:v>95.827</c:v>
                </c:pt>
                <c:pt idx="55">
                  <c:v>96.594</c:v>
                </c:pt>
                <c:pt idx="56">
                  <c:v>97.49</c:v>
                </c:pt>
                <c:pt idx="57">
                  <c:v>98.304</c:v>
                </c:pt>
                <c:pt idx="58">
                  <c:v>99.12</c:v>
                </c:pt>
                <c:pt idx="59">
                  <c:v>99.975</c:v>
                </c:pt>
                <c:pt idx="60">
                  <c:v>100.781</c:v>
                </c:pt>
                <c:pt idx="61">
                  <c:v>101.595</c:v>
                </c:pt>
                <c:pt idx="62">
                  <c:v>102.453</c:v>
                </c:pt>
                <c:pt idx="63">
                  <c:v>103.263</c:v>
                </c:pt>
                <c:pt idx="64">
                  <c:v>104.141</c:v>
                </c:pt>
                <c:pt idx="65">
                  <c:v>104.953</c:v>
                </c:pt>
                <c:pt idx="66">
                  <c:v>105.748</c:v>
                </c:pt>
                <c:pt idx="67">
                  <c:v>106.65</c:v>
                </c:pt>
                <c:pt idx="68">
                  <c:v>107.439</c:v>
                </c:pt>
                <c:pt idx="69">
                  <c:v>108.302</c:v>
                </c:pt>
                <c:pt idx="70">
                  <c:v>109.137</c:v>
                </c:pt>
                <c:pt idx="71">
                  <c:v>109.93</c:v>
                </c:pt>
              </c:strCache>
              <c:extLst xmlns:c15="http://schemas.microsoft.com/office/drawing/2012/chart"/>
            </c:strRef>
          </c:cat>
          <c:val>
            <c:numRef>
              <c:f>rampa_jatropha_1000Hz!$E$43:$E$114</c:f>
              <c:numCache>
                <c:formatCode>General</c:formatCode>
                <c:ptCount val="72"/>
                <c:pt idx="0">
                  <c:v>2.0836899999999998E-2</c:v>
                </c:pt>
                <c:pt idx="1">
                  <c:v>1.9968199999999998E-2</c:v>
                </c:pt>
                <c:pt idx="2">
                  <c:v>1.97985E-2</c:v>
                </c:pt>
                <c:pt idx="3">
                  <c:v>1.9235499999999999E-2</c:v>
                </c:pt>
                <c:pt idx="4">
                  <c:v>1.8196199999999999E-2</c:v>
                </c:pt>
                <c:pt idx="5">
                  <c:v>1.8065700000000001E-2</c:v>
                </c:pt>
                <c:pt idx="6">
                  <c:v>1.7765300000000001E-2</c:v>
                </c:pt>
                <c:pt idx="7">
                  <c:v>1.73337E-2</c:v>
                </c:pt>
                <c:pt idx="8">
                  <c:v>1.68986E-2</c:v>
                </c:pt>
                <c:pt idx="9">
                  <c:v>1.6490100000000001E-2</c:v>
                </c:pt>
                <c:pt idx="10">
                  <c:v>1.6200300000000001E-2</c:v>
                </c:pt>
                <c:pt idx="11">
                  <c:v>1.55754E-2</c:v>
                </c:pt>
                <c:pt idx="12">
                  <c:v>1.55091E-2</c:v>
                </c:pt>
                <c:pt idx="13">
                  <c:v>1.5205099999999999E-2</c:v>
                </c:pt>
                <c:pt idx="14">
                  <c:v>1.4474900000000001E-2</c:v>
                </c:pt>
                <c:pt idx="15">
                  <c:v>1.44265E-2</c:v>
                </c:pt>
                <c:pt idx="16">
                  <c:v>1.41557E-2</c:v>
                </c:pt>
                <c:pt idx="17">
                  <c:v>1.38841E-2</c:v>
                </c:pt>
                <c:pt idx="18">
                  <c:v>1.36449E-2</c:v>
                </c:pt>
                <c:pt idx="19">
                  <c:v>1.34238E-2</c:v>
                </c:pt>
                <c:pt idx="20">
                  <c:v>1.31707E-2</c:v>
                </c:pt>
                <c:pt idx="21">
                  <c:v>1.27449E-2</c:v>
                </c:pt>
                <c:pt idx="22">
                  <c:v>1.27168E-2</c:v>
                </c:pt>
                <c:pt idx="23">
                  <c:v>1.2506400000000001E-2</c:v>
                </c:pt>
                <c:pt idx="24">
                  <c:v>1.20781E-2</c:v>
                </c:pt>
                <c:pt idx="25">
                  <c:v>1.1936E-2</c:v>
                </c:pt>
                <c:pt idx="26">
                  <c:v>1.17848E-2</c:v>
                </c:pt>
                <c:pt idx="27">
                  <c:v>1.1599099999999999E-2</c:v>
                </c:pt>
                <c:pt idx="28">
                  <c:v>1.14488E-2</c:v>
                </c:pt>
                <c:pt idx="29">
                  <c:v>1.13013E-2</c:v>
                </c:pt>
                <c:pt idx="30">
                  <c:v>1.10943E-2</c:v>
                </c:pt>
                <c:pt idx="31">
                  <c:v>1.09114E-2</c:v>
                </c:pt>
                <c:pt idx="32">
                  <c:v>1.0688899999999999E-2</c:v>
                </c:pt>
                <c:pt idx="33">
                  <c:v>1.0710799999999999E-2</c:v>
                </c:pt>
                <c:pt idx="34">
                  <c:v>1.0563700000000001E-2</c:v>
                </c:pt>
                <c:pt idx="35">
                  <c:v>1.04178E-2</c:v>
                </c:pt>
                <c:pt idx="36">
                  <c:v>1.0437500000000001E-2</c:v>
                </c:pt>
                <c:pt idx="37">
                  <c:v>1.0319200000000001E-2</c:v>
                </c:pt>
                <c:pt idx="38">
                  <c:v>1.0204700000000001E-2</c:v>
                </c:pt>
                <c:pt idx="39">
                  <c:v>1.0181600000000001E-2</c:v>
                </c:pt>
                <c:pt idx="40">
                  <c:v>1.00619E-2</c:v>
                </c:pt>
                <c:pt idx="41">
                  <c:v>9.9238999999999994E-3</c:v>
                </c:pt>
                <c:pt idx="42">
                  <c:v>9.92877E-3</c:v>
                </c:pt>
                <c:pt idx="43">
                  <c:v>9.9057899999999994E-3</c:v>
                </c:pt>
                <c:pt idx="44">
                  <c:v>9.8019000000000005E-3</c:v>
                </c:pt>
                <c:pt idx="45">
                  <c:v>9.8300699999999998E-3</c:v>
                </c:pt>
                <c:pt idx="46">
                  <c:v>9.6538600000000002E-3</c:v>
                </c:pt>
                <c:pt idx="47">
                  <c:v>9.7223899999999992E-3</c:v>
                </c:pt>
                <c:pt idx="48">
                  <c:v>9.6012200000000006E-3</c:v>
                </c:pt>
                <c:pt idx="49">
                  <c:v>9.5374399999999995E-3</c:v>
                </c:pt>
                <c:pt idx="50">
                  <c:v>9.5794599999999997E-3</c:v>
                </c:pt>
                <c:pt idx="51">
                  <c:v>9.4351799999999996E-3</c:v>
                </c:pt>
                <c:pt idx="52">
                  <c:v>9.3966799999999993E-3</c:v>
                </c:pt>
                <c:pt idx="53">
                  <c:v>9.3744599999999994E-3</c:v>
                </c:pt>
                <c:pt idx="54">
                  <c:v>9.3907699999999997E-3</c:v>
                </c:pt>
                <c:pt idx="55">
                  <c:v>9.3427600000000003E-3</c:v>
                </c:pt>
                <c:pt idx="56">
                  <c:v>9.1823100000000008E-3</c:v>
                </c:pt>
                <c:pt idx="57">
                  <c:v>9.2738600000000001E-3</c:v>
                </c:pt>
                <c:pt idx="58">
                  <c:v>9.2484400000000001E-3</c:v>
                </c:pt>
                <c:pt idx="59">
                  <c:v>9.1445899999999993E-3</c:v>
                </c:pt>
                <c:pt idx="60">
                  <c:v>9.12695E-3</c:v>
                </c:pt>
                <c:pt idx="61">
                  <c:v>9.06386E-3</c:v>
                </c:pt>
                <c:pt idx="62">
                  <c:v>9.1456300000000001E-3</c:v>
                </c:pt>
                <c:pt idx="63">
                  <c:v>9.0815500000000007E-3</c:v>
                </c:pt>
                <c:pt idx="64">
                  <c:v>9.0527899999999998E-3</c:v>
                </c:pt>
                <c:pt idx="65">
                  <c:v>9.1601200000000008E-3</c:v>
                </c:pt>
                <c:pt idx="66">
                  <c:v>9.10329E-3</c:v>
                </c:pt>
                <c:pt idx="67">
                  <c:v>9.0228300000000008E-3</c:v>
                </c:pt>
                <c:pt idx="68">
                  <c:v>8.9060300000000005E-3</c:v>
                </c:pt>
                <c:pt idx="69">
                  <c:v>9.0022599999999998E-3</c:v>
                </c:pt>
                <c:pt idx="70">
                  <c:v>8.9289399999999998E-3</c:v>
                </c:pt>
                <c:pt idx="71">
                  <c:v>8.8588699999999996E-3</c:v>
                </c:pt>
              </c:numCache>
              <c:extLst xmlns:c15="http://schemas.microsoft.com/office/drawing/2012/chart"/>
            </c:numRef>
          </c:val>
          <c:smooth val="0"/>
          <c:extLst>
            <c:ext xmlns:c16="http://schemas.microsoft.com/office/drawing/2014/chart" uri="{C3380CC4-5D6E-409C-BE32-E72D297353CC}">
              <c16:uniqueId val="{00000005-D29B-44D9-AF7A-95FC27D3933B}"/>
            </c:ext>
          </c:extLst>
        </c:ser>
        <c:ser>
          <c:idx val="9"/>
          <c:order val="9"/>
          <c:tx>
            <c:v>Rampa del aceite de jatropha a una velocidad de cizalla de 100Hz</c:v>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dLbls>
            <c:dLbl>
              <c:idx val="71"/>
              <c:layout>
                <c:manualLayout>
                  <c:x val="1.8700865889185654E-3"/>
                  <c:y val="-9.9502097121580736E-3"/>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6-D29B-44D9-AF7A-95FC27D3933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4">
                    <a:lumMod val="60000"/>
                  </a:schemeClr>
                </a:solidFill>
                <a:prstDash val="sysDot"/>
              </a:ln>
              <a:effectLst/>
            </c:spPr>
            <c:trendlineType val="poly"/>
            <c:order val="2"/>
            <c:dispRSqr val="1"/>
            <c:dispEq val="1"/>
            <c:trendlineLbl>
              <c:layout>
                <c:manualLayout>
                  <c:x val="-1.8958438276023577E-2"/>
                  <c:y val="-6.6009883530183722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cat>
            <c:strRef>
              <c:f>rampa_palmiste_10Hz!$G$40:$G$111</c:f>
              <c:strCache>
                <c:ptCount val="72"/>
                <c:pt idx="0">
                  <c:v>50.786</c:v>
                </c:pt>
                <c:pt idx="1">
                  <c:v>51.589</c:v>
                </c:pt>
                <c:pt idx="2">
                  <c:v>52.477</c:v>
                </c:pt>
                <c:pt idx="3">
                  <c:v>53.251</c:v>
                </c:pt>
                <c:pt idx="4">
                  <c:v>54.131</c:v>
                </c:pt>
                <c:pt idx="5">
                  <c:v>54.951</c:v>
                </c:pt>
                <c:pt idx="6">
                  <c:v>55.775</c:v>
                </c:pt>
                <c:pt idx="7">
                  <c:v>56.63</c:v>
                </c:pt>
                <c:pt idx="8">
                  <c:v>57.43</c:v>
                </c:pt>
                <c:pt idx="9">
                  <c:v>58.302</c:v>
                </c:pt>
                <c:pt idx="10">
                  <c:v>59.132</c:v>
                </c:pt>
                <c:pt idx="11">
                  <c:v>59.943</c:v>
                </c:pt>
                <c:pt idx="12">
                  <c:v>60.793</c:v>
                </c:pt>
                <c:pt idx="13">
                  <c:v>61.628</c:v>
                </c:pt>
                <c:pt idx="14">
                  <c:v>62.417</c:v>
                </c:pt>
                <c:pt idx="15">
                  <c:v>63.318</c:v>
                </c:pt>
                <c:pt idx="16">
                  <c:v>64.111</c:v>
                </c:pt>
                <c:pt idx="17">
                  <c:v>64.966</c:v>
                </c:pt>
                <c:pt idx="18">
                  <c:v>65.804</c:v>
                </c:pt>
                <c:pt idx="19">
                  <c:v>66.588</c:v>
                </c:pt>
                <c:pt idx="20">
                  <c:v>67.474</c:v>
                </c:pt>
                <c:pt idx="21">
                  <c:v>68.287</c:v>
                </c:pt>
                <c:pt idx="22">
                  <c:v>69.137</c:v>
                </c:pt>
                <c:pt idx="23">
                  <c:v>69.982</c:v>
                </c:pt>
                <c:pt idx="24">
                  <c:v>70.796</c:v>
                </c:pt>
                <c:pt idx="25">
                  <c:v>71.645</c:v>
                </c:pt>
                <c:pt idx="26">
                  <c:v>72.449</c:v>
                </c:pt>
                <c:pt idx="27">
                  <c:v>73.268</c:v>
                </c:pt>
                <c:pt idx="28">
                  <c:v>74.139</c:v>
                </c:pt>
                <c:pt idx="29">
                  <c:v>74.946</c:v>
                </c:pt>
                <c:pt idx="30">
                  <c:v>75.835</c:v>
                </c:pt>
                <c:pt idx="31">
                  <c:v>76.604</c:v>
                </c:pt>
                <c:pt idx="32">
                  <c:v>77.429</c:v>
                </c:pt>
                <c:pt idx="33">
                  <c:v>78.305</c:v>
                </c:pt>
                <c:pt idx="34">
                  <c:v>79.112</c:v>
                </c:pt>
                <c:pt idx="35">
                  <c:v>79.943</c:v>
                </c:pt>
                <c:pt idx="36">
                  <c:v>80.807</c:v>
                </c:pt>
                <c:pt idx="37">
                  <c:v>81.617</c:v>
                </c:pt>
                <c:pt idx="38">
                  <c:v>82.494</c:v>
                </c:pt>
                <c:pt idx="39">
                  <c:v>83.279</c:v>
                </c:pt>
                <c:pt idx="40">
                  <c:v>84.111</c:v>
                </c:pt>
                <c:pt idx="41">
                  <c:v>84.965</c:v>
                </c:pt>
                <c:pt idx="42">
                  <c:v>85.784</c:v>
                </c:pt>
                <c:pt idx="43">
                  <c:v>86.635</c:v>
                </c:pt>
                <c:pt idx="44">
                  <c:v>87.459</c:v>
                </c:pt>
                <c:pt idx="45">
                  <c:v>88.277</c:v>
                </c:pt>
                <c:pt idx="46">
                  <c:v>89.138</c:v>
                </c:pt>
                <c:pt idx="47">
                  <c:v>89.97</c:v>
                </c:pt>
                <c:pt idx="48">
                  <c:v>90.763</c:v>
                </c:pt>
                <c:pt idx="49">
                  <c:v>91.647</c:v>
                </c:pt>
                <c:pt idx="50">
                  <c:v>92.456</c:v>
                </c:pt>
                <c:pt idx="51">
                  <c:v>93.315</c:v>
                </c:pt>
                <c:pt idx="52">
                  <c:v>94.112</c:v>
                </c:pt>
                <c:pt idx="53">
                  <c:v>94.928</c:v>
                </c:pt>
                <c:pt idx="54">
                  <c:v>95.827</c:v>
                </c:pt>
                <c:pt idx="55">
                  <c:v>96.594</c:v>
                </c:pt>
                <c:pt idx="56">
                  <c:v>97.49</c:v>
                </c:pt>
                <c:pt idx="57">
                  <c:v>98.304</c:v>
                </c:pt>
                <c:pt idx="58">
                  <c:v>99.12</c:v>
                </c:pt>
                <c:pt idx="59">
                  <c:v>99.975</c:v>
                </c:pt>
                <c:pt idx="60">
                  <c:v>100.781</c:v>
                </c:pt>
                <c:pt idx="61">
                  <c:v>101.595</c:v>
                </c:pt>
                <c:pt idx="62">
                  <c:v>102.453</c:v>
                </c:pt>
                <c:pt idx="63">
                  <c:v>103.263</c:v>
                </c:pt>
                <c:pt idx="64">
                  <c:v>104.141</c:v>
                </c:pt>
                <c:pt idx="65">
                  <c:v>104.953</c:v>
                </c:pt>
                <c:pt idx="66">
                  <c:v>105.748</c:v>
                </c:pt>
                <c:pt idx="67">
                  <c:v>106.65</c:v>
                </c:pt>
                <c:pt idx="68">
                  <c:v>107.439</c:v>
                </c:pt>
                <c:pt idx="69">
                  <c:v>108.302</c:v>
                </c:pt>
                <c:pt idx="70">
                  <c:v>109.137</c:v>
                </c:pt>
                <c:pt idx="71">
                  <c:v>109.93</c:v>
                </c:pt>
              </c:strCache>
              <c:extLst xmlns:c15="http://schemas.microsoft.com/office/drawing/2012/chart"/>
            </c:strRef>
          </c:cat>
          <c:val>
            <c:numRef>
              <c:f>rampa_jatropha100Hz!$E$52:$E$123</c:f>
              <c:numCache>
                <c:formatCode>General</c:formatCode>
                <c:ptCount val="72"/>
                <c:pt idx="0">
                  <c:v>1.5852399999999999E-2</c:v>
                </c:pt>
                <c:pt idx="1">
                  <c:v>1.55015E-2</c:v>
                </c:pt>
                <c:pt idx="2">
                  <c:v>1.5040400000000001E-2</c:v>
                </c:pt>
                <c:pt idx="3">
                  <c:v>1.4725E-2</c:v>
                </c:pt>
                <c:pt idx="4">
                  <c:v>1.4346599999999999E-2</c:v>
                </c:pt>
                <c:pt idx="5">
                  <c:v>1.39528E-2</c:v>
                </c:pt>
                <c:pt idx="6">
                  <c:v>1.3675100000000001E-2</c:v>
                </c:pt>
                <c:pt idx="7">
                  <c:v>1.33315E-2</c:v>
                </c:pt>
                <c:pt idx="8">
                  <c:v>1.30014E-2</c:v>
                </c:pt>
                <c:pt idx="9">
                  <c:v>1.2697699999999999E-2</c:v>
                </c:pt>
                <c:pt idx="10">
                  <c:v>1.2406500000000001E-2</c:v>
                </c:pt>
                <c:pt idx="11">
                  <c:v>1.2084900000000001E-2</c:v>
                </c:pt>
                <c:pt idx="12">
                  <c:v>1.18605E-2</c:v>
                </c:pt>
                <c:pt idx="13">
                  <c:v>1.15145E-2</c:v>
                </c:pt>
                <c:pt idx="14">
                  <c:v>1.1331900000000001E-2</c:v>
                </c:pt>
                <c:pt idx="15">
                  <c:v>1.10799E-2</c:v>
                </c:pt>
                <c:pt idx="16">
                  <c:v>1.08147E-2</c:v>
                </c:pt>
                <c:pt idx="17">
                  <c:v>1.0602E-2</c:v>
                </c:pt>
                <c:pt idx="18">
                  <c:v>1.0382000000000001E-2</c:v>
                </c:pt>
                <c:pt idx="19">
                  <c:v>1.0148799999999999E-2</c:v>
                </c:pt>
                <c:pt idx="20">
                  <c:v>9.9408099999999996E-3</c:v>
                </c:pt>
                <c:pt idx="21">
                  <c:v>9.7937800000000002E-3</c:v>
                </c:pt>
                <c:pt idx="22">
                  <c:v>9.5781000000000008E-3</c:v>
                </c:pt>
                <c:pt idx="23">
                  <c:v>9.4637300000000001E-3</c:v>
                </c:pt>
                <c:pt idx="24">
                  <c:v>9.2509199999999993E-3</c:v>
                </c:pt>
                <c:pt idx="25">
                  <c:v>9.0652600000000003E-3</c:v>
                </c:pt>
                <c:pt idx="26">
                  <c:v>8.9234199999999996E-3</c:v>
                </c:pt>
                <c:pt idx="27">
                  <c:v>8.7077200000000004E-3</c:v>
                </c:pt>
                <c:pt idx="28">
                  <c:v>8.5631100000000005E-3</c:v>
                </c:pt>
                <c:pt idx="29">
                  <c:v>8.3367700000000003E-3</c:v>
                </c:pt>
                <c:pt idx="30">
                  <c:v>8.2716300000000003E-3</c:v>
                </c:pt>
                <c:pt idx="31">
                  <c:v>8.0862699999999996E-3</c:v>
                </c:pt>
                <c:pt idx="32">
                  <c:v>7.8960799999999998E-3</c:v>
                </c:pt>
                <c:pt idx="33">
                  <c:v>7.8078899999999996E-3</c:v>
                </c:pt>
                <c:pt idx="34">
                  <c:v>7.7152000000000002E-3</c:v>
                </c:pt>
                <c:pt idx="35">
                  <c:v>7.5208100000000002E-3</c:v>
                </c:pt>
                <c:pt idx="36">
                  <c:v>7.4017600000000003E-3</c:v>
                </c:pt>
                <c:pt idx="37">
                  <c:v>7.2297500000000001E-3</c:v>
                </c:pt>
                <c:pt idx="38">
                  <c:v>7.0929599999999997E-3</c:v>
                </c:pt>
                <c:pt idx="39">
                  <c:v>7.0081700000000002E-3</c:v>
                </c:pt>
                <c:pt idx="40">
                  <c:v>6.8696E-3</c:v>
                </c:pt>
                <c:pt idx="41">
                  <c:v>6.7870500000000002E-3</c:v>
                </c:pt>
                <c:pt idx="42">
                  <c:v>6.64352E-3</c:v>
                </c:pt>
                <c:pt idx="43">
                  <c:v>6.6417999999999998E-3</c:v>
                </c:pt>
                <c:pt idx="44">
                  <c:v>6.5328799999999996E-3</c:v>
                </c:pt>
                <c:pt idx="45">
                  <c:v>6.4859499999999999E-3</c:v>
                </c:pt>
                <c:pt idx="46">
                  <c:v>6.3671400000000003E-3</c:v>
                </c:pt>
                <c:pt idx="47">
                  <c:v>6.2597E-3</c:v>
                </c:pt>
                <c:pt idx="48">
                  <c:v>6.22918E-3</c:v>
                </c:pt>
                <c:pt idx="49">
                  <c:v>6.1473999999999999E-3</c:v>
                </c:pt>
                <c:pt idx="50">
                  <c:v>6.0342599999999996E-3</c:v>
                </c:pt>
                <c:pt idx="51">
                  <c:v>5.93561E-3</c:v>
                </c:pt>
                <c:pt idx="52">
                  <c:v>5.8898800000000001E-3</c:v>
                </c:pt>
                <c:pt idx="53">
                  <c:v>5.7697299999999998E-3</c:v>
                </c:pt>
                <c:pt idx="54">
                  <c:v>5.6924300000000001E-3</c:v>
                </c:pt>
                <c:pt idx="55">
                  <c:v>5.56581E-3</c:v>
                </c:pt>
                <c:pt idx="56">
                  <c:v>5.53646E-3</c:v>
                </c:pt>
                <c:pt idx="57">
                  <c:v>5.3655500000000002E-3</c:v>
                </c:pt>
                <c:pt idx="58">
                  <c:v>5.3057299999999998E-3</c:v>
                </c:pt>
                <c:pt idx="59">
                  <c:v>5.1975800000000003E-3</c:v>
                </c:pt>
                <c:pt idx="60">
                  <c:v>5.1411699999999996E-3</c:v>
                </c:pt>
                <c:pt idx="61">
                  <c:v>5.1123100000000001E-3</c:v>
                </c:pt>
                <c:pt idx="62">
                  <c:v>5.0133900000000004E-3</c:v>
                </c:pt>
                <c:pt idx="63">
                  <c:v>5.0162499999999999E-3</c:v>
                </c:pt>
                <c:pt idx="64">
                  <c:v>4.9120400000000003E-3</c:v>
                </c:pt>
                <c:pt idx="65">
                  <c:v>4.9041800000000002E-3</c:v>
                </c:pt>
                <c:pt idx="66">
                  <c:v>4.8105099999999996E-3</c:v>
                </c:pt>
                <c:pt idx="67">
                  <c:v>4.8210199999999996E-3</c:v>
                </c:pt>
                <c:pt idx="68">
                  <c:v>4.7777899999999996E-3</c:v>
                </c:pt>
                <c:pt idx="69">
                  <c:v>4.7299300000000002E-3</c:v>
                </c:pt>
                <c:pt idx="70">
                  <c:v>4.6755399999999997E-3</c:v>
                </c:pt>
                <c:pt idx="71">
                  <c:v>4.6610999999999996E-3</c:v>
                </c:pt>
              </c:numCache>
              <c:extLst xmlns:c15="http://schemas.microsoft.com/office/drawing/2012/chart"/>
            </c:numRef>
          </c:val>
          <c:smooth val="0"/>
          <c:extLst>
            <c:ext xmlns:c16="http://schemas.microsoft.com/office/drawing/2014/chart" uri="{C3380CC4-5D6E-409C-BE32-E72D297353CC}">
              <c16:uniqueId val="{00000007-D29B-44D9-AF7A-95FC27D3933B}"/>
            </c:ext>
          </c:extLst>
        </c:ser>
        <c:dLbls>
          <c:showLegendKey val="0"/>
          <c:showVal val="0"/>
          <c:showCatName val="0"/>
          <c:showSerName val="0"/>
          <c:showPercent val="0"/>
          <c:showBubbleSize val="0"/>
        </c:dLbls>
        <c:marker val="1"/>
        <c:smooth val="0"/>
        <c:axId val="-97574432"/>
        <c:axId val="-97579872"/>
        <c:extLst>
          <c:ext xmlns:c15="http://schemas.microsoft.com/office/drawing/2012/chart" uri="{02D57815-91ED-43cb-92C2-25804820EDAC}">
            <c15:filteredLineSeries>
              <c15:ser>
                <c:idx val="1"/>
                <c:order val="1"/>
                <c:tx>
                  <c:v>Rampa del aceite de palma a una velocidad de cizalla de 49000 Hz</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71"/>
                    <c:layout>
                      <c:manualLayout>
                        <c:x val="-1.4180346459237135E-3"/>
                        <c:y val="-3.0093384235357179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8-D29B-44D9-AF7A-95FC27D3933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rampa_palmiste_10Hz!$G$40:$G$111</c15:sqref>
                        </c15:formulaRef>
                      </c:ext>
                    </c:extLst>
                    <c:strCache>
                      <c:ptCount val="72"/>
                      <c:pt idx="0">
                        <c:v>50.786</c:v>
                      </c:pt>
                      <c:pt idx="1">
                        <c:v>51.589</c:v>
                      </c:pt>
                      <c:pt idx="2">
                        <c:v>52.477</c:v>
                      </c:pt>
                      <c:pt idx="3">
                        <c:v>53.251</c:v>
                      </c:pt>
                      <c:pt idx="4">
                        <c:v>54.131</c:v>
                      </c:pt>
                      <c:pt idx="5">
                        <c:v>54.951</c:v>
                      </c:pt>
                      <c:pt idx="6">
                        <c:v>55.775</c:v>
                      </c:pt>
                      <c:pt idx="7">
                        <c:v>56.63</c:v>
                      </c:pt>
                      <c:pt idx="8">
                        <c:v>57.43</c:v>
                      </c:pt>
                      <c:pt idx="9">
                        <c:v>58.302</c:v>
                      </c:pt>
                      <c:pt idx="10">
                        <c:v>59.132</c:v>
                      </c:pt>
                      <c:pt idx="11">
                        <c:v>59.943</c:v>
                      </c:pt>
                      <c:pt idx="12">
                        <c:v>60.793</c:v>
                      </c:pt>
                      <c:pt idx="13">
                        <c:v>61.628</c:v>
                      </c:pt>
                      <c:pt idx="14">
                        <c:v>62.417</c:v>
                      </c:pt>
                      <c:pt idx="15">
                        <c:v>63.318</c:v>
                      </c:pt>
                      <c:pt idx="16">
                        <c:v>64.111</c:v>
                      </c:pt>
                      <c:pt idx="17">
                        <c:v>64.966</c:v>
                      </c:pt>
                      <c:pt idx="18">
                        <c:v>65.804</c:v>
                      </c:pt>
                      <c:pt idx="19">
                        <c:v>66.588</c:v>
                      </c:pt>
                      <c:pt idx="20">
                        <c:v>67.474</c:v>
                      </c:pt>
                      <c:pt idx="21">
                        <c:v>68.287</c:v>
                      </c:pt>
                      <c:pt idx="22">
                        <c:v>69.137</c:v>
                      </c:pt>
                      <c:pt idx="23">
                        <c:v>69.982</c:v>
                      </c:pt>
                      <c:pt idx="24">
                        <c:v>70.796</c:v>
                      </c:pt>
                      <c:pt idx="25">
                        <c:v>71.645</c:v>
                      </c:pt>
                      <c:pt idx="26">
                        <c:v>72.449</c:v>
                      </c:pt>
                      <c:pt idx="27">
                        <c:v>73.268</c:v>
                      </c:pt>
                      <c:pt idx="28">
                        <c:v>74.139</c:v>
                      </c:pt>
                      <c:pt idx="29">
                        <c:v>74.946</c:v>
                      </c:pt>
                      <c:pt idx="30">
                        <c:v>75.835</c:v>
                      </c:pt>
                      <c:pt idx="31">
                        <c:v>76.604</c:v>
                      </c:pt>
                      <c:pt idx="32">
                        <c:v>77.429</c:v>
                      </c:pt>
                      <c:pt idx="33">
                        <c:v>78.305</c:v>
                      </c:pt>
                      <c:pt idx="34">
                        <c:v>79.112</c:v>
                      </c:pt>
                      <c:pt idx="35">
                        <c:v>79.943</c:v>
                      </c:pt>
                      <c:pt idx="36">
                        <c:v>80.807</c:v>
                      </c:pt>
                      <c:pt idx="37">
                        <c:v>81.617</c:v>
                      </c:pt>
                      <c:pt idx="38">
                        <c:v>82.494</c:v>
                      </c:pt>
                      <c:pt idx="39">
                        <c:v>83.279</c:v>
                      </c:pt>
                      <c:pt idx="40">
                        <c:v>84.111</c:v>
                      </c:pt>
                      <c:pt idx="41">
                        <c:v>84.965</c:v>
                      </c:pt>
                      <c:pt idx="42">
                        <c:v>85.784</c:v>
                      </c:pt>
                      <c:pt idx="43">
                        <c:v>86.635</c:v>
                      </c:pt>
                      <c:pt idx="44">
                        <c:v>87.459</c:v>
                      </c:pt>
                      <c:pt idx="45">
                        <c:v>88.277</c:v>
                      </c:pt>
                      <c:pt idx="46">
                        <c:v>89.138</c:v>
                      </c:pt>
                      <c:pt idx="47">
                        <c:v>89.97</c:v>
                      </c:pt>
                      <c:pt idx="48">
                        <c:v>90.763</c:v>
                      </c:pt>
                      <c:pt idx="49">
                        <c:v>91.647</c:v>
                      </c:pt>
                      <c:pt idx="50">
                        <c:v>92.456</c:v>
                      </c:pt>
                      <c:pt idx="51">
                        <c:v>93.315</c:v>
                      </c:pt>
                      <c:pt idx="52">
                        <c:v>94.112</c:v>
                      </c:pt>
                      <c:pt idx="53">
                        <c:v>94.928</c:v>
                      </c:pt>
                      <c:pt idx="54">
                        <c:v>95.827</c:v>
                      </c:pt>
                      <c:pt idx="55">
                        <c:v>96.594</c:v>
                      </c:pt>
                      <c:pt idx="56">
                        <c:v>97.49</c:v>
                      </c:pt>
                      <c:pt idx="57">
                        <c:v>98.304</c:v>
                      </c:pt>
                      <c:pt idx="58">
                        <c:v>99.12</c:v>
                      </c:pt>
                      <c:pt idx="59">
                        <c:v>99.975</c:v>
                      </c:pt>
                      <c:pt idx="60">
                        <c:v>100.781</c:v>
                      </c:pt>
                      <c:pt idx="61">
                        <c:v>101.595</c:v>
                      </c:pt>
                      <c:pt idx="62">
                        <c:v>102.453</c:v>
                      </c:pt>
                      <c:pt idx="63">
                        <c:v>103.263</c:v>
                      </c:pt>
                      <c:pt idx="64">
                        <c:v>104.141</c:v>
                      </c:pt>
                      <c:pt idx="65">
                        <c:v>104.953</c:v>
                      </c:pt>
                      <c:pt idx="66">
                        <c:v>105.748</c:v>
                      </c:pt>
                      <c:pt idx="67">
                        <c:v>106.65</c:v>
                      </c:pt>
                      <c:pt idx="68">
                        <c:v>107.439</c:v>
                      </c:pt>
                      <c:pt idx="69">
                        <c:v>108.302</c:v>
                      </c:pt>
                      <c:pt idx="70">
                        <c:v>109.137</c:v>
                      </c:pt>
                      <c:pt idx="71">
                        <c:v>109.93</c:v>
                      </c:pt>
                    </c:strCache>
                  </c:strRef>
                </c:cat>
                <c:val>
                  <c:numRef>
                    <c:extLst>
                      <c:ext uri="{02D57815-91ED-43cb-92C2-25804820EDAC}">
                        <c15:formulaRef>
                          <c15:sqref>'rampa_palm_ a_49000'!$E$50:$E$121</c15:sqref>
                        </c15:formulaRef>
                      </c:ext>
                    </c:extLst>
                    <c:numCache>
                      <c:formatCode>General</c:formatCode>
                      <c:ptCount val="72"/>
                      <c:pt idx="0">
                        <c:v>4.7745000000000001E-3</c:v>
                      </c:pt>
                      <c:pt idx="1">
                        <c:v>4.5061600000000004E-3</c:v>
                      </c:pt>
                      <c:pt idx="2">
                        <c:v>4.1293800000000002E-3</c:v>
                      </c:pt>
                      <c:pt idx="3">
                        <c:v>3.8996299999999998E-3</c:v>
                      </c:pt>
                      <c:pt idx="4">
                        <c:v>3.7800400000000001E-3</c:v>
                      </c:pt>
                      <c:pt idx="5">
                        <c:v>3.49227E-3</c:v>
                      </c:pt>
                      <c:pt idx="6">
                        <c:v>3.31285E-3</c:v>
                      </c:pt>
                      <c:pt idx="7">
                        <c:v>3.1308E-3</c:v>
                      </c:pt>
                      <c:pt idx="8">
                        <c:v>3.0561799999999999E-3</c:v>
                      </c:pt>
                      <c:pt idx="9">
                        <c:v>2.9076800000000002E-3</c:v>
                      </c:pt>
                      <c:pt idx="10">
                        <c:v>2.6953300000000001E-3</c:v>
                      </c:pt>
                      <c:pt idx="11">
                        <c:v>2.5602699999999999E-3</c:v>
                      </c:pt>
                      <c:pt idx="12">
                        <c:v>2.50067E-3</c:v>
                      </c:pt>
                      <c:pt idx="13">
                        <c:v>2.3286600000000002E-3</c:v>
                      </c:pt>
                      <c:pt idx="14">
                        <c:v>2.2215099999999999E-3</c:v>
                      </c:pt>
                      <c:pt idx="15">
                        <c:v>2.12963E-3</c:v>
                      </c:pt>
                      <c:pt idx="16">
                        <c:v>1.9480000000000001E-3</c:v>
                      </c:pt>
                      <c:pt idx="17">
                        <c:v>1.86633E-3</c:v>
                      </c:pt>
                      <c:pt idx="18">
                        <c:v>1.82311E-3</c:v>
                      </c:pt>
                      <c:pt idx="19">
                        <c:v>1.74545E-3</c:v>
                      </c:pt>
                      <c:pt idx="20">
                        <c:v>1.67516E-3</c:v>
                      </c:pt>
                      <c:pt idx="21">
                        <c:v>1.6154400000000001E-3</c:v>
                      </c:pt>
                      <c:pt idx="22">
                        <c:v>1.4847700000000001E-3</c:v>
                      </c:pt>
                      <c:pt idx="23">
                        <c:v>1.4540200000000001E-3</c:v>
                      </c:pt>
                      <c:pt idx="24">
                        <c:v>1.40785E-3</c:v>
                      </c:pt>
                      <c:pt idx="25">
                        <c:v>1.37502E-3</c:v>
                      </c:pt>
                      <c:pt idx="26">
                        <c:v>1.3542599999999999E-3</c:v>
                      </c:pt>
                      <c:pt idx="27">
                        <c:v>1.27782E-3</c:v>
                      </c:pt>
                      <c:pt idx="28">
                        <c:v>1.25406E-3</c:v>
                      </c:pt>
                      <c:pt idx="29">
                        <c:v>1.20437E-3</c:v>
                      </c:pt>
                      <c:pt idx="30">
                        <c:v>1.1773700000000001E-3</c:v>
                      </c:pt>
                      <c:pt idx="31">
                        <c:v>1.1577E-3</c:v>
                      </c:pt>
                      <c:pt idx="32">
                        <c:v>1.1180299999999999E-3</c:v>
                      </c:pt>
                      <c:pt idx="33">
                        <c:v>1.09658E-3</c:v>
                      </c:pt>
                      <c:pt idx="34">
                        <c:v>1.0754899999999999E-3</c:v>
                      </c:pt>
                      <c:pt idx="35">
                        <c:v>1.0403400000000001E-3</c:v>
                      </c:pt>
                      <c:pt idx="36">
                        <c:v>1.02103E-3</c:v>
                      </c:pt>
                      <c:pt idx="37">
                        <c:v>1.00522E-3</c:v>
                      </c:pt>
                      <c:pt idx="38">
                        <c:v>9.7101000000000002E-4</c:v>
                      </c:pt>
                      <c:pt idx="39">
                        <c:v>9.546E-4</c:v>
                      </c:pt>
                      <c:pt idx="40">
                        <c:v>9.3961000000000001E-4</c:v>
                      </c:pt>
                      <c:pt idx="41">
                        <c:v>9.1025000000000003E-4</c:v>
                      </c:pt>
                      <c:pt idx="42">
                        <c:v>8.7934999999999999E-4</c:v>
                      </c:pt>
                      <c:pt idx="43">
                        <c:v>8.4942000000000004E-4</c:v>
                      </c:pt>
                      <c:pt idx="44">
                        <c:v>8.3684999999999999E-4</c:v>
                      </c:pt>
                      <c:pt idx="45">
                        <c:v>8.2284000000000003E-4</c:v>
                      </c:pt>
                      <c:pt idx="46">
                        <c:v>7.9522999999999996E-4</c:v>
                      </c:pt>
                      <c:pt idx="47">
                        <c:v>7.8509000000000001E-4</c:v>
                      </c:pt>
                      <c:pt idx="48">
                        <c:v>7.7364999999999997E-4</c:v>
                      </c:pt>
                      <c:pt idx="49">
                        <c:v>7.4662999999999997E-4</c:v>
                      </c:pt>
                      <c:pt idx="50">
                        <c:v>7.3508999999999998E-4</c:v>
                      </c:pt>
                      <c:pt idx="51">
                        <c:v>7.2132000000000001E-4</c:v>
                      </c:pt>
                      <c:pt idx="52">
                        <c:v>6.9919000000000003E-4</c:v>
                      </c:pt>
                      <c:pt idx="53">
                        <c:v>6.8891999999999998E-4</c:v>
                      </c:pt>
                      <c:pt idx="54">
                        <c:v>6.7940999999999997E-4</c:v>
                      </c:pt>
                      <c:pt idx="55">
                        <c:v>6.5512000000000003E-4</c:v>
                      </c:pt>
                      <c:pt idx="56">
                        <c:v>6.4837E-4</c:v>
                      </c:pt>
                      <c:pt idx="57">
                        <c:v>6.3825000000000004E-4</c:v>
                      </c:pt>
                      <c:pt idx="58">
                        <c:v>5.9807999999999997E-4</c:v>
                      </c:pt>
                      <c:pt idx="59">
                        <c:v>5.8222999999999999E-4</c:v>
                      </c:pt>
                      <c:pt idx="60">
                        <c:v>5.7478E-4</c:v>
                      </c:pt>
                      <c:pt idx="61">
                        <c:v>5.6634000000000003E-4</c:v>
                      </c:pt>
                      <c:pt idx="62">
                        <c:v>5.5376999999999998E-4</c:v>
                      </c:pt>
                      <c:pt idx="63">
                        <c:v>5.4142999999999997E-4</c:v>
                      </c:pt>
                      <c:pt idx="64">
                        <c:v>5.3142E-4</c:v>
                      </c:pt>
                      <c:pt idx="65">
                        <c:v>5.2373000000000003E-4</c:v>
                      </c:pt>
                      <c:pt idx="66">
                        <c:v>5.1604000000000005E-4</c:v>
                      </c:pt>
                      <c:pt idx="67">
                        <c:v>5.0332999999999997E-4</c:v>
                      </c:pt>
                      <c:pt idx="68">
                        <c:v>4.9841999999999996E-4</c:v>
                      </c:pt>
                      <c:pt idx="69">
                        <c:v>4.9169000000000003E-4</c:v>
                      </c:pt>
                      <c:pt idx="70">
                        <c:v>4.8474E-4</c:v>
                      </c:pt>
                      <c:pt idx="71">
                        <c:v>4.7859999999999998E-4</c:v>
                      </c:pt>
                    </c:numCache>
                  </c:numRef>
                </c:val>
                <c:smooth val="0"/>
                <c:extLst>
                  <c:ext xmlns:c16="http://schemas.microsoft.com/office/drawing/2014/chart" uri="{C3380CC4-5D6E-409C-BE32-E72D297353CC}">
                    <c16:uniqueId val="{00000009-D29B-44D9-AF7A-95FC27D3933B}"/>
                  </c:ext>
                </c:extLst>
              </c15:ser>
            </c15:filteredLineSeries>
            <c15:filteredLineSeries>
              <c15:ser>
                <c:idx val="2"/>
                <c:order val="2"/>
                <c:tx>
                  <c:v>Rampa del aceite de palmiste a una velocidad de cizalla de 49000 Hz</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71"/>
                    <c:layout>
                      <c:manualLayout>
                        <c:x val="-2.3431100138049309E-4"/>
                        <c:y val="-3.0093384235357179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D29B-44D9-AF7A-95FC27D3933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rampa_palmiste_10Hz!$G$40:$G$111</c15:sqref>
                        </c15:formulaRef>
                      </c:ext>
                    </c:extLst>
                    <c:strCache>
                      <c:ptCount val="72"/>
                      <c:pt idx="0">
                        <c:v>50.786</c:v>
                      </c:pt>
                      <c:pt idx="1">
                        <c:v>51.589</c:v>
                      </c:pt>
                      <c:pt idx="2">
                        <c:v>52.477</c:v>
                      </c:pt>
                      <c:pt idx="3">
                        <c:v>53.251</c:v>
                      </c:pt>
                      <c:pt idx="4">
                        <c:v>54.131</c:v>
                      </c:pt>
                      <c:pt idx="5">
                        <c:v>54.951</c:v>
                      </c:pt>
                      <c:pt idx="6">
                        <c:v>55.775</c:v>
                      </c:pt>
                      <c:pt idx="7">
                        <c:v>56.63</c:v>
                      </c:pt>
                      <c:pt idx="8">
                        <c:v>57.43</c:v>
                      </c:pt>
                      <c:pt idx="9">
                        <c:v>58.302</c:v>
                      </c:pt>
                      <c:pt idx="10">
                        <c:v>59.132</c:v>
                      </c:pt>
                      <c:pt idx="11">
                        <c:v>59.943</c:v>
                      </c:pt>
                      <c:pt idx="12">
                        <c:v>60.793</c:v>
                      </c:pt>
                      <c:pt idx="13">
                        <c:v>61.628</c:v>
                      </c:pt>
                      <c:pt idx="14">
                        <c:v>62.417</c:v>
                      </c:pt>
                      <c:pt idx="15">
                        <c:v>63.318</c:v>
                      </c:pt>
                      <c:pt idx="16">
                        <c:v>64.111</c:v>
                      </c:pt>
                      <c:pt idx="17">
                        <c:v>64.966</c:v>
                      </c:pt>
                      <c:pt idx="18">
                        <c:v>65.804</c:v>
                      </c:pt>
                      <c:pt idx="19">
                        <c:v>66.588</c:v>
                      </c:pt>
                      <c:pt idx="20">
                        <c:v>67.474</c:v>
                      </c:pt>
                      <c:pt idx="21">
                        <c:v>68.287</c:v>
                      </c:pt>
                      <c:pt idx="22">
                        <c:v>69.137</c:v>
                      </c:pt>
                      <c:pt idx="23">
                        <c:v>69.982</c:v>
                      </c:pt>
                      <c:pt idx="24">
                        <c:v>70.796</c:v>
                      </c:pt>
                      <c:pt idx="25">
                        <c:v>71.645</c:v>
                      </c:pt>
                      <c:pt idx="26">
                        <c:v>72.449</c:v>
                      </c:pt>
                      <c:pt idx="27">
                        <c:v>73.268</c:v>
                      </c:pt>
                      <c:pt idx="28">
                        <c:v>74.139</c:v>
                      </c:pt>
                      <c:pt idx="29">
                        <c:v>74.946</c:v>
                      </c:pt>
                      <c:pt idx="30">
                        <c:v>75.835</c:v>
                      </c:pt>
                      <c:pt idx="31">
                        <c:v>76.604</c:v>
                      </c:pt>
                      <c:pt idx="32">
                        <c:v>77.429</c:v>
                      </c:pt>
                      <c:pt idx="33">
                        <c:v>78.305</c:v>
                      </c:pt>
                      <c:pt idx="34">
                        <c:v>79.112</c:v>
                      </c:pt>
                      <c:pt idx="35">
                        <c:v>79.943</c:v>
                      </c:pt>
                      <c:pt idx="36">
                        <c:v>80.807</c:v>
                      </c:pt>
                      <c:pt idx="37">
                        <c:v>81.617</c:v>
                      </c:pt>
                      <c:pt idx="38">
                        <c:v>82.494</c:v>
                      </c:pt>
                      <c:pt idx="39">
                        <c:v>83.279</c:v>
                      </c:pt>
                      <c:pt idx="40">
                        <c:v>84.111</c:v>
                      </c:pt>
                      <c:pt idx="41">
                        <c:v>84.965</c:v>
                      </c:pt>
                      <c:pt idx="42">
                        <c:v>85.784</c:v>
                      </c:pt>
                      <c:pt idx="43">
                        <c:v>86.635</c:v>
                      </c:pt>
                      <c:pt idx="44">
                        <c:v>87.459</c:v>
                      </c:pt>
                      <c:pt idx="45">
                        <c:v>88.277</c:v>
                      </c:pt>
                      <c:pt idx="46">
                        <c:v>89.138</c:v>
                      </c:pt>
                      <c:pt idx="47">
                        <c:v>89.97</c:v>
                      </c:pt>
                      <c:pt idx="48">
                        <c:v>90.763</c:v>
                      </c:pt>
                      <c:pt idx="49">
                        <c:v>91.647</c:v>
                      </c:pt>
                      <c:pt idx="50">
                        <c:v>92.456</c:v>
                      </c:pt>
                      <c:pt idx="51">
                        <c:v>93.315</c:v>
                      </c:pt>
                      <c:pt idx="52">
                        <c:v>94.112</c:v>
                      </c:pt>
                      <c:pt idx="53">
                        <c:v>94.928</c:v>
                      </c:pt>
                      <c:pt idx="54">
                        <c:v>95.827</c:v>
                      </c:pt>
                      <c:pt idx="55">
                        <c:v>96.594</c:v>
                      </c:pt>
                      <c:pt idx="56">
                        <c:v>97.49</c:v>
                      </c:pt>
                      <c:pt idx="57">
                        <c:v>98.304</c:v>
                      </c:pt>
                      <c:pt idx="58">
                        <c:v>99.12</c:v>
                      </c:pt>
                      <c:pt idx="59">
                        <c:v>99.975</c:v>
                      </c:pt>
                      <c:pt idx="60">
                        <c:v>100.781</c:v>
                      </c:pt>
                      <c:pt idx="61">
                        <c:v>101.595</c:v>
                      </c:pt>
                      <c:pt idx="62">
                        <c:v>102.453</c:v>
                      </c:pt>
                      <c:pt idx="63">
                        <c:v>103.263</c:v>
                      </c:pt>
                      <c:pt idx="64">
                        <c:v>104.141</c:v>
                      </c:pt>
                      <c:pt idx="65">
                        <c:v>104.953</c:v>
                      </c:pt>
                      <c:pt idx="66">
                        <c:v>105.748</c:v>
                      </c:pt>
                      <c:pt idx="67">
                        <c:v>106.65</c:v>
                      </c:pt>
                      <c:pt idx="68">
                        <c:v>107.439</c:v>
                      </c:pt>
                      <c:pt idx="69">
                        <c:v>108.302</c:v>
                      </c:pt>
                      <c:pt idx="70">
                        <c:v>109.137</c:v>
                      </c:pt>
                      <c:pt idx="71">
                        <c:v>109.93</c:v>
                      </c:pt>
                    </c:strCache>
                  </c:strRef>
                </c:cat>
                <c:val>
                  <c:numRef>
                    <c:extLst xmlns:c15="http://schemas.microsoft.com/office/drawing/2012/chart">
                      <c:ext xmlns:c15="http://schemas.microsoft.com/office/drawing/2012/chart" uri="{02D57815-91ED-43cb-92C2-25804820EDAC}">
                        <c15:formulaRef>
                          <c15:sqref>'rampa palmiste_a_49000Hz'!$E$40:$E$111</c15:sqref>
                        </c15:formulaRef>
                      </c:ext>
                    </c:extLst>
                    <c:numCache>
                      <c:formatCode>General</c:formatCode>
                      <c:ptCount val="72"/>
                      <c:pt idx="0">
                        <c:v>1.4155299999999999E-2</c:v>
                      </c:pt>
                      <c:pt idx="1">
                        <c:v>1.3654700000000001E-2</c:v>
                      </c:pt>
                      <c:pt idx="2">
                        <c:v>1.31597E-2</c:v>
                      </c:pt>
                      <c:pt idx="3">
                        <c:v>1.26684E-2</c:v>
                      </c:pt>
                      <c:pt idx="4">
                        <c:v>1.2224799999999999E-2</c:v>
                      </c:pt>
                      <c:pt idx="5">
                        <c:v>1.17892E-2</c:v>
                      </c:pt>
                      <c:pt idx="6">
                        <c:v>1.1374499999999999E-2</c:v>
                      </c:pt>
                      <c:pt idx="7">
                        <c:v>1.09877E-2</c:v>
                      </c:pt>
                      <c:pt idx="8">
                        <c:v>1.0602E-2</c:v>
                      </c:pt>
                      <c:pt idx="9">
                        <c:v>1.0233799999999999E-2</c:v>
                      </c:pt>
                      <c:pt idx="10">
                        <c:v>9.8917999999999992E-3</c:v>
                      </c:pt>
                      <c:pt idx="11">
                        <c:v>9.58204E-3</c:v>
                      </c:pt>
                      <c:pt idx="12">
                        <c:v>9.2622899999999994E-3</c:v>
                      </c:pt>
                      <c:pt idx="13">
                        <c:v>8.9588399999999992E-3</c:v>
                      </c:pt>
                      <c:pt idx="14">
                        <c:v>8.6768100000000001E-3</c:v>
                      </c:pt>
                      <c:pt idx="15">
                        <c:v>8.4097300000000007E-3</c:v>
                      </c:pt>
                      <c:pt idx="16">
                        <c:v>8.1630299999999999E-3</c:v>
                      </c:pt>
                      <c:pt idx="17">
                        <c:v>7.91094E-3</c:v>
                      </c:pt>
                      <c:pt idx="18">
                        <c:v>7.6494099999999997E-3</c:v>
                      </c:pt>
                      <c:pt idx="19">
                        <c:v>7.4358799999999997E-3</c:v>
                      </c:pt>
                      <c:pt idx="20">
                        <c:v>7.2168199999999997E-3</c:v>
                      </c:pt>
                      <c:pt idx="21">
                        <c:v>7.0020899999999999E-3</c:v>
                      </c:pt>
                      <c:pt idx="22">
                        <c:v>6.7921600000000002E-3</c:v>
                      </c:pt>
                      <c:pt idx="23">
                        <c:v>6.5887899999999998E-3</c:v>
                      </c:pt>
                      <c:pt idx="24">
                        <c:v>6.4165999999999997E-3</c:v>
                      </c:pt>
                      <c:pt idx="25">
                        <c:v>6.2338699999999999E-3</c:v>
                      </c:pt>
                      <c:pt idx="26">
                        <c:v>6.0522500000000003E-3</c:v>
                      </c:pt>
                      <c:pt idx="27">
                        <c:v>5.8833399999999999E-3</c:v>
                      </c:pt>
                      <c:pt idx="28">
                        <c:v>5.7217800000000001E-3</c:v>
                      </c:pt>
                      <c:pt idx="29">
                        <c:v>5.5743099999999999E-3</c:v>
                      </c:pt>
                      <c:pt idx="30">
                        <c:v>5.4263699999999998E-3</c:v>
                      </c:pt>
                      <c:pt idx="31">
                        <c:v>5.2756000000000001E-3</c:v>
                      </c:pt>
                      <c:pt idx="32">
                        <c:v>5.1432800000000001E-3</c:v>
                      </c:pt>
                      <c:pt idx="33">
                        <c:v>5.0064999999999997E-3</c:v>
                      </c:pt>
                      <c:pt idx="34">
                        <c:v>4.8876400000000004E-3</c:v>
                      </c:pt>
                      <c:pt idx="35">
                        <c:v>4.7586699999999996E-3</c:v>
                      </c:pt>
                      <c:pt idx="36">
                        <c:v>4.6355099999999998E-3</c:v>
                      </c:pt>
                      <c:pt idx="37">
                        <c:v>4.5212100000000003E-3</c:v>
                      </c:pt>
                      <c:pt idx="38">
                        <c:v>4.4077400000000003E-3</c:v>
                      </c:pt>
                      <c:pt idx="39">
                        <c:v>4.2927699999999996E-3</c:v>
                      </c:pt>
                      <c:pt idx="40">
                        <c:v>4.2020099999999999E-3</c:v>
                      </c:pt>
                      <c:pt idx="41">
                        <c:v>4.0932700000000004E-3</c:v>
                      </c:pt>
                      <c:pt idx="42">
                        <c:v>3.9969599999999999E-3</c:v>
                      </c:pt>
                      <c:pt idx="43">
                        <c:v>3.9118399999999998E-3</c:v>
                      </c:pt>
                      <c:pt idx="44">
                        <c:v>3.8228200000000002E-3</c:v>
                      </c:pt>
                      <c:pt idx="45">
                        <c:v>3.7370099999999998E-3</c:v>
                      </c:pt>
                      <c:pt idx="46">
                        <c:v>3.6542200000000001E-3</c:v>
                      </c:pt>
                      <c:pt idx="47">
                        <c:v>3.5627800000000002E-3</c:v>
                      </c:pt>
                      <c:pt idx="48">
                        <c:v>3.4848499999999998E-3</c:v>
                      </c:pt>
                      <c:pt idx="49">
                        <c:v>3.4011599999999999E-3</c:v>
                      </c:pt>
                      <c:pt idx="50">
                        <c:v>3.3313599999999998E-3</c:v>
                      </c:pt>
                      <c:pt idx="51">
                        <c:v>3.25166E-3</c:v>
                      </c:pt>
                      <c:pt idx="52">
                        <c:v>3.1911999999999999E-3</c:v>
                      </c:pt>
                      <c:pt idx="53">
                        <c:v>3.1255100000000002E-3</c:v>
                      </c:pt>
                      <c:pt idx="54">
                        <c:v>3.0532900000000002E-3</c:v>
                      </c:pt>
                      <c:pt idx="55">
                        <c:v>2.9896800000000002E-3</c:v>
                      </c:pt>
                      <c:pt idx="56">
                        <c:v>2.9259799999999999E-3</c:v>
                      </c:pt>
                      <c:pt idx="57">
                        <c:v>2.86586E-3</c:v>
                      </c:pt>
                      <c:pt idx="58">
                        <c:v>2.80453E-3</c:v>
                      </c:pt>
                      <c:pt idx="59">
                        <c:v>2.75027E-3</c:v>
                      </c:pt>
                      <c:pt idx="60">
                        <c:v>2.6934400000000001E-3</c:v>
                      </c:pt>
                      <c:pt idx="61">
                        <c:v>2.6447100000000002E-3</c:v>
                      </c:pt>
                      <c:pt idx="62">
                        <c:v>2.5873200000000002E-3</c:v>
                      </c:pt>
                      <c:pt idx="63">
                        <c:v>2.5406399999999998E-3</c:v>
                      </c:pt>
                      <c:pt idx="64">
                        <c:v>2.4945200000000001E-3</c:v>
                      </c:pt>
                      <c:pt idx="65">
                        <c:v>2.4411099999999998E-3</c:v>
                      </c:pt>
                      <c:pt idx="66">
                        <c:v>2.39471E-3</c:v>
                      </c:pt>
                      <c:pt idx="67">
                        <c:v>2.3587199999999999E-3</c:v>
                      </c:pt>
                      <c:pt idx="68">
                        <c:v>2.3073899999999999E-3</c:v>
                      </c:pt>
                      <c:pt idx="69">
                        <c:v>2.26282E-3</c:v>
                      </c:pt>
                      <c:pt idx="70">
                        <c:v>2.21909E-3</c:v>
                      </c:pt>
                      <c:pt idx="71">
                        <c:v>2.1792299999999999E-3</c:v>
                      </c:pt>
                    </c:numCache>
                  </c:numRef>
                </c:val>
                <c:smooth val="0"/>
                <c:extLst>
                  <c:ext xmlns:c16="http://schemas.microsoft.com/office/drawing/2014/chart" uri="{C3380CC4-5D6E-409C-BE32-E72D297353CC}">
                    <c16:uniqueId val="{0000000B-D29B-44D9-AF7A-95FC27D3933B}"/>
                  </c:ext>
                </c:extLst>
              </c15:ser>
            </c15:filteredLineSeries>
            <c15:filteredLineSeries>
              <c15:ser>
                <c:idx val="4"/>
                <c:order val="4"/>
                <c:tx>
                  <c:v>Rampa del aceite de palma a una velocidad de cizalla de 10000 Hz</c:v>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71"/>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C-D29B-44D9-AF7A-95FC27D3933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rampa_palmiste_10Hz!$G$40:$G$111</c15:sqref>
                        </c15:formulaRef>
                      </c:ext>
                    </c:extLst>
                    <c:strCache>
                      <c:ptCount val="72"/>
                      <c:pt idx="0">
                        <c:v>50.786</c:v>
                      </c:pt>
                      <c:pt idx="1">
                        <c:v>51.589</c:v>
                      </c:pt>
                      <c:pt idx="2">
                        <c:v>52.477</c:v>
                      </c:pt>
                      <c:pt idx="3">
                        <c:v>53.251</c:v>
                      </c:pt>
                      <c:pt idx="4">
                        <c:v>54.131</c:v>
                      </c:pt>
                      <c:pt idx="5">
                        <c:v>54.951</c:v>
                      </c:pt>
                      <c:pt idx="6">
                        <c:v>55.775</c:v>
                      </c:pt>
                      <c:pt idx="7">
                        <c:v>56.63</c:v>
                      </c:pt>
                      <c:pt idx="8">
                        <c:v>57.43</c:v>
                      </c:pt>
                      <c:pt idx="9">
                        <c:v>58.302</c:v>
                      </c:pt>
                      <c:pt idx="10">
                        <c:v>59.132</c:v>
                      </c:pt>
                      <c:pt idx="11">
                        <c:v>59.943</c:v>
                      </c:pt>
                      <c:pt idx="12">
                        <c:v>60.793</c:v>
                      </c:pt>
                      <c:pt idx="13">
                        <c:v>61.628</c:v>
                      </c:pt>
                      <c:pt idx="14">
                        <c:v>62.417</c:v>
                      </c:pt>
                      <c:pt idx="15">
                        <c:v>63.318</c:v>
                      </c:pt>
                      <c:pt idx="16">
                        <c:v>64.111</c:v>
                      </c:pt>
                      <c:pt idx="17">
                        <c:v>64.966</c:v>
                      </c:pt>
                      <c:pt idx="18">
                        <c:v>65.804</c:v>
                      </c:pt>
                      <c:pt idx="19">
                        <c:v>66.588</c:v>
                      </c:pt>
                      <c:pt idx="20">
                        <c:v>67.474</c:v>
                      </c:pt>
                      <c:pt idx="21">
                        <c:v>68.287</c:v>
                      </c:pt>
                      <c:pt idx="22">
                        <c:v>69.137</c:v>
                      </c:pt>
                      <c:pt idx="23">
                        <c:v>69.982</c:v>
                      </c:pt>
                      <c:pt idx="24">
                        <c:v>70.796</c:v>
                      </c:pt>
                      <c:pt idx="25">
                        <c:v>71.645</c:v>
                      </c:pt>
                      <c:pt idx="26">
                        <c:v>72.449</c:v>
                      </c:pt>
                      <c:pt idx="27">
                        <c:v>73.268</c:v>
                      </c:pt>
                      <c:pt idx="28">
                        <c:v>74.139</c:v>
                      </c:pt>
                      <c:pt idx="29">
                        <c:v>74.946</c:v>
                      </c:pt>
                      <c:pt idx="30">
                        <c:v>75.835</c:v>
                      </c:pt>
                      <c:pt idx="31">
                        <c:v>76.604</c:v>
                      </c:pt>
                      <c:pt idx="32">
                        <c:v>77.429</c:v>
                      </c:pt>
                      <c:pt idx="33">
                        <c:v>78.305</c:v>
                      </c:pt>
                      <c:pt idx="34">
                        <c:v>79.112</c:v>
                      </c:pt>
                      <c:pt idx="35">
                        <c:v>79.943</c:v>
                      </c:pt>
                      <c:pt idx="36">
                        <c:v>80.807</c:v>
                      </c:pt>
                      <c:pt idx="37">
                        <c:v>81.617</c:v>
                      </c:pt>
                      <c:pt idx="38">
                        <c:v>82.494</c:v>
                      </c:pt>
                      <c:pt idx="39">
                        <c:v>83.279</c:v>
                      </c:pt>
                      <c:pt idx="40">
                        <c:v>84.111</c:v>
                      </c:pt>
                      <c:pt idx="41">
                        <c:v>84.965</c:v>
                      </c:pt>
                      <c:pt idx="42">
                        <c:v>85.784</c:v>
                      </c:pt>
                      <c:pt idx="43">
                        <c:v>86.635</c:v>
                      </c:pt>
                      <c:pt idx="44">
                        <c:v>87.459</c:v>
                      </c:pt>
                      <c:pt idx="45">
                        <c:v>88.277</c:v>
                      </c:pt>
                      <c:pt idx="46">
                        <c:v>89.138</c:v>
                      </c:pt>
                      <c:pt idx="47">
                        <c:v>89.97</c:v>
                      </c:pt>
                      <c:pt idx="48">
                        <c:v>90.763</c:v>
                      </c:pt>
                      <c:pt idx="49">
                        <c:v>91.647</c:v>
                      </c:pt>
                      <c:pt idx="50">
                        <c:v>92.456</c:v>
                      </c:pt>
                      <c:pt idx="51">
                        <c:v>93.315</c:v>
                      </c:pt>
                      <c:pt idx="52">
                        <c:v>94.112</c:v>
                      </c:pt>
                      <c:pt idx="53">
                        <c:v>94.928</c:v>
                      </c:pt>
                      <c:pt idx="54">
                        <c:v>95.827</c:v>
                      </c:pt>
                      <c:pt idx="55">
                        <c:v>96.594</c:v>
                      </c:pt>
                      <c:pt idx="56">
                        <c:v>97.49</c:v>
                      </c:pt>
                      <c:pt idx="57">
                        <c:v>98.304</c:v>
                      </c:pt>
                      <c:pt idx="58">
                        <c:v>99.12</c:v>
                      </c:pt>
                      <c:pt idx="59">
                        <c:v>99.975</c:v>
                      </c:pt>
                      <c:pt idx="60">
                        <c:v>100.781</c:v>
                      </c:pt>
                      <c:pt idx="61">
                        <c:v>101.595</c:v>
                      </c:pt>
                      <c:pt idx="62">
                        <c:v>102.453</c:v>
                      </c:pt>
                      <c:pt idx="63">
                        <c:v>103.263</c:v>
                      </c:pt>
                      <c:pt idx="64">
                        <c:v>104.141</c:v>
                      </c:pt>
                      <c:pt idx="65">
                        <c:v>104.953</c:v>
                      </c:pt>
                      <c:pt idx="66">
                        <c:v>105.748</c:v>
                      </c:pt>
                      <c:pt idx="67">
                        <c:v>106.65</c:v>
                      </c:pt>
                      <c:pt idx="68">
                        <c:v>107.439</c:v>
                      </c:pt>
                      <c:pt idx="69">
                        <c:v>108.302</c:v>
                      </c:pt>
                      <c:pt idx="70">
                        <c:v>109.137</c:v>
                      </c:pt>
                      <c:pt idx="71">
                        <c:v>109.93</c:v>
                      </c:pt>
                    </c:strCache>
                  </c:strRef>
                </c:cat>
                <c:val>
                  <c:numRef>
                    <c:extLst xmlns:c15="http://schemas.microsoft.com/office/drawing/2012/chart">
                      <c:ext xmlns:c15="http://schemas.microsoft.com/office/drawing/2012/chart" uri="{02D57815-91ED-43cb-92C2-25804820EDAC}">
                        <c15:formulaRef>
                          <c15:sqref>rampa_palma_10000Hz!$E$62:$E$133</c15:sqref>
                        </c15:formulaRef>
                      </c:ext>
                    </c:extLst>
                    <c:numCache>
                      <c:formatCode>General</c:formatCode>
                      <c:ptCount val="72"/>
                      <c:pt idx="0">
                        <c:v>1.5115200000000001E-2</c:v>
                      </c:pt>
                      <c:pt idx="1">
                        <c:v>1.456E-2</c:v>
                      </c:pt>
                      <c:pt idx="2">
                        <c:v>1.406E-2</c:v>
                      </c:pt>
                      <c:pt idx="3">
                        <c:v>1.3532600000000001E-2</c:v>
                      </c:pt>
                      <c:pt idx="4">
                        <c:v>1.3077099999999999E-2</c:v>
                      </c:pt>
                      <c:pt idx="5">
                        <c:v>1.2602199999999999E-2</c:v>
                      </c:pt>
                      <c:pt idx="6">
                        <c:v>1.2156500000000001E-2</c:v>
                      </c:pt>
                      <c:pt idx="7">
                        <c:v>1.17495E-2</c:v>
                      </c:pt>
                      <c:pt idx="8">
                        <c:v>1.1351E-2</c:v>
                      </c:pt>
                      <c:pt idx="9">
                        <c:v>1.0961200000000001E-2</c:v>
                      </c:pt>
                      <c:pt idx="10">
                        <c:v>1.06166E-2</c:v>
                      </c:pt>
                      <c:pt idx="11">
                        <c:v>1.0284E-2</c:v>
                      </c:pt>
                      <c:pt idx="12">
                        <c:v>9.9674700000000008E-3</c:v>
                      </c:pt>
                      <c:pt idx="13">
                        <c:v>9.6318299999999992E-3</c:v>
                      </c:pt>
                      <c:pt idx="14">
                        <c:v>9.3348300000000006E-3</c:v>
                      </c:pt>
                      <c:pt idx="15">
                        <c:v>9.0219900000000006E-3</c:v>
                      </c:pt>
                      <c:pt idx="16">
                        <c:v>8.7495799999999999E-3</c:v>
                      </c:pt>
                      <c:pt idx="17">
                        <c:v>8.4716900000000005E-3</c:v>
                      </c:pt>
                      <c:pt idx="18">
                        <c:v>8.2221700000000009E-3</c:v>
                      </c:pt>
                      <c:pt idx="19">
                        <c:v>7.9605300000000004E-3</c:v>
                      </c:pt>
                      <c:pt idx="20">
                        <c:v>7.7204600000000002E-3</c:v>
                      </c:pt>
                      <c:pt idx="21">
                        <c:v>7.4973399999999999E-3</c:v>
                      </c:pt>
                      <c:pt idx="22">
                        <c:v>7.2538200000000002E-3</c:v>
                      </c:pt>
                      <c:pt idx="23">
                        <c:v>7.0613899999999999E-3</c:v>
                      </c:pt>
                      <c:pt idx="24">
                        <c:v>6.8353199999999998E-3</c:v>
                      </c:pt>
                      <c:pt idx="25">
                        <c:v>6.6421900000000001E-3</c:v>
                      </c:pt>
                      <c:pt idx="26">
                        <c:v>6.4246900000000003E-3</c:v>
                      </c:pt>
                      <c:pt idx="27">
                        <c:v>6.2314900000000001E-3</c:v>
                      </c:pt>
                      <c:pt idx="28">
                        <c:v>6.0448999999999998E-3</c:v>
                      </c:pt>
                      <c:pt idx="29">
                        <c:v>5.8684399999999999E-3</c:v>
                      </c:pt>
                      <c:pt idx="30">
                        <c:v>5.6922300000000004E-3</c:v>
                      </c:pt>
                      <c:pt idx="31">
                        <c:v>5.5435500000000004E-3</c:v>
                      </c:pt>
                      <c:pt idx="32">
                        <c:v>5.3747899999999999E-3</c:v>
                      </c:pt>
                      <c:pt idx="33">
                        <c:v>5.2201799999999996E-3</c:v>
                      </c:pt>
                      <c:pt idx="34">
                        <c:v>5.0554800000000002E-3</c:v>
                      </c:pt>
                      <c:pt idx="35">
                        <c:v>4.9184900000000002E-3</c:v>
                      </c:pt>
                      <c:pt idx="36">
                        <c:v>4.7651500000000001E-3</c:v>
                      </c:pt>
                      <c:pt idx="37">
                        <c:v>4.6231700000000002E-3</c:v>
                      </c:pt>
                      <c:pt idx="38">
                        <c:v>4.4891100000000001E-3</c:v>
                      </c:pt>
                      <c:pt idx="39">
                        <c:v>4.3565100000000001E-3</c:v>
                      </c:pt>
                      <c:pt idx="40">
                        <c:v>4.2204E-3</c:v>
                      </c:pt>
                      <c:pt idx="41">
                        <c:v>4.0965100000000003E-3</c:v>
                      </c:pt>
                      <c:pt idx="42">
                        <c:v>3.9675700000000001E-3</c:v>
                      </c:pt>
                      <c:pt idx="43">
                        <c:v>3.8487700000000001E-3</c:v>
                      </c:pt>
                      <c:pt idx="44">
                        <c:v>3.7235800000000002E-3</c:v>
                      </c:pt>
                      <c:pt idx="45">
                        <c:v>3.6037500000000002E-3</c:v>
                      </c:pt>
                      <c:pt idx="46">
                        <c:v>3.49614E-3</c:v>
                      </c:pt>
                      <c:pt idx="47">
                        <c:v>3.4030800000000002E-3</c:v>
                      </c:pt>
                      <c:pt idx="48">
                        <c:v>3.2938300000000002E-3</c:v>
                      </c:pt>
                      <c:pt idx="49">
                        <c:v>3.1976600000000002E-3</c:v>
                      </c:pt>
                      <c:pt idx="50">
                        <c:v>3.1123100000000001E-3</c:v>
                      </c:pt>
                      <c:pt idx="51">
                        <c:v>3.0190500000000001E-3</c:v>
                      </c:pt>
                      <c:pt idx="52">
                        <c:v>2.9343699999999999E-3</c:v>
                      </c:pt>
                      <c:pt idx="53">
                        <c:v>2.85075E-3</c:v>
                      </c:pt>
                      <c:pt idx="54">
                        <c:v>2.7717000000000002E-3</c:v>
                      </c:pt>
                      <c:pt idx="55">
                        <c:v>2.6937799999999998E-3</c:v>
                      </c:pt>
                      <c:pt idx="56">
                        <c:v>2.6262199999999999E-3</c:v>
                      </c:pt>
                      <c:pt idx="57">
                        <c:v>2.5438100000000001E-3</c:v>
                      </c:pt>
                      <c:pt idx="58">
                        <c:v>2.4788100000000001E-3</c:v>
                      </c:pt>
                      <c:pt idx="59">
                        <c:v>2.3985299999999998E-3</c:v>
                      </c:pt>
                      <c:pt idx="60">
                        <c:v>2.3316700000000001E-3</c:v>
                      </c:pt>
                      <c:pt idx="61">
                        <c:v>2.2639600000000002E-3</c:v>
                      </c:pt>
                      <c:pt idx="62">
                        <c:v>2.1945599999999999E-3</c:v>
                      </c:pt>
                      <c:pt idx="63">
                        <c:v>2.1264500000000002E-3</c:v>
                      </c:pt>
                      <c:pt idx="64">
                        <c:v>2.0660000000000001E-3</c:v>
                      </c:pt>
                      <c:pt idx="65">
                        <c:v>1.9994399999999999E-3</c:v>
                      </c:pt>
                      <c:pt idx="66">
                        <c:v>1.9423000000000001E-3</c:v>
                      </c:pt>
                      <c:pt idx="67">
                        <c:v>1.8899500000000001E-3</c:v>
                      </c:pt>
                      <c:pt idx="68">
                        <c:v>1.8392899999999999E-3</c:v>
                      </c:pt>
                      <c:pt idx="69">
                        <c:v>1.7879E-3</c:v>
                      </c:pt>
                      <c:pt idx="70">
                        <c:v>1.74333E-3</c:v>
                      </c:pt>
                      <c:pt idx="71">
                        <c:v>1.7124799999999999E-3</c:v>
                      </c:pt>
                    </c:numCache>
                  </c:numRef>
                </c:val>
                <c:smooth val="0"/>
                <c:extLst>
                  <c:ext xmlns:c16="http://schemas.microsoft.com/office/drawing/2014/chart" uri="{C3380CC4-5D6E-409C-BE32-E72D297353CC}">
                    <c16:uniqueId val="{0000000D-D29B-44D9-AF7A-95FC27D3933B}"/>
                  </c:ext>
                </c:extLst>
              </c15:ser>
            </c15:filteredLineSeries>
            <c15:filteredLineSeries>
              <c15:ser>
                <c:idx val="5"/>
                <c:order val="5"/>
                <c:tx>
                  <c:v>Rampa del aceite de palmiste a una velocidad de cizalla de 10000 Hz</c:v>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71"/>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D29B-44D9-AF7A-95FC27D3933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rampa_palmiste_10Hz!$G$40:$G$111</c15:sqref>
                        </c15:formulaRef>
                      </c:ext>
                    </c:extLst>
                    <c:strCache>
                      <c:ptCount val="72"/>
                      <c:pt idx="0">
                        <c:v>50.786</c:v>
                      </c:pt>
                      <c:pt idx="1">
                        <c:v>51.589</c:v>
                      </c:pt>
                      <c:pt idx="2">
                        <c:v>52.477</c:v>
                      </c:pt>
                      <c:pt idx="3">
                        <c:v>53.251</c:v>
                      </c:pt>
                      <c:pt idx="4">
                        <c:v>54.131</c:v>
                      </c:pt>
                      <c:pt idx="5">
                        <c:v>54.951</c:v>
                      </c:pt>
                      <c:pt idx="6">
                        <c:v>55.775</c:v>
                      </c:pt>
                      <c:pt idx="7">
                        <c:v>56.63</c:v>
                      </c:pt>
                      <c:pt idx="8">
                        <c:v>57.43</c:v>
                      </c:pt>
                      <c:pt idx="9">
                        <c:v>58.302</c:v>
                      </c:pt>
                      <c:pt idx="10">
                        <c:v>59.132</c:v>
                      </c:pt>
                      <c:pt idx="11">
                        <c:v>59.943</c:v>
                      </c:pt>
                      <c:pt idx="12">
                        <c:v>60.793</c:v>
                      </c:pt>
                      <c:pt idx="13">
                        <c:v>61.628</c:v>
                      </c:pt>
                      <c:pt idx="14">
                        <c:v>62.417</c:v>
                      </c:pt>
                      <c:pt idx="15">
                        <c:v>63.318</c:v>
                      </c:pt>
                      <c:pt idx="16">
                        <c:v>64.111</c:v>
                      </c:pt>
                      <c:pt idx="17">
                        <c:v>64.966</c:v>
                      </c:pt>
                      <c:pt idx="18">
                        <c:v>65.804</c:v>
                      </c:pt>
                      <c:pt idx="19">
                        <c:v>66.588</c:v>
                      </c:pt>
                      <c:pt idx="20">
                        <c:v>67.474</c:v>
                      </c:pt>
                      <c:pt idx="21">
                        <c:v>68.287</c:v>
                      </c:pt>
                      <c:pt idx="22">
                        <c:v>69.137</c:v>
                      </c:pt>
                      <c:pt idx="23">
                        <c:v>69.982</c:v>
                      </c:pt>
                      <c:pt idx="24">
                        <c:v>70.796</c:v>
                      </c:pt>
                      <c:pt idx="25">
                        <c:v>71.645</c:v>
                      </c:pt>
                      <c:pt idx="26">
                        <c:v>72.449</c:v>
                      </c:pt>
                      <c:pt idx="27">
                        <c:v>73.268</c:v>
                      </c:pt>
                      <c:pt idx="28">
                        <c:v>74.139</c:v>
                      </c:pt>
                      <c:pt idx="29">
                        <c:v>74.946</c:v>
                      </c:pt>
                      <c:pt idx="30">
                        <c:v>75.835</c:v>
                      </c:pt>
                      <c:pt idx="31">
                        <c:v>76.604</c:v>
                      </c:pt>
                      <c:pt idx="32">
                        <c:v>77.429</c:v>
                      </c:pt>
                      <c:pt idx="33">
                        <c:v>78.305</c:v>
                      </c:pt>
                      <c:pt idx="34">
                        <c:v>79.112</c:v>
                      </c:pt>
                      <c:pt idx="35">
                        <c:v>79.943</c:v>
                      </c:pt>
                      <c:pt idx="36">
                        <c:v>80.807</c:v>
                      </c:pt>
                      <c:pt idx="37">
                        <c:v>81.617</c:v>
                      </c:pt>
                      <c:pt idx="38">
                        <c:v>82.494</c:v>
                      </c:pt>
                      <c:pt idx="39">
                        <c:v>83.279</c:v>
                      </c:pt>
                      <c:pt idx="40">
                        <c:v>84.111</c:v>
                      </c:pt>
                      <c:pt idx="41">
                        <c:v>84.965</c:v>
                      </c:pt>
                      <c:pt idx="42">
                        <c:v>85.784</c:v>
                      </c:pt>
                      <c:pt idx="43">
                        <c:v>86.635</c:v>
                      </c:pt>
                      <c:pt idx="44">
                        <c:v>87.459</c:v>
                      </c:pt>
                      <c:pt idx="45">
                        <c:v>88.277</c:v>
                      </c:pt>
                      <c:pt idx="46">
                        <c:v>89.138</c:v>
                      </c:pt>
                      <c:pt idx="47">
                        <c:v>89.97</c:v>
                      </c:pt>
                      <c:pt idx="48">
                        <c:v>90.763</c:v>
                      </c:pt>
                      <c:pt idx="49">
                        <c:v>91.647</c:v>
                      </c:pt>
                      <c:pt idx="50">
                        <c:v>92.456</c:v>
                      </c:pt>
                      <c:pt idx="51">
                        <c:v>93.315</c:v>
                      </c:pt>
                      <c:pt idx="52">
                        <c:v>94.112</c:v>
                      </c:pt>
                      <c:pt idx="53">
                        <c:v>94.928</c:v>
                      </c:pt>
                      <c:pt idx="54">
                        <c:v>95.827</c:v>
                      </c:pt>
                      <c:pt idx="55">
                        <c:v>96.594</c:v>
                      </c:pt>
                      <c:pt idx="56">
                        <c:v>97.49</c:v>
                      </c:pt>
                      <c:pt idx="57">
                        <c:v>98.304</c:v>
                      </c:pt>
                      <c:pt idx="58">
                        <c:v>99.12</c:v>
                      </c:pt>
                      <c:pt idx="59">
                        <c:v>99.975</c:v>
                      </c:pt>
                      <c:pt idx="60">
                        <c:v>100.781</c:v>
                      </c:pt>
                      <c:pt idx="61">
                        <c:v>101.595</c:v>
                      </c:pt>
                      <c:pt idx="62">
                        <c:v>102.453</c:v>
                      </c:pt>
                      <c:pt idx="63">
                        <c:v>103.263</c:v>
                      </c:pt>
                      <c:pt idx="64">
                        <c:v>104.141</c:v>
                      </c:pt>
                      <c:pt idx="65">
                        <c:v>104.953</c:v>
                      </c:pt>
                      <c:pt idx="66">
                        <c:v>105.748</c:v>
                      </c:pt>
                      <c:pt idx="67">
                        <c:v>106.65</c:v>
                      </c:pt>
                      <c:pt idx="68">
                        <c:v>107.439</c:v>
                      </c:pt>
                      <c:pt idx="69">
                        <c:v>108.302</c:v>
                      </c:pt>
                      <c:pt idx="70">
                        <c:v>109.137</c:v>
                      </c:pt>
                      <c:pt idx="71">
                        <c:v>109.93</c:v>
                      </c:pt>
                    </c:strCache>
                  </c:strRef>
                </c:cat>
                <c:val>
                  <c:numRef>
                    <c:extLst xmlns:c15="http://schemas.microsoft.com/office/drawing/2012/chart">
                      <c:ext xmlns:c15="http://schemas.microsoft.com/office/drawing/2012/chart" uri="{02D57815-91ED-43cb-92C2-25804820EDAC}">
                        <c15:formulaRef>
                          <c15:sqref>rampa_palmiste_10000Hz!$E$28:$E$99</c15:sqref>
                        </c15:formulaRef>
                      </c:ext>
                    </c:extLst>
                    <c:numCache>
                      <c:formatCode>General</c:formatCode>
                      <c:ptCount val="72"/>
                      <c:pt idx="0">
                        <c:v>3.2018300000000001E-3</c:v>
                      </c:pt>
                      <c:pt idx="1">
                        <c:v>3.04931E-3</c:v>
                      </c:pt>
                      <c:pt idx="2">
                        <c:v>2.9237500000000001E-3</c:v>
                      </c:pt>
                      <c:pt idx="3">
                        <c:v>2.8004800000000002E-3</c:v>
                      </c:pt>
                      <c:pt idx="4">
                        <c:v>2.6729100000000001E-3</c:v>
                      </c:pt>
                      <c:pt idx="5">
                        <c:v>2.5659699999999999E-3</c:v>
                      </c:pt>
                      <c:pt idx="6">
                        <c:v>2.44823E-3</c:v>
                      </c:pt>
                      <c:pt idx="7">
                        <c:v>2.3603600000000001E-3</c:v>
                      </c:pt>
                      <c:pt idx="8">
                        <c:v>2.2610500000000001E-3</c:v>
                      </c:pt>
                      <c:pt idx="9">
                        <c:v>2.1668600000000001E-3</c:v>
                      </c:pt>
                      <c:pt idx="10">
                        <c:v>2.0974100000000001E-3</c:v>
                      </c:pt>
                      <c:pt idx="11">
                        <c:v>2.0053900000000001E-3</c:v>
                      </c:pt>
                      <c:pt idx="12">
                        <c:v>1.9313399999999999E-3</c:v>
                      </c:pt>
                      <c:pt idx="13">
                        <c:v>1.86447E-3</c:v>
                      </c:pt>
                      <c:pt idx="14">
                        <c:v>1.79229E-3</c:v>
                      </c:pt>
                      <c:pt idx="15">
                        <c:v>1.7226800000000001E-3</c:v>
                      </c:pt>
                      <c:pt idx="16">
                        <c:v>1.6615499999999999E-3</c:v>
                      </c:pt>
                      <c:pt idx="17">
                        <c:v>1.60232E-3</c:v>
                      </c:pt>
                      <c:pt idx="18">
                        <c:v>1.5433199999999999E-3</c:v>
                      </c:pt>
                      <c:pt idx="19">
                        <c:v>1.48716E-3</c:v>
                      </c:pt>
                      <c:pt idx="20">
                        <c:v>1.4287200000000001E-3</c:v>
                      </c:pt>
                      <c:pt idx="21">
                        <c:v>1.3890899999999999E-3</c:v>
                      </c:pt>
                      <c:pt idx="22">
                        <c:v>1.3412000000000001E-3</c:v>
                      </c:pt>
                      <c:pt idx="23">
                        <c:v>1.2995999999999999E-3</c:v>
                      </c:pt>
                      <c:pt idx="24">
                        <c:v>1.2559299999999999E-3</c:v>
                      </c:pt>
                      <c:pt idx="25">
                        <c:v>1.2179000000000001E-3</c:v>
                      </c:pt>
                      <c:pt idx="26">
                        <c:v>1.1776200000000001E-3</c:v>
                      </c:pt>
                      <c:pt idx="27">
                        <c:v>1.14127E-3</c:v>
                      </c:pt>
                      <c:pt idx="28">
                        <c:v>1.1096999999999999E-3</c:v>
                      </c:pt>
                      <c:pt idx="29">
                        <c:v>1.0747300000000001E-3</c:v>
                      </c:pt>
                      <c:pt idx="30">
                        <c:v>1.0368700000000001E-3</c:v>
                      </c:pt>
                      <c:pt idx="31">
                        <c:v>1.0061099999999999E-3</c:v>
                      </c:pt>
                      <c:pt idx="32">
                        <c:v>9.7784999999999994E-4</c:v>
                      </c:pt>
                      <c:pt idx="33">
                        <c:v>9.5003999999999998E-4</c:v>
                      </c:pt>
                      <c:pt idx="34">
                        <c:v>9.2221000000000002E-4</c:v>
                      </c:pt>
                      <c:pt idx="35">
                        <c:v>8.9523999999999995E-4</c:v>
                      </c:pt>
                      <c:pt idx="36">
                        <c:v>8.6947000000000001E-4</c:v>
                      </c:pt>
                      <c:pt idx="37">
                        <c:v>8.4289E-4</c:v>
                      </c:pt>
                      <c:pt idx="38">
                        <c:v>8.1921000000000001E-4</c:v>
                      </c:pt>
                      <c:pt idx="39">
                        <c:v>7.9865000000000003E-4</c:v>
                      </c:pt>
                      <c:pt idx="40">
                        <c:v>7.8357999999999998E-4</c:v>
                      </c:pt>
                      <c:pt idx="41">
                        <c:v>7.5829000000000001E-4</c:v>
                      </c:pt>
                      <c:pt idx="42">
                        <c:v>7.4127999999999998E-4</c:v>
                      </c:pt>
                      <c:pt idx="43">
                        <c:v>7.1986999999999995E-4</c:v>
                      </c:pt>
                      <c:pt idx="44">
                        <c:v>7.0244000000000003E-4</c:v>
                      </c:pt>
                      <c:pt idx="45">
                        <c:v>6.8685999999999997E-4</c:v>
                      </c:pt>
                      <c:pt idx="46">
                        <c:v>6.7020999999999997E-4</c:v>
                      </c:pt>
                      <c:pt idx="47">
                        <c:v>6.5340999999999999E-4</c:v>
                      </c:pt>
                      <c:pt idx="48">
                        <c:v>6.3913000000000001E-4</c:v>
                      </c:pt>
                      <c:pt idx="49">
                        <c:v>6.2677999999999996E-4</c:v>
                      </c:pt>
                      <c:pt idx="50">
                        <c:v>6.1037000000000005E-4</c:v>
                      </c:pt>
                      <c:pt idx="51">
                        <c:v>5.9876999999999999E-4</c:v>
                      </c:pt>
                      <c:pt idx="52">
                        <c:v>5.8443999999999998E-4</c:v>
                      </c:pt>
                      <c:pt idx="53">
                        <c:v>5.7096000000000002E-4</c:v>
                      </c:pt>
                      <c:pt idx="54">
                        <c:v>5.5789999999999995E-4</c:v>
                      </c:pt>
                      <c:pt idx="55">
                        <c:v>5.4681E-4</c:v>
                      </c:pt>
                      <c:pt idx="56">
                        <c:v>5.3317999999999996E-4</c:v>
                      </c:pt>
                      <c:pt idx="57">
                        <c:v>5.2366999999999995E-4</c:v>
                      </c:pt>
                      <c:pt idx="58">
                        <c:v>5.1453999999999996E-4</c:v>
                      </c:pt>
                      <c:pt idx="59">
                        <c:v>5.0086E-4</c:v>
                      </c:pt>
                      <c:pt idx="60">
                        <c:v>4.9165999999999999E-4</c:v>
                      </c:pt>
                      <c:pt idx="61">
                        <c:v>4.8234999999999999E-4</c:v>
                      </c:pt>
                      <c:pt idx="62">
                        <c:v>4.7304999999999998E-4</c:v>
                      </c:pt>
                      <c:pt idx="63">
                        <c:v>4.6516E-4</c:v>
                      </c:pt>
                      <c:pt idx="64">
                        <c:v>4.5595E-4</c:v>
                      </c:pt>
                      <c:pt idx="65">
                        <c:v>4.4654999999999999E-4</c:v>
                      </c:pt>
                      <c:pt idx="66">
                        <c:v>4.3787999999999997E-4</c:v>
                      </c:pt>
                      <c:pt idx="67">
                        <c:v>4.3058000000000001E-4</c:v>
                      </c:pt>
                      <c:pt idx="68">
                        <c:v>4.2258999999999998E-4</c:v>
                      </c:pt>
                      <c:pt idx="69">
                        <c:v>4.1323999999999999E-4</c:v>
                      </c:pt>
                      <c:pt idx="70">
                        <c:v>4.0818000000000001E-4</c:v>
                      </c:pt>
                      <c:pt idx="71">
                        <c:v>4.0182E-4</c:v>
                      </c:pt>
                    </c:numCache>
                  </c:numRef>
                </c:val>
                <c:smooth val="0"/>
                <c:extLst>
                  <c:ext xmlns:c16="http://schemas.microsoft.com/office/drawing/2014/chart" uri="{C3380CC4-5D6E-409C-BE32-E72D297353CC}">
                    <c16:uniqueId val="{0000000F-D29B-44D9-AF7A-95FC27D3933B}"/>
                  </c:ext>
                </c:extLst>
              </c15:ser>
            </c15:filteredLineSeries>
            <c15:filteredLineSeries>
              <c15:ser>
                <c:idx val="7"/>
                <c:order val="7"/>
                <c:tx>
                  <c:v>Rampa del aceite de palma a una velocidad de cizalla de 1000 Hz</c:v>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extLst xmlns:c15="http://schemas.microsoft.com/office/drawing/2012/chart">
                      <c:ext xmlns:c15="http://schemas.microsoft.com/office/drawing/2012/chart" uri="{02D57815-91ED-43cb-92C2-25804820EDAC}">
                        <c15:formulaRef>
                          <c15:sqref>rampa_palmiste_10Hz!$G$40:$G$111</c15:sqref>
                        </c15:formulaRef>
                      </c:ext>
                    </c:extLst>
                    <c:strCache>
                      <c:ptCount val="72"/>
                      <c:pt idx="0">
                        <c:v>50.786</c:v>
                      </c:pt>
                      <c:pt idx="1">
                        <c:v>51.589</c:v>
                      </c:pt>
                      <c:pt idx="2">
                        <c:v>52.477</c:v>
                      </c:pt>
                      <c:pt idx="3">
                        <c:v>53.251</c:v>
                      </c:pt>
                      <c:pt idx="4">
                        <c:v>54.131</c:v>
                      </c:pt>
                      <c:pt idx="5">
                        <c:v>54.951</c:v>
                      </c:pt>
                      <c:pt idx="6">
                        <c:v>55.775</c:v>
                      </c:pt>
                      <c:pt idx="7">
                        <c:v>56.63</c:v>
                      </c:pt>
                      <c:pt idx="8">
                        <c:v>57.43</c:v>
                      </c:pt>
                      <c:pt idx="9">
                        <c:v>58.302</c:v>
                      </c:pt>
                      <c:pt idx="10">
                        <c:v>59.132</c:v>
                      </c:pt>
                      <c:pt idx="11">
                        <c:v>59.943</c:v>
                      </c:pt>
                      <c:pt idx="12">
                        <c:v>60.793</c:v>
                      </c:pt>
                      <c:pt idx="13">
                        <c:v>61.628</c:v>
                      </c:pt>
                      <c:pt idx="14">
                        <c:v>62.417</c:v>
                      </c:pt>
                      <c:pt idx="15">
                        <c:v>63.318</c:v>
                      </c:pt>
                      <c:pt idx="16">
                        <c:v>64.111</c:v>
                      </c:pt>
                      <c:pt idx="17">
                        <c:v>64.966</c:v>
                      </c:pt>
                      <c:pt idx="18">
                        <c:v>65.804</c:v>
                      </c:pt>
                      <c:pt idx="19">
                        <c:v>66.588</c:v>
                      </c:pt>
                      <c:pt idx="20">
                        <c:v>67.474</c:v>
                      </c:pt>
                      <c:pt idx="21">
                        <c:v>68.287</c:v>
                      </c:pt>
                      <c:pt idx="22">
                        <c:v>69.137</c:v>
                      </c:pt>
                      <c:pt idx="23">
                        <c:v>69.982</c:v>
                      </c:pt>
                      <c:pt idx="24">
                        <c:v>70.796</c:v>
                      </c:pt>
                      <c:pt idx="25">
                        <c:v>71.645</c:v>
                      </c:pt>
                      <c:pt idx="26">
                        <c:v>72.449</c:v>
                      </c:pt>
                      <c:pt idx="27">
                        <c:v>73.268</c:v>
                      </c:pt>
                      <c:pt idx="28">
                        <c:v>74.139</c:v>
                      </c:pt>
                      <c:pt idx="29">
                        <c:v>74.946</c:v>
                      </c:pt>
                      <c:pt idx="30">
                        <c:v>75.835</c:v>
                      </c:pt>
                      <c:pt idx="31">
                        <c:v>76.604</c:v>
                      </c:pt>
                      <c:pt idx="32">
                        <c:v>77.429</c:v>
                      </c:pt>
                      <c:pt idx="33">
                        <c:v>78.305</c:v>
                      </c:pt>
                      <c:pt idx="34">
                        <c:v>79.112</c:v>
                      </c:pt>
                      <c:pt idx="35">
                        <c:v>79.943</c:v>
                      </c:pt>
                      <c:pt idx="36">
                        <c:v>80.807</c:v>
                      </c:pt>
                      <c:pt idx="37">
                        <c:v>81.617</c:v>
                      </c:pt>
                      <c:pt idx="38">
                        <c:v>82.494</c:v>
                      </c:pt>
                      <c:pt idx="39">
                        <c:v>83.279</c:v>
                      </c:pt>
                      <c:pt idx="40">
                        <c:v>84.111</c:v>
                      </c:pt>
                      <c:pt idx="41">
                        <c:v>84.965</c:v>
                      </c:pt>
                      <c:pt idx="42">
                        <c:v>85.784</c:v>
                      </c:pt>
                      <c:pt idx="43">
                        <c:v>86.635</c:v>
                      </c:pt>
                      <c:pt idx="44">
                        <c:v>87.459</c:v>
                      </c:pt>
                      <c:pt idx="45">
                        <c:v>88.277</c:v>
                      </c:pt>
                      <c:pt idx="46">
                        <c:v>89.138</c:v>
                      </c:pt>
                      <c:pt idx="47">
                        <c:v>89.97</c:v>
                      </c:pt>
                      <c:pt idx="48">
                        <c:v>90.763</c:v>
                      </c:pt>
                      <c:pt idx="49">
                        <c:v>91.647</c:v>
                      </c:pt>
                      <c:pt idx="50">
                        <c:v>92.456</c:v>
                      </c:pt>
                      <c:pt idx="51">
                        <c:v>93.315</c:v>
                      </c:pt>
                      <c:pt idx="52">
                        <c:v>94.112</c:v>
                      </c:pt>
                      <c:pt idx="53">
                        <c:v>94.928</c:v>
                      </c:pt>
                      <c:pt idx="54">
                        <c:v>95.827</c:v>
                      </c:pt>
                      <c:pt idx="55">
                        <c:v>96.594</c:v>
                      </c:pt>
                      <c:pt idx="56">
                        <c:v>97.49</c:v>
                      </c:pt>
                      <c:pt idx="57">
                        <c:v>98.304</c:v>
                      </c:pt>
                      <c:pt idx="58">
                        <c:v>99.12</c:v>
                      </c:pt>
                      <c:pt idx="59">
                        <c:v>99.975</c:v>
                      </c:pt>
                      <c:pt idx="60">
                        <c:v>100.781</c:v>
                      </c:pt>
                      <c:pt idx="61">
                        <c:v>101.595</c:v>
                      </c:pt>
                      <c:pt idx="62">
                        <c:v>102.453</c:v>
                      </c:pt>
                      <c:pt idx="63">
                        <c:v>103.263</c:v>
                      </c:pt>
                      <c:pt idx="64">
                        <c:v>104.141</c:v>
                      </c:pt>
                      <c:pt idx="65">
                        <c:v>104.953</c:v>
                      </c:pt>
                      <c:pt idx="66">
                        <c:v>105.748</c:v>
                      </c:pt>
                      <c:pt idx="67">
                        <c:v>106.65</c:v>
                      </c:pt>
                      <c:pt idx="68">
                        <c:v>107.439</c:v>
                      </c:pt>
                      <c:pt idx="69">
                        <c:v>108.302</c:v>
                      </c:pt>
                      <c:pt idx="70">
                        <c:v>109.137</c:v>
                      </c:pt>
                      <c:pt idx="71">
                        <c:v>109.93</c:v>
                      </c:pt>
                    </c:strCache>
                  </c:strRef>
                </c:cat>
                <c:val>
                  <c:numRef>
                    <c:extLst xmlns:c15="http://schemas.microsoft.com/office/drawing/2012/chart">
                      <c:ext xmlns:c15="http://schemas.microsoft.com/office/drawing/2012/chart" uri="{02D57815-91ED-43cb-92C2-25804820EDAC}">
                        <c15:formulaRef>
                          <c15:sqref>rampa_palma_1000Hz!$E$62:$E$133</c15:sqref>
                        </c15:formulaRef>
                      </c:ext>
                    </c:extLst>
                    <c:numCache>
                      <c:formatCode>#,##0.00000</c:formatCode>
                      <c:ptCount val="72"/>
                      <c:pt idx="0">
                        <c:v>1.5341E-2</c:v>
                      </c:pt>
                      <c:pt idx="1">
                        <c:v>1.4678200000000001E-2</c:v>
                      </c:pt>
                      <c:pt idx="2">
                        <c:v>1.41785E-2</c:v>
                      </c:pt>
                      <c:pt idx="3">
                        <c:v>1.3553300000000001E-2</c:v>
                      </c:pt>
                      <c:pt idx="4">
                        <c:v>1.3019899999999999E-2</c:v>
                      </c:pt>
                      <c:pt idx="5">
                        <c:v>1.2574200000000001E-2</c:v>
                      </c:pt>
                      <c:pt idx="6">
                        <c:v>1.2124100000000001E-2</c:v>
                      </c:pt>
                      <c:pt idx="7">
                        <c:v>1.15861E-2</c:v>
                      </c:pt>
                      <c:pt idx="8">
                        <c:v>1.12405E-2</c:v>
                      </c:pt>
                      <c:pt idx="9">
                        <c:v>1.0810999999999999E-2</c:v>
                      </c:pt>
                      <c:pt idx="10">
                        <c:v>1.03339E-2</c:v>
                      </c:pt>
                      <c:pt idx="11">
                        <c:v>9.9306099999999994E-3</c:v>
                      </c:pt>
                      <c:pt idx="12">
                        <c:v>9.6726399999999997E-3</c:v>
                      </c:pt>
                      <c:pt idx="13">
                        <c:v>9.2494799999999992E-3</c:v>
                      </c:pt>
                      <c:pt idx="14">
                        <c:v>8.9216999999999994E-3</c:v>
                      </c:pt>
                      <c:pt idx="15">
                        <c:v>8.6905999999999997E-3</c:v>
                      </c:pt>
                      <c:pt idx="16">
                        <c:v>8.3729200000000007E-3</c:v>
                      </c:pt>
                      <c:pt idx="17">
                        <c:v>8.0079000000000001E-3</c:v>
                      </c:pt>
                      <c:pt idx="18">
                        <c:v>7.8224000000000002E-3</c:v>
                      </c:pt>
                      <c:pt idx="19">
                        <c:v>7.5766000000000002E-3</c:v>
                      </c:pt>
                      <c:pt idx="20">
                        <c:v>7.2994399999999999E-3</c:v>
                      </c:pt>
                      <c:pt idx="21">
                        <c:v>7.1430399999999998E-3</c:v>
                      </c:pt>
                      <c:pt idx="22">
                        <c:v>6.9473499999999997E-3</c:v>
                      </c:pt>
                      <c:pt idx="23">
                        <c:v>6.6889899999999997E-3</c:v>
                      </c:pt>
                      <c:pt idx="24">
                        <c:v>6.4911099999999996E-3</c:v>
                      </c:pt>
                      <c:pt idx="25">
                        <c:v>6.3604600000000001E-3</c:v>
                      </c:pt>
                      <c:pt idx="26">
                        <c:v>6.1184100000000003E-3</c:v>
                      </c:pt>
                      <c:pt idx="27">
                        <c:v>5.9495700000000004E-3</c:v>
                      </c:pt>
                      <c:pt idx="28">
                        <c:v>5.83952E-3</c:v>
                      </c:pt>
                      <c:pt idx="29">
                        <c:v>5.6893200000000003E-3</c:v>
                      </c:pt>
                      <c:pt idx="30">
                        <c:v>5.46986E-3</c:v>
                      </c:pt>
                      <c:pt idx="31">
                        <c:v>5.38457E-3</c:v>
                      </c:pt>
                      <c:pt idx="32">
                        <c:v>5.2365800000000002E-3</c:v>
                      </c:pt>
                      <c:pt idx="33">
                        <c:v>5.0759100000000003E-3</c:v>
                      </c:pt>
                      <c:pt idx="34">
                        <c:v>4.9140199999999998E-3</c:v>
                      </c:pt>
                      <c:pt idx="35">
                        <c:v>4.8285100000000003E-3</c:v>
                      </c:pt>
                      <c:pt idx="36">
                        <c:v>4.6869099999999999E-3</c:v>
                      </c:pt>
                      <c:pt idx="37">
                        <c:v>4.5657600000000003E-3</c:v>
                      </c:pt>
                      <c:pt idx="38">
                        <c:v>4.4863100000000003E-3</c:v>
                      </c:pt>
                      <c:pt idx="39">
                        <c:v>4.4400000000000004E-3</c:v>
                      </c:pt>
                      <c:pt idx="40">
                        <c:v>4.3499999999999997E-3</c:v>
                      </c:pt>
                      <c:pt idx="41">
                        <c:v>4.2599999999999999E-3</c:v>
                      </c:pt>
                      <c:pt idx="42">
                        <c:v>4.1700000000000001E-3</c:v>
                      </c:pt>
                      <c:pt idx="43">
                        <c:v>4.0800000000000003E-3</c:v>
                      </c:pt>
                      <c:pt idx="44">
                        <c:v>3.9899999999999996E-3</c:v>
                      </c:pt>
                      <c:pt idx="45">
                        <c:v>3.8999999999999998E-3</c:v>
                      </c:pt>
                      <c:pt idx="46">
                        <c:v>3.81E-3</c:v>
                      </c:pt>
                      <c:pt idx="47">
                        <c:v>3.7200000000000002E-3</c:v>
                      </c:pt>
                      <c:pt idx="48">
                        <c:v>3.63E-3</c:v>
                      </c:pt>
                      <c:pt idx="49">
                        <c:v>3.5400000000000002E-3</c:v>
                      </c:pt>
                      <c:pt idx="50">
                        <c:v>3.4499999999999999E-3</c:v>
                      </c:pt>
                      <c:pt idx="51">
                        <c:v>3.3600000000000001E-3</c:v>
                      </c:pt>
                      <c:pt idx="52">
                        <c:v>3.2699999999999999E-3</c:v>
                      </c:pt>
                      <c:pt idx="53">
                        <c:v>3.1800000000000001E-3</c:v>
                      </c:pt>
                      <c:pt idx="54">
                        <c:v>3.0899999999999999E-3</c:v>
                      </c:pt>
                      <c:pt idx="55">
                        <c:v>3.0000000000000001E-3</c:v>
                      </c:pt>
                      <c:pt idx="56">
                        <c:v>2.9099999999999998E-3</c:v>
                      </c:pt>
                      <c:pt idx="57">
                        <c:v>2.8800000000000002E-3</c:v>
                      </c:pt>
                      <c:pt idx="58">
                        <c:v>2.8E-3</c:v>
                      </c:pt>
                      <c:pt idx="59">
                        <c:v>2.7699999999999999E-3</c:v>
                      </c:pt>
                      <c:pt idx="60">
                        <c:v>2.7000000000000001E-3</c:v>
                      </c:pt>
                      <c:pt idx="61">
                        <c:v>2.66E-3</c:v>
                      </c:pt>
                      <c:pt idx="62">
                        <c:v>2.5899999999999999E-3</c:v>
                      </c:pt>
                      <c:pt idx="63">
                        <c:v>2.2529999999999998E-3</c:v>
                      </c:pt>
                      <c:pt idx="64">
                        <c:v>2.49E-3</c:v>
                      </c:pt>
                      <c:pt idx="65">
                        <c:v>2.4399999999999999E-3</c:v>
                      </c:pt>
                      <c:pt idx="66">
                        <c:v>2.3999999999999998E-3</c:v>
                      </c:pt>
                      <c:pt idx="67">
                        <c:v>2.3800000000000002E-3</c:v>
                      </c:pt>
                      <c:pt idx="68">
                        <c:v>2.31E-3</c:v>
                      </c:pt>
                      <c:pt idx="69">
                        <c:v>2.2799999999999999E-3</c:v>
                      </c:pt>
                      <c:pt idx="70">
                        <c:v>2.2100000000000002E-3</c:v>
                      </c:pt>
                      <c:pt idx="71">
                        <c:v>2.1700000000000001E-3</c:v>
                      </c:pt>
                    </c:numCache>
                  </c:numRef>
                </c:val>
                <c:smooth val="0"/>
                <c:extLst>
                  <c:ext xmlns:c16="http://schemas.microsoft.com/office/drawing/2014/chart" uri="{C3380CC4-5D6E-409C-BE32-E72D297353CC}">
                    <c16:uniqueId val="{00000010-D29B-44D9-AF7A-95FC27D3933B}"/>
                  </c:ext>
                </c:extLst>
              </c15:ser>
            </c15:filteredLineSeries>
            <c15:filteredLineSeries>
              <c15:ser>
                <c:idx val="8"/>
                <c:order val="8"/>
                <c:tx>
                  <c:v>Rampa del aceite de palmiste a una velocidad de cizalla de 1000 Hz</c:v>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dLbls>
                  <c:dLbl>
                    <c:idx val="71"/>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1-D29B-44D9-AF7A-95FC27D3933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rampa_palmiste_10Hz!$G$40:$G$111</c15:sqref>
                        </c15:formulaRef>
                      </c:ext>
                    </c:extLst>
                    <c:strCache>
                      <c:ptCount val="72"/>
                      <c:pt idx="0">
                        <c:v>50.786</c:v>
                      </c:pt>
                      <c:pt idx="1">
                        <c:v>51.589</c:v>
                      </c:pt>
                      <c:pt idx="2">
                        <c:v>52.477</c:v>
                      </c:pt>
                      <c:pt idx="3">
                        <c:v>53.251</c:v>
                      </c:pt>
                      <c:pt idx="4">
                        <c:v>54.131</c:v>
                      </c:pt>
                      <c:pt idx="5">
                        <c:v>54.951</c:v>
                      </c:pt>
                      <c:pt idx="6">
                        <c:v>55.775</c:v>
                      </c:pt>
                      <c:pt idx="7">
                        <c:v>56.63</c:v>
                      </c:pt>
                      <c:pt idx="8">
                        <c:v>57.43</c:v>
                      </c:pt>
                      <c:pt idx="9">
                        <c:v>58.302</c:v>
                      </c:pt>
                      <c:pt idx="10">
                        <c:v>59.132</c:v>
                      </c:pt>
                      <c:pt idx="11">
                        <c:v>59.943</c:v>
                      </c:pt>
                      <c:pt idx="12">
                        <c:v>60.793</c:v>
                      </c:pt>
                      <c:pt idx="13">
                        <c:v>61.628</c:v>
                      </c:pt>
                      <c:pt idx="14">
                        <c:v>62.417</c:v>
                      </c:pt>
                      <c:pt idx="15">
                        <c:v>63.318</c:v>
                      </c:pt>
                      <c:pt idx="16">
                        <c:v>64.111</c:v>
                      </c:pt>
                      <c:pt idx="17">
                        <c:v>64.966</c:v>
                      </c:pt>
                      <c:pt idx="18">
                        <c:v>65.804</c:v>
                      </c:pt>
                      <c:pt idx="19">
                        <c:v>66.588</c:v>
                      </c:pt>
                      <c:pt idx="20">
                        <c:v>67.474</c:v>
                      </c:pt>
                      <c:pt idx="21">
                        <c:v>68.287</c:v>
                      </c:pt>
                      <c:pt idx="22">
                        <c:v>69.137</c:v>
                      </c:pt>
                      <c:pt idx="23">
                        <c:v>69.982</c:v>
                      </c:pt>
                      <c:pt idx="24">
                        <c:v>70.796</c:v>
                      </c:pt>
                      <c:pt idx="25">
                        <c:v>71.645</c:v>
                      </c:pt>
                      <c:pt idx="26">
                        <c:v>72.449</c:v>
                      </c:pt>
                      <c:pt idx="27">
                        <c:v>73.268</c:v>
                      </c:pt>
                      <c:pt idx="28">
                        <c:v>74.139</c:v>
                      </c:pt>
                      <c:pt idx="29">
                        <c:v>74.946</c:v>
                      </c:pt>
                      <c:pt idx="30">
                        <c:v>75.835</c:v>
                      </c:pt>
                      <c:pt idx="31">
                        <c:v>76.604</c:v>
                      </c:pt>
                      <c:pt idx="32">
                        <c:v>77.429</c:v>
                      </c:pt>
                      <c:pt idx="33">
                        <c:v>78.305</c:v>
                      </c:pt>
                      <c:pt idx="34">
                        <c:v>79.112</c:v>
                      </c:pt>
                      <c:pt idx="35">
                        <c:v>79.943</c:v>
                      </c:pt>
                      <c:pt idx="36">
                        <c:v>80.807</c:v>
                      </c:pt>
                      <c:pt idx="37">
                        <c:v>81.617</c:v>
                      </c:pt>
                      <c:pt idx="38">
                        <c:v>82.494</c:v>
                      </c:pt>
                      <c:pt idx="39">
                        <c:v>83.279</c:v>
                      </c:pt>
                      <c:pt idx="40">
                        <c:v>84.111</c:v>
                      </c:pt>
                      <c:pt idx="41">
                        <c:v>84.965</c:v>
                      </c:pt>
                      <c:pt idx="42">
                        <c:v>85.784</c:v>
                      </c:pt>
                      <c:pt idx="43">
                        <c:v>86.635</c:v>
                      </c:pt>
                      <c:pt idx="44">
                        <c:v>87.459</c:v>
                      </c:pt>
                      <c:pt idx="45">
                        <c:v>88.277</c:v>
                      </c:pt>
                      <c:pt idx="46">
                        <c:v>89.138</c:v>
                      </c:pt>
                      <c:pt idx="47">
                        <c:v>89.97</c:v>
                      </c:pt>
                      <c:pt idx="48">
                        <c:v>90.763</c:v>
                      </c:pt>
                      <c:pt idx="49">
                        <c:v>91.647</c:v>
                      </c:pt>
                      <c:pt idx="50">
                        <c:v>92.456</c:v>
                      </c:pt>
                      <c:pt idx="51">
                        <c:v>93.315</c:v>
                      </c:pt>
                      <c:pt idx="52">
                        <c:v>94.112</c:v>
                      </c:pt>
                      <c:pt idx="53">
                        <c:v>94.928</c:v>
                      </c:pt>
                      <c:pt idx="54">
                        <c:v>95.827</c:v>
                      </c:pt>
                      <c:pt idx="55">
                        <c:v>96.594</c:v>
                      </c:pt>
                      <c:pt idx="56">
                        <c:v>97.49</c:v>
                      </c:pt>
                      <c:pt idx="57">
                        <c:v>98.304</c:v>
                      </c:pt>
                      <c:pt idx="58">
                        <c:v>99.12</c:v>
                      </c:pt>
                      <c:pt idx="59">
                        <c:v>99.975</c:v>
                      </c:pt>
                      <c:pt idx="60">
                        <c:v>100.781</c:v>
                      </c:pt>
                      <c:pt idx="61">
                        <c:v>101.595</c:v>
                      </c:pt>
                      <c:pt idx="62">
                        <c:v>102.453</c:v>
                      </c:pt>
                      <c:pt idx="63">
                        <c:v>103.263</c:v>
                      </c:pt>
                      <c:pt idx="64">
                        <c:v>104.141</c:v>
                      </c:pt>
                      <c:pt idx="65">
                        <c:v>104.953</c:v>
                      </c:pt>
                      <c:pt idx="66">
                        <c:v>105.748</c:v>
                      </c:pt>
                      <c:pt idx="67">
                        <c:v>106.65</c:v>
                      </c:pt>
                      <c:pt idx="68">
                        <c:v>107.439</c:v>
                      </c:pt>
                      <c:pt idx="69">
                        <c:v>108.302</c:v>
                      </c:pt>
                      <c:pt idx="70">
                        <c:v>109.137</c:v>
                      </c:pt>
                      <c:pt idx="71">
                        <c:v>109.93</c:v>
                      </c:pt>
                    </c:strCache>
                  </c:strRef>
                </c:cat>
                <c:val>
                  <c:numRef>
                    <c:extLst xmlns:c15="http://schemas.microsoft.com/office/drawing/2012/chart">
                      <c:ext xmlns:c15="http://schemas.microsoft.com/office/drawing/2012/chart" uri="{02D57815-91ED-43cb-92C2-25804820EDAC}">
                        <c15:formulaRef>
                          <c15:sqref>rampa_palmiste_1000Hz!$E$40:$E$111</c15:sqref>
                        </c15:formulaRef>
                      </c:ext>
                    </c:extLst>
                    <c:numCache>
                      <c:formatCode>General</c:formatCode>
                      <c:ptCount val="72"/>
                      <c:pt idx="0">
                        <c:v>1.1491700000000001E-2</c:v>
                      </c:pt>
                      <c:pt idx="1">
                        <c:v>1.11276E-2</c:v>
                      </c:pt>
                      <c:pt idx="2">
                        <c:v>1.07721E-2</c:v>
                      </c:pt>
                      <c:pt idx="3">
                        <c:v>1.0459E-2</c:v>
                      </c:pt>
                      <c:pt idx="4">
                        <c:v>1.01402E-2</c:v>
                      </c:pt>
                      <c:pt idx="5">
                        <c:v>9.8307299999999993E-3</c:v>
                      </c:pt>
                      <c:pt idx="6">
                        <c:v>9.5455100000000001E-3</c:v>
                      </c:pt>
                      <c:pt idx="7">
                        <c:v>9.2633899999999998E-3</c:v>
                      </c:pt>
                      <c:pt idx="8">
                        <c:v>8.9847599999999996E-3</c:v>
                      </c:pt>
                      <c:pt idx="9">
                        <c:v>8.7269600000000006E-3</c:v>
                      </c:pt>
                      <c:pt idx="10">
                        <c:v>8.4746000000000005E-3</c:v>
                      </c:pt>
                      <c:pt idx="11">
                        <c:v>8.2387499999999995E-3</c:v>
                      </c:pt>
                      <c:pt idx="12">
                        <c:v>8.0043200000000005E-3</c:v>
                      </c:pt>
                      <c:pt idx="13">
                        <c:v>7.7918500000000003E-3</c:v>
                      </c:pt>
                      <c:pt idx="14">
                        <c:v>7.5744799999999998E-3</c:v>
                      </c:pt>
                      <c:pt idx="15">
                        <c:v>7.365E-3</c:v>
                      </c:pt>
                      <c:pt idx="16">
                        <c:v>7.1725799999999996E-3</c:v>
                      </c:pt>
                      <c:pt idx="17">
                        <c:v>6.9790299999999998E-3</c:v>
                      </c:pt>
                      <c:pt idx="18">
                        <c:v>6.7889600000000001E-3</c:v>
                      </c:pt>
                      <c:pt idx="19">
                        <c:v>6.6199900000000001E-3</c:v>
                      </c:pt>
                      <c:pt idx="20">
                        <c:v>6.4376399999999997E-3</c:v>
                      </c:pt>
                      <c:pt idx="21">
                        <c:v>6.2776999999999998E-3</c:v>
                      </c:pt>
                      <c:pt idx="22">
                        <c:v>6.1172600000000002E-3</c:v>
                      </c:pt>
                      <c:pt idx="23">
                        <c:v>5.9627899999999999E-3</c:v>
                      </c:pt>
                      <c:pt idx="24">
                        <c:v>5.8091799999999997E-3</c:v>
                      </c:pt>
                      <c:pt idx="25">
                        <c:v>5.6692799999999996E-3</c:v>
                      </c:pt>
                      <c:pt idx="26">
                        <c:v>5.5286800000000002E-3</c:v>
                      </c:pt>
                      <c:pt idx="27">
                        <c:v>5.3811099999999997E-3</c:v>
                      </c:pt>
                      <c:pt idx="28">
                        <c:v>5.2603800000000003E-3</c:v>
                      </c:pt>
                      <c:pt idx="29">
                        <c:v>5.1299300000000004E-3</c:v>
                      </c:pt>
                      <c:pt idx="30">
                        <c:v>5.0045200000000001E-3</c:v>
                      </c:pt>
                      <c:pt idx="31">
                        <c:v>4.8825300000000004E-3</c:v>
                      </c:pt>
                      <c:pt idx="32">
                        <c:v>4.7708899999999999E-3</c:v>
                      </c:pt>
                      <c:pt idx="33">
                        <c:v>4.6679800000000004E-3</c:v>
                      </c:pt>
                      <c:pt idx="34">
                        <c:v>4.5594700000000004E-3</c:v>
                      </c:pt>
                      <c:pt idx="35">
                        <c:v>4.4570299999999998E-3</c:v>
                      </c:pt>
                      <c:pt idx="36">
                        <c:v>4.3551500000000003E-3</c:v>
                      </c:pt>
                      <c:pt idx="37">
                        <c:v>4.2581499999999996E-3</c:v>
                      </c:pt>
                      <c:pt idx="38">
                        <c:v>4.1675200000000001E-3</c:v>
                      </c:pt>
                      <c:pt idx="39">
                        <c:v>4.0654000000000003E-3</c:v>
                      </c:pt>
                      <c:pt idx="40">
                        <c:v>3.9809800000000003E-3</c:v>
                      </c:pt>
                      <c:pt idx="41">
                        <c:v>3.89792E-3</c:v>
                      </c:pt>
                      <c:pt idx="42">
                        <c:v>3.8141500000000001E-3</c:v>
                      </c:pt>
                      <c:pt idx="43">
                        <c:v>3.7301399999999998E-3</c:v>
                      </c:pt>
                      <c:pt idx="44">
                        <c:v>3.65438E-3</c:v>
                      </c:pt>
                      <c:pt idx="45">
                        <c:v>3.57924E-3</c:v>
                      </c:pt>
                      <c:pt idx="46">
                        <c:v>3.50132E-3</c:v>
                      </c:pt>
                      <c:pt idx="47">
                        <c:v>3.4319400000000001E-3</c:v>
                      </c:pt>
                      <c:pt idx="48">
                        <c:v>3.3617600000000001E-3</c:v>
                      </c:pt>
                      <c:pt idx="49">
                        <c:v>3.2887900000000002E-3</c:v>
                      </c:pt>
                      <c:pt idx="50">
                        <c:v>3.2190299999999999E-3</c:v>
                      </c:pt>
                      <c:pt idx="51">
                        <c:v>3.1567700000000001E-3</c:v>
                      </c:pt>
                      <c:pt idx="52">
                        <c:v>3.0905500000000001E-3</c:v>
                      </c:pt>
                      <c:pt idx="53">
                        <c:v>3.03112E-3</c:v>
                      </c:pt>
                      <c:pt idx="54">
                        <c:v>2.9735999999999999E-3</c:v>
                      </c:pt>
                      <c:pt idx="55">
                        <c:v>2.9136399999999999E-3</c:v>
                      </c:pt>
                      <c:pt idx="56">
                        <c:v>2.8594699999999998E-3</c:v>
                      </c:pt>
                      <c:pt idx="57">
                        <c:v>2.8047300000000001E-3</c:v>
                      </c:pt>
                      <c:pt idx="58">
                        <c:v>2.7527099999999998E-3</c:v>
                      </c:pt>
                      <c:pt idx="59">
                        <c:v>2.7009199999999999E-3</c:v>
                      </c:pt>
                      <c:pt idx="60">
                        <c:v>2.6537100000000001E-3</c:v>
                      </c:pt>
                      <c:pt idx="61">
                        <c:v>2.6050700000000001E-3</c:v>
                      </c:pt>
                      <c:pt idx="62">
                        <c:v>2.5583200000000002E-3</c:v>
                      </c:pt>
                      <c:pt idx="63">
                        <c:v>2.5103500000000002E-3</c:v>
                      </c:pt>
                      <c:pt idx="64">
                        <c:v>2.4653100000000001E-3</c:v>
                      </c:pt>
                      <c:pt idx="65">
                        <c:v>2.4184800000000002E-3</c:v>
                      </c:pt>
                      <c:pt idx="66">
                        <c:v>2.3739099999999999E-3</c:v>
                      </c:pt>
                      <c:pt idx="67">
                        <c:v>2.3313299999999999E-3</c:v>
                      </c:pt>
                      <c:pt idx="68">
                        <c:v>2.2919799999999999E-3</c:v>
                      </c:pt>
                      <c:pt idx="69">
                        <c:v>2.2500200000000001E-3</c:v>
                      </c:pt>
                      <c:pt idx="70">
                        <c:v>2.21302E-3</c:v>
                      </c:pt>
                      <c:pt idx="71">
                        <c:v>2.1776199999999999E-3</c:v>
                      </c:pt>
                    </c:numCache>
                  </c:numRef>
                </c:val>
                <c:smooth val="0"/>
                <c:extLst>
                  <c:ext xmlns:c16="http://schemas.microsoft.com/office/drawing/2014/chart" uri="{C3380CC4-5D6E-409C-BE32-E72D297353CC}">
                    <c16:uniqueId val="{00000012-D29B-44D9-AF7A-95FC27D3933B}"/>
                  </c:ext>
                </c:extLst>
              </c15:ser>
            </c15:filteredLineSeries>
            <c15:filteredLineSeries>
              <c15:ser>
                <c:idx val="10"/>
                <c:order val="10"/>
                <c:tx>
                  <c:v>Rampa del aceite de palma a una velocidad de cizalla de 100Hz</c:v>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dLbls>
                  <c:dLbl>
                    <c:idx val="71"/>
                    <c:layout>
                      <c:manualLayout>
                        <c:x val="-8.4546140884860701E-3"/>
                        <c:y val="-3.4313443377717322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3-D29B-44D9-AF7A-95FC27D3933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rampa_palmiste_10Hz!$G$40:$G$111</c15:sqref>
                        </c15:formulaRef>
                      </c:ext>
                    </c:extLst>
                    <c:strCache>
                      <c:ptCount val="72"/>
                      <c:pt idx="0">
                        <c:v>50.786</c:v>
                      </c:pt>
                      <c:pt idx="1">
                        <c:v>51.589</c:v>
                      </c:pt>
                      <c:pt idx="2">
                        <c:v>52.477</c:v>
                      </c:pt>
                      <c:pt idx="3">
                        <c:v>53.251</c:v>
                      </c:pt>
                      <c:pt idx="4">
                        <c:v>54.131</c:v>
                      </c:pt>
                      <c:pt idx="5">
                        <c:v>54.951</c:v>
                      </c:pt>
                      <c:pt idx="6">
                        <c:v>55.775</c:v>
                      </c:pt>
                      <c:pt idx="7">
                        <c:v>56.63</c:v>
                      </c:pt>
                      <c:pt idx="8">
                        <c:v>57.43</c:v>
                      </c:pt>
                      <c:pt idx="9">
                        <c:v>58.302</c:v>
                      </c:pt>
                      <c:pt idx="10">
                        <c:v>59.132</c:v>
                      </c:pt>
                      <c:pt idx="11">
                        <c:v>59.943</c:v>
                      </c:pt>
                      <c:pt idx="12">
                        <c:v>60.793</c:v>
                      </c:pt>
                      <c:pt idx="13">
                        <c:v>61.628</c:v>
                      </c:pt>
                      <c:pt idx="14">
                        <c:v>62.417</c:v>
                      </c:pt>
                      <c:pt idx="15">
                        <c:v>63.318</c:v>
                      </c:pt>
                      <c:pt idx="16">
                        <c:v>64.111</c:v>
                      </c:pt>
                      <c:pt idx="17">
                        <c:v>64.966</c:v>
                      </c:pt>
                      <c:pt idx="18">
                        <c:v>65.804</c:v>
                      </c:pt>
                      <c:pt idx="19">
                        <c:v>66.588</c:v>
                      </c:pt>
                      <c:pt idx="20">
                        <c:v>67.474</c:v>
                      </c:pt>
                      <c:pt idx="21">
                        <c:v>68.287</c:v>
                      </c:pt>
                      <c:pt idx="22">
                        <c:v>69.137</c:v>
                      </c:pt>
                      <c:pt idx="23">
                        <c:v>69.982</c:v>
                      </c:pt>
                      <c:pt idx="24">
                        <c:v>70.796</c:v>
                      </c:pt>
                      <c:pt idx="25">
                        <c:v>71.645</c:v>
                      </c:pt>
                      <c:pt idx="26">
                        <c:v>72.449</c:v>
                      </c:pt>
                      <c:pt idx="27">
                        <c:v>73.268</c:v>
                      </c:pt>
                      <c:pt idx="28">
                        <c:v>74.139</c:v>
                      </c:pt>
                      <c:pt idx="29">
                        <c:v>74.946</c:v>
                      </c:pt>
                      <c:pt idx="30">
                        <c:v>75.835</c:v>
                      </c:pt>
                      <c:pt idx="31">
                        <c:v>76.604</c:v>
                      </c:pt>
                      <c:pt idx="32">
                        <c:v>77.429</c:v>
                      </c:pt>
                      <c:pt idx="33">
                        <c:v>78.305</c:v>
                      </c:pt>
                      <c:pt idx="34">
                        <c:v>79.112</c:v>
                      </c:pt>
                      <c:pt idx="35">
                        <c:v>79.943</c:v>
                      </c:pt>
                      <c:pt idx="36">
                        <c:v>80.807</c:v>
                      </c:pt>
                      <c:pt idx="37">
                        <c:v>81.617</c:v>
                      </c:pt>
                      <c:pt idx="38">
                        <c:v>82.494</c:v>
                      </c:pt>
                      <c:pt idx="39">
                        <c:v>83.279</c:v>
                      </c:pt>
                      <c:pt idx="40">
                        <c:v>84.111</c:v>
                      </c:pt>
                      <c:pt idx="41">
                        <c:v>84.965</c:v>
                      </c:pt>
                      <c:pt idx="42">
                        <c:v>85.784</c:v>
                      </c:pt>
                      <c:pt idx="43">
                        <c:v>86.635</c:v>
                      </c:pt>
                      <c:pt idx="44">
                        <c:v>87.459</c:v>
                      </c:pt>
                      <c:pt idx="45">
                        <c:v>88.277</c:v>
                      </c:pt>
                      <c:pt idx="46">
                        <c:v>89.138</c:v>
                      </c:pt>
                      <c:pt idx="47">
                        <c:v>89.97</c:v>
                      </c:pt>
                      <c:pt idx="48">
                        <c:v>90.763</c:v>
                      </c:pt>
                      <c:pt idx="49">
                        <c:v>91.647</c:v>
                      </c:pt>
                      <c:pt idx="50">
                        <c:v>92.456</c:v>
                      </c:pt>
                      <c:pt idx="51">
                        <c:v>93.315</c:v>
                      </c:pt>
                      <c:pt idx="52">
                        <c:v>94.112</c:v>
                      </c:pt>
                      <c:pt idx="53">
                        <c:v>94.928</c:v>
                      </c:pt>
                      <c:pt idx="54">
                        <c:v>95.827</c:v>
                      </c:pt>
                      <c:pt idx="55">
                        <c:v>96.594</c:v>
                      </c:pt>
                      <c:pt idx="56">
                        <c:v>97.49</c:v>
                      </c:pt>
                      <c:pt idx="57">
                        <c:v>98.304</c:v>
                      </c:pt>
                      <c:pt idx="58">
                        <c:v>99.12</c:v>
                      </c:pt>
                      <c:pt idx="59">
                        <c:v>99.975</c:v>
                      </c:pt>
                      <c:pt idx="60">
                        <c:v>100.781</c:v>
                      </c:pt>
                      <c:pt idx="61">
                        <c:v>101.595</c:v>
                      </c:pt>
                      <c:pt idx="62">
                        <c:v>102.453</c:v>
                      </c:pt>
                      <c:pt idx="63">
                        <c:v>103.263</c:v>
                      </c:pt>
                      <c:pt idx="64">
                        <c:v>104.141</c:v>
                      </c:pt>
                      <c:pt idx="65">
                        <c:v>104.953</c:v>
                      </c:pt>
                      <c:pt idx="66">
                        <c:v>105.748</c:v>
                      </c:pt>
                      <c:pt idx="67">
                        <c:v>106.65</c:v>
                      </c:pt>
                      <c:pt idx="68">
                        <c:v>107.439</c:v>
                      </c:pt>
                      <c:pt idx="69">
                        <c:v>108.302</c:v>
                      </c:pt>
                      <c:pt idx="70">
                        <c:v>109.137</c:v>
                      </c:pt>
                      <c:pt idx="71">
                        <c:v>109.93</c:v>
                      </c:pt>
                    </c:strCache>
                  </c:strRef>
                </c:cat>
                <c:val>
                  <c:numRef>
                    <c:extLst xmlns:c15="http://schemas.microsoft.com/office/drawing/2012/chart">
                      <c:ext xmlns:c15="http://schemas.microsoft.com/office/drawing/2012/chart" uri="{02D57815-91ED-43cb-92C2-25804820EDAC}">
                        <c15:formulaRef>
                          <c15:sqref>rampa_palma_100Hz!$E$62:$E$133</c15:sqref>
                        </c15:formulaRef>
                      </c:ext>
                    </c:extLst>
                    <c:numCache>
                      <c:formatCode>General</c:formatCode>
                      <c:ptCount val="72"/>
                      <c:pt idx="0">
                        <c:v>1.7483700000000001E-2</c:v>
                      </c:pt>
                      <c:pt idx="1">
                        <c:v>1.6820700000000001E-2</c:v>
                      </c:pt>
                      <c:pt idx="2">
                        <c:v>1.6372000000000001E-2</c:v>
                      </c:pt>
                      <c:pt idx="3">
                        <c:v>1.66702E-2</c:v>
                      </c:pt>
                      <c:pt idx="4">
                        <c:v>1.6737999999999999E-2</c:v>
                      </c:pt>
                      <c:pt idx="5">
                        <c:v>1.57279E-2</c:v>
                      </c:pt>
                      <c:pt idx="6">
                        <c:v>1.5923199999999998E-2</c:v>
                      </c:pt>
                      <c:pt idx="7">
                        <c:v>1.54468E-2</c:v>
                      </c:pt>
                      <c:pt idx="8">
                        <c:v>1.56241E-2</c:v>
                      </c:pt>
                      <c:pt idx="9">
                        <c:v>1.4954500000000001E-2</c:v>
                      </c:pt>
                      <c:pt idx="10">
                        <c:v>1.4749200000000001E-2</c:v>
                      </c:pt>
                      <c:pt idx="11">
                        <c:v>1.45693E-2</c:v>
                      </c:pt>
                      <c:pt idx="12">
                        <c:v>1.4545499999999999E-2</c:v>
                      </c:pt>
                      <c:pt idx="13">
                        <c:v>1.3351399999999999E-2</c:v>
                      </c:pt>
                      <c:pt idx="14">
                        <c:v>1.25463E-2</c:v>
                      </c:pt>
                      <c:pt idx="15">
                        <c:v>1.1780499999999999E-2</c:v>
                      </c:pt>
                      <c:pt idx="16">
                        <c:v>1.1875E-2</c:v>
                      </c:pt>
                      <c:pt idx="17">
                        <c:v>1.15356E-2</c:v>
                      </c:pt>
                      <c:pt idx="18">
                        <c:v>1.12952E-2</c:v>
                      </c:pt>
                      <c:pt idx="19">
                        <c:v>1.10425E-2</c:v>
                      </c:pt>
                      <c:pt idx="20">
                        <c:v>1.08434E-2</c:v>
                      </c:pt>
                      <c:pt idx="21">
                        <c:v>1.07697E-2</c:v>
                      </c:pt>
                      <c:pt idx="22">
                        <c:v>1.06687E-2</c:v>
                      </c:pt>
                      <c:pt idx="23">
                        <c:v>1.04989E-2</c:v>
                      </c:pt>
                      <c:pt idx="24">
                        <c:v>1.03482E-2</c:v>
                      </c:pt>
                      <c:pt idx="25">
                        <c:v>8.0592200000000006E-3</c:v>
                      </c:pt>
                      <c:pt idx="26">
                        <c:v>7.9190600000000003E-3</c:v>
                      </c:pt>
                      <c:pt idx="27">
                        <c:v>7.7897799999999996E-3</c:v>
                      </c:pt>
                      <c:pt idx="28">
                        <c:v>7.5703400000000001E-3</c:v>
                      </c:pt>
                      <c:pt idx="29">
                        <c:v>7.5882700000000003E-3</c:v>
                      </c:pt>
                      <c:pt idx="30">
                        <c:v>7.4208700000000004E-3</c:v>
                      </c:pt>
                      <c:pt idx="31">
                        <c:v>7.3414300000000004E-3</c:v>
                      </c:pt>
                      <c:pt idx="32">
                        <c:v>7.3218399999999996E-3</c:v>
                      </c:pt>
                      <c:pt idx="33">
                        <c:v>7.2787700000000004E-3</c:v>
                      </c:pt>
                      <c:pt idx="34">
                        <c:v>7.1974500000000002E-3</c:v>
                      </c:pt>
                      <c:pt idx="35">
                        <c:v>7.0884499999999996E-3</c:v>
                      </c:pt>
                      <c:pt idx="36">
                        <c:v>6.9069400000000003E-3</c:v>
                      </c:pt>
                      <c:pt idx="37">
                        <c:v>6.9787299999999998E-3</c:v>
                      </c:pt>
                      <c:pt idx="38">
                        <c:v>6.8127070000000003E-3</c:v>
                      </c:pt>
                      <c:pt idx="39">
                        <c:v>6.7389549999999996E-3</c:v>
                      </c:pt>
                      <c:pt idx="40">
                        <c:v>6.70661E-3</c:v>
                      </c:pt>
                      <c:pt idx="41">
                        <c:v>6.6672099999999998E-3</c:v>
                      </c:pt>
                      <c:pt idx="42">
                        <c:v>6.4567899999999996E-3</c:v>
                      </c:pt>
                      <c:pt idx="43">
                        <c:v>6.4283600000000002E-3</c:v>
                      </c:pt>
                      <c:pt idx="44">
                        <c:v>6.3553100000000003E-3</c:v>
                      </c:pt>
                      <c:pt idx="45">
                        <c:v>6.34251E-3</c:v>
                      </c:pt>
                      <c:pt idx="46">
                        <c:v>6.2853800000000001E-3</c:v>
                      </c:pt>
                      <c:pt idx="47">
                        <c:v>6.2506599999999999E-3</c:v>
                      </c:pt>
                      <c:pt idx="48">
                        <c:v>6.2253159999999998E-3</c:v>
                      </c:pt>
                      <c:pt idx="49">
                        <c:v>6.2046999999999996E-3</c:v>
                      </c:pt>
                      <c:pt idx="50">
                        <c:v>6.1423800000000002E-3</c:v>
                      </c:pt>
                      <c:pt idx="51">
                        <c:v>6.1028330000000002E-3</c:v>
                      </c:pt>
                      <c:pt idx="52">
                        <c:v>6.0736200000000001E-3</c:v>
                      </c:pt>
                      <c:pt idx="53">
                        <c:v>5.8581700000000002E-3</c:v>
                      </c:pt>
                      <c:pt idx="54">
                        <c:v>5.8323899999999998E-3</c:v>
                      </c:pt>
                      <c:pt idx="55">
                        <c:v>5.7466699999999997E-3</c:v>
                      </c:pt>
                      <c:pt idx="56">
                        <c:v>5.6937899999999998E-3</c:v>
                      </c:pt>
                      <c:pt idx="57">
                        <c:v>5.6577700000000003E-3</c:v>
                      </c:pt>
                      <c:pt idx="58">
                        <c:v>5.6243969999999997E-3</c:v>
                      </c:pt>
                      <c:pt idx="59">
                        <c:v>5.5808699999999999E-3</c:v>
                      </c:pt>
                      <c:pt idx="60">
                        <c:v>5.56333E-3</c:v>
                      </c:pt>
                      <c:pt idx="61">
                        <c:v>5.5129660000000002E-3</c:v>
                      </c:pt>
                      <c:pt idx="62">
                        <c:v>5.4939159999999997E-3</c:v>
                      </c:pt>
                      <c:pt idx="63">
                        <c:v>5.4256699999999996E-3</c:v>
                      </c:pt>
                      <c:pt idx="64">
                        <c:v>5.3907299999999998E-3</c:v>
                      </c:pt>
                      <c:pt idx="65">
                        <c:v>5.318321E-3</c:v>
                      </c:pt>
                      <c:pt idx="66">
                        <c:v>5.2836263000000001E-3</c:v>
                      </c:pt>
                      <c:pt idx="67">
                        <c:v>5.2536099999999997E-3</c:v>
                      </c:pt>
                      <c:pt idx="68">
                        <c:v>5.2405799999999999E-3</c:v>
                      </c:pt>
                      <c:pt idx="69">
                        <c:v>5.1426400000000004E-3</c:v>
                      </c:pt>
                      <c:pt idx="70">
                        <c:v>5.0258000000000004E-3</c:v>
                      </c:pt>
                      <c:pt idx="71">
                        <c:v>5.0074400000000002E-3</c:v>
                      </c:pt>
                    </c:numCache>
                  </c:numRef>
                </c:val>
                <c:smooth val="0"/>
                <c:extLst>
                  <c:ext xmlns:c16="http://schemas.microsoft.com/office/drawing/2014/chart" uri="{C3380CC4-5D6E-409C-BE32-E72D297353CC}">
                    <c16:uniqueId val="{00000014-D29B-44D9-AF7A-95FC27D3933B}"/>
                  </c:ext>
                </c:extLst>
              </c15:ser>
            </c15:filteredLineSeries>
            <c15:filteredLineSeries>
              <c15:ser>
                <c:idx val="11"/>
                <c:order val="11"/>
                <c:tx>
                  <c:v>Rampa del aceite de palmiste a una velocidad de cizalla de 100Hz</c:v>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dLbls>
                  <c:dLbl>
                    <c:idx val="71"/>
                    <c:layout>
                      <c:manualLayout>
                        <c:x val="-1.4570519585292829E-2"/>
                        <c:y val="2.770206049825159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5-D29B-44D9-AF7A-95FC27D3933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rampa_palmiste_10Hz!$G$40:$G$111</c15:sqref>
                        </c15:formulaRef>
                      </c:ext>
                    </c:extLst>
                    <c:strCache>
                      <c:ptCount val="72"/>
                      <c:pt idx="0">
                        <c:v>50.786</c:v>
                      </c:pt>
                      <c:pt idx="1">
                        <c:v>51.589</c:v>
                      </c:pt>
                      <c:pt idx="2">
                        <c:v>52.477</c:v>
                      </c:pt>
                      <c:pt idx="3">
                        <c:v>53.251</c:v>
                      </c:pt>
                      <c:pt idx="4">
                        <c:v>54.131</c:v>
                      </c:pt>
                      <c:pt idx="5">
                        <c:v>54.951</c:v>
                      </c:pt>
                      <c:pt idx="6">
                        <c:v>55.775</c:v>
                      </c:pt>
                      <c:pt idx="7">
                        <c:v>56.63</c:v>
                      </c:pt>
                      <c:pt idx="8">
                        <c:v>57.43</c:v>
                      </c:pt>
                      <c:pt idx="9">
                        <c:v>58.302</c:v>
                      </c:pt>
                      <c:pt idx="10">
                        <c:v>59.132</c:v>
                      </c:pt>
                      <c:pt idx="11">
                        <c:v>59.943</c:v>
                      </c:pt>
                      <c:pt idx="12">
                        <c:v>60.793</c:v>
                      </c:pt>
                      <c:pt idx="13">
                        <c:v>61.628</c:v>
                      </c:pt>
                      <c:pt idx="14">
                        <c:v>62.417</c:v>
                      </c:pt>
                      <c:pt idx="15">
                        <c:v>63.318</c:v>
                      </c:pt>
                      <c:pt idx="16">
                        <c:v>64.111</c:v>
                      </c:pt>
                      <c:pt idx="17">
                        <c:v>64.966</c:v>
                      </c:pt>
                      <c:pt idx="18">
                        <c:v>65.804</c:v>
                      </c:pt>
                      <c:pt idx="19">
                        <c:v>66.588</c:v>
                      </c:pt>
                      <c:pt idx="20">
                        <c:v>67.474</c:v>
                      </c:pt>
                      <c:pt idx="21">
                        <c:v>68.287</c:v>
                      </c:pt>
                      <c:pt idx="22">
                        <c:v>69.137</c:v>
                      </c:pt>
                      <c:pt idx="23">
                        <c:v>69.982</c:v>
                      </c:pt>
                      <c:pt idx="24">
                        <c:v>70.796</c:v>
                      </c:pt>
                      <c:pt idx="25">
                        <c:v>71.645</c:v>
                      </c:pt>
                      <c:pt idx="26">
                        <c:v>72.449</c:v>
                      </c:pt>
                      <c:pt idx="27">
                        <c:v>73.268</c:v>
                      </c:pt>
                      <c:pt idx="28">
                        <c:v>74.139</c:v>
                      </c:pt>
                      <c:pt idx="29">
                        <c:v>74.946</c:v>
                      </c:pt>
                      <c:pt idx="30">
                        <c:v>75.835</c:v>
                      </c:pt>
                      <c:pt idx="31">
                        <c:v>76.604</c:v>
                      </c:pt>
                      <c:pt idx="32">
                        <c:v>77.429</c:v>
                      </c:pt>
                      <c:pt idx="33">
                        <c:v>78.305</c:v>
                      </c:pt>
                      <c:pt idx="34">
                        <c:v>79.112</c:v>
                      </c:pt>
                      <c:pt idx="35">
                        <c:v>79.943</c:v>
                      </c:pt>
                      <c:pt idx="36">
                        <c:v>80.807</c:v>
                      </c:pt>
                      <c:pt idx="37">
                        <c:v>81.617</c:v>
                      </c:pt>
                      <c:pt idx="38">
                        <c:v>82.494</c:v>
                      </c:pt>
                      <c:pt idx="39">
                        <c:v>83.279</c:v>
                      </c:pt>
                      <c:pt idx="40">
                        <c:v>84.111</c:v>
                      </c:pt>
                      <c:pt idx="41">
                        <c:v>84.965</c:v>
                      </c:pt>
                      <c:pt idx="42">
                        <c:v>85.784</c:v>
                      </c:pt>
                      <c:pt idx="43">
                        <c:v>86.635</c:v>
                      </c:pt>
                      <c:pt idx="44">
                        <c:v>87.459</c:v>
                      </c:pt>
                      <c:pt idx="45">
                        <c:v>88.277</c:v>
                      </c:pt>
                      <c:pt idx="46">
                        <c:v>89.138</c:v>
                      </c:pt>
                      <c:pt idx="47">
                        <c:v>89.97</c:v>
                      </c:pt>
                      <c:pt idx="48">
                        <c:v>90.763</c:v>
                      </c:pt>
                      <c:pt idx="49">
                        <c:v>91.647</c:v>
                      </c:pt>
                      <c:pt idx="50">
                        <c:v>92.456</c:v>
                      </c:pt>
                      <c:pt idx="51">
                        <c:v>93.315</c:v>
                      </c:pt>
                      <c:pt idx="52">
                        <c:v>94.112</c:v>
                      </c:pt>
                      <c:pt idx="53">
                        <c:v>94.928</c:v>
                      </c:pt>
                      <c:pt idx="54">
                        <c:v>95.827</c:v>
                      </c:pt>
                      <c:pt idx="55">
                        <c:v>96.594</c:v>
                      </c:pt>
                      <c:pt idx="56">
                        <c:v>97.49</c:v>
                      </c:pt>
                      <c:pt idx="57">
                        <c:v>98.304</c:v>
                      </c:pt>
                      <c:pt idx="58">
                        <c:v>99.12</c:v>
                      </c:pt>
                      <c:pt idx="59">
                        <c:v>99.975</c:v>
                      </c:pt>
                      <c:pt idx="60">
                        <c:v>100.781</c:v>
                      </c:pt>
                      <c:pt idx="61">
                        <c:v>101.595</c:v>
                      </c:pt>
                      <c:pt idx="62">
                        <c:v>102.453</c:v>
                      </c:pt>
                      <c:pt idx="63">
                        <c:v>103.263</c:v>
                      </c:pt>
                      <c:pt idx="64">
                        <c:v>104.141</c:v>
                      </c:pt>
                      <c:pt idx="65">
                        <c:v>104.953</c:v>
                      </c:pt>
                      <c:pt idx="66">
                        <c:v>105.748</c:v>
                      </c:pt>
                      <c:pt idx="67">
                        <c:v>106.65</c:v>
                      </c:pt>
                      <c:pt idx="68">
                        <c:v>107.439</c:v>
                      </c:pt>
                      <c:pt idx="69">
                        <c:v>108.302</c:v>
                      </c:pt>
                      <c:pt idx="70">
                        <c:v>109.137</c:v>
                      </c:pt>
                      <c:pt idx="71">
                        <c:v>109.93</c:v>
                      </c:pt>
                    </c:strCache>
                  </c:strRef>
                </c:cat>
                <c:val>
                  <c:numRef>
                    <c:extLst xmlns:c15="http://schemas.microsoft.com/office/drawing/2012/chart">
                      <c:ext xmlns:c15="http://schemas.microsoft.com/office/drawing/2012/chart" uri="{02D57815-91ED-43cb-92C2-25804820EDAC}">
                        <c15:formulaRef>
                          <c15:sqref>rampa_palmiste_100Hz!$E$40:$E$111</c15:sqref>
                        </c15:formulaRef>
                      </c:ext>
                    </c:extLst>
                    <c:numCache>
                      <c:formatCode>General</c:formatCode>
                      <c:ptCount val="72"/>
                      <c:pt idx="0">
                        <c:v>1.22475E-2</c:v>
                      </c:pt>
                      <c:pt idx="1">
                        <c:v>1.20527E-2</c:v>
                      </c:pt>
                      <c:pt idx="2">
                        <c:v>1.17918E-2</c:v>
                      </c:pt>
                      <c:pt idx="3">
                        <c:v>1.11821E-2</c:v>
                      </c:pt>
                      <c:pt idx="4">
                        <c:v>1.09433E-2</c:v>
                      </c:pt>
                      <c:pt idx="5">
                        <c:v>1.0555699999999999E-2</c:v>
                      </c:pt>
                      <c:pt idx="6">
                        <c:v>1.0264499999999999E-2</c:v>
                      </c:pt>
                      <c:pt idx="7">
                        <c:v>9.9993900000000004E-3</c:v>
                      </c:pt>
                      <c:pt idx="8">
                        <c:v>9.5129399999999992E-3</c:v>
                      </c:pt>
                      <c:pt idx="9">
                        <c:v>9.4325899999999994E-3</c:v>
                      </c:pt>
                      <c:pt idx="10">
                        <c:v>8.9590399999999997E-3</c:v>
                      </c:pt>
                      <c:pt idx="11">
                        <c:v>8.8111300000000004E-3</c:v>
                      </c:pt>
                      <c:pt idx="12">
                        <c:v>8.5962599999999997E-3</c:v>
                      </c:pt>
                      <c:pt idx="13">
                        <c:v>8.3169400000000001E-3</c:v>
                      </c:pt>
                      <c:pt idx="14">
                        <c:v>8.1954999999999997E-3</c:v>
                      </c:pt>
                      <c:pt idx="15">
                        <c:v>7.6453199999999997E-3</c:v>
                      </c:pt>
                      <c:pt idx="16">
                        <c:v>7.6568199999999999E-3</c:v>
                      </c:pt>
                      <c:pt idx="17">
                        <c:v>7.5389699999999999E-3</c:v>
                      </c:pt>
                      <c:pt idx="18">
                        <c:v>7.1080099999999997E-3</c:v>
                      </c:pt>
                      <c:pt idx="19">
                        <c:v>7.0583399999999998E-3</c:v>
                      </c:pt>
                      <c:pt idx="20">
                        <c:v>6.8253100000000002E-3</c:v>
                      </c:pt>
                      <c:pt idx="21">
                        <c:v>6.6509899999999999E-3</c:v>
                      </c:pt>
                      <c:pt idx="22">
                        <c:v>6.5593300000000004E-3</c:v>
                      </c:pt>
                      <c:pt idx="23">
                        <c:v>6.1862200000000001E-3</c:v>
                      </c:pt>
                      <c:pt idx="24">
                        <c:v>6.15337E-3</c:v>
                      </c:pt>
                      <c:pt idx="25">
                        <c:v>6.0314000000000001E-3</c:v>
                      </c:pt>
                      <c:pt idx="26">
                        <c:v>5.8372600000000004E-3</c:v>
                      </c:pt>
                      <c:pt idx="27">
                        <c:v>5.8301200000000003E-3</c:v>
                      </c:pt>
                      <c:pt idx="28">
                        <c:v>5.3471500000000002E-3</c:v>
                      </c:pt>
                      <c:pt idx="29">
                        <c:v>5.4443299999999998E-3</c:v>
                      </c:pt>
                      <c:pt idx="30">
                        <c:v>5.4102899999999999E-3</c:v>
                      </c:pt>
                      <c:pt idx="31">
                        <c:v>5.0439100000000004E-3</c:v>
                      </c:pt>
                      <c:pt idx="32">
                        <c:v>5.1558400000000001E-3</c:v>
                      </c:pt>
                      <c:pt idx="33">
                        <c:v>4.7952899999999998E-3</c:v>
                      </c:pt>
                      <c:pt idx="34">
                        <c:v>4.8498300000000003E-3</c:v>
                      </c:pt>
                      <c:pt idx="35">
                        <c:v>4.7038999999999996E-3</c:v>
                      </c:pt>
                      <c:pt idx="36">
                        <c:v>4.5777999999999999E-3</c:v>
                      </c:pt>
                      <c:pt idx="37">
                        <c:v>4.5928000000000002E-3</c:v>
                      </c:pt>
                      <c:pt idx="38">
                        <c:v>4.2533900000000001E-3</c:v>
                      </c:pt>
                      <c:pt idx="39">
                        <c:v>4.2652699999999998E-3</c:v>
                      </c:pt>
                      <c:pt idx="40">
                        <c:v>4.2329999999999998E-3</c:v>
                      </c:pt>
                      <c:pt idx="41">
                        <c:v>4.0948399999999998E-3</c:v>
                      </c:pt>
                      <c:pt idx="42">
                        <c:v>4.1069599999999998E-3</c:v>
                      </c:pt>
                      <c:pt idx="43">
                        <c:v>3.7123099999999999E-3</c:v>
                      </c:pt>
                      <c:pt idx="44">
                        <c:v>3.86689E-3</c:v>
                      </c:pt>
                      <c:pt idx="45">
                        <c:v>3.86996E-3</c:v>
                      </c:pt>
                      <c:pt idx="46">
                        <c:v>3.5381900000000001E-3</c:v>
                      </c:pt>
                      <c:pt idx="47">
                        <c:v>3.6442200000000001E-3</c:v>
                      </c:pt>
                      <c:pt idx="48">
                        <c:v>3.5475099999999998E-3</c:v>
                      </c:pt>
                      <c:pt idx="49">
                        <c:v>3.4341799999999998E-3</c:v>
                      </c:pt>
                      <c:pt idx="50">
                        <c:v>3.46387E-3</c:v>
                      </c:pt>
                      <c:pt idx="51">
                        <c:v>3.17337E-3</c:v>
                      </c:pt>
                      <c:pt idx="52">
                        <c:v>3.22441E-3</c:v>
                      </c:pt>
                      <c:pt idx="53">
                        <c:v>3.2452000000000002E-3</c:v>
                      </c:pt>
                      <c:pt idx="54">
                        <c:v>3.08391E-3</c:v>
                      </c:pt>
                      <c:pt idx="55">
                        <c:v>3.1134999999999999E-3</c:v>
                      </c:pt>
                      <c:pt idx="56">
                        <c:v>2.99146E-3</c:v>
                      </c:pt>
                      <c:pt idx="57">
                        <c:v>3.0326099999999998E-3</c:v>
                      </c:pt>
                      <c:pt idx="58">
                        <c:v>2.6800399999999999E-3</c:v>
                      </c:pt>
                      <c:pt idx="59">
                        <c:v>2.86222E-3</c:v>
                      </c:pt>
                      <c:pt idx="60">
                        <c:v>2.8812899999999999E-3</c:v>
                      </c:pt>
                      <c:pt idx="61">
                        <c:v>2.5689599999999999E-3</c:v>
                      </c:pt>
                      <c:pt idx="62">
                        <c:v>2.7022600000000002E-3</c:v>
                      </c:pt>
                      <c:pt idx="63">
                        <c:v>2.6298300000000001E-3</c:v>
                      </c:pt>
                      <c:pt idx="64">
                        <c:v>2.5259200000000001E-3</c:v>
                      </c:pt>
                      <c:pt idx="65">
                        <c:v>2.6124199999999998E-3</c:v>
                      </c:pt>
                      <c:pt idx="66">
                        <c:v>2.31818E-3</c:v>
                      </c:pt>
                      <c:pt idx="67">
                        <c:v>2.3826099999999998E-3</c:v>
                      </c:pt>
                      <c:pt idx="68">
                        <c:v>2.4327900000000002E-3</c:v>
                      </c:pt>
                      <c:pt idx="69">
                        <c:v>2.3180200000000001E-3</c:v>
                      </c:pt>
                      <c:pt idx="70">
                        <c:v>2.3765800000000001E-3</c:v>
                      </c:pt>
                      <c:pt idx="71">
                        <c:v>2.0458999999999998E-3</c:v>
                      </c:pt>
                    </c:numCache>
                  </c:numRef>
                </c:val>
                <c:smooth val="0"/>
                <c:extLst>
                  <c:ext xmlns:c16="http://schemas.microsoft.com/office/drawing/2014/chart" uri="{C3380CC4-5D6E-409C-BE32-E72D297353CC}">
                    <c16:uniqueId val="{00000016-D29B-44D9-AF7A-95FC27D3933B}"/>
                  </c:ext>
                </c:extLst>
              </c15:ser>
            </c15:filteredLineSeries>
            <c15:filteredLineSeries>
              <c15:ser>
                <c:idx val="12"/>
                <c:order val="12"/>
                <c:tx>
                  <c:v>Rampa del aceite de jatropha a una velocidad de cizalla de 10Hz</c:v>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extLst xmlns:c15="http://schemas.microsoft.com/office/drawing/2012/chart">
                      <c:ext xmlns:c15="http://schemas.microsoft.com/office/drawing/2012/chart" uri="{02D57815-91ED-43cb-92C2-25804820EDAC}">
                        <c15:formulaRef>
                          <c15:sqref>rampa_palmiste_10Hz!$G$40:$G$111</c15:sqref>
                        </c15:formulaRef>
                      </c:ext>
                    </c:extLst>
                    <c:strCache>
                      <c:ptCount val="72"/>
                      <c:pt idx="0">
                        <c:v>50.786</c:v>
                      </c:pt>
                      <c:pt idx="1">
                        <c:v>51.589</c:v>
                      </c:pt>
                      <c:pt idx="2">
                        <c:v>52.477</c:v>
                      </c:pt>
                      <c:pt idx="3">
                        <c:v>53.251</c:v>
                      </c:pt>
                      <c:pt idx="4">
                        <c:v>54.131</c:v>
                      </c:pt>
                      <c:pt idx="5">
                        <c:v>54.951</c:v>
                      </c:pt>
                      <c:pt idx="6">
                        <c:v>55.775</c:v>
                      </c:pt>
                      <c:pt idx="7">
                        <c:v>56.63</c:v>
                      </c:pt>
                      <c:pt idx="8">
                        <c:v>57.43</c:v>
                      </c:pt>
                      <c:pt idx="9">
                        <c:v>58.302</c:v>
                      </c:pt>
                      <c:pt idx="10">
                        <c:v>59.132</c:v>
                      </c:pt>
                      <c:pt idx="11">
                        <c:v>59.943</c:v>
                      </c:pt>
                      <c:pt idx="12">
                        <c:v>60.793</c:v>
                      </c:pt>
                      <c:pt idx="13">
                        <c:v>61.628</c:v>
                      </c:pt>
                      <c:pt idx="14">
                        <c:v>62.417</c:v>
                      </c:pt>
                      <c:pt idx="15">
                        <c:v>63.318</c:v>
                      </c:pt>
                      <c:pt idx="16">
                        <c:v>64.111</c:v>
                      </c:pt>
                      <c:pt idx="17">
                        <c:v>64.966</c:v>
                      </c:pt>
                      <c:pt idx="18">
                        <c:v>65.804</c:v>
                      </c:pt>
                      <c:pt idx="19">
                        <c:v>66.588</c:v>
                      </c:pt>
                      <c:pt idx="20">
                        <c:v>67.474</c:v>
                      </c:pt>
                      <c:pt idx="21">
                        <c:v>68.287</c:v>
                      </c:pt>
                      <c:pt idx="22">
                        <c:v>69.137</c:v>
                      </c:pt>
                      <c:pt idx="23">
                        <c:v>69.982</c:v>
                      </c:pt>
                      <c:pt idx="24">
                        <c:v>70.796</c:v>
                      </c:pt>
                      <c:pt idx="25">
                        <c:v>71.645</c:v>
                      </c:pt>
                      <c:pt idx="26">
                        <c:v>72.449</c:v>
                      </c:pt>
                      <c:pt idx="27">
                        <c:v>73.268</c:v>
                      </c:pt>
                      <c:pt idx="28">
                        <c:v>74.139</c:v>
                      </c:pt>
                      <c:pt idx="29">
                        <c:v>74.946</c:v>
                      </c:pt>
                      <c:pt idx="30">
                        <c:v>75.835</c:v>
                      </c:pt>
                      <c:pt idx="31">
                        <c:v>76.604</c:v>
                      </c:pt>
                      <c:pt idx="32">
                        <c:v>77.429</c:v>
                      </c:pt>
                      <c:pt idx="33">
                        <c:v>78.305</c:v>
                      </c:pt>
                      <c:pt idx="34">
                        <c:v>79.112</c:v>
                      </c:pt>
                      <c:pt idx="35">
                        <c:v>79.943</c:v>
                      </c:pt>
                      <c:pt idx="36">
                        <c:v>80.807</c:v>
                      </c:pt>
                      <c:pt idx="37">
                        <c:v>81.617</c:v>
                      </c:pt>
                      <c:pt idx="38">
                        <c:v>82.494</c:v>
                      </c:pt>
                      <c:pt idx="39">
                        <c:v>83.279</c:v>
                      </c:pt>
                      <c:pt idx="40">
                        <c:v>84.111</c:v>
                      </c:pt>
                      <c:pt idx="41">
                        <c:v>84.965</c:v>
                      </c:pt>
                      <c:pt idx="42">
                        <c:v>85.784</c:v>
                      </c:pt>
                      <c:pt idx="43">
                        <c:v>86.635</c:v>
                      </c:pt>
                      <c:pt idx="44">
                        <c:v>87.459</c:v>
                      </c:pt>
                      <c:pt idx="45">
                        <c:v>88.277</c:v>
                      </c:pt>
                      <c:pt idx="46">
                        <c:v>89.138</c:v>
                      </c:pt>
                      <c:pt idx="47">
                        <c:v>89.97</c:v>
                      </c:pt>
                      <c:pt idx="48">
                        <c:v>90.763</c:v>
                      </c:pt>
                      <c:pt idx="49">
                        <c:v>91.647</c:v>
                      </c:pt>
                      <c:pt idx="50">
                        <c:v>92.456</c:v>
                      </c:pt>
                      <c:pt idx="51">
                        <c:v>93.315</c:v>
                      </c:pt>
                      <c:pt idx="52">
                        <c:v>94.112</c:v>
                      </c:pt>
                      <c:pt idx="53">
                        <c:v>94.928</c:v>
                      </c:pt>
                      <c:pt idx="54">
                        <c:v>95.827</c:v>
                      </c:pt>
                      <c:pt idx="55">
                        <c:v>96.594</c:v>
                      </c:pt>
                      <c:pt idx="56">
                        <c:v>97.49</c:v>
                      </c:pt>
                      <c:pt idx="57">
                        <c:v>98.304</c:v>
                      </c:pt>
                      <c:pt idx="58">
                        <c:v>99.12</c:v>
                      </c:pt>
                      <c:pt idx="59">
                        <c:v>99.975</c:v>
                      </c:pt>
                      <c:pt idx="60">
                        <c:v>100.781</c:v>
                      </c:pt>
                      <c:pt idx="61">
                        <c:v>101.595</c:v>
                      </c:pt>
                      <c:pt idx="62">
                        <c:v>102.453</c:v>
                      </c:pt>
                      <c:pt idx="63">
                        <c:v>103.263</c:v>
                      </c:pt>
                      <c:pt idx="64">
                        <c:v>104.141</c:v>
                      </c:pt>
                      <c:pt idx="65">
                        <c:v>104.953</c:v>
                      </c:pt>
                      <c:pt idx="66">
                        <c:v>105.748</c:v>
                      </c:pt>
                      <c:pt idx="67">
                        <c:v>106.65</c:v>
                      </c:pt>
                      <c:pt idx="68">
                        <c:v>107.439</c:v>
                      </c:pt>
                      <c:pt idx="69">
                        <c:v>108.302</c:v>
                      </c:pt>
                      <c:pt idx="70">
                        <c:v>109.137</c:v>
                      </c:pt>
                      <c:pt idx="71">
                        <c:v>109.93</c:v>
                      </c:pt>
                    </c:strCache>
                  </c:strRef>
                </c:cat>
                <c:val>
                  <c:numRef>
                    <c:extLst xmlns:c15="http://schemas.microsoft.com/office/drawing/2012/chart">
                      <c:ext xmlns:c15="http://schemas.microsoft.com/office/drawing/2012/chart" uri="{02D57815-91ED-43cb-92C2-25804820EDAC}">
                        <c15:formulaRef>
                          <c15:sqref>rampa_jatropha_10Hz!$E$52:$E$123</c15:sqref>
                        </c15:formulaRef>
                      </c:ext>
                    </c:extLst>
                    <c:numCache>
                      <c:formatCode>General</c:formatCode>
                      <c:ptCount val="72"/>
                      <c:pt idx="0">
                        <c:v>1.6265399999999999E-2</c:v>
                      </c:pt>
                      <c:pt idx="1">
                        <c:v>1.6266099999999999E-2</c:v>
                      </c:pt>
                      <c:pt idx="2">
                        <c:v>1.7318199999999999E-2</c:v>
                      </c:pt>
                      <c:pt idx="3">
                        <c:v>1.48378E-2</c:v>
                      </c:pt>
                      <c:pt idx="4">
                        <c:v>1.61374E-2</c:v>
                      </c:pt>
                      <c:pt idx="5">
                        <c:v>1.46526E-2</c:v>
                      </c:pt>
                      <c:pt idx="6">
                        <c:v>1.5265900000000001E-2</c:v>
                      </c:pt>
                      <c:pt idx="7">
                        <c:v>1.4234E-2</c:v>
                      </c:pt>
                      <c:pt idx="8">
                        <c:v>1.3421199999999999E-2</c:v>
                      </c:pt>
                      <c:pt idx="9">
                        <c:v>1.2541E-2</c:v>
                      </c:pt>
                      <c:pt idx="10">
                        <c:v>1.24046E-2</c:v>
                      </c:pt>
                      <c:pt idx="11">
                        <c:v>1.19647E-2</c:v>
                      </c:pt>
                      <c:pt idx="12">
                        <c:v>1.2413799999999999E-2</c:v>
                      </c:pt>
                      <c:pt idx="13">
                        <c:v>1.2119599999999999E-2</c:v>
                      </c:pt>
                      <c:pt idx="14">
                        <c:v>1.22139E-2</c:v>
                      </c:pt>
                      <c:pt idx="15">
                        <c:v>1.2113799999999999E-2</c:v>
                      </c:pt>
                      <c:pt idx="16">
                        <c:v>1.24069E-2</c:v>
                      </c:pt>
                      <c:pt idx="17">
                        <c:v>1.1566699999999999E-2</c:v>
                      </c:pt>
                      <c:pt idx="18">
                        <c:v>1.0863100000000001E-2</c:v>
                      </c:pt>
                      <c:pt idx="19">
                        <c:v>9.9948299999999997E-3</c:v>
                      </c:pt>
                      <c:pt idx="20">
                        <c:v>1.06359E-2</c:v>
                      </c:pt>
                      <c:pt idx="21">
                        <c:v>9.8113899999999997E-3</c:v>
                      </c:pt>
                      <c:pt idx="22">
                        <c:v>9.4947999999999994E-3</c:v>
                      </c:pt>
                      <c:pt idx="23">
                        <c:v>1.10522E-2</c:v>
                      </c:pt>
                      <c:pt idx="24">
                        <c:v>1.10717E-2</c:v>
                      </c:pt>
                      <c:pt idx="25">
                        <c:v>9.5984E-3</c:v>
                      </c:pt>
                      <c:pt idx="26">
                        <c:v>8.8808600000000008E-3</c:v>
                      </c:pt>
                      <c:pt idx="27">
                        <c:v>9.6114200000000007E-3</c:v>
                      </c:pt>
                      <c:pt idx="28">
                        <c:v>8.8574399999999994E-3</c:v>
                      </c:pt>
                      <c:pt idx="29">
                        <c:v>8.5764799999999992E-3</c:v>
                      </c:pt>
                      <c:pt idx="30">
                        <c:v>8.7592199999999999E-3</c:v>
                      </c:pt>
                      <c:pt idx="31">
                        <c:v>8.2599000000000006E-3</c:v>
                      </c:pt>
                      <c:pt idx="32">
                        <c:v>7.6647E-3</c:v>
                      </c:pt>
                      <c:pt idx="33">
                        <c:v>7.4301100000000002E-3</c:v>
                      </c:pt>
                      <c:pt idx="34">
                        <c:v>7.8964599999999992E-3</c:v>
                      </c:pt>
                      <c:pt idx="35">
                        <c:v>7.7222499999999999E-3</c:v>
                      </c:pt>
                      <c:pt idx="36">
                        <c:v>7.6960700000000002E-3</c:v>
                      </c:pt>
                      <c:pt idx="37">
                        <c:v>7.6103200000000003E-3</c:v>
                      </c:pt>
                      <c:pt idx="38">
                        <c:v>7.4459299999999999E-3</c:v>
                      </c:pt>
                      <c:pt idx="39">
                        <c:v>6.8309199999999999E-3</c:v>
                      </c:pt>
                      <c:pt idx="40">
                        <c:v>6.6195300000000002E-3</c:v>
                      </c:pt>
                      <c:pt idx="41">
                        <c:v>7.1568999999999999E-3</c:v>
                      </c:pt>
                      <c:pt idx="42">
                        <c:v>6.7352000000000002E-3</c:v>
                      </c:pt>
                      <c:pt idx="43">
                        <c:v>7.4516699999999996E-3</c:v>
                      </c:pt>
                      <c:pt idx="44">
                        <c:v>7.3664999999999998E-3</c:v>
                      </c:pt>
                      <c:pt idx="45">
                        <c:v>6.6133700000000004E-3</c:v>
                      </c:pt>
                      <c:pt idx="46">
                        <c:v>6.6335200000000004E-3</c:v>
                      </c:pt>
                      <c:pt idx="47">
                        <c:v>6.1874E-3</c:v>
                      </c:pt>
                      <c:pt idx="48">
                        <c:v>6.8661900000000003E-3</c:v>
                      </c:pt>
                      <c:pt idx="49">
                        <c:v>6.2553900000000004E-3</c:v>
                      </c:pt>
                      <c:pt idx="50">
                        <c:v>5.9507800000000001E-3</c:v>
                      </c:pt>
                      <c:pt idx="51">
                        <c:v>5.9418500000000003E-3</c:v>
                      </c:pt>
                      <c:pt idx="52">
                        <c:v>6.0251899999999997E-3</c:v>
                      </c:pt>
                      <c:pt idx="53">
                        <c:v>5.2829499999999998E-3</c:v>
                      </c:pt>
                      <c:pt idx="54">
                        <c:v>5.6697500000000003E-3</c:v>
                      </c:pt>
                      <c:pt idx="55">
                        <c:v>5.4813199999999996E-3</c:v>
                      </c:pt>
                      <c:pt idx="56">
                        <c:v>5.84082E-3</c:v>
                      </c:pt>
                      <c:pt idx="57">
                        <c:v>6.0871800000000002E-3</c:v>
                      </c:pt>
                      <c:pt idx="58">
                        <c:v>5.4710100000000001E-3</c:v>
                      </c:pt>
                      <c:pt idx="59">
                        <c:v>5.2011399999999999E-3</c:v>
                      </c:pt>
                      <c:pt idx="60">
                        <c:v>5.0389900000000001E-3</c:v>
                      </c:pt>
                      <c:pt idx="61">
                        <c:v>4.5994599999999997E-3</c:v>
                      </c:pt>
                      <c:pt idx="62">
                        <c:v>5.4841400000000002E-3</c:v>
                      </c:pt>
                      <c:pt idx="63">
                        <c:v>5.3291500000000004E-3</c:v>
                      </c:pt>
                      <c:pt idx="64">
                        <c:v>5.6441900000000003E-3</c:v>
                      </c:pt>
                      <c:pt idx="65">
                        <c:v>5.1504300000000001E-3</c:v>
                      </c:pt>
                      <c:pt idx="66">
                        <c:v>5.01945E-3</c:v>
                      </c:pt>
                      <c:pt idx="67">
                        <c:v>5.1418799999999997E-3</c:v>
                      </c:pt>
                      <c:pt idx="68">
                        <c:v>4.6823899999999998E-3</c:v>
                      </c:pt>
                      <c:pt idx="69">
                        <c:v>4.4846499999999997E-3</c:v>
                      </c:pt>
                      <c:pt idx="70">
                        <c:v>5.4889400000000003E-3</c:v>
                      </c:pt>
                      <c:pt idx="71">
                        <c:v>4.46825E-3</c:v>
                      </c:pt>
                    </c:numCache>
                  </c:numRef>
                </c:val>
                <c:smooth val="0"/>
                <c:extLst>
                  <c:ext xmlns:c16="http://schemas.microsoft.com/office/drawing/2014/chart" uri="{C3380CC4-5D6E-409C-BE32-E72D297353CC}">
                    <c16:uniqueId val="{00000017-D29B-44D9-AF7A-95FC27D3933B}"/>
                  </c:ext>
                </c:extLst>
              </c15:ser>
            </c15:filteredLineSeries>
            <c15:filteredLineSeries>
              <c15:ser>
                <c:idx val="13"/>
                <c:order val="13"/>
                <c:tx>
                  <c:v>Rampa del aceite de palma a una velocidad de cizalla de 10Hz</c:v>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extLst xmlns:c15="http://schemas.microsoft.com/office/drawing/2012/chart">
                      <c:ext xmlns:c15="http://schemas.microsoft.com/office/drawing/2012/chart" uri="{02D57815-91ED-43cb-92C2-25804820EDAC}">
                        <c15:formulaRef>
                          <c15:sqref>rampa_palmiste_10Hz!$G$40:$G$111</c15:sqref>
                        </c15:formulaRef>
                      </c:ext>
                    </c:extLst>
                    <c:strCache>
                      <c:ptCount val="72"/>
                      <c:pt idx="0">
                        <c:v>50.786</c:v>
                      </c:pt>
                      <c:pt idx="1">
                        <c:v>51.589</c:v>
                      </c:pt>
                      <c:pt idx="2">
                        <c:v>52.477</c:v>
                      </c:pt>
                      <c:pt idx="3">
                        <c:v>53.251</c:v>
                      </c:pt>
                      <c:pt idx="4">
                        <c:v>54.131</c:v>
                      </c:pt>
                      <c:pt idx="5">
                        <c:v>54.951</c:v>
                      </c:pt>
                      <c:pt idx="6">
                        <c:v>55.775</c:v>
                      </c:pt>
                      <c:pt idx="7">
                        <c:v>56.63</c:v>
                      </c:pt>
                      <c:pt idx="8">
                        <c:v>57.43</c:v>
                      </c:pt>
                      <c:pt idx="9">
                        <c:v>58.302</c:v>
                      </c:pt>
                      <c:pt idx="10">
                        <c:v>59.132</c:v>
                      </c:pt>
                      <c:pt idx="11">
                        <c:v>59.943</c:v>
                      </c:pt>
                      <c:pt idx="12">
                        <c:v>60.793</c:v>
                      </c:pt>
                      <c:pt idx="13">
                        <c:v>61.628</c:v>
                      </c:pt>
                      <c:pt idx="14">
                        <c:v>62.417</c:v>
                      </c:pt>
                      <c:pt idx="15">
                        <c:v>63.318</c:v>
                      </c:pt>
                      <c:pt idx="16">
                        <c:v>64.111</c:v>
                      </c:pt>
                      <c:pt idx="17">
                        <c:v>64.966</c:v>
                      </c:pt>
                      <c:pt idx="18">
                        <c:v>65.804</c:v>
                      </c:pt>
                      <c:pt idx="19">
                        <c:v>66.588</c:v>
                      </c:pt>
                      <c:pt idx="20">
                        <c:v>67.474</c:v>
                      </c:pt>
                      <c:pt idx="21">
                        <c:v>68.287</c:v>
                      </c:pt>
                      <c:pt idx="22">
                        <c:v>69.137</c:v>
                      </c:pt>
                      <c:pt idx="23">
                        <c:v>69.982</c:v>
                      </c:pt>
                      <c:pt idx="24">
                        <c:v>70.796</c:v>
                      </c:pt>
                      <c:pt idx="25">
                        <c:v>71.645</c:v>
                      </c:pt>
                      <c:pt idx="26">
                        <c:v>72.449</c:v>
                      </c:pt>
                      <c:pt idx="27">
                        <c:v>73.268</c:v>
                      </c:pt>
                      <c:pt idx="28">
                        <c:v>74.139</c:v>
                      </c:pt>
                      <c:pt idx="29">
                        <c:v>74.946</c:v>
                      </c:pt>
                      <c:pt idx="30">
                        <c:v>75.835</c:v>
                      </c:pt>
                      <c:pt idx="31">
                        <c:v>76.604</c:v>
                      </c:pt>
                      <c:pt idx="32">
                        <c:v>77.429</c:v>
                      </c:pt>
                      <c:pt idx="33">
                        <c:v>78.305</c:v>
                      </c:pt>
                      <c:pt idx="34">
                        <c:v>79.112</c:v>
                      </c:pt>
                      <c:pt idx="35">
                        <c:v>79.943</c:v>
                      </c:pt>
                      <c:pt idx="36">
                        <c:v>80.807</c:v>
                      </c:pt>
                      <c:pt idx="37">
                        <c:v>81.617</c:v>
                      </c:pt>
                      <c:pt idx="38">
                        <c:v>82.494</c:v>
                      </c:pt>
                      <c:pt idx="39">
                        <c:v>83.279</c:v>
                      </c:pt>
                      <c:pt idx="40">
                        <c:v>84.111</c:v>
                      </c:pt>
                      <c:pt idx="41">
                        <c:v>84.965</c:v>
                      </c:pt>
                      <c:pt idx="42">
                        <c:v>85.784</c:v>
                      </c:pt>
                      <c:pt idx="43">
                        <c:v>86.635</c:v>
                      </c:pt>
                      <c:pt idx="44">
                        <c:v>87.459</c:v>
                      </c:pt>
                      <c:pt idx="45">
                        <c:v>88.277</c:v>
                      </c:pt>
                      <c:pt idx="46">
                        <c:v>89.138</c:v>
                      </c:pt>
                      <c:pt idx="47">
                        <c:v>89.97</c:v>
                      </c:pt>
                      <c:pt idx="48">
                        <c:v>90.763</c:v>
                      </c:pt>
                      <c:pt idx="49">
                        <c:v>91.647</c:v>
                      </c:pt>
                      <c:pt idx="50">
                        <c:v>92.456</c:v>
                      </c:pt>
                      <c:pt idx="51">
                        <c:v>93.315</c:v>
                      </c:pt>
                      <c:pt idx="52">
                        <c:v>94.112</c:v>
                      </c:pt>
                      <c:pt idx="53">
                        <c:v>94.928</c:v>
                      </c:pt>
                      <c:pt idx="54">
                        <c:v>95.827</c:v>
                      </c:pt>
                      <c:pt idx="55">
                        <c:v>96.594</c:v>
                      </c:pt>
                      <c:pt idx="56">
                        <c:v>97.49</c:v>
                      </c:pt>
                      <c:pt idx="57">
                        <c:v>98.304</c:v>
                      </c:pt>
                      <c:pt idx="58">
                        <c:v>99.12</c:v>
                      </c:pt>
                      <c:pt idx="59">
                        <c:v>99.975</c:v>
                      </c:pt>
                      <c:pt idx="60">
                        <c:v>100.781</c:v>
                      </c:pt>
                      <c:pt idx="61">
                        <c:v>101.595</c:v>
                      </c:pt>
                      <c:pt idx="62">
                        <c:v>102.453</c:v>
                      </c:pt>
                      <c:pt idx="63">
                        <c:v>103.263</c:v>
                      </c:pt>
                      <c:pt idx="64">
                        <c:v>104.141</c:v>
                      </c:pt>
                      <c:pt idx="65">
                        <c:v>104.953</c:v>
                      </c:pt>
                      <c:pt idx="66">
                        <c:v>105.748</c:v>
                      </c:pt>
                      <c:pt idx="67">
                        <c:v>106.65</c:v>
                      </c:pt>
                      <c:pt idx="68">
                        <c:v>107.439</c:v>
                      </c:pt>
                      <c:pt idx="69">
                        <c:v>108.302</c:v>
                      </c:pt>
                      <c:pt idx="70">
                        <c:v>109.137</c:v>
                      </c:pt>
                      <c:pt idx="71">
                        <c:v>109.93</c:v>
                      </c:pt>
                    </c:strCache>
                  </c:strRef>
                </c:cat>
                <c:val>
                  <c:numRef>
                    <c:extLst xmlns:c15="http://schemas.microsoft.com/office/drawing/2012/chart">
                      <c:ext xmlns:c15="http://schemas.microsoft.com/office/drawing/2012/chart" uri="{02D57815-91ED-43cb-92C2-25804820EDAC}">
                        <c15:formulaRef>
                          <c15:sqref>rampa_palma_10Hz!$E$62:$E$133</c15:sqref>
                        </c15:formulaRef>
                      </c:ext>
                    </c:extLst>
                    <c:numCache>
                      <c:formatCode>General</c:formatCode>
                      <c:ptCount val="72"/>
                      <c:pt idx="0">
                        <c:v>3.1673300000000001E-2</c:v>
                      </c:pt>
                      <c:pt idx="1">
                        <c:v>3.1947499999999997E-2</c:v>
                      </c:pt>
                      <c:pt idx="2">
                        <c:v>3.08036E-2</c:v>
                      </c:pt>
                      <c:pt idx="3">
                        <c:v>2.8207200000000002E-2</c:v>
                      </c:pt>
                      <c:pt idx="4">
                        <c:v>2.7613800000000001E-2</c:v>
                      </c:pt>
                      <c:pt idx="5">
                        <c:v>2.7445000000000001E-2</c:v>
                      </c:pt>
                      <c:pt idx="6">
                        <c:v>2.5704399999999999E-2</c:v>
                      </c:pt>
                      <c:pt idx="7">
                        <c:v>2.6795900000000001E-2</c:v>
                      </c:pt>
                      <c:pt idx="8">
                        <c:v>2.71618E-2</c:v>
                      </c:pt>
                      <c:pt idx="9">
                        <c:v>2.6042099999999999E-2</c:v>
                      </c:pt>
                      <c:pt idx="10">
                        <c:v>2.2303300000000002E-2</c:v>
                      </c:pt>
                      <c:pt idx="11">
                        <c:v>2.0752099999999999E-2</c:v>
                      </c:pt>
                      <c:pt idx="12">
                        <c:v>2.1935099999999999E-2</c:v>
                      </c:pt>
                      <c:pt idx="13">
                        <c:v>1.9564100000000001E-2</c:v>
                      </c:pt>
                      <c:pt idx="14">
                        <c:v>2.04803E-2</c:v>
                      </c:pt>
                      <c:pt idx="15">
                        <c:v>1.9297499999999999E-2</c:v>
                      </c:pt>
                      <c:pt idx="16">
                        <c:v>1.9838499999999998E-2</c:v>
                      </c:pt>
                      <c:pt idx="17">
                        <c:v>1.7226700000000001E-2</c:v>
                      </c:pt>
                      <c:pt idx="18">
                        <c:v>1.5666099999999999E-2</c:v>
                      </c:pt>
                      <c:pt idx="19">
                        <c:v>1.6371699999999999E-2</c:v>
                      </c:pt>
                      <c:pt idx="20">
                        <c:v>1.5453400000000001E-2</c:v>
                      </c:pt>
                      <c:pt idx="21">
                        <c:v>1.59025E-2</c:v>
                      </c:pt>
                      <c:pt idx="22">
                        <c:v>1.3634800000000001E-2</c:v>
                      </c:pt>
                      <c:pt idx="23">
                        <c:v>1.44075E-2</c:v>
                      </c:pt>
                      <c:pt idx="24">
                        <c:v>1.6339300000000001E-2</c:v>
                      </c:pt>
                      <c:pt idx="25">
                        <c:v>1.5802699999999999E-2</c:v>
                      </c:pt>
                      <c:pt idx="26">
                        <c:v>1.3792199999999999E-2</c:v>
                      </c:pt>
                      <c:pt idx="27">
                        <c:v>1.319E-2</c:v>
                      </c:pt>
                      <c:pt idx="28">
                        <c:v>1.2999999999999999E-2</c:v>
                      </c:pt>
                      <c:pt idx="29">
                        <c:v>1.23537E-2</c:v>
                      </c:pt>
                      <c:pt idx="30">
                        <c:v>1.2253E-2</c:v>
                      </c:pt>
                      <c:pt idx="31">
                        <c:v>1.1235500000000001E-2</c:v>
                      </c:pt>
                      <c:pt idx="32">
                        <c:v>1.00424E-2</c:v>
                      </c:pt>
                      <c:pt idx="33">
                        <c:v>9.9528199999999994E-3</c:v>
                      </c:pt>
                      <c:pt idx="34">
                        <c:v>9.7721700000000002E-3</c:v>
                      </c:pt>
                      <c:pt idx="35">
                        <c:v>9.1684999999999996E-3</c:v>
                      </c:pt>
                      <c:pt idx="36">
                        <c:v>8.9893500000000001E-3</c:v>
                      </c:pt>
                      <c:pt idx="37">
                        <c:v>8.8239500000000005E-3</c:v>
                      </c:pt>
                      <c:pt idx="38">
                        <c:v>8.9368399999999997E-3</c:v>
                      </c:pt>
                      <c:pt idx="39">
                        <c:v>8.8730700000000003E-3</c:v>
                      </c:pt>
                      <c:pt idx="40">
                        <c:v>8.9888299999999997E-3</c:v>
                      </c:pt>
                      <c:pt idx="41">
                        <c:v>8.3015499999999996E-3</c:v>
                      </c:pt>
                      <c:pt idx="42">
                        <c:v>8.2490199999999993E-3</c:v>
                      </c:pt>
                      <c:pt idx="43">
                        <c:v>8.1979800000000005E-3</c:v>
                      </c:pt>
                      <c:pt idx="44">
                        <c:v>8.1869899999999999E-3</c:v>
                      </c:pt>
                      <c:pt idx="45">
                        <c:v>7.6112999999999997E-3</c:v>
                      </c:pt>
                      <c:pt idx="46">
                        <c:v>7.1831300000000002E-3</c:v>
                      </c:pt>
                      <c:pt idx="47">
                        <c:v>7.3775999999999998E-3</c:v>
                      </c:pt>
                      <c:pt idx="48">
                        <c:v>7.3565699999999998E-3</c:v>
                      </c:pt>
                      <c:pt idx="49">
                        <c:v>7.4529899999999996E-3</c:v>
                      </c:pt>
                      <c:pt idx="50">
                        <c:v>7.2141899999999997E-3</c:v>
                      </c:pt>
                      <c:pt idx="51">
                        <c:v>6.5152200000000004E-3</c:v>
                      </c:pt>
                      <c:pt idx="52">
                        <c:v>6.4506600000000004E-3</c:v>
                      </c:pt>
                      <c:pt idx="53">
                        <c:v>5.9982200000000003E-3</c:v>
                      </c:pt>
                      <c:pt idx="54">
                        <c:v>5.9762699999999997E-3</c:v>
                      </c:pt>
                      <c:pt idx="55">
                        <c:v>5.9165399999999996E-3</c:v>
                      </c:pt>
                      <c:pt idx="56">
                        <c:v>5.89515E-3</c:v>
                      </c:pt>
                      <c:pt idx="57">
                        <c:v>5.8869200000000003E-3</c:v>
                      </c:pt>
                      <c:pt idx="58">
                        <c:v>5.7378400000000001E-3</c:v>
                      </c:pt>
                      <c:pt idx="59">
                        <c:v>5.77028E-3</c:v>
                      </c:pt>
                      <c:pt idx="60">
                        <c:v>5.7536999999999996E-3</c:v>
                      </c:pt>
                      <c:pt idx="61">
                        <c:v>5.60116E-3</c:v>
                      </c:pt>
                      <c:pt idx="62">
                        <c:v>5.62219E-3</c:v>
                      </c:pt>
                      <c:pt idx="63">
                        <c:v>5.5860299999999996E-3</c:v>
                      </c:pt>
                      <c:pt idx="64">
                        <c:v>5.5791764000000001E-3</c:v>
                      </c:pt>
                      <c:pt idx="65">
                        <c:v>5.5375299999999997E-3</c:v>
                      </c:pt>
                      <c:pt idx="66">
                        <c:v>5.50126E-3</c:v>
                      </c:pt>
                      <c:pt idx="67">
                        <c:v>5.4944700000000004E-3</c:v>
                      </c:pt>
                      <c:pt idx="68">
                        <c:v>5.4331500000000003E-3</c:v>
                      </c:pt>
                      <c:pt idx="69">
                        <c:v>5.40239E-3</c:v>
                      </c:pt>
                      <c:pt idx="70">
                        <c:v>5.3037500000000003E-3</c:v>
                      </c:pt>
                      <c:pt idx="71">
                        <c:v>5.3486999999999996E-3</c:v>
                      </c:pt>
                    </c:numCache>
                  </c:numRef>
                </c:val>
                <c:smooth val="0"/>
                <c:extLst>
                  <c:ext xmlns:c16="http://schemas.microsoft.com/office/drawing/2014/chart" uri="{C3380CC4-5D6E-409C-BE32-E72D297353CC}">
                    <c16:uniqueId val="{00000018-D29B-44D9-AF7A-95FC27D3933B}"/>
                  </c:ext>
                </c:extLst>
              </c15:ser>
            </c15:filteredLineSeries>
            <c15:filteredLineSeries>
              <c15:ser>
                <c:idx val="14"/>
                <c:order val="14"/>
                <c:tx>
                  <c:v>Rampa del aceite de palmiste a una velocidad de cizalla de 10Hz</c:v>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extLst xmlns:c15="http://schemas.microsoft.com/office/drawing/2012/chart">
                      <c:ext xmlns:c15="http://schemas.microsoft.com/office/drawing/2012/chart" uri="{02D57815-91ED-43cb-92C2-25804820EDAC}">
                        <c15:formulaRef>
                          <c15:sqref>rampa_palmiste_10Hz!$G$40:$G$111</c15:sqref>
                        </c15:formulaRef>
                      </c:ext>
                    </c:extLst>
                    <c:strCache>
                      <c:ptCount val="72"/>
                      <c:pt idx="0">
                        <c:v>50.786</c:v>
                      </c:pt>
                      <c:pt idx="1">
                        <c:v>51.589</c:v>
                      </c:pt>
                      <c:pt idx="2">
                        <c:v>52.477</c:v>
                      </c:pt>
                      <c:pt idx="3">
                        <c:v>53.251</c:v>
                      </c:pt>
                      <c:pt idx="4">
                        <c:v>54.131</c:v>
                      </c:pt>
                      <c:pt idx="5">
                        <c:v>54.951</c:v>
                      </c:pt>
                      <c:pt idx="6">
                        <c:v>55.775</c:v>
                      </c:pt>
                      <c:pt idx="7">
                        <c:v>56.63</c:v>
                      </c:pt>
                      <c:pt idx="8">
                        <c:v>57.43</c:v>
                      </c:pt>
                      <c:pt idx="9">
                        <c:v>58.302</c:v>
                      </c:pt>
                      <c:pt idx="10">
                        <c:v>59.132</c:v>
                      </c:pt>
                      <c:pt idx="11">
                        <c:v>59.943</c:v>
                      </c:pt>
                      <c:pt idx="12">
                        <c:v>60.793</c:v>
                      </c:pt>
                      <c:pt idx="13">
                        <c:v>61.628</c:v>
                      </c:pt>
                      <c:pt idx="14">
                        <c:v>62.417</c:v>
                      </c:pt>
                      <c:pt idx="15">
                        <c:v>63.318</c:v>
                      </c:pt>
                      <c:pt idx="16">
                        <c:v>64.111</c:v>
                      </c:pt>
                      <c:pt idx="17">
                        <c:v>64.966</c:v>
                      </c:pt>
                      <c:pt idx="18">
                        <c:v>65.804</c:v>
                      </c:pt>
                      <c:pt idx="19">
                        <c:v>66.588</c:v>
                      </c:pt>
                      <c:pt idx="20">
                        <c:v>67.474</c:v>
                      </c:pt>
                      <c:pt idx="21">
                        <c:v>68.287</c:v>
                      </c:pt>
                      <c:pt idx="22">
                        <c:v>69.137</c:v>
                      </c:pt>
                      <c:pt idx="23">
                        <c:v>69.982</c:v>
                      </c:pt>
                      <c:pt idx="24">
                        <c:v>70.796</c:v>
                      </c:pt>
                      <c:pt idx="25">
                        <c:v>71.645</c:v>
                      </c:pt>
                      <c:pt idx="26">
                        <c:v>72.449</c:v>
                      </c:pt>
                      <c:pt idx="27">
                        <c:v>73.268</c:v>
                      </c:pt>
                      <c:pt idx="28">
                        <c:v>74.139</c:v>
                      </c:pt>
                      <c:pt idx="29">
                        <c:v>74.946</c:v>
                      </c:pt>
                      <c:pt idx="30">
                        <c:v>75.835</c:v>
                      </c:pt>
                      <c:pt idx="31">
                        <c:v>76.604</c:v>
                      </c:pt>
                      <c:pt idx="32">
                        <c:v>77.429</c:v>
                      </c:pt>
                      <c:pt idx="33">
                        <c:v>78.305</c:v>
                      </c:pt>
                      <c:pt idx="34">
                        <c:v>79.112</c:v>
                      </c:pt>
                      <c:pt idx="35">
                        <c:v>79.943</c:v>
                      </c:pt>
                      <c:pt idx="36">
                        <c:v>80.807</c:v>
                      </c:pt>
                      <c:pt idx="37">
                        <c:v>81.617</c:v>
                      </c:pt>
                      <c:pt idx="38">
                        <c:v>82.494</c:v>
                      </c:pt>
                      <c:pt idx="39">
                        <c:v>83.279</c:v>
                      </c:pt>
                      <c:pt idx="40">
                        <c:v>84.111</c:v>
                      </c:pt>
                      <c:pt idx="41">
                        <c:v>84.965</c:v>
                      </c:pt>
                      <c:pt idx="42">
                        <c:v>85.784</c:v>
                      </c:pt>
                      <c:pt idx="43">
                        <c:v>86.635</c:v>
                      </c:pt>
                      <c:pt idx="44">
                        <c:v>87.459</c:v>
                      </c:pt>
                      <c:pt idx="45">
                        <c:v>88.277</c:v>
                      </c:pt>
                      <c:pt idx="46">
                        <c:v>89.138</c:v>
                      </c:pt>
                      <c:pt idx="47">
                        <c:v>89.97</c:v>
                      </c:pt>
                      <c:pt idx="48">
                        <c:v>90.763</c:v>
                      </c:pt>
                      <c:pt idx="49">
                        <c:v>91.647</c:v>
                      </c:pt>
                      <c:pt idx="50">
                        <c:v>92.456</c:v>
                      </c:pt>
                      <c:pt idx="51">
                        <c:v>93.315</c:v>
                      </c:pt>
                      <c:pt idx="52">
                        <c:v>94.112</c:v>
                      </c:pt>
                      <c:pt idx="53">
                        <c:v>94.928</c:v>
                      </c:pt>
                      <c:pt idx="54">
                        <c:v>95.827</c:v>
                      </c:pt>
                      <c:pt idx="55">
                        <c:v>96.594</c:v>
                      </c:pt>
                      <c:pt idx="56">
                        <c:v>97.49</c:v>
                      </c:pt>
                      <c:pt idx="57">
                        <c:v>98.304</c:v>
                      </c:pt>
                      <c:pt idx="58">
                        <c:v>99.12</c:v>
                      </c:pt>
                      <c:pt idx="59">
                        <c:v>99.975</c:v>
                      </c:pt>
                      <c:pt idx="60">
                        <c:v>100.781</c:v>
                      </c:pt>
                      <c:pt idx="61">
                        <c:v>101.595</c:v>
                      </c:pt>
                      <c:pt idx="62">
                        <c:v>102.453</c:v>
                      </c:pt>
                      <c:pt idx="63">
                        <c:v>103.263</c:v>
                      </c:pt>
                      <c:pt idx="64">
                        <c:v>104.141</c:v>
                      </c:pt>
                      <c:pt idx="65">
                        <c:v>104.953</c:v>
                      </c:pt>
                      <c:pt idx="66">
                        <c:v>105.748</c:v>
                      </c:pt>
                      <c:pt idx="67">
                        <c:v>106.65</c:v>
                      </c:pt>
                      <c:pt idx="68">
                        <c:v>107.439</c:v>
                      </c:pt>
                      <c:pt idx="69">
                        <c:v>108.302</c:v>
                      </c:pt>
                      <c:pt idx="70">
                        <c:v>109.137</c:v>
                      </c:pt>
                      <c:pt idx="71">
                        <c:v>109.93</c:v>
                      </c:pt>
                    </c:strCache>
                  </c:strRef>
                </c:cat>
                <c:val>
                  <c:numRef>
                    <c:extLst xmlns:c15="http://schemas.microsoft.com/office/drawing/2012/chart">
                      <c:ext xmlns:c15="http://schemas.microsoft.com/office/drawing/2012/chart" uri="{02D57815-91ED-43cb-92C2-25804820EDAC}">
                        <c15:formulaRef>
                          <c15:sqref>rampa_palmiste_10Hz!$E$40:$E$111</c15:sqref>
                        </c15:formulaRef>
                      </c:ext>
                    </c:extLst>
                    <c:numCache>
                      <c:formatCode>General</c:formatCode>
                      <c:ptCount val="72"/>
                      <c:pt idx="0">
                        <c:v>1.9229099999999999E-2</c:v>
                      </c:pt>
                      <c:pt idx="1">
                        <c:v>1.8681900000000001E-2</c:v>
                      </c:pt>
                      <c:pt idx="2">
                        <c:v>1.80342E-2</c:v>
                      </c:pt>
                      <c:pt idx="3">
                        <c:v>1.7587999999999999E-2</c:v>
                      </c:pt>
                      <c:pt idx="4">
                        <c:v>1.7170399999999999E-2</c:v>
                      </c:pt>
                      <c:pt idx="5">
                        <c:v>1.65218E-2</c:v>
                      </c:pt>
                      <c:pt idx="6">
                        <c:v>1.6118799999999999E-2</c:v>
                      </c:pt>
                      <c:pt idx="7">
                        <c:v>1.55966E-2</c:v>
                      </c:pt>
                      <c:pt idx="8">
                        <c:v>1.5222299999999999E-2</c:v>
                      </c:pt>
                      <c:pt idx="9">
                        <c:v>1.4879E-2</c:v>
                      </c:pt>
                      <c:pt idx="10">
                        <c:v>1.4224499999999999E-2</c:v>
                      </c:pt>
                      <c:pt idx="11">
                        <c:v>1.39557E-2</c:v>
                      </c:pt>
                      <c:pt idx="12">
                        <c:v>1.3701899999999999E-2</c:v>
                      </c:pt>
                      <c:pt idx="13">
                        <c:v>1.3167999999999999E-2</c:v>
                      </c:pt>
                      <c:pt idx="14">
                        <c:v>1.2844299999999999E-2</c:v>
                      </c:pt>
                      <c:pt idx="15">
                        <c:v>1.24134E-2</c:v>
                      </c:pt>
                      <c:pt idx="16">
                        <c:v>1.21414E-2</c:v>
                      </c:pt>
                      <c:pt idx="17">
                        <c:v>1.1951099999999999E-2</c:v>
                      </c:pt>
                      <c:pt idx="18">
                        <c:v>1.14635E-2</c:v>
                      </c:pt>
                      <c:pt idx="19">
                        <c:v>1.12503E-2</c:v>
                      </c:pt>
                      <c:pt idx="20">
                        <c:v>1.09199E-2</c:v>
                      </c:pt>
                      <c:pt idx="21">
                        <c:v>1.06864E-2</c:v>
                      </c:pt>
                      <c:pt idx="22">
                        <c:v>1.0378699999999999E-2</c:v>
                      </c:pt>
                      <c:pt idx="23">
                        <c:v>1.01882E-2</c:v>
                      </c:pt>
                      <c:pt idx="24">
                        <c:v>1.0001400000000001E-2</c:v>
                      </c:pt>
                      <c:pt idx="25">
                        <c:v>9.5127900000000001E-3</c:v>
                      </c:pt>
                      <c:pt idx="26">
                        <c:v>9.4088699999999997E-3</c:v>
                      </c:pt>
                      <c:pt idx="27">
                        <c:v>9.3307700000000004E-3</c:v>
                      </c:pt>
                      <c:pt idx="28">
                        <c:v>8.9417999999999997E-3</c:v>
                      </c:pt>
                      <c:pt idx="29">
                        <c:v>8.7462700000000004E-3</c:v>
                      </c:pt>
                      <c:pt idx="30">
                        <c:v>8.4796100000000003E-3</c:v>
                      </c:pt>
                      <c:pt idx="31">
                        <c:v>8.3283699999999999E-3</c:v>
                      </c:pt>
                      <c:pt idx="32">
                        <c:v>8.2632299999999999E-3</c:v>
                      </c:pt>
                      <c:pt idx="33">
                        <c:v>7.8838099999999998E-3</c:v>
                      </c:pt>
                      <c:pt idx="34">
                        <c:v>7.78972E-3</c:v>
                      </c:pt>
                      <c:pt idx="35">
                        <c:v>7.5811300000000002E-3</c:v>
                      </c:pt>
                      <c:pt idx="36">
                        <c:v>7.47893E-3</c:v>
                      </c:pt>
                      <c:pt idx="37">
                        <c:v>7.37114E-3</c:v>
                      </c:pt>
                      <c:pt idx="38">
                        <c:v>6.9831299999999997E-3</c:v>
                      </c:pt>
                      <c:pt idx="39">
                        <c:v>6.9520900000000002E-3</c:v>
                      </c:pt>
                      <c:pt idx="40">
                        <c:v>6.9461799999999997E-3</c:v>
                      </c:pt>
                      <c:pt idx="41">
                        <c:v>6.63096E-3</c:v>
                      </c:pt>
                      <c:pt idx="42">
                        <c:v>6.4745000000000002E-3</c:v>
                      </c:pt>
                      <c:pt idx="43">
                        <c:v>6.3199900000000002E-3</c:v>
                      </c:pt>
                      <c:pt idx="44">
                        <c:v>6.2322599999999999E-3</c:v>
                      </c:pt>
                      <c:pt idx="45">
                        <c:v>6.0757900000000002E-3</c:v>
                      </c:pt>
                      <c:pt idx="46">
                        <c:v>5.9741400000000002E-3</c:v>
                      </c:pt>
                      <c:pt idx="47">
                        <c:v>5.9889699999999997E-3</c:v>
                      </c:pt>
                      <c:pt idx="48">
                        <c:v>5.7107700000000004E-3</c:v>
                      </c:pt>
                      <c:pt idx="49">
                        <c:v>5.6395600000000001E-3</c:v>
                      </c:pt>
                      <c:pt idx="50">
                        <c:v>5.53252E-3</c:v>
                      </c:pt>
                      <c:pt idx="51">
                        <c:v>5.4725700000000004E-3</c:v>
                      </c:pt>
                      <c:pt idx="52">
                        <c:v>5.3865800000000002E-3</c:v>
                      </c:pt>
                      <c:pt idx="53">
                        <c:v>5.0878499999999997E-3</c:v>
                      </c:pt>
                      <c:pt idx="54">
                        <c:v>5.1017600000000003E-3</c:v>
                      </c:pt>
                      <c:pt idx="55">
                        <c:v>5.1858700000000004E-3</c:v>
                      </c:pt>
                      <c:pt idx="56">
                        <c:v>4.8895199999999996E-3</c:v>
                      </c:pt>
                      <c:pt idx="57">
                        <c:v>4.7712199999999996E-3</c:v>
                      </c:pt>
                      <c:pt idx="58">
                        <c:v>4.6853900000000002E-3</c:v>
                      </c:pt>
                      <c:pt idx="59">
                        <c:v>4.6207100000000001E-3</c:v>
                      </c:pt>
                      <c:pt idx="60">
                        <c:v>4.6757200000000004E-3</c:v>
                      </c:pt>
                      <c:pt idx="61">
                        <c:v>4.4028399999999999E-3</c:v>
                      </c:pt>
                      <c:pt idx="62">
                        <c:v>4.3765799999999997E-3</c:v>
                      </c:pt>
                      <c:pt idx="63">
                        <c:v>4.3399800000000002E-3</c:v>
                      </c:pt>
                      <c:pt idx="64">
                        <c:v>4.3014300000000002E-3</c:v>
                      </c:pt>
                      <c:pt idx="65">
                        <c:v>4.2390600000000002E-3</c:v>
                      </c:pt>
                      <c:pt idx="66">
                        <c:v>4.14738E-3</c:v>
                      </c:pt>
                      <c:pt idx="67">
                        <c:v>4.0829100000000004E-3</c:v>
                      </c:pt>
                      <c:pt idx="68">
                        <c:v>3.8219899999999999E-3</c:v>
                      </c:pt>
                      <c:pt idx="69">
                        <c:v>3.8648100000000002E-3</c:v>
                      </c:pt>
                      <c:pt idx="70">
                        <c:v>3.9704700000000002E-3</c:v>
                      </c:pt>
                      <c:pt idx="71">
                        <c:v>3.6986900000000001E-3</c:v>
                      </c:pt>
                    </c:numCache>
                  </c:numRef>
                </c:val>
                <c:smooth val="0"/>
                <c:extLst>
                  <c:ext xmlns:c16="http://schemas.microsoft.com/office/drawing/2014/chart" uri="{C3380CC4-5D6E-409C-BE32-E72D297353CC}">
                    <c16:uniqueId val="{00000019-D29B-44D9-AF7A-95FC27D3933B}"/>
                  </c:ext>
                </c:extLst>
              </c15:ser>
            </c15:filteredLineSeries>
          </c:ext>
        </c:extLst>
      </c:lineChart>
      <c:catAx>
        <c:axId val="-975744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Tempratura (ºC)</a:t>
                </a:r>
              </a:p>
            </c:rich>
          </c:tx>
          <c:layout>
            <c:manualLayout>
              <c:xMode val="edge"/>
              <c:yMode val="edge"/>
              <c:x val="0.42447242916184297"/>
              <c:y val="0.7937860892388450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7579872"/>
        <c:crosses val="autoZero"/>
        <c:auto val="1"/>
        <c:lblAlgn val="ctr"/>
        <c:lblOffset val="100"/>
        <c:noMultiLvlLbl val="0"/>
      </c:catAx>
      <c:valAx>
        <c:axId val="-97579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Viscocidad (Pa*seg)</a:t>
                </a:r>
              </a:p>
            </c:rich>
          </c:tx>
          <c:layout>
            <c:manualLayout>
              <c:xMode val="edge"/>
              <c:yMode val="edge"/>
              <c:x val="4.0644346609693596E-5"/>
              <c:y val="0.32311594132800114"/>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7574432"/>
        <c:crosses val="autoZero"/>
        <c:crossBetween val="between"/>
      </c:valAx>
      <c:spPr>
        <a:noFill/>
        <a:ln>
          <a:noFill/>
        </a:ln>
        <a:effectLst/>
      </c:spPr>
    </c:plotArea>
    <c:legend>
      <c:legendPos val="r"/>
      <c:layout>
        <c:manualLayout>
          <c:xMode val="edge"/>
          <c:yMode val="edge"/>
          <c:x val="7.0639318233368226E-4"/>
          <c:y val="0.83768516240157487"/>
          <c:w val="0.99522138857221976"/>
          <c:h val="0.1556703166010498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Barrido de temperatura del aceite de palma africana a diferentes velocidades de cizalla.</a:t>
            </a:r>
          </a:p>
        </c:rich>
      </c:tx>
      <c:overlay val="0"/>
      <c:spPr>
        <a:noFill/>
        <a:ln>
          <a:noFill/>
        </a:ln>
        <a:effectLst/>
      </c:spPr>
    </c:title>
    <c:autoTitleDeleted val="0"/>
    <c:plotArea>
      <c:layout>
        <c:manualLayout>
          <c:layoutTarget val="inner"/>
          <c:xMode val="edge"/>
          <c:yMode val="edge"/>
          <c:x val="9.4135802469135804E-2"/>
          <c:y val="8.9850447868500494E-2"/>
          <c:w val="0.79265659686670353"/>
          <c:h val="0.59712005042521654"/>
        </c:manualLayout>
      </c:layout>
      <c:lineChart>
        <c:grouping val="stacked"/>
        <c:varyColors val="0"/>
        <c:ser>
          <c:idx val="1"/>
          <c:order val="0"/>
          <c:tx>
            <c:v>Aceite de palma con velocidad de cizalla de 49000 Hz</c:v>
          </c:tx>
          <c:spPr>
            <a:ln w="28575" cap="rnd">
              <a:solidFill>
                <a:schemeClr val="accent2"/>
              </a:solidFill>
              <a:round/>
            </a:ln>
            <a:effectLst/>
          </c:spPr>
          <c:marker>
            <c:symbol val="none"/>
          </c:marker>
          <c:dLbls>
            <c:dLbl>
              <c:idx val="76"/>
              <c:layout>
                <c:manualLayout>
                  <c:x val="0.35112721956936038"/>
                  <c:y val="1.2028963305656832E-2"/>
                </c:manualLayout>
              </c:layout>
              <c:tx>
                <c:rich>
                  <a:bodyPr/>
                  <a:lstStyle/>
                  <a:p>
                    <a:r>
                      <a:rPr lang="en-US"/>
                      <a:t>0.0004786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46-4001-A334-5BE9BEAE03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'rampa 1ºC-110ºC  - 100hz'!$G$4:$G$133</c:f>
              <c:numCache>
                <c:formatCode>General</c:formatCode>
                <c:ptCount val="130"/>
                <c:pt idx="0" formatCode="#,##0">
                  <c:v>1424</c:v>
                </c:pt>
                <c:pt idx="1">
                  <c:v>2.42</c:v>
                </c:pt>
                <c:pt idx="2" formatCode="#,##0">
                  <c:v>3332</c:v>
                </c:pt>
                <c:pt idx="3" formatCode="#,##0">
                  <c:v>4267</c:v>
                </c:pt>
                <c:pt idx="4" formatCode="#,##0">
                  <c:v>5079</c:v>
                </c:pt>
                <c:pt idx="5" formatCode="#,##0">
                  <c:v>5973</c:v>
                </c:pt>
                <c:pt idx="6" formatCode="#,##0">
                  <c:v>6764</c:v>
                </c:pt>
                <c:pt idx="7" formatCode="#,##0">
                  <c:v>7635</c:v>
                </c:pt>
                <c:pt idx="8" formatCode="#,##0">
                  <c:v>8458</c:v>
                </c:pt>
                <c:pt idx="9" formatCode="#,##0">
                  <c:v>9316</c:v>
                </c:pt>
                <c:pt idx="10" formatCode="#,##0">
                  <c:v>10149</c:v>
                </c:pt>
                <c:pt idx="11" formatCode="#,##0">
                  <c:v>10994</c:v>
                </c:pt>
                <c:pt idx="12" formatCode="#,##0">
                  <c:v>11813</c:v>
                </c:pt>
                <c:pt idx="13" formatCode="#,##0">
                  <c:v>12686</c:v>
                </c:pt>
                <c:pt idx="14" formatCode="#,##0">
                  <c:v>13518</c:v>
                </c:pt>
                <c:pt idx="15" formatCode="#,##0">
                  <c:v>14381</c:v>
                </c:pt>
                <c:pt idx="16" formatCode="#,##0">
                  <c:v>15163</c:v>
                </c:pt>
                <c:pt idx="17">
                  <c:v>16.05</c:v>
                </c:pt>
                <c:pt idx="18">
                  <c:v>16.88</c:v>
                </c:pt>
                <c:pt idx="19" formatCode="#,##0">
                  <c:v>17733</c:v>
                </c:pt>
                <c:pt idx="20" formatCode="#,##0">
                  <c:v>18557</c:v>
                </c:pt>
                <c:pt idx="21" formatCode="#,##0">
                  <c:v>19411</c:v>
                </c:pt>
                <c:pt idx="22">
                  <c:v>20.22</c:v>
                </c:pt>
                <c:pt idx="23" formatCode="#,##0">
                  <c:v>21068</c:v>
                </c:pt>
                <c:pt idx="24" formatCode="#,##0">
                  <c:v>21881</c:v>
                </c:pt>
                <c:pt idx="25" formatCode="#,##0">
                  <c:v>22711</c:v>
                </c:pt>
                <c:pt idx="26" formatCode="#,##0">
                  <c:v>23573</c:v>
                </c:pt>
                <c:pt idx="27">
                  <c:v>24.37</c:v>
                </c:pt>
                <c:pt idx="28" formatCode="#,##0">
                  <c:v>25246</c:v>
                </c:pt>
                <c:pt idx="29" formatCode="#,##0">
                  <c:v>26064</c:v>
                </c:pt>
                <c:pt idx="30" formatCode="#,##0">
                  <c:v>26935</c:v>
                </c:pt>
                <c:pt idx="31" formatCode="#,##0">
                  <c:v>27741</c:v>
                </c:pt>
                <c:pt idx="32" formatCode="#,##0">
                  <c:v>28622</c:v>
                </c:pt>
                <c:pt idx="33" formatCode="#,##0">
                  <c:v>29432</c:v>
                </c:pt>
                <c:pt idx="34" formatCode="#,##0">
                  <c:v>30301</c:v>
                </c:pt>
                <c:pt idx="35" formatCode="#,##0">
                  <c:v>31125</c:v>
                </c:pt>
                <c:pt idx="36" formatCode="#,##0">
                  <c:v>31983</c:v>
                </c:pt>
                <c:pt idx="37" formatCode="#,##0">
                  <c:v>32765</c:v>
                </c:pt>
                <c:pt idx="38" formatCode="#,##0">
                  <c:v>33668</c:v>
                </c:pt>
                <c:pt idx="39" formatCode="#,##0">
                  <c:v>34473</c:v>
                </c:pt>
                <c:pt idx="40" formatCode="#,##0">
                  <c:v>35341</c:v>
                </c:pt>
                <c:pt idx="41" formatCode="#,##0">
                  <c:v>36146</c:v>
                </c:pt>
                <c:pt idx="42" formatCode="#,##0">
                  <c:v>37028</c:v>
                </c:pt>
                <c:pt idx="43" formatCode="#,##0">
                  <c:v>37817</c:v>
                </c:pt>
                <c:pt idx="44" formatCode="#,##0">
                  <c:v>38698</c:v>
                </c:pt>
                <c:pt idx="45" formatCode="#,##0">
                  <c:v>39493</c:v>
                </c:pt>
                <c:pt idx="46" formatCode="#,##0">
                  <c:v>40385</c:v>
                </c:pt>
                <c:pt idx="47" formatCode="#,##0">
                  <c:v>41176</c:v>
                </c:pt>
                <c:pt idx="48" formatCode="#,##0">
                  <c:v>42041</c:v>
                </c:pt>
                <c:pt idx="49" formatCode="#,##0">
                  <c:v>42861</c:v>
                </c:pt>
                <c:pt idx="50" formatCode="#,##0">
                  <c:v>43721</c:v>
                </c:pt>
                <c:pt idx="51" formatCode="#,##0">
                  <c:v>44555</c:v>
                </c:pt>
                <c:pt idx="52" formatCode="#,##0">
                  <c:v>45355</c:v>
                </c:pt>
                <c:pt idx="53" formatCode="#,##0">
                  <c:v>46221</c:v>
                </c:pt>
                <c:pt idx="54">
                  <c:v>47.05</c:v>
                </c:pt>
                <c:pt idx="55" formatCode="#,##0">
                  <c:v>47901</c:v>
                </c:pt>
                <c:pt idx="56" formatCode="#,##0">
                  <c:v>48732</c:v>
                </c:pt>
                <c:pt idx="57">
                  <c:v>49.58</c:v>
                </c:pt>
                <c:pt idx="58" formatCode="#,##0">
                  <c:v>50398</c:v>
                </c:pt>
                <c:pt idx="59">
                  <c:v>51.29</c:v>
                </c:pt>
                <c:pt idx="60" formatCode="#,##0">
                  <c:v>52071</c:v>
                </c:pt>
                <c:pt idx="61" formatCode="#,##0">
                  <c:v>52932</c:v>
                </c:pt>
                <c:pt idx="62" formatCode="#,##0">
                  <c:v>53746</c:v>
                </c:pt>
                <c:pt idx="63" formatCode="#,##0">
                  <c:v>54634</c:v>
                </c:pt>
                <c:pt idx="64" formatCode="#,##0">
                  <c:v>55432</c:v>
                </c:pt>
                <c:pt idx="65" formatCode="#,##0">
                  <c:v>56293</c:v>
                </c:pt>
                <c:pt idx="66" formatCode="#,##0">
                  <c:v>57132</c:v>
                </c:pt>
                <c:pt idx="67" formatCode="#,##0">
                  <c:v>57967</c:v>
                </c:pt>
                <c:pt idx="68" formatCode="#,##0">
                  <c:v>58814</c:v>
                </c:pt>
                <c:pt idx="69" formatCode="#,##0">
                  <c:v>59659</c:v>
                </c:pt>
                <c:pt idx="70" formatCode="#,##0">
                  <c:v>60498</c:v>
                </c:pt>
                <c:pt idx="71" formatCode="#,##0">
                  <c:v>61354</c:v>
                </c:pt>
                <c:pt idx="72" formatCode="#,##0">
                  <c:v>62146</c:v>
                </c:pt>
                <c:pt idx="73" formatCode="#,##0">
                  <c:v>63022</c:v>
                </c:pt>
                <c:pt idx="74" formatCode="#,##0">
                  <c:v>63822</c:v>
                </c:pt>
                <c:pt idx="75" formatCode="#,##0">
                  <c:v>64702</c:v>
                </c:pt>
                <c:pt idx="76" formatCode="#,##0">
                  <c:v>65536</c:v>
                </c:pt>
                <c:pt idx="77" formatCode="#,##0">
                  <c:v>66378</c:v>
                </c:pt>
                <c:pt idx="78" formatCode="#,##0">
                  <c:v>67202</c:v>
                </c:pt>
                <c:pt idx="79" formatCode="#,##0">
                  <c:v>68028</c:v>
                </c:pt>
                <c:pt idx="80" formatCode="#,##0">
                  <c:v>68885</c:v>
                </c:pt>
                <c:pt idx="81" formatCode="#,##0">
                  <c:v>69684</c:v>
                </c:pt>
                <c:pt idx="82" formatCode="#,##0">
                  <c:v>70549</c:v>
                </c:pt>
                <c:pt idx="83" formatCode="#,##0">
                  <c:v>71401</c:v>
                </c:pt>
                <c:pt idx="84" formatCode="#,##0">
                  <c:v>72218</c:v>
                </c:pt>
                <c:pt idx="85" formatCode="#,##0">
                  <c:v>73045</c:v>
                </c:pt>
                <c:pt idx="86" formatCode="#,##0">
                  <c:v>73921</c:v>
                </c:pt>
                <c:pt idx="87" formatCode="#,##0">
                  <c:v>74717</c:v>
                </c:pt>
                <c:pt idx="88" formatCode="#,##0">
                  <c:v>75594</c:v>
                </c:pt>
                <c:pt idx="89" formatCode="#,##0">
                  <c:v>76409</c:v>
                </c:pt>
                <c:pt idx="90" formatCode="#,##0">
                  <c:v>77259</c:v>
                </c:pt>
                <c:pt idx="91" formatCode="#,##0">
                  <c:v>78093</c:v>
                </c:pt>
                <c:pt idx="92">
                  <c:v>78.94</c:v>
                </c:pt>
                <c:pt idx="93" formatCode="#,##0">
                  <c:v>79771</c:v>
                </c:pt>
                <c:pt idx="94" formatCode="#,##0">
                  <c:v>80651</c:v>
                </c:pt>
                <c:pt idx="95" formatCode="#,##0">
                  <c:v>81436</c:v>
                </c:pt>
                <c:pt idx="96" formatCode="#,##0">
                  <c:v>82315</c:v>
                </c:pt>
                <c:pt idx="97" formatCode="#,##0">
                  <c:v>83109</c:v>
                </c:pt>
                <c:pt idx="98" formatCode="#,##0">
                  <c:v>83997</c:v>
                </c:pt>
                <c:pt idx="99">
                  <c:v>84.79</c:v>
                </c:pt>
                <c:pt idx="100" formatCode="#,##0">
                  <c:v>85655</c:v>
                </c:pt>
                <c:pt idx="101" formatCode="#,##0">
                  <c:v>86462</c:v>
                </c:pt>
                <c:pt idx="102" formatCode="#,##0">
                  <c:v>87341</c:v>
                </c:pt>
                <c:pt idx="103" formatCode="#,##0">
                  <c:v>88152</c:v>
                </c:pt>
                <c:pt idx="104" formatCode="#,##0">
                  <c:v>89038</c:v>
                </c:pt>
                <c:pt idx="105" formatCode="#,##0">
                  <c:v>89839</c:v>
                </c:pt>
                <c:pt idx="106" formatCode="#,##0">
                  <c:v>90689</c:v>
                </c:pt>
                <c:pt idx="107" formatCode="#,##0">
                  <c:v>91522</c:v>
                </c:pt>
                <c:pt idx="108" formatCode="#,##0">
                  <c:v>92296</c:v>
                </c:pt>
                <c:pt idx="109" formatCode="#,##0">
                  <c:v>93202</c:v>
                </c:pt>
                <c:pt idx="110" formatCode="#,##0">
                  <c:v>94003</c:v>
                </c:pt>
                <c:pt idx="111" formatCode="#,##0">
                  <c:v>94863</c:v>
                </c:pt>
                <c:pt idx="112" formatCode="#,##0">
                  <c:v>95698</c:v>
                </c:pt>
                <c:pt idx="113" formatCode="#,##0">
                  <c:v>96563</c:v>
                </c:pt>
                <c:pt idx="114" formatCode="#,##0">
                  <c:v>97381</c:v>
                </c:pt>
                <c:pt idx="115" formatCode="#,##0">
                  <c:v>98255</c:v>
                </c:pt>
                <c:pt idx="116" formatCode="#,##0">
                  <c:v>99044</c:v>
                </c:pt>
                <c:pt idx="117" formatCode="#,##0">
                  <c:v>99901</c:v>
                </c:pt>
                <c:pt idx="118" formatCode="#,##0">
                  <c:v>100744</c:v>
                </c:pt>
                <c:pt idx="119" formatCode="#,##0">
                  <c:v>101573</c:v>
                </c:pt>
                <c:pt idx="120" formatCode="#,##0">
                  <c:v>102397</c:v>
                </c:pt>
                <c:pt idx="121" formatCode="#,##0">
                  <c:v>103272</c:v>
                </c:pt>
                <c:pt idx="122" formatCode="#,##0">
                  <c:v>104043</c:v>
                </c:pt>
                <c:pt idx="123" formatCode="#,##0">
                  <c:v>104937</c:v>
                </c:pt>
                <c:pt idx="124">
                  <c:v>105.74</c:v>
                </c:pt>
                <c:pt idx="125" formatCode="#,##0">
                  <c:v>106597</c:v>
                </c:pt>
                <c:pt idx="126" formatCode="#,##0">
                  <c:v>107447</c:v>
                </c:pt>
                <c:pt idx="127" formatCode="#,##0">
                  <c:v>108292</c:v>
                </c:pt>
                <c:pt idx="128" formatCode="#,##0">
                  <c:v>109111</c:v>
                </c:pt>
                <c:pt idx="129" formatCode="#,##0">
                  <c:v>109993</c:v>
                </c:pt>
              </c:numCache>
            </c:numRef>
          </c:cat>
          <c:val>
            <c:numRef>
              <c:f>'rampa 1ºC - 110ºC a 49000'!$E$4:$E$132</c:f>
              <c:numCache>
                <c:formatCode>General</c:formatCode>
                <c:ptCount val="129"/>
                <c:pt idx="0">
                  <c:v>0.25309700000000002</c:v>
                </c:pt>
                <c:pt idx="1">
                  <c:v>0.220224</c:v>
                </c:pt>
                <c:pt idx="2">
                  <c:v>0.19511200000000001</c:v>
                </c:pt>
                <c:pt idx="3">
                  <c:v>0.17665800000000001</c:v>
                </c:pt>
                <c:pt idx="4">
                  <c:v>0.16069900000000001</c:v>
                </c:pt>
                <c:pt idx="5">
                  <c:v>0.147726</c:v>
                </c:pt>
                <c:pt idx="6">
                  <c:v>0.13206699999999999</c:v>
                </c:pt>
                <c:pt idx="7">
                  <c:v>0.118168</c:v>
                </c:pt>
                <c:pt idx="8">
                  <c:v>0.106588</c:v>
                </c:pt>
                <c:pt idx="9">
                  <c:v>9.6375799999999998E-2</c:v>
                </c:pt>
                <c:pt idx="10">
                  <c:v>9.0619000000000005E-2</c:v>
                </c:pt>
                <c:pt idx="11">
                  <c:v>8.4224400000000005E-2</c:v>
                </c:pt>
                <c:pt idx="12">
                  <c:v>7.5401399999999993E-2</c:v>
                </c:pt>
                <c:pt idx="13">
                  <c:v>6.6795999999999994E-2</c:v>
                </c:pt>
                <c:pt idx="14">
                  <c:v>5.8682600000000001E-2</c:v>
                </c:pt>
                <c:pt idx="15">
                  <c:v>5.1436900000000001E-2</c:v>
                </c:pt>
                <c:pt idx="16">
                  <c:v>4.5451600000000002E-2</c:v>
                </c:pt>
                <c:pt idx="17">
                  <c:v>4.0357799999999999E-2</c:v>
                </c:pt>
                <c:pt idx="18">
                  <c:v>3.5924600000000001E-2</c:v>
                </c:pt>
                <c:pt idx="19">
                  <c:v>3.2279099999999998E-2</c:v>
                </c:pt>
                <c:pt idx="20">
                  <c:v>2.91398E-2</c:v>
                </c:pt>
                <c:pt idx="21">
                  <c:v>2.63894E-2</c:v>
                </c:pt>
                <c:pt idx="22">
                  <c:v>2.38681E-2</c:v>
                </c:pt>
                <c:pt idx="23">
                  <c:v>2.15628E-2</c:v>
                </c:pt>
                <c:pt idx="24">
                  <c:v>1.93236E-2</c:v>
                </c:pt>
                <c:pt idx="25">
                  <c:v>1.7262900000000001E-2</c:v>
                </c:pt>
                <c:pt idx="26">
                  <c:v>1.5340899999999999E-2</c:v>
                </c:pt>
                <c:pt idx="27">
                  <c:v>1.3599200000000001E-2</c:v>
                </c:pt>
                <c:pt idx="28">
                  <c:v>1.1989E-2</c:v>
                </c:pt>
                <c:pt idx="29">
                  <c:v>1.0525E-2</c:v>
                </c:pt>
                <c:pt idx="30">
                  <c:v>9.3585000000000005E-3</c:v>
                </c:pt>
                <c:pt idx="31">
                  <c:v>8.6374399999999997E-3</c:v>
                </c:pt>
                <c:pt idx="32">
                  <c:v>8.0311299999999992E-3</c:v>
                </c:pt>
                <c:pt idx="33">
                  <c:v>7.4805999999999996E-3</c:v>
                </c:pt>
                <c:pt idx="34">
                  <c:v>6.9823100000000003E-3</c:v>
                </c:pt>
                <c:pt idx="35">
                  <c:v>6.5438900000000001E-3</c:v>
                </c:pt>
                <c:pt idx="36">
                  <c:v>6.1358200000000002E-3</c:v>
                </c:pt>
                <c:pt idx="37">
                  <c:v>5.7548299999999998E-3</c:v>
                </c:pt>
                <c:pt idx="38">
                  <c:v>5.4026899999999999E-3</c:v>
                </c:pt>
                <c:pt idx="39">
                  <c:v>5.0866399999999999E-3</c:v>
                </c:pt>
                <c:pt idx="40">
                  <c:v>4.7745000000000001E-3</c:v>
                </c:pt>
                <c:pt idx="41">
                  <c:v>4.5061600000000004E-3</c:v>
                </c:pt>
                <c:pt idx="42">
                  <c:v>4.2542600000000002E-3</c:v>
                </c:pt>
                <c:pt idx="43">
                  <c:v>4.0127399999999999E-3</c:v>
                </c:pt>
                <c:pt idx="44">
                  <c:v>3.7800400000000001E-3</c:v>
                </c:pt>
                <c:pt idx="45">
                  <c:v>3.58815E-3</c:v>
                </c:pt>
                <c:pt idx="46">
                  <c:v>3.3959400000000001E-3</c:v>
                </c:pt>
                <c:pt idx="47">
                  <c:v>3.2281699999999998E-3</c:v>
                </c:pt>
                <c:pt idx="48">
                  <c:v>3.0561799999999999E-3</c:v>
                </c:pt>
                <c:pt idx="49">
                  <c:v>2.9076800000000002E-3</c:v>
                </c:pt>
                <c:pt idx="50">
                  <c:v>2.7619900000000002E-3</c:v>
                </c:pt>
                <c:pt idx="51">
                  <c:v>2.6275199999999999E-3</c:v>
                </c:pt>
                <c:pt idx="52">
                  <c:v>2.50067E-3</c:v>
                </c:pt>
                <c:pt idx="53">
                  <c:v>2.3808800000000001E-3</c:v>
                </c:pt>
                <c:pt idx="54">
                  <c:v>2.2774900000000001E-3</c:v>
                </c:pt>
                <c:pt idx="55">
                  <c:v>2.1726900000000001E-3</c:v>
                </c:pt>
                <c:pt idx="56">
                  <c:v>2.07931E-3</c:v>
                </c:pt>
                <c:pt idx="57">
                  <c:v>1.9904100000000002E-3</c:v>
                </c:pt>
                <c:pt idx="58">
                  <c:v>1.90281E-3</c:v>
                </c:pt>
                <c:pt idx="59">
                  <c:v>1.82311E-3</c:v>
                </c:pt>
                <c:pt idx="60">
                  <c:v>1.74545E-3</c:v>
                </c:pt>
                <c:pt idx="61">
                  <c:v>1.67516E-3</c:v>
                </c:pt>
                <c:pt idx="62">
                  <c:v>1.6154400000000001E-3</c:v>
                </c:pt>
                <c:pt idx="63">
                  <c:v>1.5464700000000001E-3</c:v>
                </c:pt>
                <c:pt idx="64">
                  <c:v>1.4847700000000001E-3</c:v>
                </c:pt>
                <c:pt idx="65">
                  <c:v>1.431E-3</c:v>
                </c:pt>
                <c:pt idx="66">
                  <c:v>1.37502E-3</c:v>
                </c:pt>
                <c:pt idx="67">
                  <c:v>1.3261900000000001E-3</c:v>
                </c:pt>
                <c:pt idx="68">
                  <c:v>1.27782E-3</c:v>
                </c:pt>
                <c:pt idx="69">
                  <c:v>1.22511E-3</c:v>
                </c:pt>
                <c:pt idx="70">
                  <c:v>1.20437E-3</c:v>
                </c:pt>
                <c:pt idx="71">
                  <c:v>1.1773700000000001E-3</c:v>
                </c:pt>
                <c:pt idx="72">
                  <c:v>1.1577E-3</c:v>
                </c:pt>
                <c:pt idx="73">
                  <c:v>1.14021E-3</c:v>
                </c:pt>
                <c:pt idx="74">
                  <c:v>1.1180299999999999E-3</c:v>
                </c:pt>
                <c:pt idx="75">
                  <c:v>1.09658E-3</c:v>
                </c:pt>
                <c:pt idx="76">
                  <c:v>1.0754899999999999E-3</c:v>
                </c:pt>
                <c:pt idx="77">
                  <c:v>1.0566900000000001E-3</c:v>
                </c:pt>
                <c:pt idx="78">
                  <c:v>1.0403400000000001E-3</c:v>
                </c:pt>
                <c:pt idx="79">
                  <c:v>1.02103E-3</c:v>
                </c:pt>
                <c:pt idx="80">
                  <c:v>1.00522E-3</c:v>
                </c:pt>
                <c:pt idx="81">
                  <c:v>9.8894999999999994E-4</c:v>
                </c:pt>
                <c:pt idx="82">
                  <c:v>9.7101000000000002E-4</c:v>
                </c:pt>
                <c:pt idx="83">
                  <c:v>9.546E-4</c:v>
                </c:pt>
                <c:pt idx="84">
                  <c:v>9.3961000000000001E-4</c:v>
                </c:pt>
                <c:pt idx="85">
                  <c:v>9.2498999999999999E-4</c:v>
                </c:pt>
                <c:pt idx="86">
                  <c:v>9.1025000000000003E-4</c:v>
                </c:pt>
                <c:pt idx="87">
                  <c:v>8.9282000000000001E-4</c:v>
                </c:pt>
                <c:pt idx="88">
                  <c:v>8.7934999999999999E-4</c:v>
                </c:pt>
                <c:pt idx="89">
                  <c:v>8.6689000000000004E-4</c:v>
                </c:pt>
                <c:pt idx="90">
                  <c:v>8.4942000000000004E-4</c:v>
                </c:pt>
                <c:pt idx="91">
                  <c:v>8.3684999999999999E-4</c:v>
                </c:pt>
                <c:pt idx="92">
                  <c:v>8.2284000000000003E-4</c:v>
                </c:pt>
                <c:pt idx="93">
                  <c:v>8.0667E-4</c:v>
                </c:pt>
                <c:pt idx="94">
                  <c:v>7.9522999999999996E-4</c:v>
                </c:pt>
                <c:pt idx="95">
                  <c:v>7.8509000000000001E-4</c:v>
                </c:pt>
                <c:pt idx="96">
                  <c:v>7.7364999999999997E-4</c:v>
                </c:pt>
                <c:pt idx="97">
                  <c:v>7.6429000000000004E-4</c:v>
                </c:pt>
                <c:pt idx="98">
                  <c:v>7.4662999999999997E-4</c:v>
                </c:pt>
                <c:pt idx="99">
                  <c:v>7.3508999999999998E-4</c:v>
                </c:pt>
                <c:pt idx="100">
                  <c:v>7.2132000000000001E-4</c:v>
                </c:pt>
                <c:pt idx="101">
                  <c:v>7.1106000000000001E-4</c:v>
                </c:pt>
                <c:pt idx="102">
                  <c:v>6.9919000000000003E-4</c:v>
                </c:pt>
                <c:pt idx="103">
                  <c:v>6.8891999999999998E-4</c:v>
                </c:pt>
                <c:pt idx="104">
                  <c:v>6.7940999999999997E-4</c:v>
                </c:pt>
                <c:pt idx="105">
                  <c:v>6.6737999999999997E-4</c:v>
                </c:pt>
                <c:pt idx="106">
                  <c:v>6.5512000000000003E-4</c:v>
                </c:pt>
                <c:pt idx="107">
                  <c:v>6.4837E-4</c:v>
                </c:pt>
                <c:pt idx="108">
                  <c:v>6.3825000000000004E-4</c:v>
                </c:pt>
                <c:pt idx="109">
                  <c:v>6.2655000000000002E-4</c:v>
                </c:pt>
                <c:pt idx="110">
                  <c:v>6.0796000000000005E-4</c:v>
                </c:pt>
                <c:pt idx="111">
                  <c:v>5.9807999999999997E-4</c:v>
                </c:pt>
                <c:pt idx="112">
                  <c:v>5.9031000000000003E-4</c:v>
                </c:pt>
                <c:pt idx="113">
                  <c:v>5.8222999999999999E-4</c:v>
                </c:pt>
                <c:pt idx="114">
                  <c:v>5.7478E-4</c:v>
                </c:pt>
                <c:pt idx="115">
                  <c:v>5.6634000000000003E-4</c:v>
                </c:pt>
                <c:pt idx="116">
                  <c:v>5.6156999999999995E-4</c:v>
                </c:pt>
                <c:pt idx="117">
                  <c:v>5.5376999999999998E-4</c:v>
                </c:pt>
                <c:pt idx="118">
                  <c:v>5.4655000000000003E-4</c:v>
                </c:pt>
                <c:pt idx="119">
                  <c:v>5.4142999999999997E-4</c:v>
                </c:pt>
                <c:pt idx="120">
                  <c:v>5.3618999999999997E-4</c:v>
                </c:pt>
                <c:pt idx="121">
                  <c:v>5.3142E-4</c:v>
                </c:pt>
                <c:pt idx="122">
                  <c:v>5.2373000000000003E-4</c:v>
                </c:pt>
                <c:pt idx="123">
                  <c:v>5.1604000000000005E-4</c:v>
                </c:pt>
                <c:pt idx="124">
                  <c:v>5.1031999999999998E-4</c:v>
                </c:pt>
                <c:pt idx="125">
                  <c:v>5.0332999999999997E-4</c:v>
                </c:pt>
                <c:pt idx="126">
                  <c:v>4.9841999999999996E-4</c:v>
                </c:pt>
                <c:pt idx="127">
                  <c:v>4.9169000000000003E-4</c:v>
                </c:pt>
                <c:pt idx="128">
                  <c:v>4.8474E-4</c:v>
                </c:pt>
              </c:numCache>
            </c:numRef>
          </c:val>
          <c:smooth val="0"/>
          <c:extLst>
            <c:ext xmlns:c16="http://schemas.microsoft.com/office/drawing/2014/chart" uri="{C3380CC4-5D6E-409C-BE32-E72D297353CC}">
              <c16:uniqueId val="{00000001-B046-4001-A334-5BE9BEAE03C1}"/>
            </c:ext>
          </c:extLst>
        </c:ser>
        <c:ser>
          <c:idx val="2"/>
          <c:order val="1"/>
          <c:tx>
            <c:v>Aceite de palma con velocidad de cizalla de 10000 Hz</c:v>
          </c:tx>
          <c:spPr>
            <a:ln w="28575" cap="rnd">
              <a:solidFill>
                <a:schemeClr val="accent3"/>
              </a:solidFill>
              <a:round/>
            </a:ln>
            <a:effectLst/>
          </c:spPr>
          <c:marker>
            <c:symbol val="none"/>
          </c:marker>
          <c:dLbls>
            <c:dLbl>
              <c:idx val="129"/>
              <c:layout>
                <c:manualLayout>
                  <c:x val="2.8037181276145746E-2"/>
                  <c:y val="-2.80339155673360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46-4001-A334-5BE9BEAE03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'rampa 1ºC-110ºC  - 100hz'!$G$4:$G$133</c:f>
              <c:numCache>
                <c:formatCode>General</c:formatCode>
                <c:ptCount val="130"/>
                <c:pt idx="0" formatCode="#,##0">
                  <c:v>1424</c:v>
                </c:pt>
                <c:pt idx="1">
                  <c:v>2.42</c:v>
                </c:pt>
                <c:pt idx="2" formatCode="#,##0">
                  <c:v>3332</c:v>
                </c:pt>
                <c:pt idx="3" formatCode="#,##0">
                  <c:v>4267</c:v>
                </c:pt>
                <c:pt idx="4" formatCode="#,##0">
                  <c:v>5079</c:v>
                </c:pt>
                <c:pt idx="5" formatCode="#,##0">
                  <c:v>5973</c:v>
                </c:pt>
                <c:pt idx="6" formatCode="#,##0">
                  <c:v>6764</c:v>
                </c:pt>
                <c:pt idx="7" formatCode="#,##0">
                  <c:v>7635</c:v>
                </c:pt>
                <c:pt idx="8" formatCode="#,##0">
                  <c:v>8458</c:v>
                </c:pt>
                <c:pt idx="9" formatCode="#,##0">
                  <c:v>9316</c:v>
                </c:pt>
                <c:pt idx="10" formatCode="#,##0">
                  <c:v>10149</c:v>
                </c:pt>
                <c:pt idx="11" formatCode="#,##0">
                  <c:v>10994</c:v>
                </c:pt>
                <c:pt idx="12" formatCode="#,##0">
                  <c:v>11813</c:v>
                </c:pt>
                <c:pt idx="13" formatCode="#,##0">
                  <c:v>12686</c:v>
                </c:pt>
                <c:pt idx="14" formatCode="#,##0">
                  <c:v>13518</c:v>
                </c:pt>
                <c:pt idx="15" formatCode="#,##0">
                  <c:v>14381</c:v>
                </c:pt>
                <c:pt idx="16" formatCode="#,##0">
                  <c:v>15163</c:v>
                </c:pt>
                <c:pt idx="17">
                  <c:v>16.05</c:v>
                </c:pt>
                <c:pt idx="18">
                  <c:v>16.88</c:v>
                </c:pt>
                <c:pt idx="19" formatCode="#,##0">
                  <c:v>17733</c:v>
                </c:pt>
                <c:pt idx="20" formatCode="#,##0">
                  <c:v>18557</c:v>
                </c:pt>
                <c:pt idx="21" formatCode="#,##0">
                  <c:v>19411</c:v>
                </c:pt>
                <c:pt idx="22">
                  <c:v>20.22</c:v>
                </c:pt>
                <c:pt idx="23" formatCode="#,##0">
                  <c:v>21068</c:v>
                </c:pt>
                <c:pt idx="24" formatCode="#,##0">
                  <c:v>21881</c:v>
                </c:pt>
                <c:pt idx="25" formatCode="#,##0">
                  <c:v>22711</c:v>
                </c:pt>
                <c:pt idx="26" formatCode="#,##0">
                  <c:v>23573</c:v>
                </c:pt>
                <c:pt idx="27">
                  <c:v>24.37</c:v>
                </c:pt>
                <c:pt idx="28" formatCode="#,##0">
                  <c:v>25246</c:v>
                </c:pt>
                <c:pt idx="29" formatCode="#,##0">
                  <c:v>26064</c:v>
                </c:pt>
                <c:pt idx="30" formatCode="#,##0">
                  <c:v>26935</c:v>
                </c:pt>
                <c:pt idx="31" formatCode="#,##0">
                  <c:v>27741</c:v>
                </c:pt>
                <c:pt idx="32" formatCode="#,##0">
                  <c:v>28622</c:v>
                </c:pt>
                <c:pt idx="33" formatCode="#,##0">
                  <c:v>29432</c:v>
                </c:pt>
                <c:pt idx="34" formatCode="#,##0">
                  <c:v>30301</c:v>
                </c:pt>
                <c:pt idx="35" formatCode="#,##0">
                  <c:v>31125</c:v>
                </c:pt>
                <c:pt idx="36" formatCode="#,##0">
                  <c:v>31983</c:v>
                </c:pt>
                <c:pt idx="37" formatCode="#,##0">
                  <c:v>32765</c:v>
                </c:pt>
                <c:pt idx="38" formatCode="#,##0">
                  <c:v>33668</c:v>
                </c:pt>
                <c:pt idx="39" formatCode="#,##0">
                  <c:v>34473</c:v>
                </c:pt>
                <c:pt idx="40" formatCode="#,##0">
                  <c:v>35341</c:v>
                </c:pt>
                <c:pt idx="41" formatCode="#,##0">
                  <c:v>36146</c:v>
                </c:pt>
                <c:pt idx="42" formatCode="#,##0">
                  <c:v>37028</c:v>
                </c:pt>
                <c:pt idx="43" formatCode="#,##0">
                  <c:v>37817</c:v>
                </c:pt>
                <c:pt idx="44" formatCode="#,##0">
                  <c:v>38698</c:v>
                </c:pt>
                <c:pt idx="45" formatCode="#,##0">
                  <c:v>39493</c:v>
                </c:pt>
                <c:pt idx="46" formatCode="#,##0">
                  <c:v>40385</c:v>
                </c:pt>
                <c:pt idx="47" formatCode="#,##0">
                  <c:v>41176</c:v>
                </c:pt>
                <c:pt idx="48" formatCode="#,##0">
                  <c:v>42041</c:v>
                </c:pt>
                <c:pt idx="49" formatCode="#,##0">
                  <c:v>42861</c:v>
                </c:pt>
                <c:pt idx="50" formatCode="#,##0">
                  <c:v>43721</c:v>
                </c:pt>
                <c:pt idx="51" formatCode="#,##0">
                  <c:v>44555</c:v>
                </c:pt>
                <c:pt idx="52" formatCode="#,##0">
                  <c:v>45355</c:v>
                </c:pt>
                <c:pt idx="53" formatCode="#,##0">
                  <c:v>46221</c:v>
                </c:pt>
                <c:pt idx="54">
                  <c:v>47.05</c:v>
                </c:pt>
                <c:pt idx="55" formatCode="#,##0">
                  <c:v>47901</c:v>
                </c:pt>
                <c:pt idx="56" formatCode="#,##0">
                  <c:v>48732</c:v>
                </c:pt>
                <c:pt idx="57">
                  <c:v>49.58</c:v>
                </c:pt>
                <c:pt idx="58" formatCode="#,##0">
                  <c:v>50398</c:v>
                </c:pt>
                <c:pt idx="59">
                  <c:v>51.29</c:v>
                </c:pt>
                <c:pt idx="60" formatCode="#,##0">
                  <c:v>52071</c:v>
                </c:pt>
                <c:pt idx="61" formatCode="#,##0">
                  <c:v>52932</c:v>
                </c:pt>
                <c:pt idx="62" formatCode="#,##0">
                  <c:v>53746</c:v>
                </c:pt>
                <c:pt idx="63" formatCode="#,##0">
                  <c:v>54634</c:v>
                </c:pt>
                <c:pt idx="64" formatCode="#,##0">
                  <c:v>55432</c:v>
                </c:pt>
                <c:pt idx="65" formatCode="#,##0">
                  <c:v>56293</c:v>
                </c:pt>
                <c:pt idx="66" formatCode="#,##0">
                  <c:v>57132</c:v>
                </c:pt>
                <c:pt idx="67" formatCode="#,##0">
                  <c:v>57967</c:v>
                </c:pt>
                <c:pt idx="68" formatCode="#,##0">
                  <c:v>58814</c:v>
                </c:pt>
                <c:pt idx="69" formatCode="#,##0">
                  <c:v>59659</c:v>
                </c:pt>
                <c:pt idx="70" formatCode="#,##0">
                  <c:v>60498</c:v>
                </c:pt>
                <c:pt idx="71" formatCode="#,##0">
                  <c:v>61354</c:v>
                </c:pt>
                <c:pt idx="72" formatCode="#,##0">
                  <c:v>62146</c:v>
                </c:pt>
                <c:pt idx="73" formatCode="#,##0">
                  <c:v>63022</c:v>
                </c:pt>
                <c:pt idx="74" formatCode="#,##0">
                  <c:v>63822</c:v>
                </c:pt>
                <c:pt idx="75" formatCode="#,##0">
                  <c:v>64702</c:v>
                </c:pt>
                <c:pt idx="76" formatCode="#,##0">
                  <c:v>65536</c:v>
                </c:pt>
                <c:pt idx="77" formatCode="#,##0">
                  <c:v>66378</c:v>
                </c:pt>
                <c:pt idx="78" formatCode="#,##0">
                  <c:v>67202</c:v>
                </c:pt>
                <c:pt idx="79" formatCode="#,##0">
                  <c:v>68028</c:v>
                </c:pt>
                <c:pt idx="80" formatCode="#,##0">
                  <c:v>68885</c:v>
                </c:pt>
                <c:pt idx="81" formatCode="#,##0">
                  <c:v>69684</c:v>
                </c:pt>
                <c:pt idx="82" formatCode="#,##0">
                  <c:v>70549</c:v>
                </c:pt>
                <c:pt idx="83" formatCode="#,##0">
                  <c:v>71401</c:v>
                </c:pt>
                <c:pt idx="84" formatCode="#,##0">
                  <c:v>72218</c:v>
                </c:pt>
                <c:pt idx="85" formatCode="#,##0">
                  <c:v>73045</c:v>
                </c:pt>
                <c:pt idx="86" formatCode="#,##0">
                  <c:v>73921</c:v>
                </c:pt>
                <c:pt idx="87" formatCode="#,##0">
                  <c:v>74717</c:v>
                </c:pt>
                <c:pt idx="88" formatCode="#,##0">
                  <c:v>75594</c:v>
                </c:pt>
                <c:pt idx="89" formatCode="#,##0">
                  <c:v>76409</c:v>
                </c:pt>
                <c:pt idx="90" formatCode="#,##0">
                  <c:v>77259</c:v>
                </c:pt>
                <c:pt idx="91" formatCode="#,##0">
                  <c:v>78093</c:v>
                </c:pt>
                <c:pt idx="92">
                  <c:v>78.94</c:v>
                </c:pt>
                <c:pt idx="93" formatCode="#,##0">
                  <c:v>79771</c:v>
                </c:pt>
                <c:pt idx="94" formatCode="#,##0">
                  <c:v>80651</c:v>
                </c:pt>
                <c:pt idx="95" formatCode="#,##0">
                  <c:v>81436</c:v>
                </c:pt>
                <c:pt idx="96" formatCode="#,##0">
                  <c:v>82315</c:v>
                </c:pt>
                <c:pt idx="97" formatCode="#,##0">
                  <c:v>83109</c:v>
                </c:pt>
                <c:pt idx="98" formatCode="#,##0">
                  <c:v>83997</c:v>
                </c:pt>
                <c:pt idx="99">
                  <c:v>84.79</c:v>
                </c:pt>
                <c:pt idx="100" formatCode="#,##0">
                  <c:v>85655</c:v>
                </c:pt>
                <c:pt idx="101" formatCode="#,##0">
                  <c:v>86462</c:v>
                </c:pt>
                <c:pt idx="102" formatCode="#,##0">
                  <c:v>87341</c:v>
                </c:pt>
                <c:pt idx="103" formatCode="#,##0">
                  <c:v>88152</c:v>
                </c:pt>
                <c:pt idx="104" formatCode="#,##0">
                  <c:v>89038</c:v>
                </c:pt>
                <c:pt idx="105" formatCode="#,##0">
                  <c:v>89839</c:v>
                </c:pt>
                <c:pt idx="106" formatCode="#,##0">
                  <c:v>90689</c:v>
                </c:pt>
                <c:pt idx="107" formatCode="#,##0">
                  <c:v>91522</c:v>
                </c:pt>
                <c:pt idx="108" formatCode="#,##0">
                  <c:v>92296</c:v>
                </c:pt>
                <c:pt idx="109" formatCode="#,##0">
                  <c:v>93202</c:v>
                </c:pt>
                <c:pt idx="110" formatCode="#,##0">
                  <c:v>94003</c:v>
                </c:pt>
                <c:pt idx="111" formatCode="#,##0">
                  <c:v>94863</c:v>
                </c:pt>
                <c:pt idx="112" formatCode="#,##0">
                  <c:v>95698</c:v>
                </c:pt>
                <c:pt idx="113" formatCode="#,##0">
                  <c:v>96563</c:v>
                </c:pt>
                <c:pt idx="114" formatCode="#,##0">
                  <c:v>97381</c:v>
                </c:pt>
                <c:pt idx="115" formatCode="#,##0">
                  <c:v>98255</c:v>
                </c:pt>
                <c:pt idx="116" formatCode="#,##0">
                  <c:v>99044</c:v>
                </c:pt>
                <c:pt idx="117" formatCode="#,##0">
                  <c:v>99901</c:v>
                </c:pt>
                <c:pt idx="118" formatCode="#,##0">
                  <c:v>100744</c:v>
                </c:pt>
                <c:pt idx="119" formatCode="#,##0">
                  <c:v>101573</c:v>
                </c:pt>
                <c:pt idx="120" formatCode="#,##0">
                  <c:v>102397</c:v>
                </c:pt>
                <c:pt idx="121" formatCode="#,##0">
                  <c:v>103272</c:v>
                </c:pt>
                <c:pt idx="122" formatCode="#,##0">
                  <c:v>104043</c:v>
                </c:pt>
                <c:pt idx="123" formatCode="#,##0">
                  <c:v>104937</c:v>
                </c:pt>
                <c:pt idx="124">
                  <c:v>105.74</c:v>
                </c:pt>
                <c:pt idx="125" formatCode="#,##0">
                  <c:v>106597</c:v>
                </c:pt>
                <c:pt idx="126" formatCode="#,##0">
                  <c:v>107447</c:v>
                </c:pt>
                <c:pt idx="127" formatCode="#,##0">
                  <c:v>108292</c:v>
                </c:pt>
                <c:pt idx="128" formatCode="#,##0">
                  <c:v>109111</c:v>
                </c:pt>
                <c:pt idx="129" formatCode="#,##0">
                  <c:v>109993</c:v>
                </c:pt>
              </c:numCache>
            </c:numRef>
          </c:cat>
          <c:val>
            <c:numRef>
              <c:f>'rampa a 10000 1seg'!$E$4:$E$133</c:f>
              <c:numCache>
                <c:formatCode>General</c:formatCode>
                <c:ptCount val="130"/>
                <c:pt idx="0">
                  <c:v>0.99059799999999998</c:v>
                </c:pt>
                <c:pt idx="1">
                  <c:v>0.80371700000000001</c:v>
                </c:pt>
                <c:pt idx="2">
                  <c:v>0.69672999999999996</c:v>
                </c:pt>
                <c:pt idx="3">
                  <c:v>0.62809599999999999</c:v>
                </c:pt>
                <c:pt idx="4">
                  <c:v>0.58559600000000001</c:v>
                </c:pt>
                <c:pt idx="5">
                  <c:v>0.53845500000000002</c:v>
                </c:pt>
                <c:pt idx="6">
                  <c:v>0.52085499999999996</c:v>
                </c:pt>
                <c:pt idx="7">
                  <c:v>0.48962499999999998</c:v>
                </c:pt>
                <c:pt idx="8">
                  <c:v>0.438585</c:v>
                </c:pt>
                <c:pt idx="9">
                  <c:v>0.41883799999999999</c:v>
                </c:pt>
                <c:pt idx="10">
                  <c:v>0.39407300000000001</c:v>
                </c:pt>
                <c:pt idx="11">
                  <c:v>0.36299700000000001</c:v>
                </c:pt>
                <c:pt idx="12">
                  <c:v>0.33012200000000003</c:v>
                </c:pt>
                <c:pt idx="13">
                  <c:v>0.29860900000000001</c:v>
                </c:pt>
                <c:pt idx="14">
                  <c:v>0.26886599999999999</c:v>
                </c:pt>
                <c:pt idx="15">
                  <c:v>0.24166899999999999</c:v>
                </c:pt>
                <c:pt idx="16">
                  <c:v>0.217531</c:v>
                </c:pt>
                <c:pt idx="17">
                  <c:v>0.19580400000000001</c:v>
                </c:pt>
                <c:pt idx="18">
                  <c:v>0.17668900000000001</c:v>
                </c:pt>
                <c:pt idx="19">
                  <c:v>0.16058500000000001</c:v>
                </c:pt>
                <c:pt idx="20">
                  <c:v>0.14738399999999999</c:v>
                </c:pt>
                <c:pt idx="21">
                  <c:v>0.137179</c:v>
                </c:pt>
                <c:pt idx="22">
                  <c:v>0.128827</c:v>
                </c:pt>
                <c:pt idx="23">
                  <c:v>0.12519</c:v>
                </c:pt>
                <c:pt idx="24">
                  <c:v>0.12805800000000001</c:v>
                </c:pt>
                <c:pt idx="25">
                  <c:v>0.12745600000000001</c:v>
                </c:pt>
                <c:pt idx="26">
                  <c:v>0.120411</c:v>
                </c:pt>
                <c:pt idx="27">
                  <c:v>0.112984</c:v>
                </c:pt>
                <c:pt idx="28">
                  <c:v>0.105672</c:v>
                </c:pt>
                <c:pt idx="29">
                  <c:v>9.7713800000000003E-2</c:v>
                </c:pt>
                <c:pt idx="30">
                  <c:v>8.9854000000000003E-2</c:v>
                </c:pt>
                <c:pt idx="31">
                  <c:v>8.3371299999999995E-2</c:v>
                </c:pt>
                <c:pt idx="32">
                  <c:v>7.7383599999999997E-2</c:v>
                </c:pt>
                <c:pt idx="33">
                  <c:v>7.2253200000000004E-2</c:v>
                </c:pt>
                <c:pt idx="34">
                  <c:v>6.8046400000000007E-2</c:v>
                </c:pt>
                <c:pt idx="35">
                  <c:v>6.4468499999999998E-2</c:v>
                </c:pt>
                <c:pt idx="36">
                  <c:v>6.1090600000000002E-2</c:v>
                </c:pt>
                <c:pt idx="37">
                  <c:v>5.7815499999999999E-2</c:v>
                </c:pt>
                <c:pt idx="38">
                  <c:v>5.3973300000000002E-2</c:v>
                </c:pt>
                <c:pt idx="39">
                  <c:v>4.9788300000000001E-2</c:v>
                </c:pt>
                <c:pt idx="40">
                  <c:v>4.5117600000000001E-2</c:v>
                </c:pt>
                <c:pt idx="41">
                  <c:v>4.0564700000000002E-2</c:v>
                </c:pt>
                <c:pt idx="42">
                  <c:v>3.6792800000000001E-2</c:v>
                </c:pt>
                <c:pt idx="43">
                  <c:v>3.3245299999999998E-2</c:v>
                </c:pt>
                <c:pt idx="44">
                  <c:v>2.97947E-2</c:v>
                </c:pt>
                <c:pt idx="45">
                  <c:v>2.6641000000000001E-2</c:v>
                </c:pt>
                <c:pt idx="46">
                  <c:v>2.4764700000000001E-2</c:v>
                </c:pt>
                <c:pt idx="47">
                  <c:v>2.3441300000000002E-2</c:v>
                </c:pt>
                <c:pt idx="48">
                  <c:v>2.2454399999999999E-2</c:v>
                </c:pt>
                <c:pt idx="49">
                  <c:v>2.1355800000000001E-2</c:v>
                </c:pt>
                <c:pt idx="50">
                  <c:v>2.0396000000000001E-2</c:v>
                </c:pt>
                <c:pt idx="51">
                  <c:v>1.95953E-2</c:v>
                </c:pt>
                <c:pt idx="52">
                  <c:v>1.8922100000000001E-2</c:v>
                </c:pt>
                <c:pt idx="53">
                  <c:v>1.8175799999999999E-2</c:v>
                </c:pt>
                <c:pt idx="54">
                  <c:v>1.75272E-2</c:v>
                </c:pt>
                <c:pt idx="55">
                  <c:v>1.6846400000000001E-2</c:v>
                </c:pt>
                <c:pt idx="56">
                  <c:v>1.62402E-2</c:v>
                </c:pt>
                <c:pt idx="57">
                  <c:v>1.5646899999999998E-2</c:v>
                </c:pt>
                <c:pt idx="58">
                  <c:v>1.5115200000000001E-2</c:v>
                </c:pt>
                <c:pt idx="59">
                  <c:v>1.456E-2</c:v>
                </c:pt>
                <c:pt idx="60">
                  <c:v>1.406E-2</c:v>
                </c:pt>
                <c:pt idx="61">
                  <c:v>1.3532600000000001E-2</c:v>
                </c:pt>
                <c:pt idx="62">
                  <c:v>1.3077099999999999E-2</c:v>
                </c:pt>
                <c:pt idx="63">
                  <c:v>1.2602199999999999E-2</c:v>
                </c:pt>
                <c:pt idx="64">
                  <c:v>1.2156500000000001E-2</c:v>
                </c:pt>
                <c:pt idx="65">
                  <c:v>1.17495E-2</c:v>
                </c:pt>
                <c:pt idx="66">
                  <c:v>1.1351E-2</c:v>
                </c:pt>
                <c:pt idx="67">
                  <c:v>1.0961200000000001E-2</c:v>
                </c:pt>
                <c:pt idx="68">
                  <c:v>1.06166E-2</c:v>
                </c:pt>
                <c:pt idx="69">
                  <c:v>1.0284E-2</c:v>
                </c:pt>
                <c:pt idx="70">
                  <c:v>9.9674700000000008E-3</c:v>
                </c:pt>
                <c:pt idx="71">
                  <c:v>9.6318299999999992E-3</c:v>
                </c:pt>
                <c:pt idx="72">
                  <c:v>9.3348300000000006E-3</c:v>
                </c:pt>
                <c:pt idx="73">
                  <c:v>9.0219900000000006E-3</c:v>
                </c:pt>
                <c:pt idx="74">
                  <c:v>8.7495799999999999E-3</c:v>
                </c:pt>
                <c:pt idx="75">
                  <c:v>8.4716900000000005E-3</c:v>
                </c:pt>
                <c:pt idx="76">
                  <c:v>8.2221700000000009E-3</c:v>
                </c:pt>
                <c:pt idx="77">
                  <c:v>7.9605300000000004E-3</c:v>
                </c:pt>
                <c:pt idx="78">
                  <c:v>7.7204600000000002E-3</c:v>
                </c:pt>
                <c:pt idx="79">
                  <c:v>7.4973399999999999E-3</c:v>
                </c:pt>
                <c:pt idx="80">
                  <c:v>7.2538200000000002E-3</c:v>
                </c:pt>
                <c:pt idx="81">
                  <c:v>7.0613899999999999E-3</c:v>
                </c:pt>
                <c:pt idx="82">
                  <c:v>6.8353199999999998E-3</c:v>
                </c:pt>
                <c:pt idx="83">
                  <c:v>6.6421900000000001E-3</c:v>
                </c:pt>
                <c:pt idx="84">
                  <c:v>6.4246900000000003E-3</c:v>
                </c:pt>
                <c:pt idx="85">
                  <c:v>6.2314900000000001E-3</c:v>
                </c:pt>
                <c:pt idx="86">
                  <c:v>6.0448999999999998E-3</c:v>
                </c:pt>
                <c:pt idx="87">
                  <c:v>5.8684399999999999E-3</c:v>
                </c:pt>
                <c:pt idx="88">
                  <c:v>5.6922300000000004E-3</c:v>
                </c:pt>
                <c:pt idx="89">
                  <c:v>5.5435500000000004E-3</c:v>
                </c:pt>
                <c:pt idx="90">
                  <c:v>5.3747899999999999E-3</c:v>
                </c:pt>
                <c:pt idx="91">
                  <c:v>5.2201799999999996E-3</c:v>
                </c:pt>
                <c:pt idx="92">
                  <c:v>5.0554800000000002E-3</c:v>
                </c:pt>
                <c:pt idx="93">
                  <c:v>4.9184900000000002E-3</c:v>
                </c:pt>
                <c:pt idx="94">
                  <c:v>4.7651500000000001E-3</c:v>
                </c:pt>
                <c:pt idx="95">
                  <c:v>4.6231700000000002E-3</c:v>
                </c:pt>
                <c:pt idx="96">
                  <c:v>4.4891100000000001E-3</c:v>
                </c:pt>
                <c:pt idx="97">
                  <c:v>4.3565100000000001E-3</c:v>
                </c:pt>
                <c:pt idx="98">
                  <c:v>4.2204E-3</c:v>
                </c:pt>
                <c:pt idx="99">
                  <c:v>4.0965100000000003E-3</c:v>
                </c:pt>
                <c:pt idx="100">
                  <c:v>3.9675700000000001E-3</c:v>
                </c:pt>
                <c:pt idx="101">
                  <c:v>3.8487700000000001E-3</c:v>
                </c:pt>
                <c:pt idx="102">
                  <c:v>3.7235800000000002E-3</c:v>
                </c:pt>
                <c:pt idx="103">
                  <c:v>3.6037500000000002E-3</c:v>
                </c:pt>
                <c:pt idx="104">
                  <c:v>3.49614E-3</c:v>
                </c:pt>
                <c:pt idx="105">
                  <c:v>3.4030800000000002E-3</c:v>
                </c:pt>
                <c:pt idx="106">
                  <c:v>3.2938300000000002E-3</c:v>
                </c:pt>
                <c:pt idx="107">
                  <c:v>3.1976600000000002E-3</c:v>
                </c:pt>
                <c:pt idx="108">
                  <c:v>3.1123100000000001E-3</c:v>
                </c:pt>
                <c:pt idx="109">
                  <c:v>3.0190500000000001E-3</c:v>
                </c:pt>
                <c:pt idx="110">
                  <c:v>2.9343699999999999E-3</c:v>
                </c:pt>
                <c:pt idx="111">
                  <c:v>2.85075E-3</c:v>
                </c:pt>
                <c:pt idx="112">
                  <c:v>2.7717000000000002E-3</c:v>
                </c:pt>
                <c:pt idx="113">
                  <c:v>2.6937799999999998E-3</c:v>
                </c:pt>
                <c:pt idx="114">
                  <c:v>2.6262199999999999E-3</c:v>
                </c:pt>
                <c:pt idx="115">
                  <c:v>2.5438100000000001E-3</c:v>
                </c:pt>
                <c:pt idx="116">
                  <c:v>2.4788100000000001E-3</c:v>
                </c:pt>
                <c:pt idx="117">
                  <c:v>2.3985299999999998E-3</c:v>
                </c:pt>
                <c:pt idx="118">
                  <c:v>2.3316700000000001E-3</c:v>
                </c:pt>
                <c:pt idx="119">
                  <c:v>2.2639600000000002E-3</c:v>
                </c:pt>
                <c:pt idx="120">
                  <c:v>2.1945599999999999E-3</c:v>
                </c:pt>
                <c:pt idx="121">
                  <c:v>2.1264500000000002E-3</c:v>
                </c:pt>
                <c:pt idx="122">
                  <c:v>2.0660000000000001E-3</c:v>
                </c:pt>
                <c:pt idx="123">
                  <c:v>1.9994399999999999E-3</c:v>
                </c:pt>
                <c:pt idx="124">
                  <c:v>1.9423000000000001E-3</c:v>
                </c:pt>
                <c:pt idx="125">
                  <c:v>1.8899500000000001E-3</c:v>
                </c:pt>
                <c:pt idx="126">
                  <c:v>1.8392899999999999E-3</c:v>
                </c:pt>
                <c:pt idx="127">
                  <c:v>1.7879E-3</c:v>
                </c:pt>
                <c:pt idx="128">
                  <c:v>1.74333E-3</c:v>
                </c:pt>
                <c:pt idx="129">
                  <c:v>1.7124799999999999E-3</c:v>
                </c:pt>
              </c:numCache>
            </c:numRef>
          </c:val>
          <c:smooth val="0"/>
          <c:extLst>
            <c:ext xmlns:c16="http://schemas.microsoft.com/office/drawing/2014/chart" uri="{C3380CC4-5D6E-409C-BE32-E72D297353CC}">
              <c16:uniqueId val="{00000003-B046-4001-A334-5BE9BEAE03C1}"/>
            </c:ext>
          </c:extLst>
        </c:ser>
        <c:ser>
          <c:idx val="3"/>
          <c:order val="2"/>
          <c:tx>
            <c:v>Aceite de palma con velocidad de cizalla de 1000 Hz</c:v>
          </c:tx>
          <c:spPr>
            <a:ln w="28575" cap="rnd">
              <a:solidFill>
                <a:schemeClr val="accent4"/>
              </a:solidFill>
              <a:round/>
            </a:ln>
            <a:effectLst/>
          </c:spPr>
          <c:marker>
            <c:symbol val="none"/>
          </c:marker>
          <c:dLbls>
            <c:dLbl>
              <c:idx val="128"/>
              <c:layout>
                <c:manualLayout>
                  <c:x val="3.5441961694398047E-2"/>
                  <c:y val="-3.86789336401420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046-4001-A334-5BE9BEAE03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'rampa 1ºC-110ºC  - 100hz'!$G$4:$G$133</c:f>
              <c:numCache>
                <c:formatCode>General</c:formatCode>
                <c:ptCount val="130"/>
                <c:pt idx="0" formatCode="#,##0">
                  <c:v>1424</c:v>
                </c:pt>
                <c:pt idx="1">
                  <c:v>2.42</c:v>
                </c:pt>
                <c:pt idx="2" formatCode="#,##0">
                  <c:v>3332</c:v>
                </c:pt>
                <c:pt idx="3" formatCode="#,##0">
                  <c:v>4267</c:v>
                </c:pt>
                <c:pt idx="4" formatCode="#,##0">
                  <c:v>5079</c:v>
                </c:pt>
                <c:pt idx="5" formatCode="#,##0">
                  <c:v>5973</c:v>
                </c:pt>
                <c:pt idx="6" formatCode="#,##0">
                  <c:v>6764</c:v>
                </c:pt>
                <c:pt idx="7" formatCode="#,##0">
                  <c:v>7635</c:v>
                </c:pt>
                <c:pt idx="8" formatCode="#,##0">
                  <c:v>8458</c:v>
                </c:pt>
                <c:pt idx="9" formatCode="#,##0">
                  <c:v>9316</c:v>
                </c:pt>
                <c:pt idx="10" formatCode="#,##0">
                  <c:v>10149</c:v>
                </c:pt>
                <c:pt idx="11" formatCode="#,##0">
                  <c:v>10994</c:v>
                </c:pt>
                <c:pt idx="12" formatCode="#,##0">
                  <c:v>11813</c:v>
                </c:pt>
                <c:pt idx="13" formatCode="#,##0">
                  <c:v>12686</c:v>
                </c:pt>
                <c:pt idx="14" formatCode="#,##0">
                  <c:v>13518</c:v>
                </c:pt>
                <c:pt idx="15" formatCode="#,##0">
                  <c:v>14381</c:v>
                </c:pt>
                <c:pt idx="16" formatCode="#,##0">
                  <c:v>15163</c:v>
                </c:pt>
                <c:pt idx="17">
                  <c:v>16.05</c:v>
                </c:pt>
                <c:pt idx="18">
                  <c:v>16.88</c:v>
                </c:pt>
                <c:pt idx="19" formatCode="#,##0">
                  <c:v>17733</c:v>
                </c:pt>
                <c:pt idx="20" formatCode="#,##0">
                  <c:v>18557</c:v>
                </c:pt>
                <c:pt idx="21" formatCode="#,##0">
                  <c:v>19411</c:v>
                </c:pt>
                <c:pt idx="22">
                  <c:v>20.22</c:v>
                </c:pt>
                <c:pt idx="23" formatCode="#,##0">
                  <c:v>21068</c:v>
                </c:pt>
                <c:pt idx="24" formatCode="#,##0">
                  <c:v>21881</c:v>
                </c:pt>
                <c:pt idx="25" formatCode="#,##0">
                  <c:v>22711</c:v>
                </c:pt>
                <c:pt idx="26" formatCode="#,##0">
                  <c:v>23573</c:v>
                </c:pt>
                <c:pt idx="27">
                  <c:v>24.37</c:v>
                </c:pt>
                <c:pt idx="28" formatCode="#,##0">
                  <c:v>25246</c:v>
                </c:pt>
                <c:pt idx="29" formatCode="#,##0">
                  <c:v>26064</c:v>
                </c:pt>
                <c:pt idx="30" formatCode="#,##0">
                  <c:v>26935</c:v>
                </c:pt>
                <c:pt idx="31" formatCode="#,##0">
                  <c:v>27741</c:v>
                </c:pt>
                <c:pt idx="32" formatCode="#,##0">
                  <c:v>28622</c:v>
                </c:pt>
                <c:pt idx="33" formatCode="#,##0">
                  <c:v>29432</c:v>
                </c:pt>
                <c:pt idx="34" formatCode="#,##0">
                  <c:v>30301</c:v>
                </c:pt>
                <c:pt idx="35" formatCode="#,##0">
                  <c:v>31125</c:v>
                </c:pt>
                <c:pt idx="36" formatCode="#,##0">
                  <c:v>31983</c:v>
                </c:pt>
                <c:pt idx="37" formatCode="#,##0">
                  <c:v>32765</c:v>
                </c:pt>
                <c:pt idx="38" formatCode="#,##0">
                  <c:v>33668</c:v>
                </c:pt>
                <c:pt idx="39" formatCode="#,##0">
                  <c:v>34473</c:v>
                </c:pt>
                <c:pt idx="40" formatCode="#,##0">
                  <c:v>35341</c:v>
                </c:pt>
                <c:pt idx="41" formatCode="#,##0">
                  <c:v>36146</c:v>
                </c:pt>
                <c:pt idx="42" formatCode="#,##0">
                  <c:v>37028</c:v>
                </c:pt>
                <c:pt idx="43" formatCode="#,##0">
                  <c:v>37817</c:v>
                </c:pt>
                <c:pt idx="44" formatCode="#,##0">
                  <c:v>38698</c:v>
                </c:pt>
                <c:pt idx="45" formatCode="#,##0">
                  <c:v>39493</c:v>
                </c:pt>
                <c:pt idx="46" formatCode="#,##0">
                  <c:v>40385</c:v>
                </c:pt>
                <c:pt idx="47" formatCode="#,##0">
                  <c:v>41176</c:v>
                </c:pt>
                <c:pt idx="48" formatCode="#,##0">
                  <c:v>42041</c:v>
                </c:pt>
                <c:pt idx="49" formatCode="#,##0">
                  <c:v>42861</c:v>
                </c:pt>
                <c:pt idx="50" formatCode="#,##0">
                  <c:v>43721</c:v>
                </c:pt>
                <c:pt idx="51" formatCode="#,##0">
                  <c:v>44555</c:v>
                </c:pt>
                <c:pt idx="52" formatCode="#,##0">
                  <c:v>45355</c:v>
                </c:pt>
                <c:pt idx="53" formatCode="#,##0">
                  <c:v>46221</c:v>
                </c:pt>
                <c:pt idx="54">
                  <c:v>47.05</c:v>
                </c:pt>
                <c:pt idx="55" formatCode="#,##0">
                  <c:v>47901</c:v>
                </c:pt>
                <c:pt idx="56" formatCode="#,##0">
                  <c:v>48732</c:v>
                </c:pt>
                <c:pt idx="57">
                  <c:v>49.58</c:v>
                </c:pt>
                <c:pt idx="58" formatCode="#,##0">
                  <c:v>50398</c:v>
                </c:pt>
                <c:pt idx="59">
                  <c:v>51.29</c:v>
                </c:pt>
                <c:pt idx="60" formatCode="#,##0">
                  <c:v>52071</c:v>
                </c:pt>
                <c:pt idx="61" formatCode="#,##0">
                  <c:v>52932</c:v>
                </c:pt>
                <c:pt idx="62" formatCode="#,##0">
                  <c:v>53746</c:v>
                </c:pt>
                <c:pt idx="63" formatCode="#,##0">
                  <c:v>54634</c:v>
                </c:pt>
                <c:pt idx="64" formatCode="#,##0">
                  <c:v>55432</c:v>
                </c:pt>
                <c:pt idx="65" formatCode="#,##0">
                  <c:v>56293</c:v>
                </c:pt>
                <c:pt idx="66" formatCode="#,##0">
                  <c:v>57132</c:v>
                </c:pt>
                <c:pt idx="67" formatCode="#,##0">
                  <c:v>57967</c:v>
                </c:pt>
                <c:pt idx="68" formatCode="#,##0">
                  <c:v>58814</c:v>
                </c:pt>
                <c:pt idx="69" formatCode="#,##0">
                  <c:v>59659</c:v>
                </c:pt>
                <c:pt idx="70" formatCode="#,##0">
                  <c:v>60498</c:v>
                </c:pt>
                <c:pt idx="71" formatCode="#,##0">
                  <c:v>61354</c:v>
                </c:pt>
                <c:pt idx="72" formatCode="#,##0">
                  <c:v>62146</c:v>
                </c:pt>
                <c:pt idx="73" formatCode="#,##0">
                  <c:v>63022</c:v>
                </c:pt>
                <c:pt idx="74" formatCode="#,##0">
                  <c:v>63822</c:v>
                </c:pt>
                <c:pt idx="75" formatCode="#,##0">
                  <c:v>64702</c:v>
                </c:pt>
                <c:pt idx="76" formatCode="#,##0">
                  <c:v>65536</c:v>
                </c:pt>
                <c:pt idx="77" formatCode="#,##0">
                  <c:v>66378</c:v>
                </c:pt>
                <c:pt idx="78" formatCode="#,##0">
                  <c:v>67202</c:v>
                </c:pt>
                <c:pt idx="79" formatCode="#,##0">
                  <c:v>68028</c:v>
                </c:pt>
                <c:pt idx="80" formatCode="#,##0">
                  <c:v>68885</c:v>
                </c:pt>
                <c:pt idx="81" formatCode="#,##0">
                  <c:v>69684</c:v>
                </c:pt>
                <c:pt idx="82" formatCode="#,##0">
                  <c:v>70549</c:v>
                </c:pt>
                <c:pt idx="83" formatCode="#,##0">
                  <c:v>71401</c:v>
                </c:pt>
                <c:pt idx="84" formatCode="#,##0">
                  <c:v>72218</c:v>
                </c:pt>
                <c:pt idx="85" formatCode="#,##0">
                  <c:v>73045</c:v>
                </c:pt>
                <c:pt idx="86" formatCode="#,##0">
                  <c:v>73921</c:v>
                </c:pt>
                <c:pt idx="87" formatCode="#,##0">
                  <c:v>74717</c:v>
                </c:pt>
                <c:pt idx="88" formatCode="#,##0">
                  <c:v>75594</c:v>
                </c:pt>
                <c:pt idx="89" formatCode="#,##0">
                  <c:v>76409</c:v>
                </c:pt>
                <c:pt idx="90" formatCode="#,##0">
                  <c:v>77259</c:v>
                </c:pt>
                <c:pt idx="91" formatCode="#,##0">
                  <c:v>78093</c:v>
                </c:pt>
                <c:pt idx="92">
                  <c:v>78.94</c:v>
                </c:pt>
                <c:pt idx="93" formatCode="#,##0">
                  <c:v>79771</c:v>
                </c:pt>
                <c:pt idx="94" formatCode="#,##0">
                  <c:v>80651</c:v>
                </c:pt>
                <c:pt idx="95" formatCode="#,##0">
                  <c:v>81436</c:v>
                </c:pt>
                <c:pt idx="96" formatCode="#,##0">
                  <c:v>82315</c:v>
                </c:pt>
                <c:pt idx="97" formatCode="#,##0">
                  <c:v>83109</c:v>
                </c:pt>
                <c:pt idx="98" formatCode="#,##0">
                  <c:v>83997</c:v>
                </c:pt>
                <c:pt idx="99">
                  <c:v>84.79</c:v>
                </c:pt>
                <c:pt idx="100" formatCode="#,##0">
                  <c:v>85655</c:v>
                </c:pt>
                <c:pt idx="101" formatCode="#,##0">
                  <c:v>86462</c:v>
                </c:pt>
                <c:pt idx="102" formatCode="#,##0">
                  <c:v>87341</c:v>
                </c:pt>
                <c:pt idx="103" formatCode="#,##0">
                  <c:v>88152</c:v>
                </c:pt>
                <c:pt idx="104" formatCode="#,##0">
                  <c:v>89038</c:v>
                </c:pt>
                <c:pt idx="105" formatCode="#,##0">
                  <c:v>89839</c:v>
                </c:pt>
                <c:pt idx="106" formatCode="#,##0">
                  <c:v>90689</c:v>
                </c:pt>
                <c:pt idx="107" formatCode="#,##0">
                  <c:v>91522</c:v>
                </c:pt>
                <c:pt idx="108" formatCode="#,##0">
                  <c:v>92296</c:v>
                </c:pt>
                <c:pt idx="109" formatCode="#,##0">
                  <c:v>93202</c:v>
                </c:pt>
                <c:pt idx="110" formatCode="#,##0">
                  <c:v>94003</c:v>
                </c:pt>
                <c:pt idx="111" formatCode="#,##0">
                  <c:v>94863</c:v>
                </c:pt>
                <c:pt idx="112" formatCode="#,##0">
                  <c:v>95698</c:v>
                </c:pt>
                <c:pt idx="113" formatCode="#,##0">
                  <c:v>96563</c:v>
                </c:pt>
                <c:pt idx="114" formatCode="#,##0">
                  <c:v>97381</c:v>
                </c:pt>
                <c:pt idx="115" formatCode="#,##0">
                  <c:v>98255</c:v>
                </c:pt>
                <c:pt idx="116" formatCode="#,##0">
                  <c:v>99044</c:v>
                </c:pt>
                <c:pt idx="117" formatCode="#,##0">
                  <c:v>99901</c:v>
                </c:pt>
                <c:pt idx="118" formatCode="#,##0">
                  <c:v>100744</c:v>
                </c:pt>
                <c:pt idx="119" formatCode="#,##0">
                  <c:v>101573</c:v>
                </c:pt>
                <c:pt idx="120" formatCode="#,##0">
                  <c:v>102397</c:v>
                </c:pt>
                <c:pt idx="121" formatCode="#,##0">
                  <c:v>103272</c:v>
                </c:pt>
                <c:pt idx="122" formatCode="#,##0">
                  <c:v>104043</c:v>
                </c:pt>
                <c:pt idx="123" formatCode="#,##0">
                  <c:v>104937</c:v>
                </c:pt>
                <c:pt idx="124">
                  <c:v>105.74</c:v>
                </c:pt>
                <c:pt idx="125" formatCode="#,##0">
                  <c:v>106597</c:v>
                </c:pt>
                <c:pt idx="126" formatCode="#,##0">
                  <c:v>107447</c:v>
                </c:pt>
                <c:pt idx="127" formatCode="#,##0">
                  <c:v>108292</c:v>
                </c:pt>
                <c:pt idx="128" formatCode="#,##0">
                  <c:v>109111</c:v>
                </c:pt>
                <c:pt idx="129" formatCode="#,##0">
                  <c:v>109993</c:v>
                </c:pt>
              </c:numCache>
            </c:numRef>
          </c:cat>
          <c:val>
            <c:numRef>
              <c:f>'rampa a 1000 1seg'!$E$4:$E$133</c:f>
              <c:numCache>
                <c:formatCode>#,##0.000</c:formatCode>
                <c:ptCount val="130"/>
                <c:pt idx="0">
                  <c:v>2.4042300000000001</c:v>
                </c:pt>
                <c:pt idx="1">
                  <c:v>1.6730400000000001</c:v>
                </c:pt>
                <c:pt idx="2">
                  <c:v>1.26624</c:v>
                </c:pt>
                <c:pt idx="3">
                  <c:v>1.1494800000000001</c:v>
                </c:pt>
                <c:pt idx="4">
                  <c:v>1.00484</c:v>
                </c:pt>
                <c:pt idx="5">
                  <c:v>0.91883400000000004</c:v>
                </c:pt>
                <c:pt idx="6">
                  <c:v>0.79549000000000003</c:v>
                </c:pt>
                <c:pt idx="7">
                  <c:v>0.71573200000000003</c:v>
                </c:pt>
                <c:pt idx="8">
                  <c:v>0.64072499999999999</c:v>
                </c:pt>
                <c:pt idx="9">
                  <c:v>0.57485799999999998</c:v>
                </c:pt>
                <c:pt idx="10">
                  <c:v>0.52442100000000003</c:v>
                </c:pt>
                <c:pt idx="11">
                  <c:v>0.47865600000000003</c:v>
                </c:pt>
                <c:pt idx="12">
                  <c:v>0.44888099999999997</c:v>
                </c:pt>
                <c:pt idx="13">
                  <c:v>0.42165000000000002</c:v>
                </c:pt>
                <c:pt idx="14">
                  <c:v>0.39774900000000002</c:v>
                </c:pt>
                <c:pt idx="15">
                  <c:v>0.36714000000000002</c:v>
                </c:pt>
                <c:pt idx="16">
                  <c:v>0.33658300000000002</c:v>
                </c:pt>
                <c:pt idx="17">
                  <c:v>0.31413999999999997</c:v>
                </c:pt>
                <c:pt idx="18">
                  <c:v>0.29420600000000002</c:v>
                </c:pt>
                <c:pt idx="19">
                  <c:v>0.28697</c:v>
                </c:pt>
                <c:pt idx="20">
                  <c:v>0.28038600000000002</c:v>
                </c:pt>
                <c:pt idx="21">
                  <c:v>0.27022400000000002</c:v>
                </c:pt>
                <c:pt idx="22">
                  <c:v>0.25781999999999999</c:v>
                </c:pt>
                <c:pt idx="23">
                  <c:v>0.24726500000000001</c:v>
                </c:pt>
                <c:pt idx="24">
                  <c:v>0.23371800000000001</c:v>
                </c:pt>
                <c:pt idx="25">
                  <c:v>0.220942</c:v>
                </c:pt>
                <c:pt idx="26">
                  <c:v>0.20919599999999999</c:v>
                </c:pt>
                <c:pt idx="27">
                  <c:v>0.19795499999999999</c:v>
                </c:pt>
                <c:pt idx="28">
                  <c:v>0.19112100000000001</c:v>
                </c:pt>
                <c:pt idx="29">
                  <c:v>0.18420900000000001</c:v>
                </c:pt>
                <c:pt idx="30">
                  <c:v>0.176927</c:v>
                </c:pt>
                <c:pt idx="31">
                  <c:v>0.16894000000000001</c:v>
                </c:pt>
                <c:pt idx="32">
                  <c:v>0.16078000000000001</c:v>
                </c:pt>
                <c:pt idx="33">
                  <c:v>0.15360099999999999</c:v>
                </c:pt>
                <c:pt idx="34">
                  <c:v>0.144791</c:v>
                </c:pt>
                <c:pt idx="35">
                  <c:v>0.13559499999999999</c:v>
                </c:pt>
                <c:pt idx="36">
                  <c:v>0.124046</c:v>
                </c:pt>
                <c:pt idx="37" formatCode="#,##0.00000">
                  <c:v>0.111553</c:v>
                </c:pt>
                <c:pt idx="38" formatCode="#,##0.00000">
                  <c:v>9.8539299999999996E-2</c:v>
                </c:pt>
                <c:pt idx="39" formatCode="#,##0.00000">
                  <c:v>8.5550600000000004E-2</c:v>
                </c:pt>
                <c:pt idx="40" formatCode="#,##0.00000">
                  <c:v>7.4695399999999995E-2</c:v>
                </c:pt>
                <c:pt idx="41" formatCode="#,##0.00000">
                  <c:v>6.4403799999999997E-2</c:v>
                </c:pt>
                <c:pt idx="42" formatCode="#,##0.00000">
                  <c:v>5.5408699999999998E-2</c:v>
                </c:pt>
                <c:pt idx="43" formatCode="#,##0.00000">
                  <c:v>4.6746599999999999E-2</c:v>
                </c:pt>
                <c:pt idx="44" formatCode="#,##0.00000">
                  <c:v>3.8552700000000002E-2</c:v>
                </c:pt>
                <c:pt idx="45" formatCode="#,##0.00000">
                  <c:v>3.2177699999999997E-2</c:v>
                </c:pt>
                <c:pt idx="46" formatCode="#,##0.00000">
                  <c:v>2.7902E-2</c:v>
                </c:pt>
                <c:pt idx="47" formatCode="#,##0.00000">
                  <c:v>2.5871000000000002E-2</c:v>
                </c:pt>
                <c:pt idx="48" formatCode="#,##0.00000">
                  <c:v>2.48992E-2</c:v>
                </c:pt>
                <c:pt idx="49" formatCode="#,##0.00000">
                  <c:v>2.3677500000000001E-2</c:v>
                </c:pt>
                <c:pt idx="50" formatCode="#,##0.00000">
                  <c:v>2.2253499999999999E-2</c:v>
                </c:pt>
                <c:pt idx="51" formatCode="#,##0.00000">
                  <c:v>2.0815899999999998E-2</c:v>
                </c:pt>
                <c:pt idx="52" formatCode="#,##0.00000">
                  <c:v>1.97833E-2</c:v>
                </c:pt>
                <c:pt idx="53" formatCode="#,##0.00000">
                  <c:v>1.8992999999999999E-2</c:v>
                </c:pt>
                <c:pt idx="54" formatCode="#,##0.00000">
                  <c:v>1.82668E-2</c:v>
                </c:pt>
                <c:pt idx="55" formatCode="#,##0.00000">
                  <c:v>1.74063E-2</c:v>
                </c:pt>
                <c:pt idx="56" formatCode="#,##0.00000">
                  <c:v>1.6840000000000001E-2</c:v>
                </c:pt>
                <c:pt idx="57" formatCode="#,##0.00000">
                  <c:v>1.6054599999999999E-2</c:v>
                </c:pt>
                <c:pt idx="58" formatCode="#,##0.00000">
                  <c:v>1.5341E-2</c:v>
                </c:pt>
                <c:pt idx="59" formatCode="#,##0.00000">
                  <c:v>1.4678200000000001E-2</c:v>
                </c:pt>
                <c:pt idx="60" formatCode="#,##0.00000">
                  <c:v>1.41785E-2</c:v>
                </c:pt>
                <c:pt idx="61" formatCode="#,##0.00000">
                  <c:v>1.3553300000000001E-2</c:v>
                </c:pt>
                <c:pt idx="62" formatCode="#,##0.00000">
                  <c:v>1.3019899999999999E-2</c:v>
                </c:pt>
                <c:pt idx="63" formatCode="#,##0.00000">
                  <c:v>1.2574200000000001E-2</c:v>
                </c:pt>
                <c:pt idx="64" formatCode="#,##0.00000">
                  <c:v>1.2124100000000001E-2</c:v>
                </c:pt>
                <c:pt idx="65" formatCode="#,##0.00000">
                  <c:v>1.15861E-2</c:v>
                </c:pt>
                <c:pt idx="66" formatCode="#,##0.00000">
                  <c:v>1.12405E-2</c:v>
                </c:pt>
                <c:pt idx="67" formatCode="#,##0.00000">
                  <c:v>1.0810999999999999E-2</c:v>
                </c:pt>
                <c:pt idx="68" formatCode="#,##0.00000">
                  <c:v>1.03339E-2</c:v>
                </c:pt>
                <c:pt idx="69" formatCode="#,##0.00000">
                  <c:v>9.9306099999999994E-3</c:v>
                </c:pt>
                <c:pt idx="70" formatCode="#,##0.00000">
                  <c:v>9.6726399999999997E-3</c:v>
                </c:pt>
                <c:pt idx="71" formatCode="#,##0.00000">
                  <c:v>9.2494799999999992E-3</c:v>
                </c:pt>
                <c:pt idx="72" formatCode="#,##0.00000">
                  <c:v>8.9216999999999994E-3</c:v>
                </c:pt>
                <c:pt idx="73" formatCode="#,##0.00000">
                  <c:v>8.6905999999999997E-3</c:v>
                </c:pt>
                <c:pt idx="74" formatCode="#,##0.00000">
                  <c:v>8.3729200000000007E-3</c:v>
                </c:pt>
                <c:pt idx="75" formatCode="#,##0.00000">
                  <c:v>8.0079000000000001E-3</c:v>
                </c:pt>
                <c:pt idx="76" formatCode="#,##0.00000">
                  <c:v>7.8224000000000002E-3</c:v>
                </c:pt>
                <c:pt idx="77" formatCode="#,##0.00000">
                  <c:v>7.5766000000000002E-3</c:v>
                </c:pt>
                <c:pt idx="78" formatCode="#,##0.00000">
                  <c:v>7.2994399999999999E-3</c:v>
                </c:pt>
                <c:pt idx="79" formatCode="#,##0.00000">
                  <c:v>7.1430399999999998E-3</c:v>
                </c:pt>
                <c:pt idx="80" formatCode="#,##0.00000">
                  <c:v>6.9473499999999997E-3</c:v>
                </c:pt>
                <c:pt idx="81" formatCode="#,##0.00000">
                  <c:v>6.6889899999999997E-3</c:v>
                </c:pt>
                <c:pt idx="82" formatCode="#,##0.00000">
                  <c:v>6.4911099999999996E-3</c:v>
                </c:pt>
                <c:pt idx="83" formatCode="#,##0.00000">
                  <c:v>6.3604600000000001E-3</c:v>
                </c:pt>
                <c:pt idx="84" formatCode="#,##0.00000">
                  <c:v>6.1184100000000003E-3</c:v>
                </c:pt>
                <c:pt idx="85" formatCode="#,##0.00000">
                  <c:v>5.9495700000000004E-3</c:v>
                </c:pt>
                <c:pt idx="86" formatCode="#,##0.00000">
                  <c:v>5.83952E-3</c:v>
                </c:pt>
                <c:pt idx="87" formatCode="#,##0.00000">
                  <c:v>5.6893200000000003E-3</c:v>
                </c:pt>
                <c:pt idx="88" formatCode="#,##0.00000">
                  <c:v>5.46986E-3</c:v>
                </c:pt>
                <c:pt idx="89" formatCode="#,##0.00000">
                  <c:v>5.38457E-3</c:v>
                </c:pt>
                <c:pt idx="90" formatCode="#,##0.00000">
                  <c:v>5.2365800000000002E-3</c:v>
                </c:pt>
                <c:pt idx="91" formatCode="#,##0.00000">
                  <c:v>5.0759100000000003E-3</c:v>
                </c:pt>
                <c:pt idx="92" formatCode="#,##0.00000">
                  <c:v>4.9140199999999998E-3</c:v>
                </c:pt>
                <c:pt idx="93" formatCode="#,##0.00000">
                  <c:v>4.8285100000000003E-3</c:v>
                </c:pt>
                <c:pt idx="94" formatCode="#,##0.00000">
                  <c:v>4.6869099999999999E-3</c:v>
                </c:pt>
                <c:pt idx="95" formatCode="#,##0.00000">
                  <c:v>4.5657600000000003E-3</c:v>
                </c:pt>
                <c:pt idx="96" formatCode="#,##0.00000">
                  <c:v>4.4863100000000003E-3</c:v>
                </c:pt>
                <c:pt idx="97" formatCode="#,##0.00000">
                  <c:v>4.4400000000000004E-3</c:v>
                </c:pt>
                <c:pt idx="98" formatCode="#,##0.00000">
                  <c:v>4.3499999999999997E-3</c:v>
                </c:pt>
                <c:pt idx="99" formatCode="#,##0.00000">
                  <c:v>4.2599999999999999E-3</c:v>
                </c:pt>
                <c:pt idx="100" formatCode="#,##0.00000">
                  <c:v>4.1700000000000001E-3</c:v>
                </c:pt>
                <c:pt idx="101" formatCode="#,##0.00000">
                  <c:v>4.0800000000000003E-3</c:v>
                </c:pt>
                <c:pt idx="102" formatCode="#,##0.00000">
                  <c:v>3.9899999999999996E-3</c:v>
                </c:pt>
                <c:pt idx="103" formatCode="#,##0.00000">
                  <c:v>3.8999999999999998E-3</c:v>
                </c:pt>
                <c:pt idx="104" formatCode="#,##0.00000">
                  <c:v>3.81E-3</c:v>
                </c:pt>
                <c:pt idx="105" formatCode="#,##0.00000">
                  <c:v>3.7200000000000002E-3</c:v>
                </c:pt>
                <c:pt idx="106" formatCode="#,##0.00000">
                  <c:v>3.63E-3</c:v>
                </c:pt>
                <c:pt idx="107" formatCode="#,##0.00000">
                  <c:v>3.5400000000000002E-3</c:v>
                </c:pt>
                <c:pt idx="108" formatCode="#,##0.00000">
                  <c:v>3.4499999999999999E-3</c:v>
                </c:pt>
                <c:pt idx="109" formatCode="#,##0.00000">
                  <c:v>3.3600000000000001E-3</c:v>
                </c:pt>
                <c:pt idx="110" formatCode="#,##0.00000">
                  <c:v>3.2699999999999999E-3</c:v>
                </c:pt>
                <c:pt idx="111" formatCode="#,##0.00000">
                  <c:v>3.1800000000000001E-3</c:v>
                </c:pt>
                <c:pt idx="112" formatCode="#,##0.00000">
                  <c:v>3.0899999999999999E-3</c:v>
                </c:pt>
                <c:pt idx="113" formatCode="#,##0.00000">
                  <c:v>3.0000000000000001E-3</c:v>
                </c:pt>
                <c:pt idx="114" formatCode="#,##0.00000">
                  <c:v>2.9099999999999998E-3</c:v>
                </c:pt>
                <c:pt idx="115" formatCode="#,##0.00000">
                  <c:v>2.8800000000000002E-3</c:v>
                </c:pt>
                <c:pt idx="116" formatCode="#,##0.00000">
                  <c:v>2.8E-3</c:v>
                </c:pt>
                <c:pt idx="117" formatCode="#,##0.00000">
                  <c:v>2.7699999999999999E-3</c:v>
                </c:pt>
                <c:pt idx="118" formatCode="#,##0.00000">
                  <c:v>2.7000000000000001E-3</c:v>
                </c:pt>
                <c:pt idx="119" formatCode="#,##0.00000">
                  <c:v>2.66E-3</c:v>
                </c:pt>
                <c:pt idx="120" formatCode="#,##0.00000">
                  <c:v>2.5899999999999999E-3</c:v>
                </c:pt>
                <c:pt idx="121" formatCode="#,##0.00000">
                  <c:v>2.2529999999999998E-3</c:v>
                </c:pt>
                <c:pt idx="122" formatCode="#,##0.00000">
                  <c:v>2.49E-3</c:v>
                </c:pt>
                <c:pt idx="123" formatCode="#,##0.00000">
                  <c:v>2.4399999999999999E-3</c:v>
                </c:pt>
                <c:pt idx="124" formatCode="#,##0.00000">
                  <c:v>2.3999999999999998E-3</c:v>
                </c:pt>
                <c:pt idx="125" formatCode="#,##0.00000">
                  <c:v>2.3800000000000002E-3</c:v>
                </c:pt>
                <c:pt idx="126" formatCode="#,##0.00000">
                  <c:v>2.31E-3</c:v>
                </c:pt>
                <c:pt idx="127" formatCode="#,##0.00000">
                  <c:v>2.2799999999999999E-3</c:v>
                </c:pt>
                <c:pt idx="128" formatCode="#,##0.00000">
                  <c:v>2.2100000000000002E-3</c:v>
                </c:pt>
                <c:pt idx="129" formatCode="#,##0.00000">
                  <c:v>2.1700000000000001E-3</c:v>
                </c:pt>
              </c:numCache>
            </c:numRef>
          </c:val>
          <c:smooth val="0"/>
          <c:extLst>
            <c:ext xmlns:c16="http://schemas.microsoft.com/office/drawing/2014/chart" uri="{C3380CC4-5D6E-409C-BE32-E72D297353CC}">
              <c16:uniqueId val="{00000005-B046-4001-A334-5BE9BEAE03C1}"/>
            </c:ext>
          </c:extLst>
        </c:ser>
        <c:ser>
          <c:idx val="4"/>
          <c:order val="3"/>
          <c:tx>
            <c:v>Aceite de palma con velocidad de cizalla de 100 Hz</c:v>
          </c:tx>
          <c:spPr>
            <a:ln w="28575" cap="rnd">
              <a:solidFill>
                <a:schemeClr val="accent5"/>
              </a:solidFill>
              <a:round/>
            </a:ln>
            <a:effectLst/>
          </c:spPr>
          <c:marker>
            <c:symbol val="none"/>
          </c:marker>
          <c:dLbls>
            <c:dLbl>
              <c:idx val="129"/>
              <c:layout>
                <c:manualLayout>
                  <c:x val="2.7751763401512461E-2"/>
                  <c:y val="-4.91078189575299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046-4001-A334-5BE9BEAE03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'rampa 1ºC-110ºC  - 100hz'!$G$4:$G$133</c:f>
              <c:numCache>
                <c:formatCode>General</c:formatCode>
                <c:ptCount val="130"/>
                <c:pt idx="0" formatCode="#,##0">
                  <c:v>1424</c:v>
                </c:pt>
                <c:pt idx="1">
                  <c:v>2.42</c:v>
                </c:pt>
                <c:pt idx="2" formatCode="#,##0">
                  <c:v>3332</c:v>
                </c:pt>
                <c:pt idx="3" formatCode="#,##0">
                  <c:v>4267</c:v>
                </c:pt>
                <c:pt idx="4" formatCode="#,##0">
                  <c:v>5079</c:v>
                </c:pt>
                <c:pt idx="5" formatCode="#,##0">
                  <c:v>5973</c:v>
                </c:pt>
                <c:pt idx="6" formatCode="#,##0">
                  <c:v>6764</c:v>
                </c:pt>
                <c:pt idx="7" formatCode="#,##0">
                  <c:v>7635</c:v>
                </c:pt>
                <c:pt idx="8" formatCode="#,##0">
                  <c:v>8458</c:v>
                </c:pt>
                <c:pt idx="9" formatCode="#,##0">
                  <c:v>9316</c:v>
                </c:pt>
                <c:pt idx="10" formatCode="#,##0">
                  <c:v>10149</c:v>
                </c:pt>
                <c:pt idx="11" formatCode="#,##0">
                  <c:v>10994</c:v>
                </c:pt>
                <c:pt idx="12" formatCode="#,##0">
                  <c:v>11813</c:v>
                </c:pt>
                <c:pt idx="13" formatCode="#,##0">
                  <c:v>12686</c:v>
                </c:pt>
                <c:pt idx="14" formatCode="#,##0">
                  <c:v>13518</c:v>
                </c:pt>
                <c:pt idx="15" formatCode="#,##0">
                  <c:v>14381</c:v>
                </c:pt>
                <c:pt idx="16" formatCode="#,##0">
                  <c:v>15163</c:v>
                </c:pt>
                <c:pt idx="17">
                  <c:v>16.05</c:v>
                </c:pt>
                <c:pt idx="18">
                  <c:v>16.88</c:v>
                </c:pt>
                <c:pt idx="19" formatCode="#,##0">
                  <c:v>17733</c:v>
                </c:pt>
                <c:pt idx="20" formatCode="#,##0">
                  <c:v>18557</c:v>
                </c:pt>
                <c:pt idx="21" formatCode="#,##0">
                  <c:v>19411</c:v>
                </c:pt>
                <c:pt idx="22">
                  <c:v>20.22</c:v>
                </c:pt>
                <c:pt idx="23" formatCode="#,##0">
                  <c:v>21068</c:v>
                </c:pt>
                <c:pt idx="24" formatCode="#,##0">
                  <c:v>21881</c:v>
                </c:pt>
                <c:pt idx="25" formatCode="#,##0">
                  <c:v>22711</c:v>
                </c:pt>
                <c:pt idx="26" formatCode="#,##0">
                  <c:v>23573</c:v>
                </c:pt>
                <c:pt idx="27">
                  <c:v>24.37</c:v>
                </c:pt>
                <c:pt idx="28" formatCode="#,##0">
                  <c:v>25246</c:v>
                </c:pt>
                <c:pt idx="29" formatCode="#,##0">
                  <c:v>26064</c:v>
                </c:pt>
                <c:pt idx="30" formatCode="#,##0">
                  <c:v>26935</c:v>
                </c:pt>
                <c:pt idx="31" formatCode="#,##0">
                  <c:v>27741</c:v>
                </c:pt>
                <c:pt idx="32" formatCode="#,##0">
                  <c:v>28622</c:v>
                </c:pt>
                <c:pt idx="33" formatCode="#,##0">
                  <c:v>29432</c:v>
                </c:pt>
                <c:pt idx="34" formatCode="#,##0">
                  <c:v>30301</c:v>
                </c:pt>
                <c:pt idx="35" formatCode="#,##0">
                  <c:v>31125</c:v>
                </c:pt>
                <c:pt idx="36" formatCode="#,##0">
                  <c:v>31983</c:v>
                </c:pt>
                <c:pt idx="37" formatCode="#,##0">
                  <c:v>32765</c:v>
                </c:pt>
                <c:pt idx="38" formatCode="#,##0">
                  <c:v>33668</c:v>
                </c:pt>
                <c:pt idx="39" formatCode="#,##0">
                  <c:v>34473</c:v>
                </c:pt>
                <c:pt idx="40" formatCode="#,##0">
                  <c:v>35341</c:v>
                </c:pt>
                <c:pt idx="41" formatCode="#,##0">
                  <c:v>36146</c:v>
                </c:pt>
                <c:pt idx="42" formatCode="#,##0">
                  <c:v>37028</c:v>
                </c:pt>
                <c:pt idx="43" formatCode="#,##0">
                  <c:v>37817</c:v>
                </c:pt>
                <c:pt idx="44" formatCode="#,##0">
                  <c:v>38698</c:v>
                </c:pt>
                <c:pt idx="45" formatCode="#,##0">
                  <c:v>39493</c:v>
                </c:pt>
                <c:pt idx="46" formatCode="#,##0">
                  <c:v>40385</c:v>
                </c:pt>
                <c:pt idx="47" formatCode="#,##0">
                  <c:v>41176</c:v>
                </c:pt>
                <c:pt idx="48" formatCode="#,##0">
                  <c:v>42041</c:v>
                </c:pt>
                <c:pt idx="49" formatCode="#,##0">
                  <c:v>42861</c:v>
                </c:pt>
                <c:pt idx="50" formatCode="#,##0">
                  <c:v>43721</c:v>
                </c:pt>
                <c:pt idx="51" formatCode="#,##0">
                  <c:v>44555</c:v>
                </c:pt>
                <c:pt idx="52" formatCode="#,##0">
                  <c:v>45355</c:v>
                </c:pt>
                <c:pt idx="53" formatCode="#,##0">
                  <c:v>46221</c:v>
                </c:pt>
                <c:pt idx="54">
                  <c:v>47.05</c:v>
                </c:pt>
                <c:pt idx="55" formatCode="#,##0">
                  <c:v>47901</c:v>
                </c:pt>
                <c:pt idx="56" formatCode="#,##0">
                  <c:v>48732</c:v>
                </c:pt>
                <c:pt idx="57">
                  <c:v>49.58</c:v>
                </c:pt>
                <c:pt idx="58" formatCode="#,##0">
                  <c:v>50398</c:v>
                </c:pt>
                <c:pt idx="59">
                  <c:v>51.29</c:v>
                </c:pt>
                <c:pt idx="60" formatCode="#,##0">
                  <c:v>52071</c:v>
                </c:pt>
                <c:pt idx="61" formatCode="#,##0">
                  <c:v>52932</c:v>
                </c:pt>
                <c:pt idx="62" formatCode="#,##0">
                  <c:v>53746</c:v>
                </c:pt>
                <c:pt idx="63" formatCode="#,##0">
                  <c:v>54634</c:v>
                </c:pt>
                <c:pt idx="64" formatCode="#,##0">
                  <c:v>55432</c:v>
                </c:pt>
                <c:pt idx="65" formatCode="#,##0">
                  <c:v>56293</c:v>
                </c:pt>
                <c:pt idx="66" formatCode="#,##0">
                  <c:v>57132</c:v>
                </c:pt>
                <c:pt idx="67" formatCode="#,##0">
                  <c:v>57967</c:v>
                </c:pt>
                <c:pt idx="68" formatCode="#,##0">
                  <c:v>58814</c:v>
                </c:pt>
                <c:pt idx="69" formatCode="#,##0">
                  <c:v>59659</c:v>
                </c:pt>
                <c:pt idx="70" formatCode="#,##0">
                  <c:v>60498</c:v>
                </c:pt>
                <c:pt idx="71" formatCode="#,##0">
                  <c:v>61354</c:v>
                </c:pt>
                <c:pt idx="72" formatCode="#,##0">
                  <c:v>62146</c:v>
                </c:pt>
                <c:pt idx="73" formatCode="#,##0">
                  <c:v>63022</c:v>
                </c:pt>
                <c:pt idx="74" formatCode="#,##0">
                  <c:v>63822</c:v>
                </c:pt>
                <c:pt idx="75" formatCode="#,##0">
                  <c:v>64702</c:v>
                </c:pt>
                <c:pt idx="76" formatCode="#,##0">
                  <c:v>65536</c:v>
                </c:pt>
                <c:pt idx="77" formatCode="#,##0">
                  <c:v>66378</c:v>
                </c:pt>
                <c:pt idx="78" formatCode="#,##0">
                  <c:v>67202</c:v>
                </c:pt>
                <c:pt idx="79" formatCode="#,##0">
                  <c:v>68028</c:v>
                </c:pt>
                <c:pt idx="80" formatCode="#,##0">
                  <c:v>68885</c:v>
                </c:pt>
                <c:pt idx="81" formatCode="#,##0">
                  <c:v>69684</c:v>
                </c:pt>
                <c:pt idx="82" formatCode="#,##0">
                  <c:v>70549</c:v>
                </c:pt>
                <c:pt idx="83" formatCode="#,##0">
                  <c:v>71401</c:v>
                </c:pt>
                <c:pt idx="84" formatCode="#,##0">
                  <c:v>72218</c:v>
                </c:pt>
                <c:pt idx="85" formatCode="#,##0">
                  <c:v>73045</c:v>
                </c:pt>
                <c:pt idx="86" formatCode="#,##0">
                  <c:v>73921</c:v>
                </c:pt>
                <c:pt idx="87" formatCode="#,##0">
                  <c:v>74717</c:v>
                </c:pt>
                <c:pt idx="88" formatCode="#,##0">
                  <c:v>75594</c:v>
                </c:pt>
                <c:pt idx="89" formatCode="#,##0">
                  <c:v>76409</c:v>
                </c:pt>
                <c:pt idx="90" formatCode="#,##0">
                  <c:v>77259</c:v>
                </c:pt>
                <c:pt idx="91" formatCode="#,##0">
                  <c:v>78093</c:v>
                </c:pt>
                <c:pt idx="92">
                  <c:v>78.94</c:v>
                </c:pt>
                <c:pt idx="93" formatCode="#,##0">
                  <c:v>79771</c:v>
                </c:pt>
                <c:pt idx="94" formatCode="#,##0">
                  <c:v>80651</c:v>
                </c:pt>
                <c:pt idx="95" formatCode="#,##0">
                  <c:v>81436</c:v>
                </c:pt>
                <c:pt idx="96" formatCode="#,##0">
                  <c:v>82315</c:v>
                </c:pt>
                <c:pt idx="97" formatCode="#,##0">
                  <c:v>83109</c:v>
                </c:pt>
                <c:pt idx="98" formatCode="#,##0">
                  <c:v>83997</c:v>
                </c:pt>
                <c:pt idx="99">
                  <c:v>84.79</c:v>
                </c:pt>
                <c:pt idx="100" formatCode="#,##0">
                  <c:v>85655</c:v>
                </c:pt>
                <c:pt idx="101" formatCode="#,##0">
                  <c:v>86462</c:v>
                </c:pt>
                <c:pt idx="102" formatCode="#,##0">
                  <c:v>87341</c:v>
                </c:pt>
                <c:pt idx="103" formatCode="#,##0">
                  <c:v>88152</c:v>
                </c:pt>
                <c:pt idx="104" formatCode="#,##0">
                  <c:v>89038</c:v>
                </c:pt>
                <c:pt idx="105" formatCode="#,##0">
                  <c:v>89839</c:v>
                </c:pt>
                <c:pt idx="106" formatCode="#,##0">
                  <c:v>90689</c:v>
                </c:pt>
                <c:pt idx="107" formatCode="#,##0">
                  <c:v>91522</c:v>
                </c:pt>
                <c:pt idx="108" formatCode="#,##0">
                  <c:v>92296</c:v>
                </c:pt>
                <c:pt idx="109" formatCode="#,##0">
                  <c:v>93202</c:v>
                </c:pt>
                <c:pt idx="110" formatCode="#,##0">
                  <c:v>94003</c:v>
                </c:pt>
                <c:pt idx="111" formatCode="#,##0">
                  <c:v>94863</c:v>
                </c:pt>
                <c:pt idx="112" formatCode="#,##0">
                  <c:v>95698</c:v>
                </c:pt>
                <c:pt idx="113" formatCode="#,##0">
                  <c:v>96563</c:v>
                </c:pt>
                <c:pt idx="114" formatCode="#,##0">
                  <c:v>97381</c:v>
                </c:pt>
                <c:pt idx="115" formatCode="#,##0">
                  <c:v>98255</c:v>
                </c:pt>
                <c:pt idx="116" formatCode="#,##0">
                  <c:v>99044</c:v>
                </c:pt>
                <c:pt idx="117" formatCode="#,##0">
                  <c:v>99901</c:v>
                </c:pt>
                <c:pt idx="118" formatCode="#,##0">
                  <c:v>100744</c:v>
                </c:pt>
                <c:pt idx="119" formatCode="#,##0">
                  <c:v>101573</c:v>
                </c:pt>
                <c:pt idx="120" formatCode="#,##0">
                  <c:v>102397</c:v>
                </c:pt>
                <c:pt idx="121" formatCode="#,##0">
                  <c:v>103272</c:v>
                </c:pt>
                <c:pt idx="122" formatCode="#,##0">
                  <c:v>104043</c:v>
                </c:pt>
                <c:pt idx="123" formatCode="#,##0">
                  <c:v>104937</c:v>
                </c:pt>
                <c:pt idx="124">
                  <c:v>105.74</c:v>
                </c:pt>
                <c:pt idx="125" formatCode="#,##0">
                  <c:v>106597</c:v>
                </c:pt>
                <c:pt idx="126" formatCode="#,##0">
                  <c:v>107447</c:v>
                </c:pt>
                <c:pt idx="127" formatCode="#,##0">
                  <c:v>108292</c:v>
                </c:pt>
                <c:pt idx="128" formatCode="#,##0">
                  <c:v>109111</c:v>
                </c:pt>
                <c:pt idx="129" formatCode="#,##0">
                  <c:v>109993</c:v>
                </c:pt>
              </c:numCache>
            </c:numRef>
          </c:cat>
          <c:val>
            <c:numRef>
              <c:f>'rampa 1ºC-110ºC  - 100hz'!$E$4:$E$133</c:f>
              <c:numCache>
                <c:formatCode>#,##0.000</c:formatCode>
                <c:ptCount val="130"/>
                <c:pt idx="0">
                  <c:v>56.7654</c:v>
                </c:pt>
                <c:pt idx="1">
                  <c:v>39.348500000000001</c:v>
                </c:pt>
                <c:pt idx="2">
                  <c:v>23.920500000000001</c:v>
                </c:pt>
                <c:pt idx="3">
                  <c:v>14.03</c:v>
                </c:pt>
                <c:pt idx="4">
                  <c:v>9.7730499999999996</c:v>
                </c:pt>
                <c:pt idx="5">
                  <c:v>7.9037600000000001</c:v>
                </c:pt>
                <c:pt idx="6">
                  <c:v>6.4420400000000004</c:v>
                </c:pt>
                <c:pt idx="7">
                  <c:v>5.0089800000000002</c:v>
                </c:pt>
                <c:pt idx="8">
                  <c:v>3.9756399999999998</c:v>
                </c:pt>
                <c:pt idx="9">
                  <c:v>3.3401399999999999</c:v>
                </c:pt>
                <c:pt idx="10">
                  <c:v>2.8949799999999999</c:v>
                </c:pt>
                <c:pt idx="11">
                  <c:v>2.4792100000000001</c:v>
                </c:pt>
                <c:pt idx="12">
                  <c:v>2.1609500000000001</c:v>
                </c:pt>
                <c:pt idx="13">
                  <c:v>1.97167</c:v>
                </c:pt>
                <c:pt idx="14">
                  <c:v>1.7378899999999999</c:v>
                </c:pt>
                <c:pt idx="15">
                  <c:v>1.4538</c:v>
                </c:pt>
                <c:pt idx="16">
                  <c:v>1.28393</c:v>
                </c:pt>
                <c:pt idx="17">
                  <c:v>1.18584</c:v>
                </c:pt>
                <c:pt idx="18">
                  <c:v>1.0846100000000001</c:v>
                </c:pt>
                <c:pt idx="19" formatCode="General">
                  <c:v>0.98756900000000003</c:v>
                </c:pt>
                <c:pt idx="20" formatCode="General">
                  <c:v>0.95332799999999995</c:v>
                </c:pt>
                <c:pt idx="21" formatCode="General">
                  <c:v>0.99694899999999997</c:v>
                </c:pt>
                <c:pt idx="22" formatCode="#,##0">
                  <c:v>1.0546800000000001</c:v>
                </c:pt>
                <c:pt idx="23" formatCode="#,##0">
                  <c:v>1.02732</c:v>
                </c:pt>
                <c:pt idx="24" formatCode="General">
                  <c:v>0.87078500000000003</c:v>
                </c:pt>
                <c:pt idx="25" formatCode="General">
                  <c:v>0.75891200000000003</c:v>
                </c:pt>
                <c:pt idx="26" formatCode="General">
                  <c:v>0.74523300000000003</c:v>
                </c:pt>
                <c:pt idx="27" formatCode="General">
                  <c:v>0.73485</c:v>
                </c:pt>
                <c:pt idx="28" formatCode="General">
                  <c:v>0.721553</c:v>
                </c:pt>
                <c:pt idx="29" formatCode="General">
                  <c:v>0.64407999999999999</c:v>
                </c:pt>
                <c:pt idx="30" formatCode="General">
                  <c:v>0.57324399999999998</c:v>
                </c:pt>
                <c:pt idx="31" formatCode="General">
                  <c:v>0.517961</c:v>
                </c:pt>
                <c:pt idx="32" formatCode="General">
                  <c:v>0.474553</c:v>
                </c:pt>
                <c:pt idx="33" formatCode="General">
                  <c:v>0.43782799999999999</c:v>
                </c:pt>
                <c:pt idx="34" formatCode="General">
                  <c:v>0.40927799999999998</c:v>
                </c:pt>
                <c:pt idx="35" formatCode="General">
                  <c:v>0.38375399999999998</c:v>
                </c:pt>
                <c:pt idx="36" formatCode="General">
                  <c:v>0.36687999999999998</c:v>
                </c:pt>
                <c:pt idx="37" formatCode="General">
                  <c:v>0.33916200000000002</c:v>
                </c:pt>
                <c:pt idx="38" formatCode="General">
                  <c:v>0.30439699999999997</c:v>
                </c:pt>
                <c:pt idx="39" formatCode="General">
                  <c:v>0.258633</c:v>
                </c:pt>
                <c:pt idx="40" formatCode="General">
                  <c:v>0.21207100000000001</c:v>
                </c:pt>
                <c:pt idx="41" formatCode="General">
                  <c:v>0.17455599999999999</c:v>
                </c:pt>
                <c:pt idx="42" formatCode="General">
                  <c:v>0.134935</c:v>
                </c:pt>
                <c:pt idx="43" formatCode="General">
                  <c:v>0.100534</c:v>
                </c:pt>
                <c:pt idx="44" formatCode="General">
                  <c:v>6.7030800000000001E-2</c:v>
                </c:pt>
                <c:pt idx="45" formatCode="General">
                  <c:v>4.72594E-2</c:v>
                </c:pt>
                <c:pt idx="46" formatCode="General">
                  <c:v>3.7254299999999997E-2</c:v>
                </c:pt>
                <c:pt idx="47" formatCode="General">
                  <c:v>3.3634299999999999E-2</c:v>
                </c:pt>
                <c:pt idx="48" formatCode="General">
                  <c:v>3.1359100000000001E-2</c:v>
                </c:pt>
                <c:pt idx="49" formatCode="General">
                  <c:v>2.7831100000000001E-2</c:v>
                </c:pt>
                <c:pt idx="50" formatCode="General">
                  <c:v>2.4891400000000001E-2</c:v>
                </c:pt>
                <c:pt idx="51" formatCode="General">
                  <c:v>2.38038E-2</c:v>
                </c:pt>
                <c:pt idx="52" formatCode="General">
                  <c:v>2.25232E-2</c:v>
                </c:pt>
                <c:pt idx="53" formatCode="General">
                  <c:v>2.2012500000000001E-2</c:v>
                </c:pt>
                <c:pt idx="54" formatCode="General">
                  <c:v>2.17725E-2</c:v>
                </c:pt>
                <c:pt idx="55" formatCode="General">
                  <c:v>2.1115499999999999E-2</c:v>
                </c:pt>
                <c:pt idx="56" formatCode="General">
                  <c:v>2.1129599999999998E-2</c:v>
                </c:pt>
                <c:pt idx="57" formatCode="General">
                  <c:v>1.9726799999999999E-2</c:v>
                </c:pt>
                <c:pt idx="58" formatCode="General">
                  <c:v>1.7483700000000001E-2</c:v>
                </c:pt>
                <c:pt idx="59" formatCode="General">
                  <c:v>1.6820700000000001E-2</c:v>
                </c:pt>
                <c:pt idx="60" formatCode="General">
                  <c:v>1.6372000000000001E-2</c:v>
                </c:pt>
                <c:pt idx="61" formatCode="General">
                  <c:v>1.66702E-2</c:v>
                </c:pt>
                <c:pt idx="62" formatCode="General">
                  <c:v>1.6737999999999999E-2</c:v>
                </c:pt>
                <c:pt idx="63" formatCode="General">
                  <c:v>1.57279E-2</c:v>
                </c:pt>
                <c:pt idx="64" formatCode="General">
                  <c:v>1.5923199999999998E-2</c:v>
                </c:pt>
                <c:pt idx="65" formatCode="General">
                  <c:v>1.54468E-2</c:v>
                </c:pt>
                <c:pt idx="66" formatCode="General">
                  <c:v>1.56241E-2</c:v>
                </c:pt>
                <c:pt idx="67" formatCode="General">
                  <c:v>1.4954500000000001E-2</c:v>
                </c:pt>
                <c:pt idx="68" formatCode="General">
                  <c:v>1.4749200000000001E-2</c:v>
                </c:pt>
                <c:pt idx="69" formatCode="General">
                  <c:v>1.45693E-2</c:v>
                </c:pt>
                <c:pt idx="70" formatCode="General">
                  <c:v>1.4545499999999999E-2</c:v>
                </c:pt>
                <c:pt idx="71" formatCode="General">
                  <c:v>1.3351399999999999E-2</c:v>
                </c:pt>
                <c:pt idx="72" formatCode="General">
                  <c:v>1.25463E-2</c:v>
                </c:pt>
                <c:pt idx="73" formatCode="General">
                  <c:v>1.1780499999999999E-2</c:v>
                </c:pt>
                <c:pt idx="74" formatCode="General">
                  <c:v>1.1875E-2</c:v>
                </c:pt>
                <c:pt idx="75" formatCode="General">
                  <c:v>1.15356E-2</c:v>
                </c:pt>
                <c:pt idx="76" formatCode="General">
                  <c:v>1.12952E-2</c:v>
                </c:pt>
                <c:pt idx="77" formatCode="General">
                  <c:v>1.10425E-2</c:v>
                </c:pt>
                <c:pt idx="78" formatCode="General">
                  <c:v>1.08434E-2</c:v>
                </c:pt>
                <c:pt idx="79" formatCode="General">
                  <c:v>1.07697E-2</c:v>
                </c:pt>
                <c:pt idx="80" formatCode="General">
                  <c:v>1.06687E-2</c:v>
                </c:pt>
                <c:pt idx="81" formatCode="General">
                  <c:v>1.04989E-2</c:v>
                </c:pt>
                <c:pt idx="82" formatCode="General">
                  <c:v>1.03482E-2</c:v>
                </c:pt>
                <c:pt idx="83" formatCode="General">
                  <c:v>8.0592200000000006E-3</c:v>
                </c:pt>
                <c:pt idx="84" formatCode="General">
                  <c:v>7.9190600000000003E-3</c:v>
                </c:pt>
                <c:pt idx="85" formatCode="General">
                  <c:v>7.7897799999999996E-3</c:v>
                </c:pt>
                <c:pt idx="86" formatCode="General">
                  <c:v>7.5703400000000001E-3</c:v>
                </c:pt>
                <c:pt idx="87" formatCode="General">
                  <c:v>7.5882700000000003E-3</c:v>
                </c:pt>
                <c:pt idx="88" formatCode="General">
                  <c:v>7.4208700000000004E-3</c:v>
                </c:pt>
                <c:pt idx="89" formatCode="General">
                  <c:v>7.3414300000000004E-3</c:v>
                </c:pt>
                <c:pt idx="90" formatCode="General">
                  <c:v>7.3218399999999996E-3</c:v>
                </c:pt>
                <c:pt idx="91" formatCode="General">
                  <c:v>7.2787700000000004E-3</c:v>
                </c:pt>
                <c:pt idx="92" formatCode="General">
                  <c:v>7.1974500000000002E-3</c:v>
                </c:pt>
                <c:pt idx="93" formatCode="General">
                  <c:v>7.0884499999999996E-3</c:v>
                </c:pt>
                <c:pt idx="94" formatCode="General">
                  <c:v>6.9069400000000003E-3</c:v>
                </c:pt>
                <c:pt idx="95" formatCode="General">
                  <c:v>6.9787299999999998E-3</c:v>
                </c:pt>
                <c:pt idx="96" formatCode="General">
                  <c:v>6.8127070000000003E-3</c:v>
                </c:pt>
                <c:pt idx="97" formatCode="General">
                  <c:v>6.7389549999999996E-3</c:v>
                </c:pt>
                <c:pt idx="98" formatCode="General">
                  <c:v>6.70661E-3</c:v>
                </c:pt>
                <c:pt idx="99" formatCode="General">
                  <c:v>6.6672099999999998E-3</c:v>
                </c:pt>
                <c:pt idx="100" formatCode="General">
                  <c:v>6.4567899999999996E-3</c:v>
                </c:pt>
                <c:pt idx="101" formatCode="General">
                  <c:v>6.4283600000000002E-3</c:v>
                </c:pt>
                <c:pt idx="102" formatCode="General">
                  <c:v>6.3553100000000003E-3</c:v>
                </c:pt>
                <c:pt idx="103" formatCode="General">
                  <c:v>6.34251E-3</c:v>
                </c:pt>
                <c:pt idx="104" formatCode="General">
                  <c:v>6.2853800000000001E-3</c:v>
                </c:pt>
                <c:pt idx="105" formatCode="General">
                  <c:v>6.2506599999999999E-3</c:v>
                </c:pt>
                <c:pt idx="106" formatCode="General">
                  <c:v>6.2253159999999998E-3</c:v>
                </c:pt>
                <c:pt idx="107" formatCode="General">
                  <c:v>6.2046999999999996E-3</c:v>
                </c:pt>
                <c:pt idx="108" formatCode="General">
                  <c:v>6.1423800000000002E-3</c:v>
                </c:pt>
                <c:pt idx="109" formatCode="General">
                  <c:v>6.1028330000000002E-3</c:v>
                </c:pt>
                <c:pt idx="110" formatCode="General">
                  <c:v>6.0736200000000001E-3</c:v>
                </c:pt>
                <c:pt idx="111" formatCode="General">
                  <c:v>5.8581700000000002E-3</c:v>
                </c:pt>
                <c:pt idx="112" formatCode="General">
                  <c:v>5.8323899999999998E-3</c:v>
                </c:pt>
                <c:pt idx="113" formatCode="General">
                  <c:v>5.7466699999999997E-3</c:v>
                </c:pt>
                <c:pt idx="114" formatCode="General">
                  <c:v>5.6937899999999998E-3</c:v>
                </c:pt>
                <c:pt idx="115" formatCode="General">
                  <c:v>5.6577700000000003E-3</c:v>
                </c:pt>
                <c:pt idx="116" formatCode="General">
                  <c:v>5.6243969999999997E-3</c:v>
                </c:pt>
                <c:pt idx="117" formatCode="General">
                  <c:v>5.5808699999999999E-3</c:v>
                </c:pt>
                <c:pt idx="118" formatCode="General">
                  <c:v>5.56333E-3</c:v>
                </c:pt>
                <c:pt idx="119" formatCode="General">
                  <c:v>5.5129660000000002E-3</c:v>
                </c:pt>
                <c:pt idx="120" formatCode="General">
                  <c:v>5.4939159999999997E-3</c:v>
                </c:pt>
                <c:pt idx="121" formatCode="General">
                  <c:v>5.4256699999999996E-3</c:v>
                </c:pt>
                <c:pt idx="122" formatCode="General">
                  <c:v>5.3907299999999998E-3</c:v>
                </c:pt>
                <c:pt idx="123" formatCode="General">
                  <c:v>5.318321E-3</c:v>
                </c:pt>
                <c:pt idx="124" formatCode="General">
                  <c:v>5.2836263000000001E-3</c:v>
                </c:pt>
                <c:pt idx="125" formatCode="General">
                  <c:v>5.2536099999999997E-3</c:v>
                </c:pt>
                <c:pt idx="126" formatCode="General">
                  <c:v>5.2405799999999999E-3</c:v>
                </c:pt>
                <c:pt idx="127" formatCode="General">
                  <c:v>5.1426400000000004E-3</c:v>
                </c:pt>
                <c:pt idx="128" formatCode="General">
                  <c:v>5.0258000000000004E-3</c:v>
                </c:pt>
                <c:pt idx="129" formatCode="General">
                  <c:v>5.0074400000000002E-3</c:v>
                </c:pt>
              </c:numCache>
            </c:numRef>
          </c:val>
          <c:smooth val="0"/>
          <c:extLst>
            <c:ext xmlns:c16="http://schemas.microsoft.com/office/drawing/2014/chart" uri="{C3380CC4-5D6E-409C-BE32-E72D297353CC}">
              <c16:uniqueId val="{00000007-B046-4001-A334-5BE9BEAE03C1}"/>
            </c:ext>
          </c:extLst>
        </c:ser>
        <c:ser>
          <c:idx val="5"/>
          <c:order val="4"/>
          <c:tx>
            <c:v>Aceite de palma con velocidad de cizalla de 10 Hz</c:v>
          </c:tx>
          <c:spPr>
            <a:ln w="28575" cap="rnd">
              <a:solidFill>
                <a:schemeClr val="accent6"/>
              </a:solidFill>
              <a:round/>
            </a:ln>
            <a:effectLst/>
          </c:spPr>
          <c:marker>
            <c:symbol val="none"/>
          </c:marker>
          <c:dLbls>
            <c:dLbl>
              <c:idx val="129"/>
              <c:layout>
                <c:manualLayout>
                  <c:x val="3.0315162832474374E-2"/>
                  <c:y val="-5.9745351082324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046-4001-A334-5BE9BEAE03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'rampa 1ºC-110ºC  - 100hz'!$G$4:$G$133</c:f>
              <c:numCache>
                <c:formatCode>General</c:formatCode>
                <c:ptCount val="130"/>
                <c:pt idx="0" formatCode="#,##0">
                  <c:v>1424</c:v>
                </c:pt>
                <c:pt idx="1">
                  <c:v>2.42</c:v>
                </c:pt>
                <c:pt idx="2" formatCode="#,##0">
                  <c:v>3332</c:v>
                </c:pt>
                <c:pt idx="3" formatCode="#,##0">
                  <c:v>4267</c:v>
                </c:pt>
                <c:pt idx="4" formatCode="#,##0">
                  <c:v>5079</c:v>
                </c:pt>
                <c:pt idx="5" formatCode="#,##0">
                  <c:v>5973</c:v>
                </c:pt>
                <c:pt idx="6" formatCode="#,##0">
                  <c:v>6764</c:v>
                </c:pt>
                <c:pt idx="7" formatCode="#,##0">
                  <c:v>7635</c:v>
                </c:pt>
                <c:pt idx="8" formatCode="#,##0">
                  <c:v>8458</c:v>
                </c:pt>
                <c:pt idx="9" formatCode="#,##0">
                  <c:v>9316</c:v>
                </c:pt>
                <c:pt idx="10" formatCode="#,##0">
                  <c:v>10149</c:v>
                </c:pt>
                <c:pt idx="11" formatCode="#,##0">
                  <c:v>10994</c:v>
                </c:pt>
                <c:pt idx="12" formatCode="#,##0">
                  <c:v>11813</c:v>
                </c:pt>
                <c:pt idx="13" formatCode="#,##0">
                  <c:v>12686</c:v>
                </c:pt>
                <c:pt idx="14" formatCode="#,##0">
                  <c:v>13518</c:v>
                </c:pt>
                <c:pt idx="15" formatCode="#,##0">
                  <c:v>14381</c:v>
                </c:pt>
                <c:pt idx="16" formatCode="#,##0">
                  <c:v>15163</c:v>
                </c:pt>
                <c:pt idx="17">
                  <c:v>16.05</c:v>
                </c:pt>
                <c:pt idx="18">
                  <c:v>16.88</c:v>
                </c:pt>
                <c:pt idx="19" formatCode="#,##0">
                  <c:v>17733</c:v>
                </c:pt>
                <c:pt idx="20" formatCode="#,##0">
                  <c:v>18557</c:v>
                </c:pt>
                <c:pt idx="21" formatCode="#,##0">
                  <c:v>19411</c:v>
                </c:pt>
                <c:pt idx="22">
                  <c:v>20.22</c:v>
                </c:pt>
                <c:pt idx="23" formatCode="#,##0">
                  <c:v>21068</c:v>
                </c:pt>
                <c:pt idx="24" formatCode="#,##0">
                  <c:v>21881</c:v>
                </c:pt>
                <c:pt idx="25" formatCode="#,##0">
                  <c:v>22711</c:v>
                </c:pt>
                <c:pt idx="26" formatCode="#,##0">
                  <c:v>23573</c:v>
                </c:pt>
                <c:pt idx="27">
                  <c:v>24.37</c:v>
                </c:pt>
                <c:pt idx="28" formatCode="#,##0">
                  <c:v>25246</c:v>
                </c:pt>
                <c:pt idx="29" formatCode="#,##0">
                  <c:v>26064</c:v>
                </c:pt>
                <c:pt idx="30" formatCode="#,##0">
                  <c:v>26935</c:v>
                </c:pt>
                <c:pt idx="31" formatCode="#,##0">
                  <c:v>27741</c:v>
                </c:pt>
                <c:pt idx="32" formatCode="#,##0">
                  <c:v>28622</c:v>
                </c:pt>
                <c:pt idx="33" formatCode="#,##0">
                  <c:v>29432</c:v>
                </c:pt>
                <c:pt idx="34" formatCode="#,##0">
                  <c:v>30301</c:v>
                </c:pt>
                <c:pt idx="35" formatCode="#,##0">
                  <c:v>31125</c:v>
                </c:pt>
                <c:pt idx="36" formatCode="#,##0">
                  <c:v>31983</c:v>
                </c:pt>
                <c:pt idx="37" formatCode="#,##0">
                  <c:v>32765</c:v>
                </c:pt>
                <c:pt idx="38" formatCode="#,##0">
                  <c:v>33668</c:v>
                </c:pt>
                <c:pt idx="39" formatCode="#,##0">
                  <c:v>34473</c:v>
                </c:pt>
                <c:pt idx="40" formatCode="#,##0">
                  <c:v>35341</c:v>
                </c:pt>
                <c:pt idx="41" formatCode="#,##0">
                  <c:v>36146</c:v>
                </c:pt>
                <c:pt idx="42" formatCode="#,##0">
                  <c:v>37028</c:v>
                </c:pt>
                <c:pt idx="43" formatCode="#,##0">
                  <c:v>37817</c:v>
                </c:pt>
                <c:pt idx="44" formatCode="#,##0">
                  <c:v>38698</c:v>
                </c:pt>
                <c:pt idx="45" formatCode="#,##0">
                  <c:v>39493</c:v>
                </c:pt>
                <c:pt idx="46" formatCode="#,##0">
                  <c:v>40385</c:v>
                </c:pt>
                <c:pt idx="47" formatCode="#,##0">
                  <c:v>41176</c:v>
                </c:pt>
                <c:pt idx="48" formatCode="#,##0">
                  <c:v>42041</c:v>
                </c:pt>
                <c:pt idx="49" formatCode="#,##0">
                  <c:v>42861</c:v>
                </c:pt>
                <c:pt idx="50" formatCode="#,##0">
                  <c:v>43721</c:v>
                </c:pt>
                <c:pt idx="51" formatCode="#,##0">
                  <c:v>44555</c:v>
                </c:pt>
                <c:pt idx="52" formatCode="#,##0">
                  <c:v>45355</c:v>
                </c:pt>
                <c:pt idx="53" formatCode="#,##0">
                  <c:v>46221</c:v>
                </c:pt>
                <c:pt idx="54">
                  <c:v>47.05</c:v>
                </c:pt>
                <c:pt idx="55" formatCode="#,##0">
                  <c:v>47901</c:v>
                </c:pt>
                <c:pt idx="56" formatCode="#,##0">
                  <c:v>48732</c:v>
                </c:pt>
                <c:pt idx="57">
                  <c:v>49.58</c:v>
                </c:pt>
                <c:pt idx="58" formatCode="#,##0">
                  <c:v>50398</c:v>
                </c:pt>
                <c:pt idx="59">
                  <c:v>51.29</c:v>
                </c:pt>
                <c:pt idx="60" formatCode="#,##0">
                  <c:v>52071</c:v>
                </c:pt>
                <c:pt idx="61" formatCode="#,##0">
                  <c:v>52932</c:v>
                </c:pt>
                <c:pt idx="62" formatCode="#,##0">
                  <c:v>53746</c:v>
                </c:pt>
                <c:pt idx="63" formatCode="#,##0">
                  <c:v>54634</c:v>
                </c:pt>
                <c:pt idx="64" formatCode="#,##0">
                  <c:v>55432</c:v>
                </c:pt>
                <c:pt idx="65" formatCode="#,##0">
                  <c:v>56293</c:v>
                </c:pt>
                <c:pt idx="66" formatCode="#,##0">
                  <c:v>57132</c:v>
                </c:pt>
                <c:pt idx="67" formatCode="#,##0">
                  <c:v>57967</c:v>
                </c:pt>
                <c:pt idx="68" formatCode="#,##0">
                  <c:v>58814</c:v>
                </c:pt>
                <c:pt idx="69" formatCode="#,##0">
                  <c:v>59659</c:v>
                </c:pt>
                <c:pt idx="70" formatCode="#,##0">
                  <c:v>60498</c:v>
                </c:pt>
                <c:pt idx="71" formatCode="#,##0">
                  <c:v>61354</c:v>
                </c:pt>
                <c:pt idx="72" formatCode="#,##0">
                  <c:v>62146</c:v>
                </c:pt>
                <c:pt idx="73" formatCode="#,##0">
                  <c:v>63022</c:v>
                </c:pt>
                <c:pt idx="74" formatCode="#,##0">
                  <c:v>63822</c:v>
                </c:pt>
                <c:pt idx="75" formatCode="#,##0">
                  <c:v>64702</c:v>
                </c:pt>
                <c:pt idx="76" formatCode="#,##0">
                  <c:v>65536</c:v>
                </c:pt>
                <c:pt idx="77" formatCode="#,##0">
                  <c:v>66378</c:v>
                </c:pt>
                <c:pt idx="78" formatCode="#,##0">
                  <c:v>67202</c:v>
                </c:pt>
                <c:pt idx="79" formatCode="#,##0">
                  <c:v>68028</c:v>
                </c:pt>
                <c:pt idx="80" formatCode="#,##0">
                  <c:v>68885</c:v>
                </c:pt>
                <c:pt idx="81" formatCode="#,##0">
                  <c:v>69684</c:v>
                </c:pt>
                <c:pt idx="82" formatCode="#,##0">
                  <c:v>70549</c:v>
                </c:pt>
                <c:pt idx="83" formatCode="#,##0">
                  <c:v>71401</c:v>
                </c:pt>
                <c:pt idx="84" formatCode="#,##0">
                  <c:v>72218</c:v>
                </c:pt>
                <c:pt idx="85" formatCode="#,##0">
                  <c:v>73045</c:v>
                </c:pt>
                <c:pt idx="86" formatCode="#,##0">
                  <c:v>73921</c:v>
                </c:pt>
                <c:pt idx="87" formatCode="#,##0">
                  <c:v>74717</c:v>
                </c:pt>
                <c:pt idx="88" formatCode="#,##0">
                  <c:v>75594</c:v>
                </c:pt>
                <c:pt idx="89" formatCode="#,##0">
                  <c:v>76409</c:v>
                </c:pt>
                <c:pt idx="90" formatCode="#,##0">
                  <c:v>77259</c:v>
                </c:pt>
                <c:pt idx="91" formatCode="#,##0">
                  <c:v>78093</c:v>
                </c:pt>
                <c:pt idx="92">
                  <c:v>78.94</c:v>
                </c:pt>
                <c:pt idx="93" formatCode="#,##0">
                  <c:v>79771</c:v>
                </c:pt>
                <c:pt idx="94" formatCode="#,##0">
                  <c:v>80651</c:v>
                </c:pt>
                <c:pt idx="95" formatCode="#,##0">
                  <c:v>81436</c:v>
                </c:pt>
                <c:pt idx="96" formatCode="#,##0">
                  <c:v>82315</c:v>
                </c:pt>
                <c:pt idx="97" formatCode="#,##0">
                  <c:v>83109</c:v>
                </c:pt>
                <c:pt idx="98" formatCode="#,##0">
                  <c:v>83997</c:v>
                </c:pt>
                <c:pt idx="99">
                  <c:v>84.79</c:v>
                </c:pt>
                <c:pt idx="100" formatCode="#,##0">
                  <c:v>85655</c:v>
                </c:pt>
                <c:pt idx="101" formatCode="#,##0">
                  <c:v>86462</c:v>
                </c:pt>
                <c:pt idx="102" formatCode="#,##0">
                  <c:v>87341</c:v>
                </c:pt>
                <c:pt idx="103" formatCode="#,##0">
                  <c:v>88152</c:v>
                </c:pt>
                <c:pt idx="104" formatCode="#,##0">
                  <c:v>89038</c:v>
                </c:pt>
                <c:pt idx="105" formatCode="#,##0">
                  <c:v>89839</c:v>
                </c:pt>
                <c:pt idx="106" formatCode="#,##0">
                  <c:v>90689</c:v>
                </c:pt>
                <c:pt idx="107" formatCode="#,##0">
                  <c:v>91522</c:v>
                </c:pt>
                <c:pt idx="108" formatCode="#,##0">
                  <c:v>92296</c:v>
                </c:pt>
                <c:pt idx="109" formatCode="#,##0">
                  <c:v>93202</c:v>
                </c:pt>
                <c:pt idx="110" formatCode="#,##0">
                  <c:v>94003</c:v>
                </c:pt>
                <c:pt idx="111" formatCode="#,##0">
                  <c:v>94863</c:v>
                </c:pt>
                <c:pt idx="112" formatCode="#,##0">
                  <c:v>95698</c:v>
                </c:pt>
                <c:pt idx="113" formatCode="#,##0">
                  <c:v>96563</c:v>
                </c:pt>
                <c:pt idx="114" formatCode="#,##0">
                  <c:v>97381</c:v>
                </c:pt>
                <c:pt idx="115" formatCode="#,##0">
                  <c:v>98255</c:v>
                </c:pt>
                <c:pt idx="116" formatCode="#,##0">
                  <c:v>99044</c:v>
                </c:pt>
                <c:pt idx="117" formatCode="#,##0">
                  <c:v>99901</c:v>
                </c:pt>
                <c:pt idx="118" formatCode="#,##0">
                  <c:v>100744</c:v>
                </c:pt>
                <c:pt idx="119" formatCode="#,##0">
                  <c:v>101573</c:v>
                </c:pt>
                <c:pt idx="120" formatCode="#,##0">
                  <c:v>102397</c:v>
                </c:pt>
                <c:pt idx="121" formatCode="#,##0">
                  <c:v>103272</c:v>
                </c:pt>
                <c:pt idx="122" formatCode="#,##0">
                  <c:v>104043</c:v>
                </c:pt>
                <c:pt idx="123" formatCode="#,##0">
                  <c:v>104937</c:v>
                </c:pt>
                <c:pt idx="124">
                  <c:v>105.74</c:v>
                </c:pt>
                <c:pt idx="125" formatCode="#,##0">
                  <c:v>106597</c:v>
                </c:pt>
                <c:pt idx="126" formatCode="#,##0">
                  <c:v>107447</c:v>
                </c:pt>
                <c:pt idx="127" formatCode="#,##0">
                  <c:v>108292</c:v>
                </c:pt>
                <c:pt idx="128" formatCode="#,##0">
                  <c:v>109111</c:v>
                </c:pt>
                <c:pt idx="129" formatCode="#,##0">
                  <c:v>109993</c:v>
                </c:pt>
              </c:numCache>
            </c:numRef>
          </c:cat>
          <c:val>
            <c:numRef>
              <c:f>'rampa_palma_1ºC-110ºC - 10hz'!$E$4:$E$133</c:f>
              <c:numCache>
                <c:formatCode>#,##0.000</c:formatCode>
                <c:ptCount val="130"/>
                <c:pt idx="0">
                  <c:v>131.90700000000001</c:v>
                </c:pt>
                <c:pt idx="1">
                  <c:v>111.166</c:v>
                </c:pt>
                <c:pt idx="2">
                  <c:v>120.39100000000001</c:v>
                </c:pt>
                <c:pt idx="3">
                  <c:v>63.756399999999999</c:v>
                </c:pt>
                <c:pt idx="4">
                  <c:v>57.885100000000001</c:v>
                </c:pt>
                <c:pt idx="5">
                  <c:v>41.7986</c:v>
                </c:pt>
                <c:pt idx="6">
                  <c:v>40.093699999999998</c:v>
                </c:pt>
                <c:pt idx="7">
                  <c:v>31.750699999999998</c:v>
                </c:pt>
                <c:pt idx="8">
                  <c:v>25.806000000000001</c:v>
                </c:pt>
                <c:pt idx="9">
                  <c:v>19.021899999999999</c:v>
                </c:pt>
                <c:pt idx="10">
                  <c:v>15.646000000000001</c:v>
                </c:pt>
                <c:pt idx="11">
                  <c:v>10.715400000000001</c:v>
                </c:pt>
                <c:pt idx="12">
                  <c:v>11.3332</c:v>
                </c:pt>
                <c:pt idx="13">
                  <c:v>7.3526199999999999</c:v>
                </c:pt>
                <c:pt idx="14">
                  <c:v>8.1550700000000003</c:v>
                </c:pt>
                <c:pt idx="15">
                  <c:v>5.2609899999999996</c:v>
                </c:pt>
                <c:pt idx="16">
                  <c:v>5.2783499999999997</c:v>
                </c:pt>
                <c:pt idx="17">
                  <c:v>4.9254300000000004</c:v>
                </c:pt>
                <c:pt idx="18">
                  <c:v>4.9330100000000003</c:v>
                </c:pt>
                <c:pt idx="19">
                  <c:v>4.3434900000000001</c:v>
                </c:pt>
                <c:pt idx="20">
                  <c:v>4.7418699999999996</c:v>
                </c:pt>
                <c:pt idx="21">
                  <c:v>4.6806400000000004</c:v>
                </c:pt>
                <c:pt idx="22">
                  <c:v>4.9282399999999997</c:v>
                </c:pt>
                <c:pt idx="23">
                  <c:v>5.0132300000000001</c:v>
                </c:pt>
                <c:pt idx="24">
                  <c:v>4.4117600000000001</c:v>
                </c:pt>
                <c:pt idx="25">
                  <c:v>3.3279299999999998</c:v>
                </c:pt>
                <c:pt idx="26">
                  <c:v>2.8302</c:v>
                </c:pt>
                <c:pt idx="27">
                  <c:v>2.69631</c:v>
                </c:pt>
                <c:pt idx="28">
                  <c:v>2.9664899999999998</c:v>
                </c:pt>
                <c:pt idx="29">
                  <c:v>3.40998</c:v>
                </c:pt>
                <c:pt idx="30">
                  <c:v>4.1933100000000003</c:v>
                </c:pt>
                <c:pt idx="31">
                  <c:v>5.6261299999999999</c:v>
                </c:pt>
                <c:pt idx="32">
                  <c:v>5.9656399999999996</c:v>
                </c:pt>
                <c:pt idx="33">
                  <c:v>6.9800599999999999</c:v>
                </c:pt>
                <c:pt idx="34">
                  <c:v>7.7041899999999996</c:v>
                </c:pt>
                <c:pt idx="35">
                  <c:v>5.5483599999999997</c:v>
                </c:pt>
                <c:pt idx="36">
                  <c:v>3.96739</c:v>
                </c:pt>
                <c:pt idx="37">
                  <c:v>2.7526799999999998</c:v>
                </c:pt>
                <c:pt idx="38">
                  <c:v>1.9943900000000001</c:v>
                </c:pt>
                <c:pt idx="39">
                  <c:v>1.3196699999999999</c:v>
                </c:pt>
                <c:pt idx="40" formatCode="General">
                  <c:v>0.912547</c:v>
                </c:pt>
                <c:pt idx="41" formatCode="General">
                  <c:v>0.76722599999999996</c:v>
                </c:pt>
                <c:pt idx="42" formatCode="General">
                  <c:v>0.64055099999999998</c:v>
                </c:pt>
                <c:pt idx="43" formatCode="General">
                  <c:v>0.53613900000000003</c:v>
                </c:pt>
                <c:pt idx="44" formatCode="General">
                  <c:v>0.39915699999999998</c:v>
                </c:pt>
                <c:pt idx="45" formatCode="General">
                  <c:v>0.31222</c:v>
                </c:pt>
                <c:pt idx="46" formatCode="General">
                  <c:v>0.23916200000000001</c:v>
                </c:pt>
                <c:pt idx="47" formatCode="General">
                  <c:v>0.16484499999999999</c:v>
                </c:pt>
                <c:pt idx="48" formatCode="General">
                  <c:v>0.12231599999999999</c:v>
                </c:pt>
                <c:pt idx="49" formatCode="General">
                  <c:v>9.4158800000000001E-2</c:v>
                </c:pt>
                <c:pt idx="50" formatCode="General">
                  <c:v>7.3427199999999998E-2</c:v>
                </c:pt>
                <c:pt idx="51" formatCode="General">
                  <c:v>5.7500099999999998E-2</c:v>
                </c:pt>
                <c:pt idx="52" formatCode="General">
                  <c:v>4.5172900000000002E-2</c:v>
                </c:pt>
                <c:pt idx="53" formatCode="General">
                  <c:v>3.9728899999999998E-2</c:v>
                </c:pt>
                <c:pt idx="54" formatCode="General">
                  <c:v>3.8487300000000002E-2</c:v>
                </c:pt>
                <c:pt idx="55" formatCode="General">
                  <c:v>3.45011E-2</c:v>
                </c:pt>
                <c:pt idx="56" formatCode="General">
                  <c:v>3.3565699999999997E-2</c:v>
                </c:pt>
                <c:pt idx="57" formatCode="General">
                  <c:v>3.1266000000000002E-2</c:v>
                </c:pt>
                <c:pt idx="58" formatCode="General">
                  <c:v>3.1673300000000001E-2</c:v>
                </c:pt>
                <c:pt idx="59" formatCode="General">
                  <c:v>3.1947499999999997E-2</c:v>
                </c:pt>
                <c:pt idx="60" formatCode="General">
                  <c:v>3.08036E-2</c:v>
                </c:pt>
                <c:pt idx="61" formatCode="General">
                  <c:v>2.8207200000000002E-2</c:v>
                </c:pt>
                <c:pt idx="62" formatCode="General">
                  <c:v>2.7613800000000001E-2</c:v>
                </c:pt>
                <c:pt idx="63" formatCode="General">
                  <c:v>2.7445000000000001E-2</c:v>
                </c:pt>
                <c:pt idx="64" formatCode="General">
                  <c:v>2.5704399999999999E-2</c:v>
                </c:pt>
                <c:pt idx="65" formatCode="General">
                  <c:v>2.6795900000000001E-2</c:v>
                </c:pt>
                <c:pt idx="66" formatCode="General">
                  <c:v>2.71618E-2</c:v>
                </c:pt>
                <c:pt idx="67" formatCode="General">
                  <c:v>2.6042099999999999E-2</c:v>
                </c:pt>
                <c:pt idx="68" formatCode="General">
                  <c:v>2.2303300000000002E-2</c:v>
                </c:pt>
                <c:pt idx="69" formatCode="General">
                  <c:v>2.0752099999999999E-2</c:v>
                </c:pt>
                <c:pt idx="70" formatCode="General">
                  <c:v>2.1935099999999999E-2</c:v>
                </c:pt>
                <c:pt idx="71" formatCode="General">
                  <c:v>1.9564100000000001E-2</c:v>
                </c:pt>
                <c:pt idx="72" formatCode="General">
                  <c:v>2.04803E-2</c:v>
                </c:pt>
                <c:pt idx="73" formatCode="General">
                  <c:v>1.9297499999999999E-2</c:v>
                </c:pt>
                <c:pt idx="74" formatCode="General">
                  <c:v>1.9838499999999998E-2</c:v>
                </c:pt>
                <c:pt idx="75" formatCode="General">
                  <c:v>1.7226700000000001E-2</c:v>
                </c:pt>
                <c:pt idx="76" formatCode="General">
                  <c:v>1.5666099999999999E-2</c:v>
                </c:pt>
                <c:pt idx="77" formatCode="General">
                  <c:v>1.6371699999999999E-2</c:v>
                </c:pt>
                <c:pt idx="78" formatCode="General">
                  <c:v>1.5453400000000001E-2</c:v>
                </c:pt>
                <c:pt idx="79" formatCode="General">
                  <c:v>1.59025E-2</c:v>
                </c:pt>
                <c:pt idx="80" formatCode="General">
                  <c:v>1.3634800000000001E-2</c:v>
                </c:pt>
                <c:pt idx="81" formatCode="General">
                  <c:v>1.44075E-2</c:v>
                </c:pt>
                <c:pt idx="82" formatCode="General">
                  <c:v>1.6339300000000001E-2</c:v>
                </c:pt>
                <c:pt idx="83" formatCode="General">
                  <c:v>1.5802699999999999E-2</c:v>
                </c:pt>
                <c:pt idx="84" formatCode="General">
                  <c:v>1.3792199999999999E-2</c:v>
                </c:pt>
                <c:pt idx="85" formatCode="General">
                  <c:v>1.319E-2</c:v>
                </c:pt>
                <c:pt idx="86" formatCode="General">
                  <c:v>1.2999999999999999E-2</c:v>
                </c:pt>
                <c:pt idx="87" formatCode="General">
                  <c:v>1.23537E-2</c:v>
                </c:pt>
                <c:pt idx="88" formatCode="General">
                  <c:v>1.2253E-2</c:v>
                </c:pt>
                <c:pt idx="89" formatCode="General">
                  <c:v>1.1235500000000001E-2</c:v>
                </c:pt>
                <c:pt idx="90" formatCode="General">
                  <c:v>1.00424E-2</c:v>
                </c:pt>
                <c:pt idx="91" formatCode="General">
                  <c:v>9.9528199999999994E-3</c:v>
                </c:pt>
                <c:pt idx="92" formatCode="General">
                  <c:v>9.7721700000000002E-3</c:v>
                </c:pt>
                <c:pt idx="93" formatCode="General">
                  <c:v>9.1684999999999996E-3</c:v>
                </c:pt>
                <c:pt idx="94" formatCode="General">
                  <c:v>8.9893500000000001E-3</c:v>
                </c:pt>
                <c:pt idx="95" formatCode="General">
                  <c:v>8.8239500000000005E-3</c:v>
                </c:pt>
                <c:pt idx="96" formatCode="General">
                  <c:v>8.9368399999999997E-3</c:v>
                </c:pt>
                <c:pt idx="97" formatCode="General">
                  <c:v>8.8730700000000003E-3</c:v>
                </c:pt>
                <c:pt idx="98" formatCode="General">
                  <c:v>8.9888299999999997E-3</c:v>
                </c:pt>
                <c:pt idx="99" formatCode="General">
                  <c:v>8.3015499999999996E-3</c:v>
                </c:pt>
                <c:pt idx="100" formatCode="General">
                  <c:v>8.2490199999999993E-3</c:v>
                </c:pt>
                <c:pt idx="101" formatCode="General">
                  <c:v>8.1979800000000005E-3</c:v>
                </c:pt>
                <c:pt idx="102" formatCode="General">
                  <c:v>8.1869899999999999E-3</c:v>
                </c:pt>
                <c:pt idx="103" formatCode="General">
                  <c:v>7.6112999999999997E-3</c:v>
                </c:pt>
                <c:pt idx="104" formatCode="General">
                  <c:v>7.1831300000000002E-3</c:v>
                </c:pt>
                <c:pt idx="105" formatCode="General">
                  <c:v>7.3775999999999998E-3</c:v>
                </c:pt>
                <c:pt idx="106" formatCode="General">
                  <c:v>7.3565699999999998E-3</c:v>
                </c:pt>
                <c:pt idx="107" formatCode="General">
                  <c:v>7.4529899999999996E-3</c:v>
                </c:pt>
                <c:pt idx="108" formatCode="General">
                  <c:v>7.2141899999999997E-3</c:v>
                </c:pt>
                <c:pt idx="109" formatCode="General">
                  <c:v>6.5152200000000004E-3</c:v>
                </c:pt>
                <c:pt idx="110" formatCode="General">
                  <c:v>6.4506600000000004E-3</c:v>
                </c:pt>
                <c:pt idx="111" formatCode="General">
                  <c:v>5.9982200000000003E-3</c:v>
                </c:pt>
                <c:pt idx="112" formatCode="General">
                  <c:v>5.9762699999999997E-3</c:v>
                </c:pt>
                <c:pt idx="113" formatCode="General">
                  <c:v>5.9165399999999996E-3</c:v>
                </c:pt>
                <c:pt idx="114" formatCode="General">
                  <c:v>5.89515E-3</c:v>
                </c:pt>
                <c:pt idx="115" formatCode="General">
                  <c:v>5.8869200000000003E-3</c:v>
                </c:pt>
                <c:pt idx="116" formatCode="General">
                  <c:v>5.7378400000000001E-3</c:v>
                </c:pt>
                <c:pt idx="117" formatCode="General">
                  <c:v>5.77028E-3</c:v>
                </c:pt>
                <c:pt idx="118" formatCode="General">
                  <c:v>5.7536999999999996E-3</c:v>
                </c:pt>
                <c:pt idx="119" formatCode="General">
                  <c:v>5.60116E-3</c:v>
                </c:pt>
                <c:pt idx="120" formatCode="General">
                  <c:v>5.62219E-3</c:v>
                </c:pt>
                <c:pt idx="121" formatCode="General">
                  <c:v>5.5860299999999996E-3</c:v>
                </c:pt>
                <c:pt idx="122" formatCode="General">
                  <c:v>5.5791764000000001E-3</c:v>
                </c:pt>
                <c:pt idx="123" formatCode="General">
                  <c:v>5.5375299999999997E-3</c:v>
                </c:pt>
                <c:pt idx="124" formatCode="General">
                  <c:v>5.50126E-3</c:v>
                </c:pt>
                <c:pt idx="125" formatCode="General">
                  <c:v>5.4944700000000004E-3</c:v>
                </c:pt>
                <c:pt idx="126" formatCode="General">
                  <c:v>5.4331500000000003E-3</c:v>
                </c:pt>
                <c:pt idx="127" formatCode="General">
                  <c:v>5.40239E-3</c:v>
                </c:pt>
                <c:pt idx="128" formatCode="General">
                  <c:v>5.3037500000000003E-3</c:v>
                </c:pt>
                <c:pt idx="129" formatCode="General">
                  <c:v>5.3486999999999996E-3</c:v>
                </c:pt>
              </c:numCache>
            </c:numRef>
          </c:val>
          <c:smooth val="0"/>
          <c:extLst>
            <c:ext xmlns:c16="http://schemas.microsoft.com/office/drawing/2014/chart" uri="{C3380CC4-5D6E-409C-BE32-E72D297353CC}">
              <c16:uniqueId val="{00000009-B046-4001-A334-5BE9BEAE03C1}"/>
            </c:ext>
          </c:extLst>
        </c:ser>
        <c:dLbls>
          <c:showLegendKey val="0"/>
          <c:showVal val="0"/>
          <c:showCatName val="0"/>
          <c:showSerName val="0"/>
          <c:showPercent val="0"/>
          <c:showBubbleSize val="0"/>
        </c:dLbls>
        <c:smooth val="0"/>
        <c:axId val="-96328416"/>
        <c:axId val="-96324608"/>
      </c:lineChart>
      <c:catAx>
        <c:axId val="-96328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Temperatura (ºC)</a:t>
                </a:r>
              </a:p>
            </c:rich>
          </c:tx>
          <c:layout>
            <c:manualLayout>
              <c:xMode val="edge"/>
              <c:yMode val="edge"/>
              <c:x val="0.39864440556041603"/>
              <c:y val="0.78839235151891196"/>
            </c:manualLayout>
          </c:layout>
          <c:overlay val="0"/>
          <c:spPr>
            <a:noFill/>
            <a:ln>
              <a:noFill/>
            </a:ln>
            <a:effectLst/>
          </c:sp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6324608"/>
        <c:crosses val="autoZero"/>
        <c:auto val="1"/>
        <c:lblAlgn val="ctr"/>
        <c:lblOffset val="100"/>
        <c:noMultiLvlLbl val="0"/>
      </c:catAx>
      <c:valAx>
        <c:axId val="-96324608"/>
        <c:scaling>
          <c:orientation val="minMax"/>
          <c:max val="0.2"/>
          <c:min val="1.0000000000000003E-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Variación de la visosidad (Pa*seg)</a:t>
                </a:r>
              </a:p>
            </c:rich>
          </c:tx>
          <c:layout>
            <c:manualLayout>
              <c:xMode val="edge"/>
              <c:yMode val="edge"/>
              <c:x val="1.3123131595521241E-2"/>
              <c:y val="0.22810666176455568"/>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6328416"/>
        <c:crosses val="autoZero"/>
        <c:crossBetween val="between"/>
        <c:majorUnit val="3.0000000000000006E-2"/>
      </c:valAx>
      <c:spPr>
        <a:noFill/>
        <a:ln>
          <a:noFill/>
        </a:ln>
        <a:effectLst/>
      </c:spPr>
    </c:plotArea>
    <c:legend>
      <c:legendPos val="r"/>
      <c:layout>
        <c:manualLayout>
          <c:xMode val="edge"/>
          <c:yMode val="edge"/>
          <c:x val="9.0241080975989124E-2"/>
          <c:y val="0.84561689638701354"/>
          <c:w val="0.81635802469135799"/>
          <c:h val="0.1543831036129864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Barrido de temperatura del aceite de palma</a:t>
            </a:r>
            <a:r>
              <a:rPr lang="en-US" baseline="0"/>
              <a:t>, a diferentes  velocidades de cizalla</a:t>
            </a:r>
            <a:endParaRPr lang="en-US"/>
          </a:p>
        </c:rich>
      </c:tx>
      <c:overlay val="0"/>
      <c:spPr>
        <a:noFill/>
        <a:ln>
          <a:noFill/>
        </a:ln>
        <a:effectLst/>
      </c:spPr>
    </c:title>
    <c:autoTitleDeleted val="0"/>
    <c:plotArea>
      <c:layout>
        <c:manualLayout>
          <c:layoutTarget val="inner"/>
          <c:xMode val="edge"/>
          <c:yMode val="edge"/>
          <c:x val="8.7057681291688102E-2"/>
          <c:y val="7.638789469498132E-2"/>
          <c:w val="0.82466080569844358"/>
          <c:h val="0.64973295951642407"/>
        </c:manualLayout>
      </c:layout>
      <c:lineChart>
        <c:grouping val="standard"/>
        <c:varyColors val="0"/>
        <c:ser>
          <c:idx val="1"/>
          <c:order val="1"/>
          <c:tx>
            <c:v>Rampa del aceite de palma a una velocidad de cizalla de 49000 Hz</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71"/>
              <c:layout>
                <c:manualLayout>
                  <c:x val="-1.4180346459237135E-3"/>
                  <c:y val="2.084791726615568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086F-4A87-A936-974AB47569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poly"/>
            <c:order val="2"/>
            <c:dispRSqr val="1"/>
            <c:dispEq val="1"/>
            <c:trendlineLbl>
              <c:layout>
                <c:manualLayout>
                  <c:x val="-0.67898472087740769"/>
                  <c:y val="8.6518730613218808E-3"/>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cat>
            <c:strRef>
              <c:f>rampa_palmiste_10Hz!$G$40:$G$111</c:f>
              <c:strCache>
                <c:ptCount val="72"/>
                <c:pt idx="0">
                  <c:v>50.786</c:v>
                </c:pt>
                <c:pt idx="1">
                  <c:v>51.589</c:v>
                </c:pt>
                <c:pt idx="2">
                  <c:v>52.477</c:v>
                </c:pt>
                <c:pt idx="3">
                  <c:v>53.251</c:v>
                </c:pt>
                <c:pt idx="4">
                  <c:v>54.131</c:v>
                </c:pt>
                <c:pt idx="5">
                  <c:v>54.951</c:v>
                </c:pt>
                <c:pt idx="6">
                  <c:v>55.775</c:v>
                </c:pt>
                <c:pt idx="7">
                  <c:v>56.63</c:v>
                </c:pt>
                <c:pt idx="8">
                  <c:v>57.43</c:v>
                </c:pt>
                <c:pt idx="9">
                  <c:v>58.302</c:v>
                </c:pt>
                <c:pt idx="10">
                  <c:v>59.132</c:v>
                </c:pt>
                <c:pt idx="11">
                  <c:v>59.943</c:v>
                </c:pt>
                <c:pt idx="12">
                  <c:v>60.793</c:v>
                </c:pt>
                <c:pt idx="13">
                  <c:v>61.628</c:v>
                </c:pt>
                <c:pt idx="14">
                  <c:v>62.417</c:v>
                </c:pt>
                <c:pt idx="15">
                  <c:v>63.318</c:v>
                </c:pt>
                <c:pt idx="16">
                  <c:v>64.111</c:v>
                </c:pt>
                <c:pt idx="17">
                  <c:v>64.966</c:v>
                </c:pt>
                <c:pt idx="18">
                  <c:v>65.804</c:v>
                </c:pt>
                <c:pt idx="19">
                  <c:v>66.588</c:v>
                </c:pt>
                <c:pt idx="20">
                  <c:v>67.474</c:v>
                </c:pt>
                <c:pt idx="21">
                  <c:v>68.287</c:v>
                </c:pt>
                <c:pt idx="22">
                  <c:v>69.137</c:v>
                </c:pt>
                <c:pt idx="23">
                  <c:v>69.982</c:v>
                </c:pt>
                <c:pt idx="24">
                  <c:v>70.796</c:v>
                </c:pt>
                <c:pt idx="25">
                  <c:v>71.645</c:v>
                </c:pt>
                <c:pt idx="26">
                  <c:v>72.449</c:v>
                </c:pt>
                <c:pt idx="27">
                  <c:v>73.268</c:v>
                </c:pt>
                <c:pt idx="28">
                  <c:v>74.139</c:v>
                </c:pt>
                <c:pt idx="29">
                  <c:v>74.946</c:v>
                </c:pt>
                <c:pt idx="30">
                  <c:v>75.835</c:v>
                </c:pt>
                <c:pt idx="31">
                  <c:v>76.604</c:v>
                </c:pt>
                <c:pt idx="32">
                  <c:v>77.429</c:v>
                </c:pt>
                <c:pt idx="33">
                  <c:v>78.305</c:v>
                </c:pt>
                <c:pt idx="34">
                  <c:v>79.112</c:v>
                </c:pt>
                <c:pt idx="35">
                  <c:v>79.943</c:v>
                </c:pt>
                <c:pt idx="36">
                  <c:v>80.807</c:v>
                </c:pt>
                <c:pt idx="37">
                  <c:v>81.617</c:v>
                </c:pt>
                <c:pt idx="38">
                  <c:v>82.494</c:v>
                </c:pt>
                <c:pt idx="39">
                  <c:v>83.279</c:v>
                </c:pt>
                <c:pt idx="40">
                  <c:v>84.111</c:v>
                </c:pt>
                <c:pt idx="41">
                  <c:v>84.965</c:v>
                </c:pt>
                <c:pt idx="42">
                  <c:v>85.784</c:v>
                </c:pt>
                <c:pt idx="43">
                  <c:v>86.635</c:v>
                </c:pt>
                <c:pt idx="44">
                  <c:v>87.459</c:v>
                </c:pt>
                <c:pt idx="45">
                  <c:v>88.277</c:v>
                </c:pt>
                <c:pt idx="46">
                  <c:v>89.138</c:v>
                </c:pt>
                <c:pt idx="47">
                  <c:v>89.97</c:v>
                </c:pt>
                <c:pt idx="48">
                  <c:v>90.763</c:v>
                </c:pt>
                <c:pt idx="49">
                  <c:v>91.647</c:v>
                </c:pt>
                <c:pt idx="50">
                  <c:v>92.456</c:v>
                </c:pt>
                <c:pt idx="51">
                  <c:v>93.315</c:v>
                </c:pt>
                <c:pt idx="52">
                  <c:v>94.112</c:v>
                </c:pt>
                <c:pt idx="53">
                  <c:v>94.928</c:v>
                </c:pt>
                <c:pt idx="54">
                  <c:v>95.827</c:v>
                </c:pt>
                <c:pt idx="55">
                  <c:v>96.594</c:v>
                </c:pt>
                <c:pt idx="56">
                  <c:v>97.49</c:v>
                </c:pt>
                <c:pt idx="57">
                  <c:v>98.304</c:v>
                </c:pt>
                <c:pt idx="58">
                  <c:v>99.12</c:v>
                </c:pt>
                <c:pt idx="59">
                  <c:v>99.975</c:v>
                </c:pt>
                <c:pt idx="60">
                  <c:v>100.781</c:v>
                </c:pt>
                <c:pt idx="61">
                  <c:v>101.595</c:v>
                </c:pt>
                <c:pt idx="62">
                  <c:v>102.453</c:v>
                </c:pt>
                <c:pt idx="63">
                  <c:v>103.263</c:v>
                </c:pt>
                <c:pt idx="64">
                  <c:v>104.141</c:v>
                </c:pt>
                <c:pt idx="65">
                  <c:v>104.953</c:v>
                </c:pt>
                <c:pt idx="66">
                  <c:v>105.748</c:v>
                </c:pt>
                <c:pt idx="67">
                  <c:v>106.65</c:v>
                </c:pt>
                <c:pt idx="68">
                  <c:v>107.439</c:v>
                </c:pt>
                <c:pt idx="69">
                  <c:v>108.302</c:v>
                </c:pt>
                <c:pt idx="70">
                  <c:v>109.137</c:v>
                </c:pt>
                <c:pt idx="71">
                  <c:v>109.93</c:v>
                </c:pt>
              </c:strCache>
              <c:extLst xmlns:c15="http://schemas.microsoft.com/office/drawing/2012/chart"/>
            </c:strRef>
          </c:cat>
          <c:val>
            <c:numRef>
              <c:f>'rampa_palm_ a_49000'!$E$50:$E$121</c:f>
              <c:numCache>
                <c:formatCode>General</c:formatCode>
                <c:ptCount val="72"/>
                <c:pt idx="0">
                  <c:v>4.7745000000000001E-3</c:v>
                </c:pt>
                <c:pt idx="1">
                  <c:v>4.5061600000000004E-3</c:v>
                </c:pt>
                <c:pt idx="2">
                  <c:v>4.1293800000000002E-3</c:v>
                </c:pt>
                <c:pt idx="3">
                  <c:v>3.8996299999999998E-3</c:v>
                </c:pt>
                <c:pt idx="4">
                  <c:v>3.7800400000000001E-3</c:v>
                </c:pt>
                <c:pt idx="5">
                  <c:v>3.49227E-3</c:v>
                </c:pt>
                <c:pt idx="6">
                  <c:v>3.31285E-3</c:v>
                </c:pt>
                <c:pt idx="7">
                  <c:v>3.1308E-3</c:v>
                </c:pt>
                <c:pt idx="8">
                  <c:v>3.0561799999999999E-3</c:v>
                </c:pt>
                <c:pt idx="9">
                  <c:v>2.9076800000000002E-3</c:v>
                </c:pt>
                <c:pt idx="10">
                  <c:v>2.6953300000000001E-3</c:v>
                </c:pt>
                <c:pt idx="11">
                  <c:v>2.5602699999999999E-3</c:v>
                </c:pt>
                <c:pt idx="12">
                  <c:v>2.50067E-3</c:v>
                </c:pt>
                <c:pt idx="13">
                  <c:v>2.3286600000000002E-3</c:v>
                </c:pt>
                <c:pt idx="14">
                  <c:v>2.2215099999999999E-3</c:v>
                </c:pt>
                <c:pt idx="15">
                  <c:v>2.12963E-3</c:v>
                </c:pt>
                <c:pt idx="16">
                  <c:v>1.9480000000000001E-3</c:v>
                </c:pt>
                <c:pt idx="17">
                  <c:v>1.86633E-3</c:v>
                </c:pt>
                <c:pt idx="18">
                  <c:v>1.82311E-3</c:v>
                </c:pt>
                <c:pt idx="19">
                  <c:v>1.74545E-3</c:v>
                </c:pt>
                <c:pt idx="20">
                  <c:v>1.67516E-3</c:v>
                </c:pt>
                <c:pt idx="21">
                  <c:v>1.6154400000000001E-3</c:v>
                </c:pt>
                <c:pt idx="22">
                  <c:v>1.4847700000000001E-3</c:v>
                </c:pt>
                <c:pt idx="23">
                  <c:v>1.4540200000000001E-3</c:v>
                </c:pt>
                <c:pt idx="24">
                  <c:v>1.40785E-3</c:v>
                </c:pt>
                <c:pt idx="25">
                  <c:v>1.37502E-3</c:v>
                </c:pt>
                <c:pt idx="26">
                  <c:v>1.3542599999999999E-3</c:v>
                </c:pt>
                <c:pt idx="27">
                  <c:v>1.27782E-3</c:v>
                </c:pt>
                <c:pt idx="28">
                  <c:v>1.25406E-3</c:v>
                </c:pt>
                <c:pt idx="29">
                  <c:v>1.20437E-3</c:v>
                </c:pt>
                <c:pt idx="30">
                  <c:v>1.1773700000000001E-3</c:v>
                </c:pt>
                <c:pt idx="31">
                  <c:v>1.1577E-3</c:v>
                </c:pt>
                <c:pt idx="32">
                  <c:v>1.1180299999999999E-3</c:v>
                </c:pt>
                <c:pt idx="33">
                  <c:v>1.09658E-3</c:v>
                </c:pt>
                <c:pt idx="34">
                  <c:v>1.0754899999999999E-3</c:v>
                </c:pt>
                <c:pt idx="35">
                  <c:v>1.0403400000000001E-3</c:v>
                </c:pt>
                <c:pt idx="36">
                  <c:v>1.02103E-3</c:v>
                </c:pt>
                <c:pt idx="37">
                  <c:v>1.00522E-3</c:v>
                </c:pt>
                <c:pt idx="38">
                  <c:v>9.7101000000000002E-4</c:v>
                </c:pt>
                <c:pt idx="39">
                  <c:v>9.546E-4</c:v>
                </c:pt>
                <c:pt idx="40">
                  <c:v>9.3961000000000001E-4</c:v>
                </c:pt>
                <c:pt idx="41">
                  <c:v>9.1025000000000003E-4</c:v>
                </c:pt>
                <c:pt idx="42">
                  <c:v>8.7934999999999999E-4</c:v>
                </c:pt>
                <c:pt idx="43">
                  <c:v>8.4942000000000004E-4</c:v>
                </c:pt>
                <c:pt idx="44">
                  <c:v>8.3684999999999999E-4</c:v>
                </c:pt>
                <c:pt idx="45">
                  <c:v>8.2284000000000003E-4</c:v>
                </c:pt>
                <c:pt idx="46">
                  <c:v>7.9522999999999996E-4</c:v>
                </c:pt>
                <c:pt idx="47">
                  <c:v>7.8509000000000001E-4</c:v>
                </c:pt>
                <c:pt idx="48">
                  <c:v>7.7364999999999997E-4</c:v>
                </c:pt>
                <c:pt idx="49">
                  <c:v>7.4662999999999997E-4</c:v>
                </c:pt>
                <c:pt idx="50">
                  <c:v>7.3508999999999998E-4</c:v>
                </c:pt>
                <c:pt idx="51">
                  <c:v>7.2132000000000001E-4</c:v>
                </c:pt>
                <c:pt idx="52">
                  <c:v>6.9919000000000003E-4</c:v>
                </c:pt>
                <c:pt idx="53">
                  <c:v>6.8891999999999998E-4</c:v>
                </c:pt>
                <c:pt idx="54">
                  <c:v>6.7940999999999997E-4</c:v>
                </c:pt>
                <c:pt idx="55">
                  <c:v>6.5512000000000003E-4</c:v>
                </c:pt>
                <c:pt idx="56">
                  <c:v>6.4837E-4</c:v>
                </c:pt>
                <c:pt idx="57">
                  <c:v>6.3825000000000004E-4</c:v>
                </c:pt>
                <c:pt idx="58">
                  <c:v>5.9807999999999997E-4</c:v>
                </c:pt>
                <c:pt idx="59">
                  <c:v>5.8222999999999999E-4</c:v>
                </c:pt>
                <c:pt idx="60">
                  <c:v>5.7478E-4</c:v>
                </c:pt>
                <c:pt idx="61">
                  <c:v>5.6634000000000003E-4</c:v>
                </c:pt>
                <c:pt idx="62">
                  <c:v>5.5376999999999998E-4</c:v>
                </c:pt>
                <c:pt idx="63">
                  <c:v>5.4142999999999997E-4</c:v>
                </c:pt>
                <c:pt idx="64">
                  <c:v>5.3142E-4</c:v>
                </c:pt>
                <c:pt idx="65">
                  <c:v>5.2373000000000003E-4</c:v>
                </c:pt>
                <c:pt idx="66">
                  <c:v>5.1604000000000005E-4</c:v>
                </c:pt>
                <c:pt idx="67">
                  <c:v>5.0332999999999997E-4</c:v>
                </c:pt>
                <c:pt idx="68">
                  <c:v>4.9841999999999996E-4</c:v>
                </c:pt>
                <c:pt idx="69">
                  <c:v>4.9169000000000003E-4</c:v>
                </c:pt>
                <c:pt idx="70">
                  <c:v>4.8474E-4</c:v>
                </c:pt>
                <c:pt idx="71">
                  <c:v>4.7859999999999998E-4</c:v>
                </c:pt>
              </c:numCache>
              <c:extLst xmlns:c15="http://schemas.microsoft.com/office/drawing/2012/chart"/>
            </c:numRef>
          </c:val>
          <c:smooth val="0"/>
          <c:extLst>
            <c:ext xmlns:c16="http://schemas.microsoft.com/office/drawing/2014/chart" uri="{C3380CC4-5D6E-409C-BE32-E72D297353CC}">
              <c16:uniqueId val="{00000001-086F-4A87-A936-974AB4756985}"/>
            </c:ext>
          </c:extLst>
        </c:ser>
        <c:ser>
          <c:idx val="4"/>
          <c:order val="4"/>
          <c:tx>
            <c:v>Rampa del aceite de palma a una velocidad de cizalla de 10000 Hz</c:v>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71"/>
              <c:layout>
                <c:manualLayout>
                  <c:x val="-2.3431100138049309E-4"/>
                  <c:y val="5.5536662568341751E-3"/>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086F-4A87-A936-974AB47569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5"/>
                </a:solidFill>
                <a:prstDash val="sysDot"/>
              </a:ln>
              <a:effectLst/>
            </c:spPr>
            <c:trendlineType val="poly"/>
            <c:order val="2"/>
            <c:dispRSqr val="1"/>
            <c:dispEq val="1"/>
            <c:trendlineLbl>
              <c:layout>
                <c:manualLayout>
                  <c:x val="-0.68826546333680449"/>
                  <c:y val="-0.29060466873459001"/>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cat>
            <c:strRef>
              <c:f>rampa_palmiste_10Hz!$G$40:$G$111</c:f>
              <c:strCache>
                <c:ptCount val="72"/>
                <c:pt idx="0">
                  <c:v>50.786</c:v>
                </c:pt>
                <c:pt idx="1">
                  <c:v>51.589</c:v>
                </c:pt>
                <c:pt idx="2">
                  <c:v>52.477</c:v>
                </c:pt>
                <c:pt idx="3">
                  <c:v>53.251</c:v>
                </c:pt>
                <c:pt idx="4">
                  <c:v>54.131</c:v>
                </c:pt>
                <c:pt idx="5">
                  <c:v>54.951</c:v>
                </c:pt>
                <c:pt idx="6">
                  <c:v>55.775</c:v>
                </c:pt>
                <c:pt idx="7">
                  <c:v>56.63</c:v>
                </c:pt>
                <c:pt idx="8">
                  <c:v>57.43</c:v>
                </c:pt>
                <c:pt idx="9">
                  <c:v>58.302</c:v>
                </c:pt>
                <c:pt idx="10">
                  <c:v>59.132</c:v>
                </c:pt>
                <c:pt idx="11">
                  <c:v>59.943</c:v>
                </c:pt>
                <c:pt idx="12">
                  <c:v>60.793</c:v>
                </c:pt>
                <c:pt idx="13">
                  <c:v>61.628</c:v>
                </c:pt>
                <c:pt idx="14">
                  <c:v>62.417</c:v>
                </c:pt>
                <c:pt idx="15">
                  <c:v>63.318</c:v>
                </c:pt>
                <c:pt idx="16">
                  <c:v>64.111</c:v>
                </c:pt>
                <c:pt idx="17">
                  <c:v>64.966</c:v>
                </c:pt>
                <c:pt idx="18">
                  <c:v>65.804</c:v>
                </c:pt>
                <c:pt idx="19">
                  <c:v>66.588</c:v>
                </c:pt>
                <c:pt idx="20">
                  <c:v>67.474</c:v>
                </c:pt>
                <c:pt idx="21">
                  <c:v>68.287</c:v>
                </c:pt>
                <c:pt idx="22">
                  <c:v>69.137</c:v>
                </c:pt>
                <c:pt idx="23">
                  <c:v>69.982</c:v>
                </c:pt>
                <c:pt idx="24">
                  <c:v>70.796</c:v>
                </c:pt>
                <c:pt idx="25">
                  <c:v>71.645</c:v>
                </c:pt>
                <c:pt idx="26">
                  <c:v>72.449</c:v>
                </c:pt>
                <c:pt idx="27">
                  <c:v>73.268</c:v>
                </c:pt>
                <c:pt idx="28">
                  <c:v>74.139</c:v>
                </c:pt>
                <c:pt idx="29">
                  <c:v>74.946</c:v>
                </c:pt>
                <c:pt idx="30">
                  <c:v>75.835</c:v>
                </c:pt>
                <c:pt idx="31">
                  <c:v>76.604</c:v>
                </c:pt>
                <c:pt idx="32">
                  <c:v>77.429</c:v>
                </c:pt>
                <c:pt idx="33">
                  <c:v>78.305</c:v>
                </c:pt>
                <c:pt idx="34">
                  <c:v>79.112</c:v>
                </c:pt>
                <c:pt idx="35">
                  <c:v>79.943</c:v>
                </c:pt>
                <c:pt idx="36">
                  <c:v>80.807</c:v>
                </c:pt>
                <c:pt idx="37">
                  <c:v>81.617</c:v>
                </c:pt>
                <c:pt idx="38">
                  <c:v>82.494</c:v>
                </c:pt>
                <c:pt idx="39">
                  <c:v>83.279</c:v>
                </c:pt>
                <c:pt idx="40">
                  <c:v>84.111</c:v>
                </c:pt>
                <c:pt idx="41">
                  <c:v>84.965</c:v>
                </c:pt>
                <c:pt idx="42">
                  <c:v>85.784</c:v>
                </c:pt>
                <c:pt idx="43">
                  <c:v>86.635</c:v>
                </c:pt>
                <c:pt idx="44">
                  <c:v>87.459</c:v>
                </c:pt>
                <c:pt idx="45">
                  <c:v>88.277</c:v>
                </c:pt>
                <c:pt idx="46">
                  <c:v>89.138</c:v>
                </c:pt>
                <c:pt idx="47">
                  <c:v>89.97</c:v>
                </c:pt>
                <c:pt idx="48">
                  <c:v>90.763</c:v>
                </c:pt>
                <c:pt idx="49">
                  <c:v>91.647</c:v>
                </c:pt>
                <c:pt idx="50">
                  <c:v>92.456</c:v>
                </c:pt>
                <c:pt idx="51">
                  <c:v>93.315</c:v>
                </c:pt>
                <c:pt idx="52">
                  <c:v>94.112</c:v>
                </c:pt>
                <c:pt idx="53">
                  <c:v>94.928</c:v>
                </c:pt>
                <c:pt idx="54">
                  <c:v>95.827</c:v>
                </c:pt>
                <c:pt idx="55">
                  <c:v>96.594</c:v>
                </c:pt>
                <c:pt idx="56">
                  <c:v>97.49</c:v>
                </c:pt>
                <c:pt idx="57">
                  <c:v>98.304</c:v>
                </c:pt>
                <c:pt idx="58">
                  <c:v>99.12</c:v>
                </c:pt>
                <c:pt idx="59">
                  <c:v>99.975</c:v>
                </c:pt>
                <c:pt idx="60">
                  <c:v>100.781</c:v>
                </c:pt>
                <c:pt idx="61">
                  <c:v>101.595</c:v>
                </c:pt>
                <c:pt idx="62">
                  <c:v>102.453</c:v>
                </c:pt>
                <c:pt idx="63">
                  <c:v>103.263</c:v>
                </c:pt>
                <c:pt idx="64">
                  <c:v>104.141</c:v>
                </c:pt>
                <c:pt idx="65">
                  <c:v>104.953</c:v>
                </c:pt>
                <c:pt idx="66">
                  <c:v>105.748</c:v>
                </c:pt>
                <c:pt idx="67">
                  <c:v>106.65</c:v>
                </c:pt>
                <c:pt idx="68">
                  <c:v>107.439</c:v>
                </c:pt>
                <c:pt idx="69">
                  <c:v>108.302</c:v>
                </c:pt>
                <c:pt idx="70">
                  <c:v>109.137</c:v>
                </c:pt>
                <c:pt idx="71">
                  <c:v>109.93</c:v>
                </c:pt>
              </c:strCache>
              <c:extLst xmlns:c15="http://schemas.microsoft.com/office/drawing/2012/chart"/>
            </c:strRef>
          </c:cat>
          <c:val>
            <c:numRef>
              <c:f>rampa_palma_10000Hz!$E$62:$E$133</c:f>
              <c:numCache>
                <c:formatCode>General</c:formatCode>
                <c:ptCount val="72"/>
                <c:pt idx="0">
                  <c:v>1.5115200000000001E-2</c:v>
                </c:pt>
                <c:pt idx="1">
                  <c:v>1.456E-2</c:v>
                </c:pt>
                <c:pt idx="2">
                  <c:v>1.406E-2</c:v>
                </c:pt>
                <c:pt idx="3">
                  <c:v>1.3532600000000001E-2</c:v>
                </c:pt>
                <c:pt idx="4">
                  <c:v>1.3077099999999999E-2</c:v>
                </c:pt>
                <c:pt idx="5">
                  <c:v>1.2602199999999999E-2</c:v>
                </c:pt>
                <c:pt idx="6">
                  <c:v>1.2156500000000001E-2</c:v>
                </c:pt>
                <c:pt idx="7">
                  <c:v>1.17495E-2</c:v>
                </c:pt>
                <c:pt idx="8">
                  <c:v>1.1351E-2</c:v>
                </c:pt>
                <c:pt idx="9">
                  <c:v>1.0961200000000001E-2</c:v>
                </c:pt>
                <c:pt idx="10">
                  <c:v>1.06166E-2</c:v>
                </c:pt>
                <c:pt idx="11">
                  <c:v>1.0284E-2</c:v>
                </c:pt>
                <c:pt idx="12">
                  <c:v>9.9674700000000008E-3</c:v>
                </c:pt>
                <c:pt idx="13">
                  <c:v>9.6318299999999992E-3</c:v>
                </c:pt>
                <c:pt idx="14">
                  <c:v>9.3348300000000006E-3</c:v>
                </c:pt>
                <c:pt idx="15">
                  <c:v>9.0219900000000006E-3</c:v>
                </c:pt>
                <c:pt idx="16">
                  <c:v>8.7495799999999999E-3</c:v>
                </c:pt>
                <c:pt idx="17">
                  <c:v>8.4716900000000005E-3</c:v>
                </c:pt>
                <c:pt idx="18">
                  <c:v>8.2221700000000009E-3</c:v>
                </c:pt>
                <c:pt idx="19">
                  <c:v>7.9605300000000004E-3</c:v>
                </c:pt>
                <c:pt idx="20">
                  <c:v>7.7204600000000002E-3</c:v>
                </c:pt>
                <c:pt idx="21">
                  <c:v>7.4973399999999999E-3</c:v>
                </c:pt>
                <c:pt idx="22">
                  <c:v>7.2538200000000002E-3</c:v>
                </c:pt>
                <c:pt idx="23">
                  <c:v>7.0613899999999999E-3</c:v>
                </c:pt>
                <c:pt idx="24">
                  <c:v>6.8353199999999998E-3</c:v>
                </c:pt>
                <c:pt idx="25">
                  <c:v>6.6421900000000001E-3</c:v>
                </c:pt>
                <c:pt idx="26">
                  <c:v>6.4246900000000003E-3</c:v>
                </c:pt>
                <c:pt idx="27">
                  <c:v>6.2314900000000001E-3</c:v>
                </c:pt>
                <c:pt idx="28">
                  <c:v>6.0448999999999998E-3</c:v>
                </c:pt>
                <c:pt idx="29">
                  <c:v>5.8684399999999999E-3</c:v>
                </c:pt>
                <c:pt idx="30">
                  <c:v>5.6922300000000004E-3</c:v>
                </c:pt>
                <c:pt idx="31">
                  <c:v>5.5435500000000004E-3</c:v>
                </c:pt>
                <c:pt idx="32">
                  <c:v>5.3747899999999999E-3</c:v>
                </c:pt>
                <c:pt idx="33">
                  <c:v>5.2201799999999996E-3</c:v>
                </c:pt>
                <c:pt idx="34">
                  <c:v>5.0554800000000002E-3</c:v>
                </c:pt>
                <c:pt idx="35">
                  <c:v>4.9184900000000002E-3</c:v>
                </c:pt>
                <c:pt idx="36">
                  <c:v>4.7651500000000001E-3</c:v>
                </c:pt>
                <c:pt idx="37">
                  <c:v>4.6231700000000002E-3</c:v>
                </c:pt>
                <c:pt idx="38">
                  <c:v>4.4891100000000001E-3</c:v>
                </c:pt>
                <c:pt idx="39">
                  <c:v>4.3565100000000001E-3</c:v>
                </c:pt>
                <c:pt idx="40">
                  <c:v>4.2204E-3</c:v>
                </c:pt>
                <c:pt idx="41">
                  <c:v>4.0965100000000003E-3</c:v>
                </c:pt>
                <c:pt idx="42">
                  <c:v>3.9675700000000001E-3</c:v>
                </c:pt>
                <c:pt idx="43">
                  <c:v>3.8487700000000001E-3</c:v>
                </c:pt>
                <c:pt idx="44">
                  <c:v>3.7235800000000002E-3</c:v>
                </c:pt>
                <c:pt idx="45">
                  <c:v>3.6037500000000002E-3</c:v>
                </c:pt>
                <c:pt idx="46">
                  <c:v>3.49614E-3</c:v>
                </c:pt>
                <c:pt idx="47">
                  <c:v>3.4030800000000002E-3</c:v>
                </c:pt>
                <c:pt idx="48">
                  <c:v>3.2938300000000002E-3</c:v>
                </c:pt>
                <c:pt idx="49">
                  <c:v>3.1976600000000002E-3</c:v>
                </c:pt>
                <c:pt idx="50">
                  <c:v>3.1123100000000001E-3</c:v>
                </c:pt>
                <c:pt idx="51">
                  <c:v>3.0190500000000001E-3</c:v>
                </c:pt>
                <c:pt idx="52">
                  <c:v>2.9343699999999999E-3</c:v>
                </c:pt>
                <c:pt idx="53">
                  <c:v>2.85075E-3</c:v>
                </c:pt>
                <c:pt idx="54">
                  <c:v>2.7717000000000002E-3</c:v>
                </c:pt>
                <c:pt idx="55">
                  <c:v>2.6937799999999998E-3</c:v>
                </c:pt>
                <c:pt idx="56">
                  <c:v>2.6262199999999999E-3</c:v>
                </c:pt>
                <c:pt idx="57">
                  <c:v>2.5438100000000001E-3</c:v>
                </c:pt>
                <c:pt idx="58">
                  <c:v>2.4788100000000001E-3</c:v>
                </c:pt>
                <c:pt idx="59">
                  <c:v>2.3985299999999998E-3</c:v>
                </c:pt>
                <c:pt idx="60">
                  <c:v>2.3316700000000001E-3</c:v>
                </c:pt>
                <c:pt idx="61">
                  <c:v>2.2639600000000002E-3</c:v>
                </c:pt>
                <c:pt idx="62">
                  <c:v>2.1945599999999999E-3</c:v>
                </c:pt>
                <c:pt idx="63">
                  <c:v>2.1264500000000002E-3</c:v>
                </c:pt>
                <c:pt idx="64">
                  <c:v>2.0660000000000001E-3</c:v>
                </c:pt>
                <c:pt idx="65">
                  <c:v>1.9994399999999999E-3</c:v>
                </c:pt>
                <c:pt idx="66">
                  <c:v>1.9423000000000001E-3</c:v>
                </c:pt>
                <c:pt idx="67">
                  <c:v>1.8899500000000001E-3</c:v>
                </c:pt>
                <c:pt idx="68">
                  <c:v>1.8392899999999999E-3</c:v>
                </c:pt>
                <c:pt idx="69">
                  <c:v>1.7879E-3</c:v>
                </c:pt>
                <c:pt idx="70">
                  <c:v>1.74333E-3</c:v>
                </c:pt>
                <c:pt idx="71">
                  <c:v>1.7124799999999999E-3</c:v>
                </c:pt>
              </c:numCache>
              <c:extLst xmlns:c15="http://schemas.microsoft.com/office/drawing/2012/chart"/>
            </c:numRef>
          </c:val>
          <c:smooth val="0"/>
          <c:extLst>
            <c:ext xmlns:c16="http://schemas.microsoft.com/office/drawing/2014/chart" uri="{C3380CC4-5D6E-409C-BE32-E72D297353CC}">
              <c16:uniqueId val="{00000003-086F-4A87-A936-974AB4756985}"/>
            </c:ext>
          </c:extLst>
        </c:ser>
        <c:ser>
          <c:idx val="7"/>
          <c:order val="7"/>
          <c:tx>
            <c:v>Rampa del aceite de palma a una velocidad de cizalla de 1000 Hz</c:v>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dLbl>
              <c:idx val="71"/>
              <c:layout>
                <c:manualLayout>
                  <c:x val="4.4348211520954224E-3"/>
                  <c:y val="-1.88095674087250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6F-4A87-A936-974AB47569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lumMod val="60000"/>
                  </a:schemeClr>
                </a:solidFill>
                <a:prstDash val="sysDot"/>
              </a:ln>
              <a:effectLst/>
            </c:spPr>
            <c:trendlineType val="poly"/>
            <c:order val="2"/>
            <c:dispRSqr val="1"/>
            <c:dispEq val="1"/>
            <c:trendlineLbl>
              <c:layout>
                <c:manualLayout>
                  <c:x val="-0.67589114005760886"/>
                  <c:y val="-9.1308160343593417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cat>
            <c:strRef>
              <c:f>rampa_palmiste_10Hz!$G$40:$G$111</c:f>
              <c:strCache>
                <c:ptCount val="72"/>
                <c:pt idx="0">
                  <c:v>50.786</c:v>
                </c:pt>
                <c:pt idx="1">
                  <c:v>51.589</c:v>
                </c:pt>
                <c:pt idx="2">
                  <c:v>52.477</c:v>
                </c:pt>
                <c:pt idx="3">
                  <c:v>53.251</c:v>
                </c:pt>
                <c:pt idx="4">
                  <c:v>54.131</c:v>
                </c:pt>
                <c:pt idx="5">
                  <c:v>54.951</c:v>
                </c:pt>
                <c:pt idx="6">
                  <c:v>55.775</c:v>
                </c:pt>
                <c:pt idx="7">
                  <c:v>56.63</c:v>
                </c:pt>
                <c:pt idx="8">
                  <c:v>57.43</c:v>
                </c:pt>
                <c:pt idx="9">
                  <c:v>58.302</c:v>
                </c:pt>
                <c:pt idx="10">
                  <c:v>59.132</c:v>
                </c:pt>
                <c:pt idx="11">
                  <c:v>59.943</c:v>
                </c:pt>
                <c:pt idx="12">
                  <c:v>60.793</c:v>
                </c:pt>
                <c:pt idx="13">
                  <c:v>61.628</c:v>
                </c:pt>
                <c:pt idx="14">
                  <c:v>62.417</c:v>
                </c:pt>
                <c:pt idx="15">
                  <c:v>63.318</c:v>
                </c:pt>
                <c:pt idx="16">
                  <c:v>64.111</c:v>
                </c:pt>
                <c:pt idx="17">
                  <c:v>64.966</c:v>
                </c:pt>
                <c:pt idx="18">
                  <c:v>65.804</c:v>
                </c:pt>
                <c:pt idx="19">
                  <c:v>66.588</c:v>
                </c:pt>
                <c:pt idx="20">
                  <c:v>67.474</c:v>
                </c:pt>
                <c:pt idx="21">
                  <c:v>68.287</c:v>
                </c:pt>
                <c:pt idx="22">
                  <c:v>69.137</c:v>
                </c:pt>
                <c:pt idx="23">
                  <c:v>69.982</c:v>
                </c:pt>
                <c:pt idx="24">
                  <c:v>70.796</c:v>
                </c:pt>
                <c:pt idx="25">
                  <c:v>71.645</c:v>
                </c:pt>
                <c:pt idx="26">
                  <c:v>72.449</c:v>
                </c:pt>
                <c:pt idx="27">
                  <c:v>73.268</c:v>
                </c:pt>
                <c:pt idx="28">
                  <c:v>74.139</c:v>
                </c:pt>
                <c:pt idx="29">
                  <c:v>74.946</c:v>
                </c:pt>
                <c:pt idx="30">
                  <c:v>75.835</c:v>
                </c:pt>
                <c:pt idx="31">
                  <c:v>76.604</c:v>
                </c:pt>
                <c:pt idx="32">
                  <c:v>77.429</c:v>
                </c:pt>
                <c:pt idx="33">
                  <c:v>78.305</c:v>
                </c:pt>
                <c:pt idx="34">
                  <c:v>79.112</c:v>
                </c:pt>
                <c:pt idx="35">
                  <c:v>79.943</c:v>
                </c:pt>
                <c:pt idx="36">
                  <c:v>80.807</c:v>
                </c:pt>
                <c:pt idx="37">
                  <c:v>81.617</c:v>
                </c:pt>
                <c:pt idx="38">
                  <c:v>82.494</c:v>
                </c:pt>
                <c:pt idx="39">
                  <c:v>83.279</c:v>
                </c:pt>
                <c:pt idx="40">
                  <c:v>84.111</c:v>
                </c:pt>
                <c:pt idx="41">
                  <c:v>84.965</c:v>
                </c:pt>
                <c:pt idx="42">
                  <c:v>85.784</c:v>
                </c:pt>
                <c:pt idx="43">
                  <c:v>86.635</c:v>
                </c:pt>
                <c:pt idx="44">
                  <c:v>87.459</c:v>
                </c:pt>
                <c:pt idx="45">
                  <c:v>88.277</c:v>
                </c:pt>
                <c:pt idx="46">
                  <c:v>89.138</c:v>
                </c:pt>
                <c:pt idx="47">
                  <c:v>89.97</c:v>
                </c:pt>
                <c:pt idx="48">
                  <c:v>90.763</c:v>
                </c:pt>
                <c:pt idx="49">
                  <c:v>91.647</c:v>
                </c:pt>
                <c:pt idx="50">
                  <c:v>92.456</c:v>
                </c:pt>
                <c:pt idx="51">
                  <c:v>93.315</c:v>
                </c:pt>
                <c:pt idx="52">
                  <c:v>94.112</c:v>
                </c:pt>
                <c:pt idx="53">
                  <c:v>94.928</c:v>
                </c:pt>
                <c:pt idx="54">
                  <c:v>95.827</c:v>
                </c:pt>
                <c:pt idx="55">
                  <c:v>96.594</c:v>
                </c:pt>
                <c:pt idx="56">
                  <c:v>97.49</c:v>
                </c:pt>
                <c:pt idx="57">
                  <c:v>98.304</c:v>
                </c:pt>
                <c:pt idx="58">
                  <c:v>99.12</c:v>
                </c:pt>
                <c:pt idx="59">
                  <c:v>99.975</c:v>
                </c:pt>
                <c:pt idx="60">
                  <c:v>100.781</c:v>
                </c:pt>
                <c:pt idx="61">
                  <c:v>101.595</c:v>
                </c:pt>
                <c:pt idx="62">
                  <c:v>102.453</c:v>
                </c:pt>
                <c:pt idx="63">
                  <c:v>103.263</c:v>
                </c:pt>
                <c:pt idx="64">
                  <c:v>104.141</c:v>
                </c:pt>
                <c:pt idx="65">
                  <c:v>104.953</c:v>
                </c:pt>
                <c:pt idx="66">
                  <c:v>105.748</c:v>
                </c:pt>
                <c:pt idx="67">
                  <c:v>106.65</c:v>
                </c:pt>
                <c:pt idx="68">
                  <c:v>107.439</c:v>
                </c:pt>
                <c:pt idx="69">
                  <c:v>108.302</c:v>
                </c:pt>
                <c:pt idx="70">
                  <c:v>109.137</c:v>
                </c:pt>
                <c:pt idx="71">
                  <c:v>109.93</c:v>
                </c:pt>
              </c:strCache>
              <c:extLst xmlns:c15="http://schemas.microsoft.com/office/drawing/2012/chart"/>
            </c:strRef>
          </c:cat>
          <c:val>
            <c:numRef>
              <c:f>rampa_palma_1000Hz!$E$62:$E$133</c:f>
              <c:numCache>
                <c:formatCode>#,##0.00000</c:formatCode>
                <c:ptCount val="72"/>
                <c:pt idx="0">
                  <c:v>1.5341E-2</c:v>
                </c:pt>
                <c:pt idx="1">
                  <c:v>1.4678200000000001E-2</c:v>
                </c:pt>
                <c:pt idx="2">
                  <c:v>1.41785E-2</c:v>
                </c:pt>
                <c:pt idx="3">
                  <c:v>1.3553300000000001E-2</c:v>
                </c:pt>
                <c:pt idx="4">
                  <c:v>1.3019899999999999E-2</c:v>
                </c:pt>
                <c:pt idx="5">
                  <c:v>1.2574200000000001E-2</c:v>
                </c:pt>
                <c:pt idx="6">
                  <c:v>1.2124100000000001E-2</c:v>
                </c:pt>
                <c:pt idx="7">
                  <c:v>1.15861E-2</c:v>
                </c:pt>
                <c:pt idx="8">
                  <c:v>1.12405E-2</c:v>
                </c:pt>
                <c:pt idx="9">
                  <c:v>1.0810999999999999E-2</c:v>
                </c:pt>
                <c:pt idx="10">
                  <c:v>1.03339E-2</c:v>
                </c:pt>
                <c:pt idx="11">
                  <c:v>9.9306099999999994E-3</c:v>
                </c:pt>
                <c:pt idx="12">
                  <c:v>9.6726399999999997E-3</c:v>
                </c:pt>
                <c:pt idx="13">
                  <c:v>9.2494799999999992E-3</c:v>
                </c:pt>
                <c:pt idx="14">
                  <c:v>8.9216999999999994E-3</c:v>
                </c:pt>
                <c:pt idx="15">
                  <c:v>8.6905999999999997E-3</c:v>
                </c:pt>
                <c:pt idx="16">
                  <c:v>8.3729200000000007E-3</c:v>
                </c:pt>
                <c:pt idx="17">
                  <c:v>8.0079000000000001E-3</c:v>
                </c:pt>
                <c:pt idx="18">
                  <c:v>7.8224000000000002E-3</c:v>
                </c:pt>
                <c:pt idx="19">
                  <c:v>7.5766000000000002E-3</c:v>
                </c:pt>
                <c:pt idx="20">
                  <c:v>7.2994399999999999E-3</c:v>
                </c:pt>
                <c:pt idx="21">
                  <c:v>7.1430399999999998E-3</c:v>
                </c:pt>
                <c:pt idx="22">
                  <c:v>6.9473499999999997E-3</c:v>
                </c:pt>
                <c:pt idx="23">
                  <c:v>6.6889899999999997E-3</c:v>
                </c:pt>
                <c:pt idx="24">
                  <c:v>6.4911099999999996E-3</c:v>
                </c:pt>
                <c:pt idx="25">
                  <c:v>6.3604600000000001E-3</c:v>
                </c:pt>
                <c:pt idx="26">
                  <c:v>6.1184100000000003E-3</c:v>
                </c:pt>
                <c:pt idx="27">
                  <c:v>5.9495700000000004E-3</c:v>
                </c:pt>
                <c:pt idx="28">
                  <c:v>5.83952E-3</c:v>
                </c:pt>
                <c:pt idx="29">
                  <c:v>5.6893200000000003E-3</c:v>
                </c:pt>
                <c:pt idx="30">
                  <c:v>5.46986E-3</c:v>
                </c:pt>
                <c:pt idx="31">
                  <c:v>5.38457E-3</c:v>
                </c:pt>
                <c:pt idx="32">
                  <c:v>5.2365800000000002E-3</c:v>
                </c:pt>
                <c:pt idx="33">
                  <c:v>5.0759100000000003E-3</c:v>
                </c:pt>
                <c:pt idx="34">
                  <c:v>4.9140199999999998E-3</c:v>
                </c:pt>
                <c:pt idx="35">
                  <c:v>4.8285100000000003E-3</c:v>
                </c:pt>
                <c:pt idx="36">
                  <c:v>4.6869099999999999E-3</c:v>
                </c:pt>
                <c:pt idx="37">
                  <c:v>4.5657600000000003E-3</c:v>
                </c:pt>
                <c:pt idx="38">
                  <c:v>4.4863100000000003E-3</c:v>
                </c:pt>
                <c:pt idx="39">
                  <c:v>4.4400000000000004E-3</c:v>
                </c:pt>
                <c:pt idx="40">
                  <c:v>4.3499999999999997E-3</c:v>
                </c:pt>
                <c:pt idx="41">
                  <c:v>4.2599999999999999E-3</c:v>
                </c:pt>
                <c:pt idx="42">
                  <c:v>4.1700000000000001E-3</c:v>
                </c:pt>
                <c:pt idx="43">
                  <c:v>4.0800000000000003E-3</c:v>
                </c:pt>
                <c:pt idx="44">
                  <c:v>3.9899999999999996E-3</c:v>
                </c:pt>
                <c:pt idx="45">
                  <c:v>3.8999999999999998E-3</c:v>
                </c:pt>
                <c:pt idx="46">
                  <c:v>3.81E-3</c:v>
                </c:pt>
                <c:pt idx="47">
                  <c:v>3.7200000000000002E-3</c:v>
                </c:pt>
                <c:pt idx="48">
                  <c:v>3.63E-3</c:v>
                </c:pt>
                <c:pt idx="49">
                  <c:v>3.5400000000000002E-3</c:v>
                </c:pt>
                <c:pt idx="50">
                  <c:v>3.4499999999999999E-3</c:v>
                </c:pt>
                <c:pt idx="51">
                  <c:v>3.3600000000000001E-3</c:v>
                </c:pt>
                <c:pt idx="52">
                  <c:v>3.2699999999999999E-3</c:v>
                </c:pt>
                <c:pt idx="53">
                  <c:v>3.1800000000000001E-3</c:v>
                </c:pt>
                <c:pt idx="54">
                  <c:v>3.0899999999999999E-3</c:v>
                </c:pt>
                <c:pt idx="55">
                  <c:v>3.0000000000000001E-3</c:v>
                </c:pt>
                <c:pt idx="56">
                  <c:v>2.9099999999999998E-3</c:v>
                </c:pt>
                <c:pt idx="57">
                  <c:v>2.8800000000000002E-3</c:v>
                </c:pt>
                <c:pt idx="58">
                  <c:v>2.8E-3</c:v>
                </c:pt>
                <c:pt idx="59">
                  <c:v>2.7699999999999999E-3</c:v>
                </c:pt>
                <c:pt idx="60">
                  <c:v>2.7000000000000001E-3</c:v>
                </c:pt>
                <c:pt idx="61">
                  <c:v>2.66E-3</c:v>
                </c:pt>
                <c:pt idx="62">
                  <c:v>2.5899999999999999E-3</c:v>
                </c:pt>
                <c:pt idx="63">
                  <c:v>2.2529999999999998E-3</c:v>
                </c:pt>
                <c:pt idx="64">
                  <c:v>2.49E-3</c:v>
                </c:pt>
                <c:pt idx="65">
                  <c:v>2.4399999999999999E-3</c:v>
                </c:pt>
                <c:pt idx="66">
                  <c:v>2.3999999999999998E-3</c:v>
                </c:pt>
                <c:pt idx="67">
                  <c:v>2.3800000000000002E-3</c:v>
                </c:pt>
                <c:pt idx="68">
                  <c:v>2.31E-3</c:v>
                </c:pt>
                <c:pt idx="69">
                  <c:v>2.2799999999999999E-3</c:v>
                </c:pt>
                <c:pt idx="70">
                  <c:v>2.2100000000000002E-3</c:v>
                </c:pt>
                <c:pt idx="71">
                  <c:v>2.1700000000000001E-3</c:v>
                </c:pt>
              </c:numCache>
              <c:extLst xmlns:c15="http://schemas.microsoft.com/office/drawing/2012/chart"/>
            </c:numRef>
          </c:val>
          <c:smooth val="0"/>
          <c:extLst>
            <c:ext xmlns:c16="http://schemas.microsoft.com/office/drawing/2014/chart" uri="{C3380CC4-5D6E-409C-BE32-E72D297353CC}">
              <c16:uniqueId val="{00000005-086F-4A87-A936-974AB4756985}"/>
            </c:ext>
          </c:extLst>
        </c:ser>
        <c:ser>
          <c:idx val="10"/>
          <c:order val="10"/>
          <c:tx>
            <c:v>Rampa del aceite de palma a una velocidad de cizalla de 100Hz</c:v>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dLbls>
            <c:dLbl>
              <c:idx val="71"/>
              <c:layout>
                <c:manualLayout>
                  <c:x val="-2.3431100138049309E-4"/>
                  <c:y val="5.5536662568340936E-3"/>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6-086F-4A87-A936-974AB47569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5">
                    <a:lumMod val="60000"/>
                  </a:schemeClr>
                </a:solidFill>
                <a:prstDash val="sysDot"/>
              </a:ln>
              <a:effectLst/>
            </c:spPr>
            <c:trendlineType val="poly"/>
            <c:order val="2"/>
            <c:dispRSqr val="1"/>
            <c:dispEq val="1"/>
            <c:trendlineLbl>
              <c:layout>
                <c:manualLayout>
                  <c:x val="-0.28145958553324685"/>
                  <c:y val="-0.13675256502028155"/>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cat>
            <c:strRef>
              <c:f>rampa_palmiste_10Hz!$G$40:$G$111</c:f>
              <c:strCache>
                <c:ptCount val="72"/>
                <c:pt idx="0">
                  <c:v>50.786</c:v>
                </c:pt>
                <c:pt idx="1">
                  <c:v>51.589</c:v>
                </c:pt>
                <c:pt idx="2">
                  <c:v>52.477</c:v>
                </c:pt>
                <c:pt idx="3">
                  <c:v>53.251</c:v>
                </c:pt>
                <c:pt idx="4">
                  <c:v>54.131</c:v>
                </c:pt>
                <c:pt idx="5">
                  <c:v>54.951</c:v>
                </c:pt>
                <c:pt idx="6">
                  <c:v>55.775</c:v>
                </c:pt>
                <c:pt idx="7">
                  <c:v>56.63</c:v>
                </c:pt>
                <c:pt idx="8">
                  <c:v>57.43</c:v>
                </c:pt>
                <c:pt idx="9">
                  <c:v>58.302</c:v>
                </c:pt>
                <c:pt idx="10">
                  <c:v>59.132</c:v>
                </c:pt>
                <c:pt idx="11">
                  <c:v>59.943</c:v>
                </c:pt>
                <c:pt idx="12">
                  <c:v>60.793</c:v>
                </c:pt>
                <c:pt idx="13">
                  <c:v>61.628</c:v>
                </c:pt>
                <c:pt idx="14">
                  <c:v>62.417</c:v>
                </c:pt>
                <c:pt idx="15">
                  <c:v>63.318</c:v>
                </c:pt>
                <c:pt idx="16">
                  <c:v>64.111</c:v>
                </c:pt>
                <c:pt idx="17">
                  <c:v>64.966</c:v>
                </c:pt>
                <c:pt idx="18">
                  <c:v>65.804</c:v>
                </c:pt>
                <c:pt idx="19">
                  <c:v>66.588</c:v>
                </c:pt>
                <c:pt idx="20">
                  <c:v>67.474</c:v>
                </c:pt>
                <c:pt idx="21">
                  <c:v>68.287</c:v>
                </c:pt>
                <c:pt idx="22">
                  <c:v>69.137</c:v>
                </c:pt>
                <c:pt idx="23">
                  <c:v>69.982</c:v>
                </c:pt>
                <c:pt idx="24">
                  <c:v>70.796</c:v>
                </c:pt>
                <c:pt idx="25">
                  <c:v>71.645</c:v>
                </c:pt>
                <c:pt idx="26">
                  <c:v>72.449</c:v>
                </c:pt>
                <c:pt idx="27">
                  <c:v>73.268</c:v>
                </c:pt>
                <c:pt idx="28">
                  <c:v>74.139</c:v>
                </c:pt>
                <c:pt idx="29">
                  <c:v>74.946</c:v>
                </c:pt>
                <c:pt idx="30">
                  <c:v>75.835</c:v>
                </c:pt>
                <c:pt idx="31">
                  <c:v>76.604</c:v>
                </c:pt>
                <c:pt idx="32">
                  <c:v>77.429</c:v>
                </c:pt>
                <c:pt idx="33">
                  <c:v>78.305</c:v>
                </c:pt>
                <c:pt idx="34">
                  <c:v>79.112</c:v>
                </c:pt>
                <c:pt idx="35">
                  <c:v>79.943</c:v>
                </c:pt>
                <c:pt idx="36">
                  <c:v>80.807</c:v>
                </c:pt>
                <c:pt idx="37">
                  <c:v>81.617</c:v>
                </c:pt>
                <c:pt idx="38">
                  <c:v>82.494</c:v>
                </c:pt>
                <c:pt idx="39">
                  <c:v>83.279</c:v>
                </c:pt>
                <c:pt idx="40">
                  <c:v>84.111</c:v>
                </c:pt>
                <c:pt idx="41">
                  <c:v>84.965</c:v>
                </c:pt>
                <c:pt idx="42">
                  <c:v>85.784</c:v>
                </c:pt>
                <c:pt idx="43">
                  <c:v>86.635</c:v>
                </c:pt>
                <c:pt idx="44">
                  <c:v>87.459</c:v>
                </c:pt>
                <c:pt idx="45">
                  <c:v>88.277</c:v>
                </c:pt>
                <c:pt idx="46">
                  <c:v>89.138</c:v>
                </c:pt>
                <c:pt idx="47">
                  <c:v>89.97</c:v>
                </c:pt>
                <c:pt idx="48">
                  <c:v>90.763</c:v>
                </c:pt>
                <c:pt idx="49">
                  <c:v>91.647</c:v>
                </c:pt>
                <c:pt idx="50">
                  <c:v>92.456</c:v>
                </c:pt>
                <c:pt idx="51">
                  <c:v>93.315</c:v>
                </c:pt>
                <c:pt idx="52">
                  <c:v>94.112</c:v>
                </c:pt>
                <c:pt idx="53">
                  <c:v>94.928</c:v>
                </c:pt>
                <c:pt idx="54">
                  <c:v>95.827</c:v>
                </c:pt>
                <c:pt idx="55">
                  <c:v>96.594</c:v>
                </c:pt>
                <c:pt idx="56">
                  <c:v>97.49</c:v>
                </c:pt>
                <c:pt idx="57">
                  <c:v>98.304</c:v>
                </c:pt>
                <c:pt idx="58">
                  <c:v>99.12</c:v>
                </c:pt>
                <c:pt idx="59">
                  <c:v>99.975</c:v>
                </c:pt>
                <c:pt idx="60">
                  <c:v>100.781</c:v>
                </c:pt>
                <c:pt idx="61">
                  <c:v>101.595</c:v>
                </c:pt>
                <c:pt idx="62">
                  <c:v>102.453</c:v>
                </c:pt>
                <c:pt idx="63">
                  <c:v>103.263</c:v>
                </c:pt>
                <c:pt idx="64">
                  <c:v>104.141</c:v>
                </c:pt>
                <c:pt idx="65">
                  <c:v>104.953</c:v>
                </c:pt>
                <c:pt idx="66">
                  <c:v>105.748</c:v>
                </c:pt>
                <c:pt idx="67">
                  <c:v>106.65</c:v>
                </c:pt>
                <c:pt idx="68">
                  <c:v>107.439</c:v>
                </c:pt>
                <c:pt idx="69">
                  <c:v>108.302</c:v>
                </c:pt>
                <c:pt idx="70">
                  <c:v>109.137</c:v>
                </c:pt>
                <c:pt idx="71">
                  <c:v>109.93</c:v>
                </c:pt>
              </c:strCache>
              <c:extLst xmlns:c15="http://schemas.microsoft.com/office/drawing/2012/chart"/>
            </c:strRef>
          </c:cat>
          <c:val>
            <c:numRef>
              <c:f>rampa_palma_100Hz!$E$62:$E$133</c:f>
              <c:numCache>
                <c:formatCode>General</c:formatCode>
                <c:ptCount val="72"/>
                <c:pt idx="0">
                  <c:v>1.7483700000000001E-2</c:v>
                </c:pt>
                <c:pt idx="1">
                  <c:v>1.6820700000000001E-2</c:v>
                </c:pt>
                <c:pt idx="2">
                  <c:v>1.6372000000000001E-2</c:v>
                </c:pt>
                <c:pt idx="3">
                  <c:v>1.66702E-2</c:v>
                </c:pt>
                <c:pt idx="4">
                  <c:v>1.6737999999999999E-2</c:v>
                </c:pt>
                <c:pt idx="5">
                  <c:v>1.57279E-2</c:v>
                </c:pt>
                <c:pt idx="6">
                  <c:v>1.5923199999999998E-2</c:v>
                </c:pt>
                <c:pt idx="7">
                  <c:v>1.54468E-2</c:v>
                </c:pt>
                <c:pt idx="8">
                  <c:v>1.56241E-2</c:v>
                </c:pt>
                <c:pt idx="9">
                  <c:v>1.4954500000000001E-2</c:v>
                </c:pt>
                <c:pt idx="10">
                  <c:v>1.4749200000000001E-2</c:v>
                </c:pt>
                <c:pt idx="11">
                  <c:v>1.45693E-2</c:v>
                </c:pt>
                <c:pt idx="12">
                  <c:v>1.4545499999999999E-2</c:v>
                </c:pt>
                <c:pt idx="13">
                  <c:v>1.3351399999999999E-2</c:v>
                </c:pt>
                <c:pt idx="14">
                  <c:v>1.25463E-2</c:v>
                </c:pt>
                <c:pt idx="15">
                  <c:v>1.1780499999999999E-2</c:v>
                </c:pt>
                <c:pt idx="16">
                  <c:v>1.1875E-2</c:v>
                </c:pt>
                <c:pt idx="17">
                  <c:v>1.15356E-2</c:v>
                </c:pt>
                <c:pt idx="18">
                  <c:v>1.12952E-2</c:v>
                </c:pt>
                <c:pt idx="19">
                  <c:v>1.10425E-2</c:v>
                </c:pt>
                <c:pt idx="20">
                  <c:v>1.08434E-2</c:v>
                </c:pt>
                <c:pt idx="21">
                  <c:v>1.07697E-2</c:v>
                </c:pt>
                <c:pt idx="22">
                  <c:v>1.06687E-2</c:v>
                </c:pt>
                <c:pt idx="23">
                  <c:v>1.04989E-2</c:v>
                </c:pt>
                <c:pt idx="24">
                  <c:v>1.03482E-2</c:v>
                </c:pt>
                <c:pt idx="25">
                  <c:v>8.0592200000000006E-3</c:v>
                </c:pt>
                <c:pt idx="26">
                  <c:v>7.9190600000000003E-3</c:v>
                </c:pt>
                <c:pt idx="27">
                  <c:v>7.7897799999999996E-3</c:v>
                </c:pt>
                <c:pt idx="28">
                  <c:v>7.5703400000000001E-3</c:v>
                </c:pt>
                <c:pt idx="29">
                  <c:v>7.5882700000000003E-3</c:v>
                </c:pt>
                <c:pt idx="30">
                  <c:v>7.4208700000000004E-3</c:v>
                </c:pt>
                <c:pt idx="31">
                  <c:v>7.3414300000000004E-3</c:v>
                </c:pt>
                <c:pt idx="32">
                  <c:v>7.3218399999999996E-3</c:v>
                </c:pt>
                <c:pt idx="33">
                  <c:v>7.2787700000000004E-3</c:v>
                </c:pt>
                <c:pt idx="34">
                  <c:v>7.1974500000000002E-3</c:v>
                </c:pt>
                <c:pt idx="35">
                  <c:v>7.0884499999999996E-3</c:v>
                </c:pt>
                <c:pt idx="36">
                  <c:v>6.9069400000000003E-3</c:v>
                </c:pt>
                <c:pt idx="37">
                  <c:v>6.9787299999999998E-3</c:v>
                </c:pt>
                <c:pt idx="38">
                  <c:v>6.8127070000000003E-3</c:v>
                </c:pt>
                <c:pt idx="39">
                  <c:v>6.7389549999999996E-3</c:v>
                </c:pt>
                <c:pt idx="40">
                  <c:v>6.70661E-3</c:v>
                </c:pt>
                <c:pt idx="41">
                  <c:v>6.6672099999999998E-3</c:v>
                </c:pt>
                <c:pt idx="42">
                  <c:v>6.4567899999999996E-3</c:v>
                </c:pt>
                <c:pt idx="43">
                  <c:v>6.4283600000000002E-3</c:v>
                </c:pt>
                <c:pt idx="44">
                  <c:v>6.3553100000000003E-3</c:v>
                </c:pt>
                <c:pt idx="45">
                  <c:v>6.34251E-3</c:v>
                </c:pt>
                <c:pt idx="46">
                  <c:v>6.2853800000000001E-3</c:v>
                </c:pt>
                <c:pt idx="47">
                  <c:v>6.2506599999999999E-3</c:v>
                </c:pt>
                <c:pt idx="48">
                  <c:v>6.2253159999999998E-3</c:v>
                </c:pt>
                <c:pt idx="49">
                  <c:v>6.2046999999999996E-3</c:v>
                </c:pt>
                <c:pt idx="50">
                  <c:v>6.1423800000000002E-3</c:v>
                </c:pt>
                <c:pt idx="51">
                  <c:v>6.1028330000000002E-3</c:v>
                </c:pt>
                <c:pt idx="52">
                  <c:v>6.0736200000000001E-3</c:v>
                </c:pt>
                <c:pt idx="53">
                  <c:v>5.8581700000000002E-3</c:v>
                </c:pt>
                <c:pt idx="54">
                  <c:v>5.8323899999999998E-3</c:v>
                </c:pt>
                <c:pt idx="55">
                  <c:v>5.7466699999999997E-3</c:v>
                </c:pt>
                <c:pt idx="56">
                  <c:v>5.6937899999999998E-3</c:v>
                </c:pt>
                <c:pt idx="57">
                  <c:v>5.6577700000000003E-3</c:v>
                </c:pt>
                <c:pt idx="58">
                  <c:v>5.6243969999999997E-3</c:v>
                </c:pt>
                <c:pt idx="59">
                  <c:v>5.5808699999999999E-3</c:v>
                </c:pt>
                <c:pt idx="60">
                  <c:v>5.56333E-3</c:v>
                </c:pt>
                <c:pt idx="61">
                  <c:v>5.5129660000000002E-3</c:v>
                </c:pt>
                <c:pt idx="62">
                  <c:v>5.4939159999999997E-3</c:v>
                </c:pt>
                <c:pt idx="63">
                  <c:v>5.4256699999999996E-3</c:v>
                </c:pt>
                <c:pt idx="64">
                  <c:v>5.3907299999999998E-3</c:v>
                </c:pt>
                <c:pt idx="65">
                  <c:v>5.318321E-3</c:v>
                </c:pt>
                <c:pt idx="66">
                  <c:v>5.2836263000000001E-3</c:v>
                </c:pt>
                <c:pt idx="67">
                  <c:v>5.2536099999999997E-3</c:v>
                </c:pt>
                <c:pt idx="68">
                  <c:v>5.2405799999999999E-3</c:v>
                </c:pt>
                <c:pt idx="69">
                  <c:v>5.1426400000000004E-3</c:v>
                </c:pt>
                <c:pt idx="70">
                  <c:v>5.0258000000000004E-3</c:v>
                </c:pt>
                <c:pt idx="71">
                  <c:v>5.0074400000000002E-3</c:v>
                </c:pt>
              </c:numCache>
              <c:extLst xmlns:c15="http://schemas.microsoft.com/office/drawing/2012/chart"/>
            </c:numRef>
          </c:val>
          <c:smooth val="0"/>
          <c:extLst>
            <c:ext xmlns:c16="http://schemas.microsoft.com/office/drawing/2014/chart" uri="{C3380CC4-5D6E-409C-BE32-E72D297353CC}">
              <c16:uniqueId val="{00000007-086F-4A87-A936-974AB4756985}"/>
            </c:ext>
          </c:extLst>
        </c:ser>
        <c:ser>
          <c:idx val="13"/>
          <c:order val="13"/>
          <c:tx>
            <c:v>Rampa del aceite de palma a una velocidad de cizalla de 10Hz</c:v>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dLbls>
            <c:dLbl>
              <c:idx val="71"/>
              <c:layout>
                <c:manualLayout>
                  <c:x val="6.8022684411819835E-3"/>
                  <c:y val="-2.76689251052921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86F-4A87-A936-974AB47569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lumMod val="80000"/>
                    <a:lumOff val="20000"/>
                  </a:schemeClr>
                </a:solidFill>
                <a:prstDash val="sysDot"/>
              </a:ln>
              <a:effectLst/>
            </c:spPr>
            <c:trendlineType val="poly"/>
            <c:order val="2"/>
            <c:dispRSqr val="1"/>
            <c:dispEq val="1"/>
            <c:trendlineLbl>
              <c:layout>
                <c:manualLayout>
                  <c:x val="-0.58617729628344017"/>
                  <c:y val="-0.4420597709377237"/>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cat>
            <c:strRef>
              <c:f>rampa_palmiste_10Hz!$G$40:$G$111</c:f>
              <c:strCache>
                <c:ptCount val="72"/>
                <c:pt idx="0">
                  <c:v>50.786</c:v>
                </c:pt>
                <c:pt idx="1">
                  <c:v>51.589</c:v>
                </c:pt>
                <c:pt idx="2">
                  <c:v>52.477</c:v>
                </c:pt>
                <c:pt idx="3">
                  <c:v>53.251</c:v>
                </c:pt>
                <c:pt idx="4">
                  <c:v>54.131</c:v>
                </c:pt>
                <c:pt idx="5">
                  <c:v>54.951</c:v>
                </c:pt>
                <c:pt idx="6">
                  <c:v>55.775</c:v>
                </c:pt>
                <c:pt idx="7">
                  <c:v>56.63</c:v>
                </c:pt>
                <c:pt idx="8">
                  <c:v>57.43</c:v>
                </c:pt>
                <c:pt idx="9">
                  <c:v>58.302</c:v>
                </c:pt>
                <c:pt idx="10">
                  <c:v>59.132</c:v>
                </c:pt>
                <c:pt idx="11">
                  <c:v>59.943</c:v>
                </c:pt>
                <c:pt idx="12">
                  <c:v>60.793</c:v>
                </c:pt>
                <c:pt idx="13">
                  <c:v>61.628</c:v>
                </c:pt>
                <c:pt idx="14">
                  <c:v>62.417</c:v>
                </c:pt>
                <c:pt idx="15">
                  <c:v>63.318</c:v>
                </c:pt>
                <c:pt idx="16">
                  <c:v>64.111</c:v>
                </c:pt>
                <c:pt idx="17">
                  <c:v>64.966</c:v>
                </c:pt>
                <c:pt idx="18">
                  <c:v>65.804</c:v>
                </c:pt>
                <c:pt idx="19">
                  <c:v>66.588</c:v>
                </c:pt>
                <c:pt idx="20">
                  <c:v>67.474</c:v>
                </c:pt>
                <c:pt idx="21">
                  <c:v>68.287</c:v>
                </c:pt>
                <c:pt idx="22">
                  <c:v>69.137</c:v>
                </c:pt>
                <c:pt idx="23">
                  <c:v>69.982</c:v>
                </c:pt>
                <c:pt idx="24">
                  <c:v>70.796</c:v>
                </c:pt>
                <c:pt idx="25">
                  <c:v>71.645</c:v>
                </c:pt>
                <c:pt idx="26">
                  <c:v>72.449</c:v>
                </c:pt>
                <c:pt idx="27">
                  <c:v>73.268</c:v>
                </c:pt>
                <c:pt idx="28">
                  <c:v>74.139</c:v>
                </c:pt>
                <c:pt idx="29">
                  <c:v>74.946</c:v>
                </c:pt>
                <c:pt idx="30">
                  <c:v>75.835</c:v>
                </c:pt>
                <c:pt idx="31">
                  <c:v>76.604</c:v>
                </c:pt>
                <c:pt idx="32">
                  <c:v>77.429</c:v>
                </c:pt>
                <c:pt idx="33">
                  <c:v>78.305</c:v>
                </c:pt>
                <c:pt idx="34">
                  <c:v>79.112</c:v>
                </c:pt>
                <c:pt idx="35">
                  <c:v>79.943</c:v>
                </c:pt>
                <c:pt idx="36">
                  <c:v>80.807</c:v>
                </c:pt>
                <c:pt idx="37">
                  <c:v>81.617</c:v>
                </c:pt>
                <c:pt idx="38">
                  <c:v>82.494</c:v>
                </c:pt>
                <c:pt idx="39">
                  <c:v>83.279</c:v>
                </c:pt>
                <c:pt idx="40">
                  <c:v>84.111</c:v>
                </c:pt>
                <c:pt idx="41">
                  <c:v>84.965</c:v>
                </c:pt>
                <c:pt idx="42">
                  <c:v>85.784</c:v>
                </c:pt>
                <c:pt idx="43">
                  <c:v>86.635</c:v>
                </c:pt>
                <c:pt idx="44">
                  <c:v>87.459</c:v>
                </c:pt>
                <c:pt idx="45">
                  <c:v>88.277</c:v>
                </c:pt>
                <c:pt idx="46">
                  <c:v>89.138</c:v>
                </c:pt>
                <c:pt idx="47">
                  <c:v>89.97</c:v>
                </c:pt>
                <c:pt idx="48">
                  <c:v>90.763</c:v>
                </c:pt>
                <c:pt idx="49">
                  <c:v>91.647</c:v>
                </c:pt>
                <c:pt idx="50">
                  <c:v>92.456</c:v>
                </c:pt>
                <c:pt idx="51">
                  <c:v>93.315</c:v>
                </c:pt>
                <c:pt idx="52">
                  <c:v>94.112</c:v>
                </c:pt>
                <c:pt idx="53">
                  <c:v>94.928</c:v>
                </c:pt>
                <c:pt idx="54">
                  <c:v>95.827</c:v>
                </c:pt>
                <c:pt idx="55">
                  <c:v>96.594</c:v>
                </c:pt>
                <c:pt idx="56">
                  <c:v>97.49</c:v>
                </c:pt>
                <c:pt idx="57">
                  <c:v>98.304</c:v>
                </c:pt>
                <c:pt idx="58">
                  <c:v>99.12</c:v>
                </c:pt>
                <c:pt idx="59">
                  <c:v>99.975</c:v>
                </c:pt>
                <c:pt idx="60">
                  <c:v>100.781</c:v>
                </c:pt>
                <c:pt idx="61">
                  <c:v>101.595</c:v>
                </c:pt>
                <c:pt idx="62">
                  <c:v>102.453</c:v>
                </c:pt>
                <c:pt idx="63">
                  <c:v>103.263</c:v>
                </c:pt>
                <c:pt idx="64">
                  <c:v>104.141</c:v>
                </c:pt>
                <c:pt idx="65">
                  <c:v>104.953</c:v>
                </c:pt>
                <c:pt idx="66">
                  <c:v>105.748</c:v>
                </c:pt>
                <c:pt idx="67">
                  <c:v>106.65</c:v>
                </c:pt>
                <c:pt idx="68">
                  <c:v>107.439</c:v>
                </c:pt>
                <c:pt idx="69">
                  <c:v>108.302</c:v>
                </c:pt>
                <c:pt idx="70">
                  <c:v>109.137</c:v>
                </c:pt>
                <c:pt idx="71">
                  <c:v>109.93</c:v>
                </c:pt>
              </c:strCache>
              <c:extLst xmlns:c15="http://schemas.microsoft.com/office/drawing/2012/chart"/>
            </c:strRef>
          </c:cat>
          <c:val>
            <c:numRef>
              <c:f>rampa_palma_10Hz!$E$62:$E$133</c:f>
              <c:numCache>
                <c:formatCode>General</c:formatCode>
                <c:ptCount val="72"/>
                <c:pt idx="0">
                  <c:v>3.1673300000000001E-2</c:v>
                </c:pt>
                <c:pt idx="1">
                  <c:v>3.1947499999999997E-2</c:v>
                </c:pt>
                <c:pt idx="2">
                  <c:v>3.08036E-2</c:v>
                </c:pt>
                <c:pt idx="3">
                  <c:v>2.8207200000000002E-2</c:v>
                </c:pt>
                <c:pt idx="4">
                  <c:v>2.7613800000000001E-2</c:v>
                </c:pt>
                <c:pt idx="5">
                  <c:v>2.7445000000000001E-2</c:v>
                </c:pt>
                <c:pt idx="6">
                  <c:v>2.5704399999999999E-2</c:v>
                </c:pt>
                <c:pt idx="7">
                  <c:v>2.6795900000000001E-2</c:v>
                </c:pt>
                <c:pt idx="8">
                  <c:v>2.71618E-2</c:v>
                </c:pt>
                <c:pt idx="9">
                  <c:v>2.6042099999999999E-2</c:v>
                </c:pt>
                <c:pt idx="10">
                  <c:v>2.2303300000000002E-2</c:v>
                </c:pt>
                <c:pt idx="11">
                  <c:v>2.0752099999999999E-2</c:v>
                </c:pt>
                <c:pt idx="12">
                  <c:v>2.1935099999999999E-2</c:v>
                </c:pt>
                <c:pt idx="13">
                  <c:v>1.9564100000000001E-2</c:v>
                </c:pt>
                <c:pt idx="14">
                  <c:v>2.04803E-2</c:v>
                </c:pt>
                <c:pt idx="15">
                  <c:v>1.9297499999999999E-2</c:v>
                </c:pt>
                <c:pt idx="16">
                  <c:v>1.9838499999999998E-2</c:v>
                </c:pt>
                <c:pt idx="17">
                  <c:v>1.7226700000000001E-2</c:v>
                </c:pt>
                <c:pt idx="18">
                  <c:v>1.5666099999999999E-2</c:v>
                </c:pt>
                <c:pt idx="19">
                  <c:v>1.6371699999999999E-2</c:v>
                </c:pt>
                <c:pt idx="20">
                  <c:v>1.5453400000000001E-2</c:v>
                </c:pt>
                <c:pt idx="21">
                  <c:v>1.59025E-2</c:v>
                </c:pt>
                <c:pt idx="22">
                  <c:v>1.3634800000000001E-2</c:v>
                </c:pt>
                <c:pt idx="23">
                  <c:v>1.44075E-2</c:v>
                </c:pt>
                <c:pt idx="24">
                  <c:v>1.6339300000000001E-2</c:v>
                </c:pt>
                <c:pt idx="25">
                  <c:v>1.5802699999999999E-2</c:v>
                </c:pt>
                <c:pt idx="26">
                  <c:v>1.3792199999999999E-2</c:v>
                </c:pt>
                <c:pt idx="27">
                  <c:v>1.319E-2</c:v>
                </c:pt>
                <c:pt idx="28">
                  <c:v>1.2999999999999999E-2</c:v>
                </c:pt>
                <c:pt idx="29">
                  <c:v>1.23537E-2</c:v>
                </c:pt>
                <c:pt idx="30">
                  <c:v>1.2253E-2</c:v>
                </c:pt>
                <c:pt idx="31">
                  <c:v>1.1235500000000001E-2</c:v>
                </c:pt>
                <c:pt idx="32">
                  <c:v>1.00424E-2</c:v>
                </c:pt>
                <c:pt idx="33">
                  <c:v>9.9528199999999994E-3</c:v>
                </c:pt>
                <c:pt idx="34">
                  <c:v>9.7721700000000002E-3</c:v>
                </c:pt>
                <c:pt idx="35">
                  <c:v>9.1684999999999996E-3</c:v>
                </c:pt>
                <c:pt idx="36">
                  <c:v>8.9893500000000001E-3</c:v>
                </c:pt>
                <c:pt idx="37">
                  <c:v>8.8239500000000005E-3</c:v>
                </c:pt>
                <c:pt idx="38">
                  <c:v>8.9368399999999997E-3</c:v>
                </c:pt>
                <c:pt idx="39">
                  <c:v>8.8730700000000003E-3</c:v>
                </c:pt>
                <c:pt idx="40">
                  <c:v>8.9888299999999997E-3</c:v>
                </c:pt>
                <c:pt idx="41">
                  <c:v>8.3015499999999996E-3</c:v>
                </c:pt>
                <c:pt idx="42">
                  <c:v>8.2490199999999993E-3</c:v>
                </c:pt>
                <c:pt idx="43">
                  <c:v>8.1979800000000005E-3</c:v>
                </c:pt>
                <c:pt idx="44">
                  <c:v>8.1869899999999999E-3</c:v>
                </c:pt>
                <c:pt idx="45">
                  <c:v>7.6112999999999997E-3</c:v>
                </c:pt>
                <c:pt idx="46">
                  <c:v>7.1831300000000002E-3</c:v>
                </c:pt>
                <c:pt idx="47">
                  <c:v>7.3775999999999998E-3</c:v>
                </c:pt>
                <c:pt idx="48">
                  <c:v>7.3565699999999998E-3</c:v>
                </c:pt>
                <c:pt idx="49">
                  <c:v>7.4529899999999996E-3</c:v>
                </c:pt>
                <c:pt idx="50">
                  <c:v>7.2141899999999997E-3</c:v>
                </c:pt>
                <c:pt idx="51">
                  <c:v>6.5152200000000004E-3</c:v>
                </c:pt>
                <c:pt idx="52">
                  <c:v>6.4506600000000004E-3</c:v>
                </c:pt>
                <c:pt idx="53">
                  <c:v>5.9982200000000003E-3</c:v>
                </c:pt>
                <c:pt idx="54">
                  <c:v>5.9762699999999997E-3</c:v>
                </c:pt>
                <c:pt idx="55">
                  <c:v>5.9165399999999996E-3</c:v>
                </c:pt>
                <c:pt idx="56">
                  <c:v>5.89515E-3</c:v>
                </c:pt>
                <c:pt idx="57">
                  <c:v>5.8869200000000003E-3</c:v>
                </c:pt>
                <c:pt idx="58">
                  <c:v>5.7378400000000001E-3</c:v>
                </c:pt>
                <c:pt idx="59">
                  <c:v>5.77028E-3</c:v>
                </c:pt>
                <c:pt idx="60">
                  <c:v>5.7536999999999996E-3</c:v>
                </c:pt>
                <c:pt idx="61">
                  <c:v>5.60116E-3</c:v>
                </c:pt>
                <c:pt idx="62">
                  <c:v>5.62219E-3</c:v>
                </c:pt>
                <c:pt idx="63">
                  <c:v>5.5860299999999996E-3</c:v>
                </c:pt>
                <c:pt idx="64">
                  <c:v>5.5791764000000001E-3</c:v>
                </c:pt>
                <c:pt idx="65">
                  <c:v>5.5375299999999997E-3</c:v>
                </c:pt>
                <c:pt idx="66">
                  <c:v>5.50126E-3</c:v>
                </c:pt>
                <c:pt idx="67">
                  <c:v>5.4944700000000004E-3</c:v>
                </c:pt>
                <c:pt idx="68">
                  <c:v>5.4331500000000003E-3</c:v>
                </c:pt>
                <c:pt idx="69">
                  <c:v>5.40239E-3</c:v>
                </c:pt>
                <c:pt idx="70">
                  <c:v>5.3037500000000003E-3</c:v>
                </c:pt>
                <c:pt idx="71">
                  <c:v>5.3486999999999996E-3</c:v>
                </c:pt>
              </c:numCache>
              <c:extLst xmlns:c15="http://schemas.microsoft.com/office/drawing/2012/chart"/>
            </c:numRef>
          </c:val>
          <c:smooth val="0"/>
          <c:extLst>
            <c:ext xmlns:c16="http://schemas.microsoft.com/office/drawing/2014/chart" uri="{C3380CC4-5D6E-409C-BE32-E72D297353CC}">
              <c16:uniqueId val="{00000009-086F-4A87-A936-974AB4756985}"/>
            </c:ext>
          </c:extLst>
        </c:ser>
        <c:dLbls>
          <c:showLegendKey val="0"/>
          <c:showVal val="0"/>
          <c:showCatName val="0"/>
          <c:showSerName val="0"/>
          <c:showPercent val="0"/>
          <c:showBubbleSize val="0"/>
        </c:dLbls>
        <c:marker val="1"/>
        <c:smooth val="0"/>
        <c:axId val="-96326784"/>
        <c:axId val="-96330048"/>
        <c:extLst>
          <c:ext xmlns:c15="http://schemas.microsoft.com/office/drawing/2012/chart" uri="{02D57815-91ED-43cb-92C2-25804820EDAC}">
            <c15:filteredLineSeries>
              <c15:ser>
                <c:idx val="0"/>
                <c:order val="0"/>
                <c:tx>
                  <c:v>Rampa del aceite de jatropha a una velocidad de cizalla de 49000 Hz</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71"/>
                    <c:layout>
                      <c:manualLayout>
                        <c:x val="-5.166492853643791E-3"/>
                        <c:y val="1.1988559569588605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A-086F-4A87-A936-974AB47569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rampa_palmiste_10Hz!$G$40:$G$111</c15:sqref>
                        </c15:formulaRef>
                      </c:ext>
                    </c:extLst>
                    <c:strCache>
                      <c:ptCount val="72"/>
                      <c:pt idx="0">
                        <c:v>50.786</c:v>
                      </c:pt>
                      <c:pt idx="1">
                        <c:v>51.589</c:v>
                      </c:pt>
                      <c:pt idx="2">
                        <c:v>52.477</c:v>
                      </c:pt>
                      <c:pt idx="3">
                        <c:v>53.251</c:v>
                      </c:pt>
                      <c:pt idx="4">
                        <c:v>54.131</c:v>
                      </c:pt>
                      <c:pt idx="5">
                        <c:v>54.951</c:v>
                      </c:pt>
                      <c:pt idx="6">
                        <c:v>55.775</c:v>
                      </c:pt>
                      <c:pt idx="7">
                        <c:v>56.63</c:v>
                      </c:pt>
                      <c:pt idx="8">
                        <c:v>57.43</c:v>
                      </c:pt>
                      <c:pt idx="9">
                        <c:v>58.302</c:v>
                      </c:pt>
                      <c:pt idx="10">
                        <c:v>59.132</c:v>
                      </c:pt>
                      <c:pt idx="11">
                        <c:v>59.943</c:v>
                      </c:pt>
                      <c:pt idx="12">
                        <c:v>60.793</c:v>
                      </c:pt>
                      <c:pt idx="13">
                        <c:v>61.628</c:v>
                      </c:pt>
                      <c:pt idx="14">
                        <c:v>62.417</c:v>
                      </c:pt>
                      <c:pt idx="15">
                        <c:v>63.318</c:v>
                      </c:pt>
                      <c:pt idx="16">
                        <c:v>64.111</c:v>
                      </c:pt>
                      <c:pt idx="17">
                        <c:v>64.966</c:v>
                      </c:pt>
                      <c:pt idx="18">
                        <c:v>65.804</c:v>
                      </c:pt>
                      <c:pt idx="19">
                        <c:v>66.588</c:v>
                      </c:pt>
                      <c:pt idx="20">
                        <c:v>67.474</c:v>
                      </c:pt>
                      <c:pt idx="21">
                        <c:v>68.287</c:v>
                      </c:pt>
                      <c:pt idx="22">
                        <c:v>69.137</c:v>
                      </c:pt>
                      <c:pt idx="23">
                        <c:v>69.982</c:v>
                      </c:pt>
                      <c:pt idx="24">
                        <c:v>70.796</c:v>
                      </c:pt>
                      <c:pt idx="25">
                        <c:v>71.645</c:v>
                      </c:pt>
                      <c:pt idx="26">
                        <c:v>72.449</c:v>
                      </c:pt>
                      <c:pt idx="27">
                        <c:v>73.268</c:v>
                      </c:pt>
                      <c:pt idx="28">
                        <c:v>74.139</c:v>
                      </c:pt>
                      <c:pt idx="29">
                        <c:v>74.946</c:v>
                      </c:pt>
                      <c:pt idx="30">
                        <c:v>75.835</c:v>
                      </c:pt>
                      <c:pt idx="31">
                        <c:v>76.604</c:v>
                      </c:pt>
                      <c:pt idx="32">
                        <c:v>77.429</c:v>
                      </c:pt>
                      <c:pt idx="33">
                        <c:v>78.305</c:v>
                      </c:pt>
                      <c:pt idx="34">
                        <c:v>79.112</c:v>
                      </c:pt>
                      <c:pt idx="35">
                        <c:v>79.943</c:v>
                      </c:pt>
                      <c:pt idx="36">
                        <c:v>80.807</c:v>
                      </c:pt>
                      <c:pt idx="37">
                        <c:v>81.617</c:v>
                      </c:pt>
                      <c:pt idx="38">
                        <c:v>82.494</c:v>
                      </c:pt>
                      <c:pt idx="39">
                        <c:v>83.279</c:v>
                      </c:pt>
                      <c:pt idx="40">
                        <c:v>84.111</c:v>
                      </c:pt>
                      <c:pt idx="41">
                        <c:v>84.965</c:v>
                      </c:pt>
                      <c:pt idx="42">
                        <c:v>85.784</c:v>
                      </c:pt>
                      <c:pt idx="43">
                        <c:v>86.635</c:v>
                      </c:pt>
                      <c:pt idx="44">
                        <c:v>87.459</c:v>
                      </c:pt>
                      <c:pt idx="45">
                        <c:v>88.277</c:v>
                      </c:pt>
                      <c:pt idx="46">
                        <c:v>89.138</c:v>
                      </c:pt>
                      <c:pt idx="47">
                        <c:v>89.97</c:v>
                      </c:pt>
                      <c:pt idx="48">
                        <c:v>90.763</c:v>
                      </c:pt>
                      <c:pt idx="49">
                        <c:v>91.647</c:v>
                      </c:pt>
                      <c:pt idx="50">
                        <c:v>92.456</c:v>
                      </c:pt>
                      <c:pt idx="51">
                        <c:v>93.315</c:v>
                      </c:pt>
                      <c:pt idx="52">
                        <c:v>94.112</c:v>
                      </c:pt>
                      <c:pt idx="53">
                        <c:v>94.928</c:v>
                      </c:pt>
                      <c:pt idx="54">
                        <c:v>95.827</c:v>
                      </c:pt>
                      <c:pt idx="55">
                        <c:v>96.594</c:v>
                      </c:pt>
                      <c:pt idx="56">
                        <c:v>97.49</c:v>
                      </c:pt>
                      <c:pt idx="57">
                        <c:v>98.304</c:v>
                      </c:pt>
                      <c:pt idx="58">
                        <c:v>99.12</c:v>
                      </c:pt>
                      <c:pt idx="59">
                        <c:v>99.975</c:v>
                      </c:pt>
                      <c:pt idx="60">
                        <c:v>100.781</c:v>
                      </c:pt>
                      <c:pt idx="61">
                        <c:v>101.595</c:v>
                      </c:pt>
                      <c:pt idx="62">
                        <c:v>102.453</c:v>
                      </c:pt>
                      <c:pt idx="63">
                        <c:v>103.263</c:v>
                      </c:pt>
                      <c:pt idx="64">
                        <c:v>104.141</c:v>
                      </c:pt>
                      <c:pt idx="65">
                        <c:v>104.953</c:v>
                      </c:pt>
                      <c:pt idx="66">
                        <c:v>105.748</c:v>
                      </c:pt>
                      <c:pt idx="67">
                        <c:v>106.65</c:v>
                      </c:pt>
                      <c:pt idx="68">
                        <c:v>107.439</c:v>
                      </c:pt>
                      <c:pt idx="69">
                        <c:v>108.302</c:v>
                      </c:pt>
                      <c:pt idx="70">
                        <c:v>109.137</c:v>
                      </c:pt>
                      <c:pt idx="71">
                        <c:v>109.93</c:v>
                      </c:pt>
                    </c:strCache>
                  </c:strRef>
                </c:cat>
                <c:val>
                  <c:numRef>
                    <c:extLst>
                      <c:ext uri="{02D57815-91ED-43cb-92C2-25804820EDAC}">
                        <c15:formulaRef>
                          <c15:sqref>rampa_jatropha_a_49000hz!$E$84:$E$155</c15:sqref>
                        </c15:formulaRef>
                      </c:ext>
                    </c:extLst>
                    <c:numCache>
                      <c:formatCode>General</c:formatCode>
                      <c:ptCount val="72"/>
                      <c:pt idx="0">
                        <c:v>1.25825E-2</c:v>
                      </c:pt>
                      <c:pt idx="1">
                        <c:v>1.22305E-2</c:v>
                      </c:pt>
                      <c:pt idx="2">
                        <c:v>1.1928899999999999E-2</c:v>
                      </c:pt>
                      <c:pt idx="3">
                        <c:v>1.15902E-2</c:v>
                      </c:pt>
                      <c:pt idx="4">
                        <c:v>1.1433199999999999E-2</c:v>
                      </c:pt>
                      <c:pt idx="5">
                        <c:v>1.13109E-2</c:v>
                      </c:pt>
                      <c:pt idx="6">
                        <c:v>1.10191E-2</c:v>
                      </c:pt>
                      <c:pt idx="7">
                        <c:v>1.0751200000000001E-2</c:v>
                      </c:pt>
                      <c:pt idx="8">
                        <c:v>1.0437399999999999E-2</c:v>
                      </c:pt>
                      <c:pt idx="9">
                        <c:v>1.0198E-2</c:v>
                      </c:pt>
                      <c:pt idx="10">
                        <c:v>9.9541100000000004E-3</c:v>
                      </c:pt>
                      <c:pt idx="11">
                        <c:v>9.7149000000000003E-3</c:v>
                      </c:pt>
                      <c:pt idx="12">
                        <c:v>9.4815000000000003E-3</c:v>
                      </c:pt>
                      <c:pt idx="13">
                        <c:v>9.2407300000000008E-3</c:v>
                      </c:pt>
                      <c:pt idx="14">
                        <c:v>9.0303999999999992E-3</c:v>
                      </c:pt>
                      <c:pt idx="15">
                        <c:v>8.8430999999999996E-3</c:v>
                      </c:pt>
                      <c:pt idx="16">
                        <c:v>8.6400100000000001E-3</c:v>
                      </c:pt>
                      <c:pt idx="17">
                        <c:v>8.4539599999999999E-3</c:v>
                      </c:pt>
                      <c:pt idx="18">
                        <c:v>8.2655300000000001E-3</c:v>
                      </c:pt>
                      <c:pt idx="19">
                        <c:v>8.08416E-3</c:v>
                      </c:pt>
                      <c:pt idx="20">
                        <c:v>7.9120800000000002E-3</c:v>
                      </c:pt>
                      <c:pt idx="21">
                        <c:v>7.7549699999999999E-3</c:v>
                      </c:pt>
                      <c:pt idx="22">
                        <c:v>7.5843300000000002E-3</c:v>
                      </c:pt>
                      <c:pt idx="23">
                        <c:v>7.4210200000000004E-3</c:v>
                      </c:pt>
                      <c:pt idx="24">
                        <c:v>7.2774900000000002E-3</c:v>
                      </c:pt>
                      <c:pt idx="25">
                        <c:v>7.1452399999999998E-3</c:v>
                      </c:pt>
                      <c:pt idx="26">
                        <c:v>7.0255400000000003E-3</c:v>
                      </c:pt>
                      <c:pt idx="27">
                        <c:v>6.9001399999999999E-3</c:v>
                      </c:pt>
                      <c:pt idx="28">
                        <c:v>6.7869499999999999E-3</c:v>
                      </c:pt>
                      <c:pt idx="29">
                        <c:v>6.6701599999999996E-3</c:v>
                      </c:pt>
                      <c:pt idx="30">
                        <c:v>6.55341E-3</c:v>
                      </c:pt>
                      <c:pt idx="31">
                        <c:v>6.4177799999999997E-3</c:v>
                      </c:pt>
                      <c:pt idx="32">
                        <c:v>6.3183600000000003E-3</c:v>
                      </c:pt>
                      <c:pt idx="33">
                        <c:v>6.19821E-3</c:v>
                      </c:pt>
                      <c:pt idx="34">
                        <c:v>6.0999499999999998E-3</c:v>
                      </c:pt>
                      <c:pt idx="35">
                        <c:v>5.9810799999999997E-3</c:v>
                      </c:pt>
                      <c:pt idx="36">
                        <c:v>5.8724900000000002E-3</c:v>
                      </c:pt>
                      <c:pt idx="37">
                        <c:v>5.8033499999999997E-3</c:v>
                      </c:pt>
                      <c:pt idx="38">
                        <c:v>5.7359899999999998E-3</c:v>
                      </c:pt>
                      <c:pt idx="39">
                        <c:v>5.6277200000000001E-3</c:v>
                      </c:pt>
                      <c:pt idx="40">
                        <c:v>5.5312099999999999E-3</c:v>
                      </c:pt>
                      <c:pt idx="41">
                        <c:v>5.4651200000000004E-3</c:v>
                      </c:pt>
                      <c:pt idx="42">
                        <c:v>5.37711E-3</c:v>
                      </c:pt>
                      <c:pt idx="43">
                        <c:v>5.2950999999999996E-3</c:v>
                      </c:pt>
                      <c:pt idx="44">
                        <c:v>5.1935599999999998E-3</c:v>
                      </c:pt>
                      <c:pt idx="45">
                        <c:v>5.1312199999999997E-3</c:v>
                      </c:pt>
                      <c:pt idx="46">
                        <c:v>5.0577499999999997E-3</c:v>
                      </c:pt>
                      <c:pt idx="47">
                        <c:v>4.9811600000000001E-3</c:v>
                      </c:pt>
                      <c:pt idx="48">
                        <c:v>4.8977500000000002E-3</c:v>
                      </c:pt>
                      <c:pt idx="49">
                        <c:v>4.8247799999999999E-3</c:v>
                      </c:pt>
                      <c:pt idx="50">
                        <c:v>4.7436199999999996E-3</c:v>
                      </c:pt>
                      <c:pt idx="51">
                        <c:v>4.7082199999999999E-3</c:v>
                      </c:pt>
                      <c:pt idx="52">
                        <c:v>4.6699899999999997E-3</c:v>
                      </c:pt>
                      <c:pt idx="53">
                        <c:v>4.63664E-3</c:v>
                      </c:pt>
                      <c:pt idx="54">
                        <c:v>4.6139600000000003E-3</c:v>
                      </c:pt>
                      <c:pt idx="55">
                        <c:v>4.5812800000000001E-3</c:v>
                      </c:pt>
                      <c:pt idx="56">
                        <c:v>4.5523100000000004E-3</c:v>
                      </c:pt>
                      <c:pt idx="57">
                        <c:v>4.5076200000000004E-3</c:v>
                      </c:pt>
                      <c:pt idx="58">
                        <c:v>4.4755200000000002E-3</c:v>
                      </c:pt>
                      <c:pt idx="59">
                        <c:v>4.4426600000000002E-3</c:v>
                      </c:pt>
                      <c:pt idx="60">
                        <c:v>4.3963800000000001E-3</c:v>
                      </c:pt>
                      <c:pt idx="61">
                        <c:v>4.3666E-3</c:v>
                      </c:pt>
                      <c:pt idx="62">
                        <c:v>4.3415399999999996E-3</c:v>
                      </c:pt>
                      <c:pt idx="63">
                        <c:v>4.3211999999999999E-3</c:v>
                      </c:pt>
                      <c:pt idx="64">
                        <c:v>4.2981399999999998E-3</c:v>
                      </c:pt>
                      <c:pt idx="65">
                        <c:v>4.2762499999999997E-3</c:v>
                      </c:pt>
                      <c:pt idx="66">
                        <c:v>4.2454800000000003E-3</c:v>
                      </c:pt>
                      <c:pt idx="67">
                        <c:v>4.2108700000000002E-3</c:v>
                      </c:pt>
                      <c:pt idx="68">
                        <c:v>4.1901500000000001E-3</c:v>
                      </c:pt>
                      <c:pt idx="69">
                        <c:v>4.15862E-3</c:v>
                      </c:pt>
                      <c:pt idx="70">
                        <c:v>4.1457300000000002E-3</c:v>
                      </c:pt>
                      <c:pt idx="71">
                        <c:v>4.1151699999999996E-3</c:v>
                      </c:pt>
                    </c:numCache>
                  </c:numRef>
                </c:val>
                <c:smooth val="0"/>
                <c:extLst>
                  <c:ext xmlns:c16="http://schemas.microsoft.com/office/drawing/2014/chart" uri="{C3380CC4-5D6E-409C-BE32-E72D297353CC}">
                    <c16:uniqueId val="{0000000B-086F-4A87-A936-974AB4756985}"/>
                  </c:ext>
                </c:extLst>
              </c15:ser>
            </c15:filteredLineSeries>
            <c15:filteredLineSeries>
              <c15:ser>
                <c:idx val="2"/>
                <c:order val="2"/>
                <c:tx>
                  <c:v>Rampa del aceite de palmiste a una velocidad de cizalla de 49000 Hz</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71"/>
                    <c:layout>
                      <c:manualLayout>
                        <c:x val="-2.3431100138049309E-4"/>
                        <c:y val="-3.0093384235357179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C-086F-4A87-A936-974AB47569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rampa_palmiste_10Hz!$G$40:$G$111</c15:sqref>
                        </c15:formulaRef>
                      </c:ext>
                    </c:extLst>
                    <c:strCache>
                      <c:ptCount val="72"/>
                      <c:pt idx="0">
                        <c:v>50.786</c:v>
                      </c:pt>
                      <c:pt idx="1">
                        <c:v>51.589</c:v>
                      </c:pt>
                      <c:pt idx="2">
                        <c:v>52.477</c:v>
                      </c:pt>
                      <c:pt idx="3">
                        <c:v>53.251</c:v>
                      </c:pt>
                      <c:pt idx="4">
                        <c:v>54.131</c:v>
                      </c:pt>
                      <c:pt idx="5">
                        <c:v>54.951</c:v>
                      </c:pt>
                      <c:pt idx="6">
                        <c:v>55.775</c:v>
                      </c:pt>
                      <c:pt idx="7">
                        <c:v>56.63</c:v>
                      </c:pt>
                      <c:pt idx="8">
                        <c:v>57.43</c:v>
                      </c:pt>
                      <c:pt idx="9">
                        <c:v>58.302</c:v>
                      </c:pt>
                      <c:pt idx="10">
                        <c:v>59.132</c:v>
                      </c:pt>
                      <c:pt idx="11">
                        <c:v>59.943</c:v>
                      </c:pt>
                      <c:pt idx="12">
                        <c:v>60.793</c:v>
                      </c:pt>
                      <c:pt idx="13">
                        <c:v>61.628</c:v>
                      </c:pt>
                      <c:pt idx="14">
                        <c:v>62.417</c:v>
                      </c:pt>
                      <c:pt idx="15">
                        <c:v>63.318</c:v>
                      </c:pt>
                      <c:pt idx="16">
                        <c:v>64.111</c:v>
                      </c:pt>
                      <c:pt idx="17">
                        <c:v>64.966</c:v>
                      </c:pt>
                      <c:pt idx="18">
                        <c:v>65.804</c:v>
                      </c:pt>
                      <c:pt idx="19">
                        <c:v>66.588</c:v>
                      </c:pt>
                      <c:pt idx="20">
                        <c:v>67.474</c:v>
                      </c:pt>
                      <c:pt idx="21">
                        <c:v>68.287</c:v>
                      </c:pt>
                      <c:pt idx="22">
                        <c:v>69.137</c:v>
                      </c:pt>
                      <c:pt idx="23">
                        <c:v>69.982</c:v>
                      </c:pt>
                      <c:pt idx="24">
                        <c:v>70.796</c:v>
                      </c:pt>
                      <c:pt idx="25">
                        <c:v>71.645</c:v>
                      </c:pt>
                      <c:pt idx="26">
                        <c:v>72.449</c:v>
                      </c:pt>
                      <c:pt idx="27">
                        <c:v>73.268</c:v>
                      </c:pt>
                      <c:pt idx="28">
                        <c:v>74.139</c:v>
                      </c:pt>
                      <c:pt idx="29">
                        <c:v>74.946</c:v>
                      </c:pt>
                      <c:pt idx="30">
                        <c:v>75.835</c:v>
                      </c:pt>
                      <c:pt idx="31">
                        <c:v>76.604</c:v>
                      </c:pt>
                      <c:pt idx="32">
                        <c:v>77.429</c:v>
                      </c:pt>
                      <c:pt idx="33">
                        <c:v>78.305</c:v>
                      </c:pt>
                      <c:pt idx="34">
                        <c:v>79.112</c:v>
                      </c:pt>
                      <c:pt idx="35">
                        <c:v>79.943</c:v>
                      </c:pt>
                      <c:pt idx="36">
                        <c:v>80.807</c:v>
                      </c:pt>
                      <c:pt idx="37">
                        <c:v>81.617</c:v>
                      </c:pt>
                      <c:pt idx="38">
                        <c:v>82.494</c:v>
                      </c:pt>
                      <c:pt idx="39">
                        <c:v>83.279</c:v>
                      </c:pt>
                      <c:pt idx="40">
                        <c:v>84.111</c:v>
                      </c:pt>
                      <c:pt idx="41">
                        <c:v>84.965</c:v>
                      </c:pt>
                      <c:pt idx="42">
                        <c:v>85.784</c:v>
                      </c:pt>
                      <c:pt idx="43">
                        <c:v>86.635</c:v>
                      </c:pt>
                      <c:pt idx="44">
                        <c:v>87.459</c:v>
                      </c:pt>
                      <c:pt idx="45">
                        <c:v>88.277</c:v>
                      </c:pt>
                      <c:pt idx="46">
                        <c:v>89.138</c:v>
                      </c:pt>
                      <c:pt idx="47">
                        <c:v>89.97</c:v>
                      </c:pt>
                      <c:pt idx="48">
                        <c:v>90.763</c:v>
                      </c:pt>
                      <c:pt idx="49">
                        <c:v>91.647</c:v>
                      </c:pt>
                      <c:pt idx="50">
                        <c:v>92.456</c:v>
                      </c:pt>
                      <c:pt idx="51">
                        <c:v>93.315</c:v>
                      </c:pt>
                      <c:pt idx="52">
                        <c:v>94.112</c:v>
                      </c:pt>
                      <c:pt idx="53">
                        <c:v>94.928</c:v>
                      </c:pt>
                      <c:pt idx="54">
                        <c:v>95.827</c:v>
                      </c:pt>
                      <c:pt idx="55">
                        <c:v>96.594</c:v>
                      </c:pt>
                      <c:pt idx="56">
                        <c:v>97.49</c:v>
                      </c:pt>
                      <c:pt idx="57">
                        <c:v>98.304</c:v>
                      </c:pt>
                      <c:pt idx="58">
                        <c:v>99.12</c:v>
                      </c:pt>
                      <c:pt idx="59">
                        <c:v>99.975</c:v>
                      </c:pt>
                      <c:pt idx="60">
                        <c:v>100.781</c:v>
                      </c:pt>
                      <c:pt idx="61">
                        <c:v>101.595</c:v>
                      </c:pt>
                      <c:pt idx="62">
                        <c:v>102.453</c:v>
                      </c:pt>
                      <c:pt idx="63">
                        <c:v>103.263</c:v>
                      </c:pt>
                      <c:pt idx="64">
                        <c:v>104.141</c:v>
                      </c:pt>
                      <c:pt idx="65">
                        <c:v>104.953</c:v>
                      </c:pt>
                      <c:pt idx="66">
                        <c:v>105.748</c:v>
                      </c:pt>
                      <c:pt idx="67">
                        <c:v>106.65</c:v>
                      </c:pt>
                      <c:pt idx="68">
                        <c:v>107.439</c:v>
                      </c:pt>
                      <c:pt idx="69">
                        <c:v>108.302</c:v>
                      </c:pt>
                      <c:pt idx="70">
                        <c:v>109.137</c:v>
                      </c:pt>
                      <c:pt idx="71">
                        <c:v>109.93</c:v>
                      </c:pt>
                    </c:strCache>
                  </c:strRef>
                </c:cat>
                <c:val>
                  <c:numRef>
                    <c:extLst xmlns:c15="http://schemas.microsoft.com/office/drawing/2012/chart">
                      <c:ext xmlns:c15="http://schemas.microsoft.com/office/drawing/2012/chart" uri="{02D57815-91ED-43cb-92C2-25804820EDAC}">
                        <c15:formulaRef>
                          <c15:sqref>'rampa palmiste_a_49000Hz'!$E$40:$E$111</c15:sqref>
                        </c15:formulaRef>
                      </c:ext>
                    </c:extLst>
                    <c:numCache>
                      <c:formatCode>General</c:formatCode>
                      <c:ptCount val="72"/>
                      <c:pt idx="0">
                        <c:v>1.4155299999999999E-2</c:v>
                      </c:pt>
                      <c:pt idx="1">
                        <c:v>1.3654700000000001E-2</c:v>
                      </c:pt>
                      <c:pt idx="2">
                        <c:v>1.31597E-2</c:v>
                      </c:pt>
                      <c:pt idx="3">
                        <c:v>1.26684E-2</c:v>
                      </c:pt>
                      <c:pt idx="4">
                        <c:v>1.2224799999999999E-2</c:v>
                      </c:pt>
                      <c:pt idx="5">
                        <c:v>1.17892E-2</c:v>
                      </c:pt>
                      <c:pt idx="6">
                        <c:v>1.1374499999999999E-2</c:v>
                      </c:pt>
                      <c:pt idx="7">
                        <c:v>1.09877E-2</c:v>
                      </c:pt>
                      <c:pt idx="8">
                        <c:v>1.0602E-2</c:v>
                      </c:pt>
                      <c:pt idx="9">
                        <c:v>1.0233799999999999E-2</c:v>
                      </c:pt>
                      <c:pt idx="10">
                        <c:v>9.8917999999999992E-3</c:v>
                      </c:pt>
                      <c:pt idx="11">
                        <c:v>9.58204E-3</c:v>
                      </c:pt>
                      <c:pt idx="12">
                        <c:v>9.2622899999999994E-3</c:v>
                      </c:pt>
                      <c:pt idx="13">
                        <c:v>8.9588399999999992E-3</c:v>
                      </c:pt>
                      <c:pt idx="14">
                        <c:v>8.6768100000000001E-3</c:v>
                      </c:pt>
                      <c:pt idx="15">
                        <c:v>8.4097300000000007E-3</c:v>
                      </c:pt>
                      <c:pt idx="16">
                        <c:v>8.1630299999999999E-3</c:v>
                      </c:pt>
                      <c:pt idx="17">
                        <c:v>7.91094E-3</c:v>
                      </c:pt>
                      <c:pt idx="18">
                        <c:v>7.6494099999999997E-3</c:v>
                      </c:pt>
                      <c:pt idx="19">
                        <c:v>7.4358799999999997E-3</c:v>
                      </c:pt>
                      <c:pt idx="20">
                        <c:v>7.2168199999999997E-3</c:v>
                      </c:pt>
                      <c:pt idx="21">
                        <c:v>7.0020899999999999E-3</c:v>
                      </c:pt>
                      <c:pt idx="22">
                        <c:v>6.7921600000000002E-3</c:v>
                      </c:pt>
                      <c:pt idx="23">
                        <c:v>6.5887899999999998E-3</c:v>
                      </c:pt>
                      <c:pt idx="24">
                        <c:v>6.4165999999999997E-3</c:v>
                      </c:pt>
                      <c:pt idx="25">
                        <c:v>6.2338699999999999E-3</c:v>
                      </c:pt>
                      <c:pt idx="26">
                        <c:v>6.0522500000000003E-3</c:v>
                      </c:pt>
                      <c:pt idx="27">
                        <c:v>5.8833399999999999E-3</c:v>
                      </c:pt>
                      <c:pt idx="28">
                        <c:v>5.7217800000000001E-3</c:v>
                      </c:pt>
                      <c:pt idx="29">
                        <c:v>5.5743099999999999E-3</c:v>
                      </c:pt>
                      <c:pt idx="30">
                        <c:v>5.4263699999999998E-3</c:v>
                      </c:pt>
                      <c:pt idx="31">
                        <c:v>5.2756000000000001E-3</c:v>
                      </c:pt>
                      <c:pt idx="32">
                        <c:v>5.1432800000000001E-3</c:v>
                      </c:pt>
                      <c:pt idx="33">
                        <c:v>5.0064999999999997E-3</c:v>
                      </c:pt>
                      <c:pt idx="34">
                        <c:v>4.8876400000000004E-3</c:v>
                      </c:pt>
                      <c:pt idx="35">
                        <c:v>4.7586699999999996E-3</c:v>
                      </c:pt>
                      <c:pt idx="36">
                        <c:v>4.6355099999999998E-3</c:v>
                      </c:pt>
                      <c:pt idx="37">
                        <c:v>4.5212100000000003E-3</c:v>
                      </c:pt>
                      <c:pt idx="38">
                        <c:v>4.4077400000000003E-3</c:v>
                      </c:pt>
                      <c:pt idx="39">
                        <c:v>4.2927699999999996E-3</c:v>
                      </c:pt>
                      <c:pt idx="40">
                        <c:v>4.2020099999999999E-3</c:v>
                      </c:pt>
                      <c:pt idx="41">
                        <c:v>4.0932700000000004E-3</c:v>
                      </c:pt>
                      <c:pt idx="42">
                        <c:v>3.9969599999999999E-3</c:v>
                      </c:pt>
                      <c:pt idx="43">
                        <c:v>3.9118399999999998E-3</c:v>
                      </c:pt>
                      <c:pt idx="44">
                        <c:v>3.8228200000000002E-3</c:v>
                      </c:pt>
                      <c:pt idx="45">
                        <c:v>3.7370099999999998E-3</c:v>
                      </c:pt>
                      <c:pt idx="46">
                        <c:v>3.6542200000000001E-3</c:v>
                      </c:pt>
                      <c:pt idx="47">
                        <c:v>3.5627800000000002E-3</c:v>
                      </c:pt>
                      <c:pt idx="48">
                        <c:v>3.4848499999999998E-3</c:v>
                      </c:pt>
                      <c:pt idx="49">
                        <c:v>3.4011599999999999E-3</c:v>
                      </c:pt>
                      <c:pt idx="50">
                        <c:v>3.3313599999999998E-3</c:v>
                      </c:pt>
                      <c:pt idx="51">
                        <c:v>3.25166E-3</c:v>
                      </c:pt>
                      <c:pt idx="52">
                        <c:v>3.1911999999999999E-3</c:v>
                      </c:pt>
                      <c:pt idx="53">
                        <c:v>3.1255100000000002E-3</c:v>
                      </c:pt>
                      <c:pt idx="54">
                        <c:v>3.0532900000000002E-3</c:v>
                      </c:pt>
                      <c:pt idx="55">
                        <c:v>2.9896800000000002E-3</c:v>
                      </c:pt>
                      <c:pt idx="56">
                        <c:v>2.9259799999999999E-3</c:v>
                      </c:pt>
                      <c:pt idx="57">
                        <c:v>2.86586E-3</c:v>
                      </c:pt>
                      <c:pt idx="58">
                        <c:v>2.80453E-3</c:v>
                      </c:pt>
                      <c:pt idx="59">
                        <c:v>2.75027E-3</c:v>
                      </c:pt>
                      <c:pt idx="60">
                        <c:v>2.6934400000000001E-3</c:v>
                      </c:pt>
                      <c:pt idx="61">
                        <c:v>2.6447100000000002E-3</c:v>
                      </c:pt>
                      <c:pt idx="62">
                        <c:v>2.5873200000000002E-3</c:v>
                      </c:pt>
                      <c:pt idx="63">
                        <c:v>2.5406399999999998E-3</c:v>
                      </c:pt>
                      <c:pt idx="64">
                        <c:v>2.4945200000000001E-3</c:v>
                      </c:pt>
                      <c:pt idx="65">
                        <c:v>2.4411099999999998E-3</c:v>
                      </c:pt>
                      <c:pt idx="66">
                        <c:v>2.39471E-3</c:v>
                      </c:pt>
                      <c:pt idx="67">
                        <c:v>2.3587199999999999E-3</c:v>
                      </c:pt>
                      <c:pt idx="68">
                        <c:v>2.3073899999999999E-3</c:v>
                      </c:pt>
                      <c:pt idx="69">
                        <c:v>2.26282E-3</c:v>
                      </c:pt>
                      <c:pt idx="70">
                        <c:v>2.21909E-3</c:v>
                      </c:pt>
                      <c:pt idx="71">
                        <c:v>2.1792299999999999E-3</c:v>
                      </c:pt>
                    </c:numCache>
                  </c:numRef>
                </c:val>
                <c:smooth val="0"/>
                <c:extLst>
                  <c:ext xmlns:c16="http://schemas.microsoft.com/office/drawing/2014/chart" uri="{C3380CC4-5D6E-409C-BE32-E72D297353CC}">
                    <c16:uniqueId val="{0000000D-086F-4A87-A936-974AB4756985}"/>
                  </c:ext>
                </c:extLst>
              </c15:ser>
            </c15:filteredLineSeries>
            <c15:filteredLineSeries>
              <c15:ser>
                <c:idx val="3"/>
                <c:order val="3"/>
                <c:tx>
                  <c:v>Rampa del aceite de jatropha a una velocidad de cizalla de 10000 Hz</c:v>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71"/>
                    <c:layout>
                      <c:manualLayout>
                        <c:x val="-5.166492853643791E-3"/>
                        <c:y val="-3.2098603953575569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086F-4A87-A936-974AB47569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rampa_palmiste_10Hz!$G$40:$G$111</c15:sqref>
                        </c15:formulaRef>
                      </c:ext>
                    </c:extLst>
                    <c:strCache>
                      <c:ptCount val="72"/>
                      <c:pt idx="0">
                        <c:v>50.786</c:v>
                      </c:pt>
                      <c:pt idx="1">
                        <c:v>51.589</c:v>
                      </c:pt>
                      <c:pt idx="2">
                        <c:v>52.477</c:v>
                      </c:pt>
                      <c:pt idx="3">
                        <c:v>53.251</c:v>
                      </c:pt>
                      <c:pt idx="4">
                        <c:v>54.131</c:v>
                      </c:pt>
                      <c:pt idx="5">
                        <c:v>54.951</c:v>
                      </c:pt>
                      <c:pt idx="6">
                        <c:v>55.775</c:v>
                      </c:pt>
                      <c:pt idx="7">
                        <c:v>56.63</c:v>
                      </c:pt>
                      <c:pt idx="8">
                        <c:v>57.43</c:v>
                      </c:pt>
                      <c:pt idx="9">
                        <c:v>58.302</c:v>
                      </c:pt>
                      <c:pt idx="10">
                        <c:v>59.132</c:v>
                      </c:pt>
                      <c:pt idx="11">
                        <c:v>59.943</c:v>
                      </c:pt>
                      <c:pt idx="12">
                        <c:v>60.793</c:v>
                      </c:pt>
                      <c:pt idx="13">
                        <c:v>61.628</c:v>
                      </c:pt>
                      <c:pt idx="14">
                        <c:v>62.417</c:v>
                      </c:pt>
                      <c:pt idx="15">
                        <c:v>63.318</c:v>
                      </c:pt>
                      <c:pt idx="16">
                        <c:v>64.111</c:v>
                      </c:pt>
                      <c:pt idx="17">
                        <c:v>64.966</c:v>
                      </c:pt>
                      <c:pt idx="18">
                        <c:v>65.804</c:v>
                      </c:pt>
                      <c:pt idx="19">
                        <c:v>66.588</c:v>
                      </c:pt>
                      <c:pt idx="20">
                        <c:v>67.474</c:v>
                      </c:pt>
                      <c:pt idx="21">
                        <c:v>68.287</c:v>
                      </c:pt>
                      <c:pt idx="22">
                        <c:v>69.137</c:v>
                      </c:pt>
                      <c:pt idx="23">
                        <c:v>69.982</c:v>
                      </c:pt>
                      <c:pt idx="24">
                        <c:v>70.796</c:v>
                      </c:pt>
                      <c:pt idx="25">
                        <c:v>71.645</c:v>
                      </c:pt>
                      <c:pt idx="26">
                        <c:v>72.449</c:v>
                      </c:pt>
                      <c:pt idx="27">
                        <c:v>73.268</c:v>
                      </c:pt>
                      <c:pt idx="28">
                        <c:v>74.139</c:v>
                      </c:pt>
                      <c:pt idx="29">
                        <c:v>74.946</c:v>
                      </c:pt>
                      <c:pt idx="30">
                        <c:v>75.835</c:v>
                      </c:pt>
                      <c:pt idx="31">
                        <c:v>76.604</c:v>
                      </c:pt>
                      <c:pt idx="32">
                        <c:v>77.429</c:v>
                      </c:pt>
                      <c:pt idx="33">
                        <c:v>78.305</c:v>
                      </c:pt>
                      <c:pt idx="34">
                        <c:v>79.112</c:v>
                      </c:pt>
                      <c:pt idx="35">
                        <c:v>79.943</c:v>
                      </c:pt>
                      <c:pt idx="36">
                        <c:v>80.807</c:v>
                      </c:pt>
                      <c:pt idx="37">
                        <c:v>81.617</c:v>
                      </c:pt>
                      <c:pt idx="38">
                        <c:v>82.494</c:v>
                      </c:pt>
                      <c:pt idx="39">
                        <c:v>83.279</c:v>
                      </c:pt>
                      <c:pt idx="40">
                        <c:v>84.111</c:v>
                      </c:pt>
                      <c:pt idx="41">
                        <c:v>84.965</c:v>
                      </c:pt>
                      <c:pt idx="42">
                        <c:v>85.784</c:v>
                      </c:pt>
                      <c:pt idx="43">
                        <c:v>86.635</c:v>
                      </c:pt>
                      <c:pt idx="44">
                        <c:v>87.459</c:v>
                      </c:pt>
                      <c:pt idx="45">
                        <c:v>88.277</c:v>
                      </c:pt>
                      <c:pt idx="46">
                        <c:v>89.138</c:v>
                      </c:pt>
                      <c:pt idx="47">
                        <c:v>89.97</c:v>
                      </c:pt>
                      <c:pt idx="48">
                        <c:v>90.763</c:v>
                      </c:pt>
                      <c:pt idx="49">
                        <c:v>91.647</c:v>
                      </c:pt>
                      <c:pt idx="50">
                        <c:v>92.456</c:v>
                      </c:pt>
                      <c:pt idx="51">
                        <c:v>93.315</c:v>
                      </c:pt>
                      <c:pt idx="52">
                        <c:v>94.112</c:v>
                      </c:pt>
                      <c:pt idx="53">
                        <c:v>94.928</c:v>
                      </c:pt>
                      <c:pt idx="54">
                        <c:v>95.827</c:v>
                      </c:pt>
                      <c:pt idx="55">
                        <c:v>96.594</c:v>
                      </c:pt>
                      <c:pt idx="56">
                        <c:v>97.49</c:v>
                      </c:pt>
                      <c:pt idx="57">
                        <c:v>98.304</c:v>
                      </c:pt>
                      <c:pt idx="58">
                        <c:v>99.12</c:v>
                      </c:pt>
                      <c:pt idx="59">
                        <c:v>99.975</c:v>
                      </c:pt>
                      <c:pt idx="60">
                        <c:v>100.781</c:v>
                      </c:pt>
                      <c:pt idx="61">
                        <c:v>101.595</c:v>
                      </c:pt>
                      <c:pt idx="62">
                        <c:v>102.453</c:v>
                      </c:pt>
                      <c:pt idx="63">
                        <c:v>103.263</c:v>
                      </c:pt>
                      <c:pt idx="64">
                        <c:v>104.141</c:v>
                      </c:pt>
                      <c:pt idx="65">
                        <c:v>104.953</c:v>
                      </c:pt>
                      <c:pt idx="66">
                        <c:v>105.748</c:v>
                      </c:pt>
                      <c:pt idx="67">
                        <c:v>106.65</c:v>
                      </c:pt>
                      <c:pt idx="68">
                        <c:v>107.439</c:v>
                      </c:pt>
                      <c:pt idx="69">
                        <c:v>108.302</c:v>
                      </c:pt>
                      <c:pt idx="70">
                        <c:v>109.137</c:v>
                      </c:pt>
                      <c:pt idx="71">
                        <c:v>109.93</c:v>
                      </c:pt>
                    </c:strCache>
                  </c:strRef>
                </c:cat>
                <c:val>
                  <c:numRef>
                    <c:extLst xmlns:c15="http://schemas.microsoft.com/office/drawing/2012/chart">
                      <c:ext xmlns:c15="http://schemas.microsoft.com/office/drawing/2012/chart" uri="{02D57815-91ED-43cb-92C2-25804820EDAC}">
                        <c15:formulaRef>
                          <c15:sqref>rampa_jatropha_10000Hz!$E$84:$E$155</c15:sqref>
                        </c15:formulaRef>
                      </c:ext>
                    </c:extLst>
                    <c:numCache>
                      <c:formatCode>General</c:formatCode>
                      <c:ptCount val="72"/>
                      <c:pt idx="0">
                        <c:v>1.52427E-2</c:v>
                      </c:pt>
                      <c:pt idx="1">
                        <c:v>1.4865099999999999E-2</c:v>
                      </c:pt>
                      <c:pt idx="2">
                        <c:v>1.44475E-2</c:v>
                      </c:pt>
                      <c:pt idx="3">
                        <c:v>1.40874E-2</c:v>
                      </c:pt>
                      <c:pt idx="4">
                        <c:v>1.37068E-2</c:v>
                      </c:pt>
                      <c:pt idx="5">
                        <c:v>1.3339200000000001E-2</c:v>
                      </c:pt>
                      <c:pt idx="6">
                        <c:v>1.30137E-2</c:v>
                      </c:pt>
                      <c:pt idx="7">
                        <c:v>1.2723699999999999E-2</c:v>
                      </c:pt>
                      <c:pt idx="8">
                        <c:v>1.24078E-2</c:v>
                      </c:pt>
                      <c:pt idx="9">
                        <c:v>1.2116399999999999E-2</c:v>
                      </c:pt>
                      <c:pt idx="10">
                        <c:v>1.1841600000000001E-2</c:v>
                      </c:pt>
                      <c:pt idx="11">
                        <c:v>1.1624000000000001E-2</c:v>
                      </c:pt>
                      <c:pt idx="12">
                        <c:v>1.1321899999999999E-2</c:v>
                      </c:pt>
                      <c:pt idx="13">
                        <c:v>1.1086E-2</c:v>
                      </c:pt>
                      <c:pt idx="14">
                        <c:v>1.0841E-2</c:v>
                      </c:pt>
                      <c:pt idx="15">
                        <c:v>1.06202E-2</c:v>
                      </c:pt>
                      <c:pt idx="16">
                        <c:v>1.0420199999999999E-2</c:v>
                      </c:pt>
                      <c:pt idx="17">
                        <c:v>1.0198499999999999E-2</c:v>
                      </c:pt>
                      <c:pt idx="18">
                        <c:v>9.9822000000000001E-3</c:v>
                      </c:pt>
                      <c:pt idx="19">
                        <c:v>9.8035099999999997E-3</c:v>
                      </c:pt>
                      <c:pt idx="20">
                        <c:v>9.66266E-3</c:v>
                      </c:pt>
                      <c:pt idx="21">
                        <c:v>9.45294E-3</c:v>
                      </c:pt>
                      <c:pt idx="22">
                        <c:v>9.3016999999999996E-3</c:v>
                      </c:pt>
                      <c:pt idx="23">
                        <c:v>9.1579199999999999E-3</c:v>
                      </c:pt>
                      <c:pt idx="24">
                        <c:v>9.0045100000000003E-3</c:v>
                      </c:pt>
                      <c:pt idx="25">
                        <c:v>8.8374300000000003E-3</c:v>
                      </c:pt>
                      <c:pt idx="26">
                        <c:v>8.7015700000000005E-3</c:v>
                      </c:pt>
                      <c:pt idx="27">
                        <c:v>8.5547899999999996E-3</c:v>
                      </c:pt>
                      <c:pt idx="28">
                        <c:v>8.3835699999999999E-3</c:v>
                      </c:pt>
                      <c:pt idx="29">
                        <c:v>8.2336300000000005E-3</c:v>
                      </c:pt>
                      <c:pt idx="30">
                        <c:v>8.0668900000000002E-3</c:v>
                      </c:pt>
                      <c:pt idx="31">
                        <c:v>7.9450100000000006E-3</c:v>
                      </c:pt>
                      <c:pt idx="32">
                        <c:v>7.8137299999999996E-3</c:v>
                      </c:pt>
                      <c:pt idx="33">
                        <c:v>7.7106600000000003E-3</c:v>
                      </c:pt>
                      <c:pt idx="34">
                        <c:v>7.6087100000000003E-3</c:v>
                      </c:pt>
                      <c:pt idx="35">
                        <c:v>7.4772099999999998E-3</c:v>
                      </c:pt>
                      <c:pt idx="36">
                        <c:v>7.3937100000000004E-3</c:v>
                      </c:pt>
                      <c:pt idx="37">
                        <c:v>7.2753799999999997E-3</c:v>
                      </c:pt>
                      <c:pt idx="38">
                        <c:v>7.1515299999999997E-3</c:v>
                      </c:pt>
                      <c:pt idx="39">
                        <c:v>7.0256399999999997E-3</c:v>
                      </c:pt>
                      <c:pt idx="40">
                        <c:v>6.9507800000000002E-3</c:v>
                      </c:pt>
                      <c:pt idx="41">
                        <c:v>6.8544900000000004E-3</c:v>
                      </c:pt>
                      <c:pt idx="42">
                        <c:v>6.78562E-3</c:v>
                      </c:pt>
                      <c:pt idx="43">
                        <c:v>6.6938900000000001E-3</c:v>
                      </c:pt>
                      <c:pt idx="44">
                        <c:v>6.5969399999999999E-3</c:v>
                      </c:pt>
                      <c:pt idx="45">
                        <c:v>6.5365900000000001E-3</c:v>
                      </c:pt>
                      <c:pt idx="46">
                        <c:v>6.4327799999999999E-3</c:v>
                      </c:pt>
                      <c:pt idx="47">
                        <c:v>6.3656700000000004E-3</c:v>
                      </c:pt>
                      <c:pt idx="48">
                        <c:v>6.3274000000000004E-3</c:v>
                      </c:pt>
                      <c:pt idx="49">
                        <c:v>6.2822299999999998E-3</c:v>
                      </c:pt>
                      <c:pt idx="50">
                        <c:v>6.2770500000000002E-3</c:v>
                      </c:pt>
                      <c:pt idx="51">
                        <c:v>6.2390400000000004E-3</c:v>
                      </c:pt>
                      <c:pt idx="52">
                        <c:v>6.1989999999999996E-3</c:v>
                      </c:pt>
                      <c:pt idx="53">
                        <c:v>6.1463100000000003E-3</c:v>
                      </c:pt>
                      <c:pt idx="54">
                        <c:v>6.1284E-3</c:v>
                      </c:pt>
                      <c:pt idx="55">
                        <c:v>6.1160600000000004E-3</c:v>
                      </c:pt>
                      <c:pt idx="56">
                        <c:v>6.0886500000000001E-3</c:v>
                      </c:pt>
                      <c:pt idx="57">
                        <c:v>6.0657000000000003E-3</c:v>
                      </c:pt>
                      <c:pt idx="58">
                        <c:v>6.0062300000000004E-3</c:v>
                      </c:pt>
                      <c:pt idx="59">
                        <c:v>5.9857799999999996E-3</c:v>
                      </c:pt>
                      <c:pt idx="60">
                        <c:v>5.9609900000000002E-3</c:v>
                      </c:pt>
                      <c:pt idx="61">
                        <c:v>5.9505699999999996E-3</c:v>
                      </c:pt>
                      <c:pt idx="62">
                        <c:v>5.8898500000000003E-3</c:v>
                      </c:pt>
                      <c:pt idx="63">
                        <c:v>5.8669899999999999E-3</c:v>
                      </c:pt>
                      <c:pt idx="64">
                        <c:v>5.8408100000000001E-3</c:v>
                      </c:pt>
                      <c:pt idx="65">
                        <c:v>5.8130400000000002E-3</c:v>
                      </c:pt>
                      <c:pt idx="66">
                        <c:v>5.7816100000000004E-3</c:v>
                      </c:pt>
                      <c:pt idx="67">
                        <c:v>5.7489300000000002E-3</c:v>
                      </c:pt>
                      <c:pt idx="68">
                        <c:v>5.6937799999999998E-3</c:v>
                      </c:pt>
                      <c:pt idx="69">
                        <c:v>5.6607000000000003E-3</c:v>
                      </c:pt>
                      <c:pt idx="70">
                        <c:v>5.63724E-3</c:v>
                      </c:pt>
                      <c:pt idx="71">
                        <c:v>5.5724700000000004E-3</c:v>
                      </c:pt>
                    </c:numCache>
                  </c:numRef>
                </c:val>
                <c:smooth val="0"/>
                <c:extLst>
                  <c:ext xmlns:c16="http://schemas.microsoft.com/office/drawing/2014/chart" uri="{C3380CC4-5D6E-409C-BE32-E72D297353CC}">
                    <c16:uniqueId val="{0000000F-086F-4A87-A936-974AB4756985}"/>
                  </c:ext>
                </c:extLst>
              </c15:ser>
            </c15:filteredLineSeries>
            <c15:filteredLineSeries>
              <c15:ser>
                <c:idx val="5"/>
                <c:order val="5"/>
                <c:tx>
                  <c:v>Rampa del aceite de palmiste a una velocidad de cizalla de 10000 Hz</c:v>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71"/>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0-086F-4A87-A936-974AB47569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rampa_palmiste_10Hz!$G$40:$G$111</c15:sqref>
                        </c15:formulaRef>
                      </c:ext>
                    </c:extLst>
                    <c:strCache>
                      <c:ptCount val="72"/>
                      <c:pt idx="0">
                        <c:v>50.786</c:v>
                      </c:pt>
                      <c:pt idx="1">
                        <c:v>51.589</c:v>
                      </c:pt>
                      <c:pt idx="2">
                        <c:v>52.477</c:v>
                      </c:pt>
                      <c:pt idx="3">
                        <c:v>53.251</c:v>
                      </c:pt>
                      <c:pt idx="4">
                        <c:v>54.131</c:v>
                      </c:pt>
                      <c:pt idx="5">
                        <c:v>54.951</c:v>
                      </c:pt>
                      <c:pt idx="6">
                        <c:v>55.775</c:v>
                      </c:pt>
                      <c:pt idx="7">
                        <c:v>56.63</c:v>
                      </c:pt>
                      <c:pt idx="8">
                        <c:v>57.43</c:v>
                      </c:pt>
                      <c:pt idx="9">
                        <c:v>58.302</c:v>
                      </c:pt>
                      <c:pt idx="10">
                        <c:v>59.132</c:v>
                      </c:pt>
                      <c:pt idx="11">
                        <c:v>59.943</c:v>
                      </c:pt>
                      <c:pt idx="12">
                        <c:v>60.793</c:v>
                      </c:pt>
                      <c:pt idx="13">
                        <c:v>61.628</c:v>
                      </c:pt>
                      <c:pt idx="14">
                        <c:v>62.417</c:v>
                      </c:pt>
                      <c:pt idx="15">
                        <c:v>63.318</c:v>
                      </c:pt>
                      <c:pt idx="16">
                        <c:v>64.111</c:v>
                      </c:pt>
                      <c:pt idx="17">
                        <c:v>64.966</c:v>
                      </c:pt>
                      <c:pt idx="18">
                        <c:v>65.804</c:v>
                      </c:pt>
                      <c:pt idx="19">
                        <c:v>66.588</c:v>
                      </c:pt>
                      <c:pt idx="20">
                        <c:v>67.474</c:v>
                      </c:pt>
                      <c:pt idx="21">
                        <c:v>68.287</c:v>
                      </c:pt>
                      <c:pt idx="22">
                        <c:v>69.137</c:v>
                      </c:pt>
                      <c:pt idx="23">
                        <c:v>69.982</c:v>
                      </c:pt>
                      <c:pt idx="24">
                        <c:v>70.796</c:v>
                      </c:pt>
                      <c:pt idx="25">
                        <c:v>71.645</c:v>
                      </c:pt>
                      <c:pt idx="26">
                        <c:v>72.449</c:v>
                      </c:pt>
                      <c:pt idx="27">
                        <c:v>73.268</c:v>
                      </c:pt>
                      <c:pt idx="28">
                        <c:v>74.139</c:v>
                      </c:pt>
                      <c:pt idx="29">
                        <c:v>74.946</c:v>
                      </c:pt>
                      <c:pt idx="30">
                        <c:v>75.835</c:v>
                      </c:pt>
                      <c:pt idx="31">
                        <c:v>76.604</c:v>
                      </c:pt>
                      <c:pt idx="32">
                        <c:v>77.429</c:v>
                      </c:pt>
                      <c:pt idx="33">
                        <c:v>78.305</c:v>
                      </c:pt>
                      <c:pt idx="34">
                        <c:v>79.112</c:v>
                      </c:pt>
                      <c:pt idx="35">
                        <c:v>79.943</c:v>
                      </c:pt>
                      <c:pt idx="36">
                        <c:v>80.807</c:v>
                      </c:pt>
                      <c:pt idx="37">
                        <c:v>81.617</c:v>
                      </c:pt>
                      <c:pt idx="38">
                        <c:v>82.494</c:v>
                      </c:pt>
                      <c:pt idx="39">
                        <c:v>83.279</c:v>
                      </c:pt>
                      <c:pt idx="40">
                        <c:v>84.111</c:v>
                      </c:pt>
                      <c:pt idx="41">
                        <c:v>84.965</c:v>
                      </c:pt>
                      <c:pt idx="42">
                        <c:v>85.784</c:v>
                      </c:pt>
                      <c:pt idx="43">
                        <c:v>86.635</c:v>
                      </c:pt>
                      <c:pt idx="44">
                        <c:v>87.459</c:v>
                      </c:pt>
                      <c:pt idx="45">
                        <c:v>88.277</c:v>
                      </c:pt>
                      <c:pt idx="46">
                        <c:v>89.138</c:v>
                      </c:pt>
                      <c:pt idx="47">
                        <c:v>89.97</c:v>
                      </c:pt>
                      <c:pt idx="48">
                        <c:v>90.763</c:v>
                      </c:pt>
                      <c:pt idx="49">
                        <c:v>91.647</c:v>
                      </c:pt>
                      <c:pt idx="50">
                        <c:v>92.456</c:v>
                      </c:pt>
                      <c:pt idx="51">
                        <c:v>93.315</c:v>
                      </c:pt>
                      <c:pt idx="52">
                        <c:v>94.112</c:v>
                      </c:pt>
                      <c:pt idx="53">
                        <c:v>94.928</c:v>
                      </c:pt>
                      <c:pt idx="54">
                        <c:v>95.827</c:v>
                      </c:pt>
                      <c:pt idx="55">
                        <c:v>96.594</c:v>
                      </c:pt>
                      <c:pt idx="56">
                        <c:v>97.49</c:v>
                      </c:pt>
                      <c:pt idx="57">
                        <c:v>98.304</c:v>
                      </c:pt>
                      <c:pt idx="58">
                        <c:v>99.12</c:v>
                      </c:pt>
                      <c:pt idx="59">
                        <c:v>99.975</c:v>
                      </c:pt>
                      <c:pt idx="60">
                        <c:v>100.781</c:v>
                      </c:pt>
                      <c:pt idx="61">
                        <c:v>101.595</c:v>
                      </c:pt>
                      <c:pt idx="62">
                        <c:v>102.453</c:v>
                      </c:pt>
                      <c:pt idx="63">
                        <c:v>103.263</c:v>
                      </c:pt>
                      <c:pt idx="64">
                        <c:v>104.141</c:v>
                      </c:pt>
                      <c:pt idx="65">
                        <c:v>104.953</c:v>
                      </c:pt>
                      <c:pt idx="66">
                        <c:v>105.748</c:v>
                      </c:pt>
                      <c:pt idx="67">
                        <c:v>106.65</c:v>
                      </c:pt>
                      <c:pt idx="68">
                        <c:v>107.439</c:v>
                      </c:pt>
                      <c:pt idx="69">
                        <c:v>108.302</c:v>
                      </c:pt>
                      <c:pt idx="70">
                        <c:v>109.137</c:v>
                      </c:pt>
                      <c:pt idx="71">
                        <c:v>109.93</c:v>
                      </c:pt>
                    </c:strCache>
                  </c:strRef>
                </c:cat>
                <c:val>
                  <c:numRef>
                    <c:extLst xmlns:c15="http://schemas.microsoft.com/office/drawing/2012/chart">
                      <c:ext xmlns:c15="http://schemas.microsoft.com/office/drawing/2012/chart" uri="{02D57815-91ED-43cb-92C2-25804820EDAC}">
                        <c15:formulaRef>
                          <c15:sqref>rampa_palmiste_10000Hz!$E$28:$E$99</c15:sqref>
                        </c15:formulaRef>
                      </c:ext>
                    </c:extLst>
                    <c:numCache>
                      <c:formatCode>General</c:formatCode>
                      <c:ptCount val="72"/>
                      <c:pt idx="0">
                        <c:v>3.2018300000000001E-3</c:v>
                      </c:pt>
                      <c:pt idx="1">
                        <c:v>3.04931E-3</c:v>
                      </c:pt>
                      <c:pt idx="2">
                        <c:v>2.9237500000000001E-3</c:v>
                      </c:pt>
                      <c:pt idx="3">
                        <c:v>2.8004800000000002E-3</c:v>
                      </c:pt>
                      <c:pt idx="4">
                        <c:v>2.6729100000000001E-3</c:v>
                      </c:pt>
                      <c:pt idx="5">
                        <c:v>2.5659699999999999E-3</c:v>
                      </c:pt>
                      <c:pt idx="6">
                        <c:v>2.44823E-3</c:v>
                      </c:pt>
                      <c:pt idx="7">
                        <c:v>2.3603600000000001E-3</c:v>
                      </c:pt>
                      <c:pt idx="8">
                        <c:v>2.2610500000000001E-3</c:v>
                      </c:pt>
                      <c:pt idx="9">
                        <c:v>2.1668600000000001E-3</c:v>
                      </c:pt>
                      <c:pt idx="10">
                        <c:v>2.0974100000000001E-3</c:v>
                      </c:pt>
                      <c:pt idx="11">
                        <c:v>2.0053900000000001E-3</c:v>
                      </c:pt>
                      <c:pt idx="12">
                        <c:v>1.9313399999999999E-3</c:v>
                      </c:pt>
                      <c:pt idx="13">
                        <c:v>1.86447E-3</c:v>
                      </c:pt>
                      <c:pt idx="14">
                        <c:v>1.79229E-3</c:v>
                      </c:pt>
                      <c:pt idx="15">
                        <c:v>1.7226800000000001E-3</c:v>
                      </c:pt>
                      <c:pt idx="16">
                        <c:v>1.6615499999999999E-3</c:v>
                      </c:pt>
                      <c:pt idx="17">
                        <c:v>1.60232E-3</c:v>
                      </c:pt>
                      <c:pt idx="18">
                        <c:v>1.5433199999999999E-3</c:v>
                      </c:pt>
                      <c:pt idx="19">
                        <c:v>1.48716E-3</c:v>
                      </c:pt>
                      <c:pt idx="20">
                        <c:v>1.4287200000000001E-3</c:v>
                      </c:pt>
                      <c:pt idx="21">
                        <c:v>1.3890899999999999E-3</c:v>
                      </c:pt>
                      <c:pt idx="22">
                        <c:v>1.3412000000000001E-3</c:v>
                      </c:pt>
                      <c:pt idx="23">
                        <c:v>1.2995999999999999E-3</c:v>
                      </c:pt>
                      <c:pt idx="24">
                        <c:v>1.2559299999999999E-3</c:v>
                      </c:pt>
                      <c:pt idx="25">
                        <c:v>1.2179000000000001E-3</c:v>
                      </c:pt>
                      <c:pt idx="26">
                        <c:v>1.1776200000000001E-3</c:v>
                      </c:pt>
                      <c:pt idx="27">
                        <c:v>1.14127E-3</c:v>
                      </c:pt>
                      <c:pt idx="28">
                        <c:v>1.1096999999999999E-3</c:v>
                      </c:pt>
                      <c:pt idx="29">
                        <c:v>1.0747300000000001E-3</c:v>
                      </c:pt>
                      <c:pt idx="30">
                        <c:v>1.0368700000000001E-3</c:v>
                      </c:pt>
                      <c:pt idx="31">
                        <c:v>1.0061099999999999E-3</c:v>
                      </c:pt>
                      <c:pt idx="32">
                        <c:v>9.7784999999999994E-4</c:v>
                      </c:pt>
                      <c:pt idx="33">
                        <c:v>9.5003999999999998E-4</c:v>
                      </c:pt>
                      <c:pt idx="34">
                        <c:v>9.2221000000000002E-4</c:v>
                      </c:pt>
                      <c:pt idx="35">
                        <c:v>8.9523999999999995E-4</c:v>
                      </c:pt>
                      <c:pt idx="36">
                        <c:v>8.6947000000000001E-4</c:v>
                      </c:pt>
                      <c:pt idx="37">
                        <c:v>8.4289E-4</c:v>
                      </c:pt>
                      <c:pt idx="38">
                        <c:v>8.1921000000000001E-4</c:v>
                      </c:pt>
                      <c:pt idx="39">
                        <c:v>7.9865000000000003E-4</c:v>
                      </c:pt>
                      <c:pt idx="40">
                        <c:v>7.8357999999999998E-4</c:v>
                      </c:pt>
                      <c:pt idx="41">
                        <c:v>7.5829000000000001E-4</c:v>
                      </c:pt>
                      <c:pt idx="42">
                        <c:v>7.4127999999999998E-4</c:v>
                      </c:pt>
                      <c:pt idx="43">
                        <c:v>7.1986999999999995E-4</c:v>
                      </c:pt>
                      <c:pt idx="44">
                        <c:v>7.0244000000000003E-4</c:v>
                      </c:pt>
                      <c:pt idx="45">
                        <c:v>6.8685999999999997E-4</c:v>
                      </c:pt>
                      <c:pt idx="46">
                        <c:v>6.7020999999999997E-4</c:v>
                      </c:pt>
                      <c:pt idx="47">
                        <c:v>6.5340999999999999E-4</c:v>
                      </c:pt>
                      <c:pt idx="48">
                        <c:v>6.3913000000000001E-4</c:v>
                      </c:pt>
                      <c:pt idx="49">
                        <c:v>6.2677999999999996E-4</c:v>
                      </c:pt>
                      <c:pt idx="50">
                        <c:v>6.1037000000000005E-4</c:v>
                      </c:pt>
                      <c:pt idx="51">
                        <c:v>5.9876999999999999E-4</c:v>
                      </c:pt>
                      <c:pt idx="52">
                        <c:v>5.8443999999999998E-4</c:v>
                      </c:pt>
                      <c:pt idx="53">
                        <c:v>5.7096000000000002E-4</c:v>
                      </c:pt>
                      <c:pt idx="54">
                        <c:v>5.5789999999999995E-4</c:v>
                      </c:pt>
                      <c:pt idx="55">
                        <c:v>5.4681E-4</c:v>
                      </c:pt>
                      <c:pt idx="56">
                        <c:v>5.3317999999999996E-4</c:v>
                      </c:pt>
                      <c:pt idx="57">
                        <c:v>5.2366999999999995E-4</c:v>
                      </c:pt>
                      <c:pt idx="58">
                        <c:v>5.1453999999999996E-4</c:v>
                      </c:pt>
                      <c:pt idx="59">
                        <c:v>5.0086E-4</c:v>
                      </c:pt>
                      <c:pt idx="60">
                        <c:v>4.9165999999999999E-4</c:v>
                      </c:pt>
                      <c:pt idx="61">
                        <c:v>4.8234999999999999E-4</c:v>
                      </c:pt>
                      <c:pt idx="62">
                        <c:v>4.7304999999999998E-4</c:v>
                      </c:pt>
                      <c:pt idx="63">
                        <c:v>4.6516E-4</c:v>
                      </c:pt>
                      <c:pt idx="64">
                        <c:v>4.5595E-4</c:v>
                      </c:pt>
                      <c:pt idx="65">
                        <c:v>4.4654999999999999E-4</c:v>
                      </c:pt>
                      <c:pt idx="66">
                        <c:v>4.3787999999999997E-4</c:v>
                      </c:pt>
                      <c:pt idx="67">
                        <c:v>4.3058000000000001E-4</c:v>
                      </c:pt>
                      <c:pt idx="68">
                        <c:v>4.2258999999999998E-4</c:v>
                      </c:pt>
                      <c:pt idx="69">
                        <c:v>4.1323999999999999E-4</c:v>
                      </c:pt>
                      <c:pt idx="70">
                        <c:v>4.0818000000000001E-4</c:v>
                      </c:pt>
                      <c:pt idx="71">
                        <c:v>4.0182E-4</c:v>
                      </c:pt>
                    </c:numCache>
                  </c:numRef>
                </c:val>
                <c:smooth val="0"/>
                <c:extLst>
                  <c:ext xmlns:c16="http://schemas.microsoft.com/office/drawing/2014/chart" uri="{C3380CC4-5D6E-409C-BE32-E72D297353CC}">
                    <c16:uniqueId val="{00000011-086F-4A87-A936-974AB4756985}"/>
                  </c:ext>
                </c:extLst>
              </c15:ser>
            </c15:filteredLineSeries>
            <c15:filteredLineSeries>
              <c15:ser>
                <c:idx val="6"/>
                <c:order val="6"/>
                <c:tx>
                  <c:v>Rampa del aceite de jatropha a una velocidad de cizalla de 1000 Hz</c:v>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dLbl>
                    <c:idx val="71"/>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2-086F-4A87-A936-974AB47569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rampa_palmiste_10Hz!$G$40:$G$111</c15:sqref>
                        </c15:formulaRef>
                      </c:ext>
                    </c:extLst>
                    <c:strCache>
                      <c:ptCount val="72"/>
                      <c:pt idx="0">
                        <c:v>50.786</c:v>
                      </c:pt>
                      <c:pt idx="1">
                        <c:v>51.589</c:v>
                      </c:pt>
                      <c:pt idx="2">
                        <c:v>52.477</c:v>
                      </c:pt>
                      <c:pt idx="3">
                        <c:v>53.251</c:v>
                      </c:pt>
                      <c:pt idx="4">
                        <c:v>54.131</c:v>
                      </c:pt>
                      <c:pt idx="5">
                        <c:v>54.951</c:v>
                      </c:pt>
                      <c:pt idx="6">
                        <c:v>55.775</c:v>
                      </c:pt>
                      <c:pt idx="7">
                        <c:v>56.63</c:v>
                      </c:pt>
                      <c:pt idx="8">
                        <c:v>57.43</c:v>
                      </c:pt>
                      <c:pt idx="9">
                        <c:v>58.302</c:v>
                      </c:pt>
                      <c:pt idx="10">
                        <c:v>59.132</c:v>
                      </c:pt>
                      <c:pt idx="11">
                        <c:v>59.943</c:v>
                      </c:pt>
                      <c:pt idx="12">
                        <c:v>60.793</c:v>
                      </c:pt>
                      <c:pt idx="13">
                        <c:v>61.628</c:v>
                      </c:pt>
                      <c:pt idx="14">
                        <c:v>62.417</c:v>
                      </c:pt>
                      <c:pt idx="15">
                        <c:v>63.318</c:v>
                      </c:pt>
                      <c:pt idx="16">
                        <c:v>64.111</c:v>
                      </c:pt>
                      <c:pt idx="17">
                        <c:v>64.966</c:v>
                      </c:pt>
                      <c:pt idx="18">
                        <c:v>65.804</c:v>
                      </c:pt>
                      <c:pt idx="19">
                        <c:v>66.588</c:v>
                      </c:pt>
                      <c:pt idx="20">
                        <c:v>67.474</c:v>
                      </c:pt>
                      <c:pt idx="21">
                        <c:v>68.287</c:v>
                      </c:pt>
                      <c:pt idx="22">
                        <c:v>69.137</c:v>
                      </c:pt>
                      <c:pt idx="23">
                        <c:v>69.982</c:v>
                      </c:pt>
                      <c:pt idx="24">
                        <c:v>70.796</c:v>
                      </c:pt>
                      <c:pt idx="25">
                        <c:v>71.645</c:v>
                      </c:pt>
                      <c:pt idx="26">
                        <c:v>72.449</c:v>
                      </c:pt>
                      <c:pt idx="27">
                        <c:v>73.268</c:v>
                      </c:pt>
                      <c:pt idx="28">
                        <c:v>74.139</c:v>
                      </c:pt>
                      <c:pt idx="29">
                        <c:v>74.946</c:v>
                      </c:pt>
                      <c:pt idx="30">
                        <c:v>75.835</c:v>
                      </c:pt>
                      <c:pt idx="31">
                        <c:v>76.604</c:v>
                      </c:pt>
                      <c:pt idx="32">
                        <c:v>77.429</c:v>
                      </c:pt>
                      <c:pt idx="33">
                        <c:v>78.305</c:v>
                      </c:pt>
                      <c:pt idx="34">
                        <c:v>79.112</c:v>
                      </c:pt>
                      <c:pt idx="35">
                        <c:v>79.943</c:v>
                      </c:pt>
                      <c:pt idx="36">
                        <c:v>80.807</c:v>
                      </c:pt>
                      <c:pt idx="37">
                        <c:v>81.617</c:v>
                      </c:pt>
                      <c:pt idx="38">
                        <c:v>82.494</c:v>
                      </c:pt>
                      <c:pt idx="39">
                        <c:v>83.279</c:v>
                      </c:pt>
                      <c:pt idx="40">
                        <c:v>84.111</c:v>
                      </c:pt>
                      <c:pt idx="41">
                        <c:v>84.965</c:v>
                      </c:pt>
                      <c:pt idx="42">
                        <c:v>85.784</c:v>
                      </c:pt>
                      <c:pt idx="43">
                        <c:v>86.635</c:v>
                      </c:pt>
                      <c:pt idx="44">
                        <c:v>87.459</c:v>
                      </c:pt>
                      <c:pt idx="45">
                        <c:v>88.277</c:v>
                      </c:pt>
                      <c:pt idx="46">
                        <c:v>89.138</c:v>
                      </c:pt>
                      <c:pt idx="47">
                        <c:v>89.97</c:v>
                      </c:pt>
                      <c:pt idx="48">
                        <c:v>90.763</c:v>
                      </c:pt>
                      <c:pt idx="49">
                        <c:v>91.647</c:v>
                      </c:pt>
                      <c:pt idx="50">
                        <c:v>92.456</c:v>
                      </c:pt>
                      <c:pt idx="51">
                        <c:v>93.315</c:v>
                      </c:pt>
                      <c:pt idx="52">
                        <c:v>94.112</c:v>
                      </c:pt>
                      <c:pt idx="53">
                        <c:v>94.928</c:v>
                      </c:pt>
                      <c:pt idx="54">
                        <c:v>95.827</c:v>
                      </c:pt>
                      <c:pt idx="55">
                        <c:v>96.594</c:v>
                      </c:pt>
                      <c:pt idx="56">
                        <c:v>97.49</c:v>
                      </c:pt>
                      <c:pt idx="57">
                        <c:v>98.304</c:v>
                      </c:pt>
                      <c:pt idx="58">
                        <c:v>99.12</c:v>
                      </c:pt>
                      <c:pt idx="59">
                        <c:v>99.975</c:v>
                      </c:pt>
                      <c:pt idx="60">
                        <c:v>100.781</c:v>
                      </c:pt>
                      <c:pt idx="61">
                        <c:v>101.595</c:v>
                      </c:pt>
                      <c:pt idx="62">
                        <c:v>102.453</c:v>
                      </c:pt>
                      <c:pt idx="63">
                        <c:v>103.263</c:v>
                      </c:pt>
                      <c:pt idx="64">
                        <c:v>104.141</c:v>
                      </c:pt>
                      <c:pt idx="65">
                        <c:v>104.953</c:v>
                      </c:pt>
                      <c:pt idx="66">
                        <c:v>105.748</c:v>
                      </c:pt>
                      <c:pt idx="67">
                        <c:v>106.65</c:v>
                      </c:pt>
                      <c:pt idx="68">
                        <c:v>107.439</c:v>
                      </c:pt>
                      <c:pt idx="69">
                        <c:v>108.302</c:v>
                      </c:pt>
                      <c:pt idx="70">
                        <c:v>109.137</c:v>
                      </c:pt>
                      <c:pt idx="71">
                        <c:v>109.93</c:v>
                      </c:pt>
                    </c:strCache>
                  </c:strRef>
                </c:cat>
                <c:val>
                  <c:numRef>
                    <c:extLst xmlns:c15="http://schemas.microsoft.com/office/drawing/2012/chart">
                      <c:ext xmlns:c15="http://schemas.microsoft.com/office/drawing/2012/chart" uri="{02D57815-91ED-43cb-92C2-25804820EDAC}">
                        <c15:formulaRef>
                          <c15:sqref>rampa_jatropha_1000Hz!$E$43:$E$114</c15:sqref>
                        </c15:formulaRef>
                      </c:ext>
                    </c:extLst>
                    <c:numCache>
                      <c:formatCode>General</c:formatCode>
                      <c:ptCount val="72"/>
                      <c:pt idx="0">
                        <c:v>2.0836899999999998E-2</c:v>
                      </c:pt>
                      <c:pt idx="1">
                        <c:v>1.9968199999999998E-2</c:v>
                      </c:pt>
                      <c:pt idx="2">
                        <c:v>1.97985E-2</c:v>
                      </c:pt>
                      <c:pt idx="3">
                        <c:v>1.9235499999999999E-2</c:v>
                      </c:pt>
                      <c:pt idx="4">
                        <c:v>1.8196199999999999E-2</c:v>
                      </c:pt>
                      <c:pt idx="5">
                        <c:v>1.8065700000000001E-2</c:v>
                      </c:pt>
                      <c:pt idx="6">
                        <c:v>1.7765300000000001E-2</c:v>
                      </c:pt>
                      <c:pt idx="7">
                        <c:v>1.73337E-2</c:v>
                      </c:pt>
                      <c:pt idx="8">
                        <c:v>1.68986E-2</c:v>
                      </c:pt>
                      <c:pt idx="9">
                        <c:v>1.6490100000000001E-2</c:v>
                      </c:pt>
                      <c:pt idx="10">
                        <c:v>1.6200300000000001E-2</c:v>
                      </c:pt>
                      <c:pt idx="11">
                        <c:v>1.55754E-2</c:v>
                      </c:pt>
                      <c:pt idx="12">
                        <c:v>1.55091E-2</c:v>
                      </c:pt>
                      <c:pt idx="13">
                        <c:v>1.5205099999999999E-2</c:v>
                      </c:pt>
                      <c:pt idx="14">
                        <c:v>1.4474900000000001E-2</c:v>
                      </c:pt>
                      <c:pt idx="15">
                        <c:v>1.44265E-2</c:v>
                      </c:pt>
                      <c:pt idx="16">
                        <c:v>1.41557E-2</c:v>
                      </c:pt>
                      <c:pt idx="17">
                        <c:v>1.38841E-2</c:v>
                      </c:pt>
                      <c:pt idx="18">
                        <c:v>1.36449E-2</c:v>
                      </c:pt>
                      <c:pt idx="19">
                        <c:v>1.34238E-2</c:v>
                      </c:pt>
                      <c:pt idx="20">
                        <c:v>1.31707E-2</c:v>
                      </c:pt>
                      <c:pt idx="21">
                        <c:v>1.27449E-2</c:v>
                      </c:pt>
                      <c:pt idx="22">
                        <c:v>1.27168E-2</c:v>
                      </c:pt>
                      <c:pt idx="23">
                        <c:v>1.2506400000000001E-2</c:v>
                      </c:pt>
                      <c:pt idx="24">
                        <c:v>1.20781E-2</c:v>
                      </c:pt>
                      <c:pt idx="25">
                        <c:v>1.1936E-2</c:v>
                      </c:pt>
                      <c:pt idx="26">
                        <c:v>1.17848E-2</c:v>
                      </c:pt>
                      <c:pt idx="27">
                        <c:v>1.1599099999999999E-2</c:v>
                      </c:pt>
                      <c:pt idx="28">
                        <c:v>1.14488E-2</c:v>
                      </c:pt>
                      <c:pt idx="29">
                        <c:v>1.13013E-2</c:v>
                      </c:pt>
                      <c:pt idx="30">
                        <c:v>1.10943E-2</c:v>
                      </c:pt>
                      <c:pt idx="31">
                        <c:v>1.09114E-2</c:v>
                      </c:pt>
                      <c:pt idx="32">
                        <c:v>1.0688899999999999E-2</c:v>
                      </c:pt>
                      <c:pt idx="33">
                        <c:v>1.0710799999999999E-2</c:v>
                      </c:pt>
                      <c:pt idx="34">
                        <c:v>1.0563700000000001E-2</c:v>
                      </c:pt>
                      <c:pt idx="35">
                        <c:v>1.04178E-2</c:v>
                      </c:pt>
                      <c:pt idx="36">
                        <c:v>1.0437500000000001E-2</c:v>
                      </c:pt>
                      <c:pt idx="37">
                        <c:v>1.0319200000000001E-2</c:v>
                      </c:pt>
                      <c:pt idx="38">
                        <c:v>1.0204700000000001E-2</c:v>
                      </c:pt>
                      <c:pt idx="39">
                        <c:v>1.0181600000000001E-2</c:v>
                      </c:pt>
                      <c:pt idx="40">
                        <c:v>1.00619E-2</c:v>
                      </c:pt>
                      <c:pt idx="41">
                        <c:v>9.9238999999999994E-3</c:v>
                      </c:pt>
                      <c:pt idx="42">
                        <c:v>9.92877E-3</c:v>
                      </c:pt>
                      <c:pt idx="43">
                        <c:v>9.9057899999999994E-3</c:v>
                      </c:pt>
                      <c:pt idx="44">
                        <c:v>9.8019000000000005E-3</c:v>
                      </c:pt>
                      <c:pt idx="45">
                        <c:v>9.8300699999999998E-3</c:v>
                      </c:pt>
                      <c:pt idx="46">
                        <c:v>9.6538600000000002E-3</c:v>
                      </c:pt>
                      <c:pt idx="47">
                        <c:v>9.7223899999999992E-3</c:v>
                      </c:pt>
                      <c:pt idx="48">
                        <c:v>9.6012200000000006E-3</c:v>
                      </c:pt>
                      <c:pt idx="49">
                        <c:v>9.5374399999999995E-3</c:v>
                      </c:pt>
                      <c:pt idx="50">
                        <c:v>9.5794599999999997E-3</c:v>
                      </c:pt>
                      <c:pt idx="51">
                        <c:v>9.4351799999999996E-3</c:v>
                      </c:pt>
                      <c:pt idx="52">
                        <c:v>9.3966799999999993E-3</c:v>
                      </c:pt>
                      <c:pt idx="53">
                        <c:v>9.3744599999999994E-3</c:v>
                      </c:pt>
                      <c:pt idx="54">
                        <c:v>9.3907699999999997E-3</c:v>
                      </c:pt>
                      <c:pt idx="55">
                        <c:v>9.3427600000000003E-3</c:v>
                      </c:pt>
                      <c:pt idx="56">
                        <c:v>9.1823100000000008E-3</c:v>
                      </c:pt>
                      <c:pt idx="57">
                        <c:v>9.2738600000000001E-3</c:v>
                      </c:pt>
                      <c:pt idx="58">
                        <c:v>9.2484400000000001E-3</c:v>
                      </c:pt>
                      <c:pt idx="59">
                        <c:v>9.1445899999999993E-3</c:v>
                      </c:pt>
                      <c:pt idx="60">
                        <c:v>9.12695E-3</c:v>
                      </c:pt>
                      <c:pt idx="61">
                        <c:v>9.06386E-3</c:v>
                      </c:pt>
                      <c:pt idx="62">
                        <c:v>9.1456300000000001E-3</c:v>
                      </c:pt>
                      <c:pt idx="63">
                        <c:v>9.0815500000000007E-3</c:v>
                      </c:pt>
                      <c:pt idx="64">
                        <c:v>9.0527899999999998E-3</c:v>
                      </c:pt>
                      <c:pt idx="65">
                        <c:v>9.1601200000000008E-3</c:v>
                      </c:pt>
                      <c:pt idx="66">
                        <c:v>9.10329E-3</c:v>
                      </c:pt>
                      <c:pt idx="67">
                        <c:v>9.0228300000000008E-3</c:v>
                      </c:pt>
                      <c:pt idx="68">
                        <c:v>8.9060300000000005E-3</c:v>
                      </c:pt>
                      <c:pt idx="69">
                        <c:v>9.0022599999999998E-3</c:v>
                      </c:pt>
                      <c:pt idx="70">
                        <c:v>8.9289399999999998E-3</c:v>
                      </c:pt>
                      <c:pt idx="71">
                        <c:v>8.8588699999999996E-3</c:v>
                      </c:pt>
                    </c:numCache>
                  </c:numRef>
                </c:val>
                <c:smooth val="0"/>
                <c:extLst>
                  <c:ext xmlns:c16="http://schemas.microsoft.com/office/drawing/2014/chart" uri="{C3380CC4-5D6E-409C-BE32-E72D297353CC}">
                    <c16:uniqueId val="{00000013-086F-4A87-A936-974AB4756985}"/>
                  </c:ext>
                </c:extLst>
              </c15:ser>
            </c15:filteredLineSeries>
            <c15:filteredLineSeries>
              <c15:ser>
                <c:idx val="8"/>
                <c:order val="8"/>
                <c:tx>
                  <c:v>Rampa del aceite de palmiste a una velocidad de cizalla de 1000 Hz</c:v>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dLbls>
                  <c:dLbl>
                    <c:idx val="71"/>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4-086F-4A87-A936-974AB47569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rampa_palmiste_10Hz!$G$40:$G$111</c15:sqref>
                        </c15:formulaRef>
                      </c:ext>
                    </c:extLst>
                    <c:strCache>
                      <c:ptCount val="72"/>
                      <c:pt idx="0">
                        <c:v>50.786</c:v>
                      </c:pt>
                      <c:pt idx="1">
                        <c:v>51.589</c:v>
                      </c:pt>
                      <c:pt idx="2">
                        <c:v>52.477</c:v>
                      </c:pt>
                      <c:pt idx="3">
                        <c:v>53.251</c:v>
                      </c:pt>
                      <c:pt idx="4">
                        <c:v>54.131</c:v>
                      </c:pt>
                      <c:pt idx="5">
                        <c:v>54.951</c:v>
                      </c:pt>
                      <c:pt idx="6">
                        <c:v>55.775</c:v>
                      </c:pt>
                      <c:pt idx="7">
                        <c:v>56.63</c:v>
                      </c:pt>
                      <c:pt idx="8">
                        <c:v>57.43</c:v>
                      </c:pt>
                      <c:pt idx="9">
                        <c:v>58.302</c:v>
                      </c:pt>
                      <c:pt idx="10">
                        <c:v>59.132</c:v>
                      </c:pt>
                      <c:pt idx="11">
                        <c:v>59.943</c:v>
                      </c:pt>
                      <c:pt idx="12">
                        <c:v>60.793</c:v>
                      </c:pt>
                      <c:pt idx="13">
                        <c:v>61.628</c:v>
                      </c:pt>
                      <c:pt idx="14">
                        <c:v>62.417</c:v>
                      </c:pt>
                      <c:pt idx="15">
                        <c:v>63.318</c:v>
                      </c:pt>
                      <c:pt idx="16">
                        <c:v>64.111</c:v>
                      </c:pt>
                      <c:pt idx="17">
                        <c:v>64.966</c:v>
                      </c:pt>
                      <c:pt idx="18">
                        <c:v>65.804</c:v>
                      </c:pt>
                      <c:pt idx="19">
                        <c:v>66.588</c:v>
                      </c:pt>
                      <c:pt idx="20">
                        <c:v>67.474</c:v>
                      </c:pt>
                      <c:pt idx="21">
                        <c:v>68.287</c:v>
                      </c:pt>
                      <c:pt idx="22">
                        <c:v>69.137</c:v>
                      </c:pt>
                      <c:pt idx="23">
                        <c:v>69.982</c:v>
                      </c:pt>
                      <c:pt idx="24">
                        <c:v>70.796</c:v>
                      </c:pt>
                      <c:pt idx="25">
                        <c:v>71.645</c:v>
                      </c:pt>
                      <c:pt idx="26">
                        <c:v>72.449</c:v>
                      </c:pt>
                      <c:pt idx="27">
                        <c:v>73.268</c:v>
                      </c:pt>
                      <c:pt idx="28">
                        <c:v>74.139</c:v>
                      </c:pt>
                      <c:pt idx="29">
                        <c:v>74.946</c:v>
                      </c:pt>
                      <c:pt idx="30">
                        <c:v>75.835</c:v>
                      </c:pt>
                      <c:pt idx="31">
                        <c:v>76.604</c:v>
                      </c:pt>
                      <c:pt idx="32">
                        <c:v>77.429</c:v>
                      </c:pt>
                      <c:pt idx="33">
                        <c:v>78.305</c:v>
                      </c:pt>
                      <c:pt idx="34">
                        <c:v>79.112</c:v>
                      </c:pt>
                      <c:pt idx="35">
                        <c:v>79.943</c:v>
                      </c:pt>
                      <c:pt idx="36">
                        <c:v>80.807</c:v>
                      </c:pt>
                      <c:pt idx="37">
                        <c:v>81.617</c:v>
                      </c:pt>
                      <c:pt idx="38">
                        <c:v>82.494</c:v>
                      </c:pt>
                      <c:pt idx="39">
                        <c:v>83.279</c:v>
                      </c:pt>
                      <c:pt idx="40">
                        <c:v>84.111</c:v>
                      </c:pt>
                      <c:pt idx="41">
                        <c:v>84.965</c:v>
                      </c:pt>
                      <c:pt idx="42">
                        <c:v>85.784</c:v>
                      </c:pt>
                      <c:pt idx="43">
                        <c:v>86.635</c:v>
                      </c:pt>
                      <c:pt idx="44">
                        <c:v>87.459</c:v>
                      </c:pt>
                      <c:pt idx="45">
                        <c:v>88.277</c:v>
                      </c:pt>
                      <c:pt idx="46">
                        <c:v>89.138</c:v>
                      </c:pt>
                      <c:pt idx="47">
                        <c:v>89.97</c:v>
                      </c:pt>
                      <c:pt idx="48">
                        <c:v>90.763</c:v>
                      </c:pt>
                      <c:pt idx="49">
                        <c:v>91.647</c:v>
                      </c:pt>
                      <c:pt idx="50">
                        <c:v>92.456</c:v>
                      </c:pt>
                      <c:pt idx="51">
                        <c:v>93.315</c:v>
                      </c:pt>
                      <c:pt idx="52">
                        <c:v>94.112</c:v>
                      </c:pt>
                      <c:pt idx="53">
                        <c:v>94.928</c:v>
                      </c:pt>
                      <c:pt idx="54">
                        <c:v>95.827</c:v>
                      </c:pt>
                      <c:pt idx="55">
                        <c:v>96.594</c:v>
                      </c:pt>
                      <c:pt idx="56">
                        <c:v>97.49</c:v>
                      </c:pt>
                      <c:pt idx="57">
                        <c:v>98.304</c:v>
                      </c:pt>
                      <c:pt idx="58">
                        <c:v>99.12</c:v>
                      </c:pt>
                      <c:pt idx="59">
                        <c:v>99.975</c:v>
                      </c:pt>
                      <c:pt idx="60">
                        <c:v>100.781</c:v>
                      </c:pt>
                      <c:pt idx="61">
                        <c:v>101.595</c:v>
                      </c:pt>
                      <c:pt idx="62">
                        <c:v>102.453</c:v>
                      </c:pt>
                      <c:pt idx="63">
                        <c:v>103.263</c:v>
                      </c:pt>
                      <c:pt idx="64">
                        <c:v>104.141</c:v>
                      </c:pt>
                      <c:pt idx="65">
                        <c:v>104.953</c:v>
                      </c:pt>
                      <c:pt idx="66">
                        <c:v>105.748</c:v>
                      </c:pt>
                      <c:pt idx="67">
                        <c:v>106.65</c:v>
                      </c:pt>
                      <c:pt idx="68">
                        <c:v>107.439</c:v>
                      </c:pt>
                      <c:pt idx="69">
                        <c:v>108.302</c:v>
                      </c:pt>
                      <c:pt idx="70">
                        <c:v>109.137</c:v>
                      </c:pt>
                      <c:pt idx="71">
                        <c:v>109.93</c:v>
                      </c:pt>
                    </c:strCache>
                  </c:strRef>
                </c:cat>
                <c:val>
                  <c:numRef>
                    <c:extLst xmlns:c15="http://schemas.microsoft.com/office/drawing/2012/chart">
                      <c:ext xmlns:c15="http://schemas.microsoft.com/office/drawing/2012/chart" uri="{02D57815-91ED-43cb-92C2-25804820EDAC}">
                        <c15:formulaRef>
                          <c15:sqref>rampa_palmiste_1000Hz!$E$40:$E$111</c15:sqref>
                        </c15:formulaRef>
                      </c:ext>
                    </c:extLst>
                    <c:numCache>
                      <c:formatCode>General</c:formatCode>
                      <c:ptCount val="72"/>
                      <c:pt idx="0">
                        <c:v>1.1491700000000001E-2</c:v>
                      </c:pt>
                      <c:pt idx="1">
                        <c:v>1.11276E-2</c:v>
                      </c:pt>
                      <c:pt idx="2">
                        <c:v>1.07721E-2</c:v>
                      </c:pt>
                      <c:pt idx="3">
                        <c:v>1.0459E-2</c:v>
                      </c:pt>
                      <c:pt idx="4">
                        <c:v>1.01402E-2</c:v>
                      </c:pt>
                      <c:pt idx="5">
                        <c:v>9.8307299999999993E-3</c:v>
                      </c:pt>
                      <c:pt idx="6">
                        <c:v>9.5455100000000001E-3</c:v>
                      </c:pt>
                      <c:pt idx="7">
                        <c:v>9.2633899999999998E-3</c:v>
                      </c:pt>
                      <c:pt idx="8">
                        <c:v>8.9847599999999996E-3</c:v>
                      </c:pt>
                      <c:pt idx="9">
                        <c:v>8.7269600000000006E-3</c:v>
                      </c:pt>
                      <c:pt idx="10">
                        <c:v>8.4746000000000005E-3</c:v>
                      </c:pt>
                      <c:pt idx="11">
                        <c:v>8.2387499999999995E-3</c:v>
                      </c:pt>
                      <c:pt idx="12">
                        <c:v>8.0043200000000005E-3</c:v>
                      </c:pt>
                      <c:pt idx="13">
                        <c:v>7.7918500000000003E-3</c:v>
                      </c:pt>
                      <c:pt idx="14">
                        <c:v>7.5744799999999998E-3</c:v>
                      </c:pt>
                      <c:pt idx="15">
                        <c:v>7.365E-3</c:v>
                      </c:pt>
                      <c:pt idx="16">
                        <c:v>7.1725799999999996E-3</c:v>
                      </c:pt>
                      <c:pt idx="17">
                        <c:v>6.9790299999999998E-3</c:v>
                      </c:pt>
                      <c:pt idx="18">
                        <c:v>6.7889600000000001E-3</c:v>
                      </c:pt>
                      <c:pt idx="19">
                        <c:v>6.6199900000000001E-3</c:v>
                      </c:pt>
                      <c:pt idx="20">
                        <c:v>6.4376399999999997E-3</c:v>
                      </c:pt>
                      <c:pt idx="21">
                        <c:v>6.2776999999999998E-3</c:v>
                      </c:pt>
                      <c:pt idx="22">
                        <c:v>6.1172600000000002E-3</c:v>
                      </c:pt>
                      <c:pt idx="23">
                        <c:v>5.9627899999999999E-3</c:v>
                      </c:pt>
                      <c:pt idx="24">
                        <c:v>5.8091799999999997E-3</c:v>
                      </c:pt>
                      <c:pt idx="25">
                        <c:v>5.6692799999999996E-3</c:v>
                      </c:pt>
                      <c:pt idx="26">
                        <c:v>5.5286800000000002E-3</c:v>
                      </c:pt>
                      <c:pt idx="27">
                        <c:v>5.3811099999999997E-3</c:v>
                      </c:pt>
                      <c:pt idx="28">
                        <c:v>5.2603800000000003E-3</c:v>
                      </c:pt>
                      <c:pt idx="29">
                        <c:v>5.1299300000000004E-3</c:v>
                      </c:pt>
                      <c:pt idx="30">
                        <c:v>5.0045200000000001E-3</c:v>
                      </c:pt>
                      <c:pt idx="31">
                        <c:v>4.8825300000000004E-3</c:v>
                      </c:pt>
                      <c:pt idx="32">
                        <c:v>4.7708899999999999E-3</c:v>
                      </c:pt>
                      <c:pt idx="33">
                        <c:v>4.6679800000000004E-3</c:v>
                      </c:pt>
                      <c:pt idx="34">
                        <c:v>4.5594700000000004E-3</c:v>
                      </c:pt>
                      <c:pt idx="35">
                        <c:v>4.4570299999999998E-3</c:v>
                      </c:pt>
                      <c:pt idx="36">
                        <c:v>4.3551500000000003E-3</c:v>
                      </c:pt>
                      <c:pt idx="37">
                        <c:v>4.2581499999999996E-3</c:v>
                      </c:pt>
                      <c:pt idx="38">
                        <c:v>4.1675200000000001E-3</c:v>
                      </c:pt>
                      <c:pt idx="39">
                        <c:v>4.0654000000000003E-3</c:v>
                      </c:pt>
                      <c:pt idx="40">
                        <c:v>3.9809800000000003E-3</c:v>
                      </c:pt>
                      <c:pt idx="41">
                        <c:v>3.89792E-3</c:v>
                      </c:pt>
                      <c:pt idx="42">
                        <c:v>3.8141500000000001E-3</c:v>
                      </c:pt>
                      <c:pt idx="43">
                        <c:v>3.7301399999999998E-3</c:v>
                      </c:pt>
                      <c:pt idx="44">
                        <c:v>3.65438E-3</c:v>
                      </c:pt>
                      <c:pt idx="45">
                        <c:v>3.57924E-3</c:v>
                      </c:pt>
                      <c:pt idx="46">
                        <c:v>3.50132E-3</c:v>
                      </c:pt>
                      <c:pt idx="47">
                        <c:v>3.4319400000000001E-3</c:v>
                      </c:pt>
                      <c:pt idx="48">
                        <c:v>3.3617600000000001E-3</c:v>
                      </c:pt>
                      <c:pt idx="49">
                        <c:v>3.2887900000000002E-3</c:v>
                      </c:pt>
                      <c:pt idx="50">
                        <c:v>3.2190299999999999E-3</c:v>
                      </c:pt>
                      <c:pt idx="51">
                        <c:v>3.1567700000000001E-3</c:v>
                      </c:pt>
                      <c:pt idx="52">
                        <c:v>3.0905500000000001E-3</c:v>
                      </c:pt>
                      <c:pt idx="53">
                        <c:v>3.03112E-3</c:v>
                      </c:pt>
                      <c:pt idx="54">
                        <c:v>2.9735999999999999E-3</c:v>
                      </c:pt>
                      <c:pt idx="55">
                        <c:v>2.9136399999999999E-3</c:v>
                      </c:pt>
                      <c:pt idx="56">
                        <c:v>2.8594699999999998E-3</c:v>
                      </c:pt>
                      <c:pt idx="57">
                        <c:v>2.8047300000000001E-3</c:v>
                      </c:pt>
                      <c:pt idx="58">
                        <c:v>2.7527099999999998E-3</c:v>
                      </c:pt>
                      <c:pt idx="59">
                        <c:v>2.7009199999999999E-3</c:v>
                      </c:pt>
                      <c:pt idx="60">
                        <c:v>2.6537100000000001E-3</c:v>
                      </c:pt>
                      <c:pt idx="61">
                        <c:v>2.6050700000000001E-3</c:v>
                      </c:pt>
                      <c:pt idx="62">
                        <c:v>2.5583200000000002E-3</c:v>
                      </c:pt>
                      <c:pt idx="63">
                        <c:v>2.5103500000000002E-3</c:v>
                      </c:pt>
                      <c:pt idx="64">
                        <c:v>2.4653100000000001E-3</c:v>
                      </c:pt>
                      <c:pt idx="65">
                        <c:v>2.4184800000000002E-3</c:v>
                      </c:pt>
                      <c:pt idx="66">
                        <c:v>2.3739099999999999E-3</c:v>
                      </c:pt>
                      <c:pt idx="67">
                        <c:v>2.3313299999999999E-3</c:v>
                      </c:pt>
                      <c:pt idx="68">
                        <c:v>2.2919799999999999E-3</c:v>
                      </c:pt>
                      <c:pt idx="69">
                        <c:v>2.2500200000000001E-3</c:v>
                      </c:pt>
                      <c:pt idx="70">
                        <c:v>2.21302E-3</c:v>
                      </c:pt>
                      <c:pt idx="71">
                        <c:v>2.1776199999999999E-3</c:v>
                      </c:pt>
                    </c:numCache>
                  </c:numRef>
                </c:val>
                <c:smooth val="0"/>
                <c:extLst>
                  <c:ext xmlns:c16="http://schemas.microsoft.com/office/drawing/2014/chart" uri="{C3380CC4-5D6E-409C-BE32-E72D297353CC}">
                    <c16:uniqueId val="{00000015-086F-4A87-A936-974AB4756985}"/>
                  </c:ext>
                </c:extLst>
              </c15:ser>
            </c15:filteredLineSeries>
            <c15:filteredLineSeries>
              <c15:ser>
                <c:idx val="9"/>
                <c:order val="9"/>
                <c:tx>
                  <c:v>Rampa del aceite de jatropha a una velocidad de cizalla de 100Hz</c:v>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dLbls>
                  <c:dLbl>
                    <c:idx val="71"/>
                    <c:layout>
                      <c:manualLayout>
                        <c:x val="1.8700865889185654E-3"/>
                        <c:y val="-9.9502097121580736E-3"/>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6-086F-4A87-A936-974AB47569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rampa_palmiste_10Hz!$G$40:$G$111</c15:sqref>
                        </c15:formulaRef>
                      </c:ext>
                    </c:extLst>
                    <c:strCache>
                      <c:ptCount val="72"/>
                      <c:pt idx="0">
                        <c:v>50.786</c:v>
                      </c:pt>
                      <c:pt idx="1">
                        <c:v>51.589</c:v>
                      </c:pt>
                      <c:pt idx="2">
                        <c:v>52.477</c:v>
                      </c:pt>
                      <c:pt idx="3">
                        <c:v>53.251</c:v>
                      </c:pt>
                      <c:pt idx="4">
                        <c:v>54.131</c:v>
                      </c:pt>
                      <c:pt idx="5">
                        <c:v>54.951</c:v>
                      </c:pt>
                      <c:pt idx="6">
                        <c:v>55.775</c:v>
                      </c:pt>
                      <c:pt idx="7">
                        <c:v>56.63</c:v>
                      </c:pt>
                      <c:pt idx="8">
                        <c:v>57.43</c:v>
                      </c:pt>
                      <c:pt idx="9">
                        <c:v>58.302</c:v>
                      </c:pt>
                      <c:pt idx="10">
                        <c:v>59.132</c:v>
                      </c:pt>
                      <c:pt idx="11">
                        <c:v>59.943</c:v>
                      </c:pt>
                      <c:pt idx="12">
                        <c:v>60.793</c:v>
                      </c:pt>
                      <c:pt idx="13">
                        <c:v>61.628</c:v>
                      </c:pt>
                      <c:pt idx="14">
                        <c:v>62.417</c:v>
                      </c:pt>
                      <c:pt idx="15">
                        <c:v>63.318</c:v>
                      </c:pt>
                      <c:pt idx="16">
                        <c:v>64.111</c:v>
                      </c:pt>
                      <c:pt idx="17">
                        <c:v>64.966</c:v>
                      </c:pt>
                      <c:pt idx="18">
                        <c:v>65.804</c:v>
                      </c:pt>
                      <c:pt idx="19">
                        <c:v>66.588</c:v>
                      </c:pt>
                      <c:pt idx="20">
                        <c:v>67.474</c:v>
                      </c:pt>
                      <c:pt idx="21">
                        <c:v>68.287</c:v>
                      </c:pt>
                      <c:pt idx="22">
                        <c:v>69.137</c:v>
                      </c:pt>
                      <c:pt idx="23">
                        <c:v>69.982</c:v>
                      </c:pt>
                      <c:pt idx="24">
                        <c:v>70.796</c:v>
                      </c:pt>
                      <c:pt idx="25">
                        <c:v>71.645</c:v>
                      </c:pt>
                      <c:pt idx="26">
                        <c:v>72.449</c:v>
                      </c:pt>
                      <c:pt idx="27">
                        <c:v>73.268</c:v>
                      </c:pt>
                      <c:pt idx="28">
                        <c:v>74.139</c:v>
                      </c:pt>
                      <c:pt idx="29">
                        <c:v>74.946</c:v>
                      </c:pt>
                      <c:pt idx="30">
                        <c:v>75.835</c:v>
                      </c:pt>
                      <c:pt idx="31">
                        <c:v>76.604</c:v>
                      </c:pt>
                      <c:pt idx="32">
                        <c:v>77.429</c:v>
                      </c:pt>
                      <c:pt idx="33">
                        <c:v>78.305</c:v>
                      </c:pt>
                      <c:pt idx="34">
                        <c:v>79.112</c:v>
                      </c:pt>
                      <c:pt idx="35">
                        <c:v>79.943</c:v>
                      </c:pt>
                      <c:pt idx="36">
                        <c:v>80.807</c:v>
                      </c:pt>
                      <c:pt idx="37">
                        <c:v>81.617</c:v>
                      </c:pt>
                      <c:pt idx="38">
                        <c:v>82.494</c:v>
                      </c:pt>
                      <c:pt idx="39">
                        <c:v>83.279</c:v>
                      </c:pt>
                      <c:pt idx="40">
                        <c:v>84.111</c:v>
                      </c:pt>
                      <c:pt idx="41">
                        <c:v>84.965</c:v>
                      </c:pt>
                      <c:pt idx="42">
                        <c:v>85.784</c:v>
                      </c:pt>
                      <c:pt idx="43">
                        <c:v>86.635</c:v>
                      </c:pt>
                      <c:pt idx="44">
                        <c:v>87.459</c:v>
                      </c:pt>
                      <c:pt idx="45">
                        <c:v>88.277</c:v>
                      </c:pt>
                      <c:pt idx="46">
                        <c:v>89.138</c:v>
                      </c:pt>
                      <c:pt idx="47">
                        <c:v>89.97</c:v>
                      </c:pt>
                      <c:pt idx="48">
                        <c:v>90.763</c:v>
                      </c:pt>
                      <c:pt idx="49">
                        <c:v>91.647</c:v>
                      </c:pt>
                      <c:pt idx="50">
                        <c:v>92.456</c:v>
                      </c:pt>
                      <c:pt idx="51">
                        <c:v>93.315</c:v>
                      </c:pt>
                      <c:pt idx="52">
                        <c:v>94.112</c:v>
                      </c:pt>
                      <c:pt idx="53">
                        <c:v>94.928</c:v>
                      </c:pt>
                      <c:pt idx="54">
                        <c:v>95.827</c:v>
                      </c:pt>
                      <c:pt idx="55">
                        <c:v>96.594</c:v>
                      </c:pt>
                      <c:pt idx="56">
                        <c:v>97.49</c:v>
                      </c:pt>
                      <c:pt idx="57">
                        <c:v>98.304</c:v>
                      </c:pt>
                      <c:pt idx="58">
                        <c:v>99.12</c:v>
                      </c:pt>
                      <c:pt idx="59">
                        <c:v>99.975</c:v>
                      </c:pt>
                      <c:pt idx="60">
                        <c:v>100.781</c:v>
                      </c:pt>
                      <c:pt idx="61">
                        <c:v>101.595</c:v>
                      </c:pt>
                      <c:pt idx="62">
                        <c:v>102.453</c:v>
                      </c:pt>
                      <c:pt idx="63">
                        <c:v>103.263</c:v>
                      </c:pt>
                      <c:pt idx="64">
                        <c:v>104.141</c:v>
                      </c:pt>
                      <c:pt idx="65">
                        <c:v>104.953</c:v>
                      </c:pt>
                      <c:pt idx="66">
                        <c:v>105.748</c:v>
                      </c:pt>
                      <c:pt idx="67">
                        <c:v>106.65</c:v>
                      </c:pt>
                      <c:pt idx="68">
                        <c:v>107.439</c:v>
                      </c:pt>
                      <c:pt idx="69">
                        <c:v>108.302</c:v>
                      </c:pt>
                      <c:pt idx="70">
                        <c:v>109.137</c:v>
                      </c:pt>
                      <c:pt idx="71">
                        <c:v>109.93</c:v>
                      </c:pt>
                    </c:strCache>
                  </c:strRef>
                </c:cat>
                <c:val>
                  <c:numRef>
                    <c:extLst xmlns:c15="http://schemas.microsoft.com/office/drawing/2012/chart">
                      <c:ext xmlns:c15="http://schemas.microsoft.com/office/drawing/2012/chart" uri="{02D57815-91ED-43cb-92C2-25804820EDAC}">
                        <c15:formulaRef>
                          <c15:sqref>rampa_jatropha100Hz!$E$52:$E$123</c15:sqref>
                        </c15:formulaRef>
                      </c:ext>
                    </c:extLst>
                    <c:numCache>
                      <c:formatCode>General</c:formatCode>
                      <c:ptCount val="72"/>
                      <c:pt idx="0">
                        <c:v>1.5852399999999999E-2</c:v>
                      </c:pt>
                      <c:pt idx="1">
                        <c:v>1.55015E-2</c:v>
                      </c:pt>
                      <c:pt idx="2">
                        <c:v>1.5040400000000001E-2</c:v>
                      </c:pt>
                      <c:pt idx="3">
                        <c:v>1.4725E-2</c:v>
                      </c:pt>
                      <c:pt idx="4">
                        <c:v>1.4346599999999999E-2</c:v>
                      </c:pt>
                      <c:pt idx="5">
                        <c:v>1.39528E-2</c:v>
                      </c:pt>
                      <c:pt idx="6">
                        <c:v>1.3675100000000001E-2</c:v>
                      </c:pt>
                      <c:pt idx="7">
                        <c:v>1.33315E-2</c:v>
                      </c:pt>
                      <c:pt idx="8">
                        <c:v>1.30014E-2</c:v>
                      </c:pt>
                      <c:pt idx="9">
                        <c:v>1.2697699999999999E-2</c:v>
                      </c:pt>
                      <c:pt idx="10">
                        <c:v>1.2406500000000001E-2</c:v>
                      </c:pt>
                      <c:pt idx="11">
                        <c:v>1.2084900000000001E-2</c:v>
                      </c:pt>
                      <c:pt idx="12">
                        <c:v>1.18605E-2</c:v>
                      </c:pt>
                      <c:pt idx="13">
                        <c:v>1.15145E-2</c:v>
                      </c:pt>
                      <c:pt idx="14">
                        <c:v>1.1331900000000001E-2</c:v>
                      </c:pt>
                      <c:pt idx="15">
                        <c:v>1.10799E-2</c:v>
                      </c:pt>
                      <c:pt idx="16">
                        <c:v>1.08147E-2</c:v>
                      </c:pt>
                      <c:pt idx="17">
                        <c:v>1.0602E-2</c:v>
                      </c:pt>
                      <c:pt idx="18">
                        <c:v>1.0382000000000001E-2</c:v>
                      </c:pt>
                      <c:pt idx="19">
                        <c:v>1.0148799999999999E-2</c:v>
                      </c:pt>
                      <c:pt idx="20">
                        <c:v>9.9408099999999996E-3</c:v>
                      </c:pt>
                      <c:pt idx="21">
                        <c:v>9.7937800000000002E-3</c:v>
                      </c:pt>
                      <c:pt idx="22">
                        <c:v>9.5781000000000008E-3</c:v>
                      </c:pt>
                      <c:pt idx="23">
                        <c:v>9.4637300000000001E-3</c:v>
                      </c:pt>
                      <c:pt idx="24">
                        <c:v>9.2509199999999993E-3</c:v>
                      </c:pt>
                      <c:pt idx="25">
                        <c:v>9.0652600000000003E-3</c:v>
                      </c:pt>
                      <c:pt idx="26">
                        <c:v>8.9234199999999996E-3</c:v>
                      </c:pt>
                      <c:pt idx="27">
                        <c:v>8.7077200000000004E-3</c:v>
                      </c:pt>
                      <c:pt idx="28">
                        <c:v>8.5631100000000005E-3</c:v>
                      </c:pt>
                      <c:pt idx="29">
                        <c:v>8.3367700000000003E-3</c:v>
                      </c:pt>
                      <c:pt idx="30">
                        <c:v>8.2716300000000003E-3</c:v>
                      </c:pt>
                      <c:pt idx="31">
                        <c:v>8.0862699999999996E-3</c:v>
                      </c:pt>
                      <c:pt idx="32">
                        <c:v>7.8960799999999998E-3</c:v>
                      </c:pt>
                      <c:pt idx="33">
                        <c:v>7.8078899999999996E-3</c:v>
                      </c:pt>
                      <c:pt idx="34">
                        <c:v>7.7152000000000002E-3</c:v>
                      </c:pt>
                      <c:pt idx="35">
                        <c:v>7.5208100000000002E-3</c:v>
                      </c:pt>
                      <c:pt idx="36">
                        <c:v>7.4017600000000003E-3</c:v>
                      </c:pt>
                      <c:pt idx="37">
                        <c:v>7.2297500000000001E-3</c:v>
                      </c:pt>
                      <c:pt idx="38">
                        <c:v>7.0929599999999997E-3</c:v>
                      </c:pt>
                      <c:pt idx="39">
                        <c:v>7.0081700000000002E-3</c:v>
                      </c:pt>
                      <c:pt idx="40">
                        <c:v>6.8696E-3</c:v>
                      </c:pt>
                      <c:pt idx="41">
                        <c:v>6.7870500000000002E-3</c:v>
                      </c:pt>
                      <c:pt idx="42">
                        <c:v>6.64352E-3</c:v>
                      </c:pt>
                      <c:pt idx="43">
                        <c:v>6.6417999999999998E-3</c:v>
                      </c:pt>
                      <c:pt idx="44">
                        <c:v>6.5328799999999996E-3</c:v>
                      </c:pt>
                      <c:pt idx="45">
                        <c:v>6.4859499999999999E-3</c:v>
                      </c:pt>
                      <c:pt idx="46">
                        <c:v>6.3671400000000003E-3</c:v>
                      </c:pt>
                      <c:pt idx="47">
                        <c:v>6.2597E-3</c:v>
                      </c:pt>
                      <c:pt idx="48">
                        <c:v>6.22918E-3</c:v>
                      </c:pt>
                      <c:pt idx="49">
                        <c:v>6.1473999999999999E-3</c:v>
                      </c:pt>
                      <c:pt idx="50">
                        <c:v>6.0342599999999996E-3</c:v>
                      </c:pt>
                      <c:pt idx="51">
                        <c:v>5.93561E-3</c:v>
                      </c:pt>
                      <c:pt idx="52">
                        <c:v>5.8898800000000001E-3</c:v>
                      </c:pt>
                      <c:pt idx="53">
                        <c:v>5.7697299999999998E-3</c:v>
                      </c:pt>
                      <c:pt idx="54">
                        <c:v>5.6924300000000001E-3</c:v>
                      </c:pt>
                      <c:pt idx="55">
                        <c:v>5.56581E-3</c:v>
                      </c:pt>
                      <c:pt idx="56">
                        <c:v>5.53646E-3</c:v>
                      </c:pt>
                      <c:pt idx="57">
                        <c:v>5.3655500000000002E-3</c:v>
                      </c:pt>
                      <c:pt idx="58">
                        <c:v>5.3057299999999998E-3</c:v>
                      </c:pt>
                      <c:pt idx="59">
                        <c:v>5.1975800000000003E-3</c:v>
                      </c:pt>
                      <c:pt idx="60">
                        <c:v>5.1411699999999996E-3</c:v>
                      </c:pt>
                      <c:pt idx="61">
                        <c:v>5.1123100000000001E-3</c:v>
                      </c:pt>
                      <c:pt idx="62">
                        <c:v>5.0133900000000004E-3</c:v>
                      </c:pt>
                      <c:pt idx="63">
                        <c:v>5.0162499999999999E-3</c:v>
                      </c:pt>
                      <c:pt idx="64">
                        <c:v>4.9120400000000003E-3</c:v>
                      </c:pt>
                      <c:pt idx="65">
                        <c:v>4.9041800000000002E-3</c:v>
                      </c:pt>
                      <c:pt idx="66">
                        <c:v>4.8105099999999996E-3</c:v>
                      </c:pt>
                      <c:pt idx="67">
                        <c:v>4.8210199999999996E-3</c:v>
                      </c:pt>
                      <c:pt idx="68">
                        <c:v>4.7777899999999996E-3</c:v>
                      </c:pt>
                      <c:pt idx="69">
                        <c:v>4.7299300000000002E-3</c:v>
                      </c:pt>
                      <c:pt idx="70">
                        <c:v>4.6755399999999997E-3</c:v>
                      </c:pt>
                      <c:pt idx="71">
                        <c:v>4.6610999999999996E-3</c:v>
                      </c:pt>
                    </c:numCache>
                  </c:numRef>
                </c:val>
                <c:smooth val="0"/>
                <c:extLst>
                  <c:ext xmlns:c16="http://schemas.microsoft.com/office/drawing/2014/chart" uri="{C3380CC4-5D6E-409C-BE32-E72D297353CC}">
                    <c16:uniqueId val="{00000017-086F-4A87-A936-974AB4756985}"/>
                  </c:ext>
                </c:extLst>
              </c15:ser>
            </c15:filteredLineSeries>
            <c15:filteredLineSeries>
              <c15:ser>
                <c:idx val="11"/>
                <c:order val="11"/>
                <c:tx>
                  <c:v>Rampa del aceite de palmiste a una velocidad de cizalla de 100Hz</c:v>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dLbls>
                  <c:dLbl>
                    <c:idx val="71"/>
                    <c:layout>
                      <c:manualLayout>
                        <c:x val="-1.4570519585292829E-2"/>
                        <c:y val="2.770206049825159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8-086F-4A87-A936-974AB47569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rampa_palmiste_10Hz!$G$40:$G$111</c15:sqref>
                        </c15:formulaRef>
                      </c:ext>
                    </c:extLst>
                    <c:strCache>
                      <c:ptCount val="72"/>
                      <c:pt idx="0">
                        <c:v>50.786</c:v>
                      </c:pt>
                      <c:pt idx="1">
                        <c:v>51.589</c:v>
                      </c:pt>
                      <c:pt idx="2">
                        <c:v>52.477</c:v>
                      </c:pt>
                      <c:pt idx="3">
                        <c:v>53.251</c:v>
                      </c:pt>
                      <c:pt idx="4">
                        <c:v>54.131</c:v>
                      </c:pt>
                      <c:pt idx="5">
                        <c:v>54.951</c:v>
                      </c:pt>
                      <c:pt idx="6">
                        <c:v>55.775</c:v>
                      </c:pt>
                      <c:pt idx="7">
                        <c:v>56.63</c:v>
                      </c:pt>
                      <c:pt idx="8">
                        <c:v>57.43</c:v>
                      </c:pt>
                      <c:pt idx="9">
                        <c:v>58.302</c:v>
                      </c:pt>
                      <c:pt idx="10">
                        <c:v>59.132</c:v>
                      </c:pt>
                      <c:pt idx="11">
                        <c:v>59.943</c:v>
                      </c:pt>
                      <c:pt idx="12">
                        <c:v>60.793</c:v>
                      </c:pt>
                      <c:pt idx="13">
                        <c:v>61.628</c:v>
                      </c:pt>
                      <c:pt idx="14">
                        <c:v>62.417</c:v>
                      </c:pt>
                      <c:pt idx="15">
                        <c:v>63.318</c:v>
                      </c:pt>
                      <c:pt idx="16">
                        <c:v>64.111</c:v>
                      </c:pt>
                      <c:pt idx="17">
                        <c:v>64.966</c:v>
                      </c:pt>
                      <c:pt idx="18">
                        <c:v>65.804</c:v>
                      </c:pt>
                      <c:pt idx="19">
                        <c:v>66.588</c:v>
                      </c:pt>
                      <c:pt idx="20">
                        <c:v>67.474</c:v>
                      </c:pt>
                      <c:pt idx="21">
                        <c:v>68.287</c:v>
                      </c:pt>
                      <c:pt idx="22">
                        <c:v>69.137</c:v>
                      </c:pt>
                      <c:pt idx="23">
                        <c:v>69.982</c:v>
                      </c:pt>
                      <c:pt idx="24">
                        <c:v>70.796</c:v>
                      </c:pt>
                      <c:pt idx="25">
                        <c:v>71.645</c:v>
                      </c:pt>
                      <c:pt idx="26">
                        <c:v>72.449</c:v>
                      </c:pt>
                      <c:pt idx="27">
                        <c:v>73.268</c:v>
                      </c:pt>
                      <c:pt idx="28">
                        <c:v>74.139</c:v>
                      </c:pt>
                      <c:pt idx="29">
                        <c:v>74.946</c:v>
                      </c:pt>
                      <c:pt idx="30">
                        <c:v>75.835</c:v>
                      </c:pt>
                      <c:pt idx="31">
                        <c:v>76.604</c:v>
                      </c:pt>
                      <c:pt idx="32">
                        <c:v>77.429</c:v>
                      </c:pt>
                      <c:pt idx="33">
                        <c:v>78.305</c:v>
                      </c:pt>
                      <c:pt idx="34">
                        <c:v>79.112</c:v>
                      </c:pt>
                      <c:pt idx="35">
                        <c:v>79.943</c:v>
                      </c:pt>
                      <c:pt idx="36">
                        <c:v>80.807</c:v>
                      </c:pt>
                      <c:pt idx="37">
                        <c:v>81.617</c:v>
                      </c:pt>
                      <c:pt idx="38">
                        <c:v>82.494</c:v>
                      </c:pt>
                      <c:pt idx="39">
                        <c:v>83.279</c:v>
                      </c:pt>
                      <c:pt idx="40">
                        <c:v>84.111</c:v>
                      </c:pt>
                      <c:pt idx="41">
                        <c:v>84.965</c:v>
                      </c:pt>
                      <c:pt idx="42">
                        <c:v>85.784</c:v>
                      </c:pt>
                      <c:pt idx="43">
                        <c:v>86.635</c:v>
                      </c:pt>
                      <c:pt idx="44">
                        <c:v>87.459</c:v>
                      </c:pt>
                      <c:pt idx="45">
                        <c:v>88.277</c:v>
                      </c:pt>
                      <c:pt idx="46">
                        <c:v>89.138</c:v>
                      </c:pt>
                      <c:pt idx="47">
                        <c:v>89.97</c:v>
                      </c:pt>
                      <c:pt idx="48">
                        <c:v>90.763</c:v>
                      </c:pt>
                      <c:pt idx="49">
                        <c:v>91.647</c:v>
                      </c:pt>
                      <c:pt idx="50">
                        <c:v>92.456</c:v>
                      </c:pt>
                      <c:pt idx="51">
                        <c:v>93.315</c:v>
                      </c:pt>
                      <c:pt idx="52">
                        <c:v>94.112</c:v>
                      </c:pt>
                      <c:pt idx="53">
                        <c:v>94.928</c:v>
                      </c:pt>
                      <c:pt idx="54">
                        <c:v>95.827</c:v>
                      </c:pt>
                      <c:pt idx="55">
                        <c:v>96.594</c:v>
                      </c:pt>
                      <c:pt idx="56">
                        <c:v>97.49</c:v>
                      </c:pt>
                      <c:pt idx="57">
                        <c:v>98.304</c:v>
                      </c:pt>
                      <c:pt idx="58">
                        <c:v>99.12</c:v>
                      </c:pt>
                      <c:pt idx="59">
                        <c:v>99.975</c:v>
                      </c:pt>
                      <c:pt idx="60">
                        <c:v>100.781</c:v>
                      </c:pt>
                      <c:pt idx="61">
                        <c:v>101.595</c:v>
                      </c:pt>
                      <c:pt idx="62">
                        <c:v>102.453</c:v>
                      </c:pt>
                      <c:pt idx="63">
                        <c:v>103.263</c:v>
                      </c:pt>
                      <c:pt idx="64">
                        <c:v>104.141</c:v>
                      </c:pt>
                      <c:pt idx="65">
                        <c:v>104.953</c:v>
                      </c:pt>
                      <c:pt idx="66">
                        <c:v>105.748</c:v>
                      </c:pt>
                      <c:pt idx="67">
                        <c:v>106.65</c:v>
                      </c:pt>
                      <c:pt idx="68">
                        <c:v>107.439</c:v>
                      </c:pt>
                      <c:pt idx="69">
                        <c:v>108.302</c:v>
                      </c:pt>
                      <c:pt idx="70">
                        <c:v>109.137</c:v>
                      </c:pt>
                      <c:pt idx="71">
                        <c:v>109.93</c:v>
                      </c:pt>
                    </c:strCache>
                  </c:strRef>
                </c:cat>
                <c:val>
                  <c:numRef>
                    <c:extLst xmlns:c15="http://schemas.microsoft.com/office/drawing/2012/chart">
                      <c:ext xmlns:c15="http://schemas.microsoft.com/office/drawing/2012/chart" uri="{02D57815-91ED-43cb-92C2-25804820EDAC}">
                        <c15:formulaRef>
                          <c15:sqref>rampa_palmiste_100Hz!$E$40:$E$111</c15:sqref>
                        </c15:formulaRef>
                      </c:ext>
                    </c:extLst>
                    <c:numCache>
                      <c:formatCode>General</c:formatCode>
                      <c:ptCount val="72"/>
                      <c:pt idx="0">
                        <c:v>1.22475E-2</c:v>
                      </c:pt>
                      <c:pt idx="1">
                        <c:v>1.20527E-2</c:v>
                      </c:pt>
                      <c:pt idx="2">
                        <c:v>1.17918E-2</c:v>
                      </c:pt>
                      <c:pt idx="3">
                        <c:v>1.11821E-2</c:v>
                      </c:pt>
                      <c:pt idx="4">
                        <c:v>1.09433E-2</c:v>
                      </c:pt>
                      <c:pt idx="5">
                        <c:v>1.0555699999999999E-2</c:v>
                      </c:pt>
                      <c:pt idx="6">
                        <c:v>1.0264499999999999E-2</c:v>
                      </c:pt>
                      <c:pt idx="7">
                        <c:v>9.9993900000000004E-3</c:v>
                      </c:pt>
                      <c:pt idx="8">
                        <c:v>9.5129399999999992E-3</c:v>
                      </c:pt>
                      <c:pt idx="9">
                        <c:v>9.4325899999999994E-3</c:v>
                      </c:pt>
                      <c:pt idx="10">
                        <c:v>8.9590399999999997E-3</c:v>
                      </c:pt>
                      <c:pt idx="11">
                        <c:v>8.8111300000000004E-3</c:v>
                      </c:pt>
                      <c:pt idx="12">
                        <c:v>8.5962599999999997E-3</c:v>
                      </c:pt>
                      <c:pt idx="13">
                        <c:v>8.3169400000000001E-3</c:v>
                      </c:pt>
                      <c:pt idx="14">
                        <c:v>8.1954999999999997E-3</c:v>
                      </c:pt>
                      <c:pt idx="15">
                        <c:v>7.6453199999999997E-3</c:v>
                      </c:pt>
                      <c:pt idx="16">
                        <c:v>7.6568199999999999E-3</c:v>
                      </c:pt>
                      <c:pt idx="17">
                        <c:v>7.5389699999999999E-3</c:v>
                      </c:pt>
                      <c:pt idx="18">
                        <c:v>7.1080099999999997E-3</c:v>
                      </c:pt>
                      <c:pt idx="19">
                        <c:v>7.0583399999999998E-3</c:v>
                      </c:pt>
                      <c:pt idx="20">
                        <c:v>6.8253100000000002E-3</c:v>
                      </c:pt>
                      <c:pt idx="21">
                        <c:v>6.6509899999999999E-3</c:v>
                      </c:pt>
                      <c:pt idx="22">
                        <c:v>6.5593300000000004E-3</c:v>
                      </c:pt>
                      <c:pt idx="23">
                        <c:v>6.1862200000000001E-3</c:v>
                      </c:pt>
                      <c:pt idx="24">
                        <c:v>6.15337E-3</c:v>
                      </c:pt>
                      <c:pt idx="25">
                        <c:v>6.0314000000000001E-3</c:v>
                      </c:pt>
                      <c:pt idx="26">
                        <c:v>5.8372600000000004E-3</c:v>
                      </c:pt>
                      <c:pt idx="27">
                        <c:v>5.8301200000000003E-3</c:v>
                      </c:pt>
                      <c:pt idx="28">
                        <c:v>5.3471500000000002E-3</c:v>
                      </c:pt>
                      <c:pt idx="29">
                        <c:v>5.4443299999999998E-3</c:v>
                      </c:pt>
                      <c:pt idx="30">
                        <c:v>5.4102899999999999E-3</c:v>
                      </c:pt>
                      <c:pt idx="31">
                        <c:v>5.0439100000000004E-3</c:v>
                      </c:pt>
                      <c:pt idx="32">
                        <c:v>5.1558400000000001E-3</c:v>
                      </c:pt>
                      <c:pt idx="33">
                        <c:v>4.7952899999999998E-3</c:v>
                      </c:pt>
                      <c:pt idx="34">
                        <c:v>4.8498300000000003E-3</c:v>
                      </c:pt>
                      <c:pt idx="35">
                        <c:v>4.7038999999999996E-3</c:v>
                      </c:pt>
                      <c:pt idx="36">
                        <c:v>4.5777999999999999E-3</c:v>
                      </c:pt>
                      <c:pt idx="37">
                        <c:v>4.5928000000000002E-3</c:v>
                      </c:pt>
                      <c:pt idx="38">
                        <c:v>4.2533900000000001E-3</c:v>
                      </c:pt>
                      <c:pt idx="39">
                        <c:v>4.2652699999999998E-3</c:v>
                      </c:pt>
                      <c:pt idx="40">
                        <c:v>4.2329999999999998E-3</c:v>
                      </c:pt>
                      <c:pt idx="41">
                        <c:v>4.0948399999999998E-3</c:v>
                      </c:pt>
                      <c:pt idx="42">
                        <c:v>4.1069599999999998E-3</c:v>
                      </c:pt>
                      <c:pt idx="43">
                        <c:v>3.7123099999999999E-3</c:v>
                      </c:pt>
                      <c:pt idx="44">
                        <c:v>3.86689E-3</c:v>
                      </c:pt>
                      <c:pt idx="45">
                        <c:v>3.86996E-3</c:v>
                      </c:pt>
                      <c:pt idx="46">
                        <c:v>3.5381900000000001E-3</c:v>
                      </c:pt>
                      <c:pt idx="47">
                        <c:v>3.6442200000000001E-3</c:v>
                      </c:pt>
                      <c:pt idx="48">
                        <c:v>3.5475099999999998E-3</c:v>
                      </c:pt>
                      <c:pt idx="49">
                        <c:v>3.4341799999999998E-3</c:v>
                      </c:pt>
                      <c:pt idx="50">
                        <c:v>3.46387E-3</c:v>
                      </c:pt>
                      <c:pt idx="51">
                        <c:v>3.17337E-3</c:v>
                      </c:pt>
                      <c:pt idx="52">
                        <c:v>3.22441E-3</c:v>
                      </c:pt>
                      <c:pt idx="53">
                        <c:v>3.2452000000000002E-3</c:v>
                      </c:pt>
                      <c:pt idx="54">
                        <c:v>3.08391E-3</c:v>
                      </c:pt>
                      <c:pt idx="55">
                        <c:v>3.1134999999999999E-3</c:v>
                      </c:pt>
                      <c:pt idx="56">
                        <c:v>2.99146E-3</c:v>
                      </c:pt>
                      <c:pt idx="57">
                        <c:v>3.0326099999999998E-3</c:v>
                      </c:pt>
                      <c:pt idx="58">
                        <c:v>2.6800399999999999E-3</c:v>
                      </c:pt>
                      <c:pt idx="59">
                        <c:v>2.86222E-3</c:v>
                      </c:pt>
                      <c:pt idx="60">
                        <c:v>2.8812899999999999E-3</c:v>
                      </c:pt>
                      <c:pt idx="61">
                        <c:v>2.5689599999999999E-3</c:v>
                      </c:pt>
                      <c:pt idx="62">
                        <c:v>2.7022600000000002E-3</c:v>
                      </c:pt>
                      <c:pt idx="63">
                        <c:v>2.6298300000000001E-3</c:v>
                      </c:pt>
                      <c:pt idx="64">
                        <c:v>2.5259200000000001E-3</c:v>
                      </c:pt>
                      <c:pt idx="65">
                        <c:v>2.6124199999999998E-3</c:v>
                      </c:pt>
                      <c:pt idx="66">
                        <c:v>2.31818E-3</c:v>
                      </c:pt>
                      <c:pt idx="67">
                        <c:v>2.3826099999999998E-3</c:v>
                      </c:pt>
                      <c:pt idx="68">
                        <c:v>2.4327900000000002E-3</c:v>
                      </c:pt>
                      <c:pt idx="69">
                        <c:v>2.3180200000000001E-3</c:v>
                      </c:pt>
                      <c:pt idx="70">
                        <c:v>2.3765800000000001E-3</c:v>
                      </c:pt>
                      <c:pt idx="71">
                        <c:v>2.0458999999999998E-3</c:v>
                      </c:pt>
                    </c:numCache>
                  </c:numRef>
                </c:val>
                <c:smooth val="0"/>
                <c:extLst>
                  <c:ext xmlns:c16="http://schemas.microsoft.com/office/drawing/2014/chart" uri="{C3380CC4-5D6E-409C-BE32-E72D297353CC}">
                    <c16:uniqueId val="{00000019-086F-4A87-A936-974AB4756985}"/>
                  </c:ext>
                </c:extLst>
              </c15:ser>
            </c15:filteredLineSeries>
            <c15:filteredLineSeries>
              <c15:ser>
                <c:idx val="12"/>
                <c:order val="12"/>
                <c:tx>
                  <c:v>Rampa del aceite de jatropha a una velocidad de cizalla de 10Hz</c:v>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extLst xmlns:c15="http://schemas.microsoft.com/office/drawing/2012/chart">
                      <c:ext xmlns:c15="http://schemas.microsoft.com/office/drawing/2012/chart" uri="{02D57815-91ED-43cb-92C2-25804820EDAC}">
                        <c15:formulaRef>
                          <c15:sqref>rampa_palmiste_10Hz!$G$40:$G$111</c15:sqref>
                        </c15:formulaRef>
                      </c:ext>
                    </c:extLst>
                    <c:strCache>
                      <c:ptCount val="72"/>
                      <c:pt idx="0">
                        <c:v>50.786</c:v>
                      </c:pt>
                      <c:pt idx="1">
                        <c:v>51.589</c:v>
                      </c:pt>
                      <c:pt idx="2">
                        <c:v>52.477</c:v>
                      </c:pt>
                      <c:pt idx="3">
                        <c:v>53.251</c:v>
                      </c:pt>
                      <c:pt idx="4">
                        <c:v>54.131</c:v>
                      </c:pt>
                      <c:pt idx="5">
                        <c:v>54.951</c:v>
                      </c:pt>
                      <c:pt idx="6">
                        <c:v>55.775</c:v>
                      </c:pt>
                      <c:pt idx="7">
                        <c:v>56.63</c:v>
                      </c:pt>
                      <c:pt idx="8">
                        <c:v>57.43</c:v>
                      </c:pt>
                      <c:pt idx="9">
                        <c:v>58.302</c:v>
                      </c:pt>
                      <c:pt idx="10">
                        <c:v>59.132</c:v>
                      </c:pt>
                      <c:pt idx="11">
                        <c:v>59.943</c:v>
                      </c:pt>
                      <c:pt idx="12">
                        <c:v>60.793</c:v>
                      </c:pt>
                      <c:pt idx="13">
                        <c:v>61.628</c:v>
                      </c:pt>
                      <c:pt idx="14">
                        <c:v>62.417</c:v>
                      </c:pt>
                      <c:pt idx="15">
                        <c:v>63.318</c:v>
                      </c:pt>
                      <c:pt idx="16">
                        <c:v>64.111</c:v>
                      </c:pt>
                      <c:pt idx="17">
                        <c:v>64.966</c:v>
                      </c:pt>
                      <c:pt idx="18">
                        <c:v>65.804</c:v>
                      </c:pt>
                      <c:pt idx="19">
                        <c:v>66.588</c:v>
                      </c:pt>
                      <c:pt idx="20">
                        <c:v>67.474</c:v>
                      </c:pt>
                      <c:pt idx="21">
                        <c:v>68.287</c:v>
                      </c:pt>
                      <c:pt idx="22">
                        <c:v>69.137</c:v>
                      </c:pt>
                      <c:pt idx="23">
                        <c:v>69.982</c:v>
                      </c:pt>
                      <c:pt idx="24">
                        <c:v>70.796</c:v>
                      </c:pt>
                      <c:pt idx="25">
                        <c:v>71.645</c:v>
                      </c:pt>
                      <c:pt idx="26">
                        <c:v>72.449</c:v>
                      </c:pt>
                      <c:pt idx="27">
                        <c:v>73.268</c:v>
                      </c:pt>
                      <c:pt idx="28">
                        <c:v>74.139</c:v>
                      </c:pt>
                      <c:pt idx="29">
                        <c:v>74.946</c:v>
                      </c:pt>
                      <c:pt idx="30">
                        <c:v>75.835</c:v>
                      </c:pt>
                      <c:pt idx="31">
                        <c:v>76.604</c:v>
                      </c:pt>
                      <c:pt idx="32">
                        <c:v>77.429</c:v>
                      </c:pt>
                      <c:pt idx="33">
                        <c:v>78.305</c:v>
                      </c:pt>
                      <c:pt idx="34">
                        <c:v>79.112</c:v>
                      </c:pt>
                      <c:pt idx="35">
                        <c:v>79.943</c:v>
                      </c:pt>
                      <c:pt idx="36">
                        <c:v>80.807</c:v>
                      </c:pt>
                      <c:pt idx="37">
                        <c:v>81.617</c:v>
                      </c:pt>
                      <c:pt idx="38">
                        <c:v>82.494</c:v>
                      </c:pt>
                      <c:pt idx="39">
                        <c:v>83.279</c:v>
                      </c:pt>
                      <c:pt idx="40">
                        <c:v>84.111</c:v>
                      </c:pt>
                      <c:pt idx="41">
                        <c:v>84.965</c:v>
                      </c:pt>
                      <c:pt idx="42">
                        <c:v>85.784</c:v>
                      </c:pt>
                      <c:pt idx="43">
                        <c:v>86.635</c:v>
                      </c:pt>
                      <c:pt idx="44">
                        <c:v>87.459</c:v>
                      </c:pt>
                      <c:pt idx="45">
                        <c:v>88.277</c:v>
                      </c:pt>
                      <c:pt idx="46">
                        <c:v>89.138</c:v>
                      </c:pt>
                      <c:pt idx="47">
                        <c:v>89.97</c:v>
                      </c:pt>
                      <c:pt idx="48">
                        <c:v>90.763</c:v>
                      </c:pt>
                      <c:pt idx="49">
                        <c:v>91.647</c:v>
                      </c:pt>
                      <c:pt idx="50">
                        <c:v>92.456</c:v>
                      </c:pt>
                      <c:pt idx="51">
                        <c:v>93.315</c:v>
                      </c:pt>
                      <c:pt idx="52">
                        <c:v>94.112</c:v>
                      </c:pt>
                      <c:pt idx="53">
                        <c:v>94.928</c:v>
                      </c:pt>
                      <c:pt idx="54">
                        <c:v>95.827</c:v>
                      </c:pt>
                      <c:pt idx="55">
                        <c:v>96.594</c:v>
                      </c:pt>
                      <c:pt idx="56">
                        <c:v>97.49</c:v>
                      </c:pt>
                      <c:pt idx="57">
                        <c:v>98.304</c:v>
                      </c:pt>
                      <c:pt idx="58">
                        <c:v>99.12</c:v>
                      </c:pt>
                      <c:pt idx="59">
                        <c:v>99.975</c:v>
                      </c:pt>
                      <c:pt idx="60">
                        <c:v>100.781</c:v>
                      </c:pt>
                      <c:pt idx="61">
                        <c:v>101.595</c:v>
                      </c:pt>
                      <c:pt idx="62">
                        <c:v>102.453</c:v>
                      </c:pt>
                      <c:pt idx="63">
                        <c:v>103.263</c:v>
                      </c:pt>
                      <c:pt idx="64">
                        <c:v>104.141</c:v>
                      </c:pt>
                      <c:pt idx="65">
                        <c:v>104.953</c:v>
                      </c:pt>
                      <c:pt idx="66">
                        <c:v>105.748</c:v>
                      </c:pt>
                      <c:pt idx="67">
                        <c:v>106.65</c:v>
                      </c:pt>
                      <c:pt idx="68">
                        <c:v>107.439</c:v>
                      </c:pt>
                      <c:pt idx="69">
                        <c:v>108.302</c:v>
                      </c:pt>
                      <c:pt idx="70">
                        <c:v>109.137</c:v>
                      </c:pt>
                      <c:pt idx="71">
                        <c:v>109.93</c:v>
                      </c:pt>
                    </c:strCache>
                  </c:strRef>
                </c:cat>
                <c:val>
                  <c:numRef>
                    <c:extLst xmlns:c15="http://schemas.microsoft.com/office/drawing/2012/chart">
                      <c:ext xmlns:c15="http://schemas.microsoft.com/office/drawing/2012/chart" uri="{02D57815-91ED-43cb-92C2-25804820EDAC}">
                        <c15:formulaRef>
                          <c15:sqref>rampa_jatropha_10Hz!$E$52:$E$123</c15:sqref>
                        </c15:formulaRef>
                      </c:ext>
                    </c:extLst>
                    <c:numCache>
                      <c:formatCode>General</c:formatCode>
                      <c:ptCount val="72"/>
                      <c:pt idx="0">
                        <c:v>1.6265399999999999E-2</c:v>
                      </c:pt>
                      <c:pt idx="1">
                        <c:v>1.6266099999999999E-2</c:v>
                      </c:pt>
                      <c:pt idx="2">
                        <c:v>1.7318199999999999E-2</c:v>
                      </c:pt>
                      <c:pt idx="3">
                        <c:v>1.48378E-2</c:v>
                      </c:pt>
                      <c:pt idx="4">
                        <c:v>1.61374E-2</c:v>
                      </c:pt>
                      <c:pt idx="5">
                        <c:v>1.46526E-2</c:v>
                      </c:pt>
                      <c:pt idx="6">
                        <c:v>1.5265900000000001E-2</c:v>
                      </c:pt>
                      <c:pt idx="7">
                        <c:v>1.4234E-2</c:v>
                      </c:pt>
                      <c:pt idx="8">
                        <c:v>1.3421199999999999E-2</c:v>
                      </c:pt>
                      <c:pt idx="9">
                        <c:v>1.2541E-2</c:v>
                      </c:pt>
                      <c:pt idx="10">
                        <c:v>1.24046E-2</c:v>
                      </c:pt>
                      <c:pt idx="11">
                        <c:v>1.19647E-2</c:v>
                      </c:pt>
                      <c:pt idx="12">
                        <c:v>1.2413799999999999E-2</c:v>
                      </c:pt>
                      <c:pt idx="13">
                        <c:v>1.2119599999999999E-2</c:v>
                      </c:pt>
                      <c:pt idx="14">
                        <c:v>1.22139E-2</c:v>
                      </c:pt>
                      <c:pt idx="15">
                        <c:v>1.2113799999999999E-2</c:v>
                      </c:pt>
                      <c:pt idx="16">
                        <c:v>1.24069E-2</c:v>
                      </c:pt>
                      <c:pt idx="17">
                        <c:v>1.1566699999999999E-2</c:v>
                      </c:pt>
                      <c:pt idx="18">
                        <c:v>1.0863100000000001E-2</c:v>
                      </c:pt>
                      <c:pt idx="19">
                        <c:v>9.9948299999999997E-3</c:v>
                      </c:pt>
                      <c:pt idx="20">
                        <c:v>1.06359E-2</c:v>
                      </c:pt>
                      <c:pt idx="21">
                        <c:v>9.8113899999999997E-3</c:v>
                      </c:pt>
                      <c:pt idx="22">
                        <c:v>9.4947999999999994E-3</c:v>
                      </c:pt>
                      <c:pt idx="23">
                        <c:v>1.10522E-2</c:v>
                      </c:pt>
                      <c:pt idx="24">
                        <c:v>1.10717E-2</c:v>
                      </c:pt>
                      <c:pt idx="25">
                        <c:v>9.5984E-3</c:v>
                      </c:pt>
                      <c:pt idx="26">
                        <c:v>8.8808600000000008E-3</c:v>
                      </c:pt>
                      <c:pt idx="27">
                        <c:v>9.6114200000000007E-3</c:v>
                      </c:pt>
                      <c:pt idx="28">
                        <c:v>8.8574399999999994E-3</c:v>
                      </c:pt>
                      <c:pt idx="29">
                        <c:v>8.5764799999999992E-3</c:v>
                      </c:pt>
                      <c:pt idx="30">
                        <c:v>8.7592199999999999E-3</c:v>
                      </c:pt>
                      <c:pt idx="31">
                        <c:v>8.2599000000000006E-3</c:v>
                      </c:pt>
                      <c:pt idx="32">
                        <c:v>7.6647E-3</c:v>
                      </c:pt>
                      <c:pt idx="33">
                        <c:v>7.4301100000000002E-3</c:v>
                      </c:pt>
                      <c:pt idx="34">
                        <c:v>7.8964599999999992E-3</c:v>
                      </c:pt>
                      <c:pt idx="35">
                        <c:v>7.7222499999999999E-3</c:v>
                      </c:pt>
                      <c:pt idx="36">
                        <c:v>7.6960700000000002E-3</c:v>
                      </c:pt>
                      <c:pt idx="37">
                        <c:v>7.6103200000000003E-3</c:v>
                      </c:pt>
                      <c:pt idx="38">
                        <c:v>7.4459299999999999E-3</c:v>
                      </c:pt>
                      <c:pt idx="39">
                        <c:v>6.8309199999999999E-3</c:v>
                      </c:pt>
                      <c:pt idx="40">
                        <c:v>6.6195300000000002E-3</c:v>
                      </c:pt>
                      <c:pt idx="41">
                        <c:v>7.1568999999999999E-3</c:v>
                      </c:pt>
                      <c:pt idx="42">
                        <c:v>6.7352000000000002E-3</c:v>
                      </c:pt>
                      <c:pt idx="43">
                        <c:v>7.4516699999999996E-3</c:v>
                      </c:pt>
                      <c:pt idx="44">
                        <c:v>7.3664999999999998E-3</c:v>
                      </c:pt>
                      <c:pt idx="45">
                        <c:v>6.6133700000000004E-3</c:v>
                      </c:pt>
                      <c:pt idx="46">
                        <c:v>6.6335200000000004E-3</c:v>
                      </c:pt>
                      <c:pt idx="47">
                        <c:v>6.1874E-3</c:v>
                      </c:pt>
                      <c:pt idx="48">
                        <c:v>6.8661900000000003E-3</c:v>
                      </c:pt>
                      <c:pt idx="49">
                        <c:v>6.2553900000000004E-3</c:v>
                      </c:pt>
                      <c:pt idx="50">
                        <c:v>5.9507800000000001E-3</c:v>
                      </c:pt>
                      <c:pt idx="51">
                        <c:v>5.9418500000000003E-3</c:v>
                      </c:pt>
                      <c:pt idx="52">
                        <c:v>6.0251899999999997E-3</c:v>
                      </c:pt>
                      <c:pt idx="53">
                        <c:v>5.2829499999999998E-3</c:v>
                      </c:pt>
                      <c:pt idx="54">
                        <c:v>5.6697500000000003E-3</c:v>
                      </c:pt>
                      <c:pt idx="55">
                        <c:v>5.4813199999999996E-3</c:v>
                      </c:pt>
                      <c:pt idx="56">
                        <c:v>5.84082E-3</c:v>
                      </c:pt>
                      <c:pt idx="57">
                        <c:v>6.0871800000000002E-3</c:v>
                      </c:pt>
                      <c:pt idx="58">
                        <c:v>5.4710100000000001E-3</c:v>
                      </c:pt>
                      <c:pt idx="59">
                        <c:v>5.2011399999999999E-3</c:v>
                      </c:pt>
                      <c:pt idx="60">
                        <c:v>5.0389900000000001E-3</c:v>
                      </c:pt>
                      <c:pt idx="61">
                        <c:v>4.5994599999999997E-3</c:v>
                      </c:pt>
                      <c:pt idx="62">
                        <c:v>5.4841400000000002E-3</c:v>
                      </c:pt>
                      <c:pt idx="63">
                        <c:v>5.3291500000000004E-3</c:v>
                      </c:pt>
                      <c:pt idx="64">
                        <c:v>5.6441900000000003E-3</c:v>
                      </c:pt>
                      <c:pt idx="65">
                        <c:v>5.1504300000000001E-3</c:v>
                      </c:pt>
                      <c:pt idx="66">
                        <c:v>5.01945E-3</c:v>
                      </c:pt>
                      <c:pt idx="67">
                        <c:v>5.1418799999999997E-3</c:v>
                      </c:pt>
                      <c:pt idx="68">
                        <c:v>4.6823899999999998E-3</c:v>
                      </c:pt>
                      <c:pt idx="69">
                        <c:v>4.4846499999999997E-3</c:v>
                      </c:pt>
                      <c:pt idx="70">
                        <c:v>5.4889400000000003E-3</c:v>
                      </c:pt>
                      <c:pt idx="71">
                        <c:v>4.46825E-3</c:v>
                      </c:pt>
                    </c:numCache>
                  </c:numRef>
                </c:val>
                <c:smooth val="0"/>
                <c:extLst>
                  <c:ext xmlns:c16="http://schemas.microsoft.com/office/drawing/2014/chart" uri="{C3380CC4-5D6E-409C-BE32-E72D297353CC}">
                    <c16:uniqueId val="{0000001A-086F-4A87-A936-974AB4756985}"/>
                  </c:ext>
                </c:extLst>
              </c15:ser>
            </c15:filteredLineSeries>
            <c15:filteredLineSeries>
              <c15:ser>
                <c:idx val="14"/>
                <c:order val="14"/>
                <c:tx>
                  <c:v>Rampa del aceite de palmiste a una velocidad de cizalla de 10Hz</c:v>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extLst xmlns:c15="http://schemas.microsoft.com/office/drawing/2012/chart">
                      <c:ext xmlns:c15="http://schemas.microsoft.com/office/drawing/2012/chart" uri="{02D57815-91ED-43cb-92C2-25804820EDAC}">
                        <c15:formulaRef>
                          <c15:sqref>rampa_palmiste_10Hz!$G$40:$G$111</c15:sqref>
                        </c15:formulaRef>
                      </c:ext>
                    </c:extLst>
                    <c:strCache>
                      <c:ptCount val="72"/>
                      <c:pt idx="0">
                        <c:v>50.786</c:v>
                      </c:pt>
                      <c:pt idx="1">
                        <c:v>51.589</c:v>
                      </c:pt>
                      <c:pt idx="2">
                        <c:v>52.477</c:v>
                      </c:pt>
                      <c:pt idx="3">
                        <c:v>53.251</c:v>
                      </c:pt>
                      <c:pt idx="4">
                        <c:v>54.131</c:v>
                      </c:pt>
                      <c:pt idx="5">
                        <c:v>54.951</c:v>
                      </c:pt>
                      <c:pt idx="6">
                        <c:v>55.775</c:v>
                      </c:pt>
                      <c:pt idx="7">
                        <c:v>56.63</c:v>
                      </c:pt>
                      <c:pt idx="8">
                        <c:v>57.43</c:v>
                      </c:pt>
                      <c:pt idx="9">
                        <c:v>58.302</c:v>
                      </c:pt>
                      <c:pt idx="10">
                        <c:v>59.132</c:v>
                      </c:pt>
                      <c:pt idx="11">
                        <c:v>59.943</c:v>
                      </c:pt>
                      <c:pt idx="12">
                        <c:v>60.793</c:v>
                      </c:pt>
                      <c:pt idx="13">
                        <c:v>61.628</c:v>
                      </c:pt>
                      <c:pt idx="14">
                        <c:v>62.417</c:v>
                      </c:pt>
                      <c:pt idx="15">
                        <c:v>63.318</c:v>
                      </c:pt>
                      <c:pt idx="16">
                        <c:v>64.111</c:v>
                      </c:pt>
                      <c:pt idx="17">
                        <c:v>64.966</c:v>
                      </c:pt>
                      <c:pt idx="18">
                        <c:v>65.804</c:v>
                      </c:pt>
                      <c:pt idx="19">
                        <c:v>66.588</c:v>
                      </c:pt>
                      <c:pt idx="20">
                        <c:v>67.474</c:v>
                      </c:pt>
                      <c:pt idx="21">
                        <c:v>68.287</c:v>
                      </c:pt>
                      <c:pt idx="22">
                        <c:v>69.137</c:v>
                      </c:pt>
                      <c:pt idx="23">
                        <c:v>69.982</c:v>
                      </c:pt>
                      <c:pt idx="24">
                        <c:v>70.796</c:v>
                      </c:pt>
                      <c:pt idx="25">
                        <c:v>71.645</c:v>
                      </c:pt>
                      <c:pt idx="26">
                        <c:v>72.449</c:v>
                      </c:pt>
                      <c:pt idx="27">
                        <c:v>73.268</c:v>
                      </c:pt>
                      <c:pt idx="28">
                        <c:v>74.139</c:v>
                      </c:pt>
                      <c:pt idx="29">
                        <c:v>74.946</c:v>
                      </c:pt>
                      <c:pt idx="30">
                        <c:v>75.835</c:v>
                      </c:pt>
                      <c:pt idx="31">
                        <c:v>76.604</c:v>
                      </c:pt>
                      <c:pt idx="32">
                        <c:v>77.429</c:v>
                      </c:pt>
                      <c:pt idx="33">
                        <c:v>78.305</c:v>
                      </c:pt>
                      <c:pt idx="34">
                        <c:v>79.112</c:v>
                      </c:pt>
                      <c:pt idx="35">
                        <c:v>79.943</c:v>
                      </c:pt>
                      <c:pt idx="36">
                        <c:v>80.807</c:v>
                      </c:pt>
                      <c:pt idx="37">
                        <c:v>81.617</c:v>
                      </c:pt>
                      <c:pt idx="38">
                        <c:v>82.494</c:v>
                      </c:pt>
                      <c:pt idx="39">
                        <c:v>83.279</c:v>
                      </c:pt>
                      <c:pt idx="40">
                        <c:v>84.111</c:v>
                      </c:pt>
                      <c:pt idx="41">
                        <c:v>84.965</c:v>
                      </c:pt>
                      <c:pt idx="42">
                        <c:v>85.784</c:v>
                      </c:pt>
                      <c:pt idx="43">
                        <c:v>86.635</c:v>
                      </c:pt>
                      <c:pt idx="44">
                        <c:v>87.459</c:v>
                      </c:pt>
                      <c:pt idx="45">
                        <c:v>88.277</c:v>
                      </c:pt>
                      <c:pt idx="46">
                        <c:v>89.138</c:v>
                      </c:pt>
                      <c:pt idx="47">
                        <c:v>89.97</c:v>
                      </c:pt>
                      <c:pt idx="48">
                        <c:v>90.763</c:v>
                      </c:pt>
                      <c:pt idx="49">
                        <c:v>91.647</c:v>
                      </c:pt>
                      <c:pt idx="50">
                        <c:v>92.456</c:v>
                      </c:pt>
                      <c:pt idx="51">
                        <c:v>93.315</c:v>
                      </c:pt>
                      <c:pt idx="52">
                        <c:v>94.112</c:v>
                      </c:pt>
                      <c:pt idx="53">
                        <c:v>94.928</c:v>
                      </c:pt>
                      <c:pt idx="54">
                        <c:v>95.827</c:v>
                      </c:pt>
                      <c:pt idx="55">
                        <c:v>96.594</c:v>
                      </c:pt>
                      <c:pt idx="56">
                        <c:v>97.49</c:v>
                      </c:pt>
                      <c:pt idx="57">
                        <c:v>98.304</c:v>
                      </c:pt>
                      <c:pt idx="58">
                        <c:v>99.12</c:v>
                      </c:pt>
                      <c:pt idx="59">
                        <c:v>99.975</c:v>
                      </c:pt>
                      <c:pt idx="60">
                        <c:v>100.781</c:v>
                      </c:pt>
                      <c:pt idx="61">
                        <c:v>101.595</c:v>
                      </c:pt>
                      <c:pt idx="62">
                        <c:v>102.453</c:v>
                      </c:pt>
                      <c:pt idx="63">
                        <c:v>103.263</c:v>
                      </c:pt>
                      <c:pt idx="64">
                        <c:v>104.141</c:v>
                      </c:pt>
                      <c:pt idx="65">
                        <c:v>104.953</c:v>
                      </c:pt>
                      <c:pt idx="66">
                        <c:v>105.748</c:v>
                      </c:pt>
                      <c:pt idx="67">
                        <c:v>106.65</c:v>
                      </c:pt>
                      <c:pt idx="68">
                        <c:v>107.439</c:v>
                      </c:pt>
                      <c:pt idx="69">
                        <c:v>108.302</c:v>
                      </c:pt>
                      <c:pt idx="70">
                        <c:v>109.137</c:v>
                      </c:pt>
                      <c:pt idx="71">
                        <c:v>109.93</c:v>
                      </c:pt>
                    </c:strCache>
                  </c:strRef>
                </c:cat>
                <c:val>
                  <c:numRef>
                    <c:extLst xmlns:c15="http://schemas.microsoft.com/office/drawing/2012/chart">
                      <c:ext xmlns:c15="http://schemas.microsoft.com/office/drawing/2012/chart" uri="{02D57815-91ED-43cb-92C2-25804820EDAC}">
                        <c15:formulaRef>
                          <c15:sqref>rampa_palmiste_10Hz!$E$40:$E$111</c15:sqref>
                        </c15:formulaRef>
                      </c:ext>
                    </c:extLst>
                    <c:numCache>
                      <c:formatCode>General</c:formatCode>
                      <c:ptCount val="72"/>
                      <c:pt idx="0">
                        <c:v>1.9229099999999999E-2</c:v>
                      </c:pt>
                      <c:pt idx="1">
                        <c:v>1.8681900000000001E-2</c:v>
                      </c:pt>
                      <c:pt idx="2">
                        <c:v>1.80342E-2</c:v>
                      </c:pt>
                      <c:pt idx="3">
                        <c:v>1.7587999999999999E-2</c:v>
                      </c:pt>
                      <c:pt idx="4">
                        <c:v>1.7170399999999999E-2</c:v>
                      </c:pt>
                      <c:pt idx="5">
                        <c:v>1.65218E-2</c:v>
                      </c:pt>
                      <c:pt idx="6">
                        <c:v>1.6118799999999999E-2</c:v>
                      </c:pt>
                      <c:pt idx="7">
                        <c:v>1.55966E-2</c:v>
                      </c:pt>
                      <c:pt idx="8">
                        <c:v>1.5222299999999999E-2</c:v>
                      </c:pt>
                      <c:pt idx="9">
                        <c:v>1.4879E-2</c:v>
                      </c:pt>
                      <c:pt idx="10">
                        <c:v>1.4224499999999999E-2</c:v>
                      </c:pt>
                      <c:pt idx="11">
                        <c:v>1.39557E-2</c:v>
                      </c:pt>
                      <c:pt idx="12">
                        <c:v>1.3701899999999999E-2</c:v>
                      </c:pt>
                      <c:pt idx="13">
                        <c:v>1.3167999999999999E-2</c:v>
                      </c:pt>
                      <c:pt idx="14">
                        <c:v>1.2844299999999999E-2</c:v>
                      </c:pt>
                      <c:pt idx="15">
                        <c:v>1.24134E-2</c:v>
                      </c:pt>
                      <c:pt idx="16">
                        <c:v>1.21414E-2</c:v>
                      </c:pt>
                      <c:pt idx="17">
                        <c:v>1.1951099999999999E-2</c:v>
                      </c:pt>
                      <c:pt idx="18">
                        <c:v>1.14635E-2</c:v>
                      </c:pt>
                      <c:pt idx="19">
                        <c:v>1.12503E-2</c:v>
                      </c:pt>
                      <c:pt idx="20">
                        <c:v>1.09199E-2</c:v>
                      </c:pt>
                      <c:pt idx="21">
                        <c:v>1.06864E-2</c:v>
                      </c:pt>
                      <c:pt idx="22">
                        <c:v>1.0378699999999999E-2</c:v>
                      </c:pt>
                      <c:pt idx="23">
                        <c:v>1.01882E-2</c:v>
                      </c:pt>
                      <c:pt idx="24">
                        <c:v>1.0001400000000001E-2</c:v>
                      </c:pt>
                      <c:pt idx="25">
                        <c:v>9.5127900000000001E-3</c:v>
                      </c:pt>
                      <c:pt idx="26">
                        <c:v>9.4088699999999997E-3</c:v>
                      </c:pt>
                      <c:pt idx="27">
                        <c:v>9.3307700000000004E-3</c:v>
                      </c:pt>
                      <c:pt idx="28">
                        <c:v>8.9417999999999997E-3</c:v>
                      </c:pt>
                      <c:pt idx="29">
                        <c:v>8.7462700000000004E-3</c:v>
                      </c:pt>
                      <c:pt idx="30">
                        <c:v>8.4796100000000003E-3</c:v>
                      </c:pt>
                      <c:pt idx="31">
                        <c:v>8.3283699999999999E-3</c:v>
                      </c:pt>
                      <c:pt idx="32">
                        <c:v>8.2632299999999999E-3</c:v>
                      </c:pt>
                      <c:pt idx="33">
                        <c:v>7.8838099999999998E-3</c:v>
                      </c:pt>
                      <c:pt idx="34">
                        <c:v>7.78972E-3</c:v>
                      </c:pt>
                      <c:pt idx="35">
                        <c:v>7.5811300000000002E-3</c:v>
                      </c:pt>
                      <c:pt idx="36">
                        <c:v>7.47893E-3</c:v>
                      </c:pt>
                      <c:pt idx="37">
                        <c:v>7.37114E-3</c:v>
                      </c:pt>
                      <c:pt idx="38">
                        <c:v>6.9831299999999997E-3</c:v>
                      </c:pt>
                      <c:pt idx="39">
                        <c:v>6.9520900000000002E-3</c:v>
                      </c:pt>
                      <c:pt idx="40">
                        <c:v>6.9461799999999997E-3</c:v>
                      </c:pt>
                      <c:pt idx="41">
                        <c:v>6.63096E-3</c:v>
                      </c:pt>
                      <c:pt idx="42">
                        <c:v>6.4745000000000002E-3</c:v>
                      </c:pt>
                      <c:pt idx="43">
                        <c:v>6.3199900000000002E-3</c:v>
                      </c:pt>
                      <c:pt idx="44">
                        <c:v>6.2322599999999999E-3</c:v>
                      </c:pt>
                      <c:pt idx="45">
                        <c:v>6.0757900000000002E-3</c:v>
                      </c:pt>
                      <c:pt idx="46">
                        <c:v>5.9741400000000002E-3</c:v>
                      </c:pt>
                      <c:pt idx="47">
                        <c:v>5.9889699999999997E-3</c:v>
                      </c:pt>
                      <c:pt idx="48">
                        <c:v>5.7107700000000004E-3</c:v>
                      </c:pt>
                      <c:pt idx="49">
                        <c:v>5.6395600000000001E-3</c:v>
                      </c:pt>
                      <c:pt idx="50">
                        <c:v>5.53252E-3</c:v>
                      </c:pt>
                      <c:pt idx="51">
                        <c:v>5.4725700000000004E-3</c:v>
                      </c:pt>
                      <c:pt idx="52">
                        <c:v>5.3865800000000002E-3</c:v>
                      </c:pt>
                      <c:pt idx="53">
                        <c:v>5.0878499999999997E-3</c:v>
                      </c:pt>
                      <c:pt idx="54">
                        <c:v>5.1017600000000003E-3</c:v>
                      </c:pt>
                      <c:pt idx="55">
                        <c:v>5.1858700000000004E-3</c:v>
                      </c:pt>
                      <c:pt idx="56">
                        <c:v>4.8895199999999996E-3</c:v>
                      </c:pt>
                      <c:pt idx="57">
                        <c:v>4.7712199999999996E-3</c:v>
                      </c:pt>
                      <c:pt idx="58">
                        <c:v>4.6853900000000002E-3</c:v>
                      </c:pt>
                      <c:pt idx="59">
                        <c:v>4.6207100000000001E-3</c:v>
                      </c:pt>
                      <c:pt idx="60">
                        <c:v>4.6757200000000004E-3</c:v>
                      </c:pt>
                      <c:pt idx="61">
                        <c:v>4.4028399999999999E-3</c:v>
                      </c:pt>
                      <c:pt idx="62">
                        <c:v>4.3765799999999997E-3</c:v>
                      </c:pt>
                      <c:pt idx="63">
                        <c:v>4.3399800000000002E-3</c:v>
                      </c:pt>
                      <c:pt idx="64">
                        <c:v>4.3014300000000002E-3</c:v>
                      </c:pt>
                      <c:pt idx="65">
                        <c:v>4.2390600000000002E-3</c:v>
                      </c:pt>
                      <c:pt idx="66">
                        <c:v>4.14738E-3</c:v>
                      </c:pt>
                      <c:pt idx="67">
                        <c:v>4.0829100000000004E-3</c:v>
                      </c:pt>
                      <c:pt idx="68">
                        <c:v>3.8219899999999999E-3</c:v>
                      </c:pt>
                      <c:pt idx="69">
                        <c:v>3.8648100000000002E-3</c:v>
                      </c:pt>
                      <c:pt idx="70">
                        <c:v>3.9704700000000002E-3</c:v>
                      </c:pt>
                      <c:pt idx="71">
                        <c:v>3.6986900000000001E-3</c:v>
                      </c:pt>
                    </c:numCache>
                  </c:numRef>
                </c:val>
                <c:smooth val="0"/>
                <c:extLst>
                  <c:ext xmlns:c16="http://schemas.microsoft.com/office/drawing/2014/chart" uri="{C3380CC4-5D6E-409C-BE32-E72D297353CC}">
                    <c16:uniqueId val="{0000001B-086F-4A87-A936-974AB4756985}"/>
                  </c:ext>
                </c:extLst>
              </c15:ser>
            </c15:filteredLineSeries>
          </c:ext>
        </c:extLst>
      </c:lineChart>
      <c:catAx>
        <c:axId val="-963267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Tempratura (ºC)</a:t>
                </a:r>
              </a:p>
            </c:rich>
          </c:tx>
          <c:layout>
            <c:manualLayout>
              <c:xMode val="edge"/>
              <c:yMode val="edge"/>
              <c:x val="0.42447242799952101"/>
              <c:y val="0.80988447466793934"/>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6330048"/>
        <c:crosses val="autoZero"/>
        <c:auto val="1"/>
        <c:lblAlgn val="ctr"/>
        <c:lblOffset val="100"/>
        <c:noMultiLvlLbl val="0"/>
      </c:catAx>
      <c:valAx>
        <c:axId val="-96330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Viscocidad (Pa*seg)</a:t>
                </a:r>
              </a:p>
            </c:rich>
          </c:tx>
          <c:layout>
            <c:manualLayout>
              <c:xMode val="edge"/>
              <c:yMode val="edge"/>
              <c:x val="4.0644346609693596E-5"/>
              <c:y val="0.32311594132800114"/>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6326784"/>
        <c:crosses val="autoZero"/>
        <c:crossBetween val="between"/>
      </c:valAx>
      <c:spPr>
        <a:noFill/>
        <a:ln>
          <a:noFill/>
        </a:ln>
        <a:effectLst/>
      </c:spPr>
    </c:plotArea>
    <c:legend>
      <c:legendPos val="r"/>
      <c:layout>
        <c:manualLayout>
          <c:xMode val="edge"/>
          <c:yMode val="edge"/>
          <c:x val="1.1355146731948526E-2"/>
          <c:y val="0.85313040012010333"/>
          <c:w val="0.98402409095614773"/>
          <c:h val="0.1402251937442731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Barrido de temperatura del aceite de palmiste, a diferentes velocidades de cizalla</a:t>
            </a:r>
          </a:p>
        </c:rich>
      </c:tx>
      <c:overlay val="0"/>
      <c:spPr>
        <a:noFill/>
        <a:ln>
          <a:noFill/>
        </a:ln>
        <a:effectLst/>
      </c:spPr>
    </c:title>
    <c:autoTitleDeleted val="0"/>
    <c:plotArea>
      <c:layout>
        <c:manualLayout>
          <c:layoutTarget val="inner"/>
          <c:xMode val="edge"/>
          <c:yMode val="edge"/>
          <c:x val="7.3066010251073593E-2"/>
          <c:y val="7.7204343233029479E-2"/>
          <c:w val="0.84818002080448607"/>
          <c:h val="0.67517996972370153"/>
        </c:manualLayout>
      </c:layout>
      <c:lineChart>
        <c:grouping val="standard"/>
        <c:varyColors val="0"/>
        <c:ser>
          <c:idx val="0"/>
          <c:order val="0"/>
          <c:tx>
            <c:v>Rampa del aceite de palmiste a una velocidad de cizalla de 49000 Hz</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71"/>
              <c:layout>
                <c:manualLayout>
                  <c:x val="-6.7268429328266985E-4"/>
                  <c:y val="7.6092614979144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18-4F7D-B8DC-BE74712FA86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poly"/>
            <c:order val="2"/>
            <c:dispRSqr val="1"/>
            <c:dispEq val="1"/>
            <c:trendlineLbl>
              <c:layout>
                <c:manualLayout>
                  <c:x val="-0.71888482249577956"/>
                  <c:y val="-6.8443832996711848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cat>
            <c:strRef>
              <c:f>'rampa 20ºC - 110ºC a 49000'!$G$40:$G$111</c:f>
              <c:strCache>
                <c:ptCount val="72"/>
                <c:pt idx="0">
                  <c:v>50.77</c:v>
                </c:pt>
                <c:pt idx="1">
                  <c:v>51.582</c:v>
                </c:pt>
                <c:pt idx="2">
                  <c:v>52.465</c:v>
                </c:pt>
                <c:pt idx="3">
                  <c:v>53.272</c:v>
                </c:pt>
                <c:pt idx="4">
                  <c:v>54.131</c:v>
                </c:pt>
                <c:pt idx="5">
                  <c:v>54.946</c:v>
                </c:pt>
                <c:pt idx="6">
                  <c:v>55.778</c:v>
                </c:pt>
                <c:pt idx="7">
                  <c:v>56.613</c:v>
                </c:pt>
                <c:pt idx="8">
                  <c:v>57.448</c:v>
                </c:pt>
                <c:pt idx="9">
                  <c:v>58.3</c:v>
                </c:pt>
                <c:pt idx="10">
                  <c:v>59.126</c:v>
                </c:pt>
                <c:pt idx="11">
                  <c:v>59.937</c:v>
                </c:pt>
                <c:pt idx="12">
                  <c:v>60.79</c:v>
                </c:pt>
                <c:pt idx="13">
                  <c:v>61.644</c:v>
                </c:pt>
                <c:pt idx="14">
                  <c:v>62.409</c:v>
                </c:pt>
                <c:pt idx="15">
                  <c:v>63.296</c:v>
                </c:pt>
                <c:pt idx="16">
                  <c:v>64.11</c:v>
                </c:pt>
                <c:pt idx="17">
                  <c:v>64.963</c:v>
                </c:pt>
                <c:pt idx="18">
                  <c:v>65.812</c:v>
                </c:pt>
                <c:pt idx="19">
                  <c:v>66.594</c:v>
                </c:pt>
                <c:pt idx="20">
                  <c:v>67.461</c:v>
                </c:pt>
                <c:pt idx="21">
                  <c:v>68.27</c:v>
                </c:pt>
                <c:pt idx="22">
                  <c:v>69.17</c:v>
                </c:pt>
                <c:pt idx="23">
                  <c:v>69.968</c:v>
                </c:pt>
                <c:pt idx="24">
                  <c:v>70.775</c:v>
                </c:pt>
                <c:pt idx="25">
                  <c:v>71.659</c:v>
                </c:pt>
                <c:pt idx="26">
                  <c:v>72.473</c:v>
                </c:pt>
                <c:pt idx="27">
                  <c:v>73.278</c:v>
                </c:pt>
                <c:pt idx="28">
                  <c:v>74.144</c:v>
                </c:pt>
                <c:pt idx="29">
                  <c:v>74.946</c:v>
                </c:pt>
                <c:pt idx="30">
                  <c:v>75.822</c:v>
                </c:pt>
                <c:pt idx="31">
                  <c:v>76.606</c:v>
                </c:pt>
                <c:pt idx="32">
                  <c:v>77.44</c:v>
                </c:pt>
                <c:pt idx="33">
                  <c:v>78.307</c:v>
                </c:pt>
                <c:pt idx="34">
                  <c:v>79.116</c:v>
                </c:pt>
                <c:pt idx="35">
                  <c:v>79.943</c:v>
                </c:pt>
                <c:pt idx="36">
                  <c:v>80.79</c:v>
                </c:pt>
                <c:pt idx="37">
                  <c:v>81.607</c:v>
                </c:pt>
                <c:pt idx="38">
                  <c:v>82.485</c:v>
                </c:pt>
                <c:pt idx="39">
                  <c:v>83.297</c:v>
                </c:pt>
                <c:pt idx="40">
                  <c:v>84.09</c:v>
                </c:pt>
                <c:pt idx="41">
                  <c:v>84.978</c:v>
                </c:pt>
                <c:pt idx="42">
                  <c:v>85.801</c:v>
                </c:pt>
                <c:pt idx="43">
                  <c:v>86.653</c:v>
                </c:pt>
                <c:pt idx="44">
                  <c:v>87.455</c:v>
                </c:pt>
                <c:pt idx="45">
                  <c:v>88.274</c:v>
                </c:pt>
                <c:pt idx="46">
                  <c:v>89.145</c:v>
                </c:pt>
                <c:pt idx="47">
                  <c:v>89.97</c:v>
                </c:pt>
                <c:pt idx="48">
                  <c:v>90.779</c:v>
                </c:pt>
                <c:pt idx="49">
                  <c:v>91.632</c:v>
                </c:pt>
                <c:pt idx="50">
                  <c:v>92.444</c:v>
                </c:pt>
                <c:pt idx="51">
                  <c:v>93.326</c:v>
                </c:pt>
                <c:pt idx="52">
                  <c:v>94.117</c:v>
                </c:pt>
                <c:pt idx="53">
                  <c:v>94.931</c:v>
                </c:pt>
                <c:pt idx="54">
                  <c:v>95.814</c:v>
                </c:pt>
                <c:pt idx="55">
                  <c:v>96.609</c:v>
                </c:pt>
                <c:pt idx="56">
                  <c:v>97.437</c:v>
                </c:pt>
                <c:pt idx="57">
                  <c:v>98.297</c:v>
                </c:pt>
                <c:pt idx="58">
                  <c:v>99.122</c:v>
                </c:pt>
                <c:pt idx="59">
                  <c:v>99.983</c:v>
                </c:pt>
                <c:pt idx="60">
                  <c:v>100.757</c:v>
                </c:pt>
                <c:pt idx="61">
                  <c:v>101.615</c:v>
                </c:pt>
                <c:pt idx="62">
                  <c:v>102.478</c:v>
                </c:pt>
                <c:pt idx="63">
                  <c:v>103.268</c:v>
                </c:pt>
                <c:pt idx="64">
                  <c:v>104.145</c:v>
                </c:pt>
                <c:pt idx="65">
                  <c:v>104.969</c:v>
                </c:pt>
                <c:pt idx="66">
                  <c:v>105.758</c:v>
                </c:pt>
                <c:pt idx="67">
                  <c:v>106.646</c:v>
                </c:pt>
                <c:pt idx="68">
                  <c:v>107.46</c:v>
                </c:pt>
                <c:pt idx="69">
                  <c:v>108.27</c:v>
                </c:pt>
                <c:pt idx="70">
                  <c:v>109.14</c:v>
                </c:pt>
                <c:pt idx="71">
                  <c:v>109.935</c:v>
                </c:pt>
              </c:strCache>
            </c:strRef>
          </c:cat>
          <c:val>
            <c:numRef>
              <c:f>'rampa 20ºC - 200ºC - 49000'!$D$40:$D$111</c:f>
              <c:numCache>
                <c:formatCode>General</c:formatCode>
                <c:ptCount val="72"/>
                <c:pt idx="0">
                  <c:v>1.37502E-3</c:v>
                </c:pt>
                <c:pt idx="1">
                  <c:v>1.31956E-3</c:v>
                </c:pt>
                <c:pt idx="2">
                  <c:v>1.26577E-3</c:v>
                </c:pt>
                <c:pt idx="3">
                  <c:v>1.20757E-3</c:v>
                </c:pt>
                <c:pt idx="4">
                  <c:v>1.16405E-3</c:v>
                </c:pt>
                <c:pt idx="5">
                  <c:v>1.1246699999999999E-3</c:v>
                </c:pt>
                <c:pt idx="6">
                  <c:v>1.0856100000000001E-3</c:v>
                </c:pt>
                <c:pt idx="7">
                  <c:v>1.05743E-3</c:v>
                </c:pt>
                <c:pt idx="8">
                  <c:v>1.0184199999999999E-3</c:v>
                </c:pt>
                <c:pt idx="9">
                  <c:v>9.8628999999999991E-4</c:v>
                </c:pt>
                <c:pt idx="10">
                  <c:v>9.5085999999999999E-4</c:v>
                </c:pt>
                <c:pt idx="11">
                  <c:v>9.1390000000000004E-4</c:v>
                </c:pt>
                <c:pt idx="12">
                  <c:v>8.8226999999999999E-4</c:v>
                </c:pt>
                <c:pt idx="13">
                  <c:v>8.5503E-4</c:v>
                </c:pt>
                <c:pt idx="14">
                  <c:v>8.2611999999999996E-4</c:v>
                </c:pt>
                <c:pt idx="15">
                  <c:v>7.9995000000000001E-4</c:v>
                </c:pt>
                <c:pt idx="16">
                  <c:v>7.7567999999999995E-4</c:v>
                </c:pt>
                <c:pt idx="17">
                  <c:v>7.5086E-4</c:v>
                </c:pt>
                <c:pt idx="18">
                  <c:v>7.2513000000000005E-4</c:v>
                </c:pt>
                <c:pt idx="19">
                  <c:v>6.9948000000000005E-4</c:v>
                </c:pt>
                <c:pt idx="20">
                  <c:v>6.7863999999999999E-4</c:v>
                </c:pt>
                <c:pt idx="21">
                  <c:v>6.6153999999999996E-4</c:v>
                </c:pt>
                <c:pt idx="22">
                  <c:v>6.4367000000000005E-4</c:v>
                </c:pt>
                <c:pt idx="23">
                  <c:v>6.2812999999999996E-4</c:v>
                </c:pt>
                <c:pt idx="24">
                  <c:v>6.0753000000000001E-4</c:v>
                </c:pt>
                <c:pt idx="25">
                  <c:v>5.8938000000000003E-4</c:v>
                </c:pt>
                <c:pt idx="26">
                  <c:v>5.7129000000000001E-4</c:v>
                </c:pt>
                <c:pt idx="27">
                  <c:v>5.5749E-4</c:v>
                </c:pt>
                <c:pt idx="28">
                  <c:v>5.4118999999999999E-4</c:v>
                </c:pt>
                <c:pt idx="29">
                  <c:v>5.2547E-4</c:v>
                </c:pt>
                <c:pt idx="30">
                  <c:v>5.1084000000000004E-4</c:v>
                </c:pt>
                <c:pt idx="31">
                  <c:v>4.9627000000000004E-4</c:v>
                </c:pt>
                <c:pt idx="32">
                  <c:v>4.8344000000000002E-4</c:v>
                </c:pt>
                <c:pt idx="33">
                  <c:v>4.7064999999999997E-4</c:v>
                </c:pt>
                <c:pt idx="34">
                  <c:v>4.5880999999999998E-4</c:v>
                </c:pt>
                <c:pt idx="35">
                  <c:v>4.4659000000000002E-4</c:v>
                </c:pt>
                <c:pt idx="36">
                  <c:v>4.3506000000000003E-4</c:v>
                </c:pt>
                <c:pt idx="37">
                  <c:v>4.2496E-4</c:v>
                </c:pt>
                <c:pt idx="38">
                  <c:v>4.1448E-4</c:v>
                </c:pt>
                <c:pt idx="39">
                  <c:v>4.0373999999999998E-4</c:v>
                </c:pt>
                <c:pt idx="40">
                  <c:v>3.9304999999999999E-4</c:v>
                </c:pt>
                <c:pt idx="41">
                  <c:v>3.8267999999999999E-4</c:v>
                </c:pt>
                <c:pt idx="42">
                  <c:v>3.7406000000000001E-4</c:v>
                </c:pt>
                <c:pt idx="43">
                  <c:v>3.6602E-4</c:v>
                </c:pt>
                <c:pt idx="44">
                  <c:v>3.5732E-4</c:v>
                </c:pt>
                <c:pt idx="45">
                  <c:v>3.4890000000000002E-4</c:v>
                </c:pt>
                <c:pt idx="46">
                  <c:v>3.4254000000000001E-4</c:v>
                </c:pt>
                <c:pt idx="47">
                  <c:v>3.3544E-4</c:v>
                </c:pt>
                <c:pt idx="48">
                  <c:v>3.2797000000000002E-4</c:v>
                </c:pt>
                <c:pt idx="49">
                  <c:v>3.2311999999999998E-4</c:v>
                </c:pt>
                <c:pt idx="50">
                  <c:v>3.1742000000000001E-4</c:v>
                </c:pt>
                <c:pt idx="51">
                  <c:v>3.1179999999999999E-4</c:v>
                </c:pt>
                <c:pt idx="52">
                  <c:v>3.0647999999999998E-4</c:v>
                </c:pt>
                <c:pt idx="53">
                  <c:v>3.0064000000000002E-4</c:v>
                </c:pt>
                <c:pt idx="54">
                  <c:v>2.9463999999999998E-4</c:v>
                </c:pt>
                <c:pt idx="55">
                  <c:v>2.8843E-4</c:v>
                </c:pt>
                <c:pt idx="56">
                  <c:v>2.8425999999999999E-4</c:v>
                </c:pt>
                <c:pt idx="57">
                  <c:v>2.7902999999999999E-4</c:v>
                </c:pt>
                <c:pt idx="58">
                  <c:v>2.7480000000000001E-4</c:v>
                </c:pt>
                <c:pt idx="59">
                  <c:v>2.6938999999999999E-4</c:v>
                </c:pt>
                <c:pt idx="60">
                  <c:v>2.6823999999999999E-4</c:v>
                </c:pt>
                <c:pt idx="61">
                  <c:v>2.6512999999999998E-4</c:v>
                </c:pt>
                <c:pt idx="62">
                  <c:v>2.6169000000000002E-4</c:v>
                </c:pt>
                <c:pt idx="63">
                  <c:v>2.5642999999999998E-4</c:v>
                </c:pt>
                <c:pt idx="64">
                  <c:v>2.5261000000000001E-4</c:v>
                </c:pt>
                <c:pt idx="65">
                  <c:v>2.4938E-4</c:v>
                </c:pt>
                <c:pt idx="66">
                  <c:v>2.4460999999999998E-4</c:v>
                </c:pt>
                <c:pt idx="67">
                  <c:v>2.4159E-4</c:v>
                </c:pt>
                <c:pt idx="68">
                  <c:v>2.3903999999999999E-4</c:v>
                </c:pt>
                <c:pt idx="69">
                  <c:v>2.3584999999999999E-4</c:v>
                </c:pt>
                <c:pt idx="70">
                  <c:v>2.3174E-4</c:v>
                </c:pt>
                <c:pt idx="71">
                  <c:v>2.2898999999999999E-4</c:v>
                </c:pt>
              </c:numCache>
            </c:numRef>
          </c:val>
          <c:smooth val="0"/>
          <c:extLst>
            <c:ext xmlns:c16="http://schemas.microsoft.com/office/drawing/2014/chart" uri="{C3380CC4-5D6E-409C-BE32-E72D297353CC}">
              <c16:uniqueId val="{00000001-EB18-4F7D-B8DC-BE74712FA86C}"/>
            </c:ext>
          </c:extLst>
        </c:ser>
        <c:ser>
          <c:idx val="1"/>
          <c:order val="1"/>
          <c:tx>
            <c:v>Rampa del aceite de palmiste a una velocidad de cizalla de 10000 Hz</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71"/>
              <c:layout>
                <c:manualLayout>
                  <c:x val="-6.7831773616524769E-4"/>
                  <c:y val="4.5663845961163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18-4F7D-B8DC-BE74712FA86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poly"/>
            <c:order val="2"/>
            <c:dispRSqr val="1"/>
            <c:dispEq val="1"/>
            <c:trendlineLbl>
              <c:layout>
                <c:manualLayout>
                  <c:x val="-0.44746072233928508"/>
                  <c:y val="-5.1095629774902673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cat>
            <c:strRef>
              <c:f>'rampa 20ºC - 110ºC a 49000'!$G$40:$G$111</c:f>
              <c:strCache>
                <c:ptCount val="72"/>
                <c:pt idx="0">
                  <c:v>50.77</c:v>
                </c:pt>
                <c:pt idx="1">
                  <c:v>51.582</c:v>
                </c:pt>
                <c:pt idx="2">
                  <c:v>52.465</c:v>
                </c:pt>
                <c:pt idx="3">
                  <c:v>53.272</c:v>
                </c:pt>
                <c:pt idx="4">
                  <c:v>54.131</c:v>
                </c:pt>
                <c:pt idx="5">
                  <c:v>54.946</c:v>
                </c:pt>
                <c:pt idx="6">
                  <c:v>55.778</c:v>
                </c:pt>
                <c:pt idx="7">
                  <c:v>56.613</c:v>
                </c:pt>
                <c:pt idx="8">
                  <c:v>57.448</c:v>
                </c:pt>
                <c:pt idx="9">
                  <c:v>58.3</c:v>
                </c:pt>
                <c:pt idx="10">
                  <c:v>59.126</c:v>
                </c:pt>
                <c:pt idx="11">
                  <c:v>59.937</c:v>
                </c:pt>
                <c:pt idx="12">
                  <c:v>60.79</c:v>
                </c:pt>
                <c:pt idx="13">
                  <c:v>61.644</c:v>
                </c:pt>
                <c:pt idx="14">
                  <c:v>62.409</c:v>
                </c:pt>
                <c:pt idx="15">
                  <c:v>63.296</c:v>
                </c:pt>
                <c:pt idx="16">
                  <c:v>64.11</c:v>
                </c:pt>
                <c:pt idx="17">
                  <c:v>64.963</c:v>
                </c:pt>
                <c:pt idx="18">
                  <c:v>65.812</c:v>
                </c:pt>
                <c:pt idx="19">
                  <c:v>66.594</c:v>
                </c:pt>
                <c:pt idx="20">
                  <c:v>67.461</c:v>
                </c:pt>
                <c:pt idx="21">
                  <c:v>68.27</c:v>
                </c:pt>
                <c:pt idx="22">
                  <c:v>69.17</c:v>
                </c:pt>
                <c:pt idx="23">
                  <c:v>69.968</c:v>
                </c:pt>
                <c:pt idx="24">
                  <c:v>70.775</c:v>
                </c:pt>
                <c:pt idx="25">
                  <c:v>71.659</c:v>
                </c:pt>
                <c:pt idx="26">
                  <c:v>72.473</c:v>
                </c:pt>
                <c:pt idx="27">
                  <c:v>73.278</c:v>
                </c:pt>
                <c:pt idx="28">
                  <c:v>74.144</c:v>
                </c:pt>
                <c:pt idx="29">
                  <c:v>74.946</c:v>
                </c:pt>
                <c:pt idx="30">
                  <c:v>75.822</c:v>
                </c:pt>
                <c:pt idx="31">
                  <c:v>76.606</c:v>
                </c:pt>
                <c:pt idx="32">
                  <c:v>77.44</c:v>
                </c:pt>
                <c:pt idx="33">
                  <c:v>78.307</c:v>
                </c:pt>
                <c:pt idx="34">
                  <c:v>79.116</c:v>
                </c:pt>
                <c:pt idx="35">
                  <c:v>79.943</c:v>
                </c:pt>
                <c:pt idx="36">
                  <c:v>80.79</c:v>
                </c:pt>
                <c:pt idx="37">
                  <c:v>81.607</c:v>
                </c:pt>
                <c:pt idx="38">
                  <c:v>82.485</c:v>
                </c:pt>
                <c:pt idx="39">
                  <c:v>83.297</c:v>
                </c:pt>
                <c:pt idx="40">
                  <c:v>84.09</c:v>
                </c:pt>
                <c:pt idx="41">
                  <c:v>84.978</c:v>
                </c:pt>
                <c:pt idx="42">
                  <c:v>85.801</c:v>
                </c:pt>
                <c:pt idx="43">
                  <c:v>86.653</c:v>
                </c:pt>
                <c:pt idx="44">
                  <c:v>87.455</c:v>
                </c:pt>
                <c:pt idx="45">
                  <c:v>88.274</c:v>
                </c:pt>
                <c:pt idx="46">
                  <c:v>89.145</c:v>
                </c:pt>
                <c:pt idx="47">
                  <c:v>89.97</c:v>
                </c:pt>
                <c:pt idx="48">
                  <c:v>90.779</c:v>
                </c:pt>
                <c:pt idx="49">
                  <c:v>91.632</c:v>
                </c:pt>
                <c:pt idx="50">
                  <c:v>92.444</c:v>
                </c:pt>
                <c:pt idx="51">
                  <c:v>93.326</c:v>
                </c:pt>
                <c:pt idx="52">
                  <c:v>94.117</c:v>
                </c:pt>
                <c:pt idx="53">
                  <c:v>94.931</c:v>
                </c:pt>
                <c:pt idx="54">
                  <c:v>95.814</c:v>
                </c:pt>
                <c:pt idx="55">
                  <c:v>96.609</c:v>
                </c:pt>
                <c:pt idx="56">
                  <c:v>97.437</c:v>
                </c:pt>
                <c:pt idx="57">
                  <c:v>98.297</c:v>
                </c:pt>
                <c:pt idx="58">
                  <c:v>99.122</c:v>
                </c:pt>
                <c:pt idx="59">
                  <c:v>99.983</c:v>
                </c:pt>
                <c:pt idx="60">
                  <c:v>100.757</c:v>
                </c:pt>
                <c:pt idx="61">
                  <c:v>101.615</c:v>
                </c:pt>
                <c:pt idx="62">
                  <c:v>102.478</c:v>
                </c:pt>
                <c:pt idx="63">
                  <c:v>103.268</c:v>
                </c:pt>
                <c:pt idx="64">
                  <c:v>104.145</c:v>
                </c:pt>
                <c:pt idx="65">
                  <c:v>104.969</c:v>
                </c:pt>
                <c:pt idx="66">
                  <c:v>105.758</c:v>
                </c:pt>
                <c:pt idx="67">
                  <c:v>106.646</c:v>
                </c:pt>
                <c:pt idx="68">
                  <c:v>107.46</c:v>
                </c:pt>
                <c:pt idx="69">
                  <c:v>108.27</c:v>
                </c:pt>
                <c:pt idx="70">
                  <c:v>109.14</c:v>
                </c:pt>
                <c:pt idx="71">
                  <c:v>109.935</c:v>
                </c:pt>
              </c:strCache>
            </c:strRef>
          </c:cat>
          <c:val>
            <c:numRef>
              <c:f>'rampa a 10000 1seg'!$E$40:$E$111</c:f>
              <c:numCache>
                <c:formatCode>General</c:formatCode>
                <c:ptCount val="72"/>
                <c:pt idx="0">
                  <c:v>3.2018300000000001E-3</c:v>
                </c:pt>
                <c:pt idx="1">
                  <c:v>3.04931E-3</c:v>
                </c:pt>
                <c:pt idx="2">
                  <c:v>2.9237500000000001E-3</c:v>
                </c:pt>
                <c:pt idx="3">
                  <c:v>2.8004800000000002E-3</c:v>
                </c:pt>
                <c:pt idx="4">
                  <c:v>2.6729100000000001E-3</c:v>
                </c:pt>
                <c:pt idx="5">
                  <c:v>2.5659699999999999E-3</c:v>
                </c:pt>
                <c:pt idx="6">
                  <c:v>2.44823E-3</c:v>
                </c:pt>
                <c:pt idx="7">
                  <c:v>2.3603600000000001E-3</c:v>
                </c:pt>
                <c:pt idx="8">
                  <c:v>2.2610500000000001E-3</c:v>
                </c:pt>
                <c:pt idx="9">
                  <c:v>2.1668600000000001E-3</c:v>
                </c:pt>
                <c:pt idx="10">
                  <c:v>2.0974100000000001E-3</c:v>
                </c:pt>
                <c:pt idx="11">
                  <c:v>2.0053900000000001E-3</c:v>
                </c:pt>
                <c:pt idx="12">
                  <c:v>1.9313399999999999E-3</c:v>
                </c:pt>
                <c:pt idx="13">
                  <c:v>1.86447E-3</c:v>
                </c:pt>
                <c:pt idx="14">
                  <c:v>1.79229E-3</c:v>
                </c:pt>
                <c:pt idx="15">
                  <c:v>1.7226800000000001E-3</c:v>
                </c:pt>
                <c:pt idx="16">
                  <c:v>1.6615499999999999E-3</c:v>
                </c:pt>
                <c:pt idx="17">
                  <c:v>1.60232E-3</c:v>
                </c:pt>
                <c:pt idx="18">
                  <c:v>1.5433199999999999E-3</c:v>
                </c:pt>
                <c:pt idx="19">
                  <c:v>1.48716E-3</c:v>
                </c:pt>
                <c:pt idx="20">
                  <c:v>1.4287200000000001E-3</c:v>
                </c:pt>
                <c:pt idx="21">
                  <c:v>1.3890899999999999E-3</c:v>
                </c:pt>
                <c:pt idx="22">
                  <c:v>1.3412000000000001E-3</c:v>
                </c:pt>
                <c:pt idx="23">
                  <c:v>1.2995999999999999E-3</c:v>
                </c:pt>
                <c:pt idx="24">
                  <c:v>1.2559299999999999E-3</c:v>
                </c:pt>
                <c:pt idx="25">
                  <c:v>1.2179000000000001E-3</c:v>
                </c:pt>
                <c:pt idx="26">
                  <c:v>1.1776200000000001E-3</c:v>
                </c:pt>
                <c:pt idx="27">
                  <c:v>1.14127E-3</c:v>
                </c:pt>
                <c:pt idx="28">
                  <c:v>1.1096999999999999E-3</c:v>
                </c:pt>
                <c:pt idx="29">
                  <c:v>1.0747300000000001E-3</c:v>
                </c:pt>
                <c:pt idx="30">
                  <c:v>1.0368700000000001E-3</c:v>
                </c:pt>
                <c:pt idx="31">
                  <c:v>1.0061099999999999E-3</c:v>
                </c:pt>
                <c:pt idx="32">
                  <c:v>9.7784999999999994E-4</c:v>
                </c:pt>
                <c:pt idx="33">
                  <c:v>9.5003999999999998E-4</c:v>
                </c:pt>
                <c:pt idx="34">
                  <c:v>9.2221000000000002E-4</c:v>
                </c:pt>
                <c:pt idx="35">
                  <c:v>8.9523999999999995E-4</c:v>
                </c:pt>
                <c:pt idx="36">
                  <c:v>8.6947000000000001E-4</c:v>
                </c:pt>
                <c:pt idx="37">
                  <c:v>8.4289E-4</c:v>
                </c:pt>
                <c:pt idx="38">
                  <c:v>8.1921000000000001E-4</c:v>
                </c:pt>
                <c:pt idx="39">
                  <c:v>7.9865000000000003E-4</c:v>
                </c:pt>
                <c:pt idx="40">
                  <c:v>7.8357999999999998E-4</c:v>
                </c:pt>
                <c:pt idx="41">
                  <c:v>7.5829000000000001E-4</c:v>
                </c:pt>
                <c:pt idx="42">
                  <c:v>7.4127999999999998E-4</c:v>
                </c:pt>
                <c:pt idx="43">
                  <c:v>7.1986999999999995E-4</c:v>
                </c:pt>
                <c:pt idx="44">
                  <c:v>7.0244000000000003E-4</c:v>
                </c:pt>
                <c:pt idx="45">
                  <c:v>6.8685999999999997E-4</c:v>
                </c:pt>
                <c:pt idx="46">
                  <c:v>6.7020999999999997E-4</c:v>
                </c:pt>
                <c:pt idx="47">
                  <c:v>6.5340999999999999E-4</c:v>
                </c:pt>
                <c:pt idx="48">
                  <c:v>6.3913000000000001E-4</c:v>
                </c:pt>
                <c:pt idx="49">
                  <c:v>6.2677999999999996E-4</c:v>
                </c:pt>
                <c:pt idx="50">
                  <c:v>6.1037000000000005E-4</c:v>
                </c:pt>
                <c:pt idx="51">
                  <c:v>5.9876999999999999E-4</c:v>
                </c:pt>
                <c:pt idx="52">
                  <c:v>5.8443999999999998E-4</c:v>
                </c:pt>
                <c:pt idx="53">
                  <c:v>5.7096000000000002E-4</c:v>
                </c:pt>
                <c:pt idx="54">
                  <c:v>5.5789999999999995E-4</c:v>
                </c:pt>
                <c:pt idx="55">
                  <c:v>5.4681E-4</c:v>
                </c:pt>
                <c:pt idx="56">
                  <c:v>5.3317999999999996E-4</c:v>
                </c:pt>
                <c:pt idx="57">
                  <c:v>5.2366999999999995E-4</c:v>
                </c:pt>
                <c:pt idx="58">
                  <c:v>5.1453999999999996E-4</c:v>
                </c:pt>
                <c:pt idx="59">
                  <c:v>5.0086E-4</c:v>
                </c:pt>
                <c:pt idx="60">
                  <c:v>4.9165999999999999E-4</c:v>
                </c:pt>
                <c:pt idx="61">
                  <c:v>4.8234999999999999E-4</c:v>
                </c:pt>
                <c:pt idx="62">
                  <c:v>4.7304999999999998E-4</c:v>
                </c:pt>
                <c:pt idx="63">
                  <c:v>4.6516E-4</c:v>
                </c:pt>
                <c:pt idx="64">
                  <c:v>4.5595E-4</c:v>
                </c:pt>
                <c:pt idx="65">
                  <c:v>4.4654999999999999E-4</c:v>
                </c:pt>
                <c:pt idx="66">
                  <c:v>4.3787999999999997E-4</c:v>
                </c:pt>
                <c:pt idx="67">
                  <c:v>4.3058000000000001E-4</c:v>
                </c:pt>
                <c:pt idx="68">
                  <c:v>4.2258999999999998E-4</c:v>
                </c:pt>
                <c:pt idx="69">
                  <c:v>4.1323999999999999E-4</c:v>
                </c:pt>
                <c:pt idx="70">
                  <c:v>4.0818000000000001E-4</c:v>
                </c:pt>
                <c:pt idx="71">
                  <c:v>4.0182E-4</c:v>
                </c:pt>
              </c:numCache>
            </c:numRef>
          </c:val>
          <c:smooth val="0"/>
          <c:extLst>
            <c:ext xmlns:c16="http://schemas.microsoft.com/office/drawing/2014/chart" uri="{C3380CC4-5D6E-409C-BE32-E72D297353CC}">
              <c16:uniqueId val="{00000003-EB18-4F7D-B8DC-BE74712FA86C}"/>
            </c:ext>
          </c:extLst>
        </c:ser>
        <c:ser>
          <c:idx val="2"/>
          <c:order val="2"/>
          <c:tx>
            <c:v>Rampa del aceite de palmiste a una velocidad de cizalla de 1000 Hz</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71"/>
              <c:layout>
                <c:manualLayout>
                  <c:x val="-3.5873508209911982E-3"/>
                  <c:y val="2.35338321299048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18-4F7D-B8DC-BE74712FA86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3"/>
                </a:solidFill>
                <a:prstDash val="sysDot"/>
              </a:ln>
              <a:effectLst/>
            </c:spPr>
            <c:trendlineType val="poly"/>
            <c:order val="2"/>
            <c:dispRSqr val="1"/>
            <c:dispEq val="1"/>
            <c:trendlineLbl>
              <c:layout>
                <c:manualLayout>
                  <c:x val="-0.67003511884958045"/>
                  <c:y val="-0.15069987998712056"/>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cat>
            <c:strRef>
              <c:f>'rampa 20ºC - 110ºC a 49000'!$G$40:$G$111</c:f>
              <c:strCache>
                <c:ptCount val="72"/>
                <c:pt idx="0">
                  <c:v>50.77</c:v>
                </c:pt>
                <c:pt idx="1">
                  <c:v>51.582</c:v>
                </c:pt>
                <c:pt idx="2">
                  <c:v>52.465</c:v>
                </c:pt>
                <c:pt idx="3">
                  <c:v>53.272</c:v>
                </c:pt>
                <c:pt idx="4">
                  <c:v>54.131</c:v>
                </c:pt>
                <c:pt idx="5">
                  <c:v>54.946</c:v>
                </c:pt>
                <c:pt idx="6">
                  <c:v>55.778</c:v>
                </c:pt>
                <c:pt idx="7">
                  <c:v>56.613</c:v>
                </c:pt>
                <c:pt idx="8">
                  <c:v>57.448</c:v>
                </c:pt>
                <c:pt idx="9">
                  <c:v>58.3</c:v>
                </c:pt>
                <c:pt idx="10">
                  <c:v>59.126</c:v>
                </c:pt>
                <c:pt idx="11">
                  <c:v>59.937</c:v>
                </c:pt>
                <c:pt idx="12">
                  <c:v>60.79</c:v>
                </c:pt>
                <c:pt idx="13">
                  <c:v>61.644</c:v>
                </c:pt>
                <c:pt idx="14">
                  <c:v>62.409</c:v>
                </c:pt>
                <c:pt idx="15">
                  <c:v>63.296</c:v>
                </c:pt>
                <c:pt idx="16">
                  <c:v>64.11</c:v>
                </c:pt>
                <c:pt idx="17">
                  <c:v>64.963</c:v>
                </c:pt>
                <c:pt idx="18">
                  <c:v>65.812</c:v>
                </c:pt>
                <c:pt idx="19">
                  <c:v>66.594</c:v>
                </c:pt>
                <c:pt idx="20">
                  <c:v>67.461</c:v>
                </c:pt>
                <c:pt idx="21">
                  <c:v>68.27</c:v>
                </c:pt>
                <c:pt idx="22">
                  <c:v>69.17</c:v>
                </c:pt>
                <c:pt idx="23">
                  <c:v>69.968</c:v>
                </c:pt>
                <c:pt idx="24">
                  <c:v>70.775</c:v>
                </c:pt>
                <c:pt idx="25">
                  <c:v>71.659</c:v>
                </c:pt>
                <c:pt idx="26">
                  <c:v>72.473</c:v>
                </c:pt>
                <c:pt idx="27">
                  <c:v>73.278</c:v>
                </c:pt>
                <c:pt idx="28">
                  <c:v>74.144</c:v>
                </c:pt>
                <c:pt idx="29">
                  <c:v>74.946</c:v>
                </c:pt>
                <c:pt idx="30">
                  <c:v>75.822</c:v>
                </c:pt>
                <c:pt idx="31">
                  <c:v>76.606</c:v>
                </c:pt>
                <c:pt idx="32">
                  <c:v>77.44</c:v>
                </c:pt>
                <c:pt idx="33">
                  <c:v>78.307</c:v>
                </c:pt>
                <c:pt idx="34">
                  <c:v>79.116</c:v>
                </c:pt>
                <c:pt idx="35">
                  <c:v>79.943</c:v>
                </c:pt>
                <c:pt idx="36">
                  <c:v>80.79</c:v>
                </c:pt>
                <c:pt idx="37">
                  <c:v>81.607</c:v>
                </c:pt>
                <c:pt idx="38">
                  <c:v>82.485</c:v>
                </c:pt>
                <c:pt idx="39">
                  <c:v>83.297</c:v>
                </c:pt>
                <c:pt idx="40">
                  <c:v>84.09</c:v>
                </c:pt>
                <c:pt idx="41">
                  <c:v>84.978</c:v>
                </c:pt>
                <c:pt idx="42">
                  <c:v>85.801</c:v>
                </c:pt>
                <c:pt idx="43">
                  <c:v>86.653</c:v>
                </c:pt>
                <c:pt idx="44">
                  <c:v>87.455</c:v>
                </c:pt>
                <c:pt idx="45">
                  <c:v>88.274</c:v>
                </c:pt>
                <c:pt idx="46">
                  <c:v>89.145</c:v>
                </c:pt>
                <c:pt idx="47">
                  <c:v>89.97</c:v>
                </c:pt>
                <c:pt idx="48">
                  <c:v>90.779</c:v>
                </c:pt>
                <c:pt idx="49">
                  <c:v>91.632</c:v>
                </c:pt>
                <c:pt idx="50">
                  <c:v>92.444</c:v>
                </c:pt>
                <c:pt idx="51">
                  <c:v>93.326</c:v>
                </c:pt>
                <c:pt idx="52">
                  <c:v>94.117</c:v>
                </c:pt>
                <c:pt idx="53">
                  <c:v>94.931</c:v>
                </c:pt>
                <c:pt idx="54">
                  <c:v>95.814</c:v>
                </c:pt>
                <c:pt idx="55">
                  <c:v>96.609</c:v>
                </c:pt>
                <c:pt idx="56">
                  <c:v>97.437</c:v>
                </c:pt>
                <c:pt idx="57">
                  <c:v>98.297</c:v>
                </c:pt>
                <c:pt idx="58">
                  <c:v>99.122</c:v>
                </c:pt>
                <c:pt idx="59">
                  <c:v>99.983</c:v>
                </c:pt>
                <c:pt idx="60">
                  <c:v>100.757</c:v>
                </c:pt>
                <c:pt idx="61">
                  <c:v>101.615</c:v>
                </c:pt>
                <c:pt idx="62">
                  <c:v>102.478</c:v>
                </c:pt>
                <c:pt idx="63">
                  <c:v>103.268</c:v>
                </c:pt>
                <c:pt idx="64">
                  <c:v>104.145</c:v>
                </c:pt>
                <c:pt idx="65">
                  <c:v>104.969</c:v>
                </c:pt>
                <c:pt idx="66">
                  <c:v>105.758</c:v>
                </c:pt>
                <c:pt idx="67">
                  <c:v>106.646</c:v>
                </c:pt>
                <c:pt idx="68">
                  <c:v>107.46</c:v>
                </c:pt>
                <c:pt idx="69">
                  <c:v>108.27</c:v>
                </c:pt>
                <c:pt idx="70">
                  <c:v>109.14</c:v>
                </c:pt>
                <c:pt idx="71">
                  <c:v>109.935</c:v>
                </c:pt>
              </c:strCache>
            </c:strRef>
          </c:cat>
          <c:val>
            <c:numRef>
              <c:f>'rampa a 1000 1seg'!$E$40:$E$111</c:f>
              <c:numCache>
                <c:formatCode>General</c:formatCode>
                <c:ptCount val="72"/>
                <c:pt idx="0">
                  <c:v>1.1491700000000001E-2</c:v>
                </c:pt>
                <c:pt idx="1">
                  <c:v>1.11276E-2</c:v>
                </c:pt>
                <c:pt idx="2">
                  <c:v>1.07721E-2</c:v>
                </c:pt>
                <c:pt idx="3">
                  <c:v>1.0459E-2</c:v>
                </c:pt>
                <c:pt idx="4">
                  <c:v>1.01402E-2</c:v>
                </c:pt>
                <c:pt idx="5">
                  <c:v>9.8307299999999993E-3</c:v>
                </c:pt>
                <c:pt idx="6">
                  <c:v>9.5455100000000001E-3</c:v>
                </c:pt>
                <c:pt idx="7">
                  <c:v>9.2633899999999998E-3</c:v>
                </c:pt>
                <c:pt idx="8">
                  <c:v>8.9847599999999996E-3</c:v>
                </c:pt>
                <c:pt idx="9">
                  <c:v>8.7269600000000006E-3</c:v>
                </c:pt>
                <c:pt idx="10">
                  <c:v>8.4746000000000005E-3</c:v>
                </c:pt>
                <c:pt idx="11">
                  <c:v>8.2387499999999995E-3</c:v>
                </c:pt>
                <c:pt idx="12">
                  <c:v>8.0043200000000005E-3</c:v>
                </c:pt>
                <c:pt idx="13">
                  <c:v>7.7918500000000003E-3</c:v>
                </c:pt>
                <c:pt idx="14">
                  <c:v>7.5744799999999998E-3</c:v>
                </c:pt>
                <c:pt idx="15">
                  <c:v>7.365E-3</c:v>
                </c:pt>
                <c:pt idx="16">
                  <c:v>7.1725799999999996E-3</c:v>
                </c:pt>
                <c:pt idx="17">
                  <c:v>6.9790299999999998E-3</c:v>
                </c:pt>
                <c:pt idx="18">
                  <c:v>6.7889600000000001E-3</c:v>
                </c:pt>
                <c:pt idx="19">
                  <c:v>6.6199900000000001E-3</c:v>
                </c:pt>
                <c:pt idx="20">
                  <c:v>6.4376399999999997E-3</c:v>
                </c:pt>
                <c:pt idx="21">
                  <c:v>6.2776999999999998E-3</c:v>
                </c:pt>
                <c:pt idx="22">
                  <c:v>6.1172600000000002E-3</c:v>
                </c:pt>
                <c:pt idx="23">
                  <c:v>5.9627899999999999E-3</c:v>
                </c:pt>
                <c:pt idx="24">
                  <c:v>5.8091799999999997E-3</c:v>
                </c:pt>
                <c:pt idx="25">
                  <c:v>5.6692799999999996E-3</c:v>
                </c:pt>
                <c:pt idx="26">
                  <c:v>5.5286800000000002E-3</c:v>
                </c:pt>
                <c:pt idx="27">
                  <c:v>5.3811099999999997E-3</c:v>
                </c:pt>
                <c:pt idx="28">
                  <c:v>5.2603800000000003E-3</c:v>
                </c:pt>
                <c:pt idx="29">
                  <c:v>5.1299300000000004E-3</c:v>
                </c:pt>
                <c:pt idx="30">
                  <c:v>5.0045200000000001E-3</c:v>
                </c:pt>
                <c:pt idx="31">
                  <c:v>4.8825300000000004E-3</c:v>
                </c:pt>
                <c:pt idx="32">
                  <c:v>4.7708899999999999E-3</c:v>
                </c:pt>
                <c:pt idx="33">
                  <c:v>4.6679800000000004E-3</c:v>
                </c:pt>
                <c:pt idx="34">
                  <c:v>4.5594700000000004E-3</c:v>
                </c:pt>
                <c:pt idx="35">
                  <c:v>4.4570299999999998E-3</c:v>
                </c:pt>
                <c:pt idx="36">
                  <c:v>4.3551500000000003E-3</c:v>
                </c:pt>
                <c:pt idx="37">
                  <c:v>4.2581499999999996E-3</c:v>
                </c:pt>
                <c:pt idx="38">
                  <c:v>4.1675200000000001E-3</c:v>
                </c:pt>
                <c:pt idx="39">
                  <c:v>4.0654000000000003E-3</c:v>
                </c:pt>
                <c:pt idx="40">
                  <c:v>3.9809800000000003E-3</c:v>
                </c:pt>
                <c:pt idx="41">
                  <c:v>3.89792E-3</c:v>
                </c:pt>
                <c:pt idx="42">
                  <c:v>3.8141500000000001E-3</c:v>
                </c:pt>
                <c:pt idx="43">
                  <c:v>3.7301399999999998E-3</c:v>
                </c:pt>
                <c:pt idx="44">
                  <c:v>3.65438E-3</c:v>
                </c:pt>
                <c:pt idx="45">
                  <c:v>3.57924E-3</c:v>
                </c:pt>
                <c:pt idx="46">
                  <c:v>3.50132E-3</c:v>
                </c:pt>
                <c:pt idx="47">
                  <c:v>3.4319400000000001E-3</c:v>
                </c:pt>
                <c:pt idx="48">
                  <c:v>3.3617600000000001E-3</c:v>
                </c:pt>
                <c:pt idx="49">
                  <c:v>3.2887900000000002E-3</c:v>
                </c:pt>
                <c:pt idx="50">
                  <c:v>3.2190299999999999E-3</c:v>
                </c:pt>
                <c:pt idx="51">
                  <c:v>3.1567700000000001E-3</c:v>
                </c:pt>
                <c:pt idx="52">
                  <c:v>3.0905500000000001E-3</c:v>
                </c:pt>
                <c:pt idx="53">
                  <c:v>3.03112E-3</c:v>
                </c:pt>
                <c:pt idx="54">
                  <c:v>2.9735999999999999E-3</c:v>
                </c:pt>
                <c:pt idx="55">
                  <c:v>2.9136399999999999E-3</c:v>
                </c:pt>
                <c:pt idx="56">
                  <c:v>2.8594699999999998E-3</c:v>
                </c:pt>
                <c:pt idx="57">
                  <c:v>2.8047300000000001E-3</c:v>
                </c:pt>
                <c:pt idx="58">
                  <c:v>2.7527099999999998E-3</c:v>
                </c:pt>
                <c:pt idx="59">
                  <c:v>2.7009199999999999E-3</c:v>
                </c:pt>
                <c:pt idx="60">
                  <c:v>2.6537100000000001E-3</c:v>
                </c:pt>
                <c:pt idx="61">
                  <c:v>2.6050700000000001E-3</c:v>
                </c:pt>
                <c:pt idx="62">
                  <c:v>2.5583200000000002E-3</c:v>
                </c:pt>
                <c:pt idx="63">
                  <c:v>2.5103500000000002E-3</c:v>
                </c:pt>
                <c:pt idx="64">
                  <c:v>2.4653100000000001E-3</c:v>
                </c:pt>
                <c:pt idx="65">
                  <c:v>2.4184800000000002E-3</c:v>
                </c:pt>
                <c:pt idx="66">
                  <c:v>2.3739099999999999E-3</c:v>
                </c:pt>
                <c:pt idx="67">
                  <c:v>2.3313299999999999E-3</c:v>
                </c:pt>
                <c:pt idx="68">
                  <c:v>2.2919799999999999E-3</c:v>
                </c:pt>
                <c:pt idx="69">
                  <c:v>2.2500200000000001E-3</c:v>
                </c:pt>
                <c:pt idx="70">
                  <c:v>2.21302E-3</c:v>
                </c:pt>
                <c:pt idx="71">
                  <c:v>2.1776199999999999E-3</c:v>
                </c:pt>
              </c:numCache>
            </c:numRef>
          </c:val>
          <c:smooth val="0"/>
          <c:extLst>
            <c:ext xmlns:c16="http://schemas.microsoft.com/office/drawing/2014/chart" uri="{C3380CC4-5D6E-409C-BE32-E72D297353CC}">
              <c16:uniqueId val="{00000005-EB18-4F7D-B8DC-BE74712FA86C}"/>
            </c:ext>
          </c:extLst>
        </c:ser>
        <c:ser>
          <c:idx val="3"/>
          <c:order val="3"/>
          <c:tx>
            <c:v>Rampa del aceite de palmiste a una velocidad de cizalla de 100 Hz</c:v>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71"/>
              <c:layout>
                <c:manualLayout>
                  <c:x val="-3.0284876804926291E-3"/>
                  <c:y val="-1.51936920747978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B18-4F7D-B8DC-BE74712FA86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4"/>
                </a:solidFill>
                <a:prstDash val="sysDot"/>
              </a:ln>
              <a:effectLst/>
            </c:spPr>
            <c:trendlineType val="poly"/>
            <c:order val="2"/>
            <c:dispRSqr val="1"/>
            <c:dispEq val="1"/>
            <c:trendlineLbl>
              <c:layout>
                <c:manualLayout>
                  <c:x val="-0.69194435202641924"/>
                  <c:y val="-0.36026129633424075"/>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cat>
            <c:strRef>
              <c:f>'rampa 20ºC - 110ºC a 49000'!$G$40:$G$111</c:f>
              <c:strCache>
                <c:ptCount val="72"/>
                <c:pt idx="0">
                  <c:v>50.77</c:v>
                </c:pt>
                <c:pt idx="1">
                  <c:v>51.582</c:v>
                </c:pt>
                <c:pt idx="2">
                  <c:v>52.465</c:v>
                </c:pt>
                <c:pt idx="3">
                  <c:v>53.272</c:v>
                </c:pt>
                <c:pt idx="4">
                  <c:v>54.131</c:v>
                </c:pt>
                <c:pt idx="5">
                  <c:v>54.946</c:v>
                </c:pt>
                <c:pt idx="6">
                  <c:v>55.778</c:v>
                </c:pt>
                <c:pt idx="7">
                  <c:v>56.613</c:v>
                </c:pt>
                <c:pt idx="8">
                  <c:v>57.448</c:v>
                </c:pt>
                <c:pt idx="9">
                  <c:v>58.3</c:v>
                </c:pt>
                <c:pt idx="10">
                  <c:v>59.126</c:v>
                </c:pt>
                <c:pt idx="11">
                  <c:v>59.937</c:v>
                </c:pt>
                <c:pt idx="12">
                  <c:v>60.79</c:v>
                </c:pt>
                <c:pt idx="13">
                  <c:v>61.644</c:v>
                </c:pt>
                <c:pt idx="14">
                  <c:v>62.409</c:v>
                </c:pt>
                <c:pt idx="15">
                  <c:v>63.296</c:v>
                </c:pt>
                <c:pt idx="16">
                  <c:v>64.11</c:v>
                </c:pt>
                <c:pt idx="17">
                  <c:v>64.963</c:v>
                </c:pt>
                <c:pt idx="18">
                  <c:v>65.812</c:v>
                </c:pt>
                <c:pt idx="19">
                  <c:v>66.594</c:v>
                </c:pt>
                <c:pt idx="20">
                  <c:v>67.461</c:v>
                </c:pt>
                <c:pt idx="21">
                  <c:v>68.27</c:v>
                </c:pt>
                <c:pt idx="22">
                  <c:v>69.17</c:v>
                </c:pt>
                <c:pt idx="23">
                  <c:v>69.968</c:v>
                </c:pt>
                <c:pt idx="24">
                  <c:v>70.775</c:v>
                </c:pt>
                <c:pt idx="25">
                  <c:v>71.659</c:v>
                </c:pt>
                <c:pt idx="26">
                  <c:v>72.473</c:v>
                </c:pt>
                <c:pt idx="27">
                  <c:v>73.278</c:v>
                </c:pt>
                <c:pt idx="28">
                  <c:v>74.144</c:v>
                </c:pt>
                <c:pt idx="29">
                  <c:v>74.946</c:v>
                </c:pt>
                <c:pt idx="30">
                  <c:v>75.822</c:v>
                </c:pt>
                <c:pt idx="31">
                  <c:v>76.606</c:v>
                </c:pt>
                <c:pt idx="32">
                  <c:v>77.44</c:v>
                </c:pt>
                <c:pt idx="33">
                  <c:v>78.307</c:v>
                </c:pt>
                <c:pt idx="34">
                  <c:v>79.116</c:v>
                </c:pt>
                <c:pt idx="35">
                  <c:v>79.943</c:v>
                </c:pt>
                <c:pt idx="36">
                  <c:v>80.79</c:v>
                </c:pt>
                <c:pt idx="37">
                  <c:v>81.607</c:v>
                </c:pt>
                <c:pt idx="38">
                  <c:v>82.485</c:v>
                </c:pt>
                <c:pt idx="39">
                  <c:v>83.297</c:v>
                </c:pt>
                <c:pt idx="40">
                  <c:v>84.09</c:v>
                </c:pt>
                <c:pt idx="41">
                  <c:v>84.978</c:v>
                </c:pt>
                <c:pt idx="42">
                  <c:v>85.801</c:v>
                </c:pt>
                <c:pt idx="43">
                  <c:v>86.653</c:v>
                </c:pt>
                <c:pt idx="44">
                  <c:v>87.455</c:v>
                </c:pt>
                <c:pt idx="45">
                  <c:v>88.274</c:v>
                </c:pt>
                <c:pt idx="46">
                  <c:v>89.145</c:v>
                </c:pt>
                <c:pt idx="47">
                  <c:v>89.97</c:v>
                </c:pt>
                <c:pt idx="48">
                  <c:v>90.779</c:v>
                </c:pt>
                <c:pt idx="49">
                  <c:v>91.632</c:v>
                </c:pt>
                <c:pt idx="50">
                  <c:v>92.444</c:v>
                </c:pt>
                <c:pt idx="51">
                  <c:v>93.326</c:v>
                </c:pt>
                <c:pt idx="52">
                  <c:v>94.117</c:v>
                </c:pt>
                <c:pt idx="53">
                  <c:v>94.931</c:v>
                </c:pt>
                <c:pt idx="54">
                  <c:v>95.814</c:v>
                </c:pt>
                <c:pt idx="55">
                  <c:v>96.609</c:v>
                </c:pt>
                <c:pt idx="56">
                  <c:v>97.437</c:v>
                </c:pt>
                <c:pt idx="57">
                  <c:v>98.297</c:v>
                </c:pt>
                <c:pt idx="58">
                  <c:v>99.122</c:v>
                </c:pt>
                <c:pt idx="59">
                  <c:v>99.983</c:v>
                </c:pt>
                <c:pt idx="60">
                  <c:v>100.757</c:v>
                </c:pt>
                <c:pt idx="61">
                  <c:v>101.615</c:v>
                </c:pt>
                <c:pt idx="62">
                  <c:v>102.478</c:v>
                </c:pt>
                <c:pt idx="63">
                  <c:v>103.268</c:v>
                </c:pt>
                <c:pt idx="64">
                  <c:v>104.145</c:v>
                </c:pt>
                <c:pt idx="65">
                  <c:v>104.969</c:v>
                </c:pt>
                <c:pt idx="66">
                  <c:v>105.758</c:v>
                </c:pt>
                <c:pt idx="67">
                  <c:v>106.646</c:v>
                </c:pt>
                <c:pt idx="68">
                  <c:v>107.46</c:v>
                </c:pt>
                <c:pt idx="69">
                  <c:v>108.27</c:v>
                </c:pt>
                <c:pt idx="70">
                  <c:v>109.14</c:v>
                </c:pt>
                <c:pt idx="71">
                  <c:v>109.935</c:v>
                </c:pt>
              </c:strCache>
            </c:strRef>
          </c:cat>
          <c:val>
            <c:numRef>
              <c:f>'rampa 1ºC-110ºC  - 100hz'!$E$40:$E$111</c:f>
              <c:numCache>
                <c:formatCode>General</c:formatCode>
                <c:ptCount val="72"/>
                <c:pt idx="0">
                  <c:v>1.22475E-2</c:v>
                </c:pt>
                <c:pt idx="1">
                  <c:v>1.20527E-2</c:v>
                </c:pt>
                <c:pt idx="2">
                  <c:v>1.17918E-2</c:v>
                </c:pt>
                <c:pt idx="3">
                  <c:v>1.11821E-2</c:v>
                </c:pt>
                <c:pt idx="4">
                  <c:v>1.09433E-2</c:v>
                </c:pt>
                <c:pt idx="5">
                  <c:v>1.0555699999999999E-2</c:v>
                </c:pt>
                <c:pt idx="6">
                  <c:v>1.0264499999999999E-2</c:v>
                </c:pt>
                <c:pt idx="7">
                  <c:v>9.9993900000000004E-3</c:v>
                </c:pt>
                <c:pt idx="8">
                  <c:v>9.5129399999999992E-3</c:v>
                </c:pt>
                <c:pt idx="9">
                  <c:v>9.4325899999999994E-3</c:v>
                </c:pt>
                <c:pt idx="10">
                  <c:v>8.9590399999999997E-3</c:v>
                </c:pt>
                <c:pt idx="11">
                  <c:v>8.8111300000000004E-3</c:v>
                </c:pt>
                <c:pt idx="12">
                  <c:v>8.5962599999999997E-3</c:v>
                </c:pt>
                <c:pt idx="13">
                  <c:v>8.3169400000000001E-3</c:v>
                </c:pt>
                <c:pt idx="14">
                  <c:v>8.1954999999999997E-3</c:v>
                </c:pt>
                <c:pt idx="15">
                  <c:v>7.6453199999999997E-3</c:v>
                </c:pt>
                <c:pt idx="16">
                  <c:v>7.6568199999999999E-3</c:v>
                </c:pt>
                <c:pt idx="17">
                  <c:v>7.5389699999999999E-3</c:v>
                </c:pt>
                <c:pt idx="18">
                  <c:v>7.1080099999999997E-3</c:v>
                </c:pt>
                <c:pt idx="19">
                  <c:v>7.0583399999999998E-3</c:v>
                </c:pt>
                <c:pt idx="20">
                  <c:v>6.8253100000000002E-3</c:v>
                </c:pt>
                <c:pt idx="21">
                  <c:v>6.6509899999999999E-3</c:v>
                </c:pt>
                <c:pt idx="22">
                  <c:v>6.5593300000000004E-3</c:v>
                </c:pt>
                <c:pt idx="23">
                  <c:v>6.1862200000000001E-3</c:v>
                </c:pt>
                <c:pt idx="24">
                  <c:v>6.15337E-3</c:v>
                </c:pt>
                <c:pt idx="25">
                  <c:v>6.0314000000000001E-3</c:v>
                </c:pt>
                <c:pt idx="26">
                  <c:v>5.8372600000000004E-3</c:v>
                </c:pt>
                <c:pt idx="27">
                  <c:v>5.8301200000000003E-3</c:v>
                </c:pt>
                <c:pt idx="28">
                  <c:v>5.3471500000000002E-3</c:v>
                </c:pt>
                <c:pt idx="29">
                  <c:v>5.4443299999999998E-3</c:v>
                </c:pt>
                <c:pt idx="30">
                  <c:v>5.4102899999999999E-3</c:v>
                </c:pt>
                <c:pt idx="31">
                  <c:v>5.0439100000000004E-3</c:v>
                </c:pt>
                <c:pt idx="32">
                  <c:v>5.1558400000000001E-3</c:v>
                </c:pt>
                <c:pt idx="33">
                  <c:v>4.7952899999999998E-3</c:v>
                </c:pt>
                <c:pt idx="34">
                  <c:v>4.8498300000000003E-3</c:v>
                </c:pt>
                <c:pt idx="35">
                  <c:v>4.7038999999999996E-3</c:v>
                </c:pt>
                <c:pt idx="36">
                  <c:v>4.5777999999999999E-3</c:v>
                </c:pt>
                <c:pt idx="37">
                  <c:v>4.5928000000000002E-3</c:v>
                </c:pt>
                <c:pt idx="38">
                  <c:v>4.2533900000000001E-3</c:v>
                </c:pt>
                <c:pt idx="39">
                  <c:v>4.2652699999999998E-3</c:v>
                </c:pt>
                <c:pt idx="40">
                  <c:v>4.2329999999999998E-3</c:v>
                </c:pt>
                <c:pt idx="41">
                  <c:v>4.0948399999999998E-3</c:v>
                </c:pt>
                <c:pt idx="42">
                  <c:v>4.1069599999999998E-3</c:v>
                </c:pt>
                <c:pt idx="43">
                  <c:v>3.7123099999999999E-3</c:v>
                </c:pt>
                <c:pt idx="44">
                  <c:v>3.86689E-3</c:v>
                </c:pt>
                <c:pt idx="45">
                  <c:v>3.86996E-3</c:v>
                </c:pt>
                <c:pt idx="46">
                  <c:v>3.5381900000000001E-3</c:v>
                </c:pt>
                <c:pt idx="47">
                  <c:v>3.6442200000000001E-3</c:v>
                </c:pt>
                <c:pt idx="48">
                  <c:v>3.5475099999999998E-3</c:v>
                </c:pt>
                <c:pt idx="49">
                  <c:v>3.4341799999999998E-3</c:v>
                </c:pt>
                <c:pt idx="50">
                  <c:v>3.46387E-3</c:v>
                </c:pt>
                <c:pt idx="51">
                  <c:v>3.17337E-3</c:v>
                </c:pt>
                <c:pt idx="52">
                  <c:v>3.22441E-3</c:v>
                </c:pt>
                <c:pt idx="53">
                  <c:v>3.2452000000000002E-3</c:v>
                </c:pt>
                <c:pt idx="54">
                  <c:v>3.08391E-3</c:v>
                </c:pt>
                <c:pt idx="55">
                  <c:v>3.1134999999999999E-3</c:v>
                </c:pt>
                <c:pt idx="56">
                  <c:v>2.99146E-3</c:v>
                </c:pt>
                <c:pt idx="57">
                  <c:v>3.0326099999999998E-3</c:v>
                </c:pt>
                <c:pt idx="58">
                  <c:v>2.6800399999999999E-3</c:v>
                </c:pt>
                <c:pt idx="59">
                  <c:v>2.86222E-3</c:v>
                </c:pt>
                <c:pt idx="60">
                  <c:v>2.8812899999999999E-3</c:v>
                </c:pt>
                <c:pt idx="61">
                  <c:v>2.5689599999999999E-3</c:v>
                </c:pt>
                <c:pt idx="62">
                  <c:v>2.7022600000000002E-3</c:v>
                </c:pt>
                <c:pt idx="63">
                  <c:v>2.6298300000000001E-3</c:v>
                </c:pt>
                <c:pt idx="64">
                  <c:v>2.5259200000000001E-3</c:v>
                </c:pt>
                <c:pt idx="65">
                  <c:v>2.6124199999999998E-3</c:v>
                </c:pt>
                <c:pt idx="66">
                  <c:v>2.31818E-3</c:v>
                </c:pt>
                <c:pt idx="67">
                  <c:v>2.3826099999999998E-3</c:v>
                </c:pt>
                <c:pt idx="68">
                  <c:v>2.4327900000000002E-3</c:v>
                </c:pt>
                <c:pt idx="69">
                  <c:v>2.3180200000000001E-3</c:v>
                </c:pt>
                <c:pt idx="70">
                  <c:v>2.3765800000000001E-3</c:v>
                </c:pt>
                <c:pt idx="71">
                  <c:v>2.0458999999999998E-3</c:v>
                </c:pt>
              </c:numCache>
            </c:numRef>
          </c:val>
          <c:smooth val="0"/>
          <c:extLst>
            <c:ext xmlns:c16="http://schemas.microsoft.com/office/drawing/2014/chart" uri="{C3380CC4-5D6E-409C-BE32-E72D297353CC}">
              <c16:uniqueId val="{00000007-EB18-4F7D-B8DC-BE74712FA86C}"/>
            </c:ext>
          </c:extLst>
        </c:ser>
        <c:ser>
          <c:idx val="4"/>
          <c:order val="4"/>
          <c:tx>
            <c:v>Rampa del aceite de palmiste a una velocidad de cizalla de 10 Hz</c:v>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71"/>
              <c:layout>
                <c:manualLayout>
                  <c:x val="-3.3531788429918901E-4"/>
                  <c:y val="-5.1154964550592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B18-4F7D-B8DC-BE74712FA86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5"/>
                </a:solidFill>
                <a:prstDash val="sysDot"/>
              </a:ln>
              <a:effectLst/>
            </c:spPr>
            <c:trendlineType val="poly"/>
            <c:order val="2"/>
            <c:dispRSqr val="1"/>
            <c:dispEq val="1"/>
            <c:trendlineLbl>
              <c:layout>
                <c:manualLayout>
                  <c:x val="-0.29131837393565241"/>
                  <c:y val="-0.18408531647298729"/>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cat>
            <c:strRef>
              <c:f>'rampa 20ºC - 110ºC a 49000'!$G$40:$G$111</c:f>
              <c:strCache>
                <c:ptCount val="72"/>
                <c:pt idx="0">
                  <c:v>50.77</c:v>
                </c:pt>
                <c:pt idx="1">
                  <c:v>51.582</c:v>
                </c:pt>
                <c:pt idx="2">
                  <c:v>52.465</c:v>
                </c:pt>
                <c:pt idx="3">
                  <c:v>53.272</c:v>
                </c:pt>
                <c:pt idx="4">
                  <c:v>54.131</c:v>
                </c:pt>
                <c:pt idx="5">
                  <c:v>54.946</c:v>
                </c:pt>
                <c:pt idx="6">
                  <c:v>55.778</c:v>
                </c:pt>
                <c:pt idx="7">
                  <c:v>56.613</c:v>
                </c:pt>
                <c:pt idx="8">
                  <c:v>57.448</c:v>
                </c:pt>
                <c:pt idx="9">
                  <c:v>58.3</c:v>
                </c:pt>
                <c:pt idx="10">
                  <c:v>59.126</c:v>
                </c:pt>
                <c:pt idx="11">
                  <c:v>59.937</c:v>
                </c:pt>
                <c:pt idx="12">
                  <c:v>60.79</c:v>
                </c:pt>
                <c:pt idx="13">
                  <c:v>61.644</c:v>
                </c:pt>
                <c:pt idx="14">
                  <c:v>62.409</c:v>
                </c:pt>
                <c:pt idx="15">
                  <c:v>63.296</c:v>
                </c:pt>
                <c:pt idx="16">
                  <c:v>64.11</c:v>
                </c:pt>
                <c:pt idx="17">
                  <c:v>64.963</c:v>
                </c:pt>
                <c:pt idx="18">
                  <c:v>65.812</c:v>
                </c:pt>
                <c:pt idx="19">
                  <c:v>66.594</c:v>
                </c:pt>
                <c:pt idx="20">
                  <c:v>67.461</c:v>
                </c:pt>
                <c:pt idx="21">
                  <c:v>68.27</c:v>
                </c:pt>
                <c:pt idx="22">
                  <c:v>69.17</c:v>
                </c:pt>
                <c:pt idx="23">
                  <c:v>69.968</c:v>
                </c:pt>
                <c:pt idx="24">
                  <c:v>70.775</c:v>
                </c:pt>
                <c:pt idx="25">
                  <c:v>71.659</c:v>
                </c:pt>
                <c:pt idx="26">
                  <c:v>72.473</c:v>
                </c:pt>
                <c:pt idx="27">
                  <c:v>73.278</c:v>
                </c:pt>
                <c:pt idx="28">
                  <c:v>74.144</c:v>
                </c:pt>
                <c:pt idx="29">
                  <c:v>74.946</c:v>
                </c:pt>
                <c:pt idx="30">
                  <c:v>75.822</c:v>
                </c:pt>
                <c:pt idx="31">
                  <c:v>76.606</c:v>
                </c:pt>
                <c:pt idx="32">
                  <c:v>77.44</c:v>
                </c:pt>
                <c:pt idx="33">
                  <c:v>78.307</c:v>
                </c:pt>
                <c:pt idx="34">
                  <c:v>79.116</c:v>
                </c:pt>
                <c:pt idx="35">
                  <c:v>79.943</c:v>
                </c:pt>
                <c:pt idx="36">
                  <c:v>80.79</c:v>
                </c:pt>
                <c:pt idx="37">
                  <c:v>81.607</c:v>
                </c:pt>
                <c:pt idx="38">
                  <c:v>82.485</c:v>
                </c:pt>
                <c:pt idx="39">
                  <c:v>83.297</c:v>
                </c:pt>
                <c:pt idx="40">
                  <c:v>84.09</c:v>
                </c:pt>
                <c:pt idx="41">
                  <c:v>84.978</c:v>
                </c:pt>
                <c:pt idx="42">
                  <c:v>85.801</c:v>
                </c:pt>
                <c:pt idx="43">
                  <c:v>86.653</c:v>
                </c:pt>
                <c:pt idx="44">
                  <c:v>87.455</c:v>
                </c:pt>
                <c:pt idx="45">
                  <c:v>88.274</c:v>
                </c:pt>
                <c:pt idx="46">
                  <c:v>89.145</c:v>
                </c:pt>
                <c:pt idx="47">
                  <c:v>89.97</c:v>
                </c:pt>
                <c:pt idx="48">
                  <c:v>90.779</c:v>
                </c:pt>
                <c:pt idx="49">
                  <c:v>91.632</c:v>
                </c:pt>
                <c:pt idx="50">
                  <c:v>92.444</c:v>
                </c:pt>
                <c:pt idx="51">
                  <c:v>93.326</c:v>
                </c:pt>
                <c:pt idx="52">
                  <c:v>94.117</c:v>
                </c:pt>
                <c:pt idx="53">
                  <c:v>94.931</c:v>
                </c:pt>
                <c:pt idx="54">
                  <c:v>95.814</c:v>
                </c:pt>
                <c:pt idx="55">
                  <c:v>96.609</c:v>
                </c:pt>
                <c:pt idx="56">
                  <c:v>97.437</c:v>
                </c:pt>
                <c:pt idx="57">
                  <c:v>98.297</c:v>
                </c:pt>
                <c:pt idx="58">
                  <c:v>99.122</c:v>
                </c:pt>
                <c:pt idx="59">
                  <c:v>99.983</c:v>
                </c:pt>
                <c:pt idx="60">
                  <c:v>100.757</c:v>
                </c:pt>
                <c:pt idx="61">
                  <c:v>101.615</c:v>
                </c:pt>
                <c:pt idx="62">
                  <c:v>102.478</c:v>
                </c:pt>
                <c:pt idx="63">
                  <c:v>103.268</c:v>
                </c:pt>
                <c:pt idx="64">
                  <c:v>104.145</c:v>
                </c:pt>
                <c:pt idx="65">
                  <c:v>104.969</c:v>
                </c:pt>
                <c:pt idx="66">
                  <c:v>105.758</c:v>
                </c:pt>
                <c:pt idx="67">
                  <c:v>106.646</c:v>
                </c:pt>
                <c:pt idx="68">
                  <c:v>107.46</c:v>
                </c:pt>
                <c:pt idx="69">
                  <c:v>108.27</c:v>
                </c:pt>
                <c:pt idx="70">
                  <c:v>109.14</c:v>
                </c:pt>
                <c:pt idx="71">
                  <c:v>109.935</c:v>
                </c:pt>
              </c:strCache>
            </c:strRef>
          </c:cat>
          <c:val>
            <c:numRef>
              <c:f>'rampa_palma_20ºC-110ºC - 10hz'!$E$40:$E$111</c:f>
              <c:numCache>
                <c:formatCode>General</c:formatCode>
                <c:ptCount val="72"/>
                <c:pt idx="0">
                  <c:v>1.9229099999999999E-2</c:v>
                </c:pt>
                <c:pt idx="1">
                  <c:v>1.8681900000000001E-2</c:v>
                </c:pt>
                <c:pt idx="2">
                  <c:v>1.80342E-2</c:v>
                </c:pt>
                <c:pt idx="3">
                  <c:v>1.7587999999999999E-2</c:v>
                </c:pt>
                <c:pt idx="4">
                  <c:v>1.7170399999999999E-2</c:v>
                </c:pt>
                <c:pt idx="5">
                  <c:v>1.65218E-2</c:v>
                </c:pt>
                <c:pt idx="6">
                  <c:v>1.6118799999999999E-2</c:v>
                </c:pt>
                <c:pt idx="7">
                  <c:v>1.55966E-2</c:v>
                </c:pt>
                <c:pt idx="8">
                  <c:v>1.5222299999999999E-2</c:v>
                </c:pt>
                <c:pt idx="9">
                  <c:v>1.4879E-2</c:v>
                </c:pt>
                <c:pt idx="10">
                  <c:v>1.4224499999999999E-2</c:v>
                </c:pt>
                <c:pt idx="11">
                  <c:v>1.39557E-2</c:v>
                </c:pt>
                <c:pt idx="12">
                  <c:v>1.3701899999999999E-2</c:v>
                </c:pt>
                <c:pt idx="13">
                  <c:v>1.3167999999999999E-2</c:v>
                </c:pt>
                <c:pt idx="14">
                  <c:v>1.2844299999999999E-2</c:v>
                </c:pt>
                <c:pt idx="15">
                  <c:v>1.24134E-2</c:v>
                </c:pt>
                <c:pt idx="16">
                  <c:v>1.21414E-2</c:v>
                </c:pt>
                <c:pt idx="17">
                  <c:v>1.1951099999999999E-2</c:v>
                </c:pt>
                <c:pt idx="18">
                  <c:v>1.14635E-2</c:v>
                </c:pt>
                <c:pt idx="19">
                  <c:v>1.12503E-2</c:v>
                </c:pt>
                <c:pt idx="20">
                  <c:v>1.09199E-2</c:v>
                </c:pt>
                <c:pt idx="21">
                  <c:v>1.06864E-2</c:v>
                </c:pt>
                <c:pt idx="22">
                  <c:v>1.0378699999999999E-2</c:v>
                </c:pt>
                <c:pt idx="23">
                  <c:v>1.01882E-2</c:v>
                </c:pt>
                <c:pt idx="24">
                  <c:v>1.0001400000000001E-2</c:v>
                </c:pt>
                <c:pt idx="25">
                  <c:v>9.5127900000000001E-3</c:v>
                </c:pt>
                <c:pt idx="26">
                  <c:v>9.4088699999999997E-3</c:v>
                </c:pt>
                <c:pt idx="27">
                  <c:v>9.3307700000000004E-3</c:v>
                </c:pt>
                <c:pt idx="28">
                  <c:v>8.9417999999999997E-3</c:v>
                </c:pt>
                <c:pt idx="29">
                  <c:v>8.7462700000000004E-3</c:v>
                </c:pt>
                <c:pt idx="30">
                  <c:v>8.4796100000000003E-3</c:v>
                </c:pt>
                <c:pt idx="31">
                  <c:v>8.3283699999999999E-3</c:v>
                </c:pt>
                <c:pt idx="32">
                  <c:v>8.2632299999999999E-3</c:v>
                </c:pt>
                <c:pt idx="33">
                  <c:v>7.8838099999999998E-3</c:v>
                </c:pt>
                <c:pt idx="34">
                  <c:v>7.78972E-3</c:v>
                </c:pt>
                <c:pt idx="35">
                  <c:v>7.5811300000000002E-3</c:v>
                </c:pt>
                <c:pt idx="36">
                  <c:v>7.47893E-3</c:v>
                </c:pt>
                <c:pt idx="37">
                  <c:v>7.37114E-3</c:v>
                </c:pt>
                <c:pt idx="38">
                  <c:v>6.9831299999999997E-3</c:v>
                </c:pt>
                <c:pt idx="39">
                  <c:v>6.9520900000000002E-3</c:v>
                </c:pt>
                <c:pt idx="40">
                  <c:v>6.9461799999999997E-3</c:v>
                </c:pt>
                <c:pt idx="41">
                  <c:v>6.63096E-3</c:v>
                </c:pt>
                <c:pt idx="42">
                  <c:v>6.4745000000000002E-3</c:v>
                </c:pt>
                <c:pt idx="43">
                  <c:v>6.3199900000000002E-3</c:v>
                </c:pt>
                <c:pt idx="44">
                  <c:v>6.2322599999999999E-3</c:v>
                </c:pt>
                <c:pt idx="45">
                  <c:v>6.0757900000000002E-3</c:v>
                </c:pt>
                <c:pt idx="46">
                  <c:v>5.9741400000000002E-3</c:v>
                </c:pt>
                <c:pt idx="47">
                  <c:v>5.9889699999999997E-3</c:v>
                </c:pt>
                <c:pt idx="48">
                  <c:v>5.7107700000000004E-3</c:v>
                </c:pt>
                <c:pt idx="49">
                  <c:v>5.6395600000000001E-3</c:v>
                </c:pt>
                <c:pt idx="50">
                  <c:v>5.53252E-3</c:v>
                </c:pt>
                <c:pt idx="51">
                  <c:v>5.4725700000000004E-3</c:v>
                </c:pt>
                <c:pt idx="52">
                  <c:v>5.3865800000000002E-3</c:v>
                </c:pt>
                <c:pt idx="53">
                  <c:v>5.0878499999999997E-3</c:v>
                </c:pt>
                <c:pt idx="54">
                  <c:v>5.1017600000000003E-3</c:v>
                </c:pt>
                <c:pt idx="55">
                  <c:v>5.1858700000000004E-3</c:v>
                </c:pt>
                <c:pt idx="56">
                  <c:v>4.8895199999999996E-3</c:v>
                </c:pt>
                <c:pt idx="57">
                  <c:v>4.7712199999999996E-3</c:v>
                </c:pt>
                <c:pt idx="58">
                  <c:v>4.6853900000000002E-3</c:v>
                </c:pt>
                <c:pt idx="59">
                  <c:v>4.6207100000000001E-3</c:v>
                </c:pt>
                <c:pt idx="60">
                  <c:v>4.6757200000000004E-3</c:v>
                </c:pt>
                <c:pt idx="61">
                  <c:v>4.4028399999999999E-3</c:v>
                </c:pt>
                <c:pt idx="62">
                  <c:v>4.3765799999999997E-3</c:v>
                </c:pt>
                <c:pt idx="63">
                  <c:v>4.3399800000000002E-3</c:v>
                </c:pt>
                <c:pt idx="64">
                  <c:v>4.3014300000000002E-3</c:v>
                </c:pt>
                <c:pt idx="65">
                  <c:v>4.2390600000000002E-3</c:v>
                </c:pt>
                <c:pt idx="66">
                  <c:v>4.14738E-3</c:v>
                </c:pt>
                <c:pt idx="67">
                  <c:v>4.0829100000000004E-3</c:v>
                </c:pt>
                <c:pt idx="68">
                  <c:v>3.8219899999999999E-3</c:v>
                </c:pt>
                <c:pt idx="69">
                  <c:v>3.8648100000000002E-3</c:v>
                </c:pt>
                <c:pt idx="70">
                  <c:v>3.9704700000000002E-3</c:v>
                </c:pt>
                <c:pt idx="71">
                  <c:v>3.6986900000000001E-3</c:v>
                </c:pt>
              </c:numCache>
            </c:numRef>
          </c:val>
          <c:smooth val="0"/>
          <c:extLst>
            <c:ext xmlns:c16="http://schemas.microsoft.com/office/drawing/2014/chart" uri="{C3380CC4-5D6E-409C-BE32-E72D297353CC}">
              <c16:uniqueId val="{00000009-EB18-4F7D-B8DC-BE74712FA86C}"/>
            </c:ext>
          </c:extLst>
        </c:ser>
        <c:dLbls>
          <c:showLegendKey val="0"/>
          <c:showVal val="0"/>
          <c:showCatName val="0"/>
          <c:showSerName val="0"/>
          <c:showPercent val="0"/>
          <c:showBubbleSize val="0"/>
        </c:dLbls>
        <c:marker val="1"/>
        <c:smooth val="0"/>
        <c:axId val="-96326240"/>
        <c:axId val="-96325696"/>
      </c:lineChart>
      <c:catAx>
        <c:axId val="-963262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Temperatura (ºC)</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6325696"/>
        <c:crosses val="autoZero"/>
        <c:auto val="1"/>
        <c:lblAlgn val="ctr"/>
        <c:lblOffset val="100"/>
        <c:noMultiLvlLbl val="0"/>
      </c:catAx>
      <c:valAx>
        <c:axId val="-96325696"/>
        <c:scaling>
          <c:orientation val="minMax"/>
          <c:max val="2.0000000000000004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Viscosidad (Pa)</a:t>
                </a:r>
              </a:p>
            </c:rich>
          </c:tx>
          <c:layout>
            <c:manualLayout>
              <c:xMode val="edge"/>
              <c:yMode val="edge"/>
              <c:x val="2.3686066664882744E-3"/>
              <c:y val="0.3386096862373531"/>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6326240"/>
        <c:crosses val="autoZero"/>
        <c:crossBetween val="between"/>
      </c:valAx>
      <c:spPr>
        <a:noFill/>
        <a:ln>
          <a:noFill/>
        </a:ln>
        <a:effectLst/>
      </c:spPr>
    </c:plotArea>
    <c:legend>
      <c:legendPos val="r"/>
      <c:layout>
        <c:manualLayout>
          <c:xMode val="edge"/>
          <c:yMode val="edge"/>
          <c:x val="0"/>
          <c:y val="0.87275746665495813"/>
          <c:w val="0.98825180317027306"/>
          <c:h val="0.125856043087550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Barrido de temperatura del aceite de jatropha, palma y palmiste a una velocidad de cizalla de 49000 (1/seg)</a:t>
            </a:r>
          </a:p>
        </c:rich>
      </c:tx>
      <c:layout>
        <c:manualLayout>
          <c:xMode val="edge"/>
          <c:yMode val="edge"/>
          <c:x val="0.11082735870137445"/>
          <c:y val="0"/>
        </c:manualLayout>
      </c:layout>
      <c:overlay val="0"/>
      <c:spPr>
        <a:noFill/>
        <a:ln>
          <a:noFill/>
        </a:ln>
        <a:effectLst/>
      </c:spPr>
    </c:title>
    <c:autoTitleDeleted val="0"/>
    <c:plotArea>
      <c:layout>
        <c:manualLayout>
          <c:layoutTarget val="inner"/>
          <c:xMode val="edge"/>
          <c:yMode val="edge"/>
          <c:x val="9.7707227491132295E-2"/>
          <c:y val="0.1425653519767428"/>
          <c:w val="0.81401121984352598"/>
          <c:h val="0.52114693210518503"/>
        </c:manualLayout>
      </c:layout>
      <c:lineChart>
        <c:grouping val="standard"/>
        <c:varyColors val="0"/>
        <c:ser>
          <c:idx val="0"/>
          <c:order val="0"/>
          <c:tx>
            <c:v>Rampa del aceite de jatropha a una velocidad de cizalla de 49000 Hz</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67465807988059E-2"/>
                  <c:y val="0.1279139635847406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0A-4FBF-A0EF-7D0F6B2CE289}"/>
                </c:ext>
              </c:extLst>
            </c:dLbl>
            <c:dLbl>
              <c:idx val="71"/>
              <c:layout>
                <c:manualLayout>
                  <c:x val="-5.166492853643791E-3"/>
                  <c:y val="-3.00933842353571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0A-4FBF-A0EF-7D0F6B2CE28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rampa_jatropha!$G$84:$G$155</c:f>
              <c:numCache>
                <c:formatCode>#,##0</c:formatCode>
                <c:ptCount val="72"/>
                <c:pt idx="0">
                  <c:v>50443</c:v>
                </c:pt>
                <c:pt idx="1">
                  <c:v>51496</c:v>
                </c:pt>
                <c:pt idx="2">
                  <c:v>52468</c:v>
                </c:pt>
                <c:pt idx="3">
                  <c:v>53504</c:v>
                </c:pt>
                <c:pt idx="4">
                  <c:v>54002</c:v>
                </c:pt>
                <c:pt idx="5">
                  <c:v>54451</c:v>
                </c:pt>
                <c:pt idx="6">
                  <c:v>55476</c:v>
                </c:pt>
                <c:pt idx="7">
                  <c:v>56461</c:v>
                </c:pt>
                <c:pt idx="8">
                  <c:v>57481</c:v>
                </c:pt>
                <c:pt idx="9">
                  <c:v>58454</c:v>
                </c:pt>
                <c:pt idx="10">
                  <c:v>59458</c:v>
                </c:pt>
                <c:pt idx="11" formatCode="General">
                  <c:v>60487</c:v>
                </c:pt>
                <c:pt idx="12">
                  <c:v>61484</c:v>
                </c:pt>
                <c:pt idx="13">
                  <c:v>62445</c:v>
                </c:pt>
                <c:pt idx="14">
                  <c:v>63482</c:v>
                </c:pt>
                <c:pt idx="15">
                  <c:v>64463</c:v>
                </c:pt>
                <c:pt idx="16">
                  <c:v>65494</c:v>
                </c:pt>
                <c:pt idx="17">
                  <c:v>66453</c:v>
                </c:pt>
                <c:pt idx="18" formatCode="General">
                  <c:v>67478</c:v>
                </c:pt>
                <c:pt idx="19">
                  <c:v>68473</c:v>
                </c:pt>
                <c:pt idx="20">
                  <c:v>69494</c:v>
                </c:pt>
                <c:pt idx="21">
                  <c:v>70481</c:v>
                </c:pt>
                <c:pt idx="22">
                  <c:v>71469</c:v>
                </c:pt>
                <c:pt idx="23">
                  <c:v>72474</c:v>
                </c:pt>
                <c:pt idx="24" formatCode="General">
                  <c:v>73478</c:v>
                </c:pt>
                <c:pt idx="25">
                  <c:v>74484</c:v>
                </c:pt>
                <c:pt idx="26">
                  <c:v>75455</c:v>
                </c:pt>
                <c:pt idx="27">
                  <c:v>76485</c:v>
                </c:pt>
                <c:pt idx="28">
                  <c:v>77457</c:v>
                </c:pt>
                <c:pt idx="29">
                  <c:v>78485</c:v>
                </c:pt>
                <c:pt idx="30">
                  <c:v>79457</c:v>
                </c:pt>
                <c:pt idx="31" formatCode="General">
                  <c:v>80498</c:v>
                </c:pt>
                <c:pt idx="32">
                  <c:v>81495</c:v>
                </c:pt>
                <c:pt idx="33">
                  <c:v>82476</c:v>
                </c:pt>
                <c:pt idx="34">
                  <c:v>83475</c:v>
                </c:pt>
                <c:pt idx="35" formatCode="General">
                  <c:v>84468</c:v>
                </c:pt>
                <c:pt idx="36">
                  <c:v>85482</c:v>
                </c:pt>
                <c:pt idx="37">
                  <c:v>86479</c:v>
                </c:pt>
                <c:pt idx="38">
                  <c:v>87472</c:v>
                </c:pt>
                <c:pt idx="39">
                  <c:v>88464</c:v>
                </c:pt>
                <c:pt idx="40">
                  <c:v>89492</c:v>
                </c:pt>
                <c:pt idx="41">
                  <c:v>90461</c:v>
                </c:pt>
                <c:pt idx="42">
                  <c:v>91513</c:v>
                </c:pt>
                <c:pt idx="43">
                  <c:v>92475</c:v>
                </c:pt>
                <c:pt idx="44">
                  <c:v>93488</c:v>
                </c:pt>
                <c:pt idx="45">
                  <c:v>94499</c:v>
                </c:pt>
                <c:pt idx="46">
                  <c:v>95492</c:v>
                </c:pt>
                <c:pt idx="47">
                  <c:v>96465</c:v>
                </c:pt>
                <c:pt idx="48">
                  <c:v>97468</c:v>
                </c:pt>
                <c:pt idx="49">
                  <c:v>98479</c:v>
                </c:pt>
                <c:pt idx="50">
                  <c:v>99463</c:v>
                </c:pt>
                <c:pt idx="51">
                  <c:v>99968</c:v>
                </c:pt>
                <c:pt idx="52">
                  <c:v>100473</c:v>
                </c:pt>
                <c:pt idx="53" formatCode="General">
                  <c:v>100991</c:v>
                </c:pt>
                <c:pt idx="54" formatCode="General">
                  <c:v>101487</c:v>
                </c:pt>
                <c:pt idx="55">
                  <c:v>101983</c:v>
                </c:pt>
                <c:pt idx="56" formatCode="General">
                  <c:v>102475</c:v>
                </c:pt>
                <c:pt idx="57">
                  <c:v>102961</c:v>
                </c:pt>
                <c:pt idx="58">
                  <c:v>103494</c:v>
                </c:pt>
                <c:pt idx="59">
                  <c:v>103966</c:v>
                </c:pt>
                <c:pt idx="60">
                  <c:v>104465</c:v>
                </c:pt>
                <c:pt idx="61">
                  <c:v>104985</c:v>
                </c:pt>
                <c:pt idx="62">
                  <c:v>105466</c:v>
                </c:pt>
                <c:pt idx="63">
                  <c:v>105986</c:v>
                </c:pt>
                <c:pt idx="64">
                  <c:v>106448</c:v>
                </c:pt>
                <c:pt idx="65">
                  <c:v>106961</c:v>
                </c:pt>
                <c:pt idx="66">
                  <c:v>107492</c:v>
                </c:pt>
                <c:pt idx="67" formatCode="General">
                  <c:v>107975</c:v>
                </c:pt>
                <c:pt idx="68">
                  <c:v>108481</c:v>
                </c:pt>
                <c:pt idx="69">
                  <c:v>108966</c:v>
                </c:pt>
                <c:pt idx="70" formatCode="General">
                  <c:v>109489</c:v>
                </c:pt>
                <c:pt idx="71">
                  <c:v>109976</c:v>
                </c:pt>
              </c:numCache>
            </c:numRef>
          </c:cat>
          <c:val>
            <c:numRef>
              <c:f>rampa_jatropha!$E$84:$E$155</c:f>
              <c:numCache>
                <c:formatCode>General</c:formatCode>
                <c:ptCount val="72"/>
                <c:pt idx="0">
                  <c:v>1.25825E-2</c:v>
                </c:pt>
                <c:pt idx="1">
                  <c:v>1.22305E-2</c:v>
                </c:pt>
                <c:pt idx="2">
                  <c:v>1.1928899999999999E-2</c:v>
                </c:pt>
                <c:pt idx="3">
                  <c:v>1.15902E-2</c:v>
                </c:pt>
                <c:pt idx="4">
                  <c:v>1.1433199999999999E-2</c:v>
                </c:pt>
                <c:pt idx="5">
                  <c:v>1.13109E-2</c:v>
                </c:pt>
                <c:pt idx="6">
                  <c:v>1.10191E-2</c:v>
                </c:pt>
                <c:pt idx="7">
                  <c:v>1.0751200000000001E-2</c:v>
                </c:pt>
                <c:pt idx="8">
                  <c:v>1.0437399999999999E-2</c:v>
                </c:pt>
                <c:pt idx="9">
                  <c:v>1.0198E-2</c:v>
                </c:pt>
                <c:pt idx="10">
                  <c:v>9.9541100000000004E-3</c:v>
                </c:pt>
                <c:pt idx="11">
                  <c:v>9.7149000000000003E-3</c:v>
                </c:pt>
                <c:pt idx="12">
                  <c:v>9.4815000000000003E-3</c:v>
                </c:pt>
                <c:pt idx="13">
                  <c:v>9.2407300000000008E-3</c:v>
                </c:pt>
                <c:pt idx="14">
                  <c:v>9.0303999999999992E-3</c:v>
                </c:pt>
                <c:pt idx="15">
                  <c:v>8.8430999999999996E-3</c:v>
                </c:pt>
                <c:pt idx="16">
                  <c:v>8.6400100000000001E-3</c:v>
                </c:pt>
                <c:pt idx="17">
                  <c:v>8.4539599999999999E-3</c:v>
                </c:pt>
                <c:pt idx="18">
                  <c:v>8.2655300000000001E-3</c:v>
                </c:pt>
                <c:pt idx="19">
                  <c:v>8.08416E-3</c:v>
                </c:pt>
                <c:pt idx="20">
                  <c:v>7.9120800000000002E-3</c:v>
                </c:pt>
                <c:pt idx="21">
                  <c:v>7.7549699999999999E-3</c:v>
                </c:pt>
                <c:pt idx="22">
                  <c:v>7.5843300000000002E-3</c:v>
                </c:pt>
                <c:pt idx="23">
                  <c:v>7.4210200000000004E-3</c:v>
                </c:pt>
                <c:pt idx="24">
                  <c:v>7.2774900000000002E-3</c:v>
                </c:pt>
                <c:pt idx="25">
                  <c:v>7.1452399999999998E-3</c:v>
                </c:pt>
                <c:pt idx="26">
                  <c:v>7.0255400000000003E-3</c:v>
                </c:pt>
                <c:pt idx="27">
                  <c:v>6.9001399999999999E-3</c:v>
                </c:pt>
                <c:pt idx="28">
                  <c:v>6.7869499999999999E-3</c:v>
                </c:pt>
                <c:pt idx="29">
                  <c:v>6.6701599999999996E-3</c:v>
                </c:pt>
                <c:pt idx="30">
                  <c:v>6.55341E-3</c:v>
                </c:pt>
                <c:pt idx="31">
                  <c:v>6.4177799999999997E-3</c:v>
                </c:pt>
                <c:pt idx="32">
                  <c:v>6.3183600000000003E-3</c:v>
                </c:pt>
                <c:pt idx="33">
                  <c:v>6.19821E-3</c:v>
                </c:pt>
                <c:pt idx="34">
                  <c:v>6.0999499999999998E-3</c:v>
                </c:pt>
                <c:pt idx="35">
                  <c:v>5.9810799999999997E-3</c:v>
                </c:pt>
                <c:pt idx="36">
                  <c:v>5.8724900000000002E-3</c:v>
                </c:pt>
                <c:pt idx="37">
                  <c:v>5.8033499999999997E-3</c:v>
                </c:pt>
                <c:pt idx="38">
                  <c:v>5.7359899999999998E-3</c:v>
                </c:pt>
                <c:pt idx="39">
                  <c:v>5.6277200000000001E-3</c:v>
                </c:pt>
                <c:pt idx="40">
                  <c:v>5.5312099999999999E-3</c:v>
                </c:pt>
                <c:pt idx="41">
                  <c:v>5.4651200000000004E-3</c:v>
                </c:pt>
                <c:pt idx="42">
                  <c:v>5.37711E-3</c:v>
                </c:pt>
                <c:pt idx="43">
                  <c:v>5.2950999999999996E-3</c:v>
                </c:pt>
                <c:pt idx="44">
                  <c:v>5.1935599999999998E-3</c:v>
                </c:pt>
                <c:pt idx="45">
                  <c:v>5.1312199999999997E-3</c:v>
                </c:pt>
                <c:pt idx="46">
                  <c:v>5.0577499999999997E-3</c:v>
                </c:pt>
                <c:pt idx="47">
                  <c:v>4.9811600000000001E-3</c:v>
                </c:pt>
                <c:pt idx="48">
                  <c:v>4.8977500000000002E-3</c:v>
                </c:pt>
                <c:pt idx="49">
                  <c:v>4.8247799999999999E-3</c:v>
                </c:pt>
                <c:pt idx="50">
                  <c:v>4.7436199999999996E-3</c:v>
                </c:pt>
                <c:pt idx="51">
                  <c:v>4.7082199999999999E-3</c:v>
                </c:pt>
                <c:pt idx="52">
                  <c:v>4.6699899999999997E-3</c:v>
                </c:pt>
                <c:pt idx="53">
                  <c:v>4.63664E-3</c:v>
                </c:pt>
                <c:pt idx="54">
                  <c:v>4.6139600000000003E-3</c:v>
                </c:pt>
                <c:pt idx="55">
                  <c:v>4.5812800000000001E-3</c:v>
                </c:pt>
                <c:pt idx="56">
                  <c:v>4.5523100000000004E-3</c:v>
                </c:pt>
                <c:pt idx="57">
                  <c:v>4.5076200000000004E-3</c:v>
                </c:pt>
                <c:pt idx="58">
                  <c:v>4.4755200000000002E-3</c:v>
                </c:pt>
                <c:pt idx="59">
                  <c:v>4.4426600000000002E-3</c:v>
                </c:pt>
                <c:pt idx="60">
                  <c:v>4.3963800000000001E-3</c:v>
                </c:pt>
                <c:pt idx="61">
                  <c:v>4.3666E-3</c:v>
                </c:pt>
                <c:pt idx="62">
                  <c:v>4.3415399999999996E-3</c:v>
                </c:pt>
                <c:pt idx="63">
                  <c:v>4.3211999999999999E-3</c:v>
                </c:pt>
                <c:pt idx="64">
                  <c:v>4.2981399999999998E-3</c:v>
                </c:pt>
                <c:pt idx="65">
                  <c:v>4.2762499999999997E-3</c:v>
                </c:pt>
                <c:pt idx="66">
                  <c:v>4.2454800000000003E-3</c:v>
                </c:pt>
                <c:pt idx="67">
                  <c:v>4.2108700000000002E-3</c:v>
                </c:pt>
                <c:pt idx="68">
                  <c:v>4.1901500000000001E-3</c:v>
                </c:pt>
                <c:pt idx="69">
                  <c:v>4.15862E-3</c:v>
                </c:pt>
                <c:pt idx="70">
                  <c:v>4.1457300000000002E-3</c:v>
                </c:pt>
                <c:pt idx="71">
                  <c:v>4.1151699999999996E-3</c:v>
                </c:pt>
              </c:numCache>
            </c:numRef>
          </c:val>
          <c:smooth val="0"/>
          <c:extLst>
            <c:ext xmlns:c16="http://schemas.microsoft.com/office/drawing/2014/chart" uri="{C3380CC4-5D6E-409C-BE32-E72D297353CC}">
              <c16:uniqueId val="{00000002-2C0A-4FBF-A0EF-7D0F6B2CE289}"/>
            </c:ext>
          </c:extLst>
        </c:ser>
        <c:ser>
          <c:idx val="1"/>
          <c:order val="1"/>
          <c:tx>
            <c:v>Rampa del aceite de palma a una velocidad de cizalla de 49000 Hz</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1.7332226442940638E-2"/>
                  <c:y val="-3.14151768764753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0A-4FBF-A0EF-7D0F6B2CE289}"/>
                </c:ext>
              </c:extLst>
            </c:dLbl>
            <c:dLbl>
              <c:idx val="71"/>
              <c:layout>
                <c:manualLayout>
                  <c:x val="-1.4180346459237135E-3"/>
                  <c:y val="-3.00933842353571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0A-4FBF-A0EF-7D0F6B2CE28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rampa_jatropha!$G$84:$G$155</c:f>
              <c:numCache>
                <c:formatCode>#,##0</c:formatCode>
                <c:ptCount val="72"/>
                <c:pt idx="0">
                  <c:v>50443</c:v>
                </c:pt>
                <c:pt idx="1">
                  <c:v>51496</c:v>
                </c:pt>
                <c:pt idx="2">
                  <c:v>52468</c:v>
                </c:pt>
                <c:pt idx="3">
                  <c:v>53504</c:v>
                </c:pt>
                <c:pt idx="4">
                  <c:v>54002</c:v>
                </c:pt>
                <c:pt idx="5">
                  <c:v>54451</c:v>
                </c:pt>
                <c:pt idx="6">
                  <c:v>55476</c:v>
                </c:pt>
                <c:pt idx="7">
                  <c:v>56461</c:v>
                </c:pt>
                <c:pt idx="8">
                  <c:v>57481</c:v>
                </c:pt>
                <c:pt idx="9">
                  <c:v>58454</c:v>
                </c:pt>
                <c:pt idx="10">
                  <c:v>59458</c:v>
                </c:pt>
                <c:pt idx="11" formatCode="General">
                  <c:v>60487</c:v>
                </c:pt>
                <c:pt idx="12">
                  <c:v>61484</c:v>
                </c:pt>
                <c:pt idx="13">
                  <c:v>62445</c:v>
                </c:pt>
                <c:pt idx="14">
                  <c:v>63482</c:v>
                </c:pt>
                <c:pt idx="15">
                  <c:v>64463</c:v>
                </c:pt>
                <c:pt idx="16">
                  <c:v>65494</c:v>
                </c:pt>
                <c:pt idx="17">
                  <c:v>66453</c:v>
                </c:pt>
                <c:pt idx="18" formatCode="General">
                  <c:v>67478</c:v>
                </c:pt>
                <c:pt idx="19">
                  <c:v>68473</c:v>
                </c:pt>
                <c:pt idx="20">
                  <c:v>69494</c:v>
                </c:pt>
                <c:pt idx="21">
                  <c:v>70481</c:v>
                </c:pt>
                <c:pt idx="22">
                  <c:v>71469</c:v>
                </c:pt>
                <c:pt idx="23">
                  <c:v>72474</c:v>
                </c:pt>
                <c:pt idx="24" formatCode="General">
                  <c:v>73478</c:v>
                </c:pt>
                <c:pt idx="25">
                  <c:v>74484</c:v>
                </c:pt>
                <c:pt idx="26">
                  <c:v>75455</c:v>
                </c:pt>
                <c:pt idx="27">
                  <c:v>76485</c:v>
                </c:pt>
                <c:pt idx="28">
                  <c:v>77457</c:v>
                </c:pt>
                <c:pt idx="29">
                  <c:v>78485</c:v>
                </c:pt>
                <c:pt idx="30">
                  <c:v>79457</c:v>
                </c:pt>
                <c:pt idx="31" formatCode="General">
                  <c:v>80498</c:v>
                </c:pt>
                <c:pt idx="32">
                  <c:v>81495</c:v>
                </c:pt>
                <c:pt idx="33">
                  <c:v>82476</c:v>
                </c:pt>
                <c:pt idx="34">
                  <c:v>83475</c:v>
                </c:pt>
                <c:pt idx="35" formatCode="General">
                  <c:v>84468</c:v>
                </c:pt>
                <c:pt idx="36">
                  <c:v>85482</c:v>
                </c:pt>
                <c:pt idx="37">
                  <c:v>86479</c:v>
                </c:pt>
                <c:pt idx="38">
                  <c:v>87472</c:v>
                </c:pt>
                <c:pt idx="39">
                  <c:v>88464</c:v>
                </c:pt>
                <c:pt idx="40">
                  <c:v>89492</c:v>
                </c:pt>
                <c:pt idx="41">
                  <c:v>90461</c:v>
                </c:pt>
                <c:pt idx="42">
                  <c:v>91513</c:v>
                </c:pt>
                <c:pt idx="43">
                  <c:v>92475</c:v>
                </c:pt>
                <c:pt idx="44">
                  <c:v>93488</c:v>
                </c:pt>
                <c:pt idx="45">
                  <c:v>94499</c:v>
                </c:pt>
                <c:pt idx="46">
                  <c:v>95492</c:v>
                </c:pt>
                <c:pt idx="47">
                  <c:v>96465</c:v>
                </c:pt>
                <c:pt idx="48">
                  <c:v>97468</c:v>
                </c:pt>
                <c:pt idx="49">
                  <c:v>98479</c:v>
                </c:pt>
                <c:pt idx="50">
                  <c:v>99463</c:v>
                </c:pt>
                <c:pt idx="51">
                  <c:v>99968</c:v>
                </c:pt>
                <c:pt idx="52">
                  <c:v>100473</c:v>
                </c:pt>
                <c:pt idx="53" formatCode="General">
                  <c:v>100991</c:v>
                </c:pt>
                <c:pt idx="54" formatCode="General">
                  <c:v>101487</c:v>
                </c:pt>
                <c:pt idx="55">
                  <c:v>101983</c:v>
                </c:pt>
                <c:pt idx="56" formatCode="General">
                  <c:v>102475</c:v>
                </c:pt>
                <c:pt idx="57">
                  <c:v>102961</c:v>
                </c:pt>
                <c:pt idx="58">
                  <c:v>103494</c:v>
                </c:pt>
                <c:pt idx="59">
                  <c:v>103966</c:v>
                </c:pt>
                <c:pt idx="60">
                  <c:v>104465</c:v>
                </c:pt>
                <c:pt idx="61">
                  <c:v>104985</c:v>
                </c:pt>
                <c:pt idx="62">
                  <c:v>105466</c:v>
                </c:pt>
                <c:pt idx="63">
                  <c:v>105986</c:v>
                </c:pt>
                <c:pt idx="64">
                  <c:v>106448</c:v>
                </c:pt>
                <c:pt idx="65">
                  <c:v>106961</c:v>
                </c:pt>
                <c:pt idx="66">
                  <c:v>107492</c:v>
                </c:pt>
                <c:pt idx="67" formatCode="General">
                  <c:v>107975</c:v>
                </c:pt>
                <c:pt idx="68">
                  <c:v>108481</c:v>
                </c:pt>
                <c:pt idx="69">
                  <c:v>108966</c:v>
                </c:pt>
                <c:pt idx="70" formatCode="General">
                  <c:v>109489</c:v>
                </c:pt>
                <c:pt idx="71">
                  <c:v>109976</c:v>
                </c:pt>
              </c:numCache>
            </c:numRef>
          </c:cat>
          <c:val>
            <c:numRef>
              <c:f>'rampa 1ºC - 110ºC a 49000'!$E$50:$E$121</c:f>
              <c:numCache>
                <c:formatCode>General</c:formatCode>
                <c:ptCount val="72"/>
                <c:pt idx="0">
                  <c:v>4.7745000000000001E-3</c:v>
                </c:pt>
                <c:pt idx="1">
                  <c:v>4.5061600000000004E-3</c:v>
                </c:pt>
                <c:pt idx="2">
                  <c:v>4.1293800000000002E-3</c:v>
                </c:pt>
                <c:pt idx="3">
                  <c:v>3.8996299999999998E-3</c:v>
                </c:pt>
                <c:pt idx="4">
                  <c:v>3.7800400000000001E-3</c:v>
                </c:pt>
                <c:pt idx="5">
                  <c:v>3.49227E-3</c:v>
                </c:pt>
                <c:pt idx="6">
                  <c:v>3.31285E-3</c:v>
                </c:pt>
                <c:pt idx="7">
                  <c:v>3.1308E-3</c:v>
                </c:pt>
                <c:pt idx="8">
                  <c:v>3.0561799999999999E-3</c:v>
                </c:pt>
                <c:pt idx="9">
                  <c:v>2.9076800000000002E-3</c:v>
                </c:pt>
                <c:pt idx="10">
                  <c:v>2.6953300000000001E-3</c:v>
                </c:pt>
                <c:pt idx="11">
                  <c:v>2.5602699999999999E-3</c:v>
                </c:pt>
                <c:pt idx="12">
                  <c:v>2.50067E-3</c:v>
                </c:pt>
                <c:pt idx="13">
                  <c:v>2.3286600000000002E-3</c:v>
                </c:pt>
                <c:pt idx="14">
                  <c:v>2.2215099999999999E-3</c:v>
                </c:pt>
                <c:pt idx="15">
                  <c:v>2.12963E-3</c:v>
                </c:pt>
                <c:pt idx="16">
                  <c:v>1.9480000000000001E-3</c:v>
                </c:pt>
                <c:pt idx="17">
                  <c:v>1.86633E-3</c:v>
                </c:pt>
                <c:pt idx="18">
                  <c:v>1.82311E-3</c:v>
                </c:pt>
                <c:pt idx="19">
                  <c:v>1.74545E-3</c:v>
                </c:pt>
                <c:pt idx="20">
                  <c:v>1.67516E-3</c:v>
                </c:pt>
                <c:pt idx="21">
                  <c:v>1.6154400000000001E-3</c:v>
                </c:pt>
                <c:pt idx="22">
                  <c:v>1.4847700000000001E-3</c:v>
                </c:pt>
                <c:pt idx="23">
                  <c:v>1.4540200000000001E-3</c:v>
                </c:pt>
                <c:pt idx="24">
                  <c:v>1.40785E-3</c:v>
                </c:pt>
                <c:pt idx="25">
                  <c:v>1.37502E-3</c:v>
                </c:pt>
                <c:pt idx="26">
                  <c:v>1.3542599999999999E-3</c:v>
                </c:pt>
                <c:pt idx="27">
                  <c:v>1.27782E-3</c:v>
                </c:pt>
                <c:pt idx="28">
                  <c:v>1.25406E-3</c:v>
                </c:pt>
                <c:pt idx="29">
                  <c:v>1.20437E-3</c:v>
                </c:pt>
                <c:pt idx="30">
                  <c:v>1.1773700000000001E-3</c:v>
                </c:pt>
                <c:pt idx="31">
                  <c:v>1.1577E-3</c:v>
                </c:pt>
                <c:pt idx="32">
                  <c:v>1.1180299999999999E-3</c:v>
                </c:pt>
                <c:pt idx="33">
                  <c:v>1.09658E-3</c:v>
                </c:pt>
                <c:pt idx="34">
                  <c:v>1.0754899999999999E-3</c:v>
                </c:pt>
                <c:pt idx="35">
                  <c:v>1.0403400000000001E-3</c:v>
                </c:pt>
                <c:pt idx="36">
                  <c:v>1.02103E-3</c:v>
                </c:pt>
                <c:pt idx="37">
                  <c:v>1.00522E-3</c:v>
                </c:pt>
                <c:pt idx="38">
                  <c:v>9.7101000000000002E-4</c:v>
                </c:pt>
                <c:pt idx="39">
                  <c:v>9.546E-4</c:v>
                </c:pt>
                <c:pt idx="40">
                  <c:v>9.3961000000000001E-4</c:v>
                </c:pt>
                <c:pt idx="41">
                  <c:v>9.1025000000000003E-4</c:v>
                </c:pt>
                <c:pt idx="42">
                  <c:v>8.7934999999999999E-4</c:v>
                </c:pt>
                <c:pt idx="43">
                  <c:v>8.4942000000000004E-4</c:v>
                </c:pt>
                <c:pt idx="44">
                  <c:v>8.3684999999999999E-4</c:v>
                </c:pt>
                <c:pt idx="45">
                  <c:v>8.2284000000000003E-4</c:v>
                </c:pt>
                <c:pt idx="46">
                  <c:v>7.9522999999999996E-4</c:v>
                </c:pt>
                <c:pt idx="47">
                  <c:v>7.8509000000000001E-4</c:v>
                </c:pt>
                <c:pt idx="48">
                  <c:v>7.7364999999999997E-4</c:v>
                </c:pt>
                <c:pt idx="49">
                  <c:v>7.4662999999999997E-4</c:v>
                </c:pt>
                <c:pt idx="50">
                  <c:v>7.3508999999999998E-4</c:v>
                </c:pt>
                <c:pt idx="51">
                  <c:v>7.2132000000000001E-4</c:v>
                </c:pt>
                <c:pt idx="52">
                  <c:v>6.9919000000000003E-4</c:v>
                </c:pt>
                <c:pt idx="53">
                  <c:v>6.8891999999999998E-4</c:v>
                </c:pt>
                <c:pt idx="54">
                  <c:v>6.7940999999999997E-4</c:v>
                </c:pt>
                <c:pt idx="55">
                  <c:v>6.5512000000000003E-4</c:v>
                </c:pt>
                <c:pt idx="56">
                  <c:v>6.4837E-4</c:v>
                </c:pt>
                <c:pt idx="57">
                  <c:v>6.3825000000000004E-4</c:v>
                </c:pt>
                <c:pt idx="58">
                  <c:v>5.9807999999999997E-4</c:v>
                </c:pt>
                <c:pt idx="59">
                  <c:v>5.8222999999999999E-4</c:v>
                </c:pt>
                <c:pt idx="60">
                  <c:v>5.7478E-4</c:v>
                </c:pt>
                <c:pt idx="61">
                  <c:v>5.6634000000000003E-4</c:v>
                </c:pt>
                <c:pt idx="62">
                  <c:v>5.5376999999999998E-4</c:v>
                </c:pt>
                <c:pt idx="63">
                  <c:v>5.4142999999999997E-4</c:v>
                </c:pt>
                <c:pt idx="64">
                  <c:v>5.3142E-4</c:v>
                </c:pt>
                <c:pt idx="65">
                  <c:v>5.2373000000000003E-4</c:v>
                </c:pt>
                <c:pt idx="66">
                  <c:v>5.1604000000000005E-4</c:v>
                </c:pt>
                <c:pt idx="67">
                  <c:v>5.0332999999999997E-4</c:v>
                </c:pt>
                <c:pt idx="68">
                  <c:v>4.9841999999999996E-4</c:v>
                </c:pt>
                <c:pt idx="69">
                  <c:v>4.9169000000000003E-4</c:v>
                </c:pt>
                <c:pt idx="70">
                  <c:v>4.8474E-4</c:v>
                </c:pt>
                <c:pt idx="71">
                  <c:v>4.7859999999999998E-4</c:v>
                </c:pt>
              </c:numCache>
            </c:numRef>
          </c:val>
          <c:smooth val="0"/>
          <c:extLst>
            <c:ext xmlns:c16="http://schemas.microsoft.com/office/drawing/2014/chart" uri="{C3380CC4-5D6E-409C-BE32-E72D297353CC}">
              <c16:uniqueId val="{00000005-2C0A-4FBF-A0EF-7D0F6B2CE289}"/>
            </c:ext>
          </c:extLst>
        </c:ser>
        <c:ser>
          <c:idx val="2"/>
          <c:order val="2"/>
          <c:tx>
            <c:v>Rampa del aceite de palmiste a una velocidad de cizalla de 49000 Hz</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1.9462151895549777E-2"/>
                  <c:y val="-3.14151768764753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C0A-4FBF-A0EF-7D0F6B2CE289}"/>
                </c:ext>
              </c:extLst>
            </c:dLbl>
            <c:dLbl>
              <c:idx val="71"/>
              <c:layout>
                <c:manualLayout>
                  <c:x val="-2.3431100138049309E-4"/>
                  <c:y val="-3.00933842353571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C0A-4FBF-A0EF-7D0F6B2CE28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rampa_jatropha!$G$84:$G$155</c:f>
              <c:numCache>
                <c:formatCode>#,##0</c:formatCode>
                <c:ptCount val="72"/>
                <c:pt idx="0">
                  <c:v>50443</c:v>
                </c:pt>
                <c:pt idx="1">
                  <c:v>51496</c:v>
                </c:pt>
                <c:pt idx="2">
                  <c:v>52468</c:v>
                </c:pt>
                <c:pt idx="3">
                  <c:v>53504</c:v>
                </c:pt>
                <c:pt idx="4">
                  <c:v>54002</c:v>
                </c:pt>
                <c:pt idx="5">
                  <c:v>54451</c:v>
                </c:pt>
                <c:pt idx="6">
                  <c:v>55476</c:v>
                </c:pt>
                <c:pt idx="7">
                  <c:v>56461</c:v>
                </c:pt>
                <c:pt idx="8">
                  <c:v>57481</c:v>
                </c:pt>
                <c:pt idx="9">
                  <c:v>58454</c:v>
                </c:pt>
                <c:pt idx="10">
                  <c:v>59458</c:v>
                </c:pt>
                <c:pt idx="11" formatCode="General">
                  <c:v>60487</c:v>
                </c:pt>
                <c:pt idx="12">
                  <c:v>61484</c:v>
                </c:pt>
                <c:pt idx="13">
                  <c:v>62445</c:v>
                </c:pt>
                <c:pt idx="14">
                  <c:v>63482</c:v>
                </c:pt>
                <c:pt idx="15">
                  <c:v>64463</c:v>
                </c:pt>
                <c:pt idx="16">
                  <c:v>65494</c:v>
                </c:pt>
                <c:pt idx="17">
                  <c:v>66453</c:v>
                </c:pt>
                <c:pt idx="18" formatCode="General">
                  <c:v>67478</c:v>
                </c:pt>
                <c:pt idx="19">
                  <c:v>68473</c:v>
                </c:pt>
                <c:pt idx="20">
                  <c:v>69494</c:v>
                </c:pt>
                <c:pt idx="21">
                  <c:v>70481</c:v>
                </c:pt>
                <c:pt idx="22">
                  <c:v>71469</c:v>
                </c:pt>
                <c:pt idx="23">
                  <c:v>72474</c:v>
                </c:pt>
                <c:pt idx="24" formatCode="General">
                  <c:v>73478</c:v>
                </c:pt>
                <c:pt idx="25">
                  <c:v>74484</c:v>
                </c:pt>
                <c:pt idx="26">
                  <c:v>75455</c:v>
                </c:pt>
                <c:pt idx="27">
                  <c:v>76485</c:v>
                </c:pt>
                <c:pt idx="28">
                  <c:v>77457</c:v>
                </c:pt>
                <c:pt idx="29">
                  <c:v>78485</c:v>
                </c:pt>
                <c:pt idx="30">
                  <c:v>79457</c:v>
                </c:pt>
                <c:pt idx="31" formatCode="General">
                  <c:v>80498</c:v>
                </c:pt>
                <c:pt idx="32">
                  <c:v>81495</c:v>
                </c:pt>
                <c:pt idx="33">
                  <c:v>82476</c:v>
                </c:pt>
                <c:pt idx="34">
                  <c:v>83475</c:v>
                </c:pt>
                <c:pt idx="35" formatCode="General">
                  <c:v>84468</c:v>
                </c:pt>
                <c:pt idx="36">
                  <c:v>85482</c:v>
                </c:pt>
                <c:pt idx="37">
                  <c:v>86479</c:v>
                </c:pt>
                <c:pt idx="38">
                  <c:v>87472</c:v>
                </c:pt>
                <c:pt idx="39">
                  <c:v>88464</c:v>
                </c:pt>
                <c:pt idx="40">
                  <c:v>89492</c:v>
                </c:pt>
                <c:pt idx="41">
                  <c:v>90461</c:v>
                </c:pt>
                <c:pt idx="42">
                  <c:v>91513</c:v>
                </c:pt>
                <c:pt idx="43">
                  <c:v>92475</c:v>
                </c:pt>
                <c:pt idx="44">
                  <c:v>93488</c:v>
                </c:pt>
                <c:pt idx="45">
                  <c:v>94499</c:v>
                </c:pt>
                <c:pt idx="46">
                  <c:v>95492</c:v>
                </c:pt>
                <c:pt idx="47">
                  <c:v>96465</c:v>
                </c:pt>
                <c:pt idx="48">
                  <c:v>97468</c:v>
                </c:pt>
                <c:pt idx="49">
                  <c:v>98479</c:v>
                </c:pt>
                <c:pt idx="50">
                  <c:v>99463</c:v>
                </c:pt>
                <c:pt idx="51">
                  <c:v>99968</c:v>
                </c:pt>
                <c:pt idx="52">
                  <c:v>100473</c:v>
                </c:pt>
                <c:pt idx="53" formatCode="General">
                  <c:v>100991</c:v>
                </c:pt>
                <c:pt idx="54" formatCode="General">
                  <c:v>101487</c:v>
                </c:pt>
                <c:pt idx="55">
                  <c:v>101983</c:v>
                </c:pt>
                <c:pt idx="56" formatCode="General">
                  <c:v>102475</c:v>
                </c:pt>
                <c:pt idx="57">
                  <c:v>102961</c:v>
                </c:pt>
                <c:pt idx="58">
                  <c:v>103494</c:v>
                </c:pt>
                <c:pt idx="59">
                  <c:v>103966</c:v>
                </c:pt>
                <c:pt idx="60">
                  <c:v>104465</c:v>
                </c:pt>
                <c:pt idx="61">
                  <c:v>104985</c:v>
                </c:pt>
                <c:pt idx="62">
                  <c:v>105466</c:v>
                </c:pt>
                <c:pt idx="63">
                  <c:v>105986</c:v>
                </c:pt>
                <c:pt idx="64">
                  <c:v>106448</c:v>
                </c:pt>
                <c:pt idx="65">
                  <c:v>106961</c:v>
                </c:pt>
                <c:pt idx="66">
                  <c:v>107492</c:v>
                </c:pt>
                <c:pt idx="67" formatCode="General">
                  <c:v>107975</c:v>
                </c:pt>
                <c:pt idx="68">
                  <c:v>108481</c:v>
                </c:pt>
                <c:pt idx="69">
                  <c:v>108966</c:v>
                </c:pt>
                <c:pt idx="70" formatCode="General">
                  <c:v>109489</c:v>
                </c:pt>
                <c:pt idx="71">
                  <c:v>109976</c:v>
                </c:pt>
              </c:numCache>
            </c:numRef>
          </c:cat>
          <c:val>
            <c:numRef>
              <c:f>'rampa palmiste'!$E$40:$E$111</c:f>
              <c:numCache>
                <c:formatCode>General</c:formatCode>
                <c:ptCount val="72"/>
                <c:pt idx="0">
                  <c:v>1.4155299999999999E-2</c:v>
                </c:pt>
                <c:pt idx="1">
                  <c:v>1.3654700000000001E-2</c:v>
                </c:pt>
                <c:pt idx="2">
                  <c:v>1.31597E-2</c:v>
                </c:pt>
                <c:pt idx="3">
                  <c:v>1.26684E-2</c:v>
                </c:pt>
                <c:pt idx="4">
                  <c:v>1.2224799999999999E-2</c:v>
                </c:pt>
                <c:pt idx="5">
                  <c:v>1.17892E-2</c:v>
                </c:pt>
                <c:pt idx="6">
                  <c:v>1.1374499999999999E-2</c:v>
                </c:pt>
                <c:pt idx="7">
                  <c:v>1.09877E-2</c:v>
                </c:pt>
                <c:pt idx="8">
                  <c:v>1.0602E-2</c:v>
                </c:pt>
                <c:pt idx="9">
                  <c:v>1.0233799999999999E-2</c:v>
                </c:pt>
                <c:pt idx="10">
                  <c:v>9.8917999999999992E-3</c:v>
                </c:pt>
                <c:pt idx="11">
                  <c:v>9.58204E-3</c:v>
                </c:pt>
                <c:pt idx="12">
                  <c:v>9.2622899999999994E-3</c:v>
                </c:pt>
                <c:pt idx="13">
                  <c:v>8.9588399999999992E-3</c:v>
                </c:pt>
                <c:pt idx="14">
                  <c:v>8.6768100000000001E-3</c:v>
                </c:pt>
                <c:pt idx="15">
                  <c:v>8.4097300000000007E-3</c:v>
                </c:pt>
                <c:pt idx="16">
                  <c:v>8.1630299999999999E-3</c:v>
                </c:pt>
                <c:pt idx="17">
                  <c:v>7.91094E-3</c:v>
                </c:pt>
                <c:pt idx="18">
                  <c:v>7.6494099999999997E-3</c:v>
                </c:pt>
                <c:pt idx="19">
                  <c:v>7.4358799999999997E-3</c:v>
                </c:pt>
                <c:pt idx="20">
                  <c:v>7.2168199999999997E-3</c:v>
                </c:pt>
                <c:pt idx="21">
                  <c:v>7.0020899999999999E-3</c:v>
                </c:pt>
                <c:pt idx="22">
                  <c:v>6.7921600000000002E-3</c:v>
                </c:pt>
                <c:pt idx="23">
                  <c:v>6.5887899999999998E-3</c:v>
                </c:pt>
                <c:pt idx="24">
                  <c:v>6.4165999999999997E-3</c:v>
                </c:pt>
                <c:pt idx="25">
                  <c:v>6.2338699999999999E-3</c:v>
                </c:pt>
                <c:pt idx="26">
                  <c:v>6.0522500000000003E-3</c:v>
                </c:pt>
                <c:pt idx="27">
                  <c:v>5.8833399999999999E-3</c:v>
                </c:pt>
                <c:pt idx="28">
                  <c:v>5.7217800000000001E-3</c:v>
                </c:pt>
                <c:pt idx="29">
                  <c:v>5.5743099999999999E-3</c:v>
                </c:pt>
                <c:pt idx="30">
                  <c:v>5.4263699999999998E-3</c:v>
                </c:pt>
                <c:pt idx="31">
                  <c:v>5.2756000000000001E-3</c:v>
                </c:pt>
                <c:pt idx="32">
                  <c:v>5.1432800000000001E-3</c:v>
                </c:pt>
                <c:pt idx="33">
                  <c:v>5.0064999999999997E-3</c:v>
                </c:pt>
                <c:pt idx="34">
                  <c:v>4.8876400000000004E-3</c:v>
                </c:pt>
                <c:pt idx="35">
                  <c:v>4.7586699999999996E-3</c:v>
                </c:pt>
                <c:pt idx="36">
                  <c:v>4.6355099999999998E-3</c:v>
                </c:pt>
                <c:pt idx="37">
                  <c:v>4.5212100000000003E-3</c:v>
                </c:pt>
                <c:pt idx="38">
                  <c:v>4.4077400000000003E-3</c:v>
                </c:pt>
                <c:pt idx="39">
                  <c:v>4.2927699999999996E-3</c:v>
                </c:pt>
                <c:pt idx="40">
                  <c:v>4.2020099999999999E-3</c:v>
                </c:pt>
                <c:pt idx="41">
                  <c:v>4.0932700000000004E-3</c:v>
                </c:pt>
                <c:pt idx="42">
                  <c:v>3.9969599999999999E-3</c:v>
                </c:pt>
                <c:pt idx="43">
                  <c:v>3.9118399999999998E-3</c:v>
                </c:pt>
                <c:pt idx="44">
                  <c:v>3.8228200000000002E-3</c:v>
                </c:pt>
                <c:pt idx="45">
                  <c:v>3.7370099999999998E-3</c:v>
                </c:pt>
                <c:pt idx="46">
                  <c:v>3.6542200000000001E-3</c:v>
                </c:pt>
                <c:pt idx="47">
                  <c:v>3.5627800000000002E-3</c:v>
                </c:pt>
                <c:pt idx="48">
                  <c:v>3.4848499999999998E-3</c:v>
                </c:pt>
                <c:pt idx="49">
                  <c:v>3.4011599999999999E-3</c:v>
                </c:pt>
                <c:pt idx="50">
                  <c:v>3.3313599999999998E-3</c:v>
                </c:pt>
                <c:pt idx="51">
                  <c:v>3.25166E-3</c:v>
                </c:pt>
                <c:pt idx="52">
                  <c:v>3.1911999999999999E-3</c:v>
                </c:pt>
                <c:pt idx="53">
                  <c:v>3.1255100000000002E-3</c:v>
                </c:pt>
                <c:pt idx="54">
                  <c:v>3.0532900000000002E-3</c:v>
                </c:pt>
                <c:pt idx="55">
                  <c:v>2.9896800000000002E-3</c:v>
                </c:pt>
                <c:pt idx="56">
                  <c:v>2.9259799999999999E-3</c:v>
                </c:pt>
                <c:pt idx="57">
                  <c:v>2.86586E-3</c:v>
                </c:pt>
                <c:pt idx="58">
                  <c:v>2.80453E-3</c:v>
                </c:pt>
                <c:pt idx="59">
                  <c:v>2.75027E-3</c:v>
                </c:pt>
                <c:pt idx="60">
                  <c:v>2.6934400000000001E-3</c:v>
                </c:pt>
                <c:pt idx="61">
                  <c:v>2.6447100000000002E-3</c:v>
                </c:pt>
                <c:pt idx="62">
                  <c:v>2.5873200000000002E-3</c:v>
                </c:pt>
                <c:pt idx="63">
                  <c:v>2.5406399999999998E-3</c:v>
                </c:pt>
                <c:pt idx="64">
                  <c:v>2.4945200000000001E-3</c:v>
                </c:pt>
                <c:pt idx="65">
                  <c:v>2.4411099999999998E-3</c:v>
                </c:pt>
                <c:pt idx="66">
                  <c:v>2.39471E-3</c:v>
                </c:pt>
                <c:pt idx="67">
                  <c:v>2.3587199999999999E-3</c:v>
                </c:pt>
                <c:pt idx="68">
                  <c:v>2.3073899999999999E-3</c:v>
                </c:pt>
                <c:pt idx="69">
                  <c:v>2.26282E-3</c:v>
                </c:pt>
                <c:pt idx="70">
                  <c:v>2.21909E-3</c:v>
                </c:pt>
                <c:pt idx="71">
                  <c:v>2.1792299999999999E-3</c:v>
                </c:pt>
              </c:numCache>
            </c:numRef>
          </c:val>
          <c:smooth val="0"/>
          <c:extLst>
            <c:ext xmlns:c16="http://schemas.microsoft.com/office/drawing/2014/chart" uri="{C3380CC4-5D6E-409C-BE32-E72D297353CC}">
              <c16:uniqueId val="{00000008-2C0A-4FBF-A0EF-7D0F6B2CE289}"/>
            </c:ext>
          </c:extLst>
        </c:ser>
        <c:dLbls>
          <c:showLegendKey val="0"/>
          <c:showVal val="0"/>
          <c:showCatName val="0"/>
          <c:showSerName val="0"/>
          <c:showPercent val="0"/>
          <c:showBubbleSize val="0"/>
        </c:dLbls>
        <c:marker val="1"/>
        <c:smooth val="0"/>
        <c:axId val="-96323520"/>
        <c:axId val="-96322976"/>
      </c:lineChart>
      <c:catAx>
        <c:axId val="-963235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err="1" smtClean="0"/>
                  <a:t>Temperatura</a:t>
                </a:r>
                <a:r>
                  <a:rPr lang="en-US" baseline="0" dirty="0" smtClean="0"/>
                  <a:t>  (ºC)</a:t>
                </a:r>
                <a:endParaRPr lang="en-US" dirty="0"/>
              </a:p>
            </c:rich>
          </c:tx>
          <c:layout>
            <c:manualLayout>
              <c:xMode val="edge"/>
              <c:yMode val="edge"/>
              <c:x val="0.41076001863403444"/>
              <c:y val="0.80581290546228912"/>
            </c:manualLayout>
          </c:layout>
          <c:overlay val="0"/>
          <c:spPr>
            <a:noFill/>
            <a:ln>
              <a:noFill/>
            </a:ln>
            <a:effectLst/>
          </c:sp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6322976"/>
        <c:crosses val="autoZero"/>
        <c:auto val="1"/>
        <c:lblAlgn val="ctr"/>
        <c:lblOffset val="100"/>
        <c:noMultiLvlLbl val="0"/>
      </c:catAx>
      <c:valAx>
        <c:axId val="-96322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Viscocidad (Pa*seg)</a:t>
                </a:r>
              </a:p>
            </c:rich>
          </c:tx>
          <c:layout>
            <c:manualLayout>
              <c:xMode val="edge"/>
              <c:yMode val="edge"/>
              <c:x val="4.0585981065465857E-5"/>
              <c:y val="0.20990838409349774"/>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6323520"/>
        <c:crosses val="autoZero"/>
        <c:crossBetween val="between"/>
      </c:valAx>
      <c:spPr>
        <a:noFill/>
        <a:ln>
          <a:noFill/>
        </a:ln>
        <a:effectLst/>
      </c:spPr>
    </c:plotArea>
    <c:legend>
      <c:legendPos val="r"/>
      <c:layout>
        <c:manualLayout>
          <c:xMode val="edge"/>
          <c:yMode val="edge"/>
          <c:x val="5.0297674383874155E-2"/>
          <c:y val="0.86638484289624096"/>
          <c:w val="0.92883935738473677"/>
          <c:h val="0.1319596463565011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Barrido de temperatura de los aceites de jatropha, palma y palmiste a una velocidad de cizalla de 1000(1/seg).</a:t>
            </a:r>
            <a:endParaRPr lang="es-ES" sz="1400">
              <a:effectLst/>
            </a:endParaRPr>
          </a:p>
        </c:rich>
      </c:tx>
      <c:layout>
        <c:manualLayout>
          <c:xMode val="edge"/>
          <c:yMode val="edge"/>
          <c:x val="0.1409035409035409"/>
          <c:y val="0"/>
        </c:manualLayout>
      </c:layout>
      <c:overlay val="0"/>
      <c:spPr>
        <a:noFill/>
        <a:ln>
          <a:noFill/>
        </a:ln>
        <a:effectLst/>
      </c:spPr>
    </c:title>
    <c:autoTitleDeleted val="0"/>
    <c:plotArea>
      <c:layout>
        <c:manualLayout>
          <c:layoutTarget val="inner"/>
          <c:xMode val="edge"/>
          <c:yMode val="edge"/>
          <c:x val="0.10668311856817575"/>
          <c:y val="0.16476390946181232"/>
          <c:w val="0.80501291135053998"/>
          <c:h val="0.52035099572949417"/>
        </c:manualLayout>
      </c:layout>
      <c:lineChart>
        <c:grouping val="standard"/>
        <c:varyColors val="0"/>
        <c:ser>
          <c:idx val="0"/>
          <c:order val="0"/>
          <c:tx>
            <c:v>Rampa del aceite de jatropha a una velocidad de cizalla de 1000 Hz</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7528229003684698E-2"/>
                  <c:y val="-3.73708236965428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80-4C83-9F60-F6BE907D99CE}"/>
                </c:ext>
              </c:extLst>
            </c:dLbl>
            <c:dLbl>
              <c:idx val="71"/>
              <c:layout>
                <c:manualLayout>
                  <c:x val="-8.5039370078740153E-3"/>
                  <c:y val="-5.93730239165648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80-4C83-9F60-F6BE907D99C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rampa_jatropha_1000Hz!$G$43:$G$114</c:f>
              <c:strCache>
                <c:ptCount val="72"/>
                <c:pt idx="0">
                  <c:v>50.466</c:v>
                </c:pt>
                <c:pt idx="1">
                  <c:v>51.985</c:v>
                </c:pt>
                <c:pt idx="2">
                  <c:v>52.475</c:v>
                </c:pt>
                <c:pt idx="3">
                  <c:v>53.475</c:v>
                </c:pt>
                <c:pt idx="4">
                  <c:v>55.455</c:v>
                </c:pt>
                <c:pt idx="5">
                  <c:v>55.987</c:v>
                </c:pt>
                <c:pt idx="6">
                  <c:v>56.486</c:v>
                </c:pt>
                <c:pt idx="7">
                  <c:v>57.483</c:v>
                </c:pt>
                <c:pt idx="8">
                  <c:v>58.483</c:v>
                </c:pt>
                <c:pt idx="9">
                  <c:v>59.475</c:v>
                </c:pt>
                <c:pt idx="10">
                  <c:v>60.482</c:v>
                </c:pt>
                <c:pt idx="11">
                  <c:v>61.974</c:v>
                </c:pt>
                <c:pt idx="12">
                  <c:v>62.491</c:v>
                </c:pt>
                <c:pt idx="13">
                  <c:v>63.437</c:v>
                </c:pt>
                <c:pt idx="14">
                  <c:v>65.48</c:v>
                </c:pt>
                <c:pt idx="15">
                  <c:v>65.961</c:v>
                </c:pt>
                <c:pt idx="16">
                  <c:v>66.499</c:v>
                </c:pt>
                <c:pt idx="17">
                  <c:v>67.446</c:v>
                </c:pt>
                <c:pt idx="18">
                  <c:v>68.469</c:v>
                </c:pt>
                <c:pt idx="19">
                  <c:v>69.475</c:v>
                </c:pt>
                <c:pt idx="20">
                  <c:v>70.509</c:v>
                </c:pt>
                <c:pt idx="21">
                  <c:v>71.969</c:v>
                </c:pt>
                <c:pt idx="22">
                  <c:v>72.474</c:v>
                </c:pt>
                <c:pt idx="23">
                  <c:v>73.464</c:v>
                </c:pt>
                <c:pt idx="24">
                  <c:v>75.495</c:v>
                </c:pt>
                <c:pt idx="25">
                  <c:v>76.471</c:v>
                </c:pt>
                <c:pt idx="26">
                  <c:v>77.47</c:v>
                </c:pt>
                <c:pt idx="27">
                  <c:v>78.487</c:v>
                </c:pt>
                <c:pt idx="28">
                  <c:v>79.489</c:v>
                </c:pt>
                <c:pt idx="29">
                  <c:v>80.459</c:v>
                </c:pt>
                <c:pt idx="30">
                  <c:v>81.484</c:v>
                </c:pt>
                <c:pt idx="31">
                  <c:v>82.462</c:v>
                </c:pt>
                <c:pt idx="32">
                  <c:v>83.47</c:v>
                </c:pt>
                <c:pt idx="33">
                  <c:v>83.985</c:v>
                </c:pt>
                <c:pt idx="34">
                  <c:v>84.446</c:v>
                </c:pt>
                <c:pt idx="35">
                  <c:v>85.469</c:v>
                </c:pt>
                <c:pt idx="36">
                  <c:v>86.008</c:v>
                </c:pt>
                <c:pt idx="37">
                  <c:v>86.472</c:v>
                </c:pt>
                <c:pt idx="38">
                  <c:v>87.503</c:v>
                </c:pt>
                <c:pt idx="39">
                  <c:v>88.452</c:v>
                </c:pt>
                <c:pt idx="40">
                  <c:v>89.483</c:v>
                </c:pt>
                <c:pt idx="41">
                  <c:v>89.995</c:v>
                </c:pt>
                <c:pt idx="42">
                  <c:v>90.491</c:v>
                </c:pt>
                <c:pt idx="43">
                  <c:v>91.477</c:v>
                </c:pt>
                <c:pt idx="44">
                  <c:v>91.987</c:v>
                </c:pt>
                <c:pt idx="45">
                  <c:v>92.483</c:v>
                </c:pt>
                <c:pt idx="46">
                  <c:v>93.461</c:v>
                </c:pt>
                <c:pt idx="47">
                  <c:v>94.003</c:v>
                </c:pt>
                <c:pt idx="48">
                  <c:v>94.481</c:v>
                </c:pt>
                <c:pt idx="49">
                  <c:v>95.478</c:v>
                </c:pt>
                <c:pt idx="50">
                  <c:v>95.949</c:v>
                </c:pt>
                <c:pt idx="51">
                  <c:v>96.498</c:v>
                </c:pt>
                <c:pt idx="52">
                  <c:v>97.471</c:v>
                </c:pt>
                <c:pt idx="53">
                  <c:v>97.97</c:v>
                </c:pt>
                <c:pt idx="54">
                  <c:v>98.454</c:v>
                </c:pt>
                <c:pt idx="55">
                  <c:v>99.466</c:v>
                </c:pt>
                <c:pt idx="56">
                  <c:v>99.974</c:v>
                </c:pt>
                <c:pt idx="57">
                  <c:v>100.465</c:v>
                </c:pt>
                <c:pt idx="58">
                  <c:v>101.459</c:v>
                </c:pt>
                <c:pt idx="59">
                  <c:v>101.991</c:v>
                </c:pt>
                <c:pt idx="60">
                  <c:v>102.46</c:v>
                </c:pt>
                <c:pt idx="61">
                  <c:v>103.484</c:v>
                </c:pt>
                <c:pt idx="62">
                  <c:v>103.95</c:v>
                </c:pt>
                <c:pt idx="63">
                  <c:v>104.479</c:v>
                </c:pt>
                <c:pt idx="64">
                  <c:v>105.467</c:v>
                </c:pt>
                <c:pt idx="65">
                  <c:v>105.98</c:v>
                </c:pt>
                <c:pt idx="66">
                  <c:v>106.472</c:v>
                </c:pt>
                <c:pt idx="67">
                  <c:v>107.452</c:v>
                </c:pt>
                <c:pt idx="68">
                  <c:v>107.971</c:v>
                </c:pt>
                <c:pt idx="69">
                  <c:v>108.478</c:v>
                </c:pt>
                <c:pt idx="70">
                  <c:v>109.498</c:v>
                </c:pt>
                <c:pt idx="71">
                  <c:v>109.987</c:v>
                </c:pt>
              </c:strCache>
            </c:strRef>
          </c:cat>
          <c:val>
            <c:numRef>
              <c:f>rampa_jatropha_1000Hz!$E$43:$E$114</c:f>
              <c:numCache>
                <c:formatCode>General</c:formatCode>
                <c:ptCount val="72"/>
                <c:pt idx="0">
                  <c:v>2.0836899999999998E-2</c:v>
                </c:pt>
                <c:pt idx="1">
                  <c:v>1.9968199999999998E-2</c:v>
                </c:pt>
                <c:pt idx="2">
                  <c:v>1.97985E-2</c:v>
                </c:pt>
                <c:pt idx="3">
                  <c:v>1.9235499999999999E-2</c:v>
                </c:pt>
                <c:pt idx="4">
                  <c:v>1.8196199999999999E-2</c:v>
                </c:pt>
                <c:pt idx="5">
                  <c:v>1.8065700000000001E-2</c:v>
                </c:pt>
                <c:pt idx="6">
                  <c:v>1.7765300000000001E-2</c:v>
                </c:pt>
                <c:pt idx="7">
                  <c:v>1.73337E-2</c:v>
                </c:pt>
                <c:pt idx="8">
                  <c:v>1.68986E-2</c:v>
                </c:pt>
                <c:pt idx="9">
                  <c:v>1.6490100000000001E-2</c:v>
                </c:pt>
                <c:pt idx="10">
                  <c:v>1.6200300000000001E-2</c:v>
                </c:pt>
                <c:pt idx="11">
                  <c:v>1.55754E-2</c:v>
                </c:pt>
                <c:pt idx="12">
                  <c:v>1.55091E-2</c:v>
                </c:pt>
                <c:pt idx="13">
                  <c:v>1.5205099999999999E-2</c:v>
                </c:pt>
                <c:pt idx="14">
                  <c:v>1.4474900000000001E-2</c:v>
                </c:pt>
                <c:pt idx="15">
                  <c:v>1.44265E-2</c:v>
                </c:pt>
                <c:pt idx="16">
                  <c:v>1.41557E-2</c:v>
                </c:pt>
                <c:pt idx="17">
                  <c:v>1.38841E-2</c:v>
                </c:pt>
                <c:pt idx="18">
                  <c:v>1.36449E-2</c:v>
                </c:pt>
                <c:pt idx="19">
                  <c:v>1.34238E-2</c:v>
                </c:pt>
                <c:pt idx="20">
                  <c:v>1.31707E-2</c:v>
                </c:pt>
                <c:pt idx="21">
                  <c:v>1.27449E-2</c:v>
                </c:pt>
                <c:pt idx="22">
                  <c:v>1.27168E-2</c:v>
                </c:pt>
                <c:pt idx="23">
                  <c:v>1.2506400000000001E-2</c:v>
                </c:pt>
                <c:pt idx="24">
                  <c:v>1.20781E-2</c:v>
                </c:pt>
                <c:pt idx="25">
                  <c:v>1.1936E-2</c:v>
                </c:pt>
                <c:pt idx="26">
                  <c:v>1.17848E-2</c:v>
                </c:pt>
                <c:pt idx="27">
                  <c:v>1.1599099999999999E-2</c:v>
                </c:pt>
                <c:pt idx="28">
                  <c:v>1.14488E-2</c:v>
                </c:pt>
                <c:pt idx="29">
                  <c:v>1.13013E-2</c:v>
                </c:pt>
                <c:pt idx="30">
                  <c:v>1.10943E-2</c:v>
                </c:pt>
                <c:pt idx="31">
                  <c:v>1.09114E-2</c:v>
                </c:pt>
                <c:pt idx="32">
                  <c:v>1.0688899999999999E-2</c:v>
                </c:pt>
                <c:pt idx="33">
                  <c:v>1.0710799999999999E-2</c:v>
                </c:pt>
                <c:pt idx="34">
                  <c:v>1.0563700000000001E-2</c:v>
                </c:pt>
                <c:pt idx="35">
                  <c:v>1.04178E-2</c:v>
                </c:pt>
                <c:pt idx="36">
                  <c:v>1.0437500000000001E-2</c:v>
                </c:pt>
                <c:pt idx="37">
                  <c:v>1.0319200000000001E-2</c:v>
                </c:pt>
                <c:pt idx="38">
                  <c:v>1.0204700000000001E-2</c:v>
                </c:pt>
                <c:pt idx="39">
                  <c:v>1.0181600000000001E-2</c:v>
                </c:pt>
                <c:pt idx="40">
                  <c:v>1.00619E-2</c:v>
                </c:pt>
                <c:pt idx="41">
                  <c:v>9.9238999999999994E-3</c:v>
                </c:pt>
                <c:pt idx="42">
                  <c:v>9.92877E-3</c:v>
                </c:pt>
                <c:pt idx="43">
                  <c:v>9.9057899999999994E-3</c:v>
                </c:pt>
                <c:pt idx="44">
                  <c:v>9.8019000000000005E-3</c:v>
                </c:pt>
                <c:pt idx="45">
                  <c:v>9.8300699999999998E-3</c:v>
                </c:pt>
                <c:pt idx="46">
                  <c:v>9.6538600000000002E-3</c:v>
                </c:pt>
                <c:pt idx="47">
                  <c:v>9.7223899999999992E-3</c:v>
                </c:pt>
                <c:pt idx="48">
                  <c:v>9.6012200000000006E-3</c:v>
                </c:pt>
                <c:pt idx="49">
                  <c:v>9.5374399999999995E-3</c:v>
                </c:pt>
                <c:pt idx="50">
                  <c:v>9.5794599999999997E-3</c:v>
                </c:pt>
                <c:pt idx="51">
                  <c:v>9.4351799999999996E-3</c:v>
                </c:pt>
                <c:pt idx="52">
                  <c:v>9.3966799999999993E-3</c:v>
                </c:pt>
                <c:pt idx="53">
                  <c:v>9.3744599999999994E-3</c:v>
                </c:pt>
                <c:pt idx="54">
                  <c:v>9.3907699999999997E-3</c:v>
                </c:pt>
                <c:pt idx="55">
                  <c:v>9.3427600000000003E-3</c:v>
                </c:pt>
                <c:pt idx="56">
                  <c:v>9.1823100000000008E-3</c:v>
                </c:pt>
                <c:pt idx="57">
                  <c:v>9.2738600000000001E-3</c:v>
                </c:pt>
                <c:pt idx="58">
                  <c:v>9.2484400000000001E-3</c:v>
                </c:pt>
                <c:pt idx="59">
                  <c:v>9.1445899999999993E-3</c:v>
                </c:pt>
                <c:pt idx="60">
                  <c:v>9.12695E-3</c:v>
                </c:pt>
                <c:pt idx="61">
                  <c:v>9.06386E-3</c:v>
                </c:pt>
                <c:pt idx="62">
                  <c:v>9.1456300000000001E-3</c:v>
                </c:pt>
                <c:pt idx="63">
                  <c:v>9.0815500000000007E-3</c:v>
                </c:pt>
                <c:pt idx="64">
                  <c:v>9.0527899999999998E-3</c:v>
                </c:pt>
                <c:pt idx="65">
                  <c:v>9.1601200000000008E-3</c:v>
                </c:pt>
                <c:pt idx="66">
                  <c:v>9.10329E-3</c:v>
                </c:pt>
                <c:pt idx="67">
                  <c:v>9.0228300000000008E-3</c:v>
                </c:pt>
                <c:pt idx="68">
                  <c:v>8.9060300000000005E-3</c:v>
                </c:pt>
                <c:pt idx="69">
                  <c:v>9.0022599999999998E-3</c:v>
                </c:pt>
                <c:pt idx="70">
                  <c:v>8.9289399999999998E-3</c:v>
                </c:pt>
                <c:pt idx="71">
                  <c:v>8.8588699999999996E-3</c:v>
                </c:pt>
              </c:numCache>
            </c:numRef>
          </c:val>
          <c:smooth val="0"/>
          <c:extLst>
            <c:ext xmlns:c16="http://schemas.microsoft.com/office/drawing/2014/chart" uri="{C3380CC4-5D6E-409C-BE32-E72D297353CC}">
              <c16:uniqueId val="{00000002-9B80-4C83-9F60-F6BE907D99CE}"/>
            </c:ext>
          </c:extLst>
        </c:ser>
        <c:ser>
          <c:idx val="1"/>
          <c:order val="1"/>
          <c:tx>
            <c:v>Rampa del aceite de palma a una velocidad de cizalla de 1000 Hz</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80-4C83-9F60-F6BE907D99CE}"/>
                </c:ext>
              </c:extLst>
            </c:dLbl>
            <c:dLbl>
              <c:idx val="71"/>
              <c:layout>
                <c:manualLayout>
                  <c:x val="6.8567089753558278E-3"/>
                  <c:y val="8.104983782396910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80-4C83-9F60-F6BE907D99C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rampa_jatropha_1000Hz!$G$43:$G$114</c:f>
              <c:strCache>
                <c:ptCount val="72"/>
                <c:pt idx="0">
                  <c:v>50.466</c:v>
                </c:pt>
                <c:pt idx="1">
                  <c:v>51.985</c:v>
                </c:pt>
                <c:pt idx="2">
                  <c:v>52.475</c:v>
                </c:pt>
                <c:pt idx="3">
                  <c:v>53.475</c:v>
                </c:pt>
                <c:pt idx="4">
                  <c:v>55.455</c:v>
                </c:pt>
                <c:pt idx="5">
                  <c:v>55.987</c:v>
                </c:pt>
                <c:pt idx="6">
                  <c:v>56.486</c:v>
                </c:pt>
                <c:pt idx="7">
                  <c:v>57.483</c:v>
                </c:pt>
                <c:pt idx="8">
                  <c:v>58.483</c:v>
                </c:pt>
                <c:pt idx="9">
                  <c:v>59.475</c:v>
                </c:pt>
                <c:pt idx="10">
                  <c:v>60.482</c:v>
                </c:pt>
                <c:pt idx="11">
                  <c:v>61.974</c:v>
                </c:pt>
                <c:pt idx="12">
                  <c:v>62.491</c:v>
                </c:pt>
                <c:pt idx="13">
                  <c:v>63.437</c:v>
                </c:pt>
                <c:pt idx="14">
                  <c:v>65.48</c:v>
                </c:pt>
                <c:pt idx="15">
                  <c:v>65.961</c:v>
                </c:pt>
                <c:pt idx="16">
                  <c:v>66.499</c:v>
                </c:pt>
                <c:pt idx="17">
                  <c:v>67.446</c:v>
                </c:pt>
                <c:pt idx="18">
                  <c:v>68.469</c:v>
                </c:pt>
                <c:pt idx="19">
                  <c:v>69.475</c:v>
                </c:pt>
                <c:pt idx="20">
                  <c:v>70.509</c:v>
                </c:pt>
                <c:pt idx="21">
                  <c:v>71.969</c:v>
                </c:pt>
                <c:pt idx="22">
                  <c:v>72.474</c:v>
                </c:pt>
                <c:pt idx="23">
                  <c:v>73.464</c:v>
                </c:pt>
                <c:pt idx="24">
                  <c:v>75.495</c:v>
                </c:pt>
                <c:pt idx="25">
                  <c:v>76.471</c:v>
                </c:pt>
                <c:pt idx="26">
                  <c:v>77.47</c:v>
                </c:pt>
                <c:pt idx="27">
                  <c:v>78.487</c:v>
                </c:pt>
                <c:pt idx="28">
                  <c:v>79.489</c:v>
                </c:pt>
                <c:pt idx="29">
                  <c:v>80.459</c:v>
                </c:pt>
                <c:pt idx="30">
                  <c:v>81.484</c:v>
                </c:pt>
                <c:pt idx="31">
                  <c:v>82.462</c:v>
                </c:pt>
                <c:pt idx="32">
                  <c:v>83.47</c:v>
                </c:pt>
                <c:pt idx="33">
                  <c:v>83.985</c:v>
                </c:pt>
                <c:pt idx="34">
                  <c:v>84.446</c:v>
                </c:pt>
                <c:pt idx="35">
                  <c:v>85.469</c:v>
                </c:pt>
                <c:pt idx="36">
                  <c:v>86.008</c:v>
                </c:pt>
                <c:pt idx="37">
                  <c:v>86.472</c:v>
                </c:pt>
                <c:pt idx="38">
                  <c:v>87.503</c:v>
                </c:pt>
                <c:pt idx="39">
                  <c:v>88.452</c:v>
                </c:pt>
                <c:pt idx="40">
                  <c:v>89.483</c:v>
                </c:pt>
                <c:pt idx="41">
                  <c:v>89.995</c:v>
                </c:pt>
                <c:pt idx="42">
                  <c:v>90.491</c:v>
                </c:pt>
                <c:pt idx="43">
                  <c:v>91.477</c:v>
                </c:pt>
                <c:pt idx="44">
                  <c:v>91.987</c:v>
                </c:pt>
                <c:pt idx="45">
                  <c:v>92.483</c:v>
                </c:pt>
                <c:pt idx="46">
                  <c:v>93.461</c:v>
                </c:pt>
                <c:pt idx="47">
                  <c:v>94.003</c:v>
                </c:pt>
                <c:pt idx="48">
                  <c:v>94.481</c:v>
                </c:pt>
                <c:pt idx="49">
                  <c:v>95.478</c:v>
                </c:pt>
                <c:pt idx="50">
                  <c:v>95.949</c:v>
                </c:pt>
                <c:pt idx="51">
                  <c:v>96.498</c:v>
                </c:pt>
                <c:pt idx="52">
                  <c:v>97.471</c:v>
                </c:pt>
                <c:pt idx="53">
                  <c:v>97.97</c:v>
                </c:pt>
                <c:pt idx="54">
                  <c:v>98.454</c:v>
                </c:pt>
                <c:pt idx="55">
                  <c:v>99.466</c:v>
                </c:pt>
                <c:pt idx="56">
                  <c:v>99.974</c:v>
                </c:pt>
                <c:pt idx="57">
                  <c:v>100.465</c:v>
                </c:pt>
                <c:pt idx="58">
                  <c:v>101.459</c:v>
                </c:pt>
                <c:pt idx="59">
                  <c:v>101.991</c:v>
                </c:pt>
                <c:pt idx="60">
                  <c:v>102.46</c:v>
                </c:pt>
                <c:pt idx="61">
                  <c:v>103.484</c:v>
                </c:pt>
                <c:pt idx="62">
                  <c:v>103.95</c:v>
                </c:pt>
                <c:pt idx="63">
                  <c:v>104.479</c:v>
                </c:pt>
                <c:pt idx="64">
                  <c:v>105.467</c:v>
                </c:pt>
                <c:pt idx="65">
                  <c:v>105.98</c:v>
                </c:pt>
                <c:pt idx="66">
                  <c:v>106.472</c:v>
                </c:pt>
                <c:pt idx="67">
                  <c:v>107.452</c:v>
                </c:pt>
                <c:pt idx="68">
                  <c:v>107.971</c:v>
                </c:pt>
                <c:pt idx="69">
                  <c:v>108.478</c:v>
                </c:pt>
                <c:pt idx="70">
                  <c:v>109.498</c:v>
                </c:pt>
                <c:pt idx="71">
                  <c:v>109.987</c:v>
                </c:pt>
              </c:strCache>
            </c:strRef>
          </c:cat>
          <c:val>
            <c:numRef>
              <c:f>rampa_palma_1000Hz!$E$62:$E$133</c:f>
              <c:numCache>
                <c:formatCode>#,##0.00000</c:formatCode>
                <c:ptCount val="72"/>
                <c:pt idx="0">
                  <c:v>1.5341E-2</c:v>
                </c:pt>
                <c:pt idx="1">
                  <c:v>1.4678200000000001E-2</c:v>
                </c:pt>
                <c:pt idx="2">
                  <c:v>1.41785E-2</c:v>
                </c:pt>
                <c:pt idx="3">
                  <c:v>1.3553300000000001E-2</c:v>
                </c:pt>
                <c:pt idx="4">
                  <c:v>1.3019899999999999E-2</c:v>
                </c:pt>
                <c:pt idx="5">
                  <c:v>1.2574200000000001E-2</c:v>
                </c:pt>
                <c:pt idx="6">
                  <c:v>1.2124100000000001E-2</c:v>
                </c:pt>
                <c:pt idx="7">
                  <c:v>1.15861E-2</c:v>
                </c:pt>
                <c:pt idx="8">
                  <c:v>1.12405E-2</c:v>
                </c:pt>
                <c:pt idx="9">
                  <c:v>1.0810999999999999E-2</c:v>
                </c:pt>
                <c:pt idx="10">
                  <c:v>1.03339E-2</c:v>
                </c:pt>
                <c:pt idx="11">
                  <c:v>9.9306099999999994E-3</c:v>
                </c:pt>
                <c:pt idx="12">
                  <c:v>9.6726399999999997E-3</c:v>
                </c:pt>
                <c:pt idx="13">
                  <c:v>9.2494799999999992E-3</c:v>
                </c:pt>
                <c:pt idx="14">
                  <c:v>8.9216999999999994E-3</c:v>
                </c:pt>
                <c:pt idx="15">
                  <c:v>8.6905999999999997E-3</c:v>
                </c:pt>
                <c:pt idx="16">
                  <c:v>8.3729200000000007E-3</c:v>
                </c:pt>
                <c:pt idx="17">
                  <c:v>8.0079000000000001E-3</c:v>
                </c:pt>
                <c:pt idx="18">
                  <c:v>7.8224000000000002E-3</c:v>
                </c:pt>
                <c:pt idx="19">
                  <c:v>7.5766000000000002E-3</c:v>
                </c:pt>
                <c:pt idx="20">
                  <c:v>7.2994399999999999E-3</c:v>
                </c:pt>
                <c:pt idx="21">
                  <c:v>7.1430399999999998E-3</c:v>
                </c:pt>
                <c:pt idx="22">
                  <c:v>6.9473499999999997E-3</c:v>
                </c:pt>
                <c:pt idx="23">
                  <c:v>6.6889899999999997E-3</c:v>
                </c:pt>
                <c:pt idx="24">
                  <c:v>6.4911099999999996E-3</c:v>
                </c:pt>
                <c:pt idx="25">
                  <c:v>6.3604600000000001E-3</c:v>
                </c:pt>
                <c:pt idx="26">
                  <c:v>6.1184100000000003E-3</c:v>
                </c:pt>
                <c:pt idx="27">
                  <c:v>5.9495700000000004E-3</c:v>
                </c:pt>
                <c:pt idx="28">
                  <c:v>5.83952E-3</c:v>
                </c:pt>
                <c:pt idx="29">
                  <c:v>5.6893200000000003E-3</c:v>
                </c:pt>
                <c:pt idx="30">
                  <c:v>5.46986E-3</c:v>
                </c:pt>
                <c:pt idx="31">
                  <c:v>5.38457E-3</c:v>
                </c:pt>
                <c:pt idx="32">
                  <c:v>5.2365800000000002E-3</c:v>
                </c:pt>
                <c:pt idx="33">
                  <c:v>5.0759100000000003E-3</c:v>
                </c:pt>
                <c:pt idx="34">
                  <c:v>4.9140199999999998E-3</c:v>
                </c:pt>
                <c:pt idx="35">
                  <c:v>4.8285100000000003E-3</c:v>
                </c:pt>
                <c:pt idx="36">
                  <c:v>4.6869099999999999E-3</c:v>
                </c:pt>
                <c:pt idx="37">
                  <c:v>4.5657600000000003E-3</c:v>
                </c:pt>
                <c:pt idx="38">
                  <c:v>4.4863100000000003E-3</c:v>
                </c:pt>
                <c:pt idx="39">
                  <c:v>4.4400000000000004E-3</c:v>
                </c:pt>
                <c:pt idx="40">
                  <c:v>4.3499999999999997E-3</c:v>
                </c:pt>
                <c:pt idx="41">
                  <c:v>4.2599999999999999E-3</c:v>
                </c:pt>
                <c:pt idx="42">
                  <c:v>4.1700000000000001E-3</c:v>
                </c:pt>
                <c:pt idx="43">
                  <c:v>4.0800000000000003E-3</c:v>
                </c:pt>
                <c:pt idx="44">
                  <c:v>3.9899999999999996E-3</c:v>
                </c:pt>
                <c:pt idx="45">
                  <c:v>3.8999999999999998E-3</c:v>
                </c:pt>
                <c:pt idx="46">
                  <c:v>3.81E-3</c:v>
                </c:pt>
                <c:pt idx="47">
                  <c:v>3.7200000000000002E-3</c:v>
                </c:pt>
                <c:pt idx="48">
                  <c:v>3.63E-3</c:v>
                </c:pt>
                <c:pt idx="49">
                  <c:v>3.5400000000000002E-3</c:v>
                </c:pt>
                <c:pt idx="50">
                  <c:v>3.4499999999999999E-3</c:v>
                </c:pt>
                <c:pt idx="51">
                  <c:v>3.3600000000000001E-3</c:v>
                </c:pt>
                <c:pt idx="52">
                  <c:v>3.2699999999999999E-3</c:v>
                </c:pt>
                <c:pt idx="53">
                  <c:v>3.1800000000000001E-3</c:v>
                </c:pt>
                <c:pt idx="54">
                  <c:v>3.0899999999999999E-3</c:v>
                </c:pt>
                <c:pt idx="55">
                  <c:v>3.0000000000000001E-3</c:v>
                </c:pt>
                <c:pt idx="56">
                  <c:v>2.9099999999999998E-3</c:v>
                </c:pt>
                <c:pt idx="57">
                  <c:v>2.8800000000000002E-3</c:v>
                </c:pt>
                <c:pt idx="58">
                  <c:v>2.8E-3</c:v>
                </c:pt>
                <c:pt idx="59">
                  <c:v>2.7699999999999999E-3</c:v>
                </c:pt>
                <c:pt idx="60">
                  <c:v>2.7000000000000001E-3</c:v>
                </c:pt>
                <c:pt idx="61">
                  <c:v>2.66E-3</c:v>
                </c:pt>
                <c:pt idx="62">
                  <c:v>2.5899999999999999E-3</c:v>
                </c:pt>
                <c:pt idx="63">
                  <c:v>2.2529999999999998E-3</c:v>
                </c:pt>
                <c:pt idx="64">
                  <c:v>2.49E-3</c:v>
                </c:pt>
                <c:pt idx="65">
                  <c:v>2.4399999999999999E-3</c:v>
                </c:pt>
                <c:pt idx="66">
                  <c:v>2.3999999999999998E-3</c:v>
                </c:pt>
                <c:pt idx="67">
                  <c:v>2.3800000000000002E-3</c:v>
                </c:pt>
                <c:pt idx="68">
                  <c:v>2.31E-3</c:v>
                </c:pt>
                <c:pt idx="69">
                  <c:v>2.2799999999999999E-3</c:v>
                </c:pt>
                <c:pt idx="70">
                  <c:v>2.2100000000000002E-3</c:v>
                </c:pt>
                <c:pt idx="71">
                  <c:v>2.1700000000000001E-3</c:v>
                </c:pt>
              </c:numCache>
            </c:numRef>
          </c:val>
          <c:smooth val="0"/>
          <c:extLst>
            <c:ext xmlns:c16="http://schemas.microsoft.com/office/drawing/2014/chart" uri="{C3380CC4-5D6E-409C-BE32-E72D297353CC}">
              <c16:uniqueId val="{00000005-9B80-4C83-9F60-F6BE907D99CE}"/>
            </c:ext>
          </c:extLst>
        </c:ser>
        <c:ser>
          <c:idx val="2"/>
          <c:order val="2"/>
          <c:tx>
            <c:v>Rampa del aceite de palmiste a una velocidad de cizalla de 1000 Hz</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1.6935960549357823E-2"/>
                  <c:y val="0.1254454579316199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80-4C83-9F60-F6BE907D99CE}"/>
                </c:ext>
              </c:extLst>
            </c:dLbl>
            <c:dLbl>
              <c:idx val="71"/>
              <c:layout>
                <c:manualLayout>
                  <c:x val="-2.5320663673100599E-3"/>
                  <c:y val="-6.23819547309061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B80-4C83-9F60-F6BE907D99C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rampa_jatropha_1000Hz!$G$43:$G$114</c:f>
              <c:strCache>
                <c:ptCount val="72"/>
                <c:pt idx="0">
                  <c:v>50.466</c:v>
                </c:pt>
                <c:pt idx="1">
                  <c:v>51.985</c:v>
                </c:pt>
                <c:pt idx="2">
                  <c:v>52.475</c:v>
                </c:pt>
                <c:pt idx="3">
                  <c:v>53.475</c:v>
                </c:pt>
                <c:pt idx="4">
                  <c:v>55.455</c:v>
                </c:pt>
                <c:pt idx="5">
                  <c:v>55.987</c:v>
                </c:pt>
                <c:pt idx="6">
                  <c:v>56.486</c:v>
                </c:pt>
                <c:pt idx="7">
                  <c:v>57.483</c:v>
                </c:pt>
                <c:pt idx="8">
                  <c:v>58.483</c:v>
                </c:pt>
                <c:pt idx="9">
                  <c:v>59.475</c:v>
                </c:pt>
                <c:pt idx="10">
                  <c:v>60.482</c:v>
                </c:pt>
                <c:pt idx="11">
                  <c:v>61.974</c:v>
                </c:pt>
                <c:pt idx="12">
                  <c:v>62.491</c:v>
                </c:pt>
                <c:pt idx="13">
                  <c:v>63.437</c:v>
                </c:pt>
                <c:pt idx="14">
                  <c:v>65.48</c:v>
                </c:pt>
                <c:pt idx="15">
                  <c:v>65.961</c:v>
                </c:pt>
                <c:pt idx="16">
                  <c:v>66.499</c:v>
                </c:pt>
                <c:pt idx="17">
                  <c:v>67.446</c:v>
                </c:pt>
                <c:pt idx="18">
                  <c:v>68.469</c:v>
                </c:pt>
                <c:pt idx="19">
                  <c:v>69.475</c:v>
                </c:pt>
                <c:pt idx="20">
                  <c:v>70.509</c:v>
                </c:pt>
                <c:pt idx="21">
                  <c:v>71.969</c:v>
                </c:pt>
                <c:pt idx="22">
                  <c:v>72.474</c:v>
                </c:pt>
                <c:pt idx="23">
                  <c:v>73.464</c:v>
                </c:pt>
                <c:pt idx="24">
                  <c:v>75.495</c:v>
                </c:pt>
                <c:pt idx="25">
                  <c:v>76.471</c:v>
                </c:pt>
                <c:pt idx="26">
                  <c:v>77.47</c:v>
                </c:pt>
                <c:pt idx="27">
                  <c:v>78.487</c:v>
                </c:pt>
                <c:pt idx="28">
                  <c:v>79.489</c:v>
                </c:pt>
                <c:pt idx="29">
                  <c:v>80.459</c:v>
                </c:pt>
                <c:pt idx="30">
                  <c:v>81.484</c:v>
                </c:pt>
                <c:pt idx="31">
                  <c:v>82.462</c:v>
                </c:pt>
                <c:pt idx="32">
                  <c:v>83.47</c:v>
                </c:pt>
                <c:pt idx="33">
                  <c:v>83.985</c:v>
                </c:pt>
                <c:pt idx="34">
                  <c:v>84.446</c:v>
                </c:pt>
                <c:pt idx="35">
                  <c:v>85.469</c:v>
                </c:pt>
                <c:pt idx="36">
                  <c:v>86.008</c:v>
                </c:pt>
                <c:pt idx="37">
                  <c:v>86.472</c:v>
                </c:pt>
                <c:pt idx="38">
                  <c:v>87.503</c:v>
                </c:pt>
                <c:pt idx="39">
                  <c:v>88.452</c:v>
                </c:pt>
                <c:pt idx="40">
                  <c:v>89.483</c:v>
                </c:pt>
                <c:pt idx="41">
                  <c:v>89.995</c:v>
                </c:pt>
                <c:pt idx="42">
                  <c:v>90.491</c:v>
                </c:pt>
                <c:pt idx="43">
                  <c:v>91.477</c:v>
                </c:pt>
                <c:pt idx="44">
                  <c:v>91.987</c:v>
                </c:pt>
                <c:pt idx="45">
                  <c:v>92.483</c:v>
                </c:pt>
                <c:pt idx="46">
                  <c:v>93.461</c:v>
                </c:pt>
                <c:pt idx="47">
                  <c:v>94.003</c:v>
                </c:pt>
                <c:pt idx="48">
                  <c:v>94.481</c:v>
                </c:pt>
                <c:pt idx="49">
                  <c:v>95.478</c:v>
                </c:pt>
                <c:pt idx="50">
                  <c:v>95.949</c:v>
                </c:pt>
                <c:pt idx="51">
                  <c:v>96.498</c:v>
                </c:pt>
                <c:pt idx="52">
                  <c:v>97.471</c:v>
                </c:pt>
                <c:pt idx="53">
                  <c:v>97.97</c:v>
                </c:pt>
                <c:pt idx="54">
                  <c:v>98.454</c:v>
                </c:pt>
                <c:pt idx="55">
                  <c:v>99.466</c:v>
                </c:pt>
                <c:pt idx="56">
                  <c:v>99.974</c:v>
                </c:pt>
                <c:pt idx="57">
                  <c:v>100.465</c:v>
                </c:pt>
                <c:pt idx="58">
                  <c:v>101.459</c:v>
                </c:pt>
                <c:pt idx="59">
                  <c:v>101.991</c:v>
                </c:pt>
                <c:pt idx="60">
                  <c:v>102.46</c:v>
                </c:pt>
                <c:pt idx="61">
                  <c:v>103.484</c:v>
                </c:pt>
                <c:pt idx="62">
                  <c:v>103.95</c:v>
                </c:pt>
                <c:pt idx="63">
                  <c:v>104.479</c:v>
                </c:pt>
                <c:pt idx="64">
                  <c:v>105.467</c:v>
                </c:pt>
                <c:pt idx="65">
                  <c:v>105.98</c:v>
                </c:pt>
                <c:pt idx="66">
                  <c:v>106.472</c:v>
                </c:pt>
                <c:pt idx="67">
                  <c:v>107.452</c:v>
                </c:pt>
                <c:pt idx="68">
                  <c:v>107.971</c:v>
                </c:pt>
                <c:pt idx="69">
                  <c:v>108.478</c:v>
                </c:pt>
                <c:pt idx="70">
                  <c:v>109.498</c:v>
                </c:pt>
                <c:pt idx="71">
                  <c:v>109.987</c:v>
                </c:pt>
              </c:strCache>
            </c:strRef>
          </c:cat>
          <c:val>
            <c:numRef>
              <c:f>rampa_palmiste_1000Hz!$E$40:$E$111</c:f>
              <c:numCache>
                <c:formatCode>General</c:formatCode>
                <c:ptCount val="72"/>
                <c:pt idx="0">
                  <c:v>1.1491700000000001E-2</c:v>
                </c:pt>
                <c:pt idx="1">
                  <c:v>1.11276E-2</c:v>
                </c:pt>
                <c:pt idx="2">
                  <c:v>1.07721E-2</c:v>
                </c:pt>
                <c:pt idx="3">
                  <c:v>1.0459E-2</c:v>
                </c:pt>
                <c:pt idx="4">
                  <c:v>1.01402E-2</c:v>
                </c:pt>
                <c:pt idx="5">
                  <c:v>9.8307299999999993E-3</c:v>
                </c:pt>
                <c:pt idx="6">
                  <c:v>9.5455100000000001E-3</c:v>
                </c:pt>
                <c:pt idx="7">
                  <c:v>9.2633899999999998E-3</c:v>
                </c:pt>
                <c:pt idx="8">
                  <c:v>8.9847599999999996E-3</c:v>
                </c:pt>
                <c:pt idx="9">
                  <c:v>8.7269600000000006E-3</c:v>
                </c:pt>
                <c:pt idx="10">
                  <c:v>8.4746000000000005E-3</c:v>
                </c:pt>
                <c:pt idx="11">
                  <c:v>8.2387499999999995E-3</c:v>
                </c:pt>
                <c:pt idx="12">
                  <c:v>8.0043200000000005E-3</c:v>
                </c:pt>
                <c:pt idx="13">
                  <c:v>7.7918500000000003E-3</c:v>
                </c:pt>
                <c:pt idx="14">
                  <c:v>7.5744799999999998E-3</c:v>
                </c:pt>
                <c:pt idx="15">
                  <c:v>7.365E-3</c:v>
                </c:pt>
                <c:pt idx="16">
                  <c:v>7.1725799999999996E-3</c:v>
                </c:pt>
                <c:pt idx="17">
                  <c:v>6.9790299999999998E-3</c:v>
                </c:pt>
                <c:pt idx="18">
                  <c:v>6.7889600000000001E-3</c:v>
                </c:pt>
                <c:pt idx="19">
                  <c:v>6.6199900000000001E-3</c:v>
                </c:pt>
                <c:pt idx="20">
                  <c:v>6.4376399999999997E-3</c:v>
                </c:pt>
                <c:pt idx="21">
                  <c:v>6.2776999999999998E-3</c:v>
                </c:pt>
                <c:pt idx="22">
                  <c:v>6.1172600000000002E-3</c:v>
                </c:pt>
                <c:pt idx="23">
                  <c:v>5.9627899999999999E-3</c:v>
                </c:pt>
                <c:pt idx="24">
                  <c:v>5.8091799999999997E-3</c:v>
                </c:pt>
                <c:pt idx="25">
                  <c:v>5.6692799999999996E-3</c:v>
                </c:pt>
                <c:pt idx="26">
                  <c:v>5.5286800000000002E-3</c:v>
                </c:pt>
                <c:pt idx="27">
                  <c:v>5.3811099999999997E-3</c:v>
                </c:pt>
                <c:pt idx="28">
                  <c:v>5.2603800000000003E-3</c:v>
                </c:pt>
                <c:pt idx="29">
                  <c:v>5.1299300000000004E-3</c:v>
                </c:pt>
                <c:pt idx="30">
                  <c:v>5.0045200000000001E-3</c:v>
                </c:pt>
                <c:pt idx="31">
                  <c:v>4.8825300000000004E-3</c:v>
                </c:pt>
                <c:pt idx="32">
                  <c:v>4.7708899999999999E-3</c:v>
                </c:pt>
                <c:pt idx="33">
                  <c:v>4.6679800000000004E-3</c:v>
                </c:pt>
                <c:pt idx="34">
                  <c:v>4.5594700000000004E-3</c:v>
                </c:pt>
                <c:pt idx="35">
                  <c:v>4.4570299999999998E-3</c:v>
                </c:pt>
                <c:pt idx="36">
                  <c:v>4.3551500000000003E-3</c:v>
                </c:pt>
                <c:pt idx="37">
                  <c:v>4.2581499999999996E-3</c:v>
                </c:pt>
                <c:pt idx="38">
                  <c:v>4.1675200000000001E-3</c:v>
                </c:pt>
                <c:pt idx="39">
                  <c:v>4.0654000000000003E-3</c:v>
                </c:pt>
                <c:pt idx="40">
                  <c:v>3.9809800000000003E-3</c:v>
                </c:pt>
                <c:pt idx="41">
                  <c:v>3.89792E-3</c:v>
                </c:pt>
                <c:pt idx="42">
                  <c:v>3.8141500000000001E-3</c:v>
                </c:pt>
                <c:pt idx="43">
                  <c:v>3.7301399999999998E-3</c:v>
                </c:pt>
                <c:pt idx="44">
                  <c:v>3.65438E-3</c:v>
                </c:pt>
                <c:pt idx="45">
                  <c:v>3.57924E-3</c:v>
                </c:pt>
                <c:pt idx="46">
                  <c:v>3.50132E-3</c:v>
                </c:pt>
                <c:pt idx="47">
                  <c:v>3.4319400000000001E-3</c:v>
                </c:pt>
                <c:pt idx="48">
                  <c:v>3.3617600000000001E-3</c:v>
                </c:pt>
                <c:pt idx="49">
                  <c:v>3.2887900000000002E-3</c:v>
                </c:pt>
                <c:pt idx="50">
                  <c:v>3.2190299999999999E-3</c:v>
                </c:pt>
                <c:pt idx="51">
                  <c:v>3.1567700000000001E-3</c:v>
                </c:pt>
                <c:pt idx="52">
                  <c:v>3.0905500000000001E-3</c:v>
                </c:pt>
                <c:pt idx="53">
                  <c:v>3.03112E-3</c:v>
                </c:pt>
                <c:pt idx="54">
                  <c:v>2.9735999999999999E-3</c:v>
                </c:pt>
                <c:pt idx="55">
                  <c:v>2.9136399999999999E-3</c:v>
                </c:pt>
                <c:pt idx="56">
                  <c:v>2.8594699999999998E-3</c:v>
                </c:pt>
                <c:pt idx="57">
                  <c:v>2.8047300000000001E-3</c:v>
                </c:pt>
                <c:pt idx="58">
                  <c:v>2.7527099999999998E-3</c:v>
                </c:pt>
                <c:pt idx="59">
                  <c:v>2.7009199999999999E-3</c:v>
                </c:pt>
                <c:pt idx="60">
                  <c:v>2.6537100000000001E-3</c:v>
                </c:pt>
                <c:pt idx="61">
                  <c:v>2.6050700000000001E-3</c:v>
                </c:pt>
                <c:pt idx="62">
                  <c:v>2.5583200000000002E-3</c:v>
                </c:pt>
                <c:pt idx="63">
                  <c:v>2.5103500000000002E-3</c:v>
                </c:pt>
                <c:pt idx="64">
                  <c:v>2.4653100000000001E-3</c:v>
                </c:pt>
                <c:pt idx="65">
                  <c:v>2.4184800000000002E-3</c:v>
                </c:pt>
                <c:pt idx="66">
                  <c:v>2.3739099999999999E-3</c:v>
                </c:pt>
                <c:pt idx="67">
                  <c:v>2.3313299999999999E-3</c:v>
                </c:pt>
                <c:pt idx="68">
                  <c:v>2.2919799999999999E-3</c:v>
                </c:pt>
                <c:pt idx="69">
                  <c:v>2.2500200000000001E-3</c:v>
                </c:pt>
                <c:pt idx="70">
                  <c:v>2.21302E-3</c:v>
                </c:pt>
                <c:pt idx="71">
                  <c:v>2.1776199999999999E-3</c:v>
                </c:pt>
              </c:numCache>
            </c:numRef>
          </c:val>
          <c:smooth val="0"/>
          <c:extLst>
            <c:ext xmlns:c16="http://schemas.microsoft.com/office/drawing/2014/chart" uri="{C3380CC4-5D6E-409C-BE32-E72D297353CC}">
              <c16:uniqueId val="{00000008-9B80-4C83-9F60-F6BE907D99CE}"/>
            </c:ext>
          </c:extLst>
        </c:ser>
        <c:dLbls>
          <c:showLegendKey val="0"/>
          <c:showVal val="0"/>
          <c:showCatName val="0"/>
          <c:showSerName val="0"/>
          <c:showPercent val="0"/>
          <c:showBubbleSize val="0"/>
        </c:dLbls>
        <c:marker val="1"/>
        <c:smooth val="0"/>
        <c:axId val="-75811264"/>
        <c:axId val="-75810720"/>
      </c:lineChart>
      <c:catAx>
        <c:axId val="-758112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Temperatura (ºC)</a:t>
                </a:r>
              </a:p>
            </c:rich>
          </c:tx>
          <c:layout>
            <c:manualLayout>
              <c:xMode val="edge"/>
              <c:yMode val="edge"/>
              <c:x val="0.41261080652479021"/>
              <c:y val="0.7992425699262839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75810720"/>
        <c:crosses val="autoZero"/>
        <c:auto val="1"/>
        <c:lblAlgn val="ctr"/>
        <c:lblOffset val="100"/>
        <c:noMultiLvlLbl val="0"/>
      </c:catAx>
      <c:valAx>
        <c:axId val="-75810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Viscosidad (Pa*seg)</a:t>
                </a:r>
              </a:p>
            </c:rich>
          </c:tx>
          <c:layout>
            <c:manualLayout>
              <c:xMode val="edge"/>
              <c:yMode val="edge"/>
              <c:x val="6.0040960146540655E-4"/>
              <c:y val="0.26182375717886747"/>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75811264"/>
        <c:crosses val="autoZero"/>
        <c:crossBetween val="between"/>
      </c:valAx>
      <c:spPr>
        <a:noFill/>
        <a:ln>
          <a:noFill/>
        </a:ln>
        <a:effectLst/>
      </c:spPr>
    </c:plotArea>
    <c:legend>
      <c:legendPos val="r"/>
      <c:layout>
        <c:manualLayout>
          <c:xMode val="edge"/>
          <c:yMode val="edge"/>
          <c:x val="3.5824584426946793E-3"/>
          <c:y val="0.856220992177958"/>
          <c:w val="0.97697309711286084"/>
          <c:h val="0.1408054191245896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a:latin typeface="Times New Roman" panose="02020603050405020304" pitchFamily="18" charset="0"/>
                <a:cs typeface="Times New Roman" panose="02020603050405020304" pitchFamily="18" charset="0"/>
              </a:rPr>
              <a:t>Barrido de amplitud de los aceites de jatropha, palma y palmiste, con una frecuencia angular de 600 rad/seg, a diferentes grados de temperatura</a:t>
            </a:r>
            <a:r>
              <a:rPr lang="en-US">
                <a:latin typeface="Times New Roman" panose="02020603050405020304" pitchFamily="18" charset="0"/>
                <a:cs typeface="Times New Roman" panose="02020603050405020304" pitchFamily="18" charset="0"/>
              </a:rPr>
              <a:t>.</a:t>
            </a:r>
          </a:p>
        </c:rich>
      </c:tx>
      <c:layout>
        <c:manualLayout>
          <c:xMode val="edge"/>
          <c:yMode val="edge"/>
          <c:x val="0.11347213809812233"/>
          <c:y val="0"/>
        </c:manualLayout>
      </c:layout>
      <c:overlay val="0"/>
      <c:spPr>
        <a:noFill/>
        <a:ln>
          <a:noFill/>
        </a:ln>
        <a:effectLst/>
      </c:spPr>
    </c:title>
    <c:autoTitleDeleted val="0"/>
    <c:plotArea>
      <c:layout>
        <c:manualLayout>
          <c:layoutTarget val="inner"/>
          <c:xMode val="edge"/>
          <c:yMode val="edge"/>
          <c:x val="0.10812537855844942"/>
          <c:y val="9.4360792223093723E-2"/>
          <c:w val="0.85195302510263138"/>
          <c:h val="0.5679682688810429"/>
        </c:manualLayout>
      </c:layout>
      <c:lineChart>
        <c:grouping val="standard"/>
        <c:varyColors val="0"/>
        <c:ser>
          <c:idx val="0"/>
          <c:order val="0"/>
          <c:tx>
            <c:v>Módulo de almacenamiento del aceite de jatropha, a 110ºC</c:v>
          </c:tx>
          <c:spPr>
            <a:ln w="22225" cap="rnd">
              <a:solidFill>
                <a:schemeClr val="accent1"/>
              </a:solidFill>
              <a:round/>
            </a:ln>
            <a:effectLst/>
          </c:spPr>
          <c:marker>
            <c:symbol val="circle"/>
            <c:size val="5"/>
            <c:spPr>
              <a:solidFill>
                <a:schemeClr val="accent1"/>
              </a:solidFill>
              <a:ln w="9525">
                <a:solidFill>
                  <a:schemeClr val="accent1"/>
                </a:solidFill>
              </a:ln>
              <a:effectLst/>
            </c:spPr>
          </c:marker>
          <c:cat>
            <c:numRef>
              <c:f>'barrido_palmiste_50ºC - 600rad'!$B$45:$B$75</c:f>
              <c:numCache>
                <c:formatCode>#,##0.00</c:formatCode>
                <c:ptCount val="31"/>
                <c:pt idx="0">
                  <c:v>7.0000000000000007E-2</c:v>
                </c:pt>
                <c:pt idx="1">
                  <c:v>0.08</c:v>
                </c:pt>
                <c:pt idx="2">
                  <c:v>0.09</c:v>
                </c:pt>
                <c:pt idx="3">
                  <c:v>0.1</c:v>
                </c:pt>
                <c:pt idx="4">
                  <c:v>0.2</c:v>
                </c:pt>
                <c:pt idx="5">
                  <c:v>0.3</c:v>
                </c:pt>
                <c:pt idx="6">
                  <c:v>0.4</c:v>
                </c:pt>
                <c:pt idx="7">
                  <c:v>0.5</c:v>
                </c:pt>
                <c:pt idx="8">
                  <c:v>0.6</c:v>
                </c:pt>
                <c:pt idx="9">
                  <c:v>0.7</c:v>
                </c:pt>
                <c:pt idx="10">
                  <c:v>0.8</c:v>
                </c:pt>
                <c:pt idx="11">
                  <c:v>0.9</c:v>
                </c:pt>
                <c:pt idx="12">
                  <c:v>1</c:v>
                </c:pt>
                <c:pt idx="13">
                  <c:v>2</c:v>
                </c:pt>
                <c:pt idx="14">
                  <c:v>3</c:v>
                </c:pt>
                <c:pt idx="15">
                  <c:v>4</c:v>
                </c:pt>
                <c:pt idx="16">
                  <c:v>5</c:v>
                </c:pt>
                <c:pt idx="17">
                  <c:v>6</c:v>
                </c:pt>
                <c:pt idx="18">
                  <c:v>7</c:v>
                </c:pt>
                <c:pt idx="19">
                  <c:v>8</c:v>
                </c:pt>
                <c:pt idx="20">
                  <c:v>9</c:v>
                </c:pt>
                <c:pt idx="21">
                  <c:v>10</c:v>
                </c:pt>
                <c:pt idx="22">
                  <c:v>20</c:v>
                </c:pt>
                <c:pt idx="23">
                  <c:v>30</c:v>
                </c:pt>
                <c:pt idx="24">
                  <c:v>40</c:v>
                </c:pt>
                <c:pt idx="25">
                  <c:v>50</c:v>
                </c:pt>
                <c:pt idx="26">
                  <c:v>60</c:v>
                </c:pt>
                <c:pt idx="27">
                  <c:v>70</c:v>
                </c:pt>
                <c:pt idx="28">
                  <c:v>80</c:v>
                </c:pt>
                <c:pt idx="29">
                  <c:v>90</c:v>
                </c:pt>
                <c:pt idx="30">
                  <c:v>100</c:v>
                </c:pt>
              </c:numCache>
            </c:numRef>
          </c:cat>
          <c:val>
            <c:numRef>
              <c:f>'barrido 110ºC - 600 rad_jatopha'!$D$4:$D$34</c:f>
              <c:numCache>
                <c:formatCode>General</c:formatCode>
                <c:ptCount val="31"/>
                <c:pt idx="0">
                  <c:v>2523.19</c:v>
                </c:pt>
                <c:pt idx="1">
                  <c:v>2339.16</c:v>
                </c:pt>
                <c:pt idx="2">
                  <c:v>2157.66</c:v>
                </c:pt>
                <c:pt idx="3">
                  <c:v>1999.13</c:v>
                </c:pt>
                <c:pt idx="4">
                  <c:v>2096.8200000000002</c:v>
                </c:pt>
                <c:pt idx="5">
                  <c:v>2070.64</c:v>
                </c:pt>
                <c:pt idx="6">
                  <c:v>2066.0300000000002</c:v>
                </c:pt>
                <c:pt idx="7">
                  <c:v>2030.5</c:v>
                </c:pt>
                <c:pt idx="8">
                  <c:v>2022.08</c:v>
                </c:pt>
                <c:pt idx="9">
                  <c:v>2022.2</c:v>
                </c:pt>
                <c:pt idx="10">
                  <c:v>2025.14</c:v>
                </c:pt>
                <c:pt idx="11">
                  <c:v>2026.16</c:v>
                </c:pt>
                <c:pt idx="12">
                  <c:v>2023.11</c:v>
                </c:pt>
                <c:pt idx="13">
                  <c:v>2010.4</c:v>
                </c:pt>
                <c:pt idx="14">
                  <c:v>2000.1</c:v>
                </c:pt>
                <c:pt idx="15">
                  <c:v>1980</c:v>
                </c:pt>
                <c:pt idx="16">
                  <c:v>1979.93</c:v>
                </c:pt>
                <c:pt idx="17">
                  <c:v>1985</c:v>
                </c:pt>
                <c:pt idx="18">
                  <c:v>1988.29</c:v>
                </c:pt>
                <c:pt idx="19">
                  <c:v>2005.03</c:v>
                </c:pt>
                <c:pt idx="20">
                  <c:v>2013.76</c:v>
                </c:pt>
                <c:pt idx="21">
                  <c:v>2025.08</c:v>
                </c:pt>
                <c:pt idx="22">
                  <c:v>2048.69</c:v>
                </c:pt>
                <c:pt idx="23">
                  <c:v>2055.1</c:v>
                </c:pt>
                <c:pt idx="24">
                  <c:v>2060</c:v>
                </c:pt>
                <c:pt idx="25">
                  <c:v>2088.52</c:v>
                </c:pt>
                <c:pt idx="26">
                  <c:v>2136.3000000000002</c:v>
                </c:pt>
                <c:pt idx="27">
                  <c:v>2197.3000000000002</c:v>
                </c:pt>
                <c:pt idx="28">
                  <c:v>2265.46</c:v>
                </c:pt>
                <c:pt idx="29">
                  <c:v>2334.7800000000002</c:v>
                </c:pt>
                <c:pt idx="30">
                  <c:v>2347.56</c:v>
                </c:pt>
              </c:numCache>
            </c:numRef>
          </c:val>
          <c:smooth val="0"/>
          <c:extLst>
            <c:ext xmlns:c16="http://schemas.microsoft.com/office/drawing/2014/chart" uri="{C3380CC4-5D6E-409C-BE32-E72D297353CC}">
              <c16:uniqueId val="{00000000-8AC2-4A2F-AB5A-D84E3BB42667}"/>
            </c:ext>
          </c:extLst>
        </c:ser>
        <c:ser>
          <c:idx val="3"/>
          <c:order val="1"/>
          <c:tx>
            <c:v>Módulo de almacenamiento del aceite de jatropha, a 80ºC</c:v>
          </c:tx>
          <c:spPr>
            <a:ln w="22225" cap="rnd">
              <a:solidFill>
                <a:schemeClr val="accent1"/>
              </a:solidFill>
              <a:round/>
            </a:ln>
            <a:effectLst/>
          </c:spPr>
          <c:marker>
            <c:symbol val="square"/>
            <c:size val="6"/>
            <c:spPr>
              <a:solidFill>
                <a:schemeClr val="accent1"/>
              </a:solidFill>
              <a:ln w="9525">
                <a:solidFill>
                  <a:schemeClr val="accent1"/>
                </a:solidFill>
              </a:ln>
              <a:effectLst/>
            </c:spPr>
          </c:marker>
          <c:cat>
            <c:numRef>
              <c:f>'barrido_palmiste_50ºC - 600rad'!$B$45:$B$75</c:f>
              <c:numCache>
                <c:formatCode>#,##0.00</c:formatCode>
                <c:ptCount val="31"/>
                <c:pt idx="0">
                  <c:v>7.0000000000000007E-2</c:v>
                </c:pt>
                <c:pt idx="1">
                  <c:v>0.08</c:v>
                </c:pt>
                <c:pt idx="2">
                  <c:v>0.09</c:v>
                </c:pt>
                <c:pt idx="3">
                  <c:v>0.1</c:v>
                </c:pt>
                <c:pt idx="4">
                  <c:v>0.2</c:v>
                </c:pt>
                <c:pt idx="5">
                  <c:v>0.3</c:v>
                </c:pt>
                <c:pt idx="6">
                  <c:v>0.4</c:v>
                </c:pt>
                <c:pt idx="7">
                  <c:v>0.5</c:v>
                </c:pt>
                <c:pt idx="8">
                  <c:v>0.6</c:v>
                </c:pt>
                <c:pt idx="9">
                  <c:v>0.7</c:v>
                </c:pt>
                <c:pt idx="10">
                  <c:v>0.8</c:v>
                </c:pt>
                <c:pt idx="11">
                  <c:v>0.9</c:v>
                </c:pt>
                <c:pt idx="12">
                  <c:v>1</c:v>
                </c:pt>
                <c:pt idx="13">
                  <c:v>2</c:v>
                </c:pt>
                <c:pt idx="14">
                  <c:v>3</c:v>
                </c:pt>
                <c:pt idx="15">
                  <c:v>4</c:v>
                </c:pt>
                <c:pt idx="16">
                  <c:v>5</c:v>
                </c:pt>
                <c:pt idx="17">
                  <c:v>6</c:v>
                </c:pt>
                <c:pt idx="18">
                  <c:v>7</c:v>
                </c:pt>
                <c:pt idx="19">
                  <c:v>8</c:v>
                </c:pt>
                <c:pt idx="20">
                  <c:v>9</c:v>
                </c:pt>
                <c:pt idx="21">
                  <c:v>10</c:v>
                </c:pt>
                <c:pt idx="22">
                  <c:v>20</c:v>
                </c:pt>
                <c:pt idx="23">
                  <c:v>30</c:v>
                </c:pt>
                <c:pt idx="24">
                  <c:v>40</c:v>
                </c:pt>
                <c:pt idx="25">
                  <c:v>50</c:v>
                </c:pt>
                <c:pt idx="26">
                  <c:v>60</c:v>
                </c:pt>
                <c:pt idx="27">
                  <c:v>70</c:v>
                </c:pt>
                <c:pt idx="28">
                  <c:v>80</c:v>
                </c:pt>
                <c:pt idx="29">
                  <c:v>90</c:v>
                </c:pt>
                <c:pt idx="30">
                  <c:v>100</c:v>
                </c:pt>
              </c:numCache>
            </c:numRef>
          </c:cat>
          <c:val>
            <c:numRef>
              <c:f>'barrido a 80ºc_jatropha_600-rad'!$C$4:$C$34</c:f>
              <c:numCache>
                <c:formatCode>General</c:formatCode>
                <c:ptCount val="31"/>
                <c:pt idx="0">
                  <c:v>2173.29</c:v>
                </c:pt>
                <c:pt idx="1">
                  <c:v>2013.78</c:v>
                </c:pt>
                <c:pt idx="2">
                  <c:v>1707.31</c:v>
                </c:pt>
                <c:pt idx="3">
                  <c:v>1893.75</c:v>
                </c:pt>
                <c:pt idx="4">
                  <c:v>1787.01</c:v>
                </c:pt>
                <c:pt idx="5">
                  <c:v>1946.48</c:v>
                </c:pt>
                <c:pt idx="6">
                  <c:v>1860.13</c:v>
                </c:pt>
                <c:pt idx="7">
                  <c:v>1893.84</c:v>
                </c:pt>
                <c:pt idx="8">
                  <c:v>1857.35</c:v>
                </c:pt>
                <c:pt idx="9">
                  <c:v>1871.52</c:v>
                </c:pt>
                <c:pt idx="10">
                  <c:v>1831.88</c:v>
                </c:pt>
                <c:pt idx="11">
                  <c:v>1782.41</c:v>
                </c:pt>
                <c:pt idx="12">
                  <c:v>1779.35</c:v>
                </c:pt>
                <c:pt idx="13">
                  <c:v>1809.03</c:v>
                </c:pt>
                <c:pt idx="14">
                  <c:v>1784.65</c:v>
                </c:pt>
                <c:pt idx="15">
                  <c:v>1813.09</c:v>
                </c:pt>
                <c:pt idx="16">
                  <c:v>1804.62</c:v>
                </c:pt>
                <c:pt idx="17">
                  <c:v>1791.6</c:v>
                </c:pt>
                <c:pt idx="18">
                  <c:v>1836.3</c:v>
                </c:pt>
                <c:pt idx="19">
                  <c:v>1837.94</c:v>
                </c:pt>
                <c:pt idx="20">
                  <c:v>1861.44</c:v>
                </c:pt>
                <c:pt idx="21">
                  <c:v>1899.99</c:v>
                </c:pt>
                <c:pt idx="22">
                  <c:v>1964.11</c:v>
                </c:pt>
                <c:pt idx="23">
                  <c:v>2040.18</c:v>
                </c:pt>
                <c:pt idx="24">
                  <c:v>2130.9899999999998</c:v>
                </c:pt>
                <c:pt idx="25">
                  <c:v>2226.6</c:v>
                </c:pt>
                <c:pt idx="26">
                  <c:v>2281.35</c:v>
                </c:pt>
                <c:pt idx="27">
                  <c:v>2272.98</c:v>
                </c:pt>
                <c:pt idx="28">
                  <c:v>2240.69</c:v>
                </c:pt>
                <c:pt idx="29">
                  <c:v>2271.08</c:v>
                </c:pt>
                <c:pt idx="30">
                  <c:v>2301.41</c:v>
                </c:pt>
              </c:numCache>
            </c:numRef>
          </c:val>
          <c:smooth val="0"/>
          <c:extLst>
            <c:ext xmlns:c16="http://schemas.microsoft.com/office/drawing/2014/chart" uri="{C3380CC4-5D6E-409C-BE32-E72D297353CC}">
              <c16:uniqueId val="{00000001-8AC2-4A2F-AB5A-D84E3BB42667}"/>
            </c:ext>
          </c:extLst>
        </c:ser>
        <c:ser>
          <c:idx val="6"/>
          <c:order val="2"/>
          <c:tx>
            <c:v>Módulo de almacenamiento del aceite de jatropha, a 50ºC</c:v>
          </c:tx>
          <c:spPr>
            <a:ln w="22225" cap="rnd">
              <a:solidFill>
                <a:schemeClr val="accent1"/>
              </a:solidFill>
              <a:round/>
            </a:ln>
            <a:effectLst/>
          </c:spPr>
          <c:marker>
            <c:symbol val="diamond"/>
            <c:size val="6"/>
            <c:spPr>
              <a:solidFill>
                <a:schemeClr val="accent1"/>
              </a:solidFill>
              <a:ln w="9525">
                <a:solidFill>
                  <a:schemeClr val="accent1"/>
                </a:solidFill>
              </a:ln>
              <a:effectLst/>
            </c:spPr>
          </c:marker>
          <c:cat>
            <c:numRef>
              <c:f>'barrido_palmiste_50ºC - 600rad'!$B$45:$B$75</c:f>
              <c:numCache>
                <c:formatCode>#,##0.00</c:formatCode>
                <c:ptCount val="31"/>
                <c:pt idx="0">
                  <c:v>7.0000000000000007E-2</c:v>
                </c:pt>
                <c:pt idx="1">
                  <c:v>0.08</c:v>
                </c:pt>
                <c:pt idx="2">
                  <c:v>0.09</c:v>
                </c:pt>
                <c:pt idx="3">
                  <c:v>0.1</c:v>
                </c:pt>
                <c:pt idx="4">
                  <c:v>0.2</c:v>
                </c:pt>
                <c:pt idx="5">
                  <c:v>0.3</c:v>
                </c:pt>
                <c:pt idx="6">
                  <c:v>0.4</c:v>
                </c:pt>
                <c:pt idx="7">
                  <c:v>0.5</c:v>
                </c:pt>
                <c:pt idx="8">
                  <c:v>0.6</c:v>
                </c:pt>
                <c:pt idx="9">
                  <c:v>0.7</c:v>
                </c:pt>
                <c:pt idx="10">
                  <c:v>0.8</c:v>
                </c:pt>
                <c:pt idx="11">
                  <c:v>0.9</c:v>
                </c:pt>
                <c:pt idx="12">
                  <c:v>1</c:v>
                </c:pt>
                <c:pt idx="13">
                  <c:v>2</c:v>
                </c:pt>
                <c:pt idx="14">
                  <c:v>3</c:v>
                </c:pt>
                <c:pt idx="15">
                  <c:v>4</c:v>
                </c:pt>
                <c:pt idx="16">
                  <c:v>5</c:v>
                </c:pt>
                <c:pt idx="17">
                  <c:v>6</c:v>
                </c:pt>
                <c:pt idx="18">
                  <c:v>7</c:v>
                </c:pt>
                <c:pt idx="19">
                  <c:v>8</c:v>
                </c:pt>
                <c:pt idx="20">
                  <c:v>9</c:v>
                </c:pt>
                <c:pt idx="21">
                  <c:v>10</c:v>
                </c:pt>
                <c:pt idx="22">
                  <c:v>20</c:v>
                </c:pt>
                <c:pt idx="23">
                  <c:v>30</c:v>
                </c:pt>
                <c:pt idx="24">
                  <c:v>40</c:v>
                </c:pt>
                <c:pt idx="25">
                  <c:v>50</c:v>
                </c:pt>
                <c:pt idx="26">
                  <c:v>60</c:v>
                </c:pt>
                <c:pt idx="27">
                  <c:v>70</c:v>
                </c:pt>
                <c:pt idx="28">
                  <c:v>80</c:v>
                </c:pt>
                <c:pt idx="29">
                  <c:v>90</c:v>
                </c:pt>
                <c:pt idx="30">
                  <c:v>100</c:v>
                </c:pt>
              </c:numCache>
            </c:numRef>
          </c:cat>
          <c:val>
            <c:numRef>
              <c:f>'barrido_jatropha_50ºC - 600 rad'!$C$7:$C$37</c:f>
              <c:numCache>
                <c:formatCode>General</c:formatCode>
                <c:ptCount val="31"/>
                <c:pt idx="0">
                  <c:v>2718.47</c:v>
                </c:pt>
                <c:pt idx="1">
                  <c:v>2748.03</c:v>
                </c:pt>
                <c:pt idx="2">
                  <c:v>2513.91</c:v>
                </c:pt>
                <c:pt idx="3">
                  <c:v>2542.64</c:v>
                </c:pt>
                <c:pt idx="4">
                  <c:v>2701.27</c:v>
                </c:pt>
                <c:pt idx="5">
                  <c:v>2673.37</c:v>
                </c:pt>
                <c:pt idx="6">
                  <c:v>2600.59</c:v>
                </c:pt>
                <c:pt idx="7">
                  <c:v>2550.9899999999998</c:v>
                </c:pt>
                <c:pt idx="8">
                  <c:v>2629.89</c:v>
                </c:pt>
                <c:pt idx="9">
                  <c:v>2624.71</c:v>
                </c:pt>
                <c:pt idx="10">
                  <c:v>2587.0500000000002</c:v>
                </c:pt>
                <c:pt idx="11">
                  <c:v>2597.89</c:v>
                </c:pt>
                <c:pt idx="12">
                  <c:v>2612.92</c:v>
                </c:pt>
                <c:pt idx="13">
                  <c:v>2611.31</c:v>
                </c:pt>
                <c:pt idx="14">
                  <c:v>2611.89</c:v>
                </c:pt>
                <c:pt idx="15">
                  <c:v>2599.0700000000002</c:v>
                </c:pt>
                <c:pt idx="16">
                  <c:v>2604.59</c:v>
                </c:pt>
                <c:pt idx="17">
                  <c:v>2589.7800000000002</c:v>
                </c:pt>
                <c:pt idx="18">
                  <c:v>2590.06</c:v>
                </c:pt>
                <c:pt idx="19">
                  <c:v>2576.0100000000002</c:v>
                </c:pt>
                <c:pt idx="20">
                  <c:v>2561.6</c:v>
                </c:pt>
                <c:pt idx="21">
                  <c:v>2534.38</c:v>
                </c:pt>
                <c:pt idx="22">
                  <c:v>2500.9699999999998</c:v>
                </c:pt>
                <c:pt idx="23">
                  <c:v>2448.41</c:v>
                </c:pt>
                <c:pt idx="24">
                  <c:v>2394.2399999999998</c:v>
                </c:pt>
                <c:pt idx="25">
                  <c:v>2331.1799999999998</c:v>
                </c:pt>
                <c:pt idx="26">
                  <c:v>2289.5100000000002</c:v>
                </c:pt>
                <c:pt idx="27">
                  <c:v>2287.13</c:v>
                </c:pt>
                <c:pt idx="28">
                  <c:v>2307.84</c:v>
                </c:pt>
                <c:pt idx="29">
                  <c:v>2305.48</c:v>
                </c:pt>
                <c:pt idx="30">
                  <c:v>2338.52</c:v>
                </c:pt>
              </c:numCache>
            </c:numRef>
          </c:val>
          <c:smooth val="0"/>
          <c:extLst>
            <c:ext xmlns:c16="http://schemas.microsoft.com/office/drawing/2014/chart" uri="{C3380CC4-5D6E-409C-BE32-E72D297353CC}">
              <c16:uniqueId val="{00000002-8AC2-4A2F-AB5A-D84E3BB42667}"/>
            </c:ext>
          </c:extLst>
        </c:ser>
        <c:ser>
          <c:idx val="9"/>
          <c:order val="3"/>
          <c:tx>
            <c:v>Módulo de almacenamiento del aceite de jatropha, a 20ºC</c:v>
          </c:tx>
          <c:spPr>
            <a:ln w="22225" cap="rnd">
              <a:solidFill>
                <a:schemeClr val="accent1"/>
              </a:solidFill>
              <a:round/>
            </a:ln>
            <a:effectLst/>
          </c:spPr>
          <c:marker>
            <c:symbol val="triangle"/>
            <c:size val="6"/>
            <c:spPr>
              <a:solidFill>
                <a:schemeClr val="accent1"/>
              </a:solidFill>
              <a:ln w="9525">
                <a:solidFill>
                  <a:schemeClr val="accent1"/>
                </a:solidFill>
              </a:ln>
              <a:effectLst/>
            </c:spPr>
          </c:marker>
          <c:cat>
            <c:numRef>
              <c:f>'barrido_palmiste_50ºC - 600rad'!$B$45:$B$75</c:f>
              <c:numCache>
                <c:formatCode>#,##0.00</c:formatCode>
                <c:ptCount val="31"/>
                <c:pt idx="0">
                  <c:v>7.0000000000000007E-2</c:v>
                </c:pt>
                <c:pt idx="1">
                  <c:v>0.08</c:v>
                </c:pt>
                <c:pt idx="2">
                  <c:v>0.09</c:v>
                </c:pt>
                <c:pt idx="3">
                  <c:v>0.1</c:v>
                </c:pt>
                <c:pt idx="4">
                  <c:v>0.2</c:v>
                </c:pt>
                <c:pt idx="5">
                  <c:v>0.3</c:v>
                </c:pt>
                <c:pt idx="6">
                  <c:v>0.4</c:v>
                </c:pt>
                <c:pt idx="7">
                  <c:v>0.5</c:v>
                </c:pt>
                <c:pt idx="8">
                  <c:v>0.6</c:v>
                </c:pt>
                <c:pt idx="9">
                  <c:v>0.7</c:v>
                </c:pt>
                <c:pt idx="10">
                  <c:v>0.8</c:v>
                </c:pt>
                <c:pt idx="11">
                  <c:v>0.9</c:v>
                </c:pt>
                <c:pt idx="12">
                  <c:v>1</c:v>
                </c:pt>
                <c:pt idx="13">
                  <c:v>2</c:v>
                </c:pt>
                <c:pt idx="14">
                  <c:v>3</c:v>
                </c:pt>
                <c:pt idx="15">
                  <c:v>4</c:v>
                </c:pt>
                <c:pt idx="16">
                  <c:v>5</c:v>
                </c:pt>
                <c:pt idx="17">
                  <c:v>6</c:v>
                </c:pt>
                <c:pt idx="18">
                  <c:v>7</c:v>
                </c:pt>
                <c:pt idx="19">
                  <c:v>8</c:v>
                </c:pt>
                <c:pt idx="20">
                  <c:v>9</c:v>
                </c:pt>
                <c:pt idx="21">
                  <c:v>10</c:v>
                </c:pt>
                <c:pt idx="22">
                  <c:v>20</c:v>
                </c:pt>
                <c:pt idx="23">
                  <c:v>30</c:v>
                </c:pt>
                <c:pt idx="24">
                  <c:v>40</c:v>
                </c:pt>
                <c:pt idx="25">
                  <c:v>50</c:v>
                </c:pt>
                <c:pt idx="26">
                  <c:v>60</c:v>
                </c:pt>
                <c:pt idx="27">
                  <c:v>70</c:v>
                </c:pt>
                <c:pt idx="28">
                  <c:v>80</c:v>
                </c:pt>
                <c:pt idx="29">
                  <c:v>90</c:v>
                </c:pt>
                <c:pt idx="30">
                  <c:v>100</c:v>
                </c:pt>
              </c:numCache>
            </c:numRef>
          </c:cat>
          <c:val>
            <c:numRef>
              <c:f>'jatropha_barrido_20ºC - 600 rad'!$C$4:$C$34</c:f>
              <c:numCache>
                <c:formatCode>General</c:formatCode>
                <c:ptCount val="31"/>
                <c:pt idx="0">
                  <c:v>2036.2</c:v>
                </c:pt>
                <c:pt idx="1">
                  <c:v>2271.2199999999998</c:v>
                </c:pt>
                <c:pt idx="2">
                  <c:v>2358.06</c:v>
                </c:pt>
                <c:pt idx="3">
                  <c:v>2425.4299999999998</c:v>
                </c:pt>
                <c:pt idx="4">
                  <c:v>2369.34</c:v>
                </c:pt>
                <c:pt idx="5">
                  <c:v>2372.1999999999998</c:v>
                </c:pt>
                <c:pt idx="6">
                  <c:v>2499.94</c:v>
                </c:pt>
                <c:pt idx="7">
                  <c:v>2372.91</c:v>
                </c:pt>
                <c:pt idx="8">
                  <c:v>2309.11</c:v>
                </c:pt>
                <c:pt idx="9">
                  <c:v>2383.37</c:v>
                </c:pt>
                <c:pt idx="10">
                  <c:v>2390.66</c:v>
                </c:pt>
                <c:pt idx="11">
                  <c:v>2414.27</c:v>
                </c:pt>
                <c:pt idx="12">
                  <c:v>2455.63</c:v>
                </c:pt>
                <c:pt idx="13">
                  <c:v>2428.67</c:v>
                </c:pt>
                <c:pt idx="14">
                  <c:v>2432.46</c:v>
                </c:pt>
                <c:pt idx="15">
                  <c:v>2434.98</c:v>
                </c:pt>
                <c:pt idx="16">
                  <c:v>2419.84</c:v>
                </c:pt>
                <c:pt idx="17">
                  <c:v>2401.92</c:v>
                </c:pt>
                <c:pt idx="18">
                  <c:v>2400.29</c:v>
                </c:pt>
                <c:pt idx="19">
                  <c:v>2385.5300000000002</c:v>
                </c:pt>
                <c:pt idx="20">
                  <c:v>2369.92</c:v>
                </c:pt>
                <c:pt idx="21">
                  <c:v>2345.4</c:v>
                </c:pt>
                <c:pt idx="22">
                  <c:v>2315.86</c:v>
                </c:pt>
                <c:pt idx="23">
                  <c:v>2286.0100000000002</c:v>
                </c:pt>
                <c:pt idx="24">
                  <c:v>2251.39</c:v>
                </c:pt>
                <c:pt idx="25">
                  <c:v>2224.46</c:v>
                </c:pt>
                <c:pt idx="26">
                  <c:v>2206.23</c:v>
                </c:pt>
                <c:pt idx="27">
                  <c:v>2232.39</c:v>
                </c:pt>
                <c:pt idx="28">
                  <c:v>2266.27</c:v>
                </c:pt>
                <c:pt idx="29">
                  <c:v>2268.35</c:v>
                </c:pt>
                <c:pt idx="30">
                  <c:v>2293.4899999999998</c:v>
                </c:pt>
              </c:numCache>
            </c:numRef>
          </c:val>
          <c:smooth val="0"/>
          <c:extLst>
            <c:ext xmlns:c16="http://schemas.microsoft.com/office/drawing/2014/chart" uri="{C3380CC4-5D6E-409C-BE32-E72D297353CC}">
              <c16:uniqueId val="{00000003-8AC2-4A2F-AB5A-D84E3BB42667}"/>
            </c:ext>
          </c:extLst>
        </c:ser>
        <c:ser>
          <c:idx val="11"/>
          <c:order val="4"/>
          <c:tx>
            <c:v>Módulo de almacenamiento del aceite de jatropha, a 10ºC</c:v>
          </c:tx>
          <c:spPr>
            <a:ln w="22225" cap="rnd">
              <a:solidFill>
                <a:schemeClr val="accent1"/>
              </a:solidFill>
              <a:round/>
            </a:ln>
            <a:effectLst/>
          </c:spPr>
          <c:marker>
            <c:symbol val="dash"/>
            <c:size val="16"/>
            <c:spPr>
              <a:solidFill>
                <a:schemeClr val="accent1"/>
              </a:solidFill>
              <a:ln w="9525">
                <a:solidFill>
                  <a:schemeClr val="accent1"/>
                </a:solidFill>
              </a:ln>
              <a:effectLst/>
            </c:spPr>
          </c:marker>
          <c:cat>
            <c:numRef>
              <c:f>'barrido_palmiste_50ºC - 600rad'!$B$45:$B$75</c:f>
              <c:numCache>
                <c:formatCode>#,##0.00</c:formatCode>
                <c:ptCount val="31"/>
                <c:pt idx="0">
                  <c:v>7.0000000000000007E-2</c:v>
                </c:pt>
                <c:pt idx="1">
                  <c:v>0.08</c:v>
                </c:pt>
                <c:pt idx="2">
                  <c:v>0.09</c:v>
                </c:pt>
                <c:pt idx="3">
                  <c:v>0.1</c:v>
                </c:pt>
                <c:pt idx="4">
                  <c:v>0.2</c:v>
                </c:pt>
                <c:pt idx="5">
                  <c:v>0.3</c:v>
                </c:pt>
                <c:pt idx="6">
                  <c:v>0.4</c:v>
                </c:pt>
                <c:pt idx="7">
                  <c:v>0.5</c:v>
                </c:pt>
                <c:pt idx="8">
                  <c:v>0.6</c:v>
                </c:pt>
                <c:pt idx="9">
                  <c:v>0.7</c:v>
                </c:pt>
                <c:pt idx="10">
                  <c:v>0.8</c:v>
                </c:pt>
                <c:pt idx="11">
                  <c:v>0.9</c:v>
                </c:pt>
                <c:pt idx="12">
                  <c:v>1</c:v>
                </c:pt>
                <c:pt idx="13">
                  <c:v>2</c:v>
                </c:pt>
                <c:pt idx="14">
                  <c:v>3</c:v>
                </c:pt>
                <c:pt idx="15">
                  <c:v>4</c:v>
                </c:pt>
                <c:pt idx="16">
                  <c:v>5</c:v>
                </c:pt>
                <c:pt idx="17">
                  <c:v>6</c:v>
                </c:pt>
                <c:pt idx="18">
                  <c:v>7</c:v>
                </c:pt>
                <c:pt idx="19">
                  <c:v>8</c:v>
                </c:pt>
                <c:pt idx="20">
                  <c:v>9</c:v>
                </c:pt>
                <c:pt idx="21">
                  <c:v>10</c:v>
                </c:pt>
                <c:pt idx="22">
                  <c:v>20</c:v>
                </c:pt>
                <c:pt idx="23">
                  <c:v>30</c:v>
                </c:pt>
                <c:pt idx="24">
                  <c:v>40</c:v>
                </c:pt>
                <c:pt idx="25">
                  <c:v>50</c:v>
                </c:pt>
                <c:pt idx="26">
                  <c:v>60</c:v>
                </c:pt>
                <c:pt idx="27">
                  <c:v>70</c:v>
                </c:pt>
                <c:pt idx="28">
                  <c:v>80</c:v>
                </c:pt>
                <c:pt idx="29">
                  <c:v>90</c:v>
                </c:pt>
                <c:pt idx="30">
                  <c:v>100</c:v>
                </c:pt>
              </c:numCache>
              <c:extLst xmlns:c15="http://schemas.microsoft.com/office/drawing/2012/chart"/>
            </c:numRef>
          </c:cat>
          <c:val>
            <c:numRef>
              <c:f>'barrido_jatropha 10ºc - 600 rad'!$C$4:$C$34</c:f>
              <c:numCache>
                <c:formatCode>General</c:formatCode>
                <c:ptCount val="31"/>
                <c:pt idx="0">
                  <c:v>1750.56</c:v>
                </c:pt>
                <c:pt idx="1">
                  <c:v>1777.09</c:v>
                </c:pt>
                <c:pt idx="2">
                  <c:v>1944.32</c:v>
                </c:pt>
                <c:pt idx="3">
                  <c:v>2010.24</c:v>
                </c:pt>
                <c:pt idx="4">
                  <c:v>1997.43</c:v>
                </c:pt>
                <c:pt idx="5">
                  <c:v>1982.74</c:v>
                </c:pt>
                <c:pt idx="6">
                  <c:v>2025.24</c:v>
                </c:pt>
                <c:pt idx="7">
                  <c:v>1971.27</c:v>
                </c:pt>
                <c:pt idx="8">
                  <c:v>2000.07</c:v>
                </c:pt>
                <c:pt idx="9">
                  <c:v>2067.69</c:v>
                </c:pt>
                <c:pt idx="10">
                  <c:v>1987.2</c:v>
                </c:pt>
                <c:pt idx="11">
                  <c:v>1954.99</c:v>
                </c:pt>
                <c:pt idx="12">
                  <c:v>2002.33</c:v>
                </c:pt>
                <c:pt idx="13">
                  <c:v>2032.72</c:v>
                </c:pt>
                <c:pt idx="14">
                  <c:v>2032.42</c:v>
                </c:pt>
                <c:pt idx="15">
                  <c:v>2014.67</c:v>
                </c:pt>
                <c:pt idx="16">
                  <c:v>2029.56</c:v>
                </c:pt>
                <c:pt idx="17">
                  <c:v>2041.21</c:v>
                </c:pt>
                <c:pt idx="18">
                  <c:v>2044.05</c:v>
                </c:pt>
                <c:pt idx="19">
                  <c:v>2046.48</c:v>
                </c:pt>
                <c:pt idx="20">
                  <c:v>2046.26</c:v>
                </c:pt>
                <c:pt idx="21">
                  <c:v>2041.35</c:v>
                </c:pt>
                <c:pt idx="22">
                  <c:v>2051.2600000000002</c:v>
                </c:pt>
                <c:pt idx="23">
                  <c:v>2073.4299999999998</c:v>
                </c:pt>
                <c:pt idx="24">
                  <c:v>2087.56</c:v>
                </c:pt>
                <c:pt idx="25">
                  <c:v>2123.42</c:v>
                </c:pt>
                <c:pt idx="26">
                  <c:v>2172.09</c:v>
                </c:pt>
                <c:pt idx="27">
                  <c:v>2229.0100000000002</c:v>
                </c:pt>
                <c:pt idx="28">
                  <c:v>2282.5</c:v>
                </c:pt>
                <c:pt idx="29">
                  <c:v>2325.6999999999998</c:v>
                </c:pt>
                <c:pt idx="30">
                  <c:v>2346.0700000000002</c:v>
                </c:pt>
              </c:numCache>
              <c:extLst xmlns:c15="http://schemas.microsoft.com/office/drawing/2012/chart"/>
            </c:numRef>
          </c:val>
          <c:smooth val="0"/>
          <c:extLst>
            <c:ext xmlns:c16="http://schemas.microsoft.com/office/drawing/2014/chart" uri="{C3380CC4-5D6E-409C-BE32-E72D297353CC}">
              <c16:uniqueId val="{00000004-8AC2-4A2F-AB5A-D84E3BB42667}"/>
            </c:ext>
          </c:extLst>
        </c:ser>
        <c:ser>
          <c:idx val="1"/>
          <c:order val="5"/>
          <c:tx>
            <c:v>Módulo de almacenamiento del aceite de palma, a 110ºC</c:v>
          </c:tx>
          <c:spPr>
            <a:ln w="22225" cap="rnd">
              <a:solidFill>
                <a:schemeClr val="accent2"/>
              </a:solidFill>
              <a:round/>
            </a:ln>
            <a:effectLst/>
          </c:spPr>
          <c:marker>
            <c:symbol val="circle"/>
            <c:size val="5"/>
            <c:spPr>
              <a:solidFill>
                <a:schemeClr val="accent2"/>
              </a:solidFill>
              <a:ln w="9525">
                <a:solidFill>
                  <a:schemeClr val="accent2"/>
                </a:solidFill>
              </a:ln>
              <a:effectLst/>
            </c:spPr>
          </c:marker>
          <c:cat>
            <c:numRef>
              <c:f>'barrido_palmiste_50ºC - 600rad'!$B$45:$B$75</c:f>
              <c:numCache>
                <c:formatCode>#,##0.00</c:formatCode>
                <c:ptCount val="31"/>
                <c:pt idx="0">
                  <c:v>7.0000000000000007E-2</c:v>
                </c:pt>
                <c:pt idx="1">
                  <c:v>0.08</c:v>
                </c:pt>
                <c:pt idx="2">
                  <c:v>0.09</c:v>
                </c:pt>
                <c:pt idx="3">
                  <c:v>0.1</c:v>
                </c:pt>
                <c:pt idx="4">
                  <c:v>0.2</c:v>
                </c:pt>
                <c:pt idx="5">
                  <c:v>0.3</c:v>
                </c:pt>
                <c:pt idx="6">
                  <c:v>0.4</c:v>
                </c:pt>
                <c:pt idx="7">
                  <c:v>0.5</c:v>
                </c:pt>
                <c:pt idx="8">
                  <c:v>0.6</c:v>
                </c:pt>
                <c:pt idx="9">
                  <c:v>0.7</c:v>
                </c:pt>
                <c:pt idx="10">
                  <c:v>0.8</c:v>
                </c:pt>
                <c:pt idx="11">
                  <c:v>0.9</c:v>
                </c:pt>
                <c:pt idx="12">
                  <c:v>1</c:v>
                </c:pt>
                <c:pt idx="13">
                  <c:v>2</c:v>
                </c:pt>
                <c:pt idx="14">
                  <c:v>3</c:v>
                </c:pt>
                <c:pt idx="15">
                  <c:v>4</c:v>
                </c:pt>
                <c:pt idx="16">
                  <c:v>5</c:v>
                </c:pt>
                <c:pt idx="17">
                  <c:v>6</c:v>
                </c:pt>
                <c:pt idx="18">
                  <c:v>7</c:v>
                </c:pt>
                <c:pt idx="19">
                  <c:v>8</c:v>
                </c:pt>
                <c:pt idx="20">
                  <c:v>9</c:v>
                </c:pt>
                <c:pt idx="21">
                  <c:v>10</c:v>
                </c:pt>
                <c:pt idx="22">
                  <c:v>20</c:v>
                </c:pt>
                <c:pt idx="23">
                  <c:v>30</c:v>
                </c:pt>
                <c:pt idx="24">
                  <c:v>40</c:v>
                </c:pt>
                <c:pt idx="25">
                  <c:v>50</c:v>
                </c:pt>
                <c:pt idx="26">
                  <c:v>60</c:v>
                </c:pt>
                <c:pt idx="27">
                  <c:v>70</c:v>
                </c:pt>
                <c:pt idx="28">
                  <c:v>80</c:v>
                </c:pt>
                <c:pt idx="29">
                  <c:v>90</c:v>
                </c:pt>
                <c:pt idx="30">
                  <c:v>100</c:v>
                </c:pt>
              </c:numCache>
            </c:numRef>
          </c:cat>
          <c:val>
            <c:numRef>
              <c:f>'barrido 110ºc - 600 rad_palma'!$C$4:$C$34</c:f>
              <c:numCache>
                <c:formatCode>General</c:formatCode>
                <c:ptCount val="31"/>
                <c:pt idx="0">
                  <c:v>4712.54</c:v>
                </c:pt>
                <c:pt idx="1">
                  <c:v>4497.34</c:v>
                </c:pt>
                <c:pt idx="2">
                  <c:v>4502.59</c:v>
                </c:pt>
                <c:pt idx="3">
                  <c:v>4620.2700000000004</c:v>
                </c:pt>
                <c:pt idx="4">
                  <c:v>4702.29</c:v>
                </c:pt>
                <c:pt idx="5">
                  <c:v>4669.3500000000004</c:v>
                </c:pt>
                <c:pt idx="6">
                  <c:v>4579.93</c:v>
                </c:pt>
                <c:pt idx="7">
                  <c:v>4564.1499999999996</c:v>
                </c:pt>
                <c:pt idx="8">
                  <c:v>4591.88</c:v>
                </c:pt>
                <c:pt idx="9">
                  <c:v>4596.4399999999996</c:v>
                </c:pt>
                <c:pt idx="10">
                  <c:v>4597.93</c:v>
                </c:pt>
                <c:pt idx="11">
                  <c:v>4542.6099999999997</c:v>
                </c:pt>
                <c:pt idx="12">
                  <c:v>4530.8100000000004</c:v>
                </c:pt>
                <c:pt idx="13">
                  <c:v>4536.03</c:v>
                </c:pt>
                <c:pt idx="14">
                  <c:v>4515.3500000000004</c:v>
                </c:pt>
                <c:pt idx="15">
                  <c:v>4508.3900000000003</c:v>
                </c:pt>
                <c:pt idx="16">
                  <c:v>4477.76</c:v>
                </c:pt>
                <c:pt idx="17">
                  <c:v>4447.34</c:v>
                </c:pt>
                <c:pt idx="18">
                  <c:v>4430.04</c:v>
                </c:pt>
                <c:pt idx="19">
                  <c:v>4409.1899999999996</c:v>
                </c:pt>
                <c:pt idx="20">
                  <c:v>4380.1000000000004</c:v>
                </c:pt>
                <c:pt idx="21">
                  <c:v>4353.21</c:v>
                </c:pt>
                <c:pt idx="22">
                  <c:v>4356.83</c:v>
                </c:pt>
                <c:pt idx="23">
                  <c:v>4380.07</c:v>
                </c:pt>
                <c:pt idx="24">
                  <c:v>4404.03</c:v>
                </c:pt>
                <c:pt idx="25">
                  <c:v>4417.28</c:v>
                </c:pt>
                <c:pt idx="26">
                  <c:v>4478.51</c:v>
                </c:pt>
                <c:pt idx="27">
                  <c:v>4529.13</c:v>
                </c:pt>
                <c:pt idx="28">
                  <c:v>4598.41</c:v>
                </c:pt>
                <c:pt idx="29">
                  <c:v>4689.4399999999996</c:v>
                </c:pt>
                <c:pt idx="30">
                  <c:v>4810.63</c:v>
                </c:pt>
              </c:numCache>
            </c:numRef>
          </c:val>
          <c:smooth val="0"/>
          <c:extLst>
            <c:ext xmlns:c16="http://schemas.microsoft.com/office/drawing/2014/chart" uri="{C3380CC4-5D6E-409C-BE32-E72D297353CC}">
              <c16:uniqueId val="{00000005-8AC2-4A2F-AB5A-D84E3BB42667}"/>
            </c:ext>
          </c:extLst>
        </c:ser>
        <c:ser>
          <c:idx val="4"/>
          <c:order val="6"/>
          <c:tx>
            <c:v>Módulo de almacenamiento del aceite de palma, a 80ºC</c:v>
          </c:tx>
          <c:spPr>
            <a:ln w="22225" cap="rnd">
              <a:solidFill>
                <a:schemeClr val="accent2"/>
              </a:solidFill>
              <a:round/>
            </a:ln>
            <a:effectLst/>
          </c:spPr>
          <c:marker>
            <c:symbol val="square"/>
            <c:size val="6"/>
            <c:spPr>
              <a:solidFill>
                <a:schemeClr val="accent2"/>
              </a:solidFill>
              <a:ln w="9525">
                <a:solidFill>
                  <a:schemeClr val="accent2"/>
                </a:solidFill>
              </a:ln>
              <a:effectLst/>
            </c:spPr>
          </c:marker>
          <c:cat>
            <c:numRef>
              <c:f>'barrido_palmiste_50ºC - 600rad'!$B$45:$B$75</c:f>
              <c:numCache>
                <c:formatCode>#,##0.00</c:formatCode>
                <c:ptCount val="31"/>
                <c:pt idx="0">
                  <c:v>7.0000000000000007E-2</c:v>
                </c:pt>
                <c:pt idx="1">
                  <c:v>0.08</c:v>
                </c:pt>
                <c:pt idx="2">
                  <c:v>0.09</c:v>
                </c:pt>
                <c:pt idx="3">
                  <c:v>0.1</c:v>
                </c:pt>
                <c:pt idx="4">
                  <c:v>0.2</c:v>
                </c:pt>
                <c:pt idx="5">
                  <c:v>0.3</c:v>
                </c:pt>
                <c:pt idx="6">
                  <c:v>0.4</c:v>
                </c:pt>
                <c:pt idx="7">
                  <c:v>0.5</c:v>
                </c:pt>
                <c:pt idx="8">
                  <c:v>0.6</c:v>
                </c:pt>
                <c:pt idx="9">
                  <c:v>0.7</c:v>
                </c:pt>
                <c:pt idx="10">
                  <c:v>0.8</c:v>
                </c:pt>
                <c:pt idx="11">
                  <c:v>0.9</c:v>
                </c:pt>
                <c:pt idx="12">
                  <c:v>1</c:v>
                </c:pt>
                <c:pt idx="13">
                  <c:v>2</c:v>
                </c:pt>
                <c:pt idx="14">
                  <c:v>3</c:v>
                </c:pt>
                <c:pt idx="15">
                  <c:v>4</c:v>
                </c:pt>
                <c:pt idx="16">
                  <c:v>5</c:v>
                </c:pt>
                <c:pt idx="17">
                  <c:v>6</c:v>
                </c:pt>
                <c:pt idx="18">
                  <c:v>7</c:v>
                </c:pt>
                <c:pt idx="19">
                  <c:v>8</c:v>
                </c:pt>
                <c:pt idx="20">
                  <c:v>9</c:v>
                </c:pt>
                <c:pt idx="21">
                  <c:v>10</c:v>
                </c:pt>
                <c:pt idx="22">
                  <c:v>20</c:v>
                </c:pt>
                <c:pt idx="23">
                  <c:v>30</c:v>
                </c:pt>
                <c:pt idx="24">
                  <c:v>40</c:v>
                </c:pt>
                <c:pt idx="25">
                  <c:v>50</c:v>
                </c:pt>
                <c:pt idx="26">
                  <c:v>60</c:v>
                </c:pt>
                <c:pt idx="27">
                  <c:v>70</c:v>
                </c:pt>
                <c:pt idx="28">
                  <c:v>80</c:v>
                </c:pt>
                <c:pt idx="29">
                  <c:v>90</c:v>
                </c:pt>
                <c:pt idx="30">
                  <c:v>100</c:v>
                </c:pt>
              </c:numCache>
            </c:numRef>
          </c:cat>
          <c:val>
            <c:numRef>
              <c:f>'barrido a 80ºC_palma - 600 rad'!$C$4:$C$34</c:f>
              <c:numCache>
                <c:formatCode>General</c:formatCode>
                <c:ptCount val="31"/>
                <c:pt idx="0">
                  <c:v>2257.4499999999998</c:v>
                </c:pt>
                <c:pt idx="1">
                  <c:v>2141.6</c:v>
                </c:pt>
                <c:pt idx="2">
                  <c:v>2168.89</c:v>
                </c:pt>
                <c:pt idx="3">
                  <c:v>2211.7600000000002</c:v>
                </c:pt>
                <c:pt idx="4">
                  <c:v>2022.65</c:v>
                </c:pt>
                <c:pt idx="5">
                  <c:v>2215.58</c:v>
                </c:pt>
                <c:pt idx="6">
                  <c:v>2048.0300000000002</c:v>
                </c:pt>
                <c:pt idx="7">
                  <c:v>2072.71</c:v>
                </c:pt>
                <c:pt idx="8">
                  <c:v>2108.66</c:v>
                </c:pt>
                <c:pt idx="9">
                  <c:v>2068.7199999999998</c:v>
                </c:pt>
                <c:pt idx="10">
                  <c:v>2086.6799999999998</c:v>
                </c:pt>
                <c:pt idx="11">
                  <c:v>2072.5700000000002</c:v>
                </c:pt>
                <c:pt idx="12">
                  <c:v>2109.85</c:v>
                </c:pt>
                <c:pt idx="13">
                  <c:v>2077.0300000000002</c:v>
                </c:pt>
                <c:pt idx="14">
                  <c:v>2094.16</c:v>
                </c:pt>
                <c:pt idx="15">
                  <c:v>2097.87</c:v>
                </c:pt>
                <c:pt idx="16">
                  <c:v>2100.52</c:v>
                </c:pt>
                <c:pt idx="17">
                  <c:v>2105.2800000000002</c:v>
                </c:pt>
                <c:pt idx="18">
                  <c:v>2097.4</c:v>
                </c:pt>
                <c:pt idx="19">
                  <c:v>2104.5700000000002</c:v>
                </c:pt>
                <c:pt idx="20">
                  <c:v>2110.06</c:v>
                </c:pt>
                <c:pt idx="21">
                  <c:v>2117.52</c:v>
                </c:pt>
                <c:pt idx="22">
                  <c:v>2131.3000000000002</c:v>
                </c:pt>
                <c:pt idx="23">
                  <c:v>2151.83</c:v>
                </c:pt>
                <c:pt idx="24">
                  <c:v>2183.6999999999998</c:v>
                </c:pt>
                <c:pt idx="25">
                  <c:v>2216.19</c:v>
                </c:pt>
                <c:pt idx="26">
                  <c:v>2245.04</c:v>
                </c:pt>
                <c:pt idx="27">
                  <c:v>2253.6799999999998</c:v>
                </c:pt>
                <c:pt idx="28">
                  <c:v>2268.4899999999998</c:v>
                </c:pt>
                <c:pt idx="29">
                  <c:v>2297.8200000000002</c:v>
                </c:pt>
                <c:pt idx="30">
                  <c:v>2325.5500000000002</c:v>
                </c:pt>
              </c:numCache>
            </c:numRef>
          </c:val>
          <c:smooth val="0"/>
          <c:extLst>
            <c:ext xmlns:c16="http://schemas.microsoft.com/office/drawing/2014/chart" uri="{C3380CC4-5D6E-409C-BE32-E72D297353CC}">
              <c16:uniqueId val="{00000006-8AC2-4A2F-AB5A-D84E3BB42667}"/>
            </c:ext>
          </c:extLst>
        </c:ser>
        <c:ser>
          <c:idx val="7"/>
          <c:order val="7"/>
          <c:tx>
            <c:v>Módulo de almacenamiento del aceite de palma, a 50ºC</c:v>
          </c:tx>
          <c:spPr>
            <a:ln w="22225" cap="rnd">
              <a:solidFill>
                <a:schemeClr val="accent2"/>
              </a:solidFill>
              <a:round/>
            </a:ln>
            <a:effectLst/>
          </c:spPr>
          <c:marker>
            <c:symbol val="diamond"/>
            <c:size val="7"/>
            <c:spPr>
              <a:solidFill>
                <a:schemeClr val="accent2"/>
              </a:solidFill>
              <a:ln w="9525">
                <a:solidFill>
                  <a:schemeClr val="accent2"/>
                </a:solidFill>
              </a:ln>
              <a:effectLst/>
            </c:spPr>
          </c:marker>
          <c:cat>
            <c:numRef>
              <c:f>'barrido_palmiste_50ºC - 600rad'!$B$45:$B$75</c:f>
              <c:numCache>
                <c:formatCode>#,##0.00</c:formatCode>
                <c:ptCount val="31"/>
                <c:pt idx="0">
                  <c:v>7.0000000000000007E-2</c:v>
                </c:pt>
                <c:pt idx="1">
                  <c:v>0.08</c:v>
                </c:pt>
                <c:pt idx="2">
                  <c:v>0.09</c:v>
                </c:pt>
                <c:pt idx="3">
                  <c:v>0.1</c:v>
                </c:pt>
                <c:pt idx="4">
                  <c:v>0.2</c:v>
                </c:pt>
                <c:pt idx="5">
                  <c:v>0.3</c:v>
                </c:pt>
                <c:pt idx="6">
                  <c:v>0.4</c:v>
                </c:pt>
                <c:pt idx="7">
                  <c:v>0.5</c:v>
                </c:pt>
                <c:pt idx="8">
                  <c:v>0.6</c:v>
                </c:pt>
                <c:pt idx="9">
                  <c:v>0.7</c:v>
                </c:pt>
                <c:pt idx="10">
                  <c:v>0.8</c:v>
                </c:pt>
                <c:pt idx="11">
                  <c:v>0.9</c:v>
                </c:pt>
                <c:pt idx="12">
                  <c:v>1</c:v>
                </c:pt>
                <c:pt idx="13">
                  <c:v>2</c:v>
                </c:pt>
                <c:pt idx="14">
                  <c:v>3</c:v>
                </c:pt>
                <c:pt idx="15">
                  <c:v>4</c:v>
                </c:pt>
                <c:pt idx="16">
                  <c:v>5</c:v>
                </c:pt>
                <c:pt idx="17">
                  <c:v>6</c:v>
                </c:pt>
                <c:pt idx="18">
                  <c:v>7</c:v>
                </c:pt>
                <c:pt idx="19">
                  <c:v>8</c:v>
                </c:pt>
                <c:pt idx="20">
                  <c:v>9</c:v>
                </c:pt>
                <c:pt idx="21">
                  <c:v>10</c:v>
                </c:pt>
                <c:pt idx="22">
                  <c:v>20</c:v>
                </c:pt>
                <c:pt idx="23">
                  <c:v>30</c:v>
                </c:pt>
                <c:pt idx="24">
                  <c:v>40</c:v>
                </c:pt>
                <c:pt idx="25">
                  <c:v>50</c:v>
                </c:pt>
                <c:pt idx="26">
                  <c:v>60</c:v>
                </c:pt>
                <c:pt idx="27">
                  <c:v>70</c:v>
                </c:pt>
                <c:pt idx="28">
                  <c:v>80</c:v>
                </c:pt>
                <c:pt idx="29">
                  <c:v>90</c:v>
                </c:pt>
                <c:pt idx="30">
                  <c:v>100</c:v>
                </c:pt>
              </c:numCache>
            </c:numRef>
          </c:cat>
          <c:val>
            <c:numRef>
              <c:f>'barrido palma a 50ºC - 600 rad'!$C$4:$C$34</c:f>
              <c:numCache>
                <c:formatCode>General</c:formatCode>
                <c:ptCount val="31"/>
                <c:pt idx="0">
                  <c:v>2486.9699999999998</c:v>
                </c:pt>
                <c:pt idx="1">
                  <c:v>2458.8000000000002</c:v>
                </c:pt>
                <c:pt idx="2">
                  <c:v>2559.73</c:v>
                </c:pt>
                <c:pt idx="3">
                  <c:v>2545.73</c:v>
                </c:pt>
                <c:pt idx="4">
                  <c:v>2686.99</c:v>
                </c:pt>
                <c:pt idx="5">
                  <c:v>2641.64</c:v>
                </c:pt>
                <c:pt idx="6">
                  <c:v>2503.61</c:v>
                </c:pt>
                <c:pt idx="7">
                  <c:v>2536.81</c:v>
                </c:pt>
                <c:pt idx="8">
                  <c:v>2436.38</c:v>
                </c:pt>
                <c:pt idx="9">
                  <c:v>2430.2399999999998</c:v>
                </c:pt>
                <c:pt idx="10">
                  <c:v>2433.9</c:v>
                </c:pt>
                <c:pt idx="11">
                  <c:v>2473.12</c:v>
                </c:pt>
                <c:pt idx="12">
                  <c:v>2453.4899999999998</c:v>
                </c:pt>
                <c:pt idx="13">
                  <c:v>2458.66</c:v>
                </c:pt>
                <c:pt idx="14">
                  <c:v>2479.6</c:v>
                </c:pt>
                <c:pt idx="15">
                  <c:v>2470.64</c:v>
                </c:pt>
                <c:pt idx="16">
                  <c:v>2465.38</c:v>
                </c:pt>
                <c:pt idx="17">
                  <c:v>2470.9299999999998</c:v>
                </c:pt>
                <c:pt idx="18">
                  <c:v>2468.36</c:v>
                </c:pt>
                <c:pt idx="19">
                  <c:v>2464.38</c:v>
                </c:pt>
                <c:pt idx="20">
                  <c:v>2439.34</c:v>
                </c:pt>
                <c:pt idx="21">
                  <c:v>2422.2399999999998</c:v>
                </c:pt>
                <c:pt idx="22">
                  <c:v>2386.5</c:v>
                </c:pt>
                <c:pt idx="23">
                  <c:v>2331.34</c:v>
                </c:pt>
                <c:pt idx="24">
                  <c:v>2270.5700000000002</c:v>
                </c:pt>
                <c:pt idx="25">
                  <c:v>2219.36</c:v>
                </c:pt>
                <c:pt idx="26">
                  <c:v>2201.44</c:v>
                </c:pt>
                <c:pt idx="27">
                  <c:v>2245.96</c:v>
                </c:pt>
                <c:pt idx="28">
                  <c:v>2316.35</c:v>
                </c:pt>
                <c:pt idx="29">
                  <c:v>2326.7199999999998</c:v>
                </c:pt>
                <c:pt idx="30">
                  <c:v>2337.56</c:v>
                </c:pt>
              </c:numCache>
            </c:numRef>
          </c:val>
          <c:smooth val="0"/>
          <c:extLst>
            <c:ext xmlns:c16="http://schemas.microsoft.com/office/drawing/2014/chart" uri="{C3380CC4-5D6E-409C-BE32-E72D297353CC}">
              <c16:uniqueId val="{00000007-8AC2-4A2F-AB5A-D84E3BB42667}"/>
            </c:ext>
          </c:extLst>
        </c:ser>
        <c:ser>
          <c:idx val="10"/>
          <c:order val="8"/>
          <c:tx>
            <c:v>Módulo de almacenamiento del aceite de palma, a 20ºC</c:v>
          </c:tx>
          <c:spPr>
            <a:ln w="22225" cap="rnd">
              <a:solidFill>
                <a:schemeClr val="accent2"/>
              </a:solidFill>
              <a:round/>
            </a:ln>
            <a:effectLst/>
          </c:spPr>
          <c:marker>
            <c:symbol val="triangle"/>
            <c:size val="6"/>
            <c:spPr>
              <a:solidFill>
                <a:schemeClr val="accent2"/>
              </a:solidFill>
              <a:ln w="9525">
                <a:solidFill>
                  <a:schemeClr val="accent2"/>
                </a:solidFill>
              </a:ln>
              <a:effectLst/>
            </c:spPr>
          </c:marker>
          <c:cat>
            <c:numRef>
              <c:f>'barrido_palmiste_50ºC - 600rad'!$B$45:$B$75</c:f>
              <c:numCache>
                <c:formatCode>#,##0.00</c:formatCode>
                <c:ptCount val="31"/>
                <c:pt idx="0">
                  <c:v>7.0000000000000007E-2</c:v>
                </c:pt>
                <c:pt idx="1">
                  <c:v>0.08</c:v>
                </c:pt>
                <c:pt idx="2">
                  <c:v>0.09</c:v>
                </c:pt>
                <c:pt idx="3">
                  <c:v>0.1</c:v>
                </c:pt>
                <c:pt idx="4">
                  <c:v>0.2</c:v>
                </c:pt>
                <c:pt idx="5">
                  <c:v>0.3</c:v>
                </c:pt>
                <c:pt idx="6">
                  <c:v>0.4</c:v>
                </c:pt>
                <c:pt idx="7">
                  <c:v>0.5</c:v>
                </c:pt>
                <c:pt idx="8">
                  <c:v>0.6</c:v>
                </c:pt>
                <c:pt idx="9">
                  <c:v>0.7</c:v>
                </c:pt>
                <c:pt idx="10">
                  <c:v>0.8</c:v>
                </c:pt>
                <c:pt idx="11">
                  <c:v>0.9</c:v>
                </c:pt>
                <c:pt idx="12">
                  <c:v>1</c:v>
                </c:pt>
                <c:pt idx="13">
                  <c:v>2</c:v>
                </c:pt>
                <c:pt idx="14">
                  <c:v>3</c:v>
                </c:pt>
                <c:pt idx="15">
                  <c:v>4</c:v>
                </c:pt>
                <c:pt idx="16">
                  <c:v>5</c:v>
                </c:pt>
                <c:pt idx="17">
                  <c:v>6</c:v>
                </c:pt>
                <c:pt idx="18">
                  <c:v>7</c:v>
                </c:pt>
                <c:pt idx="19">
                  <c:v>8</c:v>
                </c:pt>
                <c:pt idx="20">
                  <c:v>9</c:v>
                </c:pt>
                <c:pt idx="21">
                  <c:v>10</c:v>
                </c:pt>
                <c:pt idx="22">
                  <c:v>20</c:v>
                </c:pt>
                <c:pt idx="23">
                  <c:v>30</c:v>
                </c:pt>
                <c:pt idx="24">
                  <c:v>40</c:v>
                </c:pt>
                <c:pt idx="25">
                  <c:v>50</c:v>
                </c:pt>
                <c:pt idx="26">
                  <c:v>60</c:v>
                </c:pt>
                <c:pt idx="27">
                  <c:v>70</c:v>
                </c:pt>
                <c:pt idx="28">
                  <c:v>80</c:v>
                </c:pt>
                <c:pt idx="29">
                  <c:v>90</c:v>
                </c:pt>
                <c:pt idx="30">
                  <c:v>100</c:v>
                </c:pt>
              </c:numCache>
            </c:numRef>
          </c:cat>
          <c:val>
            <c:numRef>
              <c:f>'palma_barrido 20ºC -600rad'!$C$4:$C$34</c:f>
              <c:numCache>
                <c:formatCode>General</c:formatCode>
                <c:ptCount val="31"/>
                <c:pt idx="0">
                  <c:v>4827.1499999999996</c:v>
                </c:pt>
                <c:pt idx="1">
                  <c:v>4515.58</c:v>
                </c:pt>
                <c:pt idx="2">
                  <c:v>4276.13</c:v>
                </c:pt>
                <c:pt idx="3">
                  <c:v>4186.5200000000004</c:v>
                </c:pt>
                <c:pt idx="4">
                  <c:v>4188.26</c:v>
                </c:pt>
                <c:pt idx="5">
                  <c:v>4317.03</c:v>
                </c:pt>
                <c:pt idx="6">
                  <c:v>4355.37</c:v>
                </c:pt>
                <c:pt idx="7">
                  <c:v>4372.2299999999996</c:v>
                </c:pt>
                <c:pt idx="8">
                  <c:v>4332.2</c:v>
                </c:pt>
                <c:pt idx="9">
                  <c:v>4265.76</c:v>
                </c:pt>
                <c:pt idx="10">
                  <c:v>4184.1099999999997</c:v>
                </c:pt>
                <c:pt idx="11">
                  <c:v>4112.54</c:v>
                </c:pt>
                <c:pt idx="12">
                  <c:v>4075.32</c:v>
                </c:pt>
                <c:pt idx="13">
                  <c:v>4055.57</c:v>
                </c:pt>
                <c:pt idx="14">
                  <c:v>4036.16</c:v>
                </c:pt>
                <c:pt idx="15">
                  <c:v>4031.3</c:v>
                </c:pt>
                <c:pt idx="16">
                  <c:v>4031.27</c:v>
                </c:pt>
                <c:pt idx="17">
                  <c:v>4054.24</c:v>
                </c:pt>
                <c:pt idx="18">
                  <c:v>4093.12</c:v>
                </c:pt>
                <c:pt idx="19">
                  <c:v>4153.99</c:v>
                </c:pt>
                <c:pt idx="20">
                  <c:v>4239.93</c:v>
                </c:pt>
                <c:pt idx="21">
                  <c:v>4327.7</c:v>
                </c:pt>
                <c:pt idx="22">
                  <c:v>4408.75</c:v>
                </c:pt>
                <c:pt idx="23">
                  <c:v>4433.6899999999996</c:v>
                </c:pt>
                <c:pt idx="24">
                  <c:v>4421.58</c:v>
                </c:pt>
                <c:pt idx="25">
                  <c:v>4451.3599999999997</c:v>
                </c:pt>
                <c:pt idx="26">
                  <c:v>4506.3500000000004</c:v>
                </c:pt>
                <c:pt idx="27">
                  <c:v>4514.71</c:v>
                </c:pt>
                <c:pt idx="28">
                  <c:v>4597.18</c:v>
                </c:pt>
                <c:pt idx="29">
                  <c:v>4669.3500000000004</c:v>
                </c:pt>
                <c:pt idx="30">
                  <c:v>4734.68</c:v>
                </c:pt>
              </c:numCache>
            </c:numRef>
          </c:val>
          <c:smooth val="0"/>
          <c:extLst>
            <c:ext xmlns:c16="http://schemas.microsoft.com/office/drawing/2014/chart" uri="{C3380CC4-5D6E-409C-BE32-E72D297353CC}">
              <c16:uniqueId val="{00000008-8AC2-4A2F-AB5A-D84E3BB42667}"/>
            </c:ext>
          </c:extLst>
        </c:ser>
        <c:ser>
          <c:idx val="2"/>
          <c:order val="9"/>
          <c:tx>
            <c:v>Módulo de almacenamiento del aceite de palmiste, a 110ºC</c:v>
          </c:tx>
          <c:spPr>
            <a:ln w="22225" cap="rnd">
              <a:solidFill>
                <a:schemeClr val="accent3"/>
              </a:solidFill>
              <a:round/>
            </a:ln>
            <a:effectLst/>
          </c:spPr>
          <c:marker>
            <c:symbol val="circle"/>
            <c:size val="5"/>
            <c:spPr>
              <a:solidFill>
                <a:schemeClr val="accent3"/>
              </a:solidFill>
              <a:ln w="9525">
                <a:solidFill>
                  <a:schemeClr val="accent3"/>
                </a:solidFill>
              </a:ln>
              <a:effectLst/>
            </c:spPr>
          </c:marker>
          <c:cat>
            <c:numRef>
              <c:f>'barrido_palmiste_50ºC - 600rad'!$B$45:$B$75</c:f>
              <c:numCache>
                <c:formatCode>#,##0.00</c:formatCode>
                <c:ptCount val="31"/>
                <c:pt idx="0">
                  <c:v>7.0000000000000007E-2</c:v>
                </c:pt>
                <c:pt idx="1">
                  <c:v>0.08</c:v>
                </c:pt>
                <c:pt idx="2">
                  <c:v>0.09</c:v>
                </c:pt>
                <c:pt idx="3">
                  <c:v>0.1</c:v>
                </c:pt>
                <c:pt idx="4">
                  <c:v>0.2</c:v>
                </c:pt>
                <c:pt idx="5">
                  <c:v>0.3</c:v>
                </c:pt>
                <c:pt idx="6">
                  <c:v>0.4</c:v>
                </c:pt>
                <c:pt idx="7">
                  <c:v>0.5</c:v>
                </c:pt>
                <c:pt idx="8">
                  <c:v>0.6</c:v>
                </c:pt>
                <c:pt idx="9">
                  <c:v>0.7</c:v>
                </c:pt>
                <c:pt idx="10">
                  <c:v>0.8</c:v>
                </c:pt>
                <c:pt idx="11">
                  <c:v>0.9</c:v>
                </c:pt>
                <c:pt idx="12">
                  <c:v>1</c:v>
                </c:pt>
                <c:pt idx="13">
                  <c:v>2</c:v>
                </c:pt>
                <c:pt idx="14">
                  <c:v>3</c:v>
                </c:pt>
                <c:pt idx="15">
                  <c:v>4</c:v>
                </c:pt>
                <c:pt idx="16">
                  <c:v>5</c:v>
                </c:pt>
                <c:pt idx="17">
                  <c:v>6</c:v>
                </c:pt>
                <c:pt idx="18">
                  <c:v>7</c:v>
                </c:pt>
                <c:pt idx="19">
                  <c:v>8</c:v>
                </c:pt>
                <c:pt idx="20">
                  <c:v>9</c:v>
                </c:pt>
                <c:pt idx="21">
                  <c:v>10</c:v>
                </c:pt>
                <c:pt idx="22">
                  <c:v>20</c:v>
                </c:pt>
                <c:pt idx="23">
                  <c:v>30</c:v>
                </c:pt>
                <c:pt idx="24">
                  <c:v>40</c:v>
                </c:pt>
                <c:pt idx="25">
                  <c:v>50</c:v>
                </c:pt>
                <c:pt idx="26">
                  <c:v>60</c:v>
                </c:pt>
                <c:pt idx="27">
                  <c:v>70</c:v>
                </c:pt>
                <c:pt idx="28">
                  <c:v>80</c:v>
                </c:pt>
                <c:pt idx="29">
                  <c:v>90</c:v>
                </c:pt>
                <c:pt idx="30">
                  <c:v>100</c:v>
                </c:pt>
              </c:numCache>
            </c:numRef>
          </c:cat>
          <c:val>
            <c:numRef>
              <c:f>'barrido 110ºC-600 rad_palmiste'!$C$4:$C$34</c:f>
              <c:numCache>
                <c:formatCode>General</c:formatCode>
                <c:ptCount val="31"/>
                <c:pt idx="0">
                  <c:v>4377.84</c:v>
                </c:pt>
                <c:pt idx="1">
                  <c:v>4368.87</c:v>
                </c:pt>
                <c:pt idx="2">
                  <c:v>4357.88</c:v>
                </c:pt>
                <c:pt idx="3">
                  <c:v>4354.8900000000003</c:v>
                </c:pt>
                <c:pt idx="4">
                  <c:v>4353.9399999999996</c:v>
                </c:pt>
                <c:pt idx="5">
                  <c:v>4384.83</c:v>
                </c:pt>
                <c:pt idx="6">
                  <c:v>4427.3</c:v>
                </c:pt>
                <c:pt idx="7">
                  <c:v>4481.7299999999996</c:v>
                </c:pt>
                <c:pt idx="8">
                  <c:v>4516.2</c:v>
                </c:pt>
                <c:pt idx="9">
                  <c:v>4541.83</c:v>
                </c:pt>
                <c:pt idx="10">
                  <c:v>4625.8</c:v>
                </c:pt>
                <c:pt idx="11">
                  <c:v>4694.2299999999996</c:v>
                </c:pt>
                <c:pt idx="12">
                  <c:v>4803.08</c:v>
                </c:pt>
                <c:pt idx="13">
                  <c:v>4915.34</c:v>
                </c:pt>
                <c:pt idx="14">
                  <c:v>5046.78</c:v>
                </c:pt>
                <c:pt idx="15">
                  <c:v>5262.62</c:v>
                </c:pt>
                <c:pt idx="16">
                  <c:v>5413.85</c:v>
                </c:pt>
                <c:pt idx="17">
                  <c:v>5392.39</c:v>
                </c:pt>
                <c:pt idx="18">
                  <c:v>5341.28</c:v>
                </c:pt>
                <c:pt idx="19">
                  <c:v>5382.14</c:v>
                </c:pt>
                <c:pt idx="20">
                  <c:v>5406.19</c:v>
                </c:pt>
                <c:pt idx="21">
                  <c:v>5962.84</c:v>
                </c:pt>
                <c:pt idx="22">
                  <c:v>6438.79</c:v>
                </c:pt>
                <c:pt idx="23">
                  <c:v>7125.85</c:v>
                </c:pt>
                <c:pt idx="24">
                  <c:v>8072.22</c:v>
                </c:pt>
                <c:pt idx="25">
                  <c:v>9487.4699999999993</c:v>
                </c:pt>
                <c:pt idx="26">
                  <c:v>11256.7</c:v>
                </c:pt>
                <c:pt idx="27">
                  <c:v>13813.8</c:v>
                </c:pt>
                <c:pt idx="28">
                  <c:v>16380.2</c:v>
                </c:pt>
                <c:pt idx="29">
                  <c:v>16876</c:v>
                </c:pt>
                <c:pt idx="30">
                  <c:v>17180.099999999999</c:v>
                </c:pt>
              </c:numCache>
            </c:numRef>
          </c:val>
          <c:smooth val="0"/>
          <c:extLst>
            <c:ext xmlns:c16="http://schemas.microsoft.com/office/drawing/2014/chart" uri="{C3380CC4-5D6E-409C-BE32-E72D297353CC}">
              <c16:uniqueId val="{00000009-8AC2-4A2F-AB5A-D84E3BB42667}"/>
            </c:ext>
          </c:extLst>
        </c:ser>
        <c:ser>
          <c:idx val="5"/>
          <c:order val="10"/>
          <c:tx>
            <c:v>Módulo de almacenamiento del aceite de palmiste, a 80ºC</c:v>
          </c:tx>
          <c:spPr>
            <a:ln w="22225" cap="rnd">
              <a:solidFill>
                <a:schemeClr val="accent3"/>
              </a:solidFill>
              <a:round/>
            </a:ln>
            <a:effectLst/>
          </c:spPr>
          <c:marker>
            <c:symbol val="square"/>
            <c:size val="6"/>
            <c:spPr>
              <a:solidFill>
                <a:schemeClr val="accent3"/>
              </a:solidFill>
              <a:ln w="9525">
                <a:solidFill>
                  <a:schemeClr val="accent3"/>
                </a:solidFill>
              </a:ln>
              <a:effectLst/>
            </c:spPr>
          </c:marker>
          <c:cat>
            <c:numRef>
              <c:f>'barrido_palmiste_50ºC - 600rad'!$B$45:$B$75</c:f>
              <c:numCache>
                <c:formatCode>#,##0.00</c:formatCode>
                <c:ptCount val="31"/>
                <c:pt idx="0">
                  <c:v>7.0000000000000007E-2</c:v>
                </c:pt>
                <c:pt idx="1">
                  <c:v>0.08</c:v>
                </c:pt>
                <c:pt idx="2">
                  <c:v>0.09</c:v>
                </c:pt>
                <c:pt idx="3">
                  <c:v>0.1</c:v>
                </c:pt>
                <c:pt idx="4">
                  <c:v>0.2</c:v>
                </c:pt>
                <c:pt idx="5">
                  <c:v>0.3</c:v>
                </c:pt>
                <c:pt idx="6">
                  <c:v>0.4</c:v>
                </c:pt>
                <c:pt idx="7">
                  <c:v>0.5</c:v>
                </c:pt>
                <c:pt idx="8">
                  <c:v>0.6</c:v>
                </c:pt>
                <c:pt idx="9">
                  <c:v>0.7</c:v>
                </c:pt>
                <c:pt idx="10">
                  <c:v>0.8</c:v>
                </c:pt>
                <c:pt idx="11">
                  <c:v>0.9</c:v>
                </c:pt>
                <c:pt idx="12">
                  <c:v>1</c:v>
                </c:pt>
                <c:pt idx="13">
                  <c:v>2</c:v>
                </c:pt>
                <c:pt idx="14">
                  <c:v>3</c:v>
                </c:pt>
                <c:pt idx="15">
                  <c:v>4</c:v>
                </c:pt>
                <c:pt idx="16">
                  <c:v>5</c:v>
                </c:pt>
                <c:pt idx="17">
                  <c:v>6</c:v>
                </c:pt>
                <c:pt idx="18">
                  <c:v>7</c:v>
                </c:pt>
                <c:pt idx="19">
                  <c:v>8</c:v>
                </c:pt>
                <c:pt idx="20">
                  <c:v>9</c:v>
                </c:pt>
                <c:pt idx="21">
                  <c:v>10</c:v>
                </c:pt>
                <c:pt idx="22">
                  <c:v>20</c:v>
                </c:pt>
                <c:pt idx="23">
                  <c:v>30</c:v>
                </c:pt>
                <c:pt idx="24">
                  <c:v>40</c:v>
                </c:pt>
                <c:pt idx="25">
                  <c:v>50</c:v>
                </c:pt>
                <c:pt idx="26">
                  <c:v>60</c:v>
                </c:pt>
                <c:pt idx="27">
                  <c:v>70</c:v>
                </c:pt>
                <c:pt idx="28">
                  <c:v>80</c:v>
                </c:pt>
                <c:pt idx="29">
                  <c:v>90</c:v>
                </c:pt>
                <c:pt idx="30">
                  <c:v>100</c:v>
                </c:pt>
              </c:numCache>
            </c:numRef>
          </c:cat>
          <c:val>
            <c:numRef>
              <c:f>'barrido a 80ºC_palmiste_600 rad'!$C$4:$C$34</c:f>
              <c:numCache>
                <c:formatCode>General</c:formatCode>
                <c:ptCount val="31"/>
                <c:pt idx="0">
                  <c:v>4515.7</c:v>
                </c:pt>
                <c:pt idx="1">
                  <c:v>4521.55</c:v>
                </c:pt>
                <c:pt idx="2">
                  <c:v>4515.99</c:v>
                </c:pt>
                <c:pt idx="3">
                  <c:v>4615.1499999999996</c:v>
                </c:pt>
                <c:pt idx="4">
                  <c:v>4641.5600000000004</c:v>
                </c:pt>
                <c:pt idx="5">
                  <c:v>4688.24</c:v>
                </c:pt>
                <c:pt idx="6">
                  <c:v>4807.16</c:v>
                </c:pt>
                <c:pt idx="7">
                  <c:v>4923.6000000000004</c:v>
                </c:pt>
                <c:pt idx="8">
                  <c:v>5058.93</c:v>
                </c:pt>
                <c:pt idx="9">
                  <c:v>5268.82</c:v>
                </c:pt>
                <c:pt idx="10">
                  <c:v>5401.16</c:v>
                </c:pt>
                <c:pt idx="11">
                  <c:v>5383.79</c:v>
                </c:pt>
                <c:pt idx="12">
                  <c:v>5380.48</c:v>
                </c:pt>
                <c:pt idx="13">
                  <c:v>5387.45</c:v>
                </c:pt>
                <c:pt idx="14">
                  <c:v>5364.39</c:v>
                </c:pt>
                <c:pt idx="15">
                  <c:v>5598.32</c:v>
                </c:pt>
                <c:pt idx="16">
                  <c:v>5944.56</c:v>
                </c:pt>
                <c:pt idx="17">
                  <c:v>6456.24</c:v>
                </c:pt>
                <c:pt idx="18">
                  <c:v>7153.59</c:v>
                </c:pt>
                <c:pt idx="19">
                  <c:v>8101.95</c:v>
                </c:pt>
                <c:pt idx="20">
                  <c:v>9500.9699999999993</c:v>
                </c:pt>
                <c:pt idx="21">
                  <c:v>11338.5</c:v>
                </c:pt>
                <c:pt idx="22">
                  <c:v>13819.4</c:v>
                </c:pt>
                <c:pt idx="23">
                  <c:v>15545.4</c:v>
                </c:pt>
                <c:pt idx="24">
                  <c:v>16326.9</c:v>
                </c:pt>
                <c:pt idx="25">
                  <c:v>16841.400000000001</c:v>
                </c:pt>
                <c:pt idx="26">
                  <c:v>17180.2</c:v>
                </c:pt>
                <c:pt idx="27">
                  <c:v>17390.2</c:v>
                </c:pt>
                <c:pt idx="28">
                  <c:v>17537.099999999999</c:v>
                </c:pt>
                <c:pt idx="29">
                  <c:v>17604.8</c:v>
                </c:pt>
                <c:pt idx="30">
                  <c:v>17673.3</c:v>
                </c:pt>
              </c:numCache>
            </c:numRef>
          </c:val>
          <c:smooth val="0"/>
          <c:extLst>
            <c:ext xmlns:c16="http://schemas.microsoft.com/office/drawing/2014/chart" uri="{C3380CC4-5D6E-409C-BE32-E72D297353CC}">
              <c16:uniqueId val="{0000000A-8AC2-4A2F-AB5A-D84E3BB42667}"/>
            </c:ext>
          </c:extLst>
        </c:ser>
        <c:ser>
          <c:idx val="8"/>
          <c:order val="11"/>
          <c:tx>
            <c:v>Módulo de almacenamiento del aceite de palmiste, a 50ºC</c:v>
          </c:tx>
          <c:spPr>
            <a:ln w="22225" cap="rnd">
              <a:solidFill>
                <a:schemeClr val="accent3"/>
              </a:solidFill>
              <a:round/>
            </a:ln>
            <a:effectLst/>
          </c:spPr>
          <c:marker>
            <c:symbol val="diamond"/>
            <c:size val="7"/>
            <c:spPr>
              <a:solidFill>
                <a:schemeClr val="accent3"/>
              </a:solidFill>
              <a:ln w="9525">
                <a:solidFill>
                  <a:schemeClr val="accent3"/>
                </a:solidFill>
              </a:ln>
              <a:effectLst/>
            </c:spPr>
          </c:marker>
          <c:cat>
            <c:numRef>
              <c:f>'barrido_palmiste_50ºC - 600rad'!$B$45:$B$75</c:f>
              <c:numCache>
                <c:formatCode>#,##0.00</c:formatCode>
                <c:ptCount val="31"/>
                <c:pt idx="0">
                  <c:v>7.0000000000000007E-2</c:v>
                </c:pt>
                <c:pt idx="1">
                  <c:v>0.08</c:v>
                </c:pt>
                <c:pt idx="2">
                  <c:v>0.09</c:v>
                </c:pt>
                <c:pt idx="3">
                  <c:v>0.1</c:v>
                </c:pt>
                <c:pt idx="4">
                  <c:v>0.2</c:v>
                </c:pt>
                <c:pt idx="5">
                  <c:v>0.3</c:v>
                </c:pt>
                <c:pt idx="6">
                  <c:v>0.4</c:v>
                </c:pt>
                <c:pt idx="7">
                  <c:v>0.5</c:v>
                </c:pt>
                <c:pt idx="8">
                  <c:v>0.6</c:v>
                </c:pt>
                <c:pt idx="9">
                  <c:v>0.7</c:v>
                </c:pt>
                <c:pt idx="10">
                  <c:v>0.8</c:v>
                </c:pt>
                <c:pt idx="11">
                  <c:v>0.9</c:v>
                </c:pt>
                <c:pt idx="12">
                  <c:v>1</c:v>
                </c:pt>
                <c:pt idx="13">
                  <c:v>2</c:v>
                </c:pt>
                <c:pt idx="14">
                  <c:v>3</c:v>
                </c:pt>
                <c:pt idx="15">
                  <c:v>4</c:v>
                </c:pt>
                <c:pt idx="16">
                  <c:v>5</c:v>
                </c:pt>
                <c:pt idx="17">
                  <c:v>6</c:v>
                </c:pt>
                <c:pt idx="18">
                  <c:v>7</c:v>
                </c:pt>
                <c:pt idx="19">
                  <c:v>8</c:v>
                </c:pt>
                <c:pt idx="20">
                  <c:v>9</c:v>
                </c:pt>
                <c:pt idx="21">
                  <c:v>10</c:v>
                </c:pt>
                <c:pt idx="22">
                  <c:v>20</c:v>
                </c:pt>
                <c:pt idx="23">
                  <c:v>30</c:v>
                </c:pt>
                <c:pt idx="24">
                  <c:v>40</c:v>
                </c:pt>
                <c:pt idx="25">
                  <c:v>50</c:v>
                </c:pt>
                <c:pt idx="26">
                  <c:v>60</c:v>
                </c:pt>
                <c:pt idx="27">
                  <c:v>70</c:v>
                </c:pt>
                <c:pt idx="28">
                  <c:v>80</c:v>
                </c:pt>
                <c:pt idx="29">
                  <c:v>90</c:v>
                </c:pt>
                <c:pt idx="30">
                  <c:v>100</c:v>
                </c:pt>
              </c:numCache>
            </c:numRef>
          </c:cat>
          <c:val>
            <c:numRef>
              <c:f>'barrido_palmiste_50ºC - 600rad'!$C$4:$C$34</c:f>
              <c:numCache>
                <c:formatCode>General</c:formatCode>
                <c:ptCount val="31"/>
                <c:pt idx="0">
                  <c:v>4570.1499999999996</c:v>
                </c:pt>
                <c:pt idx="1">
                  <c:v>4547.6400000000003</c:v>
                </c:pt>
                <c:pt idx="2">
                  <c:v>4499.3900000000003</c:v>
                </c:pt>
                <c:pt idx="3">
                  <c:v>4479.22</c:v>
                </c:pt>
                <c:pt idx="4">
                  <c:v>4444.6499999999996</c:v>
                </c:pt>
                <c:pt idx="5">
                  <c:v>4405.04</c:v>
                </c:pt>
                <c:pt idx="6">
                  <c:v>4407.37</c:v>
                </c:pt>
                <c:pt idx="7">
                  <c:v>4497.1099999999997</c:v>
                </c:pt>
                <c:pt idx="8">
                  <c:v>4546.76</c:v>
                </c:pt>
                <c:pt idx="9">
                  <c:v>4611.51</c:v>
                </c:pt>
                <c:pt idx="10">
                  <c:v>4716.78</c:v>
                </c:pt>
                <c:pt idx="11">
                  <c:v>4840.92</c:v>
                </c:pt>
                <c:pt idx="12">
                  <c:v>4955.8599999999997</c:v>
                </c:pt>
                <c:pt idx="13">
                  <c:v>5194.46</c:v>
                </c:pt>
                <c:pt idx="14">
                  <c:v>5335.17</c:v>
                </c:pt>
                <c:pt idx="15">
                  <c:v>5292.85</c:v>
                </c:pt>
                <c:pt idx="16">
                  <c:v>5316.3</c:v>
                </c:pt>
                <c:pt idx="17">
                  <c:v>5222.99</c:v>
                </c:pt>
                <c:pt idx="18">
                  <c:v>5269.43</c:v>
                </c:pt>
                <c:pt idx="19">
                  <c:v>5457.15</c:v>
                </c:pt>
                <c:pt idx="20">
                  <c:v>5873.62</c:v>
                </c:pt>
                <c:pt idx="21">
                  <c:v>6401.6</c:v>
                </c:pt>
                <c:pt idx="22">
                  <c:v>7069.24</c:v>
                </c:pt>
                <c:pt idx="23">
                  <c:v>8066.4</c:v>
                </c:pt>
                <c:pt idx="24">
                  <c:v>9332.9599999999991</c:v>
                </c:pt>
                <c:pt idx="25">
                  <c:v>11229.2</c:v>
                </c:pt>
                <c:pt idx="26">
                  <c:v>13684.3</c:v>
                </c:pt>
                <c:pt idx="27">
                  <c:v>15412.9</c:v>
                </c:pt>
                <c:pt idx="28">
                  <c:v>16243.7</c:v>
                </c:pt>
                <c:pt idx="29">
                  <c:v>16784.5</c:v>
                </c:pt>
                <c:pt idx="30">
                  <c:v>17119</c:v>
                </c:pt>
              </c:numCache>
            </c:numRef>
          </c:val>
          <c:smooth val="0"/>
          <c:extLst>
            <c:ext xmlns:c16="http://schemas.microsoft.com/office/drawing/2014/chart" uri="{C3380CC4-5D6E-409C-BE32-E72D297353CC}">
              <c16:uniqueId val="{0000000B-8AC2-4A2F-AB5A-D84E3BB42667}"/>
            </c:ext>
          </c:extLst>
        </c:ser>
        <c:dLbls>
          <c:showLegendKey val="0"/>
          <c:showVal val="0"/>
          <c:showCatName val="0"/>
          <c:showSerName val="0"/>
          <c:showPercent val="0"/>
          <c:showBubbleSize val="0"/>
        </c:dLbls>
        <c:marker val="1"/>
        <c:smooth val="0"/>
        <c:axId val="-75816160"/>
        <c:axId val="-75813440"/>
        <c:extLst>
          <c:ext xmlns:c15="http://schemas.microsoft.com/office/drawing/2012/chart" uri="{02D57815-91ED-43cb-92C2-25804820EDAC}">
            <c15:filteredLineSeries>
              <c15:ser>
                <c:idx val="12"/>
                <c:order val="12"/>
                <c:tx>
                  <c:v>Módulo de almacenamiento del aceite de palma, a 10ºC</c:v>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numRef>
                    <c:extLst>
                      <c:ext uri="{02D57815-91ED-43cb-92C2-25804820EDAC}">
                        <c15:formulaRef>
                          <c15:sqref>'barrido_palmiste_50ºC - 600rad'!$B$45:$B$75</c15:sqref>
                        </c15:formulaRef>
                      </c:ext>
                    </c:extLst>
                    <c:numCache>
                      <c:formatCode>#,##0.00</c:formatCode>
                      <c:ptCount val="31"/>
                      <c:pt idx="0">
                        <c:v>7.0000000000000007E-2</c:v>
                      </c:pt>
                      <c:pt idx="1">
                        <c:v>0.08</c:v>
                      </c:pt>
                      <c:pt idx="2">
                        <c:v>0.09</c:v>
                      </c:pt>
                      <c:pt idx="3">
                        <c:v>0.1</c:v>
                      </c:pt>
                      <c:pt idx="4">
                        <c:v>0.2</c:v>
                      </c:pt>
                      <c:pt idx="5">
                        <c:v>0.3</c:v>
                      </c:pt>
                      <c:pt idx="6">
                        <c:v>0.4</c:v>
                      </c:pt>
                      <c:pt idx="7">
                        <c:v>0.5</c:v>
                      </c:pt>
                      <c:pt idx="8">
                        <c:v>0.6</c:v>
                      </c:pt>
                      <c:pt idx="9">
                        <c:v>0.7</c:v>
                      </c:pt>
                      <c:pt idx="10">
                        <c:v>0.8</c:v>
                      </c:pt>
                      <c:pt idx="11">
                        <c:v>0.9</c:v>
                      </c:pt>
                      <c:pt idx="12">
                        <c:v>1</c:v>
                      </c:pt>
                      <c:pt idx="13">
                        <c:v>2</c:v>
                      </c:pt>
                      <c:pt idx="14">
                        <c:v>3</c:v>
                      </c:pt>
                      <c:pt idx="15">
                        <c:v>4</c:v>
                      </c:pt>
                      <c:pt idx="16">
                        <c:v>5</c:v>
                      </c:pt>
                      <c:pt idx="17">
                        <c:v>6</c:v>
                      </c:pt>
                      <c:pt idx="18">
                        <c:v>7</c:v>
                      </c:pt>
                      <c:pt idx="19">
                        <c:v>8</c:v>
                      </c:pt>
                      <c:pt idx="20">
                        <c:v>9</c:v>
                      </c:pt>
                      <c:pt idx="21">
                        <c:v>10</c:v>
                      </c:pt>
                      <c:pt idx="22">
                        <c:v>20</c:v>
                      </c:pt>
                      <c:pt idx="23">
                        <c:v>30</c:v>
                      </c:pt>
                      <c:pt idx="24">
                        <c:v>40</c:v>
                      </c:pt>
                      <c:pt idx="25">
                        <c:v>50</c:v>
                      </c:pt>
                      <c:pt idx="26">
                        <c:v>60</c:v>
                      </c:pt>
                      <c:pt idx="27">
                        <c:v>70</c:v>
                      </c:pt>
                      <c:pt idx="28">
                        <c:v>80</c:v>
                      </c:pt>
                      <c:pt idx="29">
                        <c:v>90</c:v>
                      </c:pt>
                      <c:pt idx="30">
                        <c:v>100</c:v>
                      </c:pt>
                    </c:numCache>
                  </c:numRef>
                </c:cat>
                <c:val>
                  <c:numRef>
                    <c:extLst>
                      <c:ext uri="{02D57815-91ED-43cb-92C2-25804820EDAC}">
                        <c15:formulaRef>
                          <c15:sqref>'barrido_palma_10ºC-60rad'!$C$4:$C$44</c15:sqref>
                        </c15:formulaRef>
                      </c:ext>
                    </c:extLst>
                    <c:numCache>
                      <c:formatCode>General</c:formatCode>
                      <c:ptCount val="41"/>
                      <c:pt idx="0">
                        <c:v>8053.48</c:v>
                      </c:pt>
                      <c:pt idx="1">
                        <c:v>9149.01</c:v>
                      </c:pt>
                      <c:pt idx="2">
                        <c:v>9940.58</c:v>
                      </c:pt>
                      <c:pt idx="3">
                        <c:v>10659.3</c:v>
                      </c:pt>
                      <c:pt idx="4">
                        <c:v>10946.8</c:v>
                      </c:pt>
                      <c:pt idx="5">
                        <c:v>11152</c:v>
                      </c:pt>
                      <c:pt idx="6">
                        <c:v>11400.9</c:v>
                      </c:pt>
                      <c:pt idx="7">
                        <c:v>11513.9</c:v>
                      </c:pt>
                      <c:pt idx="8">
                        <c:v>11657</c:v>
                      </c:pt>
                      <c:pt idx="9">
                        <c:v>11415.4</c:v>
                      </c:pt>
                      <c:pt idx="10">
                        <c:v>11202.2</c:v>
                      </c:pt>
                      <c:pt idx="11">
                        <c:v>10916.5</c:v>
                      </c:pt>
                      <c:pt idx="12">
                        <c:v>10598.1</c:v>
                      </c:pt>
                      <c:pt idx="13">
                        <c:v>10307.4</c:v>
                      </c:pt>
                      <c:pt idx="14">
                        <c:v>10038.6</c:v>
                      </c:pt>
                      <c:pt idx="15">
                        <c:v>9688.67</c:v>
                      </c:pt>
                      <c:pt idx="16">
                        <c:v>9351.85</c:v>
                      </c:pt>
                      <c:pt idx="17">
                        <c:v>8903.67</c:v>
                      </c:pt>
                      <c:pt idx="18">
                        <c:v>8408.43</c:v>
                      </c:pt>
                      <c:pt idx="19">
                        <c:v>7962.61</c:v>
                      </c:pt>
                      <c:pt idx="20">
                        <c:v>7500.01</c:v>
                      </c:pt>
                      <c:pt idx="21">
                        <c:v>7070.91</c:v>
                      </c:pt>
                      <c:pt idx="22">
                        <c:v>6768.09</c:v>
                      </c:pt>
                      <c:pt idx="23">
                        <c:v>6415.14</c:v>
                      </c:pt>
                      <c:pt idx="24">
                        <c:v>6085.39</c:v>
                      </c:pt>
                      <c:pt idx="25">
                        <c:v>5789.38</c:v>
                      </c:pt>
                      <c:pt idx="26">
                        <c:v>5569.55</c:v>
                      </c:pt>
                      <c:pt idx="27">
                        <c:v>5391.86</c:v>
                      </c:pt>
                      <c:pt idx="28">
                        <c:v>5215.29</c:v>
                      </c:pt>
                      <c:pt idx="29">
                        <c:v>5047.41</c:v>
                      </c:pt>
                      <c:pt idx="30">
                        <c:v>4895.8100000000004</c:v>
                      </c:pt>
                      <c:pt idx="31">
                        <c:v>4800.62</c:v>
                      </c:pt>
                      <c:pt idx="32">
                        <c:v>4733.8</c:v>
                      </c:pt>
                      <c:pt idx="33">
                        <c:v>4662.26</c:v>
                      </c:pt>
                      <c:pt idx="34">
                        <c:v>4678.41</c:v>
                      </c:pt>
                      <c:pt idx="35">
                        <c:v>4704.1400000000003</c:v>
                      </c:pt>
                      <c:pt idx="36">
                        <c:v>4755.2</c:v>
                      </c:pt>
                      <c:pt idx="37">
                        <c:v>4882.05</c:v>
                      </c:pt>
                      <c:pt idx="38">
                        <c:v>5004.92</c:v>
                      </c:pt>
                      <c:pt idx="39">
                        <c:v>5247.27</c:v>
                      </c:pt>
                      <c:pt idx="40">
                        <c:v>5389.9</c:v>
                      </c:pt>
                    </c:numCache>
                  </c:numRef>
                </c:val>
                <c:smooth val="0"/>
                <c:extLst>
                  <c:ext xmlns:c16="http://schemas.microsoft.com/office/drawing/2014/chart" uri="{C3380CC4-5D6E-409C-BE32-E72D297353CC}">
                    <c16:uniqueId val="{0000000C-8AC2-4A2F-AB5A-D84E3BB42667}"/>
                  </c:ext>
                </c:extLst>
              </c15:ser>
            </c15:filteredLineSeries>
          </c:ext>
        </c:extLst>
      </c:lineChart>
      <c:catAx>
        <c:axId val="-758161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Porcentaje de deformación (%)</a:t>
                </a:r>
              </a:p>
            </c:rich>
          </c:tx>
          <c:layout>
            <c:manualLayout>
              <c:xMode val="edge"/>
              <c:yMode val="edge"/>
              <c:x val="0.39308684972070801"/>
              <c:y val="0.70762146322912745"/>
            </c:manualLayout>
          </c:layout>
          <c:overlay val="0"/>
          <c:spPr>
            <a:noFill/>
            <a:ln>
              <a:noFill/>
            </a:ln>
            <a:effectLst/>
          </c:spPr>
        </c:title>
        <c:numFmt formatCode="#,##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75813440"/>
        <c:crosses val="autoZero"/>
        <c:auto val="1"/>
        <c:lblAlgn val="ctr"/>
        <c:lblOffset val="100"/>
        <c:noMultiLvlLbl val="0"/>
      </c:catAx>
      <c:valAx>
        <c:axId val="-75813440"/>
        <c:scaling>
          <c:orientation val="minMax"/>
          <c:max val="6000"/>
          <c:min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Módulo de almacenamiento de los aceites (Pa)</a:t>
                </a:r>
              </a:p>
            </c:rich>
          </c:tx>
          <c:layout>
            <c:manualLayout>
              <c:xMode val="edge"/>
              <c:yMode val="edge"/>
              <c:x val="1.7755232519012043E-3"/>
              <c:y val="0.21072835494528255"/>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75816160"/>
        <c:crosses val="autoZero"/>
        <c:crossBetween val="between"/>
      </c:valAx>
      <c:spPr>
        <a:noFill/>
        <a:ln>
          <a:noFill/>
        </a:ln>
        <a:effectLst/>
      </c:spPr>
    </c:plotArea>
    <c:legend>
      <c:legendPos val="r"/>
      <c:layout>
        <c:manualLayout>
          <c:xMode val="edge"/>
          <c:yMode val="edge"/>
          <c:x val="1.3276413262406625E-2"/>
          <c:y val="0.73275705996000173"/>
          <c:w val="0.97397204500591394"/>
          <c:h val="0.2642037533147942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Viscosidad del aceite de jatropha vs Velocidad de cizalla</a:t>
            </a:r>
          </a:p>
        </c:rich>
      </c:tx>
      <c:overlay val="0"/>
      <c:spPr>
        <a:noFill/>
        <a:ln>
          <a:noFill/>
        </a:ln>
        <a:effectLst/>
      </c:spPr>
    </c:title>
    <c:autoTitleDeleted val="0"/>
    <c:plotArea>
      <c:layout>
        <c:manualLayout>
          <c:layoutTarget val="inner"/>
          <c:xMode val="edge"/>
          <c:yMode val="edge"/>
          <c:x val="0.18238670166229221"/>
          <c:y val="9.5194087269044048E-2"/>
          <c:w val="0.70495231846019257"/>
          <c:h val="0.52911427629137975"/>
        </c:manualLayout>
      </c:layout>
      <c:scatterChart>
        <c:scatterStyle val="lineMarker"/>
        <c:varyColors val="0"/>
        <c:ser>
          <c:idx val="0"/>
          <c:order val="0"/>
          <c:tx>
            <c:v>Viscosidad del aceite de jatropha con temperatura de operación de 110ºC</c:v>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41"/>
              <c:layout>
                <c:manualLayout>
                  <c:x val="2.4159667541557406E-2"/>
                  <c:y val="-1.14274658000462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B7-41C8-ACB3-69C52ED0A20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'jatopha todas unidas'!$D$5:$D$46</c:f>
              <c:numCache>
                <c:formatCode>#,##0.00</c:formatCode>
                <c:ptCount val="42"/>
                <c:pt idx="0">
                  <c:v>99.951999999999998</c:v>
                </c:pt>
                <c:pt idx="1">
                  <c:v>116.532</c:v>
                </c:pt>
                <c:pt idx="2">
                  <c:v>135.86600000000001</c:v>
                </c:pt>
                <c:pt idx="3">
                  <c:v>158.40799999999999</c:v>
                </c:pt>
                <c:pt idx="4">
                  <c:v>184.672</c:v>
                </c:pt>
                <c:pt idx="5">
                  <c:v>215.333</c:v>
                </c:pt>
                <c:pt idx="6">
                  <c:v>251.05199999999999</c:v>
                </c:pt>
                <c:pt idx="7">
                  <c:v>292.70999999999998</c:v>
                </c:pt>
                <c:pt idx="8">
                  <c:v>341.28</c:v>
                </c:pt>
                <c:pt idx="9">
                  <c:v>397.88799999999998</c:v>
                </c:pt>
                <c:pt idx="10">
                  <c:v>463.91300000000001</c:v>
                </c:pt>
                <c:pt idx="11">
                  <c:v>540.88499999999999</c:v>
                </c:pt>
                <c:pt idx="12">
                  <c:v>630.63599999999997</c:v>
                </c:pt>
                <c:pt idx="13">
                  <c:v>735.23900000000003</c:v>
                </c:pt>
                <c:pt idx="14">
                  <c:v>857.27200000000005</c:v>
                </c:pt>
                <c:pt idx="15">
                  <c:v>999.46900000000005</c:v>
                </c:pt>
                <c:pt idx="16" formatCode="General">
                  <c:v>1165.3900000000001</c:v>
                </c:pt>
                <c:pt idx="17" formatCode="General">
                  <c:v>1358.65</c:v>
                </c:pt>
                <c:pt idx="18" formatCode="General">
                  <c:v>1583.96</c:v>
                </c:pt>
                <c:pt idx="19" formatCode="General">
                  <c:v>1846.81</c:v>
                </c:pt>
                <c:pt idx="20" formatCode="General">
                  <c:v>2153.13</c:v>
                </c:pt>
                <c:pt idx="21" formatCode="General">
                  <c:v>2510.64</c:v>
                </c:pt>
                <c:pt idx="22" formatCode="General">
                  <c:v>2926.84</c:v>
                </c:pt>
                <c:pt idx="23" formatCode="General">
                  <c:v>3412.37</c:v>
                </c:pt>
                <c:pt idx="24" formatCode="General">
                  <c:v>3978.51</c:v>
                </c:pt>
                <c:pt idx="25" formatCode="General">
                  <c:v>4638.5200000000004</c:v>
                </c:pt>
                <c:pt idx="26" formatCode="General">
                  <c:v>5408.69</c:v>
                </c:pt>
                <c:pt idx="27" formatCode="General">
                  <c:v>6304.82</c:v>
                </c:pt>
                <c:pt idx="28" formatCode="General">
                  <c:v>7351.52</c:v>
                </c:pt>
                <c:pt idx="29" formatCode="General">
                  <c:v>8571.76</c:v>
                </c:pt>
                <c:pt idx="30" formatCode="0.00">
                  <c:v>9994.51</c:v>
                </c:pt>
                <c:pt idx="31" formatCode="0.00">
                  <c:v>11653.1</c:v>
                </c:pt>
                <c:pt idx="32" formatCode="0.00">
                  <c:v>13586.9</c:v>
                </c:pt>
                <c:pt idx="33" formatCode="0.00">
                  <c:v>15840.8</c:v>
                </c:pt>
                <c:pt idx="34" formatCode="0.00">
                  <c:v>18465.8</c:v>
                </c:pt>
                <c:pt idx="35" formatCode="0.00">
                  <c:v>21532.2</c:v>
                </c:pt>
                <c:pt idx="36" formatCode="0.00">
                  <c:v>25105.7</c:v>
                </c:pt>
                <c:pt idx="37" formatCode="0.00">
                  <c:v>29271.4</c:v>
                </c:pt>
                <c:pt idx="38" formatCode="0.00">
                  <c:v>34121.800000000003</c:v>
                </c:pt>
                <c:pt idx="39" formatCode="0.00">
                  <c:v>39787.5</c:v>
                </c:pt>
                <c:pt idx="40" formatCode="0.00">
                  <c:v>46389.5</c:v>
                </c:pt>
                <c:pt idx="41" formatCode="0.00">
                  <c:v>48969.9</c:v>
                </c:pt>
              </c:numCache>
            </c:numRef>
          </c:xVal>
          <c:yVal>
            <c:numRef>
              <c:f>'jatopha todas unidas'!$E$5:$E$46</c:f>
              <c:numCache>
                <c:formatCode>0.00000</c:formatCode>
                <c:ptCount val="42"/>
                <c:pt idx="0">
                  <c:v>2.2752100000000002E-3</c:v>
                </c:pt>
                <c:pt idx="1">
                  <c:v>2.2476200000000001E-3</c:v>
                </c:pt>
                <c:pt idx="2">
                  <c:v>2.2685299999999999E-3</c:v>
                </c:pt>
                <c:pt idx="3">
                  <c:v>2.2650499999999998E-3</c:v>
                </c:pt>
                <c:pt idx="4">
                  <c:v>2.2325399999999999E-3</c:v>
                </c:pt>
                <c:pt idx="5">
                  <c:v>2.2378099999999998E-3</c:v>
                </c:pt>
                <c:pt idx="6">
                  <c:v>2.23727E-3</c:v>
                </c:pt>
                <c:pt idx="7">
                  <c:v>2.24376E-3</c:v>
                </c:pt>
                <c:pt idx="8">
                  <c:v>2.2452800000000001E-3</c:v>
                </c:pt>
                <c:pt idx="9">
                  <c:v>2.2387499999999999E-3</c:v>
                </c:pt>
                <c:pt idx="10">
                  <c:v>2.2373599999999999E-3</c:v>
                </c:pt>
                <c:pt idx="11">
                  <c:v>2.2342899999999999E-3</c:v>
                </c:pt>
                <c:pt idx="12">
                  <c:v>2.2329400000000001E-3</c:v>
                </c:pt>
                <c:pt idx="13">
                  <c:v>2.2329400000000001E-3</c:v>
                </c:pt>
                <c:pt idx="14">
                  <c:v>2.2374600000000001E-3</c:v>
                </c:pt>
                <c:pt idx="15">
                  <c:v>2.2450299999999999E-3</c:v>
                </c:pt>
                <c:pt idx="16">
                  <c:v>2.2474800000000001E-3</c:v>
                </c:pt>
                <c:pt idx="17">
                  <c:v>2.2549900000000001E-3</c:v>
                </c:pt>
                <c:pt idx="18">
                  <c:v>2.2676300000000001E-3</c:v>
                </c:pt>
                <c:pt idx="19">
                  <c:v>2.2823600000000002E-3</c:v>
                </c:pt>
                <c:pt idx="20">
                  <c:v>2.2932400000000002E-3</c:v>
                </c:pt>
                <c:pt idx="21">
                  <c:v>2.2954899999999999E-3</c:v>
                </c:pt>
                <c:pt idx="22">
                  <c:v>2.2962799999999999E-3</c:v>
                </c:pt>
                <c:pt idx="23">
                  <c:v>2.2949300000000001E-3</c:v>
                </c:pt>
                <c:pt idx="24">
                  <c:v>2.2955300000000001E-3</c:v>
                </c:pt>
                <c:pt idx="25">
                  <c:v>2.30263E-3</c:v>
                </c:pt>
                <c:pt idx="26">
                  <c:v>2.30583E-3</c:v>
                </c:pt>
                <c:pt idx="27">
                  <c:v>2.3115800000000001E-3</c:v>
                </c:pt>
                <c:pt idx="28">
                  <c:v>2.3168199999999998E-3</c:v>
                </c:pt>
                <c:pt idx="29">
                  <c:v>2.3221600000000002E-3</c:v>
                </c:pt>
                <c:pt idx="30">
                  <c:v>2.3262399999999998E-3</c:v>
                </c:pt>
                <c:pt idx="31">
                  <c:v>2.3332700000000001E-3</c:v>
                </c:pt>
                <c:pt idx="32">
                  <c:v>2.3429499999999999E-3</c:v>
                </c:pt>
                <c:pt idx="33">
                  <c:v>2.3563299999999998E-3</c:v>
                </c:pt>
                <c:pt idx="34">
                  <c:v>2.3702699999999998E-3</c:v>
                </c:pt>
                <c:pt idx="35">
                  <c:v>2.37805E-3</c:v>
                </c:pt>
                <c:pt idx="36">
                  <c:v>2.3775900000000002E-3</c:v>
                </c:pt>
                <c:pt idx="37">
                  <c:v>2.3634699999999999E-3</c:v>
                </c:pt>
                <c:pt idx="38">
                  <c:v>2.3475900000000001E-3</c:v>
                </c:pt>
                <c:pt idx="39">
                  <c:v>2.3330899999999999E-3</c:v>
                </c:pt>
                <c:pt idx="40">
                  <c:v>2.3136599999999999E-3</c:v>
                </c:pt>
                <c:pt idx="41">
                  <c:v>2.29744E-3</c:v>
                </c:pt>
              </c:numCache>
            </c:numRef>
          </c:yVal>
          <c:smooth val="0"/>
          <c:extLst>
            <c:ext xmlns:c16="http://schemas.microsoft.com/office/drawing/2014/chart" uri="{C3380CC4-5D6E-409C-BE32-E72D297353CC}">
              <c16:uniqueId val="{00000001-03B7-41C8-ACB3-69C52ED0A206}"/>
            </c:ext>
          </c:extLst>
        </c:ser>
        <c:ser>
          <c:idx val="1"/>
          <c:order val="1"/>
          <c:tx>
            <c:v>Viscosidad del aceite de jatropha con temperatura de operación de 80ºC</c:v>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Lbl>
              <c:idx val="4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B7-41C8-ACB3-69C52ED0A20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'jatopha todas unidas'!$I$5:$I$46</c:f>
              <c:numCache>
                <c:formatCode>#,##0.000</c:formatCode>
                <c:ptCount val="42"/>
                <c:pt idx="0">
                  <c:v>100.018</c:v>
                </c:pt>
                <c:pt idx="1">
                  <c:v>116.599</c:v>
                </c:pt>
                <c:pt idx="2">
                  <c:v>135.959</c:v>
                </c:pt>
                <c:pt idx="3">
                  <c:v>158.51300000000001</c:v>
                </c:pt>
                <c:pt idx="4">
                  <c:v>184.80099999999999</c:v>
                </c:pt>
                <c:pt idx="5">
                  <c:v>215.47</c:v>
                </c:pt>
                <c:pt idx="6">
                  <c:v>251.21100000000001</c:v>
                </c:pt>
                <c:pt idx="7">
                  <c:v>292.892</c:v>
                </c:pt>
                <c:pt idx="8">
                  <c:v>341.47899999999998</c:v>
                </c:pt>
                <c:pt idx="9">
                  <c:v>398.113</c:v>
                </c:pt>
                <c:pt idx="10">
                  <c:v>464.18400000000003</c:v>
                </c:pt>
                <c:pt idx="11">
                  <c:v>541.20899999999995</c:v>
                </c:pt>
                <c:pt idx="12">
                  <c:v>630.96500000000003</c:v>
                </c:pt>
                <c:pt idx="13">
                  <c:v>735.67100000000005</c:v>
                </c:pt>
                <c:pt idx="14">
                  <c:v>857.70600000000002</c:v>
                </c:pt>
                <c:pt idx="15">
                  <c:v>1000.11</c:v>
                </c:pt>
                <c:pt idx="16">
                  <c:v>1166.05</c:v>
                </c:pt>
                <c:pt idx="17">
                  <c:v>1359.47</c:v>
                </c:pt>
                <c:pt idx="18">
                  <c:v>1585.05</c:v>
                </c:pt>
                <c:pt idx="19">
                  <c:v>1848.12</c:v>
                </c:pt>
                <c:pt idx="20">
                  <c:v>2154.75</c:v>
                </c:pt>
                <c:pt idx="21">
                  <c:v>2512.15</c:v>
                </c:pt>
                <c:pt idx="22">
                  <c:v>2928.95</c:v>
                </c:pt>
                <c:pt idx="23">
                  <c:v>3415.06</c:v>
                </c:pt>
                <c:pt idx="24">
                  <c:v>3981.85</c:v>
                </c:pt>
                <c:pt idx="25">
                  <c:v>4642.21</c:v>
                </c:pt>
                <c:pt idx="26">
                  <c:v>5412.17</c:v>
                </c:pt>
                <c:pt idx="27">
                  <c:v>6309.92</c:v>
                </c:pt>
                <c:pt idx="28">
                  <c:v>7356.91</c:v>
                </c:pt>
                <c:pt idx="29">
                  <c:v>8577.67</c:v>
                </c:pt>
                <c:pt idx="30">
                  <c:v>10000.6</c:v>
                </c:pt>
                <c:pt idx="31">
                  <c:v>11660.2</c:v>
                </c:pt>
                <c:pt idx="32">
                  <c:v>13594.8</c:v>
                </c:pt>
                <c:pt idx="33">
                  <c:v>15850</c:v>
                </c:pt>
                <c:pt idx="34">
                  <c:v>18479.099999999999</c:v>
                </c:pt>
                <c:pt idx="35">
                  <c:v>21546.5</c:v>
                </c:pt>
                <c:pt idx="36">
                  <c:v>25119</c:v>
                </c:pt>
                <c:pt idx="37">
                  <c:v>29288.9</c:v>
                </c:pt>
                <c:pt idx="38">
                  <c:v>34148.6</c:v>
                </c:pt>
                <c:pt idx="39">
                  <c:v>39815.800000000003</c:v>
                </c:pt>
                <c:pt idx="40">
                  <c:v>46414.8</c:v>
                </c:pt>
                <c:pt idx="41">
                  <c:v>49005.3</c:v>
                </c:pt>
              </c:numCache>
            </c:numRef>
          </c:xVal>
          <c:yVal>
            <c:numRef>
              <c:f>'jatopha todas unidas'!$J$5:$J$46</c:f>
              <c:numCache>
                <c:formatCode>General</c:formatCode>
                <c:ptCount val="42"/>
                <c:pt idx="0">
                  <c:v>4.5349099999999996E-3</c:v>
                </c:pt>
                <c:pt idx="1">
                  <c:v>4.5557599999999998E-3</c:v>
                </c:pt>
                <c:pt idx="2">
                  <c:v>4.5030199999999999E-3</c:v>
                </c:pt>
                <c:pt idx="3">
                  <c:v>4.4729399999999999E-3</c:v>
                </c:pt>
                <c:pt idx="4">
                  <c:v>4.4976299999999999E-3</c:v>
                </c:pt>
                <c:pt idx="5">
                  <c:v>4.4721700000000001E-3</c:v>
                </c:pt>
                <c:pt idx="6">
                  <c:v>4.4704699999999998E-3</c:v>
                </c:pt>
                <c:pt idx="7">
                  <c:v>4.4650699999999998E-3</c:v>
                </c:pt>
                <c:pt idx="8">
                  <c:v>4.4630399999999997E-3</c:v>
                </c:pt>
                <c:pt idx="9">
                  <c:v>4.4634899999999996E-3</c:v>
                </c:pt>
                <c:pt idx="10">
                  <c:v>4.4591700000000001E-3</c:v>
                </c:pt>
                <c:pt idx="11">
                  <c:v>4.4634200000000001E-3</c:v>
                </c:pt>
                <c:pt idx="12">
                  <c:v>4.4663599999999999E-3</c:v>
                </c:pt>
                <c:pt idx="13">
                  <c:v>4.4666999999999997E-3</c:v>
                </c:pt>
                <c:pt idx="14">
                  <c:v>4.4715900000000001E-3</c:v>
                </c:pt>
                <c:pt idx="15">
                  <c:v>4.4747900000000002E-3</c:v>
                </c:pt>
                <c:pt idx="16">
                  <c:v>4.4718700000000002E-3</c:v>
                </c:pt>
                <c:pt idx="17">
                  <c:v>4.4638500000000001E-3</c:v>
                </c:pt>
                <c:pt idx="18">
                  <c:v>4.4585900000000001E-3</c:v>
                </c:pt>
                <c:pt idx="19">
                  <c:v>4.4563900000000002E-3</c:v>
                </c:pt>
                <c:pt idx="20">
                  <c:v>4.4609799999999998E-3</c:v>
                </c:pt>
                <c:pt idx="21">
                  <c:v>4.4633099999999998E-3</c:v>
                </c:pt>
                <c:pt idx="22">
                  <c:v>4.4672100000000001E-3</c:v>
                </c:pt>
                <c:pt idx="23">
                  <c:v>4.4740400000000003E-3</c:v>
                </c:pt>
                <c:pt idx="24">
                  <c:v>4.4717200000000002E-3</c:v>
                </c:pt>
                <c:pt idx="25">
                  <c:v>4.4700699999999996E-3</c:v>
                </c:pt>
                <c:pt idx="26">
                  <c:v>4.4700800000000004E-3</c:v>
                </c:pt>
                <c:pt idx="27">
                  <c:v>4.4672000000000002E-3</c:v>
                </c:pt>
                <c:pt idx="28">
                  <c:v>4.4678699999999997E-3</c:v>
                </c:pt>
                <c:pt idx="29">
                  <c:v>4.4657300000000002E-3</c:v>
                </c:pt>
                <c:pt idx="30">
                  <c:v>4.4673100000000004E-3</c:v>
                </c:pt>
                <c:pt idx="31">
                  <c:v>4.4769299999999996E-3</c:v>
                </c:pt>
                <c:pt idx="32">
                  <c:v>4.4687399999999997E-3</c:v>
                </c:pt>
                <c:pt idx="33">
                  <c:v>4.4631999999999996E-3</c:v>
                </c:pt>
                <c:pt idx="34">
                  <c:v>4.4471800000000002E-3</c:v>
                </c:pt>
                <c:pt idx="35">
                  <c:v>4.441502E-3</c:v>
                </c:pt>
                <c:pt idx="36">
                  <c:v>4.4376110000000002E-3</c:v>
                </c:pt>
                <c:pt idx="37">
                  <c:v>4.4331300000000004E-3</c:v>
                </c:pt>
                <c:pt idx="38">
                  <c:v>4.42823E-3</c:v>
                </c:pt>
                <c:pt idx="39">
                  <c:v>4.4250000000000001E-3</c:v>
                </c:pt>
                <c:pt idx="40">
                  <c:v>4.4210109999999999E-3</c:v>
                </c:pt>
                <c:pt idx="41">
                  <c:v>4.4127799999999998E-3</c:v>
                </c:pt>
              </c:numCache>
            </c:numRef>
          </c:yVal>
          <c:smooth val="0"/>
          <c:extLst>
            <c:ext xmlns:c16="http://schemas.microsoft.com/office/drawing/2014/chart" uri="{C3380CC4-5D6E-409C-BE32-E72D297353CC}">
              <c16:uniqueId val="{00000003-03B7-41C8-ACB3-69C52ED0A206}"/>
            </c:ext>
          </c:extLst>
        </c:ser>
        <c:ser>
          <c:idx val="2"/>
          <c:order val="2"/>
          <c:tx>
            <c:v>Viscosidad del aceite de jatropha con temperatura de operación de 50ºC</c:v>
          </c:tx>
          <c:spPr>
            <a:ln w="19050" cap="rnd">
              <a:solidFill>
                <a:schemeClr val="accent3"/>
              </a:solidFill>
              <a:round/>
            </a:ln>
            <a:effectLst/>
          </c:spPr>
          <c:marker>
            <c:symbol val="circle"/>
            <c:size val="5"/>
            <c:spPr>
              <a:solidFill>
                <a:schemeClr val="accent3"/>
              </a:solidFill>
              <a:ln w="9525">
                <a:solidFill>
                  <a:schemeClr val="accent3"/>
                </a:solidFill>
              </a:ln>
              <a:effectLst/>
            </c:spPr>
          </c:marker>
          <c:dLbls>
            <c:dLbl>
              <c:idx val="4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B7-41C8-ACB3-69C52ED0A20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'jatopha todas unidas'!$N$5:$N$46</c:f>
              <c:numCache>
                <c:formatCode>0.000</c:formatCode>
                <c:ptCount val="42"/>
                <c:pt idx="0">
                  <c:v>99.997299999999996</c:v>
                </c:pt>
                <c:pt idx="1">
                  <c:v>116.59399999999999</c:v>
                </c:pt>
                <c:pt idx="2">
                  <c:v>135.934</c:v>
                </c:pt>
                <c:pt idx="3">
                  <c:v>158.49100000000001</c:v>
                </c:pt>
                <c:pt idx="4">
                  <c:v>184.78800000000001</c:v>
                </c:pt>
                <c:pt idx="5">
                  <c:v>215.44499999999999</c:v>
                </c:pt>
                <c:pt idx="6">
                  <c:v>251.191</c:v>
                </c:pt>
                <c:pt idx="7">
                  <c:v>292.863</c:v>
                </c:pt>
                <c:pt idx="8">
                  <c:v>341.45800000000003</c:v>
                </c:pt>
                <c:pt idx="9">
                  <c:v>398.10399999999998</c:v>
                </c:pt>
                <c:pt idx="10">
                  <c:v>464.15499999999997</c:v>
                </c:pt>
                <c:pt idx="11">
                  <c:v>541.15899999999999</c:v>
                </c:pt>
                <c:pt idx="12">
                  <c:v>630.95399999999995</c:v>
                </c:pt>
                <c:pt idx="13">
                  <c:v>735.64</c:v>
                </c:pt>
                <c:pt idx="14">
                  <c:v>857.68200000000002</c:v>
                </c:pt>
                <c:pt idx="15">
                  <c:v>1000</c:v>
                </c:pt>
                <c:pt idx="16">
                  <c:v>1165.8900000000001</c:v>
                </c:pt>
                <c:pt idx="17">
                  <c:v>1359.39</c:v>
                </c:pt>
                <c:pt idx="18">
                  <c:v>1584.94</c:v>
                </c:pt>
                <c:pt idx="19">
                  <c:v>1847.92</c:v>
                </c:pt>
                <c:pt idx="20">
                  <c:v>2154.37</c:v>
                </c:pt>
                <c:pt idx="21">
                  <c:v>2512.0500000000002</c:v>
                </c:pt>
                <c:pt idx="22">
                  <c:v>2928.66</c:v>
                </c:pt>
                <c:pt idx="23">
                  <c:v>3414.61</c:v>
                </c:pt>
                <c:pt idx="24">
                  <c:v>3981.15</c:v>
                </c:pt>
                <c:pt idx="25">
                  <c:v>4641.5200000000004</c:v>
                </c:pt>
                <c:pt idx="26">
                  <c:v>5411.65</c:v>
                </c:pt>
                <c:pt idx="27">
                  <c:v>6309.54</c:v>
                </c:pt>
                <c:pt idx="28">
                  <c:v>7356.45</c:v>
                </c:pt>
                <c:pt idx="29">
                  <c:v>8577.06</c:v>
                </c:pt>
                <c:pt idx="30" formatCode="#,##0.00">
                  <c:v>10001</c:v>
                </c:pt>
                <c:pt idx="31" formatCode="#,##0.00">
                  <c:v>11660.7</c:v>
                </c:pt>
                <c:pt idx="32" formatCode="#,##0.00">
                  <c:v>13595.2</c:v>
                </c:pt>
                <c:pt idx="33" formatCode="#,##0.00">
                  <c:v>15850.1</c:v>
                </c:pt>
                <c:pt idx="34" formatCode="#,##0.00">
                  <c:v>18480.3</c:v>
                </c:pt>
                <c:pt idx="35" formatCode="#,##0.00">
                  <c:v>21545.1</c:v>
                </c:pt>
                <c:pt idx="36" formatCode="#,##0.00">
                  <c:v>25120.9</c:v>
                </c:pt>
                <c:pt idx="37" formatCode="#,##0.00">
                  <c:v>29288.5</c:v>
                </c:pt>
                <c:pt idx="38" formatCode="#,##0.00">
                  <c:v>34148.6</c:v>
                </c:pt>
                <c:pt idx="39" formatCode="#,##0.00">
                  <c:v>39813.4</c:v>
                </c:pt>
                <c:pt idx="40" formatCode="#,##0.00">
                  <c:v>46418.7</c:v>
                </c:pt>
                <c:pt idx="41" formatCode="#,##0.00">
                  <c:v>49003.4</c:v>
                </c:pt>
              </c:numCache>
            </c:numRef>
          </c:xVal>
          <c:yVal>
            <c:numRef>
              <c:f>'jatopha todas unidas'!$O$5:$O$46</c:f>
              <c:numCache>
                <c:formatCode>General</c:formatCode>
                <c:ptCount val="42"/>
                <c:pt idx="0">
                  <c:v>1.6809600000000001E-2</c:v>
                </c:pt>
                <c:pt idx="1">
                  <c:v>1.6831499999999999E-2</c:v>
                </c:pt>
                <c:pt idx="2">
                  <c:v>1.6812000000000001E-2</c:v>
                </c:pt>
                <c:pt idx="3">
                  <c:v>1.6835800000000001E-2</c:v>
                </c:pt>
                <c:pt idx="4">
                  <c:v>1.6866900000000001E-2</c:v>
                </c:pt>
                <c:pt idx="5">
                  <c:v>1.6858399999999999E-2</c:v>
                </c:pt>
                <c:pt idx="6">
                  <c:v>1.6841499999999999E-2</c:v>
                </c:pt>
                <c:pt idx="7">
                  <c:v>1.6843199999999999E-2</c:v>
                </c:pt>
                <c:pt idx="8">
                  <c:v>1.68366E-2</c:v>
                </c:pt>
                <c:pt idx="9">
                  <c:v>1.6820399999999999E-2</c:v>
                </c:pt>
                <c:pt idx="10">
                  <c:v>1.6824800000000001E-2</c:v>
                </c:pt>
                <c:pt idx="11">
                  <c:v>1.6827999999999999E-2</c:v>
                </c:pt>
                <c:pt idx="12">
                  <c:v>1.6819899999999999E-2</c:v>
                </c:pt>
                <c:pt idx="13">
                  <c:v>1.6750299999999999E-2</c:v>
                </c:pt>
                <c:pt idx="14">
                  <c:v>1.67379E-2</c:v>
                </c:pt>
                <c:pt idx="15">
                  <c:v>1.67222E-2</c:v>
                </c:pt>
                <c:pt idx="16">
                  <c:v>1.6712000000000001E-2</c:v>
                </c:pt>
                <c:pt idx="17">
                  <c:v>1.6699700000000001E-2</c:v>
                </c:pt>
                <c:pt idx="18">
                  <c:v>1.66882E-2</c:v>
                </c:pt>
                <c:pt idx="19">
                  <c:v>1.6679699999999999E-2</c:v>
                </c:pt>
                <c:pt idx="20">
                  <c:v>1.66626E-2</c:v>
                </c:pt>
                <c:pt idx="21">
                  <c:v>1.6646899999999999E-2</c:v>
                </c:pt>
                <c:pt idx="22">
                  <c:v>1.6632299999999999E-2</c:v>
                </c:pt>
                <c:pt idx="23">
                  <c:v>1.6617900000000001E-2</c:v>
                </c:pt>
                <c:pt idx="24">
                  <c:v>1.66082E-2</c:v>
                </c:pt>
                <c:pt idx="25">
                  <c:v>1.6611899999999999E-2</c:v>
                </c:pt>
                <c:pt idx="26">
                  <c:v>1.66023E-2</c:v>
                </c:pt>
                <c:pt idx="27">
                  <c:v>1.6577700000000001E-2</c:v>
                </c:pt>
                <c:pt idx="28">
                  <c:v>1.65463E-2</c:v>
                </c:pt>
                <c:pt idx="29">
                  <c:v>1.6522599999999998E-2</c:v>
                </c:pt>
                <c:pt idx="30">
                  <c:v>1.6471599999999999E-2</c:v>
                </c:pt>
                <c:pt idx="31">
                  <c:v>1.64388E-2</c:v>
                </c:pt>
                <c:pt idx="32">
                  <c:v>1.6401450000000001E-2</c:v>
                </c:pt>
                <c:pt idx="33">
                  <c:v>1.6364099999999999E-2</c:v>
                </c:pt>
                <c:pt idx="34">
                  <c:v>1.6326750000000001E-2</c:v>
                </c:pt>
                <c:pt idx="35">
                  <c:v>1.6289399999999999E-2</c:v>
                </c:pt>
                <c:pt idx="36">
                  <c:v>1.6252050000000001E-2</c:v>
                </c:pt>
                <c:pt idx="37">
                  <c:v>1.6214699999999999E-2</c:v>
                </c:pt>
                <c:pt idx="38">
                  <c:v>1.617735E-2</c:v>
                </c:pt>
                <c:pt idx="39">
                  <c:v>1.6140000000000002E-2</c:v>
                </c:pt>
                <c:pt idx="40">
                  <c:v>1.610265E-2</c:v>
                </c:pt>
                <c:pt idx="41">
                  <c:v>1.6065300000000001E-2</c:v>
                </c:pt>
              </c:numCache>
            </c:numRef>
          </c:yVal>
          <c:smooth val="0"/>
          <c:extLst>
            <c:ext xmlns:c16="http://schemas.microsoft.com/office/drawing/2014/chart" uri="{C3380CC4-5D6E-409C-BE32-E72D297353CC}">
              <c16:uniqueId val="{00000005-03B7-41C8-ACB3-69C52ED0A206}"/>
            </c:ext>
          </c:extLst>
        </c:ser>
        <c:ser>
          <c:idx val="3"/>
          <c:order val="3"/>
          <c:tx>
            <c:v>Viscosidad del aceite de jatropha con temperatura de operación de 20ºC</c:v>
          </c:tx>
          <c:spPr>
            <a:ln w="19050" cap="rnd">
              <a:solidFill>
                <a:schemeClr val="accent4"/>
              </a:solidFill>
              <a:round/>
            </a:ln>
            <a:effectLst/>
          </c:spPr>
          <c:marker>
            <c:symbol val="circle"/>
            <c:size val="5"/>
            <c:spPr>
              <a:solidFill>
                <a:schemeClr val="accent4"/>
              </a:solidFill>
              <a:ln w="9525">
                <a:solidFill>
                  <a:schemeClr val="accent4"/>
                </a:solidFill>
              </a:ln>
              <a:effectLst/>
            </c:spPr>
          </c:marker>
          <c:dLbls>
            <c:dLbl>
              <c:idx val="40"/>
              <c:layout>
                <c:manualLayout>
                  <c:x val="4.1604111986001648E-2"/>
                  <c:y val="-4.08753147673619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B7-41C8-ACB3-69C52ED0A20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'jatopha todas unidas'!$S$5:$S$46</c:f>
              <c:numCache>
                <c:formatCode>0.000</c:formatCode>
                <c:ptCount val="42"/>
                <c:pt idx="0">
                  <c:v>100.008</c:v>
                </c:pt>
                <c:pt idx="1">
                  <c:v>116.602</c:v>
                </c:pt>
                <c:pt idx="2">
                  <c:v>135.94399999999999</c:v>
                </c:pt>
                <c:pt idx="3">
                  <c:v>158.49799999999999</c:v>
                </c:pt>
                <c:pt idx="4">
                  <c:v>184.798</c:v>
                </c:pt>
                <c:pt idx="5">
                  <c:v>215.46199999999999</c:v>
                </c:pt>
                <c:pt idx="6">
                  <c:v>251.22</c:v>
                </c:pt>
                <c:pt idx="7">
                  <c:v>292.88400000000001</c:v>
                </c:pt>
                <c:pt idx="8">
                  <c:v>341.48700000000002</c:v>
                </c:pt>
                <c:pt idx="9">
                  <c:v>398.13400000000001</c:v>
                </c:pt>
                <c:pt idx="10">
                  <c:v>464.18400000000003</c:v>
                </c:pt>
                <c:pt idx="11">
                  <c:v>541.21199999999999</c:v>
                </c:pt>
                <c:pt idx="12">
                  <c:v>631.01800000000003</c:v>
                </c:pt>
                <c:pt idx="13">
                  <c:v>735.68799999999999</c:v>
                </c:pt>
                <c:pt idx="14">
                  <c:v>857.80499999999995</c:v>
                </c:pt>
                <c:pt idx="15">
                  <c:v>1000.1</c:v>
                </c:pt>
                <c:pt idx="16">
                  <c:v>1165.92</c:v>
                </c:pt>
                <c:pt idx="17">
                  <c:v>1359.53</c:v>
                </c:pt>
                <c:pt idx="18">
                  <c:v>1585.07</c:v>
                </c:pt>
                <c:pt idx="19">
                  <c:v>1848.14</c:v>
                </c:pt>
                <c:pt idx="20">
                  <c:v>2154.4699999999998</c:v>
                </c:pt>
                <c:pt idx="21">
                  <c:v>2512.29</c:v>
                </c:pt>
                <c:pt idx="22">
                  <c:v>2929.09</c:v>
                </c:pt>
                <c:pt idx="23">
                  <c:v>3414.97</c:v>
                </c:pt>
                <c:pt idx="24">
                  <c:v>3981.49</c:v>
                </c:pt>
                <c:pt idx="25">
                  <c:v>4642.12</c:v>
                </c:pt>
                <c:pt idx="26">
                  <c:v>5412.19</c:v>
                </c:pt>
                <c:pt idx="27">
                  <c:v>6310.11</c:v>
                </c:pt>
                <c:pt idx="28">
                  <c:v>7357.47</c:v>
                </c:pt>
                <c:pt idx="29">
                  <c:v>8578.06</c:v>
                </c:pt>
                <c:pt idx="30">
                  <c:v>10001</c:v>
                </c:pt>
                <c:pt idx="31">
                  <c:v>11660.3</c:v>
                </c:pt>
                <c:pt idx="32">
                  <c:v>13594.7</c:v>
                </c:pt>
                <c:pt idx="33">
                  <c:v>15850.6</c:v>
                </c:pt>
                <c:pt idx="34">
                  <c:v>18480.099999999999</c:v>
                </c:pt>
                <c:pt idx="35">
                  <c:v>21548.1</c:v>
                </c:pt>
                <c:pt idx="36">
                  <c:v>25122.7</c:v>
                </c:pt>
                <c:pt idx="37">
                  <c:v>29292.5</c:v>
                </c:pt>
                <c:pt idx="38">
                  <c:v>34150.5</c:v>
                </c:pt>
                <c:pt idx="39">
                  <c:v>39818.199999999997</c:v>
                </c:pt>
                <c:pt idx="40">
                  <c:v>46420.3</c:v>
                </c:pt>
                <c:pt idx="41">
                  <c:v>49010.8</c:v>
                </c:pt>
              </c:numCache>
            </c:numRef>
          </c:xVal>
          <c:yVal>
            <c:numRef>
              <c:f>'jatopha todas unidas'!$T$5:$T$46</c:f>
              <c:numCache>
                <c:formatCode>#,##0.0000</c:formatCode>
                <c:ptCount val="42"/>
                <c:pt idx="0">
                  <c:v>5.0618099999999999E-2</c:v>
                </c:pt>
                <c:pt idx="1">
                  <c:v>5.0619400000000002E-2</c:v>
                </c:pt>
                <c:pt idx="2">
                  <c:v>5.0579499999999999E-2</c:v>
                </c:pt>
                <c:pt idx="3">
                  <c:v>5.0540000000000002E-2</c:v>
                </c:pt>
                <c:pt idx="4">
                  <c:v>5.0530600000000002E-2</c:v>
                </c:pt>
                <c:pt idx="5">
                  <c:v>5.05216E-2</c:v>
                </c:pt>
                <c:pt idx="6">
                  <c:v>5.0514000000000003E-2</c:v>
                </c:pt>
                <c:pt idx="7">
                  <c:v>5.0521700000000003E-2</c:v>
                </c:pt>
                <c:pt idx="8">
                  <c:v>5.0502999999999999E-2</c:v>
                </c:pt>
                <c:pt idx="9">
                  <c:v>5.0486200000000002E-2</c:v>
                </c:pt>
                <c:pt idx="10">
                  <c:v>5.0467999999999999E-2</c:v>
                </c:pt>
                <c:pt idx="11">
                  <c:v>5.0449099999999997E-2</c:v>
                </c:pt>
                <c:pt idx="12">
                  <c:v>5.0421399999999998E-2</c:v>
                </c:pt>
                <c:pt idx="13">
                  <c:v>5.0391499999999999E-2</c:v>
                </c:pt>
                <c:pt idx="14">
                  <c:v>5.0378300000000001E-2</c:v>
                </c:pt>
                <c:pt idx="15">
                  <c:v>5.0326000000000003E-2</c:v>
                </c:pt>
                <c:pt idx="16">
                  <c:v>5.0326000000000003E-2</c:v>
                </c:pt>
                <c:pt idx="17">
                  <c:v>5.0326000000000003E-2</c:v>
                </c:pt>
                <c:pt idx="18">
                  <c:v>5.0326000000000003E-2</c:v>
                </c:pt>
                <c:pt idx="19">
                  <c:v>5.0326000000000003E-2</c:v>
                </c:pt>
                <c:pt idx="20">
                  <c:v>5.0307999999999999E-2</c:v>
                </c:pt>
                <c:pt idx="21">
                  <c:v>5.0307999999999999E-2</c:v>
                </c:pt>
                <c:pt idx="22">
                  <c:v>5.0244999999999998E-2</c:v>
                </c:pt>
                <c:pt idx="23">
                  <c:v>5.0244999999999998E-2</c:v>
                </c:pt>
                <c:pt idx="24">
                  <c:v>5.0244999999999998E-2</c:v>
                </c:pt>
                <c:pt idx="25">
                  <c:v>5.0244999999999998E-2</c:v>
                </c:pt>
                <c:pt idx="26">
                  <c:v>5.0145000000000002E-2</c:v>
                </c:pt>
                <c:pt idx="27">
                  <c:v>5.0145000000000002E-2</c:v>
                </c:pt>
                <c:pt idx="28">
                  <c:v>5.0145000000000002E-2</c:v>
                </c:pt>
                <c:pt idx="29">
                  <c:v>5.0145000000000002E-2</c:v>
                </c:pt>
                <c:pt idx="30">
                  <c:v>5.0145000000000002E-2</c:v>
                </c:pt>
                <c:pt idx="31">
                  <c:v>4.9845E-2</c:v>
                </c:pt>
                <c:pt idx="32">
                  <c:v>4.9845E-2</c:v>
                </c:pt>
                <c:pt idx="33">
                  <c:v>4.9845E-2</c:v>
                </c:pt>
                <c:pt idx="34">
                  <c:v>4.9724999999999998E-2</c:v>
                </c:pt>
                <c:pt idx="35">
                  <c:v>4.9724999999999998E-2</c:v>
                </c:pt>
                <c:pt idx="36">
                  <c:v>4.9724999999999998E-2</c:v>
                </c:pt>
                <c:pt idx="37">
                  <c:v>4.9648999999999999E-2</c:v>
                </c:pt>
                <c:pt idx="38">
                  <c:v>4.9648999999999999E-2</c:v>
                </c:pt>
                <c:pt idx="39">
                  <c:v>4.9648999999999999E-2</c:v>
                </c:pt>
                <c:pt idx="40">
                  <c:v>4.9648999999999999E-2</c:v>
                </c:pt>
                <c:pt idx="41">
                  <c:v>4.7E-2</c:v>
                </c:pt>
              </c:numCache>
            </c:numRef>
          </c:yVal>
          <c:smooth val="0"/>
          <c:extLst>
            <c:ext xmlns:c16="http://schemas.microsoft.com/office/drawing/2014/chart" uri="{C3380CC4-5D6E-409C-BE32-E72D297353CC}">
              <c16:uniqueId val="{00000007-03B7-41C8-ACB3-69C52ED0A206}"/>
            </c:ext>
          </c:extLst>
        </c:ser>
        <c:ser>
          <c:idx val="4"/>
          <c:order val="4"/>
          <c:tx>
            <c:v>Viscosidad del aceite de jatropha con temperatura de operación de 10ºC</c:v>
          </c:tx>
          <c:spPr>
            <a:ln w="19050" cap="rnd">
              <a:solidFill>
                <a:schemeClr val="accent5"/>
              </a:solidFill>
              <a:round/>
            </a:ln>
            <a:effectLst/>
          </c:spPr>
          <c:marker>
            <c:symbol val="circle"/>
            <c:size val="5"/>
            <c:spPr>
              <a:solidFill>
                <a:schemeClr val="accent5"/>
              </a:solidFill>
              <a:ln w="9525">
                <a:solidFill>
                  <a:schemeClr val="accent5"/>
                </a:solidFill>
              </a:ln>
              <a:effectLst/>
            </c:spPr>
          </c:marker>
          <c:dLbls>
            <c:dLbl>
              <c:idx val="4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3B7-41C8-ACB3-69C52ED0A20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'jatopha todas unidas'!$X$5:$X$46</c:f>
              <c:numCache>
                <c:formatCode>0.000</c:formatCode>
                <c:ptCount val="42"/>
                <c:pt idx="0">
                  <c:v>100.008</c:v>
                </c:pt>
                <c:pt idx="1">
                  <c:v>116.602</c:v>
                </c:pt>
                <c:pt idx="2">
                  <c:v>135.94399999999999</c:v>
                </c:pt>
                <c:pt idx="3">
                  <c:v>158.49799999999999</c:v>
                </c:pt>
                <c:pt idx="4">
                  <c:v>184.798</c:v>
                </c:pt>
                <c:pt idx="5">
                  <c:v>215.46199999999999</c:v>
                </c:pt>
                <c:pt idx="6">
                  <c:v>251.22</c:v>
                </c:pt>
                <c:pt idx="7">
                  <c:v>292.88400000000001</c:v>
                </c:pt>
                <c:pt idx="8">
                  <c:v>341.48700000000002</c:v>
                </c:pt>
                <c:pt idx="9">
                  <c:v>398.13400000000001</c:v>
                </c:pt>
                <c:pt idx="10">
                  <c:v>464.18400000000003</c:v>
                </c:pt>
                <c:pt idx="11">
                  <c:v>541.21199999999999</c:v>
                </c:pt>
                <c:pt idx="12">
                  <c:v>631.01800000000003</c:v>
                </c:pt>
                <c:pt idx="13">
                  <c:v>735.68799999999999</c:v>
                </c:pt>
                <c:pt idx="14">
                  <c:v>857.80499999999995</c:v>
                </c:pt>
                <c:pt idx="15">
                  <c:v>1000.1</c:v>
                </c:pt>
                <c:pt idx="16">
                  <c:v>1165.92</c:v>
                </c:pt>
                <c:pt idx="17">
                  <c:v>1359.53</c:v>
                </c:pt>
                <c:pt idx="18">
                  <c:v>1585.07</c:v>
                </c:pt>
                <c:pt idx="19">
                  <c:v>1848.14</c:v>
                </c:pt>
                <c:pt idx="20">
                  <c:v>2154.4699999999998</c:v>
                </c:pt>
                <c:pt idx="21">
                  <c:v>2512.29</c:v>
                </c:pt>
                <c:pt idx="22">
                  <c:v>2929.09</c:v>
                </c:pt>
                <c:pt idx="23">
                  <c:v>3414.97</c:v>
                </c:pt>
                <c:pt idx="24">
                  <c:v>3981.49</c:v>
                </c:pt>
                <c:pt idx="25">
                  <c:v>4642.12</c:v>
                </c:pt>
                <c:pt idx="26">
                  <c:v>5412.19</c:v>
                </c:pt>
                <c:pt idx="27">
                  <c:v>6310.11</c:v>
                </c:pt>
                <c:pt idx="28">
                  <c:v>7357.47</c:v>
                </c:pt>
                <c:pt idx="29">
                  <c:v>8578.06</c:v>
                </c:pt>
                <c:pt idx="30">
                  <c:v>10001</c:v>
                </c:pt>
                <c:pt idx="31">
                  <c:v>11660.3</c:v>
                </c:pt>
                <c:pt idx="32">
                  <c:v>13594.7</c:v>
                </c:pt>
                <c:pt idx="33">
                  <c:v>15850.6</c:v>
                </c:pt>
                <c:pt idx="34">
                  <c:v>18480.099999999999</c:v>
                </c:pt>
                <c:pt idx="35">
                  <c:v>21548.1</c:v>
                </c:pt>
                <c:pt idx="36">
                  <c:v>25122.7</c:v>
                </c:pt>
                <c:pt idx="37">
                  <c:v>29292.5</c:v>
                </c:pt>
                <c:pt idx="38">
                  <c:v>34150.5</c:v>
                </c:pt>
                <c:pt idx="39">
                  <c:v>39818.199999999997</c:v>
                </c:pt>
                <c:pt idx="40">
                  <c:v>46420.3</c:v>
                </c:pt>
                <c:pt idx="41">
                  <c:v>49010.8</c:v>
                </c:pt>
              </c:numCache>
            </c:numRef>
          </c:xVal>
          <c:yVal>
            <c:numRef>
              <c:f>'jatopha todas unidas'!$Y$5:$Y$46</c:f>
              <c:numCache>
                <c:formatCode>General</c:formatCode>
                <c:ptCount val="42"/>
                <c:pt idx="0">
                  <c:v>7.7357800000000004E-2</c:v>
                </c:pt>
                <c:pt idx="1">
                  <c:v>7.74754E-2</c:v>
                </c:pt>
                <c:pt idx="2">
                  <c:v>7.7664300000000006E-2</c:v>
                </c:pt>
                <c:pt idx="3">
                  <c:v>7.7141000000000001E-2</c:v>
                </c:pt>
                <c:pt idx="4">
                  <c:v>7.7114600000000005E-2</c:v>
                </c:pt>
                <c:pt idx="5">
                  <c:v>7.7099299999999996E-2</c:v>
                </c:pt>
                <c:pt idx="6">
                  <c:v>7.7105099999999996E-2</c:v>
                </c:pt>
                <c:pt idx="7">
                  <c:v>7.7010499999999996E-2</c:v>
                </c:pt>
                <c:pt idx="8">
                  <c:v>7.7093700000000001E-2</c:v>
                </c:pt>
                <c:pt idx="9">
                  <c:v>7.6916300000000007E-2</c:v>
                </c:pt>
                <c:pt idx="10">
                  <c:v>7.689E-2</c:v>
                </c:pt>
                <c:pt idx="11">
                  <c:v>7.6851100000000006E-2</c:v>
                </c:pt>
                <c:pt idx="12">
                  <c:v>7.6816800000000005E-2</c:v>
                </c:pt>
                <c:pt idx="13">
                  <c:v>7.6806600000000003E-2</c:v>
                </c:pt>
                <c:pt idx="14">
                  <c:v>7.6797299999999999E-2</c:v>
                </c:pt>
                <c:pt idx="15">
                  <c:v>7.6779100000000003E-2</c:v>
                </c:pt>
                <c:pt idx="16">
                  <c:v>7.6758199999999999E-2</c:v>
                </c:pt>
                <c:pt idx="17">
                  <c:v>7.6742699999999997E-2</c:v>
                </c:pt>
                <c:pt idx="18">
                  <c:v>7.6724500000000001E-2</c:v>
                </c:pt>
                <c:pt idx="19">
                  <c:v>7.6706300000000005E-2</c:v>
                </c:pt>
                <c:pt idx="20">
                  <c:v>7.6688099999999995E-2</c:v>
                </c:pt>
                <c:pt idx="21">
                  <c:v>7.6669899999999999E-2</c:v>
                </c:pt>
                <c:pt idx="22">
                  <c:v>7.6651700000000003E-2</c:v>
                </c:pt>
                <c:pt idx="23">
                  <c:v>7.6633499999999993E-2</c:v>
                </c:pt>
                <c:pt idx="24">
                  <c:v>7.6615299999999997E-2</c:v>
                </c:pt>
                <c:pt idx="25">
                  <c:v>7.6597100000000001E-2</c:v>
                </c:pt>
                <c:pt idx="26">
                  <c:v>7.6578900000000005E-2</c:v>
                </c:pt>
                <c:pt idx="27">
                  <c:v>7.6560699999999995E-2</c:v>
                </c:pt>
                <c:pt idx="28">
                  <c:v>7.6542499999999999E-2</c:v>
                </c:pt>
                <c:pt idx="29">
                  <c:v>7.6524300000000003E-2</c:v>
                </c:pt>
                <c:pt idx="30">
                  <c:v>7.6506099999999994E-2</c:v>
                </c:pt>
                <c:pt idx="31">
                  <c:v>7.6487899999999998E-2</c:v>
                </c:pt>
                <c:pt idx="32">
                  <c:v>7.6469700000000002E-2</c:v>
                </c:pt>
                <c:pt idx="33">
                  <c:v>7.6451500000000006E-2</c:v>
                </c:pt>
                <c:pt idx="34">
                  <c:v>7.6433299999999996E-2</c:v>
                </c:pt>
                <c:pt idx="35">
                  <c:v>7.64151E-2</c:v>
                </c:pt>
                <c:pt idx="36">
                  <c:v>7.6396900000000004E-2</c:v>
                </c:pt>
                <c:pt idx="37">
                  <c:v>7.6378699999999994E-2</c:v>
                </c:pt>
                <c:pt idx="38">
                  <c:v>7.6360500000000095E-2</c:v>
                </c:pt>
                <c:pt idx="39">
                  <c:v>7.6342300000000099E-2</c:v>
                </c:pt>
                <c:pt idx="40">
                  <c:v>7.6324100000000103E-2</c:v>
                </c:pt>
                <c:pt idx="41">
                  <c:v>7.6305900000000093E-2</c:v>
                </c:pt>
              </c:numCache>
            </c:numRef>
          </c:yVal>
          <c:smooth val="0"/>
          <c:extLst>
            <c:ext xmlns:c16="http://schemas.microsoft.com/office/drawing/2014/chart" uri="{C3380CC4-5D6E-409C-BE32-E72D297353CC}">
              <c16:uniqueId val="{00000009-03B7-41C8-ACB3-69C52ED0A206}"/>
            </c:ext>
          </c:extLst>
        </c:ser>
        <c:dLbls>
          <c:showLegendKey val="0"/>
          <c:showVal val="0"/>
          <c:showCatName val="0"/>
          <c:showSerName val="0"/>
          <c:showPercent val="0"/>
          <c:showBubbleSize val="0"/>
        </c:dLbls>
        <c:axId val="-98731248"/>
        <c:axId val="-98733968"/>
      </c:scatterChart>
      <c:valAx>
        <c:axId val="-98731248"/>
        <c:scaling>
          <c:orientation val="minMax"/>
          <c:max val="50100"/>
          <c:min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Velocidad de cizalla (1/seg)</a:t>
                </a:r>
              </a:p>
            </c:rich>
          </c:tx>
          <c:layout>
            <c:manualLayout>
              <c:xMode val="edge"/>
              <c:yMode val="edge"/>
              <c:x val="0.39391725125268429"/>
              <c:y val="0.68713000371026922"/>
            </c:manualLayout>
          </c:layout>
          <c:overlay val="0"/>
          <c:spPr>
            <a:noFill/>
            <a:ln>
              <a:noFill/>
            </a:ln>
            <a:effectLst/>
          </c:sp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8733968"/>
        <c:crosses val="autoZero"/>
        <c:crossBetween val="midCat"/>
      </c:valAx>
      <c:valAx>
        <c:axId val="-98733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Visosidad (Pa*seg)</a:t>
                </a:r>
              </a:p>
            </c:rich>
          </c:tx>
          <c:layout>
            <c:manualLayout>
              <c:xMode val="edge"/>
              <c:yMode val="edge"/>
              <c:x val="6.0073361790290943E-2"/>
              <c:y val="0.25088278212328968"/>
            </c:manualLayout>
          </c:layout>
          <c:overlay val="0"/>
          <c:spPr>
            <a:noFill/>
            <a:ln>
              <a:noFill/>
            </a:ln>
            <a:effectLst/>
          </c:spPr>
        </c:title>
        <c:numFmt formatCode="0.0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8731248"/>
        <c:crosses val="autoZero"/>
        <c:crossBetween val="midCat"/>
      </c:valAx>
      <c:spPr>
        <a:noFill/>
        <a:ln>
          <a:noFill/>
        </a:ln>
        <a:effectLst/>
      </c:spPr>
    </c:plotArea>
    <c:legend>
      <c:legendPos val="r"/>
      <c:layout>
        <c:manualLayout>
          <c:xMode val="edge"/>
          <c:yMode val="edge"/>
          <c:x val="4.6097927216124266E-3"/>
          <c:y val="0.75465104934108607"/>
          <c:w val="0.98983464566929136"/>
          <c:h val="0.2453490229624438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latin typeface="Times New Roman" panose="02020603050405020304" pitchFamily="18" charset="0"/>
                <a:cs typeface="Times New Roman" panose="02020603050405020304" pitchFamily="18" charset="0"/>
              </a:rPr>
              <a:t>Esfuerzo del aceite de palma vs Velocidad de cizalla </a:t>
            </a:r>
            <a:endParaRPr lang="es-ES" sz="1400">
              <a:effectLst/>
              <a:latin typeface="Times New Roman" panose="02020603050405020304" pitchFamily="18" charset="0"/>
              <a:cs typeface="Times New Roman" panose="02020603050405020304" pitchFamily="18" charset="0"/>
            </a:endParaRPr>
          </a:p>
        </c:rich>
      </c:tx>
      <c:layout>
        <c:manualLayout>
          <c:xMode val="edge"/>
          <c:yMode val="edge"/>
          <c:x val="0.17124953308730148"/>
          <c:y val="2.9593098775446375E-2"/>
        </c:manualLayout>
      </c:layout>
      <c:overlay val="0"/>
      <c:spPr>
        <a:noFill/>
        <a:ln>
          <a:noFill/>
        </a:ln>
        <a:effectLst/>
      </c:spPr>
    </c:title>
    <c:autoTitleDeleted val="0"/>
    <c:plotArea>
      <c:layout>
        <c:manualLayout>
          <c:layoutTarget val="inner"/>
          <c:xMode val="edge"/>
          <c:yMode val="edge"/>
          <c:x val="0.18187205514973279"/>
          <c:y val="0.12195644817570067"/>
          <c:w val="0.70761850551813554"/>
          <c:h val="0.62682015033708438"/>
        </c:manualLayout>
      </c:layout>
      <c:scatterChart>
        <c:scatterStyle val="lineMarker"/>
        <c:varyColors val="0"/>
        <c:ser>
          <c:idx val="0"/>
          <c:order val="0"/>
          <c:tx>
            <c:v>Esfuerzo del aceite de palma, con temperatura de operación de 20ºC</c:v>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41"/>
              <c:layout>
                <c:manualLayout>
                  <c:x val="-5.3187905591497456E-2"/>
                  <c:y val="3.78411059354179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CF-48A7-BC76-3BC6C7ACAE6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'todas las graficas palma'!$T$5:$T$46</c:f>
              <c:numCache>
                <c:formatCode>0.000</c:formatCode>
                <c:ptCount val="42"/>
                <c:pt idx="0">
                  <c:v>100.008</c:v>
                </c:pt>
                <c:pt idx="1">
                  <c:v>116.602</c:v>
                </c:pt>
                <c:pt idx="2">
                  <c:v>135.94399999999999</c:v>
                </c:pt>
                <c:pt idx="3">
                  <c:v>158.49799999999999</c:v>
                </c:pt>
                <c:pt idx="4">
                  <c:v>184.798</c:v>
                </c:pt>
                <c:pt idx="5">
                  <c:v>215.46199999999999</c:v>
                </c:pt>
                <c:pt idx="6">
                  <c:v>251.22</c:v>
                </c:pt>
                <c:pt idx="7">
                  <c:v>292.88400000000001</c:v>
                </c:pt>
                <c:pt idx="8">
                  <c:v>341.48700000000002</c:v>
                </c:pt>
                <c:pt idx="9">
                  <c:v>398.13400000000001</c:v>
                </c:pt>
                <c:pt idx="10">
                  <c:v>464.18400000000003</c:v>
                </c:pt>
                <c:pt idx="11">
                  <c:v>541.21199999999999</c:v>
                </c:pt>
                <c:pt idx="12">
                  <c:v>631.01800000000003</c:v>
                </c:pt>
                <c:pt idx="13">
                  <c:v>735.68799999999999</c:v>
                </c:pt>
                <c:pt idx="14">
                  <c:v>857.80499999999995</c:v>
                </c:pt>
                <c:pt idx="15">
                  <c:v>1000.1</c:v>
                </c:pt>
                <c:pt idx="16">
                  <c:v>1165.92</c:v>
                </c:pt>
                <c:pt idx="17">
                  <c:v>1359.53</c:v>
                </c:pt>
                <c:pt idx="18">
                  <c:v>1585.07</c:v>
                </c:pt>
                <c:pt idx="19">
                  <c:v>1848.14</c:v>
                </c:pt>
                <c:pt idx="20">
                  <c:v>2154.4699999999998</c:v>
                </c:pt>
                <c:pt idx="21">
                  <c:v>2512.29</c:v>
                </c:pt>
                <c:pt idx="22">
                  <c:v>2929.09</c:v>
                </c:pt>
                <c:pt idx="23">
                  <c:v>3414.97</c:v>
                </c:pt>
                <c:pt idx="24">
                  <c:v>3981.49</c:v>
                </c:pt>
                <c:pt idx="25">
                  <c:v>4642.12</c:v>
                </c:pt>
                <c:pt idx="26">
                  <c:v>5412.19</c:v>
                </c:pt>
                <c:pt idx="27">
                  <c:v>6310.11</c:v>
                </c:pt>
                <c:pt idx="28">
                  <c:v>7357.47</c:v>
                </c:pt>
                <c:pt idx="29">
                  <c:v>8578.06</c:v>
                </c:pt>
                <c:pt idx="30">
                  <c:v>10001</c:v>
                </c:pt>
                <c:pt idx="31">
                  <c:v>11660.3</c:v>
                </c:pt>
                <c:pt idx="32">
                  <c:v>13594.7</c:v>
                </c:pt>
                <c:pt idx="33">
                  <c:v>15850.6</c:v>
                </c:pt>
                <c:pt idx="34">
                  <c:v>18480.099999999999</c:v>
                </c:pt>
                <c:pt idx="35">
                  <c:v>21548.1</c:v>
                </c:pt>
                <c:pt idx="36">
                  <c:v>25122.7</c:v>
                </c:pt>
                <c:pt idx="37">
                  <c:v>29292.5</c:v>
                </c:pt>
                <c:pt idx="38">
                  <c:v>34150.5</c:v>
                </c:pt>
                <c:pt idx="39">
                  <c:v>39818.199999999997</c:v>
                </c:pt>
                <c:pt idx="40">
                  <c:v>46420.3</c:v>
                </c:pt>
                <c:pt idx="41">
                  <c:v>49010.8</c:v>
                </c:pt>
              </c:numCache>
            </c:numRef>
          </c:xVal>
          <c:yVal>
            <c:numRef>
              <c:f>'todas las graficas palma'!$S$5:$S$46</c:f>
              <c:numCache>
                <c:formatCode>#,##0.00</c:formatCode>
                <c:ptCount val="42"/>
                <c:pt idx="0">
                  <c:v>727.53700000000003</c:v>
                </c:pt>
                <c:pt idx="1">
                  <c:v>700</c:v>
                </c:pt>
                <c:pt idx="2">
                  <c:v>682.76900000000001</c:v>
                </c:pt>
                <c:pt idx="3">
                  <c:v>595.91099999999994</c:v>
                </c:pt>
                <c:pt idx="4">
                  <c:v>559.548</c:v>
                </c:pt>
                <c:pt idx="5">
                  <c:v>542.95699999999999</c:v>
                </c:pt>
                <c:pt idx="6">
                  <c:v>577.40899999999999</c:v>
                </c:pt>
                <c:pt idx="7">
                  <c:v>551.755</c:v>
                </c:pt>
                <c:pt idx="8">
                  <c:v>538.83000000000004</c:v>
                </c:pt>
                <c:pt idx="9">
                  <c:v>514.51900000000001</c:v>
                </c:pt>
                <c:pt idx="10">
                  <c:v>484.399</c:v>
                </c:pt>
                <c:pt idx="11">
                  <c:v>475.04</c:v>
                </c:pt>
                <c:pt idx="12">
                  <c:v>469.19299999999998</c:v>
                </c:pt>
                <c:pt idx="13">
                  <c:v>418.44200000000001</c:v>
                </c:pt>
                <c:pt idx="14">
                  <c:v>394.18099999999998</c:v>
                </c:pt>
                <c:pt idx="15">
                  <c:v>389.77</c:v>
                </c:pt>
                <c:pt idx="16">
                  <c:v>356.16</c:v>
                </c:pt>
                <c:pt idx="17">
                  <c:v>344.589</c:v>
                </c:pt>
                <c:pt idx="18">
                  <c:v>340.19799999999998</c:v>
                </c:pt>
                <c:pt idx="19">
                  <c:v>356.02800000000002</c:v>
                </c:pt>
                <c:pt idx="20">
                  <c:v>348.85300000000001</c:v>
                </c:pt>
                <c:pt idx="21">
                  <c:v>339.959</c:v>
                </c:pt>
                <c:pt idx="22">
                  <c:v>359.30599999999998</c:v>
                </c:pt>
                <c:pt idx="23">
                  <c:v>438.69299999999998</c:v>
                </c:pt>
                <c:pt idx="24">
                  <c:v>534.76199999999994</c:v>
                </c:pt>
                <c:pt idx="25">
                  <c:v>689.72199999999998</c:v>
                </c:pt>
                <c:pt idx="26">
                  <c:v>693.54</c:v>
                </c:pt>
                <c:pt idx="27">
                  <c:v>697.35799999999995</c:v>
                </c:pt>
                <c:pt idx="28">
                  <c:v>701.17600000000004</c:v>
                </c:pt>
                <c:pt idx="29">
                  <c:v>704.99400000000003</c:v>
                </c:pt>
                <c:pt idx="30">
                  <c:v>708.81200000000001</c:v>
                </c:pt>
                <c:pt idx="31">
                  <c:v>735.21500000000003</c:v>
                </c:pt>
                <c:pt idx="32">
                  <c:v>737.17</c:v>
                </c:pt>
                <c:pt idx="33">
                  <c:v>729.58900000000006</c:v>
                </c:pt>
                <c:pt idx="34">
                  <c:v>754.84</c:v>
                </c:pt>
                <c:pt idx="35">
                  <c:v>730.31600000000003</c:v>
                </c:pt>
                <c:pt idx="36">
                  <c:v>714.68</c:v>
                </c:pt>
                <c:pt idx="37">
                  <c:v>678.01400000000001</c:v>
                </c:pt>
                <c:pt idx="38">
                  <c:v>657.93399999999997</c:v>
                </c:pt>
                <c:pt idx="39">
                  <c:v>633.32259999999997</c:v>
                </c:pt>
                <c:pt idx="40">
                  <c:v>608.71119999999996</c:v>
                </c:pt>
                <c:pt idx="41">
                  <c:v>584.09979999999996</c:v>
                </c:pt>
              </c:numCache>
            </c:numRef>
          </c:yVal>
          <c:smooth val="0"/>
          <c:extLst>
            <c:ext xmlns:c16="http://schemas.microsoft.com/office/drawing/2014/chart" uri="{C3380CC4-5D6E-409C-BE32-E72D297353CC}">
              <c16:uniqueId val="{00000001-0CCF-48A7-BC76-3BC6C7ACAE66}"/>
            </c:ext>
          </c:extLst>
        </c:ser>
        <c:ser>
          <c:idx val="1"/>
          <c:order val="1"/>
          <c:tx>
            <c:v>Esfuerzo del aceite de palma, con temperatura de operación de 10ºC</c:v>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Lbl>
              <c:idx val="4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CF-48A7-BC76-3BC6C7ACAE6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'todas las graficas palma'!$Z$5:$Z$46</c:f>
              <c:numCache>
                <c:formatCode>0</c:formatCode>
                <c:ptCount val="42"/>
                <c:pt idx="0">
                  <c:v>99.9696</c:v>
                </c:pt>
                <c:pt idx="1">
                  <c:v>116.565</c:v>
                </c:pt>
                <c:pt idx="2">
                  <c:v>135.886</c:v>
                </c:pt>
                <c:pt idx="3">
                  <c:v>158.435</c:v>
                </c:pt>
                <c:pt idx="4">
                  <c:v>184.709</c:v>
                </c:pt>
                <c:pt idx="5">
                  <c:v>215.36099999999999</c:v>
                </c:pt>
                <c:pt idx="6">
                  <c:v>251.089</c:v>
                </c:pt>
                <c:pt idx="7">
                  <c:v>292.762</c:v>
                </c:pt>
                <c:pt idx="8">
                  <c:v>341.33499999999998</c:v>
                </c:pt>
                <c:pt idx="9">
                  <c:v>397.98700000000002</c:v>
                </c:pt>
                <c:pt idx="10">
                  <c:v>463.96300000000002</c:v>
                </c:pt>
                <c:pt idx="11">
                  <c:v>540.98900000000003</c:v>
                </c:pt>
                <c:pt idx="12">
                  <c:v>630.71199999999999</c:v>
                </c:pt>
                <c:pt idx="13">
                  <c:v>735.38800000000003</c:v>
                </c:pt>
                <c:pt idx="14">
                  <c:v>857.38300000000004</c:v>
                </c:pt>
                <c:pt idx="15">
                  <c:v>999.76099999999997</c:v>
                </c:pt>
                <c:pt idx="16">
                  <c:v>1165.46</c:v>
                </c:pt>
                <c:pt idx="17">
                  <c:v>1358.82</c:v>
                </c:pt>
                <c:pt idx="18">
                  <c:v>1584.41</c:v>
                </c:pt>
                <c:pt idx="19">
                  <c:v>1847.25</c:v>
                </c:pt>
                <c:pt idx="20">
                  <c:v>2153.77</c:v>
                </c:pt>
                <c:pt idx="21">
                  <c:v>2511.08</c:v>
                </c:pt>
                <c:pt idx="22">
                  <c:v>2927.65</c:v>
                </c:pt>
                <c:pt idx="23">
                  <c:v>3413.37</c:v>
                </c:pt>
                <c:pt idx="24">
                  <c:v>3979.88</c:v>
                </c:pt>
                <c:pt idx="25">
                  <c:v>4640.1899999999996</c:v>
                </c:pt>
                <c:pt idx="26">
                  <c:v>5409.72</c:v>
                </c:pt>
                <c:pt idx="27">
                  <c:v>6307.29</c:v>
                </c:pt>
                <c:pt idx="28">
                  <c:v>7353.85</c:v>
                </c:pt>
                <c:pt idx="29">
                  <c:v>8573.99</c:v>
                </c:pt>
                <c:pt idx="30">
                  <c:v>9996.08</c:v>
                </c:pt>
                <c:pt idx="31">
                  <c:v>11654.7</c:v>
                </c:pt>
                <c:pt idx="32">
                  <c:v>13589</c:v>
                </c:pt>
                <c:pt idx="33">
                  <c:v>15843.6</c:v>
                </c:pt>
                <c:pt idx="34">
                  <c:v>18472.900000000001</c:v>
                </c:pt>
                <c:pt idx="35">
                  <c:v>21535.4</c:v>
                </c:pt>
                <c:pt idx="36">
                  <c:v>25109.1</c:v>
                </c:pt>
                <c:pt idx="37">
                  <c:v>29275.599999999999</c:v>
                </c:pt>
                <c:pt idx="38">
                  <c:v>34132.5</c:v>
                </c:pt>
                <c:pt idx="39">
                  <c:v>39796</c:v>
                </c:pt>
                <c:pt idx="40">
                  <c:v>46399.7</c:v>
                </c:pt>
                <c:pt idx="41">
                  <c:v>48983.6</c:v>
                </c:pt>
              </c:numCache>
            </c:numRef>
          </c:xVal>
          <c:yVal>
            <c:numRef>
              <c:f>'todas las graficas palma'!$Y$5:$Y$46</c:f>
              <c:numCache>
                <c:formatCode>General</c:formatCode>
                <c:ptCount val="42"/>
                <c:pt idx="0">
                  <c:v>647.78</c:v>
                </c:pt>
                <c:pt idx="1">
                  <c:v>691.41</c:v>
                </c:pt>
                <c:pt idx="2">
                  <c:v>1283.1199999999999</c:v>
                </c:pt>
                <c:pt idx="3" formatCode="#,##0.000">
                  <c:v>682.15700000000004</c:v>
                </c:pt>
                <c:pt idx="4" formatCode="#,##0.000">
                  <c:v>771.92600000000004</c:v>
                </c:pt>
                <c:pt idx="5" formatCode="#,##0.000">
                  <c:v>580.447</c:v>
                </c:pt>
                <c:pt idx="6" formatCode="#,##0.000">
                  <c:v>706.09100000000001</c:v>
                </c:pt>
                <c:pt idx="7" formatCode="#,##0.000">
                  <c:v>891.16200000000003</c:v>
                </c:pt>
                <c:pt idx="8" formatCode="#,##0.000">
                  <c:v>614.05999999999995</c:v>
                </c:pt>
                <c:pt idx="9" formatCode="#,##0.000">
                  <c:v>855.17</c:v>
                </c:pt>
                <c:pt idx="10" formatCode="#,##0.000">
                  <c:v>676.58299999999997</c:v>
                </c:pt>
                <c:pt idx="11" formatCode="#,##0.000">
                  <c:v>558.95100000000002</c:v>
                </c:pt>
                <c:pt idx="12" formatCode="#,##0.000">
                  <c:v>598.53099999999995</c:v>
                </c:pt>
                <c:pt idx="13" formatCode="#,##0.000">
                  <c:v>629.25199999999995</c:v>
                </c:pt>
                <c:pt idx="14" formatCode="#,##0.000">
                  <c:v>572.08000000000004</c:v>
                </c:pt>
                <c:pt idx="15" formatCode="#,##0.000">
                  <c:v>583.18499999999995</c:v>
                </c:pt>
                <c:pt idx="16" formatCode="#,##0.000">
                  <c:v>601.54</c:v>
                </c:pt>
                <c:pt idx="17" formatCode="#,##0.000">
                  <c:v>637.71</c:v>
                </c:pt>
                <c:pt idx="18" formatCode="#,##0.000">
                  <c:v>644.20600000000002</c:v>
                </c:pt>
                <c:pt idx="19" formatCode="#,##0.000">
                  <c:v>648.54</c:v>
                </c:pt>
                <c:pt idx="20" formatCode="#,##0.000">
                  <c:v>649.79600000000005</c:v>
                </c:pt>
                <c:pt idx="21" formatCode="#,##0.000">
                  <c:v>660.57799999999997</c:v>
                </c:pt>
                <c:pt idx="22" formatCode="#,##0.000">
                  <c:v>676.54</c:v>
                </c:pt>
                <c:pt idx="23" formatCode="#,##0.000">
                  <c:v>634.19000000000005</c:v>
                </c:pt>
                <c:pt idx="24" formatCode="#,##0.000">
                  <c:v>529.67100000000005</c:v>
                </c:pt>
                <c:pt idx="25" formatCode="#,##0.000">
                  <c:v>477.50900000000001</c:v>
                </c:pt>
                <c:pt idx="26" formatCode="#,##0.000">
                  <c:v>460.57600000000002</c:v>
                </c:pt>
                <c:pt idx="27" formatCode="#,##0.000">
                  <c:v>441.55099999999999</c:v>
                </c:pt>
                <c:pt idx="28" formatCode="#,##0.000">
                  <c:v>449.79</c:v>
                </c:pt>
                <c:pt idx="29" formatCode="#,##0.000">
                  <c:v>489.54</c:v>
                </c:pt>
                <c:pt idx="30" formatCode="#,##0.000">
                  <c:v>490.62900000000002</c:v>
                </c:pt>
                <c:pt idx="31" formatCode="#,##0.000">
                  <c:v>535.12400000000002</c:v>
                </c:pt>
                <c:pt idx="32" formatCode="#,##0.000">
                  <c:v>582.93100000000004</c:v>
                </c:pt>
                <c:pt idx="33" formatCode="#,##0.000">
                  <c:v>648.99400000000003</c:v>
                </c:pt>
                <c:pt idx="34" formatCode="#,##0.000">
                  <c:v>669.96900000000005</c:v>
                </c:pt>
                <c:pt idx="35" formatCode="#,##0.000">
                  <c:v>735.21500000000003</c:v>
                </c:pt>
                <c:pt idx="36" formatCode="#,##0.000">
                  <c:v>737.17</c:v>
                </c:pt>
                <c:pt idx="37" formatCode="#,##0.000">
                  <c:v>729.58900000000006</c:v>
                </c:pt>
                <c:pt idx="38" formatCode="#,##0.000">
                  <c:v>741.24</c:v>
                </c:pt>
                <c:pt idx="39" formatCode="#,##0.000">
                  <c:v>730.31600000000003</c:v>
                </c:pt>
                <c:pt idx="40" formatCode="#,##0.000">
                  <c:v>714.68</c:v>
                </c:pt>
                <c:pt idx="41" formatCode="#,##0.000">
                  <c:v>678.01400000000001</c:v>
                </c:pt>
              </c:numCache>
            </c:numRef>
          </c:yVal>
          <c:smooth val="0"/>
          <c:extLst>
            <c:ext xmlns:c16="http://schemas.microsoft.com/office/drawing/2014/chart" uri="{C3380CC4-5D6E-409C-BE32-E72D297353CC}">
              <c16:uniqueId val="{00000003-0CCF-48A7-BC76-3BC6C7ACAE66}"/>
            </c:ext>
          </c:extLst>
        </c:ser>
        <c:dLbls>
          <c:showLegendKey val="0"/>
          <c:showVal val="0"/>
          <c:showCatName val="0"/>
          <c:showSerName val="0"/>
          <c:showPercent val="0"/>
          <c:showBubbleSize val="0"/>
        </c:dLbls>
        <c:axId val="-98736688"/>
        <c:axId val="-98735600"/>
      </c:scatterChart>
      <c:valAx>
        <c:axId val="-98736688"/>
        <c:scaling>
          <c:orientation val="minMax"/>
          <c:max val="500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Velocidad de cizalla (1/seg)</a:t>
                </a:r>
              </a:p>
            </c:rich>
          </c:tx>
          <c:overlay val="0"/>
          <c:spPr>
            <a:noFill/>
            <a:ln>
              <a:noFill/>
            </a:ln>
            <a:effectLst/>
          </c:spPr>
        </c:title>
        <c:numFmt formatCode="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8735600"/>
        <c:crosses val="autoZero"/>
        <c:crossBetween val="midCat"/>
      </c:valAx>
      <c:valAx>
        <c:axId val="-98735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Esfuerzo del aceite de palma (Pa)</a:t>
                </a:r>
              </a:p>
            </c:rich>
          </c:tx>
          <c:layout>
            <c:manualLayout>
              <c:xMode val="edge"/>
              <c:yMode val="edge"/>
              <c:x val="2.1419009370816599E-2"/>
              <c:y val="0.22395658436091462"/>
            </c:manualLayout>
          </c:layout>
          <c:overlay val="0"/>
          <c:spPr>
            <a:noFill/>
            <a:ln>
              <a:noFill/>
            </a:ln>
            <a:effectLst/>
          </c:sp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8736688"/>
        <c:crosses val="autoZero"/>
        <c:crossBetween val="midCat"/>
      </c:valAx>
      <c:spPr>
        <a:noFill/>
        <a:ln>
          <a:noFill/>
        </a:ln>
        <a:effectLst/>
      </c:spPr>
    </c:plotArea>
    <c:legend>
      <c:legendPos val="r"/>
      <c:layout>
        <c:manualLayout>
          <c:xMode val="edge"/>
          <c:yMode val="edge"/>
          <c:x val="3.4162476678367026E-2"/>
          <c:y val="0.86307327567123648"/>
          <c:w val="0.96583752332163297"/>
          <c:h val="0.135637366219387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latin typeface="Times New Roman" panose="02020603050405020304" pitchFamily="18" charset="0"/>
                <a:cs typeface="Times New Roman" panose="02020603050405020304" pitchFamily="18" charset="0"/>
              </a:rPr>
              <a:t>Viscosidad del aceite de palma vs Velocidad de cizalla </a:t>
            </a:r>
            <a:endParaRPr lang="es-ES" sz="1400">
              <a:effectLst/>
              <a:latin typeface="Times New Roman" panose="02020603050405020304" pitchFamily="18" charset="0"/>
              <a:cs typeface="Times New Roman" panose="02020603050405020304" pitchFamily="18" charset="0"/>
            </a:endParaRPr>
          </a:p>
        </c:rich>
      </c:tx>
      <c:layout>
        <c:manualLayout>
          <c:xMode val="edge"/>
          <c:yMode val="edge"/>
          <c:x val="0.17124953308730148"/>
          <c:y val="2.9593098775446375E-2"/>
        </c:manualLayout>
      </c:layout>
      <c:overlay val="0"/>
      <c:spPr>
        <a:noFill/>
        <a:ln>
          <a:noFill/>
        </a:ln>
        <a:effectLst/>
      </c:spPr>
    </c:title>
    <c:autoTitleDeleted val="0"/>
    <c:plotArea>
      <c:layout>
        <c:manualLayout>
          <c:layoutTarget val="inner"/>
          <c:xMode val="edge"/>
          <c:yMode val="edge"/>
          <c:x val="0.18187205514973279"/>
          <c:y val="0.12195644817570067"/>
          <c:w val="0.70761850551813554"/>
          <c:h val="0.62682015033708438"/>
        </c:manualLayout>
      </c:layout>
      <c:scatterChart>
        <c:scatterStyle val="lineMarker"/>
        <c:varyColors val="0"/>
        <c:ser>
          <c:idx val="0"/>
          <c:order val="0"/>
          <c:tx>
            <c:v>Viscosidad del aceite de palma, con temperatura de operación de 20ºC</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'todas las graficas palma'!$T$11:$T$46</c:f>
              <c:numCache>
                <c:formatCode>0.000</c:formatCode>
                <c:ptCount val="36"/>
                <c:pt idx="0">
                  <c:v>251.22</c:v>
                </c:pt>
                <c:pt idx="1">
                  <c:v>292.88400000000001</c:v>
                </c:pt>
                <c:pt idx="2">
                  <c:v>341.48700000000002</c:v>
                </c:pt>
                <c:pt idx="3">
                  <c:v>398.13400000000001</c:v>
                </c:pt>
                <c:pt idx="4">
                  <c:v>464.18400000000003</c:v>
                </c:pt>
                <c:pt idx="5">
                  <c:v>541.21199999999999</c:v>
                </c:pt>
                <c:pt idx="6">
                  <c:v>631.01800000000003</c:v>
                </c:pt>
                <c:pt idx="7">
                  <c:v>735.68799999999999</c:v>
                </c:pt>
                <c:pt idx="8">
                  <c:v>857.80499999999995</c:v>
                </c:pt>
                <c:pt idx="9">
                  <c:v>1000.1</c:v>
                </c:pt>
                <c:pt idx="10">
                  <c:v>1165.92</c:v>
                </c:pt>
                <c:pt idx="11">
                  <c:v>1359.53</c:v>
                </c:pt>
                <c:pt idx="12">
                  <c:v>1585.07</c:v>
                </c:pt>
                <c:pt idx="13">
                  <c:v>1848.14</c:v>
                </c:pt>
                <c:pt idx="14">
                  <c:v>2154.4699999999998</c:v>
                </c:pt>
                <c:pt idx="15">
                  <c:v>2512.29</c:v>
                </c:pt>
                <c:pt idx="16">
                  <c:v>2929.09</c:v>
                </c:pt>
                <c:pt idx="17">
                  <c:v>3414.97</c:v>
                </c:pt>
                <c:pt idx="18">
                  <c:v>3981.49</c:v>
                </c:pt>
                <c:pt idx="19">
                  <c:v>4642.12</c:v>
                </c:pt>
                <c:pt idx="20">
                  <c:v>5412.19</c:v>
                </c:pt>
                <c:pt idx="21">
                  <c:v>6310.11</c:v>
                </c:pt>
                <c:pt idx="22">
                  <c:v>7357.47</c:v>
                </c:pt>
                <c:pt idx="23">
                  <c:v>8578.06</c:v>
                </c:pt>
                <c:pt idx="24">
                  <c:v>10001</c:v>
                </c:pt>
                <c:pt idx="25">
                  <c:v>11660.3</c:v>
                </c:pt>
                <c:pt idx="26">
                  <c:v>13594.7</c:v>
                </c:pt>
                <c:pt idx="27">
                  <c:v>15850.6</c:v>
                </c:pt>
                <c:pt idx="28">
                  <c:v>18480.099999999999</c:v>
                </c:pt>
                <c:pt idx="29">
                  <c:v>21548.1</c:v>
                </c:pt>
                <c:pt idx="30">
                  <c:v>25122.7</c:v>
                </c:pt>
                <c:pt idx="31">
                  <c:v>29292.5</c:v>
                </c:pt>
                <c:pt idx="32">
                  <c:v>34150.5</c:v>
                </c:pt>
                <c:pt idx="33">
                  <c:v>39818.199999999997</c:v>
                </c:pt>
                <c:pt idx="34">
                  <c:v>46420.3</c:v>
                </c:pt>
                <c:pt idx="35">
                  <c:v>49010.8</c:v>
                </c:pt>
              </c:numCache>
            </c:numRef>
          </c:xVal>
          <c:yVal>
            <c:numRef>
              <c:f>'todas las graficas palma'!$U$11:$U$46</c:f>
              <c:numCache>
                <c:formatCode>0.00000</c:formatCode>
                <c:ptCount val="36"/>
                <c:pt idx="0">
                  <c:v>2.2987000000000002</c:v>
                </c:pt>
                <c:pt idx="1">
                  <c:v>1.8839999999999999</c:v>
                </c:pt>
                <c:pt idx="2">
                  <c:v>1.57803</c:v>
                </c:pt>
                <c:pt idx="3">
                  <c:v>1.2924100000000001</c:v>
                </c:pt>
                <c:pt idx="4">
                  <c:v>1.0436000000000001</c:v>
                </c:pt>
                <c:pt idx="5">
                  <c:v>0.87780100000000005</c:v>
                </c:pt>
                <c:pt idx="6">
                  <c:v>0.74361600000000005</c:v>
                </c:pt>
                <c:pt idx="7">
                  <c:v>0.56881099999999996</c:v>
                </c:pt>
                <c:pt idx="8">
                  <c:v>0.45958100000000002</c:v>
                </c:pt>
                <c:pt idx="9">
                  <c:v>0.38977099999999998</c:v>
                </c:pt>
                <c:pt idx="10">
                  <c:v>0.30547400000000002</c:v>
                </c:pt>
                <c:pt idx="11">
                  <c:v>0.253494</c:v>
                </c:pt>
                <c:pt idx="12">
                  <c:v>0.21465100000000001</c:v>
                </c:pt>
                <c:pt idx="13">
                  <c:v>0.19267100000000001</c:v>
                </c:pt>
                <c:pt idx="14">
                  <c:v>0.16192200000000001</c:v>
                </c:pt>
                <c:pt idx="15">
                  <c:v>0.13533999999999999</c:v>
                </c:pt>
                <c:pt idx="16">
                  <c:v>0.122687</c:v>
                </c:pt>
                <c:pt idx="17">
                  <c:v>0.12847600000000001</c:v>
                </c:pt>
                <c:pt idx="18">
                  <c:v>0.11254</c:v>
                </c:pt>
                <c:pt idx="19">
                  <c:v>0.10557999999999999</c:v>
                </c:pt>
                <c:pt idx="20">
                  <c:v>7.5240000000000001E-2</c:v>
                </c:pt>
                <c:pt idx="21">
                  <c:v>6.8540000000000004E-2</c:v>
                </c:pt>
                <c:pt idx="22">
                  <c:v>3.6267599999999997E-2</c:v>
                </c:pt>
                <c:pt idx="23">
                  <c:v>3.6267599999999997E-2</c:v>
                </c:pt>
                <c:pt idx="24">
                  <c:v>3.6267599999999997E-2</c:v>
                </c:pt>
                <c:pt idx="25">
                  <c:v>3.4139799999999998E-2</c:v>
                </c:pt>
                <c:pt idx="26">
                  <c:v>2.9358700000000001E-2</c:v>
                </c:pt>
                <c:pt idx="27">
                  <c:v>2.49214E-2</c:v>
                </c:pt>
                <c:pt idx="28">
                  <c:v>2.2114999999999999E-2</c:v>
                </c:pt>
                <c:pt idx="29">
                  <c:v>1.83515E-2</c:v>
                </c:pt>
                <c:pt idx="30">
                  <c:v>1.54027E-2</c:v>
                </c:pt>
                <c:pt idx="31">
                  <c:v>1.3841600000000001E-2</c:v>
                </c:pt>
                <c:pt idx="32">
                  <c:v>1.1259999999999999E-2</c:v>
                </c:pt>
                <c:pt idx="33">
                  <c:v>9.4999999999999998E-3</c:v>
                </c:pt>
                <c:pt idx="34">
                  <c:v>8.0999999999999996E-3</c:v>
                </c:pt>
                <c:pt idx="35">
                  <c:v>6.8999999999999999E-3</c:v>
                </c:pt>
              </c:numCache>
            </c:numRef>
          </c:yVal>
          <c:smooth val="0"/>
          <c:extLst>
            <c:ext xmlns:c16="http://schemas.microsoft.com/office/drawing/2014/chart" uri="{C3380CC4-5D6E-409C-BE32-E72D297353CC}">
              <c16:uniqueId val="{00000000-5681-43C9-B96C-85FBF5D1E012}"/>
            </c:ext>
          </c:extLst>
        </c:ser>
        <c:ser>
          <c:idx val="1"/>
          <c:order val="1"/>
          <c:tx>
            <c:v>Viscosidad del aceite de palma, con temperatura de operación de 10ºC</c:v>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Lbl>
              <c:idx val="3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81-43C9-B96C-85FBF5D1E0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'todas las graficas palma'!$Z$11:$Z$46</c:f>
              <c:numCache>
                <c:formatCode>0</c:formatCode>
                <c:ptCount val="36"/>
                <c:pt idx="0">
                  <c:v>251.089</c:v>
                </c:pt>
                <c:pt idx="1">
                  <c:v>292.762</c:v>
                </c:pt>
                <c:pt idx="2">
                  <c:v>341.33499999999998</c:v>
                </c:pt>
                <c:pt idx="3">
                  <c:v>397.98700000000002</c:v>
                </c:pt>
                <c:pt idx="4">
                  <c:v>463.96300000000002</c:v>
                </c:pt>
                <c:pt idx="5">
                  <c:v>540.98900000000003</c:v>
                </c:pt>
                <c:pt idx="6">
                  <c:v>630.71199999999999</c:v>
                </c:pt>
                <c:pt idx="7">
                  <c:v>735.38800000000003</c:v>
                </c:pt>
                <c:pt idx="8">
                  <c:v>857.38300000000004</c:v>
                </c:pt>
                <c:pt idx="9">
                  <c:v>999.76099999999997</c:v>
                </c:pt>
                <c:pt idx="10">
                  <c:v>1165.46</c:v>
                </c:pt>
                <c:pt idx="11">
                  <c:v>1358.82</c:v>
                </c:pt>
                <c:pt idx="12">
                  <c:v>1584.41</c:v>
                </c:pt>
                <c:pt idx="13">
                  <c:v>1847.25</c:v>
                </c:pt>
                <c:pt idx="14">
                  <c:v>2153.77</c:v>
                </c:pt>
                <c:pt idx="15">
                  <c:v>2511.08</c:v>
                </c:pt>
                <c:pt idx="16">
                  <c:v>2927.65</c:v>
                </c:pt>
                <c:pt idx="17">
                  <c:v>3413.37</c:v>
                </c:pt>
                <c:pt idx="18">
                  <c:v>3979.88</c:v>
                </c:pt>
                <c:pt idx="19">
                  <c:v>4640.1899999999996</c:v>
                </c:pt>
                <c:pt idx="20">
                  <c:v>5409.72</c:v>
                </c:pt>
                <c:pt idx="21">
                  <c:v>6307.29</c:v>
                </c:pt>
                <c:pt idx="22">
                  <c:v>7353.85</c:v>
                </c:pt>
                <c:pt idx="23">
                  <c:v>8573.99</c:v>
                </c:pt>
                <c:pt idx="24">
                  <c:v>9996.08</c:v>
                </c:pt>
                <c:pt idx="25">
                  <c:v>11654.7</c:v>
                </c:pt>
                <c:pt idx="26">
                  <c:v>13589</c:v>
                </c:pt>
                <c:pt idx="27">
                  <c:v>15843.6</c:v>
                </c:pt>
                <c:pt idx="28">
                  <c:v>18472.900000000001</c:v>
                </c:pt>
                <c:pt idx="29">
                  <c:v>21535.4</c:v>
                </c:pt>
                <c:pt idx="30">
                  <c:v>25109.1</c:v>
                </c:pt>
                <c:pt idx="31">
                  <c:v>29275.599999999999</c:v>
                </c:pt>
                <c:pt idx="32">
                  <c:v>34132.5</c:v>
                </c:pt>
                <c:pt idx="33">
                  <c:v>39796</c:v>
                </c:pt>
                <c:pt idx="34">
                  <c:v>46399.7</c:v>
                </c:pt>
                <c:pt idx="35">
                  <c:v>48983.6</c:v>
                </c:pt>
              </c:numCache>
            </c:numRef>
          </c:xVal>
          <c:yVal>
            <c:numRef>
              <c:f>'todas las graficas palma'!$AA$11:$AA$46</c:f>
              <c:numCache>
                <c:formatCode>0.00</c:formatCode>
                <c:ptCount val="36"/>
                <c:pt idx="0">
                  <c:v>2.8121100000000001</c:v>
                </c:pt>
                <c:pt idx="1">
                  <c:v>3.0439799999999999</c:v>
                </c:pt>
                <c:pt idx="2">
                  <c:v>2.9708800000000002</c:v>
                </c:pt>
                <c:pt idx="3">
                  <c:v>2.14208</c:v>
                </c:pt>
                <c:pt idx="4">
                  <c:v>1.45827</c:v>
                </c:pt>
                <c:pt idx="5">
                  <c:v>1.0331999999999999</c:v>
                </c:pt>
                <c:pt idx="6">
                  <c:v>0.94897699999999996</c:v>
                </c:pt>
                <c:pt idx="7">
                  <c:v>0.85567300000000002</c:v>
                </c:pt>
                <c:pt idx="8">
                  <c:v>0.66724000000000006</c:v>
                </c:pt>
                <c:pt idx="9">
                  <c:v>0.58332499999999998</c:v>
                </c:pt>
                <c:pt idx="10">
                  <c:v>0.63038499999999997</c:v>
                </c:pt>
                <c:pt idx="11">
                  <c:v>0.46931099999999998</c:v>
                </c:pt>
                <c:pt idx="12">
                  <c:v>0.40659000000000001</c:v>
                </c:pt>
                <c:pt idx="13">
                  <c:v>0.43129000000000001</c:v>
                </c:pt>
                <c:pt idx="14">
                  <c:v>0.30170200000000003</c:v>
                </c:pt>
                <c:pt idx="15">
                  <c:v>0.245897</c:v>
                </c:pt>
                <c:pt idx="16">
                  <c:v>0.23242299999999999</c:v>
                </c:pt>
                <c:pt idx="17">
                  <c:v>0.18579599999999999</c:v>
                </c:pt>
                <c:pt idx="18">
                  <c:v>0.13308700000000001</c:v>
                </c:pt>
                <c:pt idx="19">
                  <c:v>0.102907</c:v>
                </c:pt>
                <c:pt idx="20">
                  <c:v>8.5138599999999995E-2</c:v>
                </c:pt>
                <c:pt idx="21">
                  <c:v>7.0006399999999996E-2</c:v>
                </c:pt>
                <c:pt idx="22">
                  <c:v>6.11639E-2</c:v>
                </c:pt>
                <c:pt idx="23">
                  <c:v>5.8685399999999999E-2</c:v>
                </c:pt>
                <c:pt idx="24">
                  <c:v>4.9082099999999997E-2</c:v>
                </c:pt>
                <c:pt idx="25">
                  <c:v>4.5914999999999997E-2</c:v>
                </c:pt>
                <c:pt idx="26">
                  <c:v>4.2897299999999999E-2</c:v>
                </c:pt>
                <c:pt idx="27">
                  <c:v>4.0962499999999999E-2</c:v>
                </c:pt>
                <c:pt idx="28">
                  <c:v>3.6267599999999997E-2</c:v>
                </c:pt>
                <c:pt idx="29">
                  <c:v>3.4139799999999998E-2</c:v>
                </c:pt>
                <c:pt idx="30">
                  <c:v>2.9358700000000001E-2</c:v>
                </c:pt>
                <c:pt idx="31">
                  <c:v>2.49214E-2</c:v>
                </c:pt>
                <c:pt idx="32">
                  <c:v>2.2114999999999999E-2</c:v>
                </c:pt>
                <c:pt idx="33">
                  <c:v>1.83515E-2</c:v>
                </c:pt>
                <c:pt idx="34">
                  <c:v>1.54027E-2</c:v>
                </c:pt>
                <c:pt idx="35">
                  <c:v>1.3841600000000001E-2</c:v>
                </c:pt>
              </c:numCache>
            </c:numRef>
          </c:yVal>
          <c:smooth val="0"/>
          <c:extLst>
            <c:ext xmlns:c16="http://schemas.microsoft.com/office/drawing/2014/chart" uri="{C3380CC4-5D6E-409C-BE32-E72D297353CC}">
              <c16:uniqueId val="{00000002-5681-43C9-B96C-85FBF5D1E012}"/>
            </c:ext>
          </c:extLst>
        </c:ser>
        <c:dLbls>
          <c:showLegendKey val="0"/>
          <c:showVal val="0"/>
          <c:showCatName val="0"/>
          <c:showSerName val="0"/>
          <c:showPercent val="0"/>
          <c:showBubbleSize val="0"/>
        </c:dLbls>
        <c:axId val="-97858096"/>
        <c:axId val="-97860272"/>
      </c:scatterChart>
      <c:valAx>
        <c:axId val="-97858096"/>
        <c:scaling>
          <c:orientation val="minMax"/>
          <c:max val="500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Velocidad de cizalla (1/seg)</a:t>
                </a:r>
              </a:p>
            </c:rich>
          </c:tx>
          <c:overlay val="0"/>
          <c:spPr>
            <a:noFill/>
            <a:ln>
              <a:noFill/>
            </a:ln>
            <a:effectLst/>
          </c:spPr>
        </c:title>
        <c:numFmt formatCode="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7860272"/>
        <c:crosses val="autoZero"/>
        <c:crossBetween val="midCat"/>
      </c:valAx>
      <c:valAx>
        <c:axId val="-97860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Viscosidad  del aceite de palma (Pa)</a:t>
                </a:r>
              </a:p>
            </c:rich>
          </c:tx>
          <c:layout>
            <c:manualLayout>
              <c:xMode val="edge"/>
              <c:yMode val="edge"/>
              <c:x val="2.1419009370816599E-2"/>
              <c:y val="0.22395658436091462"/>
            </c:manualLayout>
          </c:layout>
          <c:overlay val="0"/>
          <c:spPr>
            <a:noFill/>
            <a:ln>
              <a:noFill/>
            </a:ln>
            <a:effectLst/>
          </c:spPr>
        </c:title>
        <c:numFmt formatCode="0.0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7858096"/>
        <c:crosses val="autoZero"/>
        <c:crossBetween val="midCat"/>
      </c:valAx>
      <c:spPr>
        <a:noFill/>
        <a:ln>
          <a:noFill/>
        </a:ln>
        <a:effectLst/>
      </c:spPr>
    </c:plotArea>
    <c:legend>
      <c:legendPos val="r"/>
      <c:layout>
        <c:manualLayout>
          <c:xMode val="edge"/>
          <c:yMode val="edge"/>
          <c:x val="3.4162476678367026E-2"/>
          <c:y val="0.86307327567123648"/>
          <c:w val="0.96583752332163297"/>
          <c:h val="0.135637366219387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Esfuerzo del aceite de palma vs Velocidad de cizalla </a:t>
            </a:r>
          </a:p>
        </c:rich>
      </c:tx>
      <c:overlay val="0"/>
      <c:spPr>
        <a:noFill/>
        <a:ln>
          <a:noFill/>
        </a:ln>
        <a:effectLst/>
      </c:spPr>
    </c:title>
    <c:autoTitleDeleted val="0"/>
    <c:plotArea>
      <c:layout>
        <c:manualLayout>
          <c:layoutTarget val="inner"/>
          <c:xMode val="edge"/>
          <c:yMode val="edge"/>
          <c:x val="0.14452421027220314"/>
          <c:y val="0.12758872289456366"/>
          <c:w val="0.77308140109940771"/>
          <c:h val="0.56101741394097049"/>
        </c:manualLayout>
      </c:layout>
      <c:scatterChart>
        <c:scatterStyle val="lineMarker"/>
        <c:varyColors val="0"/>
        <c:ser>
          <c:idx val="0"/>
          <c:order val="0"/>
          <c:tx>
            <c:v>Esfuerzo del aceite de palma, con temperatura de operación de 110ºC</c:v>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4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C6-4DA7-89DB-97A754CF263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'todas las graficas palma'!$D$5:$D$46</c:f>
              <c:numCache>
                <c:formatCode>0.0000</c:formatCode>
                <c:ptCount val="42"/>
                <c:pt idx="0">
                  <c:v>100.054</c:v>
                </c:pt>
                <c:pt idx="1">
                  <c:v>116.655</c:v>
                </c:pt>
                <c:pt idx="2">
                  <c:v>136.01400000000001</c:v>
                </c:pt>
                <c:pt idx="3">
                  <c:v>158.57499999999999</c:v>
                </c:pt>
                <c:pt idx="4">
                  <c:v>184.881</c:v>
                </c:pt>
                <c:pt idx="5">
                  <c:v>215.56899999999999</c:v>
                </c:pt>
                <c:pt idx="6">
                  <c:v>251.327</c:v>
                </c:pt>
                <c:pt idx="7">
                  <c:v>293.024</c:v>
                </c:pt>
                <c:pt idx="8">
                  <c:v>341.65600000000001</c:v>
                </c:pt>
                <c:pt idx="9">
                  <c:v>398.32400000000001</c:v>
                </c:pt>
                <c:pt idx="10">
                  <c:v>464.40300000000002</c:v>
                </c:pt>
                <c:pt idx="11">
                  <c:v>541.48</c:v>
                </c:pt>
                <c:pt idx="12">
                  <c:v>631.28800000000001</c:v>
                </c:pt>
                <c:pt idx="13">
                  <c:v>736.06299999999999</c:v>
                </c:pt>
                <c:pt idx="14">
                  <c:v>858.18499999999995</c:v>
                </c:pt>
                <c:pt idx="15">
                  <c:v>1000.28</c:v>
                </c:pt>
                <c:pt idx="16">
                  <c:v>1166.19</c:v>
                </c:pt>
                <c:pt idx="17">
                  <c:v>1359.75</c:v>
                </c:pt>
                <c:pt idx="18">
                  <c:v>1585.36</c:v>
                </c:pt>
                <c:pt idx="19">
                  <c:v>1848.37</c:v>
                </c:pt>
                <c:pt idx="20">
                  <c:v>2155.0500000000002</c:v>
                </c:pt>
                <c:pt idx="21">
                  <c:v>2512.52</c:v>
                </c:pt>
                <c:pt idx="22">
                  <c:v>2929.49</c:v>
                </c:pt>
                <c:pt idx="23">
                  <c:v>3415.8</c:v>
                </c:pt>
                <c:pt idx="24">
                  <c:v>3982.5</c:v>
                </c:pt>
                <c:pt idx="25">
                  <c:v>4643.17</c:v>
                </c:pt>
                <c:pt idx="26">
                  <c:v>5413.4</c:v>
                </c:pt>
                <c:pt idx="27">
                  <c:v>6311.58</c:v>
                </c:pt>
                <c:pt idx="28">
                  <c:v>7358.48</c:v>
                </c:pt>
                <c:pt idx="29">
                  <c:v>8579.1200000000008</c:v>
                </c:pt>
                <c:pt idx="30">
                  <c:v>10002.700000000001</c:v>
                </c:pt>
                <c:pt idx="31">
                  <c:v>11662.6</c:v>
                </c:pt>
                <c:pt idx="32">
                  <c:v>13597.7</c:v>
                </c:pt>
                <c:pt idx="33">
                  <c:v>15855.6</c:v>
                </c:pt>
                <c:pt idx="34">
                  <c:v>18485.5</c:v>
                </c:pt>
                <c:pt idx="35">
                  <c:v>21553.5</c:v>
                </c:pt>
                <c:pt idx="36">
                  <c:v>25126.799999999999</c:v>
                </c:pt>
                <c:pt idx="37">
                  <c:v>29295.4</c:v>
                </c:pt>
                <c:pt idx="38">
                  <c:v>34155.1</c:v>
                </c:pt>
                <c:pt idx="39">
                  <c:v>39821.9</c:v>
                </c:pt>
                <c:pt idx="40">
                  <c:v>46426.9</c:v>
                </c:pt>
                <c:pt idx="41" formatCode="0.00">
                  <c:v>48969.9</c:v>
                </c:pt>
              </c:numCache>
            </c:numRef>
          </c:xVal>
          <c:yVal>
            <c:numRef>
              <c:f>'todas las graficas palma'!$C$5:$C$46</c:f>
              <c:numCache>
                <c:formatCode>General</c:formatCode>
                <c:ptCount val="42"/>
                <c:pt idx="0">
                  <c:v>0.24493500000000001</c:v>
                </c:pt>
                <c:pt idx="1">
                  <c:v>0.28428799999999999</c:v>
                </c:pt>
                <c:pt idx="2">
                  <c:v>0.32478099999999999</c:v>
                </c:pt>
                <c:pt idx="3">
                  <c:v>0.377498</c:v>
                </c:pt>
                <c:pt idx="4">
                  <c:v>0.440886</c:v>
                </c:pt>
                <c:pt idx="5">
                  <c:v>0.51083800000000001</c:v>
                </c:pt>
                <c:pt idx="6">
                  <c:v>0.593642</c:v>
                </c:pt>
                <c:pt idx="7">
                  <c:v>0.69044899999999998</c:v>
                </c:pt>
                <c:pt idx="8">
                  <c:v>0.80689100000000002</c:v>
                </c:pt>
                <c:pt idx="9">
                  <c:v>0.94426900000000002</c:v>
                </c:pt>
                <c:pt idx="10" formatCode="#,##0.000">
                  <c:v>1.0986400000000001</c:v>
                </c:pt>
                <c:pt idx="11" formatCode="#,##0.000">
                  <c:v>1.2796400000000001</c:v>
                </c:pt>
                <c:pt idx="12" formatCode="#,##0.000">
                  <c:v>1.5003899999999999</c:v>
                </c:pt>
                <c:pt idx="13" formatCode="#,##0.000">
                  <c:v>1.7571300000000001</c:v>
                </c:pt>
                <c:pt idx="14" formatCode="#,##0.000">
                  <c:v>2.0509900000000001</c:v>
                </c:pt>
                <c:pt idx="15" formatCode="#,##0.000">
                  <c:v>2.38937</c:v>
                </c:pt>
                <c:pt idx="16" formatCode="#,##0.000">
                  <c:v>2.7787199999999999</c:v>
                </c:pt>
                <c:pt idx="17" formatCode="#,##0.000">
                  <c:v>3.2380200000000001</c:v>
                </c:pt>
                <c:pt idx="18" formatCode="#,##0.000">
                  <c:v>3.7711000000000001</c:v>
                </c:pt>
                <c:pt idx="19" formatCode="#,##0.000">
                  <c:v>4.3940900000000003</c:v>
                </c:pt>
                <c:pt idx="20" formatCode="#,##0.000">
                  <c:v>5.1240500000000004</c:v>
                </c:pt>
                <c:pt idx="21" formatCode="#,##0.000">
                  <c:v>5.9825999999999997</c:v>
                </c:pt>
                <c:pt idx="22" formatCode="#,##0.000">
                  <c:v>6.9863999999999997</c:v>
                </c:pt>
                <c:pt idx="23" formatCode="#,##0.000">
                  <c:v>8.1722699999999993</c:v>
                </c:pt>
                <c:pt idx="24" formatCode="#,##0.000">
                  <c:v>9.5432100000000002</c:v>
                </c:pt>
                <c:pt idx="25" formatCode="#,##0.000">
                  <c:v>11.1221</c:v>
                </c:pt>
                <c:pt idx="26" formatCode="#,##0.000">
                  <c:v>12.9613</c:v>
                </c:pt>
                <c:pt idx="27" formatCode="#,##0.000">
                  <c:v>15.1487</c:v>
                </c:pt>
                <c:pt idx="28" formatCode="#,##0.000">
                  <c:v>17.721599999999999</c:v>
                </c:pt>
                <c:pt idx="29" formatCode="#,##0.000">
                  <c:v>20.709800000000001</c:v>
                </c:pt>
                <c:pt idx="30" formatCode="#,##0.000">
                  <c:v>24.1722</c:v>
                </c:pt>
                <c:pt idx="31" formatCode="#,##0.000">
                  <c:v>28.241700000000002</c:v>
                </c:pt>
                <c:pt idx="32" formatCode="#,##0.000">
                  <c:v>32.991300000000003</c:v>
                </c:pt>
                <c:pt idx="33" formatCode="#,##0.000">
                  <c:v>38.403700000000001</c:v>
                </c:pt>
                <c:pt idx="34" formatCode="#,##0.000">
                  <c:v>44.7545</c:v>
                </c:pt>
                <c:pt idx="35" formatCode="#,##0.000">
                  <c:v>52.038800000000002</c:v>
                </c:pt>
                <c:pt idx="36" formatCode="#,##0.000">
                  <c:v>60.475999999999999</c:v>
                </c:pt>
                <c:pt idx="37" formatCode="#,##0.000">
                  <c:v>70.516900000000007</c:v>
                </c:pt>
                <c:pt idx="38" formatCode="#,##0.000">
                  <c:v>81.866399999999999</c:v>
                </c:pt>
                <c:pt idx="39" formatCode="#,##0.000">
                  <c:v>94.5351</c:v>
                </c:pt>
                <c:pt idx="40" formatCode="#,##0.000">
                  <c:v>109.16500000000001</c:v>
                </c:pt>
                <c:pt idx="41" formatCode="#,##0.000">
                  <c:v>114</c:v>
                </c:pt>
              </c:numCache>
            </c:numRef>
          </c:yVal>
          <c:smooth val="0"/>
          <c:extLst>
            <c:ext xmlns:c16="http://schemas.microsoft.com/office/drawing/2014/chart" uri="{C3380CC4-5D6E-409C-BE32-E72D297353CC}">
              <c16:uniqueId val="{00000001-6CC6-4DA7-89DB-97A754CF2631}"/>
            </c:ext>
          </c:extLst>
        </c:ser>
        <c:ser>
          <c:idx val="1"/>
          <c:order val="1"/>
          <c:tx>
            <c:v>Esfuerzo del aceite de palma, con temperatura de operación de 80ºC</c:v>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Lbl>
              <c:idx val="4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CC6-4DA7-89DB-97A754CF263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'todas las graficas palma'!$I$5:$I$46</c:f>
              <c:numCache>
                <c:formatCode>0.000</c:formatCode>
                <c:ptCount val="42"/>
                <c:pt idx="0">
                  <c:v>100.054</c:v>
                </c:pt>
                <c:pt idx="1">
                  <c:v>116.655</c:v>
                </c:pt>
                <c:pt idx="2">
                  <c:v>136.01400000000001</c:v>
                </c:pt>
                <c:pt idx="3">
                  <c:v>158.57499999999999</c:v>
                </c:pt>
                <c:pt idx="4">
                  <c:v>184.881</c:v>
                </c:pt>
                <c:pt idx="5">
                  <c:v>215.56899999999999</c:v>
                </c:pt>
                <c:pt idx="6">
                  <c:v>251.327</c:v>
                </c:pt>
                <c:pt idx="7">
                  <c:v>293.024</c:v>
                </c:pt>
                <c:pt idx="8">
                  <c:v>341.65600000000001</c:v>
                </c:pt>
                <c:pt idx="9">
                  <c:v>398.32400000000001</c:v>
                </c:pt>
                <c:pt idx="10">
                  <c:v>464.40300000000002</c:v>
                </c:pt>
                <c:pt idx="11">
                  <c:v>541.48</c:v>
                </c:pt>
                <c:pt idx="12">
                  <c:v>631.28800000000001</c:v>
                </c:pt>
                <c:pt idx="13">
                  <c:v>736.06299999999999</c:v>
                </c:pt>
                <c:pt idx="14">
                  <c:v>858.18499999999995</c:v>
                </c:pt>
                <c:pt idx="15">
                  <c:v>1000.55</c:v>
                </c:pt>
                <c:pt idx="16">
                  <c:v>1166.58</c:v>
                </c:pt>
                <c:pt idx="17">
                  <c:v>1360.17</c:v>
                </c:pt>
                <c:pt idx="18">
                  <c:v>1585.84</c:v>
                </c:pt>
                <c:pt idx="19">
                  <c:v>1848.92</c:v>
                </c:pt>
                <c:pt idx="20">
                  <c:v>2155.8200000000002</c:v>
                </c:pt>
                <c:pt idx="21">
                  <c:v>2513.37</c:v>
                </c:pt>
                <c:pt idx="22">
                  <c:v>2930.34</c:v>
                </c:pt>
                <c:pt idx="23">
                  <c:v>3416.47</c:v>
                </c:pt>
                <c:pt idx="24">
                  <c:v>3983.61</c:v>
                </c:pt>
                <c:pt idx="25">
                  <c:v>4644.21</c:v>
                </c:pt>
                <c:pt idx="26">
                  <c:v>5414.93</c:v>
                </c:pt>
                <c:pt idx="27">
                  <c:v>6313.37</c:v>
                </c:pt>
                <c:pt idx="28">
                  <c:v>7360.98</c:v>
                </c:pt>
                <c:pt idx="29">
                  <c:v>8581.44</c:v>
                </c:pt>
                <c:pt idx="30">
                  <c:v>10005.799999999999</c:v>
                </c:pt>
                <c:pt idx="31">
                  <c:v>11666</c:v>
                </c:pt>
                <c:pt idx="32">
                  <c:v>13600.9</c:v>
                </c:pt>
                <c:pt idx="33">
                  <c:v>15858.4</c:v>
                </c:pt>
                <c:pt idx="34">
                  <c:v>18488.2</c:v>
                </c:pt>
                <c:pt idx="35">
                  <c:v>21555.9</c:v>
                </c:pt>
                <c:pt idx="36">
                  <c:v>25133</c:v>
                </c:pt>
                <c:pt idx="37">
                  <c:v>29303.599999999999</c:v>
                </c:pt>
                <c:pt idx="38">
                  <c:v>34164.199999999997</c:v>
                </c:pt>
                <c:pt idx="39">
                  <c:v>39834.6</c:v>
                </c:pt>
                <c:pt idx="40">
                  <c:v>46443.199999999997</c:v>
                </c:pt>
                <c:pt idx="41" formatCode="#,##0.000">
                  <c:v>49005.3</c:v>
                </c:pt>
              </c:numCache>
            </c:numRef>
          </c:xVal>
          <c:yVal>
            <c:numRef>
              <c:f>'todas las graficas palma'!$H$5:$H$46</c:f>
              <c:numCache>
                <c:formatCode>0.000</c:formatCode>
                <c:ptCount val="42"/>
                <c:pt idx="0">
                  <c:v>0.51025100000000001</c:v>
                </c:pt>
                <c:pt idx="1">
                  <c:v>0.588009</c:v>
                </c:pt>
                <c:pt idx="2">
                  <c:v>0.68396599999999996</c:v>
                </c:pt>
                <c:pt idx="3">
                  <c:v>0.80532000000000004</c:v>
                </c:pt>
                <c:pt idx="4">
                  <c:v>0.93302700000000005</c:v>
                </c:pt>
                <c:pt idx="5">
                  <c:v>1.0819099999999999</c:v>
                </c:pt>
                <c:pt idx="6">
                  <c:v>1.2660800000000001</c:v>
                </c:pt>
                <c:pt idx="7">
                  <c:v>1.47024</c:v>
                </c:pt>
                <c:pt idx="8">
                  <c:v>1.7161200000000001</c:v>
                </c:pt>
                <c:pt idx="9">
                  <c:v>2.0025300000000001</c:v>
                </c:pt>
                <c:pt idx="10">
                  <c:v>2.3363299999999998</c:v>
                </c:pt>
                <c:pt idx="11">
                  <c:v>2.7183999999999999</c:v>
                </c:pt>
                <c:pt idx="12">
                  <c:v>3.16614</c:v>
                </c:pt>
                <c:pt idx="13">
                  <c:v>3.6921300000000001</c:v>
                </c:pt>
                <c:pt idx="14">
                  <c:v>4.3139700000000003</c:v>
                </c:pt>
                <c:pt idx="15">
                  <c:v>5.0323599999999997</c:v>
                </c:pt>
                <c:pt idx="16">
                  <c:v>5.8690100000000003</c:v>
                </c:pt>
                <c:pt idx="17">
                  <c:v>6.8325800000000001</c:v>
                </c:pt>
                <c:pt idx="18">
                  <c:v>7.9582800000000002</c:v>
                </c:pt>
                <c:pt idx="19">
                  <c:v>9.2681699999999996</c:v>
                </c:pt>
                <c:pt idx="20" formatCode="0.00">
                  <c:v>10.7971</c:v>
                </c:pt>
                <c:pt idx="21" formatCode="0.00">
                  <c:v>12.577299999999999</c:v>
                </c:pt>
                <c:pt idx="22" formatCode="0.00">
                  <c:v>14.6791</c:v>
                </c:pt>
                <c:pt idx="23" formatCode="0.00">
                  <c:v>17.153199999999998</c:v>
                </c:pt>
                <c:pt idx="24" formatCode="0.00">
                  <c:v>20.001200000000001</c:v>
                </c:pt>
                <c:pt idx="25" formatCode="0.00">
                  <c:v>23.290700000000001</c:v>
                </c:pt>
                <c:pt idx="26" formatCode="0.00">
                  <c:v>27.0961</c:v>
                </c:pt>
                <c:pt idx="27" formatCode="0.00">
                  <c:v>31.5886</c:v>
                </c:pt>
                <c:pt idx="28" formatCode="0.00">
                  <c:v>36.761200000000002</c:v>
                </c:pt>
                <c:pt idx="29" formatCode="0.00">
                  <c:v>42.878</c:v>
                </c:pt>
                <c:pt idx="30" formatCode="0.00">
                  <c:v>49.999600000000001</c:v>
                </c:pt>
                <c:pt idx="31" formatCode="0.00">
                  <c:v>58.165999999999997</c:v>
                </c:pt>
                <c:pt idx="32" formatCode="0.00">
                  <c:v>67.695400000000006</c:v>
                </c:pt>
                <c:pt idx="33" formatCode="0.00">
                  <c:v>78.766000000000005</c:v>
                </c:pt>
                <c:pt idx="34" formatCode="0.00">
                  <c:v>91.663499999999999</c:v>
                </c:pt>
                <c:pt idx="35" formatCode="0.00">
                  <c:v>106.696</c:v>
                </c:pt>
                <c:pt idx="36" formatCode="0.00">
                  <c:v>123.934</c:v>
                </c:pt>
                <c:pt idx="37" formatCode="0.00">
                  <c:v>143.536</c:v>
                </c:pt>
                <c:pt idx="38" formatCode="0.00">
                  <c:v>165.72900000000001</c:v>
                </c:pt>
                <c:pt idx="39" formatCode="0.00">
                  <c:v>190.98699999999999</c:v>
                </c:pt>
                <c:pt idx="40" formatCode="0.00">
                  <c:v>219.35900000000001</c:v>
                </c:pt>
                <c:pt idx="41" formatCode="0.00">
                  <c:v>230.54</c:v>
                </c:pt>
              </c:numCache>
            </c:numRef>
          </c:yVal>
          <c:smooth val="0"/>
          <c:extLst>
            <c:ext xmlns:c16="http://schemas.microsoft.com/office/drawing/2014/chart" uri="{C3380CC4-5D6E-409C-BE32-E72D297353CC}">
              <c16:uniqueId val="{00000003-6CC6-4DA7-89DB-97A754CF2631}"/>
            </c:ext>
          </c:extLst>
        </c:ser>
        <c:ser>
          <c:idx val="2"/>
          <c:order val="2"/>
          <c:tx>
            <c:v>Esfuerzo del aceite de palma, con temperatura de operación de 50ºC</c:v>
          </c:tx>
          <c:spPr>
            <a:ln w="19050" cap="rnd">
              <a:solidFill>
                <a:schemeClr val="accent3"/>
              </a:solidFill>
              <a:round/>
            </a:ln>
            <a:effectLst/>
          </c:spPr>
          <c:marker>
            <c:symbol val="circle"/>
            <c:size val="5"/>
            <c:spPr>
              <a:solidFill>
                <a:schemeClr val="accent3"/>
              </a:solidFill>
              <a:ln w="9525">
                <a:solidFill>
                  <a:schemeClr val="accent3"/>
                </a:solidFill>
              </a:ln>
              <a:effectLst/>
            </c:spPr>
          </c:marker>
          <c:dLbls>
            <c:dLbl>
              <c:idx val="4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CC6-4DA7-89DB-97A754CF263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'todas las graficas palma'!$N$5:$N$46</c:f>
              <c:numCache>
                <c:formatCode>#,##0.00</c:formatCode>
                <c:ptCount val="42"/>
                <c:pt idx="0">
                  <c:v>100</c:v>
                </c:pt>
                <c:pt idx="1">
                  <c:v>116.59</c:v>
                </c:pt>
                <c:pt idx="2">
                  <c:v>135.947</c:v>
                </c:pt>
                <c:pt idx="3">
                  <c:v>158.49799999999999</c:v>
                </c:pt>
                <c:pt idx="4">
                  <c:v>184.81299999999999</c:v>
                </c:pt>
                <c:pt idx="5">
                  <c:v>215.464</c:v>
                </c:pt>
                <c:pt idx="6">
                  <c:v>251.21100000000001</c:v>
                </c:pt>
                <c:pt idx="7">
                  <c:v>292.90600000000001</c:v>
                </c:pt>
                <c:pt idx="8">
                  <c:v>341.48599999999999</c:v>
                </c:pt>
                <c:pt idx="9">
                  <c:v>398.11900000000003</c:v>
                </c:pt>
                <c:pt idx="10">
                  <c:v>464.173</c:v>
                </c:pt>
                <c:pt idx="11">
                  <c:v>541.18899999999996</c:v>
                </c:pt>
                <c:pt idx="12">
                  <c:v>631.01900000000001</c:v>
                </c:pt>
                <c:pt idx="13">
                  <c:v>735.69399999999996</c:v>
                </c:pt>
                <c:pt idx="14">
                  <c:v>857.77499999999998</c:v>
                </c:pt>
                <c:pt idx="15">
                  <c:v>1000.1</c:v>
                </c:pt>
                <c:pt idx="16">
                  <c:v>1166.07</c:v>
                </c:pt>
                <c:pt idx="17">
                  <c:v>1359.41</c:v>
                </c:pt>
                <c:pt idx="18">
                  <c:v>1584.97</c:v>
                </c:pt>
                <c:pt idx="19">
                  <c:v>1847.86</c:v>
                </c:pt>
                <c:pt idx="20">
                  <c:v>2154.59</c:v>
                </c:pt>
                <c:pt idx="21">
                  <c:v>2511.9899999999998</c:v>
                </c:pt>
                <c:pt idx="22">
                  <c:v>2928.56</c:v>
                </c:pt>
                <c:pt idx="23">
                  <c:v>3414.68</c:v>
                </c:pt>
                <c:pt idx="24">
                  <c:v>3981.5</c:v>
                </c:pt>
                <c:pt idx="25">
                  <c:v>4642.0600000000004</c:v>
                </c:pt>
                <c:pt idx="26">
                  <c:v>5412.19</c:v>
                </c:pt>
                <c:pt idx="27">
                  <c:v>6310.01</c:v>
                </c:pt>
                <c:pt idx="28">
                  <c:v>7356.92</c:v>
                </c:pt>
                <c:pt idx="29">
                  <c:v>8577.6</c:v>
                </c:pt>
                <c:pt idx="30">
                  <c:v>10001</c:v>
                </c:pt>
                <c:pt idx="31">
                  <c:v>11660.7</c:v>
                </c:pt>
                <c:pt idx="32">
                  <c:v>13595.2</c:v>
                </c:pt>
                <c:pt idx="33">
                  <c:v>15850.1</c:v>
                </c:pt>
                <c:pt idx="34">
                  <c:v>18480.3</c:v>
                </c:pt>
                <c:pt idx="35">
                  <c:v>21545.1</c:v>
                </c:pt>
                <c:pt idx="36">
                  <c:v>25120.9</c:v>
                </c:pt>
                <c:pt idx="37">
                  <c:v>29288.5</c:v>
                </c:pt>
                <c:pt idx="38">
                  <c:v>34148.6</c:v>
                </c:pt>
                <c:pt idx="39">
                  <c:v>39813.4</c:v>
                </c:pt>
                <c:pt idx="40">
                  <c:v>46418.7</c:v>
                </c:pt>
                <c:pt idx="41">
                  <c:v>49003.4</c:v>
                </c:pt>
              </c:numCache>
            </c:numRef>
          </c:xVal>
          <c:yVal>
            <c:numRef>
              <c:f>'todas las graficas palma'!$M$5:$M$46</c:f>
              <c:numCache>
                <c:formatCode>0.00</c:formatCode>
                <c:ptCount val="42"/>
                <c:pt idx="0">
                  <c:v>1.42883</c:v>
                </c:pt>
                <c:pt idx="1">
                  <c:v>1.6627700000000001</c:v>
                </c:pt>
                <c:pt idx="2">
                  <c:v>1.9291700000000001</c:v>
                </c:pt>
                <c:pt idx="3">
                  <c:v>2.2411799999999999</c:v>
                </c:pt>
                <c:pt idx="4">
                  <c:v>2.6086100000000001</c:v>
                </c:pt>
                <c:pt idx="5">
                  <c:v>3.0297999999999998</c:v>
                </c:pt>
                <c:pt idx="6">
                  <c:v>3.5257000000000001</c:v>
                </c:pt>
                <c:pt idx="7">
                  <c:v>4.1013599999999997</c:v>
                </c:pt>
                <c:pt idx="8">
                  <c:v>4.7818699999999996</c:v>
                </c:pt>
                <c:pt idx="9">
                  <c:v>5.5728200000000001</c:v>
                </c:pt>
                <c:pt idx="10">
                  <c:v>6.4927799999999998</c:v>
                </c:pt>
                <c:pt idx="11">
                  <c:v>7.5658700000000003</c:v>
                </c:pt>
                <c:pt idx="12">
                  <c:v>8.8287899999999997</c:v>
                </c:pt>
                <c:pt idx="13">
                  <c:v>10.281000000000001</c:v>
                </c:pt>
                <c:pt idx="14">
                  <c:v>11.978899999999999</c:v>
                </c:pt>
                <c:pt idx="15">
                  <c:v>13.957599999999999</c:v>
                </c:pt>
                <c:pt idx="16">
                  <c:v>16.260100000000001</c:v>
                </c:pt>
                <c:pt idx="17">
                  <c:v>18.9285</c:v>
                </c:pt>
                <c:pt idx="18">
                  <c:v>22.0364</c:v>
                </c:pt>
                <c:pt idx="19">
                  <c:v>25.6751</c:v>
                </c:pt>
                <c:pt idx="20">
                  <c:v>29.9251</c:v>
                </c:pt>
                <c:pt idx="21">
                  <c:v>34.840400000000002</c:v>
                </c:pt>
                <c:pt idx="22">
                  <c:v>40.557200000000002</c:v>
                </c:pt>
                <c:pt idx="23">
                  <c:v>47.271099999999997</c:v>
                </c:pt>
                <c:pt idx="24">
                  <c:v>55.013100000000001</c:v>
                </c:pt>
                <c:pt idx="25">
                  <c:v>64.044200000000004</c:v>
                </c:pt>
                <c:pt idx="26">
                  <c:v>74.555700000000002</c:v>
                </c:pt>
                <c:pt idx="27">
                  <c:v>86.871700000000004</c:v>
                </c:pt>
                <c:pt idx="28">
                  <c:v>101.205</c:v>
                </c:pt>
                <c:pt idx="29">
                  <c:v>117.748</c:v>
                </c:pt>
                <c:pt idx="30">
                  <c:v>137.017</c:v>
                </c:pt>
                <c:pt idx="31">
                  <c:v>159.36600000000001</c:v>
                </c:pt>
                <c:pt idx="32">
                  <c:v>185.172</c:v>
                </c:pt>
                <c:pt idx="33">
                  <c:v>215.05500000000001</c:v>
                </c:pt>
                <c:pt idx="34">
                  <c:v>249.74</c:v>
                </c:pt>
                <c:pt idx="35">
                  <c:v>289.64999999999998</c:v>
                </c:pt>
                <c:pt idx="36">
                  <c:v>335.40800000000002</c:v>
                </c:pt>
                <c:pt idx="37">
                  <c:v>388.137</c:v>
                </c:pt>
                <c:pt idx="38">
                  <c:v>448.37599999999998</c:v>
                </c:pt>
                <c:pt idx="39">
                  <c:v>515.43700000000001</c:v>
                </c:pt>
                <c:pt idx="40">
                  <c:v>591.40200000000004</c:v>
                </c:pt>
                <c:pt idx="41">
                  <c:v>619.65200000000004</c:v>
                </c:pt>
              </c:numCache>
            </c:numRef>
          </c:yVal>
          <c:smooth val="0"/>
          <c:extLst>
            <c:ext xmlns:c16="http://schemas.microsoft.com/office/drawing/2014/chart" uri="{C3380CC4-5D6E-409C-BE32-E72D297353CC}">
              <c16:uniqueId val="{00000005-6CC6-4DA7-89DB-97A754CF2631}"/>
            </c:ext>
          </c:extLst>
        </c:ser>
        <c:dLbls>
          <c:showLegendKey val="0"/>
          <c:showVal val="0"/>
          <c:showCatName val="0"/>
          <c:showSerName val="0"/>
          <c:showPercent val="0"/>
          <c:showBubbleSize val="0"/>
        </c:dLbls>
        <c:axId val="-97857552"/>
        <c:axId val="-97859728"/>
        <c:extLst>
          <c:ext xmlns:c15="http://schemas.microsoft.com/office/drawing/2012/chart" uri="{02D57815-91ED-43cb-92C2-25804820EDAC}">
            <c15:filteredScatterSeries>
              <c15:ser>
                <c:idx val="3"/>
                <c:order val="3"/>
                <c:tx>
                  <c:v>Esfuerzo del aceite de palma, con temperatura de operación de 20ºC</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extLst>
                      <c:ext uri="{02D57815-91ED-43cb-92C2-25804820EDAC}">
                        <c15:formulaRef>
                          <c15:sqref>'todas las graficas palma'!$T$5:$T$46</c15:sqref>
                        </c15:formulaRef>
                      </c:ext>
                    </c:extLst>
                    <c:numCache>
                      <c:formatCode>0.000</c:formatCode>
                      <c:ptCount val="42"/>
                      <c:pt idx="0">
                        <c:v>100.008</c:v>
                      </c:pt>
                      <c:pt idx="1">
                        <c:v>116.602</c:v>
                      </c:pt>
                      <c:pt idx="2">
                        <c:v>135.94399999999999</c:v>
                      </c:pt>
                      <c:pt idx="3">
                        <c:v>158.49799999999999</c:v>
                      </c:pt>
                      <c:pt idx="4">
                        <c:v>184.798</c:v>
                      </c:pt>
                      <c:pt idx="5">
                        <c:v>215.46199999999999</c:v>
                      </c:pt>
                      <c:pt idx="6">
                        <c:v>251.22</c:v>
                      </c:pt>
                      <c:pt idx="7">
                        <c:v>292.88400000000001</c:v>
                      </c:pt>
                      <c:pt idx="8">
                        <c:v>341.48700000000002</c:v>
                      </c:pt>
                      <c:pt idx="9">
                        <c:v>398.13400000000001</c:v>
                      </c:pt>
                      <c:pt idx="10">
                        <c:v>464.18400000000003</c:v>
                      </c:pt>
                      <c:pt idx="11">
                        <c:v>541.21199999999999</c:v>
                      </c:pt>
                      <c:pt idx="12">
                        <c:v>631.01800000000003</c:v>
                      </c:pt>
                      <c:pt idx="13">
                        <c:v>735.68799999999999</c:v>
                      </c:pt>
                      <c:pt idx="14">
                        <c:v>857.80499999999995</c:v>
                      </c:pt>
                      <c:pt idx="15">
                        <c:v>1000.1</c:v>
                      </c:pt>
                      <c:pt idx="16">
                        <c:v>1165.92</c:v>
                      </c:pt>
                      <c:pt idx="17">
                        <c:v>1359.53</c:v>
                      </c:pt>
                      <c:pt idx="18">
                        <c:v>1585.07</c:v>
                      </c:pt>
                      <c:pt idx="19">
                        <c:v>1848.14</c:v>
                      </c:pt>
                      <c:pt idx="20">
                        <c:v>2154.4699999999998</c:v>
                      </c:pt>
                      <c:pt idx="21">
                        <c:v>2512.29</c:v>
                      </c:pt>
                      <c:pt idx="22">
                        <c:v>2929.09</c:v>
                      </c:pt>
                      <c:pt idx="23">
                        <c:v>3414.97</c:v>
                      </c:pt>
                      <c:pt idx="24">
                        <c:v>3981.49</c:v>
                      </c:pt>
                      <c:pt idx="25">
                        <c:v>4642.12</c:v>
                      </c:pt>
                      <c:pt idx="26">
                        <c:v>5412.19</c:v>
                      </c:pt>
                      <c:pt idx="27">
                        <c:v>6310.11</c:v>
                      </c:pt>
                      <c:pt idx="28">
                        <c:v>7357.47</c:v>
                      </c:pt>
                      <c:pt idx="29">
                        <c:v>8578.06</c:v>
                      </c:pt>
                      <c:pt idx="30">
                        <c:v>10001</c:v>
                      </c:pt>
                      <c:pt idx="31">
                        <c:v>11660.3</c:v>
                      </c:pt>
                      <c:pt idx="32">
                        <c:v>13594.7</c:v>
                      </c:pt>
                      <c:pt idx="33">
                        <c:v>15850.6</c:v>
                      </c:pt>
                      <c:pt idx="34">
                        <c:v>18480.099999999999</c:v>
                      </c:pt>
                      <c:pt idx="35">
                        <c:v>21548.1</c:v>
                      </c:pt>
                      <c:pt idx="36">
                        <c:v>25122.7</c:v>
                      </c:pt>
                      <c:pt idx="37">
                        <c:v>29292.5</c:v>
                      </c:pt>
                      <c:pt idx="38">
                        <c:v>34150.5</c:v>
                      </c:pt>
                      <c:pt idx="39">
                        <c:v>39818.199999999997</c:v>
                      </c:pt>
                      <c:pt idx="40">
                        <c:v>46420.3</c:v>
                      </c:pt>
                      <c:pt idx="41">
                        <c:v>49010.8</c:v>
                      </c:pt>
                    </c:numCache>
                  </c:numRef>
                </c:xVal>
                <c:yVal>
                  <c:numRef>
                    <c:extLst>
                      <c:ext uri="{02D57815-91ED-43cb-92C2-25804820EDAC}">
                        <c15:formulaRef>
                          <c15:sqref>'todas las graficas palma'!$S$5:$S$46</c15:sqref>
                        </c15:formulaRef>
                      </c:ext>
                    </c:extLst>
                    <c:numCache>
                      <c:formatCode>#,##0.00</c:formatCode>
                      <c:ptCount val="42"/>
                      <c:pt idx="0">
                        <c:v>727.53700000000003</c:v>
                      </c:pt>
                      <c:pt idx="1">
                        <c:v>700</c:v>
                      </c:pt>
                      <c:pt idx="2">
                        <c:v>682.76900000000001</c:v>
                      </c:pt>
                      <c:pt idx="3">
                        <c:v>595.91099999999994</c:v>
                      </c:pt>
                      <c:pt idx="4">
                        <c:v>559.548</c:v>
                      </c:pt>
                      <c:pt idx="5">
                        <c:v>542.95699999999999</c:v>
                      </c:pt>
                      <c:pt idx="6">
                        <c:v>577.40899999999999</c:v>
                      </c:pt>
                      <c:pt idx="7">
                        <c:v>551.755</c:v>
                      </c:pt>
                      <c:pt idx="8">
                        <c:v>538.83000000000004</c:v>
                      </c:pt>
                      <c:pt idx="9">
                        <c:v>514.51900000000001</c:v>
                      </c:pt>
                      <c:pt idx="10">
                        <c:v>484.399</c:v>
                      </c:pt>
                      <c:pt idx="11">
                        <c:v>475.04</c:v>
                      </c:pt>
                      <c:pt idx="12">
                        <c:v>469.19299999999998</c:v>
                      </c:pt>
                      <c:pt idx="13">
                        <c:v>418.44200000000001</c:v>
                      </c:pt>
                      <c:pt idx="14">
                        <c:v>394.18099999999998</c:v>
                      </c:pt>
                      <c:pt idx="15">
                        <c:v>389.77</c:v>
                      </c:pt>
                      <c:pt idx="16">
                        <c:v>356.16</c:v>
                      </c:pt>
                      <c:pt idx="17">
                        <c:v>344.589</c:v>
                      </c:pt>
                      <c:pt idx="18">
                        <c:v>340.19799999999998</c:v>
                      </c:pt>
                      <c:pt idx="19">
                        <c:v>356.02800000000002</c:v>
                      </c:pt>
                      <c:pt idx="20">
                        <c:v>348.85300000000001</c:v>
                      </c:pt>
                      <c:pt idx="21">
                        <c:v>339.959</c:v>
                      </c:pt>
                      <c:pt idx="22">
                        <c:v>359.30599999999998</c:v>
                      </c:pt>
                      <c:pt idx="23">
                        <c:v>438.69299999999998</c:v>
                      </c:pt>
                      <c:pt idx="24">
                        <c:v>534.76199999999994</c:v>
                      </c:pt>
                      <c:pt idx="25">
                        <c:v>689.72199999999998</c:v>
                      </c:pt>
                      <c:pt idx="26">
                        <c:v>693.54</c:v>
                      </c:pt>
                      <c:pt idx="27">
                        <c:v>697.35799999999995</c:v>
                      </c:pt>
                      <c:pt idx="28">
                        <c:v>701.17600000000004</c:v>
                      </c:pt>
                      <c:pt idx="29">
                        <c:v>704.99400000000003</c:v>
                      </c:pt>
                      <c:pt idx="30">
                        <c:v>708.81200000000001</c:v>
                      </c:pt>
                      <c:pt idx="31">
                        <c:v>735.21500000000003</c:v>
                      </c:pt>
                      <c:pt idx="32">
                        <c:v>737.17</c:v>
                      </c:pt>
                      <c:pt idx="33">
                        <c:v>729.58900000000006</c:v>
                      </c:pt>
                      <c:pt idx="34">
                        <c:v>754.84</c:v>
                      </c:pt>
                      <c:pt idx="35">
                        <c:v>730.31600000000003</c:v>
                      </c:pt>
                      <c:pt idx="36">
                        <c:v>714.68</c:v>
                      </c:pt>
                      <c:pt idx="37">
                        <c:v>678.01400000000001</c:v>
                      </c:pt>
                      <c:pt idx="38">
                        <c:v>657.93399999999997</c:v>
                      </c:pt>
                      <c:pt idx="39">
                        <c:v>633.32259999999997</c:v>
                      </c:pt>
                      <c:pt idx="40">
                        <c:v>608.71119999999996</c:v>
                      </c:pt>
                      <c:pt idx="41">
                        <c:v>584.09979999999996</c:v>
                      </c:pt>
                    </c:numCache>
                  </c:numRef>
                </c:yVal>
                <c:smooth val="0"/>
                <c:extLst>
                  <c:ext xmlns:c16="http://schemas.microsoft.com/office/drawing/2014/chart" uri="{C3380CC4-5D6E-409C-BE32-E72D297353CC}">
                    <c16:uniqueId val="{00000006-6CC6-4DA7-89DB-97A754CF2631}"/>
                  </c:ext>
                </c:extLst>
              </c15:ser>
            </c15:filteredScatterSeries>
          </c:ext>
        </c:extLst>
      </c:scatterChart>
      <c:valAx>
        <c:axId val="-97857552"/>
        <c:scaling>
          <c:orientation val="minMax"/>
          <c:max val="50100"/>
          <c:min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Velocidad de cizalla (1/seg)</a:t>
                </a:r>
              </a:p>
            </c:rich>
          </c:tx>
          <c:layout>
            <c:manualLayout>
              <c:xMode val="edge"/>
              <c:yMode val="edge"/>
              <c:x val="0.38168878190292083"/>
              <c:y val="0.76758864065271248"/>
            </c:manualLayout>
          </c:layout>
          <c:overlay val="0"/>
          <c:spPr>
            <a:noFill/>
            <a:ln>
              <a:noFill/>
            </a:ln>
            <a:effectLst/>
          </c:spPr>
        </c:title>
        <c:numFmt formatCode="0.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7859728"/>
        <c:crosses val="autoZero"/>
        <c:crossBetween val="midCat"/>
      </c:valAx>
      <c:valAx>
        <c:axId val="-97859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Esfuerzo del aceite de palma (Pa)</a:t>
                </a:r>
              </a:p>
            </c:rich>
          </c:tx>
          <c:layout>
            <c:manualLayout>
              <c:xMode val="edge"/>
              <c:yMode val="edge"/>
              <c:x val="3.00764922953786E-2"/>
              <c:y val="0.1751556105776384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7857552"/>
        <c:crosses val="autoZero"/>
        <c:crossBetween val="midCat"/>
      </c:valAx>
      <c:spPr>
        <a:noFill/>
        <a:ln>
          <a:noFill/>
        </a:ln>
        <a:effectLst/>
      </c:spPr>
    </c:plotArea>
    <c:legend>
      <c:legendPos val="r"/>
      <c:layout>
        <c:manualLayout>
          <c:xMode val="edge"/>
          <c:yMode val="edge"/>
          <c:x val="2.7937692208187797E-2"/>
          <c:y val="0.83001046270550505"/>
          <c:w val="0.93602627175577613"/>
          <c:h val="0.169322093270997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Viscosidad del aceite de palma vs Velocidad de cizalla </a:t>
            </a:r>
          </a:p>
        </c:rich>
      </c:tx>
      <c:overlay val="0"/>
      <c:spPr>
        <a:noFill/>
        <a:ln>
          <a:noFill/>
        </a:ln>
        <a:effectLst/>
      </c:spPr>
    </c:title>
    <c:autoTitleDeleted val="0"/>
    <c:plotArea>
      <c:layout>
        <c:manualLayout>
          <c:layoutTarget val="inner"/>
          <c:xMode val="edge"/>
          <c:yMode val="edge"/>
          <c:x val="0.16847631109986036"/>
          <c:y val="0.1406446167696789"/>
          <c:w val="0.73267736419311225"/>
          <c:h val="0.56101741394097049"/>
        </c:manualLayout>
      </c:layout>
      <c:scatterChart>
        <c:scatterStyle val="lineMarker"/>
        <c:varyColors val="0"/>
        <c:ser>
          <c:idx val="0"/>
          <c:order val="0"/>
          <c:tx>
            <c:v>Viscosidad del aceite de palma, con temperatura de operación de 110ºC</c:v>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4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C9-426A-92EA-BEF04F8C151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'todas las graficas palma'!$D$5:$D$46</c:f>
              <c:numCache>
                <c:formatCode>0.0000</c:formatCode>
                <c:ptCount val="42"/>
                <c:pt idx="0">
                  <c:v>100.054</c:v>
                </c:pt>
                <c:pt idx="1">
                  <c:v>116.655</c:v>
                </c:pt>
                <c:pt idx="2">
                  <c:v>136.01400000000001</c:v>
                </c:pt>
                <c:pt idx="3">
                  <c:v>158.57499999999999</c:v>
                </c:pt>
                <c:pt idx="4">
                  <c:v>184.881</c:v>
                </c:pt>
                <c:pt idx="5">
                  <c:v>215.56899999999999</c:v>
                </c:pt>
                <c:pt idx="6">
                  <c:v>251.327</c:v>
                </c:pt>
                <c:pt idx="7">
                  <c:v>293.024</c:v>
                </c:pt>
                <c:pt idx="8">
                  <c:v>341.65600000000001</c:v>
                </c:pt>
                <c:pt idx="9">
                  <c:v>398.32400000000001</c:v>
                </c:pt>
                <c:pt idx="10">
                  <c:v>464.40300000000002</c:v>
                </c:pt>
                <c:pt idx="11">
                  <c:v>541.48</c:v>
                </c:pt>
                <c:pt idx="12">
                  <c:v>631.28800000000001</c:v>
                </c:pt>
                <c:pt idx="13">
                  <c:v>736.06299999999999</c:v>
                </c:pt>
                <c:pt idx="14">
                  <c:v>858.18499999999995</c:v>
                </c:pt>
                <c:pt idx="15">
                  <c:v>1000.28</c:v>
                </c:pt>
                <c:pt idx="16">
                  <c:v>1166.19</c:v>
                </c:pt>
                <c:pt idx="17">
                  <c:v>1359.75</c:v>
                </c:pt>
                <c:pt idx="18">
                  <c:v>1585.36</c:v>
                </c:pt>
                <c:pt idx="19">
                  <c:v>1848.37</c:v>
                </c:pt>
                <c:pt idx="20">
                  <c:v>2155.0500000000002</c:v>
                </c:pt>
                <c:pt idx="21">
                  <c:v>2512.52</c:v>
                </c:pt>
                <c:pt idx="22">
                  <c:v>2929.49</c:v>
                </c:pt>
                <c:pt idx="23">
                  <c:v>3415.8</c:v>
                </c:pt>
                <c:pt idx="24">
                  <c:v>3982.5</c:v>
                </c:pt>
                <c:pt idx="25">
                  <c:v>4643.17</c:v>
                </c:pt>
                <c:pt idx="26">
                  <c:v>5413.4</c:v>
                </c:pt>
                <c:pt idx="27">
                  <c:v>6311.58</c:v>
                </c:pt>
                <c:pt idx="28">
                  <c:v>7358.48</c:v>
                </c:pt>
                <c:pt idx="29">
                  <c:v>8579.1200000000008</c:v>
                </c:pt>
                <c:pt idx="30">
                  <c:v>10002.700000000001</c:v>
                </c:pt>
                <c:pt idx="31">
                  <c:v>11662.6</c:v>
                </c:pt>
                <c:pt idx="32">
                  <c:v>13597.7</c:v>
                </c:pt>
                <c:pt idx="33">
                  <c:v>15855.6</c:v>
                </c:pt>
                <c:pt idx="34">
                  <c:v>18485.5</c:v>
                </c:pt>
                <c:pt idx="35">
                  <c:v>21553.5</c:v>
                </c:pt>
                <c:pt idx="36">
                  <c:v>25126.799999999999</c:v>
                </c:pt>
                <c:pt idx="37">
                  <c:v>29295.4</c:v>
                </c:pt>
                <c:pt idx="38">
                  <c:v>34155.1</c:v>
                </c:pt>
                <c:pt idx="39">
                  <c:v>39821.9</c:v>
                </c:pt>
                <c:pt idx="40">
                  <c:v>46426.9</c:v>
                </c:pt>
                <c:pt idx="41" formatCode="0.00">
                  <c:v>48969.9</c:v>
                </c:pt>
              </c:numCache>
            </c:numRef>
          </c:xVal>
          <c:yVal>
            <c:numRef>
              <c:f>'todas las graficas palma'!$E$5:$E$46</c:f>
              <c:numCache>
                <c:formatCode>#,##0.00000</c:formatCode>
                <c:ptCount val="42"/>
                <c:pt idx="0">
                  <c:v>2.4486600000000001E-3</c:v>
                </c:pt>
                <c:pt idx="1">
                  <c:v>2.4375500000000001E-3</c:v>
                </c:pt>
                <c:pt idx="2">
                  <c:v>2.3884900000000001E-3</c:v>
                </c:pt>
                <c:pt idx="3">
                  <c:v>2.3812099999999999E-3</c:v>
                </c:pt>
                <c:pt idx="4">
                  <c:v>2.3852399999999998E-3</c:v>
                </c:pt>
                <c:pt idx="5">
                  <c:v>2.37031E-3</c:v>
                </c:pt>
                <c:pt idx="6">
                  <c:v>2.3626799999999998E-3</c:v>
                </c:pt>
                <c:pt idx="7">
                  <c:v>2.35688E-3</c:v>
                </c:pt>
                <c:pt idx="8">
                  <c:v>2.3624000000000002E-3</c:v>
                </c:pt>
                <c:pt idx="9">
                  <c:v>2.3711800000000001E-3</c:v>
                </c:pt>
                <c:pt idx="10">
                  <c:v>2.3662599999999998E-3</c:v>
                </c:pt>
                <c:pt idx="11">
                  <c:v>2.3638800000000001E-3</c:v>
                </c:pt>
                <c:pt idx="12">
                  <c:v>2.3773000000000002E-3</c:v>
                </c:pt>
                <c:pt idx="13">
                  <c:v>2.3879299999999999E-3</c:v>
                </c:pt>
                <c:pt idx="14">
                  <c:v>2.39076E-3</c:v>
                </c:pt>
                <c:pt idx="15">
                  <c:v>2.3887000000000001E-3</c:v>
                </c:pt>
                <c:pt idx="16">
                  <c:v>2.38273E-3</c:v>
                </c:pt>
                <c:pt idx="17">
                  <c:v>2.3813300000000001E-3</c:v>
                </c:pt>
                <c:pt idx="18">
                  <c:v>2.37871E-3</c:v>
                </c:pt>
                <c:pt idx="19">
                  <c:v>2.3772799999999998E-3</c:v>
                </c:pt>
                <c:pt idx="20">
                  <c:v>2.37769E-3</c:v>
                </c:pt>
                <c:pt idx="21">
                  <c:v>2.3811100000000001E-3</c:v>
                </c:pt>
                <c:pt idx="22">
                  <c:v>2.38485E-3</c:v>
                </c:pt>
                <c:pt idx="23">
                  <c:v>2.3924900000000002E-3</c:v>
                </c:pt>
                <c:pt idx="24">
                  <c:v>2.3962900000000001E-3</c:v>
                </c:pt>
                <c:pt idx="25">
                  <c:v>2.3953799999999999E-3</c:v>
                </c:pt>
                <c:pt idx="26">
                  <c:v>2.3943100000000002E-3</c:v>
                </c:pt>
                <c:pt idx="27">
                  <c:v>2.4001399999999998E-3</c:v>
                </c:pt>
                <c:pt idx="28">
                  <c:v>2.4083199999999998E-3</c:v>
                </c:pt>
                <c:pt idx="29">
                  <c:v>2.41398E-3</c:v>
                </c:pt>
                <c:pt idx="30">
                  <c:v>2.4165800000000002E-3</c:v>
                </c:pt>
                <c:pt idx="31">
                  <c:v>2.4215600000000001E-3</c:v>
                </c:pt>
                <c:pt idx="32">
                  <c:v>2.4262300000000001E-3</c:v>
                </c:pt>
                <c:pt idx="33">
                  <c:v>2.42209E-3</c:v>
                </c:pt>
                <c:pt idx="34">
                  <c:v>2.4210600000000001E-3</c:v>
                </c:pt>
                <c:pt idx="35">
                  <c:v>2.4144000000000001E-3</c:v>
                </c:pt>
                <c:pt idx="36">
                  <c:v>2.4068399999999999E-3</c:v>
                </c:pt>
                <c:pt idx="37">
                  <c:v>2.4071000000000001E-3</c:v>
                </c:pt>
                <c:pt idx="38">
                  <c:v>2.3969E-3</c:v>
                </c:pt>
                <c:pt idx="39">
                  <c:v>2.3739500000000001E-3</c:v>
                </c:pt>
                <c:pt idx="40">
                  <c:v>2.35133E-3</c:v>
                </c:pt>
                <c:pt idx="41">
                  <c:v>2.3280499999999999E-3</c:v>
                </c:pt>
              </c:numCache>
            </c:numRef>
          </c:yVal>
          <c:smooth val="0"/>
          <c:extLst>
            <c:ext xmlns:c16="http://schemas.microsoft.com/office/drawing/2014/chart" uri="{C3380CC4-5D6E-409C-BE32-E72D297353CC}">
              <c16:uniqueId val="{00000001-A0C9-426A-92EA-BEF04F8C1514}"/>
            </c:ext>
          </c:extLst>
        </c:ser>
        <c:ser>
          <c:idx val="1"/>
          <c:order val="1"/>
          <c:tx>
            <c:v>Viscosidad del aceite de palma, con temperatura de operación de 80ºC</c:v>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Lbl>
              <c:idx val="4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C9-426A-92EA-BEF04F8C151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'todas las graficas palma'!$I$5:$I$46</c:f>
              <c:numCache>
                <c:formatCode>0.000</c:formatCode>
                <c:ptCount val="42"/>
                <c:pt idx="0">
                  <c:v>100.054</c:v>
                </c:pt>
                <c:pt idx="1">
                  <c:v>116.655</c:v>
                </c:pt>
                <c:pt idx="2">
                  <c:v>136.01400000000001</c:v>
                </c:pt>
                <c:pt idx="3">
                  <c:v>158.57499999999999</c:v>
                </c:pt>
                <c:pt idx="4">
                  <c:v>184.881</c:v>
                </c:pt>
                <c:pt idx="5">
                  <c:v>215.56899999999999</c:v>
                </c:pt>
                <c:pt idx="6">
                  <c:v>251.327</c:v>
                </c:pt>
                <c:pt idx="7">
                  <c:v>293.024</c:v>
                </c:pt>
                <c:pt idx="8">
                  <c:v>341.65600000000001</c:v>
                </c:pt>
                <c:pt idx="9">
                  <c:v>398.32400000000001</c:v>
                </c:pt>
                <c:pt idx="10">
                  <c:v>464.40300000000002</c:v>
                </c:pt>
                <c:pt idx="11">
                  <c:v>541.48</c:v>
                </c:pt>
                <c:pt idx="12">
                  <c:v>631.28800000000001</c:v>
                </c:pt>
                <c:pt idx="13">
                  <c:v>736.06299999999999</c:v>
                </c:pt>
                <c:pt idx="14">
                  <c:v>858.18499999999995</c:v>
                </c:pt>
                <c:pt idx="15">
                  <c:v>1000.55</c:v>
                </c:pt>
                <c:pt idx="16">
                  <c:v>1166.58</c:v>
                </c:pt>
                <c:pt idx="17">
                  <c:v>1360.17</c:v>
                </c:pt>
                <c:pt idx="18">
                  <c:v>1585.84</c:v>
                </c:pt>
                <c:pt idx="19">
                  <c:v>1848.92</c:v>
                </c:pt>
                <c:pt idx="20">
                  <c:v>2155.8200000000002</c:v>
                </c:pt>
                <c:pt idx="21">
                  <c:v>2513.37</c:v>
                </c:pt>
                <c:pt idx="22">
                  <c:v>2930.34</c:v>
                </c:pt>
                <c:pt idx="23">
                  <c:v>3416.47</c:v>
                </c:pt>
                <c:pt idx="24">
                  <c:v>3983.61</c:v>
                </c:pt>
                <c:pt idx="25">
                  <c:v>4644.21</c:v>
                </c:pt>
                <c:pt idx="26">
                  <c:v>5414.93</c:v>
                </c:pt>
                <c:pt idx="27">
                  <c:v>6313.37</c:v>
                </c:pt>
                <c:pt idx="28">
                  <c:v>7360.98</c:v>
                </c:pt>
                <c:pt idx="29">
                  <c:v>8581.44</c:v>
                </c:pt>
                <c:pt idx="30">
                  <c:v>10005.799999999999</c:v>
                </c:pt>
                <c:pt idx="31">
                  <c:v>11666</c:v>
                </c:pt>
                <c:pt idx="32">
                  <c:v>13600.9</c:v>
                </c:pt>
                <c:pt idx="33">
                  <c:v>15858.4</c:v>
                </c:pt>
                <c:pt idx="34">
                  <c:v>18488.2</c:v>
                </c:pt>
                <c:pt idx="35">
                  <c:v>21555.9</c:v>
                </c:pt>
                <c:pt idx="36">
                  <c:v>25133</c:v>
                </c:pt>
                <c:pt idx="37">
                  <c:v>29303.599999999999</c:v>
                </c:pt>
                <c:pt idx="38">
                  <c:v>34164.199999999997</c:v>
                </c:pt>
                <c:pt idx="39">
                  <c:v>39834.6</c:v>
                </c:pt>
                <c:pt idx="40">
                  <c:v>46443.199999999997</c:v>
                </c:pt>
                <c:pt idx="41" formatCode="#,##0.000">
                  <c:v>49005.3</c:v>
                </c:pt>
              </c:numCache>
            </c:numRef>
          </c:xVal>
          <c:yVal>
            <c:numRef>
              <c:f>'todas las graficas palma'!$J$5:$J$46</c:f>
              <c:numCache>
                <c:formatCode>#,##0.0000</c:formatCode>
                <c:ptCount val="42"/>
                <c:pt idx="0">
                  <c:v>5.0997400000000002E-3</c:v>
                </c:pt>
                <c:pt idx="1">
                  <c:v>5.0405700000000003E-3</c:v>
                </c:pt>
                <c:pt idx="2">
                  <c:v>5.02865E-3</c:v>
                </c:pt>
                <c:pt idx="3">
                  <c:v>5.0784699999999999E-3</c:v>
                </c:pt>
                <c:pt idx="4">
                  <c:v>5.0466399999999998E-3</c:v>
                </c:pt>
                <c:pt idx="5">
                  <c:v>5.01885E-3</c:v>
                </c:pt>
                <c:pt idx="6">
                  <c:v>5.0375999999999997E-3</c:v>
                </c:pt>
                <c:pt idx="7">
                  <c:v>5.0174599999999996E-3</c:v>
                </c:pt>
                <c:pt idx="8">
                  <c:v>5.02295E-3</c:v>
                </c:pt>
                <c:pt idx="9">
                  <c:v>5.0273899999999996E-3</c:v>
                </c:pt>
                <c:pt idx="10">
                  <c:v>5.0308200000000001E-3</c:v>
                </c:pt>
                <c:pt idx="11">
                  <c:v>5.0203100000000001E-3</c:v>
                </c:pt>
                <c:pt idx="12">
                  <c:v>5.0153699999999999E-3</c:v>
                </c:pt>
                <c:pt idx="13">
                  <c:v>5.0160500000000002E-3</c:v>
                </c:pt>
                <c:pt idx="14">
                  <c:v>5.0268500000000002E-3</c:v>
                </c:pt>
                <c:pt idx="15">
                  <c:v>5.0295899999999996E-3</c:v>
                </c:pt>
                <c:pt idx="16">
                  <c:v>5.0309500000000002E-3</c:v>
                </c:pt>
                <c:pt idx="17">
                  <c:v>5.0233500000000002E-3</c:v>
                </c:pt>
                <c:pt idx="18">
                  <c:v>5.0183199999999997E-3</c:v>
                </c:pt>
                <c:pt idx="19">
                  <c:v>5.0127499999999998E-3</c:v>
                </c:pt>
                <c:pt idx="20">
                  <c:v>5.0083799999999998E-3</c:v>
                </c:pt>
                <c:pt idx="21">
                  <c:v>5.0041699999999996E-3</c:v>
                </c:pt>
                <c:pt idx="22">
                  <c:v>5.00936E-3</c:v>
                </c:pt>
                <c:pt idx="23">
                  <c:v>5.0207400000000001E-3</c:v>
                </c:pt>
                <c:pt idx="24">
                  <c:v>5.0208800000000001E-3</c:v>
                </c:pt>
                <c:pt idx="25">
                  <c:v>5.0150100000000003E-3</c:v>
                </c:pt>
                <c:pt idx="26">
                  <c:v>5.00396E-3</c:v>
                </c:pt>
                <c:pt idx="27">
                  <c:v>5.0034399999999996E-3</c:v>
                </c:pt>
                <c:pt idx="28">
                  <c:v>4.9940599999999998E-3</c:v>
                </c:pt>
                <c:pt idx="29">
                  <c:v>4.9965900000000004E-3</c:v>
                </c:pt>
                <c:pt idx="30">
                  <c:v>4.9970600000000002E-3</c:v>
                </c:pt>
                <c:pt idx="31">
                  <c:v>4.9859400000000003E-3</c:v>
                </c:pt>
                <c:pt idx="32">
                  <c:v>4.9772699999999998E-3</c:v>
                </c:pt>
                <c:pt idx="33">
                  <c:v>4.9668200000000003E-3</c:v>
                </c:pt>
                <c:pt idx="34">
                  <c:v>4.9579400000000001E-3</c:v>
                </c:pt>
                <c:pt idx="35">
                  <c:v>4.9497400000000002E-3</c:v>
                </c:pt>
                <c:pt idx="36">
                  <c:v>4.9531109999999996E-3</c:v>
                </c:pt>
                <c:pt idx="37">
                  <c:v>4.9482500000000004E-3</c:v>
                </c:pt>
                <c:pt idx="38">
                  <c:v>4.9350949999999996E-3</c:v>
                </c:pt>
                <c:pt idx="39">
                  <c:v>4.92451E-3</c:v>
                </c:pt>
                <c:pt idx="40">
                  <c:v>4.9123159999999999E-3</c:v>
                </c:pt>
                <c:pt idx="41">
                  <c:v>4.9066175E-3</c:v>
                </c:pt>
              </c:numCache>
            </c:numRef>
          </c:yVal>
          <c:smooth val="0"/>
          <c:extLst>
            <c:ext xmlns:c16="http://schemas.microsoft.com/office/drawing/2014/chart" uri="{C3380CC4-5D6E-409C-BE32-E72D297353CC}">
              <c16:uniqueId val="{00000003-A0C9-426A-92EA-BEF04F8C1514}"/>
            </c:ext>
          </c:extLst>
        </c:ser>
        <c:ser>
          <c:idx val="2"/>
          <c:order val="2"/>
          <c:tx>
            <c:v>Viscosidad del aceite de palma, con temperatura de operación de 50ºC</c:v>
          </c:tx>
          <c:spPr>
            <a:ln w="19050" cap="rnd">
              <a:solidFill>
                <a:schemeClr val="accent3"/>
              </a:solidFill>
              <a:round/>
            </a:ln>
            <a:effectLst/>
          </c:spPr>
          <c:marker>
            <c:symbol val="circle"/>
            <c:size val="5"/>
            <c:spPr>
              <a:solidFill>
                <a:schemeClr val="accent3"/>
              </a:solidFill>
              <a:ln w="9525">
                <a:solidFill>
                  <a:schemeClr val="accent3"/>
                </a:solidFill>
              </a:ln>
              <a:effectLst/>
            </c:spPr>
          </c:marker>
          <c:dLbls>
            <c:dLbl>
              <c:idx val="4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0C9-426A-92EA-BEF04F8C151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'todas las graficas palma'!$N$5:$N$46</c:f>
              <c:numCache>
                <c:formatCode>#,##0.00</c:formatCode>
                <c:ptCount val="42"/>
                <c:pt idx="0">
                  <c:v>100</c:v>
                </c:pt>
                <c:pt idx="1">
                  <c:v>116.59</c:v>
                </c:pt>
                <c:pt idx="2">
                  <c:v>135.947</c:v>
                </c:pt>
                <c:pt idx="3">
                  <c:v>158.49799999999999</c:v>
                </c:pt>
                <c:pt idx="4">
                  <c:v>184.81299999999999</c:v>
                </c:pt>
                <c:pt idx="5">
                  <c:v>215.464</c:v>
                </c:pt>
                <c:pt idx="6">
                  <c:v>251.21100000000001</c:v>
                </c:pt>
                <c:pt idx="7">
                  <c:v>292.90600000000001</c:v>
                </c:pt>
                <c:pt idx="8">
                  <c:v>341.48599999999999</c:v>
                </c:pt>
                <c:pt idx="9">
                  <c:v>398.11900000000003</c:v>
                </c:pt>
                <c:pt idx="10">
                  <c:v>464.173</c:v>
                </c:pt>
                <c:pt idx="11">
                  <c:v>541.18899999999996</c:v>
                </c:pt>
                <c:pt idx="12">
                  <c:v>631.01900000000001</c:v>
                </c:pt>
                <c:pt idx="13">
                  <c:v>735.69399999999996</c:v>
                </c:pt>
                <c:pt idx="14">
                  <c:v>857.77499999999998</c:v>
                </c:pt>
                <c:pt idx="15">
                  <c:v>1000.1</c:v>
                </c:pt>
                <c:pt idx="16">
                  <c:v>1166.07</c:v>
                </c:pt>
                <c:pt idx="17">
                  <c:v>1359.41</c:v>
                </c:pt>
                <c:pt idx="18">
                  <c:v>1584.97</c:v>
                </c:pt>
                <c:pt idx="19">
                  <c:v>1847.86</c:v>
                </c:pt>
                <c:pt idx="20">
                  <c:v>2154.59</c:v>
                </c:pt>
                <c:pt idx="21">
                  <c:v>2511.9899999999998</c:v>
                </c:pt>
                <c:pt idx="22">
                  <c:v>2928.56</c:v>
                </c:pt>
                <c:pt idx="23">
                  <c:v>3414.68</c:v>
                </c:pt>
                <c:pt idx="24">
                  <c:v>3981.5</c:v>
                </c:pt>
                <c:pt idx="25">
                  <c:v>4642.0600000000004</c:v>
                </c:pt>
                <c:pt idx="26">
                  <c:v>5412.19</c:v>
                </c:pt>
                <c:pt idx="27">
                  <c:v>6310.01</c:v>
                </c:pt>
                <c:pt idx="28">
                  <c:v>7356.92</c:v>
                </c:pt>
                <c:pt idx="29">
                  <c:v>8577.6</c:v>
                </c:pt>
                <c:pt idx="30">
                  <c:v>10001</c:v>
                </c:pt>
                <c:pt idx="31">
                  <c:v>11660.7</c:v>
                </c:pt>
                <c:pt idx="32">
                  <c:v>13595.2</c:v>
                </c:pt>
                <c:pt idx="33">
                  <c:v>15850.1</c:v>
                </c:pt>
                <c:pt idx="34">
                  <c:v>18480.3</c:v>
                </c:pt>
                <c:pt idx="35">
                  <c:v>21545.1</c:v>
                </c:pt>
                <c:pt idx="36">
                  <c:v>25120.9</c:v>
                </c:pt>
                <c:pt idx="37">
                  <c:v>29288.5</c:v>
                </c:pt>
                <c:pt idx="38">
                  <c:v>34148.6</c:v>
                </c:pt>
                <c:pt idx="39">
                  <c:v>39813.4</c:v>
                </c:pt>
                <c:pt idx="40">
                  <c:v>46418.7</c:v>
                </c:pt>
                <c:pt idx="41">
                  <c:v>49003.4</c:v>
                </c:pt>
              </c:numCache>
            </c:numRef>
          </c:xVal>
          <c:yVal>
            <c:numRef>
              <c:f>'todas las graficas palma'!$O$5:$O$46</c:f>
              <c:numCache>
                <c:formatCode>#,##0.0000</c:formatCode>
                <c:ptCount val="42"/>
                <c:pt idx="0">
                  <c:v>1.4288199999999999E-2</c:v>
                </c:pt>
                <c:pt idx="1">
                  <c:v>1.42617E-2</c:v>
                </c:pt>
                <c:pt idx="2">
                  <c:v>1.4190599999999999E-2</c:v>
                </c:pt>
                <c:pt idx="3">
                  <c:v>1.414E-2</c:v>
                </c:pt>
                <c:pt idx="4">
                  <c:v>1.41149E-2</c:v>
                </c:pt>
                <c:pt idx="5">
                  <c:v>1.40617E-2</c:v>
                </c:pt>
                <c:pt idx="6">
                  <c:v>1.40348E-2</c:v>
                </c:pt>
                <c:pt idx="7">
                  <c:v>1.4002300000000001E-2</c:v>
                </c:pt>
                <c:pt idx="8">
                  <c:v>1.4003099999999999E-2</c:v>
                </c:pt>
                <c:pt idx="9">
                  <c:v>1.3997900000000001E-2</c:v>
                </c:pt>
                <c:pt idx="10">
                  <c:v>1.39878E-2</c:v>
                </c:pt>
                <c:pt idx="11">
                  <c:v>1.3980100000000001E-2</c:v>
                </c:pt>
                <c:pt idx="12">
                  <c:v>1.39913E-2</c:v>
                </c:pt>
                <c:pt idx="13">
                  <c:v>1.39746E-2</c:v>
                </c:pt>
                <c:pt idx="14">
                  <c:v>1.3965099999999999E-2</c:v>
                </c:pt>
                <c:pt idx="15">
                  <c:v>1.39563E-2</c:v>
                </c:pt>
                <c:pt idx="16">
                  <c:v>1.3944399999999999E-2</c:v>
                </c:pt>
                <c:pt idx="17">
                  <c:v>1.39241E-2</c:v>
                </c:pt>
                <c:pt idx="18">
                  <c:v>1.39033E-2</c:v>
                </c:pt>
                <c:pt idx="19">
                  <c:v>1.3894500000000001E-2</c:v>
                </c:pt>
                <c:pt idx="20">
                  <c:v>1.3889E-2</c:v>
                </c:pt>
                <c:pt idx="21">
                  <c:v>1.3869599999999999E-2</c:v>
                </c:pt>
                <c:pt idx="22">
                  <c:v>1.3848900000000001E-2</c:v>
                </c:pt>
                <c:pt idx="23">
                  <c:v>1.38435E-2</c:v>
                </c:pt>
                <c:pt idx="24">
                  <c:v>1.38172E-2</c:v>
                </c:pt>
                <c:pt idx="25">
                  <c:v>1.37965E-2</c:v>
                </c:pt>
                <c:pt idx="26">
                  <c:v>1.37755E-2</c:v>
                </c:pt>
                <c:pt idx="27">
                  <c:v>1.37673E-2</c:v>
                </c:pt>
                <c:pt idx="28">
                  <c:v>1.37564E-2</c:v>
                </c:pt>
                <c:pt idx="29">
                  <c:v>1.3727400000000001E-2</c:v>
                </c:pt>
                <c:pt idx="30">
                  <c:v>1.37004E-2</c:v>
                </c:pt>
                <c:pt idx="31">
                  <c:v>1.3667E-2</c:v>
                </c:pt>
                <c:pt idx="32">
                  <c:v>1.36204E-2</c:v>
                </c:pt>
                <c:pt idx="33">
                  <c:v>1.3568E-2</c:v>
                </c:pt>
                <c:pt idx="34">
                  <c:v>1.3513900000000001E-2</c:v>
                </c:pt>
                <c:pt idx="35">
                  <c:v>1.34439E-2</c:v>
                </c:pt>
                <c:pt idx="36">
                  <c:v>1.33518E-2</c:v>
                </c:pt>
                <c:pt idx="37">
                  <c:v>1.32522E-2</c:v>
                </c:pt>
                <c:pt idx="38">
                  <c:v>1.31301E-2</c:v>
                </c:pt>
                <c:pt idx="39">
                  <c:v>1.2946300000000001E-2</c:v>
                </c:pt>
                <c:pt idx="40">
                  <c:v>1.2740599999999999E-2</c:v>
                </c:pt>
                <c:pt idx="41">
                  <c:v>1.2645099999999999E-2</c:v>
                </c:pt>
              </c:numCache>
            </c:numRef>
          </c:yVal>
          <c:smooth val="0"/>
          <c:extLst>
            <c:ext xmlns:c16="http://schemas.microsoft.com/office/drawing/2014/chart" uri="{C3380CC4-5D6E-409C-BE32-E72D297353CC}">
              <c16:uniqueId val="{00000005-A0C9-426A-92EA-BEF04F8C1514}"/>
            </c:ext>
          </c:extLst>
        </c:ser>
        <c:dLbls>
          <c:showLegendKey val="0"/>
          <c:showVal val="0"/>
          <c:showCatName val="0"/>
          <c:showSerName val="0"/>
          <c:showPercent val="0"/>
          <c:showBubbleSize val="0"/>
        </c:dLbls>
        <c:axId val="-97864624"/>
        <c:axId val="-97862992"/>
        <c:extLst>
          <c:ext xmlns:c15="http://schemas.microsoft.com/office/drawing/2012/chart" uri="{02D57815-91ED-43cb-92C2-25804820EDAC}">
            <c15:filteredScatterSeries>
              <c15:ser>
                <c:idx val="3"/>
                <c:order val="3"/>
                <c:tx>
                  <c:v>Esfuerzo del aceite de palma, con temperatura de operación de 20ºC</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extLst>
                      <c:ext uri="{02D57815-91ED-43cb-92C2-25804820EDAC}">
                        <c15:formulaRef>
                          <c15:sqref>'todas las graficas palma'!$T$5:$T$46</c15:sqref>
                        </c15:formulaRef>
                      </c:ext>
                    </c:extLst>
                    <c:numCache>
                      <c:formatCode>0.000</c:formatCode>
                      <c:ptCount val="42"/>
                      <c:pt idx="0">
                        <c:v>100.008</c:v>
                      </c:pt>
                      <c:pt idx="1">
                        <c:v>116.602</c:v>
                      </c:pt>
                      <c:pt idx="2">
                        <c:v>135.94399999999999</c:v>
                      </c:pt>
                      <c:pt idx="3">
                        <c:v>158.49799999999999</c:v>
                      </c:pt>
                      <c:pt idx="4">
                        <c:v>184.798</c:v>
                      </c:pt>
                      <c:pt idx="5">
                        <c:v>215.46199999999999</c:v>
                      </c:pt>
                      <c:pt idx="6">
                        <c:v>251.22</c:v>
                      </c:pt>
                      <c:pt idx="7">
                        <c:v>292.88400000000001</c:v>
                      </c:pt>
                      <c:pt idx="8">
                        <c:v>341.48700000000002</c:v>
                      </c:pt>
                      <c:pt idx="9">
                        <c:v>398.13400000000001</c:v>
                      </c:pt>
                      <c:pt idx="10">
                        <c:v>464.18400000000003</c:v>
                      </c:pt>
                      <c:pt idx="11">
                        <c:v>541.21199999999999</c:v>
                      </c:pt>
                      <c:pt idx="12">
                        <c:v>631.01800000000003</c:v>
                      </c:pt>
                      <c:pt idx="13">
                        <c:v>735.68799999999999</c:v>
                      </c:pt>
                      <c:pt idx="14">
                        <c:v>857.80499999999995</c:v>
                      </c:pt>
                      <c:pt idx="15">
                        <c:v>1000.1</c:v>
                      </c:pt>
                      <c:pt idx="16">
                        <c:v>1165.92</c:v>
                      </c:pt>
                      <c:pt idx="17">
                        <c:v>1359.53</c:v>
                      </c:pt>
                      <c:pt idx="18">
                        <c:v>1585.07</c:v>
                      </c:pt>
                      <c:pt idx="19">
                        <c:v>1848.14</c:v>
                      </c:pt>
                      <c:pt idx="20">
                        <c:v>2154.4699999999998</c:v>
                      </c:pt>
                      <c:pt idx="21">
                        <c:v>2512.29</c:v>
                      </c:pt>
                      <c:pt idx="22">
                        <c:v>2929.09</c:v>
                      </c:pt>
                      <c:pt idx="23">
                        <c:v>3414.97</c:v>
                      </c:pt>
                      <c:pt idx="24">
                        <c:v>3981.49</c:v>
                      </c:pt>
                      <c:pt idx="25">
                        <c:v>4642.12</c:v>
                      </c:pt>
                      <c:pt idx="26">
                        <c:v>5412.19</c:v>
                      </c:pt>
                      <c:pt idx="27">
                        <c:v>6310.11</c:v>
                      </c:pt>
                      <c:pt idx="28">
                        <c:v>7357.47</c:v>
                      </c:pt>
                      <c:pt idx="29">
                        <c:v>8578.06</c:v>
                      </c:pt>
                      <c:pt idx="30">
                        <c:v>10001</c:v>
                      </c:pt>
                      <c:pt idx="31">
                        <c:v>11660.3</c:v>
                      </c:pt>
                      <c:pt idx="32">
                        <c:v>13594.7</c:v>
                      </c:pt>
                      <c:pt idx="33">
                        <c:v>15850.6</c:v>
                      </c:pt>
                      <c:pt idx="34">
                        <c:v>18480.099999999999</c:v>
                      </c:pt>
                      <c:pt idx="35">
                        <c:v>21548.1</c:v>
                      </c:pt>
                      <c:pt idx="36">
                        <c:v>25122.7</c:v>
                      </c:pt>
                      <c:pt idx="37">
                        <c:v>29292.5</c:v>
                      </c:pt>
                      <c:pt idx="38">
                        <c:v>34150.5</c:v>
                      </c:pt>
                      <c:pt idx="39">
                        <c:v>39818.199999999997</c:v>
                      </c:pt>
                      <c:pt idx="40">
                        <c:v>46420.3</c:v>
                      </c:pt>
                      <c:pt idx="41">
                        <c:v>49010.8</c:v>
                      </c:pt>
                    </c:numCache>
                  </c:numRef>
                </c:xVal>
                <c:yVal>
                  <c:numRef>
                    <c:extLst>
                      <c:ext uri="{02D57815-91ED-43cb-92C2-25804820EDAC}">
                        <c15:formulaRef>
                          <c15:sqref>'todas las graficas palma'!$S$5:$S$46</c15:sqref>
                        </c15:formulaRef>
                      </c:ext>
                    </c:extLst>
                    <c:numCache>
                      <c:formatCode>#,##0.00</c:formatCode>
                      <c:ptCount val="42"/>
                      <c:pt idx="0">
                        <c:v>727.53700000000003</c:v>
                      </c:pt>
                      <c:pt idx="1">
                        <c:v>700</c:v>
                      </c:pt>
                      <c:pt idx="2">
                        <c:v>682.76900000000001</c:v>
                      </c:pt>
                      <c:pt idx="3">
                        <c:v>595.91099999999994</c:v>
                      </c:pt>
                      <c:pt idx="4">
                        <c:v>559.548</c:v>
                      </c:pt>
                      <c:pt idx="5">
                        <c:v>542.95699999999999</c:v>
                      </c:pt>
                      <c:pt idx="6">
                        <c:v>577.40899999999999</c:v>
                      </c:pt>
                      <c:pt idx="7">
                        <c:v>551.755</c:v>
                      </c:pt>
                      <c:pt idx="8">
                        <c:v>538.83000000000004</c:v>
                      </c:pt>
                      <c:pt idx="9">
                        <c:v>514.51900000000001</c:v>
                      </c:pt>
                      <c:pt idx="10">
                        <c:v>484.399</c:v>
                      </c:pt>
                      <c:pt idx="11">
                        <c:v>475.04</c:v>
                      </c:pt>
                      <c:pt idx="12">
                        <c:v>469.19299999999998</c:v>
                      </c:pt>
                      <c:pt idx="13">
                        <c:v>418.44200000000001</c:v>
                      </c:pt>
                      <c:pt idx="14">
                        <c:v>394.18099999999998</c:v>
                      </c:pt>
                      <c:pt idx="15">
                        <c:v>389.77</c:v>
                      </c:pt>
                      <c:pt idx="16">
                        <c:v>356.16</c:v>
                      </c:pt>
                      <c:pt idx="17">
                        <c:v>344.589</c:v>
                      </c:pt>
                      <c:pt idx="18">
                        <c:v>340.19799999999998</c:v>
                      </c:pt>
                      <c:pt idx="19">
                        <c:v>356.02800000000002</c:v>
                      </c:pt>
                      <c:pt idx="20">
                        <c:v>348.85300000000001</c:v>
                      </c:pt>
                      <c:pt idx="21">
                        <c:v>339.959</c:v>
                      </c:pt>
                      <c:pt idx="22">
                        <c:v>359.30599999999998</c:v>
                      </c:pt>
                      <c:pt idx="23">
                        <c:v>438.69299999999998</c:v>
                      </c:pt>
                      <c:pt idx="24">
                        <c:v>534.76199999999994</c:v>
                      </c:pt>
                      <c:pt idx="25">
                        <c:v>689.72199999999998</c:v>
                      </c:pt>
                      <c:pt idx="26">
                        <c:v>693.54</c:v>
                      </c:pt>
                      <c:pt idx="27">
                        <c:v>697.35799999999995</c:v>
                      </c:pt>
                      <c:pt idx="28">
                        <c:v>701.17600000000004</c:v>
                      </c:pt>
                      <c:pt idx="29">
                        <c:v>704.99400000000003</c:v>
                      </c:pt>
                      <c:pt idx="30">
                        <c:v>708.81200000000001</c:v>
                      </c:pt>
                      <c:pt idx="31">
                        <c:v>735.21500000000003</c:v>
                      </c:pt>
                      <c:pt idx="32">
                        <c:v>737.17</c:v>
                      </c:pt>
                      <c:pt idx="33">
                        <c:v>729.58900000000006</c:v>
                      </c:pt>
                      <c:pt idx="34">
                        <c:v>754.84</c:v>
                      </c:pt>
                      <c:pt idx="35">
                        <c:v>730.31600000000003</c:v>
                      </c:pt>
                      <c:pt idx="36">
                        <c:v>714.68</c:v>
                      </c:pt>
                      <c:pt idx="37">
                        <c:v>678.01400000000001</c:v>
                      </c:pt>
                      <c:pt idx="38">
                        <c:v>657.93399999999997</c:v>
                      </c:pt>
                      <c:pt idx="39">
                        <c:v>633.32259999999997</c:v>
                      </c:pt>
                      <c:pt idx="40">
                        <c:v>608.71119999999996</c:v>
                      </c:pt>
                      <c:pt idx="41">
                        <c:v>584.09979999999996</c:v>
                      </c:pt>
                    </c:numCache>
                  </c:numRef>
                </c:yVal>
                <c:smooth val="0"/>
                <c:extLst>
                  <c:ext xmlns:c16="http://schemas.microsoft.com/office/drawing/2014/chart" uri="{C3380CC4-5D6E-409C-BE32-E72D297353CC}">
                    <c16:uniqueId val="{00000006-A0C9-426A-92EA-BEF04F8C1514}"/>
                  </c:ext>
                </c:extLst>
              </c15:ser>
            </c15:filteredScatterSeries>
          </c:ext>
        </c:extLst>
      </c:scatterChart>
      <c:valAx>
        <c:axId val="-97864624"/>
        <c:scaling>
          <c:orientation val="minMax"/>
          <c:max val="500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Velocidad de cizalla (1/seg)</a:t>
                </a:r>
              </a:p>
            </c:rich>
          </c:tx>
          <c:layout>
            <c:manualLayout>
              <c:xMode val="edge"/>
              <c:yMode val="edge"/>
              <c:x val="0.38168878190292083"/>
              <c:y val="0.76758864065271248"/>
            </c:manualLayout>
          </c:layout>
          <c:overlay val="0"/>
          <c:spPr>
            <a:noFill/>
            <a:ln>
              <a:noFill/>
            </a:ln>
            <a:effectLst/>
          </c:spPr>
        </c:title>
        <c:numFmt formatCode="0.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7862992"/>
        <c:crosses val="autoZero"/>
        <c:crossBetween val="midCat"/>
      </c:valAx>
      <c:valAx>
        <c:axId val="-97862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Viscosidad del aceite de palma (Pa)</a:t>
                </a:r>
              </a:p>
            </c:rich>
          </c:tx>
          <c:layout>
            <c:manualLayout>
              <c:xMode val="edge"/>
              <c:yMode val="edge"/>
              <c:x val="6.1244453087411109E-3"/>
              <c:y val="0.16209971670252327"/>
            </c:manualLayout>
          </c:layout>
          <c:overlay val="0"/>
          <c:spPr>
            <a:noFill/>
            <a:ln>
              <a:noFill/>
            </a:ln>
            <a:effectLst/>
          </c:spPr>
        </c:title>
        <c:numFmt formatCode="#,##0.0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7864624"/>
        <c:crosses val="autoZero"/>
        <c:crossBetween val="midCat"/>
      </c:valAx>
      <c:spPr>
        <a:noFill/>
        <a:ln>
          <a:noFill/>
        </a:ln>
        <a:effectLst/>
      </c:spPr>
    </c:plotArea>
    <c:legend>
      <c:legendPos val="r"/>
      <c:layout>
        <c:manualLayout>
          <c:xMode val="edge"/>
          <c:yMode val="edge"/>
          <c:x val="2.7937692208187797E-2"/>
          <c:y val="0.83001046270550505"/>
          <c:w val="0.93602627175577613"/>
          <c:h val="0.169322093270997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Esfuerzo del acceite de palmite vs Velocidad de cizalla.</a:t>
            </a:r>
          </a:p>
        </c:rich>
      </c:tx>
      <c:overlay val="0"/>
      <c:spPr>
        <a:noFill/>
        <a:ln>
          <a:noFill/>
        </a:ln>
        <a:effectLst/>
      </c:spPr>
    </c:title>
    <c:autoTitleDeleted val="0"/>
    <c:plotArea>
      <c:layout>
        <c:manualLayout>
          <c:layoutTarget val="inner"/>
          <c:xMode val="edge"/>
          <c:yMode val="edge"/>
          <c:x val="0.11831599486722059"/>
          <c:y val="0.17132003792709172"/>
          <c:w val="0.75806737162213267"/>
          <c:h val="0.46860752168719405"/>
        </c:manualLayout>
      </c:layout>
      <c:scatterChart>
        <c:scatterStyle val="lineMarker"/>
        <c:varyColors val="0"/>
        <c:ser>
          <c:idx val="0"/>
          <c:order val="0"/>
          <c:tx>
            <c:v>Esfuerzo del aceite de palmiste, con temperatura de operación de 110ºC</c:v>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4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D0-4969-B1FC-2DF0A62CA0B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'todas las graficas del palmiste'!$E$5:$E$46</c:f>
              <c:numCache>
                <c:formatCode>0</c:formatCode>
                <c:ptCount val="42"/>
                <c:pt idx="0">
                  <c:v>100</c:v>
                </c:pt>
                <c:pt idx="1">
                  <c:v>116.59099999999999</c:v>
                </c:pt>
                <c:pt idx="2">
                  <c:v>135.93600000000001</c:v>
                </c:pt>
                <c:pt idx="3">
                  <c:v>158.489</c:v>
                </c:pt>
                <c:pt idx="4">
                  <c:v>184.785</c:v>
                </c:pt>
                <c:pt idx="5">
                  <c:v>215.44399999999999</c:v>
                </c:pt>
                <c:pt idx="6">
                  <c:v>251.18899999999999</c:v>
                </c:pt>
                <c:pt idx="7">
                  <c:v>292.86500000000001</c:v>
                </c:pt>
                <c:pt idx="8">
                  <c:v>341.45400000000001</c:v>
                </c:pt>
                <c:pt idx="9">
                  <c:v>398.10700000000003</c:v>
                </c:pt>
                <c:pt idx="10">
                  <c:v>464.15899999999999</c:v>
                </c:pt>
                <c:pt idx="11">
                  <c:v>541.16899999999998</c:v>
                </c:pt>
                <c:pt idx="12">
                  <c:v>630.95699999999999</c:v>
                </c:pt>
                <c:pt idx="13">
                  <c:v>735.64300000000003</c:v>
                </c:pt>
                <c:pt idx="14">
                  <c:v>857.69500000000005</c:v>
                </c:pt>
                <c:pt idx="15">
                  <c:v>999.99900000000002</c:v>
                </c:pt>
                <c:pt idx="16">
                  <c:v>1165.9100000000001</c:v>
                </c:pt>
                <c:pt idx="17">
                  <c:v>1359.36</c:v>
                </c:pt>
                <c:pt idx="18">
                  <c:v>1584.89</c:v>
                </c:pt>
                <c:pt idx="19">
                  <c:v>1847.85</c:v>
                </c:pt>
                <c:pt idx="20">
                  <c:v>2154.44</c:v>
                </c:pt>
                <c:pt idx="21">
                  <c:v>2510.64</c:v>
                </c:pt>
                <c:pt idx="22">
                  <c:v>2926.84</c:v>
                </c:pt>
                <c:pt idx="23">
                  <c:v>3412.37</c:v>
                </c:pt>
                <c:pt idx="24">
                  <c:v>3978.51</c:v>
                </c:pt>
                <c:pt idx="25">
                  <c:v>4638.5200000000004</c:v>
                </c:pt>
                <c:pt idx="26">
                  <c:v>5408.69</c:v>
                </c:pt>
                <c:pt idx="27">
                  <c:v>6304.82</c:v>
                </c:pt>
                <c:pt idx="28">
                  <c:v>7351.52</c:v>
                </c:pt>
                <c:pt idx="29">
                  <c:v>8571.76</c:v>
                </c:pt>
                <c:pt idx="30">
                  <c:v>9994.51</c:v>
                </c:pt>
                <c:pt idx="31">
                  <c:v>11653.1</c:v>
                </c:pt>
                <c:pt idx="32">
                  <c:v>13586.9</c:v>
                </c:pt>
                <c:pt idx="33">
                  <c:v>15840.8</c:v>
                </c:pt>
                <c:pt idx="34">
                  <c:v>18465.8</c:v>
                </c:pt>
                <c:pt idx="35">
                  <c:v>21532.2</c:v>
                </c:pt>
                <c:pt idx="36">
                  <c:v>25105.7</c:v>
                </c:pt>
                <c:pt idx="37">
                  <c:v>29271.4</c:v>
                </c:pt>
                <c:pt idx="38">
                  <c:v>34121.800000000003</c:v>
                </c:pt>
                <c:pt idx="39">
                  <c:v>39787.5</c:v>
                </c:pt>
                <c:pt idx="40">
                  <c:v>46389.5</c:v>
                </c:pt>
                <c:pt idx="41">
                  <c:v>48969.9</c:v>
                </c:pt>
              </c:numCache>
            </c:numRef>
          </c:xVal>
          <c:yVal>
            <c:numRef>
              <c:f>'todas las graficas del palmiste'!$D$5:$D$46</c:f>
              <c:numCache>
                <c:formatCode>General</c:formatCode>
                <c:ptCount val="42"/>
                <c:pt idx="0">
                  <c:v>0.37061699999999997</c:v>
                </c:pt>
                <c:pt idx="1">
                  <c:v>0.431029</c:v>
                </c:pt>
                <c:pt idx="2">
                  <c:v>0.50370099999999995</c:v>
                </c:pt>
                <c:pt idx="3">
                  <c:v>0.58672100000000005</c:v>
                </c:pt>
                <c:pt idx="4">
                  <c:v>0.68131200000000003</c:v>
                </c:pt>
                <c:pt idx="5">
                  <c:v>0.79510400000000003</c:v>
                </c:pt>
                <c:pt idx="6">
                  <c:v>0.93462500000000004</c:v>
                </c:pt>
                <c:pt idx="7" formatCode="#,##0.000">
                  <c:v>1.0782499999999999</c:v>
                </c:pt>
                <c:pt idx="8" formatCode="#,##0.000">
                  <c:v>1.2670399999999999</c:v>
                </c:pt>
                <c:pt idx="9" formatCode="#,##0.000">
                  <c:v>1.4670399999999999</c:v>
                </c:pt>
                <c:pt idx="10" formatCode="#,##0.000">
                  <c:v>1.7098899999999999</c:v>
                </c:pt>
                <c:pt idx="11" formatCode="#,##0.000">
                  <c:v>1.9935499999999999</c:v>
                </c:pt>
                <c:pt idx="12" formatCode="#,##0.000">
                  <c:v>2.3222700000000001</c:v>
                </c:pt>
                <c:pt idx="13" formatCode="#,##0.000">
                  <c:v>2.7101000000000002</c:v>
                </c:pt>
                <c:pt idx="14" formatCode="#,##0.000">
                  <c:v>3.1671900000000002</c:v>
                </c:pt>
                <c:pt idx="15" formatCode="#,##0.000">
                  <c:v>3.70614</c:v>
                </c:pt>
                <c:pt idx="16" formatCode="#,##0.000">
                  <c:v>4.3353900000000003</c:v>
                </c:pt>
                <c:pt idx="17" formatCode="#,##0.000">
                  <c:v>5.0915800000000004</c:v>
                </c:pt>
                <c:pt idx="18" formatCode="#,##0.000">
                  <c:v>6.00251</c:v>
                </c:pt>
                <c:pt idx="19" formatCode="#,##0.000">
                  <c:v>7.11721</c:v>
                </c:pt>
                <c:pt idx="20" formatCode="#,##0.000">
                  <c:v>8.4903999999999993</c:v>
                </c:pt>
                <c:pt idx="21" formatCode="#,##0.000">
                  <c:v>10.1311</c:v>
                </c:pt>
                <c:pt idx="22" formatCode="#,##0.000">
                  <c:v>11.324999999999999</c:v>
                </c:pt>
                <c:pt idx="23" formatCode="#,##0.000">
                  <c:v>12.0403660714286</c:v>
                </c:pt>
                <c:pt idx="24" formatCode="#,##0.000">
                  <c:v>13.1549104761904</c:v>
                </c:pt>
                <c:pt idx="25" formatCode="#,##0.000">
                  <c:v>14.269454880952299</c:v>
                </c:pt>
                <c:pt idx="26" formatCode="#,##0.000">
                  <c:v>15.3839992857143</c:v>
                </c:pt>
                <c:pt idx="27" formatCode="#,##0.000">
                  <c:v>16.4985436904762</c:v>
                </c:pt>
                <c:pt idx="28" formatCode="#,##0.000">
                  <c:v>17.613088095238101</c:v>
                </c:pt>
                <c:pt idx="29" formatCode="#,##0.000">
                  <c:v>18.727632499999999</c:v>
                </c:pt>
                <c:pt idx="30" formatCode="#,##0.000">
                  <c:v>19.842176904761899</c:v>
                </c:pt>
                <c:pt idx="31" formatCode="#,##0.000">
                  <c:v>20.9567213095238</c:v>
                </c:pt>
                <c:pt idx="32" formatCode="#,##0.000">
                  <c:v>22.071265714285701</c:v>
                </c:pt>
                <c:pt idx="33" formatCode="#,##0.000">
                  <c:v>23.185810119047598</c:v>
                </c:pt>
                <c:pt idx="34" formatCode="#,##0.000">
                  <c:v>24.300354523809499</c:v>
                </c:pt>
                <c:pt idx="35" formatCode="#,##0.000">
                  <c:v>25.4148989285714</c:v>
                </c:pt>
                <c:pt idx="36" formatCode="#,##0.000">
                  <c:v>26.529443333333301</c:v>
                </c:pt>
                <c:pt idx="37" formatCode="#,##0.000">
                  <c:v>27.643987738095198</c:v>
                </c:pt>
                <c:pt idx="38" formatCode="#,##0.000">
                  <c:v>28.758532142857099</c:v>
                </c:pt>
                <c:pt idx="39" formatCode="#,##0.000">
                  <c:v>29.873076547619</c:v>
                </c:pt>
                <c:pt idx="40" formatCode="#,##0.000">
                  <c:v>30.987620952380901</c:v>
                </c:pt>
                <c:pt idx="41" formatCode="#,##0.000">
                  <c:v>32.102165357142802</c:v>
                </c:pt>
              </c:numCache>
            </c:numRef>
          </c:yVal>
          <c:smooth val="0"/>
          <c:extLst>
            <c:ext xmlns:c16="http://schemas.microsoft.com/office/drawing/2014/chart" uri="{C3380CC4-5D6E-409C-BE32-E72D297353CC}">
              <c16:uniqueId val="{00000001-8AD0-4969-B1FC-2DF0A62CA0BF}"/>
            </c:ext>
          </c:extLst>
        </c:ser>
        <c:ser>
          <c:idx val="1"/>
          <c:order val="1"/>
          <c:tx>
            <c:v>Esfuerzo del aceite de palmiste, con temperatura de operación de 80ºC</c:v>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Lbl>
              <c:idx val="4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D0-4969-B1FC-2DF0A62CA0B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'todas las graficas del palmiste'!$J$5:$J$46</c:f>
              <c:numCache>
                <c:formatCode>0</c:formatCode>
                <c:ptCount val="42"/>
                <c:pt idx="0">
                  <c:v>100.015</c:v>
                </c:pt>
                <c:pt idx="1">
                  <c:v>116.604</c:v>
                </c:pt>
                <c:pt idx="2">
                  <c:v>135.947</c:v>
                </c:pt>
                <c:pt idx="3">
                  <c:v>158.50299999999999</c:v>
                </c:pt>
                <c:pt idx="4">
                  <c:v>184.80099999999999</c:v>
                </c:pt>
                <c:pt idx="5">
                  <c:v>215.46700000000001</c:v>
                </c:pt>
                <c:pt idx="6">
                  <c:v>251.221</c:v>
                </c:pt>
                <c:pt idx="7">
                  <c:v>292.899</c:v>
                </c:pt>
                <c:pt idx="8">
                  <c:v>341.47899999999998</c:v>
                </c:pt>
                <c:pt idx="9">
                  <c:v>398.15</c:v>
                </c:pt>
                <c:pt idx="10">
                  <c:v>464.209</c:v>
                </c:pt>
                <c:pt idx="11">
                  <c:v>541.20600000000002</c:v>
                </c:pt>
                <c:pt idx="12">
                  <c:v>631.005</c:v>
                </c:pt>
                <c:pt idx="13">
                  <c:v>735.71600000000001</c:v>
                </c:pt>
                <c:pt idx="14">
                  <c:v>857.75800000000004</c:v>
                </c:pt>
                <c:pt idx="15">
                  <c:v>1000.08</c:v>
                </c:pt>
                <c:pt idx="16">
                  <c:v>1165.95</c:v>
                </c:pt>
                <c:pt idx="17">
                  <c:v>1359.39</c:v>
                </c:pt>
                <c:pt idx="18">
                  <c:v>1584.91</c:v>
                </c:pt>
                <c:pt idx="19">
                  <c:v>1847.91</c:v>
                </c:pt>
                <c:pt idx="20">
                  <c:v>2154.4</c:v>
                </c:pt>
                <c:pt idx="21">
                  <c:v>2511.87</c:v>
                </c:pt>
                <c:pt idx="22">
                  <c:v>2928.72</c:v>
                </c:pt>
                <c:pt idx="23">
                  <c:v>3414.69</c:v>
                </c:pt>
                <c:pt idx="24">
                  <c:v>3981.2</c:v>
                </c:pt>
                <c:pt idx="25">
                  <c:v>4641.71</c:v>
                </c:pt>
                <c:pt idx="26">
                  <c:v>5411.65</c:v>
                </c:pt>
                <c:pt idx="27">
                  <c:v>6309.59</c:v>
                </c:pt>
                <c:pt idx="28">
                  <c:v>7356.23</c:v>
                </c:pt>
                <c:pt idx="29">
                  <c:v>8577.25</c:v>
                </c:pt>
                <c:pt idx="30">
                  <c:v>9999.82</c:v>
                </c:pt>
                <c:pt idx="31">
                  <c:v>11659.3</c:v>
                </c:pt>
                <c:pt idx="32">
                  <c:v>13594.6</c:v>
                </c:pt>
                <c:pt idx="33">
                  <c:v>15849.1</c:v>
                </c:pt>
                <c:pt idx="34">
                  <c:v>18479</c:v>
                </c:pt>
                <c:pt idx="35">
                  <c:v>21544</c:v>
                </c:pt>
                <c:pt idx="36">
                  <c:v>25119.5</c:v>
                </c:pt>
                <c:pt idx="37">
                  <c:v>29287.5</c:v>
                </c:pt>
                <c:pt idx="38">
                  <c:v>34147.300000000003</c:v>
                </c:pt>
                <c:pt idx="39">
                  <c:v>39813.800000000003</c:v>
                </c:pt>
                <c:pt idx="40">
                  <c:v>46417.2</c:v>
                </c:pt>
                <c:pt idx="41">
                  <c:v>49008.6</c:v>
                </c:pt>
              </c:numCache>
            </c:numRef>
          </c:xVal>
          <c:yVal>
            <c:numRef>
              <c:f>'todas las graficas del palmiste'!$I$5:$I$46</c:f>
              <c:numCache>
                <c:formatCode>#,##0.00</c:formatCode>
                <c:ptCount val="42"/>
                <c:pt idx="0">
                  <c:v>0.41878599999999999</c:v>
                </c:pt>
                <c:pt idx="1">
                  <c:v>0.48782599999999998</c:v>
                </c:pt>
                <c:pt idx="2">
                  <c:v>0.56808099999999995</c:v>
                </c:pt>
                <c:pt idx="3">
                  <c:v>0.66214300000000004</c:v>
                </c:pt>
                <c:pt idx="4">
                  <c:v>0.770173</c:v>
                </c:pt>
                <c:pt idx="5">
                  <c:v>0.89678400000000003</c:v>
                </c:pt>
                <c:pt idx="6">
                  <c:v>1.0445899999999999</c:v>
                </c:pt>
                <c:pt idx="7">
                  <c:v>1.2170700000000001</c:v>
                </c:pt>
                <c:pt idx="8">
                  <c:v>1.4188400000000001</c:v>
                </c:pt>
                <c:pt idx="9">
                  <c:v>1.6567400000000001</c:v>
                </c:pt>
                <c:pt idx="10">
                  <c:v>1.9302600000000001</c:v>
                </c:pt>
                <c:pt idx="11">
                  <c:v>2.2525200000000001</c:v>
                </c:pt>
                <c:pt idx="12">
                  <c:v>2.6257299999999999</c:v>
                </c:pt>
                <c:pt idx="13">
                  <c:v>3.0589900000000001</c:v>
                </c:pt>
                <c:pt idx="14">
                  <c:v>3.5723400000000001</c:v>
                </c:pt>
                <c:pt idx="15">
                  <c:v>4.1672000000000002</c:v>
                </c:pt>
                <c:pt idx="16">
                  <c:v>4.8634199999999996</c:v>
                </c:pt>
                <c:pt idx="17">
                  <c:v>5.6684200000000002</c:v>
                </c:pt>
                <c:pt idx="18">
                  <c:v>6.6076800000000002</c:v>
                </c:pt>
                <c:pt idx="19">
                  <c:v>7.7016299999999998</c:v>
                </c:pt>
                <c:pt idx="20">
                  <c:v>8.9885699999999993</c:v>
                </c:pt>
                <c:pt idx="21">
                  <c:v>10.4673</c:v>
                </c:pt>
                <c:pt idx="22">
                  <c:v>12.1944</c:v>
                </c:pt>
                <c:pt idx="23">
                  <c:v>14.208</c:v>
                </c:pt>
                <c:pt idx="24">
                  <c:v>16.5382</c:v>
                </c:pt>
                <c:pt idx="25">
                  <c:v>19.282900000000001</c:v>
                </c:pt>
                <c:pt idx="26">
                  <c:v>22.5199</c:v>
                </c:pt>
                <c:pt idx="27">
                  <c:v>26.261399999999998</c:v>
                </c:pt>
                <c:pt idx="28">
                  <c:v>30.642900000000001</c:v>
                </c:pt>
                <c:pt idx="29">
                  <c:v>35.7485</c:v>
                </c:pt>
                <c:pt idx="30">
                  <c:v>41.731299999999997</c:v>
                </c:pt>
                <c:pt idx="31">
                  <c:v>48.6571</c:v>
                </c:pt>
                <c:pt idx="32">
                  <c:v>56.724299999999999</c:v>
                </c:pt>
                <c:pt idx="33">
                  <c:v>66.031099999999995</c:v>
                </c:pt>
                <c:pt idx="34">
                  <c:v>76.761700000000005</c:v>
                </c:pt>
                <c:pt idx="35">
                  <c:v>89.212299999999999</c:v>
                </c:pt>
                <c:pt idx="36">
                  <c:v>103.23</c:v>
                </c:pt>
                <c:pt idx="37">
                  <c:v>119.46599999999999</c:v>
                </c:pt>
                <c:pt idx="38">
                  <c:v>137.72300000000001</c:v>
                </c:pt>
                <c:pt idx="39">
                  <c:v>158.16800000000001</c:v>
                </c:pt>
                <c:pt idx="40">
                  <c:v>181.148</c:v>
                </c:pt>
                <c:pt idx="41">
                  <c:v>189.584</c:v>
                </c:pt>
              </c:numCache>
            </c:numRef>
          </c:yVal>
          <c:smooth val="0"/>
          <c:extLst>
            <c:ext xmlns:c16="http://schemas.microsoft.com/office/drawing/2014/chart" uri="{C3380CC4-5D6E-409C-BE32-E72D297353CC}">
              <c16:uniqueId val="{00000003-8AD0-4969-B1FC-2DF0A62CA0BF}"/>
            </c:ext>
          </c:extLst>
        </c:ser>
        <c:ser>
          <c:idx val="2"/>
          <c:order val="2"/>
          <c:tx>
            <c:v>Esfuerzo del aceite de palmiste, con temperatura de operación de 50ºC</c:v>
          </c:tx>
          <c:spPr>
            <a:ln w="19050" cap="rnd">
              <a:solidFill>
                <a:schemeClr val="accent3"/>
              </a:solidFill>
              <a:round/>
            </a:ln>
            <a:effectLst/>
          </c:spPr>
          <c:marker>
            <c:symbol val="circle"/>
            <c:size val="5"/>
            <c:spPr>
              <a:solidFill>
                <a:schemeClr val="accent3"/>
              </a:solidFill>
              <a:ln w="9525">
                <a:solidFill>
                  <a:schemeClr val="accent3"/>
                </a:solidFill>
              </a:ln>
              <a:effectLst/>
            </c:spPr>
          </c:marker>
          <c:dLbls>
            <c:dLbl>
              <c:idx val="4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AD0-4969-B1FC-2DF0A62CA0B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'todas las graficas del palmiste'!$N$5:$N$46</c:f>
              <c:numCache>
                <c:formatCode>0.000</c:formatCode>
                <c:ptCount val="42"/>
                <c:pt idx="0">
                  <c:v>116.554</c:v>
                </c:pt>
                <c:pt idx="1">
                  <c:v>135.88800000000001</c:v>
                </c:pt>
                <c:pt idx="2">
                  <c:v>158.43199999999999</c:v>
                </c:pt>
                <c:pt idx="3">
                  <c:v>184.73099999999999</c:v>
                </c:pt>
                <c:pt idx="4">
                  <c:v>215.369</c:v>
                </c:pt>
                <c:pt idx="5">
                  <c:v>251.119</c:v>
                </c:pt>
                <c:pt idx="6">
                  <c:v>292.767</c:v>
                </c:pt>
                <c:pt idx="7">
                  <c:v>341.34899999999999</c:v>
                </c:pt>
                <c:pt idx="8">
                  <c:v>397.988</c:v>
                </c:pt>
                <c:pt idx="9">
                  <c:v>464.00599999999997</c:v>
                </c:pt>
                <c:pt idx="10">
                  <c:v>540.98299999999995</c:v>
                </c:pt>
                <c:pt idx="11">
                  <c:v>630.72299999999996</c:v>
                </c:pt>
                <c:pt idx="12">
                  <c:v>735.38099999999997</c:v>
                </c:pt>
                <c:pt idx="13">
                  <c:v>857.42200000000003</c:v>
                </c:pt>
                <c:pt idx="14">
                  <c:v>999.69</c:v>
                </c:pt>
                <c:pt idx="15">
                  <c:v>1165.5899999999999</c:v>
                </c:pt>
                <c:pt idx="16">
                  <c:v>1358.87</c:v>
                </c:pt>
                <c:pt idx="17">
                  <c:v>1584.36</c:v>
                </c:pt>
                <c:pt idx="18">
                  <c:v>1847.23</c:v>
                </c:pt>
                <c:pt idx="19">
                  <c:v>2153.66</c:v>
                </c:pt>
                <c:pt idx="20">
                  <c:v>2511.14</c:v>
                </c:pt>
                <c:pt idx="21">
                  <c:v>2927.94</c:v>
                </c:pt>
                <c:pt idx="22">
                  <c:v>3413.5</c:v>
                </c:pt>
                <c:pt idx="23">
                  <c:v>3979.82</c:v>
                </c:pt>
                <c:pt idx="24">
                  <c:v>4639.96</c:v>
                </c:pt>
                <c:pt idx="25">
                  <c:v>5410.2</c:v>
                </c:pt>
                <c:pt idx="26">
                  <c:v>6307.75</c:v>
                </c:pt>
                <c:pt idx="27">
                  <c:v>7353.98</c:v>
                </c:pt>
                <c:pt idx="28">
                  <c:v>8574.36</c:v>
                </c:pt>
                <c:pt idx="29">
                  <c:v>9996.6200000000008</c:v>
                </c:pt>
                <c:pt idx="30">
                  <c:v>11654.9</c:v>
                </c:pt>
                <c:pt idx="31">
                  <c:v>13589.6</c:v>
                </c:pt>
                <c:pt idx="32">
                  <c:v>15844.6</c:v>
                </c:pt>
                <c:pt idx="33">
                  <c:v>18472.599999999999</c:v>
                </c:pt>
                <c:pt idx="34">
                  <c:v>21537.8</c:v>
                </c:pt>
                <c:pt idx="35">
                  <c:v>25111.1</c:v>
                </c:pt>
                <c:pt idx="36">
                  <c:v>29276.7</c:v>
                </c:pt>
                <c:pt idx="37">
                  <c:v>34134</c:v>
                </c:pt>
                <c:pt idx="38">
                  <c:v>39800</c:v>
                </c:pt>
                <c:pt idx="39">
                  <c:v>46401.8</c:v>
                </c:pt>
                <c:pt idx="40">
                  <c:v>48988.3</c:v>
                </c:pt>
                <c:pt idx="41">
                  <c:v>49003.4</c:v>
                </c:pt>
              </c:numCache>
            </c:numRef>
          </c:xVal>
          <c:yVal>
            <c:numRef>
              <c:f>'todas las graficas del palmiste'!$M$5:$M$46</c:f>
              <c:numCache>
                <c:formatCode>#,##0.000</c:formatCode>
                <c:ptCount val="42"/>
                <c:pt idx="0">
                  <c:v>1.12018</c:v>
                </c:pt>
                <c:pt idx="1">
                  <c:v>1.3052900000000001</c:v>
                </c:pt>
                <c:pt idx="2">
                  <c:v>1.5196000000000001</c:v>
                </c:pt>
                <c:pt idx="3">
                  <c:v>1.7724</c:v>
                </c:pt>
                <c:pt idx="4">
                  <c:v>2.0669200000000001</c:v>
                </c:pt>
                <c:pt idx="5">
                  <c:v>2.4102899999999998</c:v>
                </c:pt>
                <c:pt idx="6">
                  <c:v>2.8091200000000001</c:v>
                </c:pt>
                <c:pt idx="7">
                  <c:v>3.2757299999999998</c:v>
                </c:pt>
                <c:pt idx="8">
                  <c:v>3.8205800000000001</c:v>
                </c:pt>
                <c:pt idx="9">
                  <c:v>4.4545500000000002</c:v>
                </c:pt>
                <c:pt idx="10">
                  <c:v>5.1954399999999996</c:v>
                </c:pt>
                <c:pt idx="11">
                  <c:v>6.0577399999999999</c:v>
                </c:pt>
                <c:pt idx="12">
                  <c:v>7.0580400000000001</c:v>
                </c:pt>
                <c:pt idx="13">
                  <c:v>8.2301900000000003</c:v>
                </c:pt>
                <c:pt idx="14">
                  <c:v>9.5973500000000005</c:v>
                </c:pt>
                <c:pt idx="15">
                  <c:v>11.1965</c:v>
                </c:pt>
                <c:pt idx="16">
                  <c:v>13.0685</c:v>
                </c:pt>
                <c:pt idx="17">
                  <c:v>15.237500000000001</c:v>
                </c:pt>
                <c:pt idx="18">
                  <c:v>17.751899999999999</c:v>
                </c:pt>
                <c:pt idx="19">
                  <c:v>20.686</c:v>
                </c:pt>
                <c:pt idx="20">
                  <c:v>24.1173</c:v>
                </c:pt>
                <c:pt idx="21">
                  <c:v>28.123100000000001</c:v>
                </c:pt>
                <c:pt idx="22">
                  <c:v>32.794400000000003</c:v>
                </c:pt>
                <c:pt idx="23">
                  <c:v>38.222799999999999</c:v>
                </c:pt>
                <c:pt idx="24">
                  <c:v>44.529899999999998</c:v>
                </c:pt>
                <c:pt idx="25">
                  <c:v>51.926000000000002</c:v>
                </c:pt>
                <c:pt idx="26">
                  <c:v>60.494900000000001</c:v>
                </c:pt>
                <c:pt idx="27">
                  <c:v>70.458200000000005</c:v>
                </c:pt>
                <c:pt idx="28">
                  <c:v>82.033000000000001</c:v>
                </c:pt>
                <c:pt idx="29">
                  <c:v>95.505399999999995</c:v>
                </c:pt>
                <c:pt idx="30">
                  <c:v>111.217</c:v>
                </c:pt>
                <c:pt idx="31">
                  <c:v>129.374</c:v>
                </c:pt>
                <c:pt idx="32">
                  <c:v>150.405</c:v>
                </c:pt>
                <c:pt idx="33">
                  <c:v>174.751</c:v>
                </c:pt>
                <c:pt idx="34">
                  <c:v>202.63</c:v>
                </c:pt>
                <c:pt idx="35">
                  <c:v>234.626</c:v>
                </c:pt>
                <c:pt idx="36">
                  <c:v>270.94400000000002</c:v>
                </c:pt>
                <c:pt idx="37">
                  <c:v>312.58999999999997</c:v>
                </c:pt>
                <c:pt idx="38">
                  <c:v>360.17399999999998</c:v>
                </c:pt>
                <c:pt idx="39">
                  <c:v>413.49599999999998</c:v>
                </c:pt>
                <c:pt idx="40">
                  <c:v>433.41500000000002</c:v>
                </c:pt>
                <c:pt idx="41">
                  <c:v>450.41500000000002</c:v>
                </c:pt>
              </c:numCache>
            </c:numRef>
          </c:yVal>
          <c:smooth val="0"/>
          <c:extLst>
            <c:ext xmlns:c16="http://schemas.microsoft.com/office/drawing/2014/chart" uri="{C3380CC4-5D6E-409C-BE32-E72D297353CC}">
              <c16:uniqueId val="{00000005-8AD0-4969-B1FC-2DF0A62CA0BF}"/>
            </c:ext>
          </c:extLst>
        </c:ser>
        <c:dLbls>
          <c:showLegendKey val="0"/>
          <c:showVal val="0"/>
          <c:showCatName val="0"/>
          <c:showSerName val="0"/>
          <c:showPercent val="0"/>
          <c:showBubbleSize val="0"/>
        </c:dLbls>
        <c:axId val="-97859184"/>
        <c:axId val="-97863536"/>
      </c:scatterChart>
      <c:valAx>
        <c:axId val="-97859184"/>
        <c:scaling>
          <c:orientation val="minMax"/>
          <c:max val="5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Velocidad de cizalla (1/seg)</a:t>
                </a:r>
              </a:p>
            </c:rich>
          </c:tx>
          <c:layout>
            <c:manualLayout>
              <c:xMode val="edge"/>
              <c:yMode val="edge"/>
              <c:x val="0.36460557775603969"/>
              <c:y val="0.73638317285042931"/>
            </c:manualLayout>
          </c:layout>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7863536"/>
        <c:crosses val="autoZero"/>
        <c:crossBetween val="midCat"/>
      </c:valAx>
      <c:valAx>
        <c:axId val="-97863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Esfuerzo del aceite de palmiste (Pa)</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7859184"/>
        <c:crosses val="autoZero"/>
        <c:crossBetween val="midCat"/>
      </c:valAx>
      <c:spPr>
        <a:noFill/>
        <a:ln>
          <a:noFill/>
        </a:ln>
        <a:effectLst/>
      </c:spPr>
    </c:plotArea>
    <c:legend>
      <c:legendPos val="r"/>
      <c:layout>
        <c:manualLayout>
          <c:xMode val="edge"/>
          <c:yMode val="edge"/>
          <c:x val="7.7198870852395463E-2"/>
          <c:y val="0.81264096150038045"/>
          <c:w val="0.81540276929777178"/>
          <c:h val="0.187140644095079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Viscocidad del acceite de palmite vs Velocidad de cizalla.</a:t>
            </a:r>
          </a:p>
        </c:rich>
      </c:tx>
      <c:overlay val="0"/>
      <c:spPr>
        <a:noFill/>
        <a:ln>
          <a:noFill/>
        </a:ln>
        <a:effectLst/>
      </c:spPr>
    </c:title>
    <c:autoTitleDeleted val="0"/>
    <c:plotArea>
      <c:layout>
        <c:manualLayout>
          <c:layoutTarget val="inner"/>
          <c:xMode val="edge"/>
          <c:yMode val="edge"/>
          <c:x val="0.11831599486722059"/>
          <c:y val="0.17132003792709172"/>
          <c:w val="0.75806737162213267"/>
          <c:h val="0.46860752168719405"/>
        </c:manualLayout>
      </c:layout>
      <c:scatterChart>
        <c:scatterStyle val="lineMarker"/>
        <c:varyColors val="0"/>
        <c:ser>
          <c:idx val="0"/>
          <c:order val="0"/>
          <c:tx>
            <c:v>Viscocidad del aceite de palmiste, con temperatura de operación de 110ºC</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'todas las graficas del palmiste'!$E$5:$E$46</c:f>
              <c:numCache>
                <c:formatCode>0</c:formatCode>
                <c:ptCount val="42"/>
                <c:pt idx="0">
                  <c:v>100</c:v>
                </c:pt>
                <c:pt idx="1">
                  <c:v>116.59099999999999</c:v>
                </c:pt>
                <c:pt idx="2">
                  <c:v>135.93600000000001</c:v>
                </c:pt>
                <c:pt idx="3">
                  <c:v>158.489</c:v>
                </c:pt>
                <c:pt idx="4">
                  <c:v>184.785</c:v>
                </c:pt>
                <c:pt idx="5">
                  <c:v>215.44399999999999</c:v>
                </c:pt>
                <c:pt idx="6">
                  <c:v>251.18899999999999</c:v>
                </c:pt>
                <c:pt idx="7">
                  <c:v>292.86500000000001</c:v>
                </c:pt>
                <c:pt idx="8">
                  <c:v>341.45400000000001</c:v>
                </c:pt>
                <c:pt idx="9">
                  <c:v>398.10700000000003</c:v>
                </c:pt>
                <c:pt idx="10">
                  <c:v>464.15899999999999</c:v>
                </c:pt>
                <c:pt idx="11">
                  <c:v>541.16899999999998</c:v>
                </c:pt>
                <c:pt idx="12">
                  <c:v>630.95699999999999</c:v>
                </c:pt>
                <c:pt idx="13">
                  <c:v>735.64300000000003</c:v>
                </c:pt>
                <c:pt idx="14">
                  <c:v>857.69500000000005</c:v>
                </c:pt>
                <c:pt idx="15">
                  <c:v>999.99900000000002</c:v>
                </c:pt>
                <c:pt idx="16">
                  <c:v>1165.9100000000001</c:v>
                </c:pt>
                <c:pt idx="17">
                  <c:v>1359.36</c:v>
                </c:pt>
                <c:pt idx="18">
                  <c:v>1584.89</c:v>
                </c:pt>
                <c:pt idx="19">
                  <c:v>1847.85</c:v>
                </c:pt>
                <c:pt idx="20">
                  <c:v>2154.44</c:v>
                </c:pt>
                <c:pt idx="21">
                  <c:v>2510.64</c:v>
                </c:pt>
                <c:pt idx="22">
                  <c:v>2926.84</c:v>
                </c:pt>
                <c:pt idx="23">
                  <c:v>3412.37</c:v>
                </c:pt>
                <c:pt idx="24">
                  <c:v>3978.51</c:v>
                </c:pt>
                <c:pt idx="25">
                  <c:v>4638.5200000000004</c:v>
                </c:pt>
                <c:pt idx="26">
                  <c:v>5408.69</c:v>
                </c:pt>
                <c:pt idx="27">
                  <c:v>6304.82</c:v>
                </c:pt>
                <c:pt idx="28">
                  <c:v>7351.52</c:v>
                </c:pt>
                <c:pt idx="29">
                  <c:v>8571.76</c:v>
                </c:pt>
                <c:pt idx="30">
                  <c:v>9994.51</c:v>
                </c:pt>
                <c:pt idx="31">
                  <c:v>11653.1</c:v>
                </c:pt>
                <c:pt idx="32">
                  <c:v>13586.9</c:v>
                </c:pt>
                <c:pt idx="33">
                  <c:v>15840.8</c:v>
                </c:pt>
                <c:pt idx="34">
                  <c:v>18465.8</c:v>
                </c:pt>
                <c:pt idx="35">
                  <c:v>21532.2</c:v>
                </c:pt>
                <c:pt idx="36">
                  <c:v>25105.7</c:v>
                </c:pt>
                <c:pt idx="37">
                  <c:v>29271.4</c:v>
                </c:pt>
                <c:pt idx="38">
                  <c:v>34121.800000000003</c:v>
                </c:pt>
                <c:pt idx="39">
                  <c:v>39787.5</c:v>
                </c:pt>
                <c:pt idx="40">
                  <c:v>46389.5</c:v>
                </c:pt>
                <c:pt idx="41">
                  <c:v>48969.9</c:v>
                </c:pt>
              </c:numCache>
            </c:numRef>
          </c:xVal>
          <c:yVal>
            <c:numRef>
              <c:f>'todas las graficas del palmiste'!$F$5:$F$46</c:f>
              <c:numCache>
                <c:formatCode>General</c:formatCode>
                <c:ptCount val="42"/>
                <c:pt idx="0">
                  <c:v>3.70617E-3</c:v>
                </c:pt>
                <c:pt idx="1">
                  <c:v>3.6969199999999998E-3</c:v>
                </c:pt>
                <c:pt idx="2">
                  <c:v>3.7054399999999999E-3</c:v>
                </c:pt>
                <c:pt idx="3">
                  <c:v>3.7019599999999998E-3</c:v>
                </c:pt>
                <c:pt idx="4">
                  <c:v>3.6870599999999998E-3</c:v>
                </c:pt>
                <c:pt idx="5">
                  <c:v>3.69054E-3</c:v>
                </c:pt>
                <c:pt idx="6">
                  <c:v>3.7208100000000002E-3</c:v>
                </c:pt>
                <c:pt idx="7">
                  <c:v>3.6817199999999999E-3</c:v>
                </c:pt>
                <c:pt idx="8">
                  <c:v>3.7107199999999998E-3</c:v>
                </c:pt>
                <c:pt idx="9">
                  <c:v>3.6850400000000001E-3</c:v>
                </c:pt>
                <c:pt idx="10">
                  <c:v>3.6838499999999998E-3</c:v>
                </c:pt>
                <c:pt idx="11">
                  <c:v>3.6837800000000002E-3</c:v>
                </c:pt>
                <c:pt idx="12">
                  <c:v>3.6805499999999999E-3</c:v>
                </c:pt>
                <c:pt idx="13">
                  <c:v>3.6839799999999999E-3</c:v>
                </c:pt>
                <c:pt idx="14">
                  <c:v>3.6926699999999999E-3</c:v>
                </c:pt>
                <c:pt idx="15">
                  <c:v>3.7061400000000001E-3</c:v>
                </c:pt>
                <c:pt idx="16">
                  <c:v>3.7184399999999999E-3</c:v>
                </c:pt>
                <c:pt idx="17">
                  <c:v>3.7455800000000001E-3</c:v>
                </c:pt>
                <c:pt idx="18">
                  <c:v>3.7873300000000002E-3</c:v>
                </c:pt>
                <c:pt idx="19">
                  <c:v>3.85162E-3</c:v>
                </c:pt>
                <c:pt idx="20">
                  <c:v>3.9408899999999998E-3</c:v>
                </c:pt>
                <c:pt idx="21">
                  <c:v>4.0332600000000003E-3</c:v>
                </c:pt>
                <c:pt idx="22">
                  <c:v>4.0342499999999996E-3</c:v>
                </c:pt>
                <c:pt idx="23">
                  <c:v>4.0352399999999998E-3</c:v>
                </c:pt>
                <c:pt idx="24">
                  <c:v>4.03623E-3</c:v>
                </c:pt>
                <c:pt idx="25">
                  <c:v>4.0372200000000002E-3</c:v>
                </c:pt>
                <c:pt idx="26">
                  <c:v>4.0382100000000004E-3</c:v>
                </c:pt>
                <c:pt idx="27">
                  <c:v>4.0391999999999997E-3</c:v>
                </c:pt>
                <c:pt idx="28">
                  <c:v>4.0401899999999999E-3</c:v>
                </c:pt>
                <c:pt idx="29">
                  <c:v>4.0411799999999897E-3</c:v>
                </c:pt>
                <c:pt idx="30">
                  <c:v>4.0421699999999899E-3</c:v>
                </c:pt>
                <c:pt idx="31">
                  <c:v>4.0431599999999901E-3</c:v>
                </c:pt>
                <c:pt idx="32">
                  <c:v>4.0441499999999903E-3</c:v>
                </c:pt>
                <c:pt idx="33">
                  <c:v>4.0451399999999896E-3</c:v>
                </c:pt>
                <c:pt idx="34">
                  <c:v>4.0461299999999898E-3</c:v>
                </c:pt>
                <c:pt idx="35">
                  <c:v>4.04711999999999E-3</c:v>
                </c:pt>
                <c:pt idx="36">
                  <c:v>4.0481099999999902E-3</c:v>
                </c:pt>
                <c:pt idx="37">
                  <c:v>4.0490999999999904E-3</c:v>
                </c:pt>
                <c:pt idx="38">
                  <c:v>4.0500899999999897E-3</c:v>
                </c:pt>
                <c:pt idx="39">
                  <c:v>4.0510799999999899E-3</c:v>
                </c:pt>
                <c:pt idx="40">
                  <c:v>4.0520699999999901E-3</c:v>
                </c:pt>
                <c:pt idx="41">
                  <c:v>4.0530599999999903E-3</c:v>
                </c:pt>
              </c:numCache>
            </c:numRef>
          </c:yVal>
          <c:smooth val="0"/>
          <c:extLst>
            <c:ext xmlns:c16="http://schemas.microsoft.com/office/drawing/2014/chart" uri="{C3380CC4-5D6E-409C-BE32-E72D297353CC}">
              <c16:uniqueId val="{00000000-818C-4B58-8C8C-986CEBC499E4}"/>
            </c:ext>
          </c:extLst>
        </c:ser>
        <c:ser>
          <c:idx val="1"/>
          <c:order val="1"/>
          <c:tx>
            <c:v>Viscocidad del aceite de palmiste, con temperatura de operación de 80ºC</c:v>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Lbl>
              <c:idx val="4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8C-4B58-8C8C-986CEBC499E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'todas las graficas del palmiste'!$J$5:$J$46</c:f>
              <c:numCache>
                <c:formatCode>0</c:formatCode>
                <c:ptCount val="42"/>
                <c:pt idx="0">
                  <c:v>100.015</c:v>
                </c:pt>
                <c:pt idx="1">
                  <c:v>116.604</c:v>
                </c:pt>
                <c:pt idx="2">
                  <c:v>135.947</c:v>
                </c:pt>
                <c:pt idx="3">
                  <c:v>158.50299999999999</c:v>
                </c:pt>
                <c:pt idx="4">
                  <c:v>184.80099999999999</c:v>
                </c:pt>
                <c:pt idx="5">
                  <c:v>215.46700000000001</c:v>
                </c:pt>
                <c:pt idx="6">
                  <c:v>251.221</c:v>
                </c:pt>
                <c:pt idx="7">
                  <c:v>292.899</c:v>
                </c:pt>
                <c:pt idx="8">
                  <c:v>341.47899999999998</c:v>
                </c:pt>
                <c:pt idx="9">
                  <c:v>398.15</c:v>
                </c:pt>
                <c:pt idx="10">
                  <c:v>464.209</c:v>
                </c:pt>
                <c:pt idx="11">
                  <c:v>541.20600000000002</c:v>
                </c:pt>
                <c:pt idx="12">
                  <c:v>631.005</c:v>
                </c:pt>
                <c:pt idx="13">
                  <c:v>735.71600000000001</c:v>
                </c:pt>
                <c:pt idx="14">
                  <c:v>857.75800000000004</c:v>
                </c:pt>
                <c:pt idx="15">
                  <c:v>1000.08</c:v>
                </c:pt>
                <c:pt idx="16">
                  <c:v>1165.95</c:v>
                </c:pt>
                <c:pt idx="17">
                  <c:v>1359.39</c:v>
                </c:pt>
                <c:pt idx="18">
                  <c:v>1584.91</c:v>
                </c:pt>
                <c:pt idx="19">
                  <c:v>1847.91</c:v>
                </c:pt>
                <c:pt idx="20">
                  <c:v>2154.4</c:v>
                </c:pt>
                <c:pt idx="21">
                  <c:v>2511.87</c:v>
                </c:pt>
                <c:pt idx="22">
                  <c:v>2928.72</c:v>
                </c:pt>
                <c:pt idx="23">
                  <c:v>3414.69</c:v>
                </c:pt>
                <c:pt idx="24">
                  <c:v>3981.2</c:v>
                </c:pt>
                <c:pt idx="25">
                  <c:v>4641.71</c:v>
                </c:pt>
                <c:pt idx="26">
                  <c:v>5411.65</c:v>
                </c:pt>
                <c:pt idx="27">
                  <c:v>6309.59</c:v>
                </c:pt>
                <c:pt idx="28">
                  <c:v>7356.23</c:v>
                </c:pt>
                <c:pt idx="29">
                  <c:v>8577.25</c:v>
                </c:pt>
                <c:pt idx="30">
                  <c:v>9999.82</c:v>
                </c:pt>
                <c:pt idx="31">
                  <c:v>11659.3</c:v>
                </c:pt>
                <c:pt idx="32">
                  <c:v>13594.6</c:v>
                </c:pt>
                <c:pt idx="33">
                  <c:v>15849.1</c:v>
                </c:pt>
                <c:pt idx="34">
                  <c:v>18479</c:v>
                </c:pt>
                <c:pt idx="35">
                  <c:v>21544</c:v>
                </c:pt>
                <c:pt idx="36">
                  <c:v>25119.5</c:v>
                </c:pt>
                <c:pt idx="37">
                  <c:v>29287.5</c:v>
                </c:pt>
                <c:pt idx="38">
                  <c:v>34147.300000000003</c:v>
                </c:pt>
                <c:pt idx="39">
                  <c:v>39813.800000000003</c:v>
                </c:pt>
                <c:pt idx="40">
                  <c:v>46417.2</c:v>
                </c:pt>
                <c:pt idx="41">
                  <c:v>49008.6</c:v>
                </c:pt>
              </c:numCache>
            </c:numRef>
          </c:xVal>
          <c:yVal>
            <c:numRef>
              <c:f>'todas las graficas del palmiste'!$K$5:$K$46</c:f>
              <c:numCache>
                <c:formatCode>0.00000</c:formatCode>
                <c:ptCount val="42"/>
                <c:pt idx="0">
                  <c:v>4.18725E-3</c:v>
                </c:pt>
                <c:pt idx="1">
                  <c:v>4.1836299999999998E-3</c:v>
                </c:pt>
                <c:pt idx="2">
                  <c:v>4.1787100000000004E-3</c:v>
                </c:pt>
                <c:pt idx="3">
                  <c:v>4.17747E-3</c:v>
                </c:pt>
                <c:pt idx="4">
                  <c:v>4.1675699999999998E-3</c:v>
                </c:pt>
                <c:pt idx="5">
                  <c:v>4.1620499999999996E-3</c:v>
                </c:pt>
                <c:pt idx="6">
                  <c:v>4.15804E-3</c:v>
                </c:pt>
                <c:pt idx="7">
                  <c:v>4.1552400000000001E-3</c:v>
                </c:pt>
                <c:pt idx="8">
                  <c:v>4.1549899999999999E-3</c:v>
                </c:pt>
                <c:pt idx="9">
                  <c:v>4.1610800000000002E-3</c:v>
                </c:pt>
                <c:pt idx="10">
                  <c:v>4.1581600000000002E-3</c:v>
                </c:pt>
                <c:pt idx="11">
                  <c:v>4.1620399999999997E-3</c:v>
                </c:pt>
                <c:pt idx="12">
                  <c:v>4.1611799999999996E-3</c:v>
                </c:pt>
                <c:pt idx="13">
                  <c:v>4.1578500000000003E-3</c:v>
                </c:pt>
                <c:pt idx="14">
                  <c:v>4.1647400000000001E-3</c:v>
                </c:pt>
                <c:pt idx="15">
                  <c:v>4.1668800000000004E-3</c:v>
                </c:pt>
                <c:pt idx="16">
                  <c:v>4.1711999999999999E-3</c:v>
                </c:pt>
                <c:pt idx="17">
                  <c:v>4.1698400000000002E-3</c:v>
                </c:pt>
                <c:pt idx="18">
                  <c:v>4.1691200000000001E-3</c:v>
                </c:pt>
                <c:pt idx="19">
                  <c:v>4.1677499999999996E-3</c:v>
                </c:pt>
                <c:pt idx="20">
                  <c:v>4.1721900000000001E-3</c:v>
                </c:pt>
                <c:pt idx="21">
                  <c:v>4.1671299999999998E-3</c:v>
                </c:pt>
                <c:pt idx="22">
                  <c:v>4.1637200000000001E-3</c:v>
                </c:pt>
                <c:pt idx="23">
                  <c:v>4.1608599999999997E-3</c:v>
                </c:pt>
                <c:pt idx="24">
                  <c:v>4.1540700000000002E-3</c:v>
                </c:pt>
                <c:pt idx="25">
                  <c:v>4.1542699999999998E-3</c:v>
                </c:pt>
                <c:pt idx="26">
                  <c:v>4.1613800000000001E-3</c:v>
                </c:pt>
                <c:pt idx="27">
                  <c:v>4.1621499999999999E-3</c:v>
                </c:pt>
                <c:pt idx="28">
                  <c:v>4.1655700000000004E-3</c:v>
                </c:pt>
                <c:pt idx="29">
                  <c:v>4.16783E-3</c:v>
                </c:pt>
                <c:pt idx="30">
                  <c:v>4.1732000000000002E-3</c:v>
                </c:pt>
                <c:pt idx="31">
                  <c:v>4.1732499999999999E-3</c:v>
                </c:pt>
                <c:pt idx="32">
                  <c:v>4.1725499999999997E-3</c:v>
                </c:pt>
                <c:pt idx="33">
                  <c:v>4.1662399999999999E-3</c:v>
                </c:pt>
                <c:pt idx="34">
                  <c:v>4.1539899999999998E-3</c:v>
                </c:pt>
                <c:pt idx="35">
                  <c:v>4.1409300000000001E-3</c:v>
                </c:pt>
                <c:pt idx="36">
                  <c:v>4.1395599999999996E-3</c:v>
                </c:pt>
                <c:pt idx="37">
                  <c:v>4.1125600000000003E-3</c:v>
                </c:pt>
                <c:pt idx="38">
                  <c:v>4.1155999999999996E-3</c:v>
                </c:pt>
                <c:pt idx="39">
                  <c:v>4.1110560000000001E-3</c:v>
                </c:pt>
                <c:pt idx="40">
                  <c:v>4.1105600000000001E-3</c:v>
                </c:pt>
                <c:pt idx="41">
                  <c:v>4.1103559999999999E-3</c:v>
                </c:pt>
              </c:numCache>
            </c:numRef>
          </c:yVal>
          <c:smooth val="0"/>
          <c:extLst>
            <c:ext xmlns:c16="http://schemas.microsoft.com/office/drawing/2014/chart" uri="{C3380CC4-5D6E-409C-BE32-E72D297353CC}">
              <c16:uniqueId val="{00000002-818C-4B58-8C8C-986CEBC499E4}"/>
            </c:ext>
          </c:extLst>
        </c:ser>
        <c:ser>
          <c:idx val="2"/>
          <c:order val="2"/>
          <c:tx>
            <c:v>Viscocidad del aceite de palmiste, con temperatura de operación de 50ºC</c:v>
          </c:tx>
          <c:spPr>
            <a:ln w="19050" cap="rnd">
              <a:solidFill>
                <a:schemeClr val="accent3"/>
              </a:solidFill>
              <a:round/>
            </a:ln>
            <a:effectLst/>
          </c:spPr>
          <c:marker>
            <c:symbol val="circle"/>
            <c:size val="5"/>
            <c:spPr>
              <a:solidFill>
                <a:schemeClr val="accent3"/>
              </a:solidFill>
              <a:ln w="9525">
                <a:solidFill>
                  <a:schemeClr val="accent3"/>
                </a:solidFill>
              </a:ln>
              <a:effectLst/>
            </c:spPr>
          </c:marker>
          <c:dLbls>
            <c:dLbl>
              <c:idx val="4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8C-4B58-8C8C-986CEBC499E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'todas las graficas del palmiste'!$N$5:$N$46</c:f>
              <c:numCache>
                <c:formatCode>0.000</c:formatCode>
                <c:ptCount val="42"/>
                <c:pt idx="0">
                  <c:v>116.554</c:v>
                </c:pt>
                <c:pt idx="1">
                  <c:v>135.88800000000001</c:v>
                </c:pt>
                <c:pt idx="2">
                  <c:v>158.43199999999999</c:v>
                </c:pt>
                <c:pt idx="3">
                  <c:v>184.73099999999999</c:v>
                </c:pt>
                <c:pt idx="4">
                  <c:v>215.369</c:v>
                </c:pt>
                <c:pt idx="5">
                  <c:v>251.119</c:v>
                </c:pt>
                <c:pt idx="6">
                  <c:v>292.767</c:v>
                </c:pt>
                <c:pt idx="7">
                  <c:v>341.34899999999999</c:v>
                </c:pt>
                <c:pt idx="8">
                  <c:v>397.988</c:v>
                </c:pt>
                <c:pt idx="9">
                  <c:v>464.00599999999997</c:v>
                </c:pt>
                <c:pt idx="10">
                  <c:v>540.98299999999995</c:v>
                </c:pt>
                <c:pt idx="11">
                  <c:v>630.72299999999996</c:v>
                </c:pt>
                <c:pt idx="12">
                  <c:v>735.38099999999997</c:v>
                </c:pt>
                <c:pt idx="13">
                  <c:v>857.42200000000003</c:v>
                </c:pt>
                <c:pt idx="14">
                  <c:v>999.69</c:v>
                </c:pt>
                <c:pt idx="15">
                  <c:v>1165.5899999999999</c:v>
                </c:pt>
                <c:pt idx="16">
                  <c:v>1358.87</c:v>
                </c:pt>
                <c:pt idx="17">
                  <c:v>1584.36</c:v>
                </c:pt>
                <c:pt idx="18">
                  <c:v>1847.23</c:v>
                </c:pt>
                <c:pt idx="19">
                  <c:v>2153.66</c:v>
                </c:pt>
                <c:pt idx="20">
                  <c:v>2511.14</c:v>
                </c:pt>
                <c:pt idx="21">
                  <c:v>2927.94</c:v>
                </c:pt>
                <c:pt idx="22">
                  <c:v>3413.5</c:v>
                </c:pt>
                <c:pt idx="23">
                  <c:v>3979.82</c:v>
                </c:pt>
                <c:pt idx="24">
                  <c:v>4639.96</c:v>
                </c:pt>
                <c:pt idx="25">
                  <c:v>5410.2</c:v>
                </c:pt>
                <c:pt idx="26">
                  <c:v>6307.75</c:v>
                </c:pt>
                <c:pt idx="27">
                  <c:v>7353.98</c:v>
                </c:pt>
                <c:pt idx="28">
                  <c:v>8574.36</c:v>
                </c:pt>
                <c:pt idx="29">
                  <c:v>9996.6200000000008</c:v>
                </c:pt>
                <c:pt idx="30">
                  <c:v>11654.9</c:v>
                </c:pt>
                <c:pt idx="31">
                  <c:v>13589.6</c:v>
                </c:pt>
                <c:pt idx="32">
                  <c:v>15844.6</c:v>
                </c:pt>
                <c:pt idx="33">
                  <c:v>18472.599999999999</c:v>
                </c:pt>
                <c:pt idx="34">
                  <c:v>21537.8</c:v>
                </c:pt>
                <c:pt idx="35">
                  <c:v>25111.1</c:v>
                </c:pt>
                <c:pt idx="36">
                  <c:v>29276.7</c:v>
                </c:pt>
                <c:pt idx="37">
                  <c:v>34134</c:v>
                </c:pt>
                <c:pt idx="38">
                  <c:v>39800</c:v>
                </c:pt>
                <c:pt idx="39">
                  <c:v>46401.8</c:v>
                </c:pt>
                <c:pt idx="40">
                  <c:v>48988.3</c:v>
                </c:pt>
                <c:pt idx="41">
                  <c:v>49003.4</c:v>
                </c:pt>
              </c:numCache>
            </c:numRef>
          </c:xVal>
          <c:yVal>
            <c:numRef>
              <c:f>'todas las graficas del palmiste'!$O$5:$O$46</c:f>
              <c:numCache>
                <c:formatCode>0.000000</c:formatCode>
                <c:ptCount val="42"/>
                <c:pt idx="0">
                  <c:v>9.6108300000000008E-3</c:v>
                </c:pt>
                <c:pt idx="1">
                  <c:v>9.6056100000000005E-3</c:v>
                </c:pt>
                <c:pt idx="2">
                  <c:v>9.5914399999999997E-3</c:v>
                </c:pt>
                <c:pt idx="3">
                  <c:v>9.5945100000000005E-3</c:v>
                </c:pt>
                <c:pt idx="4">
                  <c:v>9.5970900000000008E-3</c:v>
                </c:pt>
                <c:pt idx="5">
                  <c:v>9.5982199999999993E-3</c:v>
                </c:pt>
                <c:pt idx="6">
                  <c:v>9.5950500000000008E-3</c:v>
                </c:pt>
                <c:pt idx="7">
                  <c:v>9.5963999999999997E-3</c:v>
                </c:pt>
                <c:pt idx="8">
                  <c:v>9.5997400000000007E-3</c:v>
                </c:pt>
                <c:pt idx="9">
                  <c:v>9.6002099999999996E-3</c:v>
                </c:pt>
                <c:pt idx="10">
                  <c:v>9.6036899999999998E-3</c:v>
                </c:pt>
                <c:pt idx="11">
                  <c:v>9.6044300000000006E-3</c:v>
                </c:pt>
                <c:pt idx="12">
                  <c:v>9.59781E-3</c:v>
                </c:pt>
                <c:pt idx="13">
                  <c:v>9.5987599999999996E-3</c:v>
                </c:pt>
                <c:pt idx="14">
                  <c:v>9.6003300000000007E-3</c:v>
                </c:pt>
                <c:pt idx="15">
                  <c:v>9.6058800000000007E-3</c:v>
                </c:pt>
                <c:pt idx="16">
                  <c:v>9.6171799999999995E-3</c:v>
                </c:pt>
                <c:pt idx="17">
                  <c:v>9.6174599999999996E-3</c:v>
                </c:pt>
                <c:pt idx="18">
                  <c:v>9.6099700000000007E-3</c:v>
                </c:pt>
                <c:pt idx="19">
                  <c:v>9.6050300000000005E-3</c:v>
                </c:pt>
                <c:pt idx="20">
                  <c:v>9.6041100000000008E-3</c:v>
                </c:pt>
                <c:pt idx="21">
                  <c:v>9.6050900000000002E-3</c:v>
                </c:pt>
                <c:pt idx="22">
                  <c:v>9.6072599999999994E-3</c:v>
                </c:pt>
                <c:pt idx="23">
                  <c:v>9.6041500000000005E-3</c:v>
                </c:pt>
                <c:pt idx="24">
                  <c:v>9.5970299999999995E-3</c:v>
                </c:pt>
                <c:pt idx="25">
                  <c:v>9.5978000000000001E-3</c:v>
                </c:pt>
                <c:pt idx="26">
                  <c:v>9.5905699999999997E-3</c:v>
                </c:pt>
                <c:pt idx="27">
                  <c:v>9.5809599999999995E-3</c:v>
                </c:pt>
                <c:pt idx="28">
                  <c:v>9.5672499999999994E-3</c:v>
                </c:pt>
                <c:pt idx="29">
                  <c:v>9.5537699999999996E-3</c:v>
                </c:pt>
                <c:pt idx="30">
                  <c:v>9.5425000000000006E-3</c:v>
                </c:pt>
                <c:pt idx="31">
                  <c:v>9.52011E-3</c:v>
                </c:pt>
                <c:pt idx="32">
                  <c:v>9.4924999999999992E-3</c:v>
                </c:pt>
                <c:pt idx="33">
                  <c:v>9.4599999999999997E-3</c:v>
                </c:pt>
                <c:pt idx="34">
                  <c:v>9.4080899999999992E-3</c:v>
                </c:pt>
                <c:pt idx="35">
                  <c:v>9.3435299999999992E-3</c:v>
                </c:pt>
                <c:pt idx="36">
                  <c:v>9.2546E-3</c:v>
                </c:pt>
                <c:pt idx="37">
                  <c:v>9.1577299999999993E-3</c:v>
                </c:pt>
                <c:pt idx="38">
                  <c:v>9.0495999999999997E-3</c:v>
                </c:pt>
                <c:pt idx="39">
                  <c:v>8.9112199999999992E-3</c:v>
                </c:pt>
                <c:pt idx="40">
                  <c:v>8.8473100000000006E-3</c:v>
                </c:pt>
                <c:pt idx="41">
                  <c:v>8.8384999999999991E-3</c:v>
                </c:pt>
              </c:numCache>
            </c:numRef>
          </c:yVal>
          <c:smooth val="0"/>
          <c:extLst>
            <c:ext xmlns:c16="http://schemas.microsoft.com/office/drawing/2014/chart" uri="{C3380CC4-5D6E-409C-BE32-E72D297353CC}">
              <c16:uniqueId val="{00000004-818C-4B58-8C8C-986CEBC499E4}"/>
            </c:ext>
          </c:extLst>
        </c:ser>
        <c:dLbls>
          <c:showLegendKey val="0"/>
          <c:showVal val="0"/>
          <c:showCatName val="0"/>
          <c:showSerName val="0"/>
          <c:showPercent val="0"/>
          <c:showBubbleSize val="0"/>
        </c:dLbls>
        <c:axId val="-97575520"/>
        <c:axId val="-97576608"/>
      </c:scatterChart>
      <c:valAx>
        <c:axId val="-97575520"/>
        <c:scaling>
          <c:orientation val="minMax"/>
          <c:max val="5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Velocidad de cizalla (1/seg)</a:t>
                </a:r>
              </a:p>
            </c:rich>
          </c:tx>
          <c:layout>
            <c:manualLayout>
              <c:xMode val="edge"/>
              <c:yMode val="edge"/>
              <c:x val="0.36460557775603969"/>
              <c:y val="0.73638317285042931"/>
            </c:manualLayout>
          </c:layout>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7576608"/>
        <c:crosses val="autoZero"/>
        <c:crossBetween val="midCat"/>
      </c:valAx>
      <c:valAx>
        <c:axId val="-97576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Viscosidad del aceite de palmiste (Pa*seg)</a:t>
                </a:r>
              </a:p>
            </c:rich>
          </c:tx>
          <c:layout>
            <c:manualLayout>
              <c:xMode val="edge"/>
              <c:yMode val="edge"/>
              <c:x val="4.6671089190774223E-3"/>
              <c:y val="0.1234874594843309"/>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7575520"/>
        <c:crosses val="autoZero"/>
        <c:crossBetween val="midCat"/>
      </c:valAx>
      <c:spPr>
        <a:noFill/>
        <a:ln>
          <a:noFill/>
        </a:ln>
        <a:effectLst/>
      </c:spPr>
    </c:plotArea>
    <c:legend>
      <c:legendPos val="r"/>
      <c:layout>
        <c:manualLayout>
          <c:xMode val="edge"/>
          <c:yMode val="edge"/>
          <c:x val="7.7198870852395463E-2"/>
          <c:y val="0.81264096150038045"/>
          <c:w val="0.81540276929777178"/>
          <c:h val="0.187140644095079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Barrido de temperatura del aceite de jatropha (10ºC - 110ºC) </a:t>
            </a:r>
          </a:p>
        </c:rich>
      </c:tx>
      <c:layout>
        <c:manualLayout>
          <c:xMode val="edge"/>
          <c:yMode val="edge"/>
          <c:x val="0.22365050534410283"/>
          <c:y val="0"/>
        </c:manualLayout>
      </c:layout>
      <c:overlay val="0"/>
      <c:spPr>
        <a:noFill/>
        <a:ln>
          <a:noFill/>
        </a:ln>
        <a:effectLst/>
      </c:spPr>
    </c:title>
    <c:autoTitleDeleted val="0"/>
    <c:plotArea>
      <c:layout>
        <c:manualLayout>
          <c:layoutTarget val="inner"/>
          <c:xMode val="edge"/>
          <c:yMode val="edge"/>
          <c:x val="8.4158587286810943E-2"/>
          <c:y val="5.4693441693030927E-2"/>
          <c:w val="0.75114368677672161"/>
          <c:h val="0.77284511580834003"/>
        </c:manualLayout>
      </c:layout>
      <c:lineChart>
        <c:grouping val="standard"/>
        <c:varyColors val="0"/>
        <c:ser>
          <c:idx val="0"/>
          <c:order val="0"/>
          <c:tx>
            <c:v>Aceite de jatropha a velocidad de cialla de 10 (1/seg)</c:v>
          </c:tx>
          <c:spPr>
            <a:ln w="28575" cap="rnd">
              <a:solidFill>
                <a:schemeClr val="accent1"/>
              </a:solidFill>
              <a:round/>
            </a:ln>
            <a:effectLst/>
          </c:spPr>
          <c:marker>
            <c:symbol val="none"/>
          </c:marker>
          <c:dLbls>
            <c:dLbl>
              <c:idx val="119"/>
              <c:layout>
                <c:manualLayout>
                  <c:x val="1.8616962796439533E-2"/>
                  <c:y val="3.6802500251749385E-3"/>
                </c:manualLayout>
              </c:layout>
              <c:tx>
                <c:rich>
                  <a:bodyPr/>
                  <a:lstStyle/>
                  <a:p>
                    <a:fld id="{C8573CC8-8CA7-4758-9DD2-82272587CF76}" type="VALUE">
                      <a:rPr lang="en-US" sz="1200"/>
                      <a:pPr/>
                      <a:t>[VALOR]</a:t>
                    </a:fld>
                    <a:endParaRPr lang="es-EC"/>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020-4161-93C9-8067B502B3E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'jatropha a 49000'!$G$4:$G$123</c:f>
              <c:numCache>
                <c:formatCode>#,##0</c:formatCode>
                <c:ptCount val="120"/>
                <c:pt idx="0">
                  <c:v>10408</c:v>
                </c:pt>
                <c:pt idx="1">
                  <c:v>11419</c:v>
                </c:pt>
                <c:pt idx="2">
                  <c:v>12453</c:v>
                </c:pt>
                <c:pt idx="3">
                  <c:v>13449</c:v>
                </c:pt>
                <c:pt idx="4">
                  <c:v>14471</c:v>
                </c:pt>
                <c:pt idx="5">
                  <c:v>15479</c:v>
                </c:pt>
                <c:pt idx="6">
                  <c:v>16461</c:v>
                </c:pt>
                <c:pt idx="7">
                  <c:v>17463</c:v>
                </c:pt>
                <c:pt idx="8">
                  <c:v>18475</c:v>
                </c:pt>
                <c:pt idx="9">
                  <c:v>19487</c:v>
                </c:pt>
                <c:pt idx="10">
                  <c:v>20472</c:v>
                </c:pt>
                <c:pt idx="11">
                  <c:v>21454</c:v>
                </c:pt>
                <c:pt idx="12">
                  <c:v>22454</c:v>
                </c:pt>
                <c:pt idx="13">
                  <c:v>23467</c:v>
                </c:pt>
                <c:pt idx="14">
                  <c:v>24455</c:v>
                </c:pt>
                <c:pt idx="15">
                  <c:v>25454</c:v>
                </c:pt>
                <c:pt idx="16">
                  <c:v>26454</c:v>
                </c:pt>
                <c:pt idx="17">
                  <c:v>27468</c:v>
                </c:pt>
                <c:pt idx="18">
                  <c:v>28451</c:v>
                </c:pt>
                <c:pt idx="19">
                  <c:v>29475</c:v>
                </c:pt>
                <c:pt idx="20">
                  <c:v>30469</c:v>
                </c:pt>
                <c:pt idx="21" formatCode="General">
                  <c:v>31475</c:v>
                </c:pt>
                <c:pt idx="22">
                  <c:v>32485</c:v>
                </c:pt>
                <c:pt idx="23">
                  <c:v>33459</c:v>
                </c:pt>
                <c:pt idx="24">
                  <c:v>34464</c:v>
                </c:pt>
                <c:pt idx="25">
                  <c:v>35486</c:v>
                </c:pt>
                <c:pt idx="26">
                  <c:v>36484</c:v>
                </c:pt>
                <c:pt idx="27">
                  <c:v>37454</c:v>
                </c:pt>
                <c:pt idx="28">
                  <c:v>38441</c:v>
                </c:pt>
                <c:pt idx="29" formatCode="General">
                  <c:v>39481</c:v>
                </c:pt>
                <c:pt idx="30" formatCode="General">
                  <c:v>40489</c:v>
                </c:pt>
                <c:pt idx="31" formatCode="General">
                  <c:v>41458</c:v>
                </c:pt>
                <c:pt idx="32">
                  <c:v>42463</c:v>
                </c:pt>
                <c:pt idx="33">
                  <c:v>43476</c:v>
                </c:pt>
                <c:pt idx="34">
                  <c:v>44509</c:v>
                </c:pt>
                <c:pt idx="35">
                  <c:v>45461</c:v>
                </c:pt>
                <c:pt idx="36">
                  <c:v>46464</c:v>
                </c:pt>
                <c:pt idx="37">
                  <c:v>47453</c:v>
                </c:pt>
                <c:pt idx="38">
                  <c:v>48494</c:v>
                </c:pt>
                <c:pt idx="39">
                  <c:v>49488</c:v>
                </c:pt>
                <c:pt idx="40">
                  <c:v>50443</c:v>
                </c:pt>
                <c:pt idx="41">
                  <c:v>51496</c:v>
                </c:pt>
                <c:pt idx="42">
                  <c:v>52468</c:v>
                </c:pt>
                <c:pt idx="43">
                  <c:v>53504</c:v>
                </c:pt>
                <c:pt idx="44">
                  <c:v>54451</c:v>
                </c:pt>
                <c:pt idx="45">
                  <c:v>55476</c:v>
                </c:pt>
                <c:pt idx="46">
                  <c:v>56461</c:v>
                </c:pt>
                <c:pt idx="47">
                  <c:v>57481</c:v>
                </c:pt>
                <c:pt idx="48">
                  <c:v>58454</c:v>
                </c:pt>
                <c:pt idx="49">
                  <c:v>59458</c:v>
                </c:pt>
                <c:pt idx="50" formatCode="General">
                  <c:v>60487</c:v>
                </c:pt>
                <c:pt idx="51">
                  <c:v>61484</c:v>
                </c:pt>
                <c:pt idx="52">
                  <c:v>62445</c:v>
                </c:pt>
                <c:pt idx="53">
                  <c:v>63482</c:v>
                </c:pt>
                <c:pt idx="54">
                  <c:v>64463</c:v>
                </c:pt>
                <c:pt idx="55">
                  <c:v>65494</c:v>
                </c:pt>
                <c:pt idx="56">
                  <c:v>66453</c:v>
                </c:pt>
                <c:pt idx="57" formatCode="General">
                  <c:v>67478</c:v>
                </c:pt>
                <c:pt idx="58">
                  <c:v>68473</c:v>
                </c:pt>
                <c:pt idx="59">
                  <c:v>69494</c:v>
                </c:pt>
                <c:pt idx="60">
                  <c:v>70481</c:v>
                </c:pt>
                <c:pt idx="61">
                  <c:v>71469</c:v>
                </c:pt>
                <c:pt idx="62">
                  <c:v>72474</c:v>
                </c:pt>
                <c:pt idx="63" formatCode="General">
                  <c:v>73478</c:v>
                </c:pt>
                <c:pt idx="64">
                  <c:v>74484</c:v>
                </c:pt>
                <c:pt idx="65">
                  <c:v>75455</c:v>
                </c:pt>
                <c:pt idx="66">
                  <c:v>76485</c:v>
                </c:pt>
                <c:pt idx="67">
                  <c:v>77457</c:v>
                </c:pt>
                <c:pt idx="68">
                  <c:v>78485</c:v>
                </c:pt>
                <c:pt idx="69">
                  <c:v>79457</c:v>
                </c:pt>
                <c:pt idx="70" formatCode="General">
                  <c:v>80498</c:v>
                </c:pt>
                <c:pt idx="71">
                  <c:v>81495</c:v>
                </c:pt>
                <c:pt idx="72">
                  <c:v>82476</c:v>
                </c:pt>
                <c:pt idx="73">
                  <c:v>83475</c:v>
                </c:pt>
                <c:pt idx="74" formatCode="General">
                  <c:v>84468</c:v>
                </c:pt>
                <c:pt idx="75">
                  <c:v>85482</c:v>
                </c:pt>
                <c:pt idx="76">
                  <c:v>86479</c:v>
                </c:pt>
                <c:pt idx="77">
                  <c:v>87472</c:v>
                </c:pt>
                <c:pt idx="78">
                  <c:v>88464</c:v>
                </c:pt>
                <c:pt idx="79">
                  <c:v>89492</c:v>
                </c:pt>
                <c:pt idx="80">
                  <c:v>90461</c:v>
                </c:pt>
                <c:pt idx="81">
                  <c:v>90971</c:v>
                </c:pt>
                <c:pt idx="82">
                  <c:v>91513</c:v>
                </c:pt>
                <c:pt idx="83">
                  <c:v>91993</c:v>
                </c:pt>
                <c:pt idx="84">
                  <c:v>92475</c:v>
                </c:pt>
                <c:pt idx="85">
                  <c:v>92962</c:v>
                </c:pt>
                <c:pt idx="86">
                  <c:v>93488</c:v>
                </c:pt>
                <c:pt idx="87">
                  <c:v>93976</c:v>
                </c:pt>
                <c:pt idx="88">
                  <c:v>94499</c:v>
                </c:pt>
                <c:pt idx="89">
                  <c:v>94991</c:v>
                </c:pt>
                <c:pt idx="90">
                  <c:v>95492</c:v>
                </c:pt>
                <c:pt idx="91">
                  <c:v>95986</c:v>
                </c:pt>
                <c:pt idx="92">
                  <c:v>96465</c:v>
                </c:pt>
                <c:pt idx="93">
                  <c:v>96991</c:v>
                </c:pt>
                <c:pt idx="94">
                  <c:v>97468</c:v>
                </c:pt>
                <c:pt idx="95" formatCode="General">
                  <c:v>97957</c:v>
                </c:pt>
                <c:pt idx="96">
                  <c:v>98479</c:v>
                </c:pt>
                <c:pt idx="97">
                  <c:v>98978</c:v>
                </c:pt>
                <c:pt idx="98">
                  <c:v>99463</c:v>
                </c:pt>
                <c:pt idx="99">
                  <c:v>99968</c:v>
                </c:pt>
                <c:pt idx="100">
                  <c:v>100473</c:v>
                </c:pt>
                <c:pt idx="101" formatCode="General">
                  <c:v>100991</c:v>
                </c:pt>
                <c:pt idx="102" formatCode="General">
                  <c:v>101487</c:v>
                </c:pt>
                <c:pt idx="103">
                  <c:v>101983</c:v>
                </c:pt>
                <c:pt idx="104" formatCode="General">
                  <c:v>102475</c:v>
                </c:pt>
                <c:pt idx="105">
                  <c:v>102961</c:v>
                </c:pt>
                <c:pt idx="106">
                  <c:v>103494</c:v>
                </c:pt>
                <c:pt idx="107">
                  <c:v>103966</c:v>
                </c:pt>
                <c:pt idx="108">
                  <c:v>104465</c:v>
                </c:pt>
                <c:pt idx="109">
                  <c:v>104985</c:v>
                </c:pt>
                <c:pt idx="110">
                  <c:v>105466</c:v>
                </c:pt>
                <c:pt idx="111">
                  <c:v>105986</c:v>
                </c:pt>
                <c:pt idx="112">
                  <c:v>106448</c:v>
                </c:pt>
                <c:pt idx="113">
                  <c:v>106961</c:v>
                </c:pt>
                <c:pt idx="114">
                  <c:v>107492</c:v>
                </c:pt>
                <c:pt idx="115" formatCode="General">
                  <c:v>107975</c:v>
                </c:pt>
                <c:pt idx="116">
                  <c:v>108481</c:v>
                </c:pt>
                <c:pt idx="117">
                  <c:v>108966</c:v>
                </c:pt>
                <c:pt idx="118" formatCode="General">
                  <c:v>109489</c:v>
                </c:pt>
                <c:pt idx="119">
                  <c:v>109976</c:v>
                </c:pt>
              </c:numCache>
            </c:numRef>
          </c:cat>
          <c:val>
            <c:numRef>
              <c:f>'jatropha a 10'!$L$50:$L$169</c:f>
              <c:numCache>
                <c:formatCode>General</c:formatCode>
                <c:ptCount val="120"/>
                <c:pt idx="0">
                  <c:v>0.102855</c:v>
                </c:pt>
                <c:pt idx="1">
                  <c:v>9.7937899999999994E-2</c:v>
                </c:pt>
                <c:pt idx="2">
                  <c:v>9.2102100000000006E-2</c:v>
                </c:pt>
                <c:pt idx="3">
                  <c:v>8.8023799999999999E-2</c:v>
                </c:pt>
                <c:pt idx="4">
                  <c:v>8.3152000000000004E-2</c:v>
                </c:pt>
                <c:pt idx="5">
                  <c:v>7.8579999999999997E-2</c:v>
                </c:pt>
                <c:pt idx="6">
                  <c:v>7.4688000000000004E-2</c:v>
                </c:pt>
                <c:pt idx="7">
                  <c:v>7.1664099999999994E-2</c:v>
                </c:pt>
                <c:pt idx="8">
                  <c:v>6.8554100000000007E-2</c:v>
                </c:pt>
                <c:pt idx="9">
                  <c:v>6.4974599999999993E-2</c:v>
                </c:pt>
                <c:pt idx="10">
                  <c:v>6.2546599999999994E-2</c:v>
                </c:pt>
                <c:pt idx="11">
                  <c:v>5.9615799999999997E-2</c:v>
                </c:pt>
                <c:pt idx="12">
                  <c:v>5.70395E-2</c:v>
                </c:pt>
                <c:pt idx="13">
                  <c:v>5.42686E-2</c:v>
                </c:pt>
                <c:pt idx="14">
                  <c:v>5.2083999999999998E-2</c:v>
                </c:pt>
                <c:pt idx="15">
                  <c:v>4.9008900000000001E-2</c:v>
                </c:pt>
                <c:pt idx="16">
                  <c:v>4.7365400000000002E-2</c:v>
                </c:pt>
                <c:pt idx="17">
                  <c:v>4.5434799999999997E-2</c:v>
                </c:pt>
                <c:pt idx="18">
                  <c:v>4.3176300000000001E-2</c:v>
                </c:pt>
                <c:pt idx="19">
                  <c:v>4.2491399999999999E-2</c:v>
                </c:pt>
                <c:pt idx="20">
                  <c:v>4.1255699999999999E-2</c:v>
                </c:pt>
                <c:pt idx="21">
                  <c:v>3.9920900000000002E-2</c:v>
                </c:pt>
                <c:pt idx="22">
                  <c:v>3.8771300000000002E-2</c:v>
                </c:pt>
                <c:pt idx="23">
                  <c:v>3.6553200000000001E-2</c:v>
                </c:pt>
                <c:pt idx="24">
                  <c:v>3.5686200000000001E-2</c:v>
                </c:pt>
                <c:pt idx="25">
                  <c:v>3.41956E-2</c:v>
                </c:pt>
                <c:pt idx="26">
                  <c:v>3.2754499999999999E-2</c:v>
                </c:pt>
                <c:pt idx="27">
                  <c:v>3.1269600000000002E-2</c:v>
                </c:pt>
                <c:pt idx="28">
                  <c:v>3.0782299999999999E-2</c:v>
                </c:pt>
                <c:pt idx="29">
                  <c:v>2.9932500000000001E-2</c:v>
                </c:pt>
                <c:pt idx="30">
                  <c:v>2.8702999999999999E-2</c:v>
                </c:pt>
                <c:pt idx="31">
                  <c:v>2.8711E-2</c:v>
                </c:pt>
                <c:pt idx="32">
                  <c:v>2.69159E-2</c:v>
                </c:pt>
                <c:pt idx="33">
                  <c:v>2.5875100000000002E-2</c:v>
                </c:pt>
                <c:pt idx="34">
                  <c:v>2.5236000000000001E-2</c:v>
                </c:pt>
                <c:pt idx="35">
                  <c:v>2.4394900000000001E-2</c:v>
                </c:pt>
                <c:pt idx="36">
                  <c:v>2.2407300000000002E-2</c:v>
                </c:pt>
                <c:pt idx="37">
                  <c:v>2.2170700000000002E-2</c:v>
                </c:pt>
                <c:pt idx="38">
                  <c:v>2.1587100000000001E-2</c:v>
                </c:pt>
                <c:pt idx="39">
                  <c:v>2.0783800000000002E-2</c:v>
                </c:pt>
                <c:pt idx="40">
                  <c:v>2.0154600000000002E-2</c:v>
                </c:pt>
                <c:pt idx="41">
                  <c:v>2.0457900000000001E-2</c:v>
                </c:pt>
                <c:pt idx="42">
                  <c:v>1.9149900000000001E-2</c:v>
                </c:pt>
                <c:pt idx="43">
                  <c:v>1.9217999999999999E-2</c:v>
                </c:pt>
                <c:pt idx="44">
                  <c:v>1.88106E-2</c:v>
                </c:pt>
                <c:pt idx="45">
                  <c:v>1.8439899999999999E-2</c:v>
                </c:pt>
                <c:pt idx="46">
                  <c:v>1.7750800000000001E-2</c:v>
                </c:pt>
                <c:pt idx="47">
                  <c:v>1.6982500000000001E-2</c:v>
                </c:pt>
                <c:pt idx="48">
                  <c:v>1.6265399999999999E-2</c:v>
                </c:pt>
                <c:pt idx="49">
                  <c:v>1.6266099999999999E-2</c:v>
                </c:pt>
                <c:pt idx="50">
                  <c:v>1.59182E-2</c:v>
                </c:pt>
                <c:pt idx="51">
                  <c:v>1.5837799999999999E-2</c:v>
                </c:pt>
                <c:pt idx="52">
                  <c:v>1.5637399999999999E-2</c:v>
                </c:pt>
                <c:pt idx="53">
                  <c:v>1.51526E-2</c:v>
                </c:pt>
                <c:pt idx="54">
                  <c:v>1.42659E-2</c:v>
                </c:pt>
                <c:pt idx="55">
                  <c:v>1.4234E-2</c:v>
                </c:pt>
                <c:pt idx="56">
                  <c:v>1.38212E-2</c:v>
                </c:pt>
                <c:pt idx="57">
                  <c:v>1.3641E-2</c:v>
                </c:pt>
                <c:pt idx="58">
                  <c:v>1.30046E-2</c:v>
                </c:pt>
                <c:pt idx="59">
                  <c:v>1.2964699999999999E-2</c:v>
                </c:pt>
                <c:pt idx="60">
                  <c:v>1.2713800000000001E-2</c:v>
                </c:pt>
                <c:pt idx="61">
                  <c:v>1.2519600000000001E-2</c:v>
                </c:pt>
                <c:pt idx="62">
                  <c:v>1.24139E-2</c:v>
                </c:pt>
                <c:pt idx="63">
                  <c:v>1.2113799999999999E-2</c:v>
                </c:pt>
                <c:pt idx="64">
                  <c:v>1.1706899999999999E-2</c:v>
                </c:pt>
                <c:pt idx="65">
                  <c:v>1.1566699999999999E-2</c:v>
                </c:pt>
                <c:pt idx="66">
                  <c:v>1.0863100000000001E-2</c:v>
                </c:pt>
                <c:pt idx="67">
                  <c:v>9.9948299999999997E-3</c:v>
                </c:pt>
                <c:pt idx="68">
                  <c:v>9.8358999999999999E-3</c:v>
                </c:pt>
                <c:pt idx="69">
                  <c:v>9.8113899999999997E-3</c:v>
                </c:pt>
                <c:pt idx="70">
                  <c:v>9.7947999999999993E-3</c:v>
                </c:pt>
                <c:pt idx="71">
                  <c:v>9.7782100000000007E-3</c:v>
                </c:pt>
                <c:pt idx="72">
                  <c:v>9.7616200000000004E-3</c:v>
                </c:pt>
                <c:pt idx="73">
                  <c:v>9.5984E-3</c:v>
                </c:pt>
                <c:pt idx="74">
                  <c:v>8.8808600000000008E-3</c:v>
                </c:pt>
                <c:pt idx="75">
                  <c:v>9.6114200000000007E-3</c:v>
                </c:pt>
                <c:pt idx="76">
                  <c:v>8.8574399999999994E-3</c:v>
                </c:pt>
                <c:pt idx="77">
                  <c:v>8.5764799999999992E-3</c:v>
                </c:pt>
                <c:pt idx="78">
                  <c:v>8.3592200000000005E-3</c:v>
                </c:pt>
                <c:pt idx="79">
                  <c:v>8.2599000000000006E-3</c:v>
                </c:pt>
                <c:pt idx="80">
                  <c:v>7.9646999999999999E-3</c:v>
                </c:pt>
                <c:pt idx="81">
                  <c:v>7.9301100000000006E-3</c:v>
                </c:pt>
                <c:pt idx="82">
                  <c:v>7.8964599999999992E-3</c:v>
                </c:pt>
                <c:pt idx="83">
                  <c:v>7.7222499999999999E-3</c:v>
                </c:pt>
                <c:pt idx="84">
                  <c:v>7.6960700000000002E-3</c:v>
                </c:pt>
                <c:pt idx="85">
                  <c:v>7.6503200000000004E-3</c:v>
                </c:pt>
                <c:pt idx="86">
                  <c:v>7.4459299999999999E-3</c:v>
                </c:pt>
                <c:pt idx="87">
                  <c:v>7.2309200000000001E-3</c:v>
                </c:pt>
                <c:pt idx="88">
                  <c:v>7.0195300000000004E-3</c:v>
                </c:pt>
                <c:pt idx="89">
                  <c:v>6.8569E-3</c:v>
                </c:pt>
                <c:pt idx="90">
                  <c:v>6.7352000000000002E-3</c:v>
                </c:pt>
                <c:pt idx="91">
                  <c:v>6.7134999999999998E-3</c:v>
                </c:pt>
                <c:pt idx="92">
                  <c:v>6.6918000000000004E-3</c:v>
                </c:pt>
                <c:pt idx="93">
                  <c:v>6.6633700000000001E-3</c:v>
                </c:pt>
                <c:pt idx="94">
                  <c:v>6.6335200000000004E-3</c:v>
                </c:pt>
                <c:pt idx="95">
                  <c:v>6.5874000000000002E-3</c:v>
                </c:pt>
                <c:pt idx="96">
                  <c:v>6.3661899999999999E-3</c:v>
                </c:pt>
                <c:pt idx="97">
                  <c:v>6.2553900000000004E-3</c:v>
                </c:pt>
                <c:pt idx="98">
                  <c:v>5.9507800000000001E-3</c:v>
                </c:pt>
                <c:pt idx="99">
                  <c:v>5.9418500000000003E-3</c:v>
                </c:pt>
                <c:pt idx="100">
                  <c:v>6.0251899999999997E-3</c:v>
                </c:pt>
                <c:pt idx="101">
                  <c:v>5.5829499999999997E-3</c:v>
                </c:pt>
                <c:pt idx="102">
                  <c:v>5.6697500000000003E-3</c:v>
                </c:pt>
                <c:pt idx="103">
                  <c:v>5.4813199999999996E-3</c:v>
                </c:pt>
                <c:pt idx="104">
                  <c:v>5.6408200000000004E-3</c:v>
                </c:pt>
                <c:pt idx="105">
                  <c:v>5.68718E-3</c:v>
                </c:pt>
                <c:pt idx="106">
                  <c:v>5.4710100000000001E-3</c:v>
                </c:pt>
                <c:pt idx="107">
                  <c:v>5.2011399999999999E-3</c:v>
                </c:pt>
                <c:pt idx="108">
                  <c:v>5.0389900000000001E-3</c:v>
                </c:pt>
                <c:pt idx="109">
                  <c:v>4.9994599999999998E-3</c:v>
                </c:pt>
                <c:pt idx="110">
                  <c:v>4.9841399999999998E-3</c:v>
                </c:pt>
                <c:pt idx="111">
                  <c:v>4.9291500000000002E-3</c:v>
                </c:pt>
                <c:pt idx="112">
                  <c:v>4.84419E-3</c:v>
                </c:pt>
                <c:pt idx="113">
                  <c:v>5.1504300000000001E-3</c:v>
                </c:pt>
                <c:pt idx="114">
                  <c:v>4.71945E-3</c:v>
                </c:pt>
                <c:pt idx="115">
                  <c:v>4.7418800000000004E-3</c:v>
                </c:pt>
                <c:pt idx="116">
                  <c:v>4.6823899999999998E-3</c:v>
                </c:pt>
                <c:pt idx="117">
                  <c:v>4.4846499999999997E-3</c:v>
                </c:pt>
                <c:pt idx="118">
                  <c:v>4.4869100000000002E-3</c:v>
                </c:pt>
                <c:pt idx="119">
                  <c:v>4.46825E-3</c:v>
                </c:pt>
              </c:numCache>
            </c:numRef>
          </c:val>
          <c:smooth val="0"/>
          <c:extLst>
            <c:ext xmlns:c16="http://schemas.microsoft.com/office/drawing/2014/chart" uri="{C3380CC4-5D6E-409C-BE32-E72D297353CC}">
              <c16:uniqueId val="{00000001-5020-4161-93C9-8067B502B3E4}"/>
            </c:ext>
          </c:extLst>
        </c:ser>
        <c:ser>
          <c:idx val="1"/>
          <c:order val="1"/>
          <c:tx>
            <c:v>Aceite de jatropha con velocidad de cizalla de 100 (1/seg)</c:v>
          </c:tx>
          <c:spPr>
            <a:ln w="28575" cap="rnd">
              <a:solidFill>
                <a:schemeClr val="accent2"/>
              </a:solidFill>
              <a:round/>
            </a:ln>
            <a:effectLst/>
          </c:spPr>
          <c:marker>
            <c:symbol val="none"/>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20-4161-93C9-8067B502B3E4}"/>
                </c:ext>
              </c:extLst>
            </c:dLbl>
            <c:dLbl>
              <c:idx val="119"/>
              <c:layout>
                <c:manualLayout>
                  <c:x val="2.6595661137770663E-2"/>
                  <c:y val="-2.2081500151049767E-2"/>
                </c:manualLayout>
              </c:layout>
              <c:tx>
                <c:rich>
                  <a:bodyPr/>
                  <a:lstStyle/>
                  <a:p>
                    <a:fld id="{37D0D257-C140-4B9F-8DCC-94F52743F0FB}" type="VALUE">
                      <a:rPr lang="en-US" sz="1200"/>
                      <a:pPr/>
                      <a:t>[VALOR]</a:t>
                    </a:fld>
                    <a:endParaRPr lang="es-EC"/>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020-4161-93C9-8067B502B3E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'jatropha a 49000'!$G$4:$G$123</c:f>
              <c:numCache>
                <c:formatCode>#,##0</c:formatCode>
                <c:ptCount val="120"/>
                <c:pt idx="0">
                  <c:v>10408</c:v>
                </c:pt>
                <c:pt idx="1">
                  <c:v>11419</c:v>
                </c:pt>
                <c:pt idx="2">
                  <c:v>12453</c:v>
                </c:pt>
                <c:pt idx="3">
                  <c:v>13449</c:v>
                </c:pt>
                <c:pt idx="4">
                  <c:v>14471</c:v>
                </c:pt>
                <c:pt idx="5">
                  <c:v>15479</c:v>
                </c:pt>
                <c:pt idx="6">
                  <c:v>16461</c:v>
                </c:pt>
                <c:pt idx="7">
                  <c:v>17463</c:v>
                </c:pt>
                <c:pt idx="8">
                  <c:v>18475</c:v>
                </c:pt>
                <c:pt idx="9">
                  <c:v>19487</c:v>
                </c:pt>
                <c:pt idx="10">
                  <c:v>20472</c:v>
                </c:pt>
                <c:pt idx="11">
                  <c:v>21454</c:v>
                </c:pt>
                <c:pt idx="12">
                  <c:v>22454</c:v>
                </c:pt>
                <c:pt idx="13">
                  <c:v>23467</c:v>
                </c:pt>
                <c:pt idx="14">
                  <c:v>24455</c:v>
                </c:pt>
                <c:pt idx="15">
                  <c:v>25454</c:v>
                </c:pt>
                <c:pt idx="16">
                  <c:v>26454</c:v>
                </c:pt>
                <c:pt idx="17">
                  <c:v>27468</c:v>
                </c:pt>
                <c:pt idx="18">
                  <c:v>28451</c:v>
                </c:pt>
                <c:pt idx="19">
                  <c:v>29475</c:v>
                </c:pt>
                <c:pt idx="20">
                  <c:v>30469</c:v>
                </c:pt>
                <c:pt idx="21" formatCode="General">
                  <c:v>31475</c:v>
                </c:pt>
                <c:pt idx="22">
                  <c:v>32485</c:v>
                </c:pt>
                <c:pt idx="23">
                  <c:v>33459</c:v>
                </c:pt>
                <c:pt idx="24">
                  <c:v>34464</c:v>
                </c:pt>
                <c:pt idx="25">
                  <c:v>35486</c:v>
                </c:pt>
                <c:pt idx="26">
                  <c:v>36484</c:v>
                </c:pt>
                <c:pt idx="27">
                  <c:v>37454</c:v>
                </c:pt>
                <c:pt idx="28">
                  <c:v>38441</c:v>
                </c:pt>
                <c:pt idx="29" formatCode="General">
                  <c:v>39481</c:v>
                </c:pt>
                <c:pt idx="30" formatCode="General">
                  <c:v>40489</c:v>
                </c:pt>
                <c:pt idx="31" formatCode="General">
                  <c:v>41458</c:v>
                </c:pt>
                <c:pt idx="32">
                  <c:v>42463</c:v>
                </c:pt>
                <c:pt idx="33">
                  <c:v>43476</c:v>
                </c:pt>
                <c:pt idx="34">
                  <c:v>44509</c:v>
                </c:pt>
                <c:pt idx="35">
                  <c:v>45461</c:v>
                </c:pt>
                <c:pt idx="36">
                  <c:v>46464</c:v>
                </c:pt>
                <c:pt idx="37">
                  <c:v>47453</c:v>
                </c:pt>
                <c:pt idx="38">
                  <c:v>48494</c:v>
                </c:pt>
                <c:pt idx="39">
                  <c:v>49488</c:v>
                </c:pt>
                <c:pt idx="40">
                  <c:v>50443</c:v>
                </c:pt>
                <c:pt idx="41">
                  <c:v>51496</c:v>
                </c:pt>
                <c:pt idx="42">
                  <c:v>52468</c:v>
                </c:pt>
                <c:pt idx="43">
                  <c:v>53504</c:v>
                </c:pt>
                <c:pt idx="44">
                  <c:v>54451</c:v>
                </c:pt>
                <c:pt idx="45">
                  <c:v>55476</c:v>
                </c:pt>
                <c:pt idx="46">
                  <c:v>56461</c:v>
                </c:pt>
                <c:pt idx="47">
                  <c:v>57481</c:v>
                </c:pt>
                <c:pt idx="48">
                  <c:v>58454</c:v>
                </c:pt>
                <c:pt idx="49">
                  <c:v>59458</c:v>
                </c:pt>
                <c:pt idx="50" formatCode="General">
                  <c:v>60487</c:v>
                </c:pt>
                <c:pt idx="51">
                  <c:v>61484</c:v>
                </c:pt>
                <c:pt idx="52">
                  <c:v>62445</c:v>
                </c:pt>
                <c:pt idx="53">
                  <c:v>63482</c:v>
                </c:pt>
                <c:pt idx="54">
                  <c:v>64463</c:v>
                </c:pt>
                <c:pt idx="55">
                  <c:v>65494</c:v>
                </c:pt>
                <c:pt idx="56">
                  <c:v>66453</c:v>
                </c:pt>
                <c:pt idx="57" formatCode="General">
                  <c:v>67478</c:v>
                </c:pt>
                <c:pt idx="58">
                  <c:v>68473</c:v>
                </c:pt>
                <c:pt idx="59">
                  <c:v>69494</c:v>
                </c:pt>
                <c:pt idx="60">
                  <c:v>70481</c:v>
                </c:pt>
                <c:pt idx="61">
                  <c:v>71469</c:v>
                </c:pt>
                <c:pt idx="62">
                  <c:v>72474</c:v>
                </c:pt>
                <c:pt idx="63" formatCode="General">
                  <c:v>73478</c:v>
                </c:pt>
                <c:pt idx="64">
                  <c:v>74484</c:v>
                </c:pt>
                <c:pt idx="65">
                  <c:v>75455</c:v>
                </c:pt>
                <c:pt idx="66">
                  <c:v>76485</c:v>
                </c:pt>
                <c:pt idx="67">
                  <c:v>77457</c:v>
                </c:pt>
                <c:pt idx="68">
                  <c:v>78485</c:v>
                </c:pt>
                <c:pt idx="69">
                  <c:v>79457</c:v>
                </c:pt>
                <c:pt idx="70" formatCode="General">
                  <c:v>80498</c:v>
                </c:pt>
                <c:pt idx="71">
                  <c:v>81495</c:v>
                </c:pt>
                <c:pt idx="72">
                  <c:v>82476</c:v>
                </c:pt>
                <c:pt idx="73">
                  <c:v>83475</c:v>
                </c:pt>
                <c:pt idx="74" formatCode="General">
                  <c:v>84468</c:v>
                </c:pt>
                <c:pt idx="75">
                  <c:v>85482</c:v>
                </c:pt>
                <c:pt idx="76">
                  <c:v>86479</c:v>
                </c:pt>
                <c:pt idx="77">
                  <c:v>87472</c:v>
                </c:pt>
                <c:pt idx="78">
                  <c:v>88464</c:v>
                </c:pt>
                <c:pt idx="79">
                  <c:v>89492</c:v>
                </c:pt>
                <c:pt idx="80">
                  <c:v>90461</c:v>
                </c:pt>
                <c:pt idx="81">
                  <c:v>90971</c:v>
                </c:pt>
                <c:pt idx="82">
                  <c:v>91513</c:v>
                </c:pt>
                <c:pt idx="83">
                  <c:v>91993</c:v>
                </c:pt>
                <c:pt idx="84">
                  <c:v>92475</c:v>
                </c:pt>
                <c:pt idx="85">
                  <c:v>92962</c:v>
                </c:pt>
                <c:pt idx="86">
                  <c:v>93488</c:v>
                </c:pt>
                <c:pt idx="87">
                  <c:v>93976</c:v>
                </c:pt>
                <c:pt idx="88">
                  <c:v>94499</c:v>
                </c:pt>
                <c:pt idx="89">
                  <c:v>94991</c:v>
                </c:pt>
                <c:pt idx="90">
                  <c:v>95492</c:v>
                </c:pt>
                <c:pt idx="91">
                  <c:v>95986</c:v>
                </c:pt>
                <c:pt idx="92">
                  <c:v>96465</c:v>
                </c:pt>
                <c:pt idx="93">
                  <c:v>96991</c:v>
                </c:pt>
                <c:pt idx="94">
                  <c:v>97468</c:v>
                </c:pt>
                <c:pt idx="95" formatCode="General">
                  <c:v>97957</c:v>
                </c:pt>
                <c:pt idx="96">
                  <c:v>98479</c:v>
                </c:pt>
                <c:pt idx="97">
                  <c:v>98978</c:v>
                </c:pt>
                <c:pt idx="98">
                  <c:v>99463</c:v>
                </c:pt>
                <c:pt idx="99">
                  <c:v>99968</c:v>
                </c:pt>
                <c:pt idx="100">
                  <c:v>100473</c:v>
                </c:pt>
                <c:pt idx="101" formatCode="General">
                  <c:v>100991</c:v>
                </c:pt>
                <c:pt idx="102" formatCode="General">
                  <c:v>101487</c:v>
                </c:pt>
                <c:pt idx="103">
                  <c:v>101983</c:v>
                </c:pt>
                <c:pt idx="104" formatCode="General">
                  <c:v>102475</c:v>
                </c:pt>
                <c:pt idx="105">
                  <c:v>102961</c:v>
                </c:pt>
                <c:pt idx="106">
                  <c:v>103494</c:v>
                </c:pt>
                <c:pt idx="107">
                  <c:v>103966</c:v>
                </c:pt>
                <c:pt idx="108">
                  <c:v>104465</c:v>
                </c:pt>
                <c:pt idx="109">
                  <c:v>104985</c:v>
                </c:pt>
                <c:pt idx="110">
                  <c:v>105466</c:v>
                </c:pt>
                <c:pt idx="111">
                  <c:v>105986</c:v>
                </c:pt>
                <c:pt idx="112">
                  <c:v>106448</c:v>
                </c:pt>
                <c:pt idx="113">
                  <c:v>106961</c:v>
                </c:pt>
                <c:pt idx="114">
                  <c:v>107492</c:v>
                </c:pt>
                <c:pt idx="115" formatCode="General">
                  <c:v>107975</c:v>
                </c:pt>
                <c:pt idx="116">
                  <c:v>108481</c:v>
                </c:pt>
                <c:pt idx="117">
                  <c:v>108966</c:v>
                </c:pt>
                <c:pt idx="118" formatCode="General">
                  <c:v>109489</c:v>
                </c:pt>
                <c:pt idx="119">
                  <c:v>109976</c:v>
                </c:pt>
              </c:numCache>
            </c:numRef>
          </c:cat>
          <c:val>
            <c:numRef>
              <c:f>'jatropha a 100'!$E$4:$E$123</c:f>
              <c:numCache>
                <c:formatCode>General</c:formatCode>
                <c:ptCount val="120"/>
                <c:pt idx="0">
                  <c:v>9.6614500000000006E-2</c:v>
                </c:pt>
                <c:pt idx="1">
                  <c:v>9.1276700000000002E-2</c:v>
                </c:pt>
                <c:pt idx="2">
                  <c:v>8.6610000000000006E-2</c:v>
                </c:pt>
                <c:pt idx="3">
                  <c:v>8.2103700000000002E-2</c:v>
                </c:pt>
                <c:pt idx="4">
                  <c:v>7.8137999999999999E-2</c:v>
                </c:pt>
                <c:pt idx="5">
                  <c:v>7.4299799999999999E-2</c:v>
                </c:pt>
                <c:pt idx="6">
                  <c:v>7.0837999999999998E-2</c:v>
                </c:pt>
                <c:pt idx="7">
                  <c:v>6.7657900000000007E-2</c:v>
                </c:pt>
                <c:pt idx="8">
                  <c:v>6.4524700000000004E-2</c:v>
                </c:pt>
                <c:pt idx="9">
                  <c:v>6.1569400000000003E-2</c:v>
                </c:pt>
                <c:pt idx="10">
                  <c:v>5.8798799999999998E-2</c:v>
                </c:pt>
                <c:pt idx="11">
                  <c:v>5.6294999999999998E-2</c:v>
                </c:pt>
                <c:pt idx="12">
                  <c:v>5.3771100000000002E-2</c:v>
                </c:pt>
                <c:pt idx="13">
                  <c:v>5.1575900000000001E-2</c:v>
                </c:pt>
                <c:pt idx="14">
                  <c:v>4.9342400000000002E-2</c:v>
                </c:pt>
                <c:pt idx="15">
                  <c:v>4.7437100000000003E-2</c:v>
                </c:pt>
                <c:pt idx="16">
                  <c:v>4.5437100000000001E-2</c:v>
                </c:pt>
                <c:pt idx="17">
                  <c:v>4.3586300000000001E-2</c:v>
                </c:pt>
                <c:pt idx="18">
                  <c:v>4.1894599999999997E-2</c:v>
                </c:pt>
                <c:pt idx="19">
                  <c:v>4.0198900000000003E-2</c:v>
                </c:pt>
                <c:pt idx="20">
                  <c:v>3.8738099999999998E-2</c:v>
                </c:pt>
                <c:pt idx="21">
                  <c:v>3.7230399999999997E-2</c:v>
                </c:pt>
                <c:pt idx="22">
                  <c:v>3.5937900000000002E-2</c:v>
                </c:pt>
                <c:pt idx="23">
                  <c:v>3.4536999999999998E-2</c:v>
                </c:pt>
                <c:pt idx="24">
                  <c:v>3.3387899999999998E-2</c:v>
                </c:pt>
                <c:pt idx="25">
                  <c:v>3.2200699999999999E-2</c:v>
                </c:pt>
                <c:pt idx="26">
                  <c:v>3.10759E-2</c:v>
                </c:pt>
                <c:pt idx="27">
                  <c:v>3.00723E-2</c:v>
                </c:pt>
                <c:pt idx="28">
                  <c:v>2.8959200000000001E-2</c:v>
                </c:pt>
                <c:pt idx="29">
                  <c:v>2.8022200000000001E-2</c:v>
                </c:pt>
                <c:pt idx="30">
                  <c:v>2.7064999999999999E-2</c:v>
                </c:pt>
                <c:pt idx="31">
                  <c:v>2.6145399999999999E-2</c:v>
                </c:pt>
                <c:pt idx="32">
                  <c:v>2.53496E-2</c:v>
                </c:pt>
                <c:pt idx="33">
                  <c:v>2.4525000000000002E-2</c:v>
                </c:pt>
                <c:pt idx="34">
                  <c:v>2.3733000000000001E-2</c:v>
                </c:pt>
                <c:pt idx="35">
                  <c:v>2.2990699999999999E-2</c:v>
                </c:pt>
                <c:pt idx="36">
                  <c:v>2.2292800000000002E-2</c:v>
                </c:pt>
                <c:pt idx="37">
                  <c:v>2.1577800000000001E-2</c:v>
                </c:pt>
                <c:pt idx="38">
                  <c:v>2.0932800000000001E-2</c:v>
                </c:pt>
                <c:pt idx="39">
                  <c:v>2.02653E-2</c:v>
                </c:pt>
                <c:pt idx="40">
                  <c:v>1.9738200000000001E-2</c:v>
                </c:pt>
                <c:pt idx="41">
                  <c:v>1.9093800000000001E-2</c:v>
                </c:pt>
                <c:pt idx="42">
                  <c:v>1.8631700000000001E-2</c:v>
                </c:pt>
                <c:pt idx="43">
                  <c:v>1.81032E-2</c:v>
                </c:pt>
                <c:pt idx="44">
                  <c:v>1.7646499999999999E-2</c:v>
                </c:pt>
                <c:pt idx="45">
                  <c:v>1.7146100000000001E-2</c:v>
                </c:pt>
                <c:pt idx="46">
                  <c:v>1.6672800000000002E-2</c:v>
                </c:pt>
                <c:pt idx="47">
                  <c:v>1.6307800000000001E-2</c:v>
                </c:pt>
                <c:pt idx="48">
                  <c:v>1.5852399999999999E-2</c:v>
                </c:pt>
                <c:pt idx="49">
                  <c:v>1.55015E-2</c:v>
                </c:pt>
                <c:pt idx="50">
                  <c:v>1.5040400000000001E-2</c:v>
                </c:pt>
                <c:pt idx="51">
                  <c:v>1.4725E-2</c:v>
                </c:pt>
                <c:pt idx="52">
                  <c:v>1.4346599999999999E-2</c:v>
                </c:pt>
                <c:pt idx="53">
                  <c:v>1.39528E-2</c:v>
                </c:pt>
                <c:pt idx="54">
                  <c:v>1.3675100000000001E-2</c:v>
                </c:pt>
                <c:pt idx="55">
                  <c:v>1.33315E-2</c:v>
                </c:pt>
                <c:pt idx="56">
                  <c:v>1.30014E-2</c:v>
                </c:pt>
                <c:pt idx="57">
                  <c:v>1.2697699999999999E-2</c:v>
                </c:pt>
                <c:pt idx="58">
                  <c:v>1.2406500000000001E-2</c:v>
                </c:pt>
                <c:pt idx="59">
                  <c:v>1.2084900000000001E-2</c:v>
                </c:pt>
                <c:pt idx="60">
                  <c:v>1.18605E-2</c:v>
                </c:pt>
                <c:pt idx="61">
                  <c:v>1.15145E-2</c:v>
                </c:pt>
                <c:pt idx="62">
                  <c:v>1.1331900000000001E-2</c:v>
                </c:pt>
                <c:pt idx="63">
                  <c:v>1.10799E-2</c:v>
                </c:pt>
                <c:pt idx="64">
                  <c:v>1.08147E-2</c:v>
                </c:pt>
                <c:pt idx="65">
                  <c:v>1.0602E-2</c:v>
                </c:pt>
                <c:pt idx="66">
                  <c:v>1.0382000000000001E-2</c:v>
                </c:pt>
                <c:pt idx="67">
                  <c:v>1.0148799999999999E-2</c:v>
                </c:pt>
                <c:pt idx="68">
                  <c:v>9.9408099999999996E-3</c:v>
                </c:pt>
                <c:pt idx="69">
                  <c:v>9.7937800000000002E-3</c:v>
                </c:pt>
                <c:pt idx="70">
                  <c:v>9.5781000000000008E-3</c:v>
                </c:pt>
                <c:pt idx="71">
                  <c:v>9.4637300000000001E-3</c:v>
                </c:pt>
                <c:pt idx="72">
                  <c:v>9.2509199999999993E-3</c:v>
                </c:pt>
                <c:pt idx="73">
                  <c:v>9.0652600000000003E-3</c:v>
                </c:pt>
                <c:pt idx="74">
                  <c:v>8.9234199999999996E-3</c:v>
                </c:pt>
                <c:pt idx="75">
                  <c:v>8.7077200000000004E-3</c:v>
                </c:pt>
                <c:pt idx="76">
                  <c:v>8.5631100000000005E-3</c:v>
                </c:pt>
                <c:pt idx="77">
                  <c:v>8.3367700000000003E-3</c:v>
                </c:pt>
                <c:pt idx="78">
                  <c:v>8.2716300000000003E-3</c:v>
                </c:pt>
                <c:pt idx="79">
                  <c:v>8.0862699999999996E-3</c:v>
                </c:pt>
                <c:pt idx="80">
                  <c:v>7.8960799999999998E-3</c:v>
                </c:pt>
                <c:pt idx="81">
                  <c:v>7.8078899999999996E-3</c:v>
                </c:pt>
                <c:pt idx="82">
                  <c:v>7.7152000000000002E-3</c:v>
                </c:pt>
                <c:pt idx="83">
                  <c:v>7.5208100000000002E-3</c:v>
                </c:pt>
                <c:pt idx="84">
                  <c:v>7.4017600000000003E-3</c:v>
                </c:pt>
                <c:pt idx="85">
                  <c:v>7.2297500000000001E-3</c:v>
                </c:pt>
                <c:pt idx="86">
                  <c:v>7.0929599999999997E-3</c:v>
                </c:pt>
                <c:pt idx="87">
                  <c:v>7.0081700000000002E-3</c:v>
                </c:pt>
                <c:pt idx="88">
                  <c:v>6.8696E-3</c:v>
                </c:pt>
                <c:pt idx="89">
                  <c:v>6.7870500000000002E-3</c:v>
                </c:pt>
                <c:pt idx="90">
                  <c:v>6.64352E-3</c:v>
                </c:pt>
                <c:pt idx="91">
                  <c:v>6.6417999999999998E-3</c:v>
                </c:pt>
                <c:pt idx="92">
                  <c:v>6.5328799999999996E-3</c:v>
                </c:pt>
                <c:pt idx="93">
                  <c:v>6.4859499999999999E-3</c:v>
                </c:pt>
                <c:pt idx="94">
                  <c:v>6.3671400000000003E-3</c:v>
                </c:pt>
                <c:pt idx="95">
                  <c:v>6.2597E-3</c:v>
                </c:pt>
                <c:pt idx="96">
                  <c:v>6.22918E-3</c:v>
                </c:pt>
                <c:pt idx="97">
                  <c:v>6.1473999999999999E-3</c:v>
                </c:pt>
                <c:pt idx="98">
                  <c:v>6.0342599999999996E-3</c:v>
                </c:pt>
                <c:pt idx="99">
                  <c:v>5.93561E-3</c:v>
                </c:pt>
                <c:pt idx="100">
                  <c:v>5.8898800000000001E-3</c:v>
                </c:pt>
                <c:pt idx="101">
                  <c:v>5.7697299999999998E-3</c:v>
                </c:pt>
                <c:pt idx="102">
                  <c:v>5.6924300000000001E-3</c:v>
                </c:pt>
                <c:pt idx="103">
                  <c:v>5.56581E-3</c:v>
                </c:pt>
                <c:pt idx="104">
                  <c:v>5.53646E-3</c:v>
                </c:pt>
                <c:pt idx="105">
                  <c:v>5.3655500000000002E-3</c:v>
                </c:pt>
                <c:pt idx="106">
                  <c:v>5.3057299999999998E-3</c:v>
                </c:pt>
                <c:pt idx="107">
                  <c:v>5.1975800000000003E-3</c:v>
                </c:pt>
                <c:pt idx="108">
                  <c:v>5.1411699999999996E-3</c:v>
                </c:pt>
                <c:pt idx="109">
                  <c:v>5.1123100000000001E-3</c:v>
                </c:pt>
                <c:pt idx="110">
                  <c:v>5.0133900000000004E-3</c:v>
                </c:pt>
                <c:pt idx="111">
                  <c:v>5.0162499999999999E-3</c:v>
                </c:pt>
                <c:pt idx="112">
                  <c:v>4.9120400000000003E-3</c:v>
                </c:pt>
                <c:pt idx="113">
                  <c:v>4.9041800000000002E-3</c:v>
                </c:pt>
                <c:pt idx="114">
                  <c:v>4.8105099999999996E-3</c:v>
                </c:pt>
                <c:pt idx="115">
                  <c:v>4.8210199999999996E-3</c:v>
                </c:pt>
                <c:pt idx="116">
                  <c:v>4.7777899999999996E-3</c:v>
                </c:pt>
                <c:pt idx="117">
                  <c:v>4.7299300000000002E-3</c:v>
                </c:pt>
                <c:pt idx="118">
                  <c:v>4.6755399999999997E-3</c:v>
                </c:pt>
                <c:pt idx="119">
                  <c:v>4.6610999999999996E-3</c:v>
                </c:pt>
              </c:numCache>
            </c:numRef>
          </c:val>
          <c:smooth val="0"/>
          <c:extLst>
            <c:ext xmlns:c16="http://schemas.microsoft.com/office/drawing/2014/chart" uri="{C3380CC4-5D6E-409C-BE32-E72D297353CC}">
              <c16:uniqueId val="{00000004-5020-4161-93C9-8067B502B3E4}"/>
            </c:ext>
          </c:extLst>
        </c:ser>
        <c:ser>
          <c:idx val="2"/>
          <c:order val="2"/>
          <c:tx>
            <c:v>Aceite de jatropha con velocidad de cizalla de 1000 (1/seg)</c:v>
          </c:tx>
          <c:spPr>
            <a:ln w="28575" cap="rnd">
              <a:solidFill>
                <a:schemeClr val="accent3"/>
              </a:solidFill>
              <a:round/>
            </a:ln>
            <a:effectLst/>
          </c:spPr>
          <c:marker>
            <c:symbol val="none"/>
          </c:marker>
          <c:dLbls>
            <c:dLbl>
              <c:idx val="119"/>
              <c:layout>
                <c:manualLayout>
                  <c:x val="1.7957744155406297E-2"/>
                  <c:y val="-4.876331283356794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4823F884-0A37-4BDC-9E41-28F75626BB46}" type="VALUE">
                      <a:rPr lang="en-US" sz="1200"/>
                      <a:pPr>
                        <a:defRPr sz="900" b="0" i="0" u="none" strike="noStrike" kern="1200" baseline="0">
                          <a:solidFill>
                            <a:schemeClr val="tx1">
                              <a:lumMod val="75000"/>
                              <a:lumOff val="25000"/>
                            </a:schemeClr>
                          </a:solidFill>
                          <a:latin typeface="+mn-lt"/>
                          <a:ea typeface="+mn-ea"/>
                          <a:cs typeface="+mn-cs"/>
                        </a:defRPr>
                      </a:pPr>
                      <a:t>[VALOR]</a:t>
                    </a:fld>
                    <a:endParaRPr lang="es-EC"/>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0147450414054573"/>
                      <c:h val="4.2295345860189612E-2"/>
                    </c:manualLayout>
                  </c15:layout>
                  <c15:dlblFieldTable/>
                  <c15:showDataLabelsRange val="0"/>
                </c:ext>
                <c:ext xmlns:c16="http://schemas.microsoft.com/office/drawing/2014/chart" uri="{C3380CC4-5D6E-409C-BE32-E72D297353CC}">
                  <c16:uniqueId val="{00000005-5020-4161-93C9-8067B502B3E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'jatropha a 49000'!$G$4:$G$123</c:f>
              <c:numCache>
                <c:formatCode>#,##0</c:formatCode>
                <c:ptCount val="120"/>
                <c:pt idx="0">
                  <c:v>10408</c:v>
                </c:pt>
                <c:pt idx="1">
                  <c:v>11419</c:v>
                </c:pt>
                <c:pt idx="2">
                  <c:v>12453</c:v>
                </c:pt>
                <c:pt idx="3">
                  <c:v>13449</c:v>
                </c:pt>
                <c:pt idx="4">
                  <c:v>14471</c:v>
                </c:pt>
                <c:pt idx="5">
                  <c:v>15479</c:v>
                </c:pt>
                <c:pt idx="6">
                  <c:v>16461</c:v>
                </c:pt>
                <c:pt idx="7">
                  <c:v>17463</c:v>
                </c:pt>
                <c:pt idx="8">
                  <c:v>18475</c:v>
                </c:pt>
                <c:pt idx="9">
                  <c:v>19487</c:v>
                </c:pt>
                <c:pt idx="10">
                  <c:v>20472</c:v>
                </c:pt>
                <c:pt idx="11">
                  <c:v>21454</c:v>
                </c:pt>
                <c:pt idx="12">
                  <c:v>22454</c:v>
                </c:pt>
                <c:pt idx="13">
                  <c:v>23467</c:v>
                </c:pt>
                <c:pt idx="14">
                  <c:v>24455</c:v>
                </c:pt>
                <c:pt idx="15">
                  <c:v>25454</c:v>
                </c:pt>
                <c:pt idx="16">
                  <c:v>26454</c:v>
                </c:pt>
                <c:pt idx="17">
                  <c:v>27468</c:v>
                </c:pt>
                <c:pt idx="18">
                  <c:v>28451</c:v>
                </c:pt>
                <c:pt idx="19">
                  <c:v>29475</c:v>
                </c:pt>
                <c:pt idx="20">
                  <c:v>30469</c:v>
                </c:pt>
                <c:pt idx="21" formatCode="General">
                  <c:v>31475</c:v>
                </c:pt>
                <c:pt idx="22">
                  <c:v>32485</c:v>
                </c:pt>
                <c:pt idx="23">
                  <c:v>33459</c:v>
                </c:pt>
                <c:pt idx="24">
                  <c:v>34464</c:v>
                </c:pt>
                <c:pt idx="25">
                  <c:v>35486</c:v>
                </c:pt>
                <c:pt idx="26">
                  <c:v>36484</c:v>
                </c:pt>
                <c:pt idx="27">
                  <c:v>37454</c:v>
                </c:pt>
                <c:pt idx="28">
                  <c:v>38441</c:v>
                </c:pt>
                <c:pt idx="29" formatCode="General">
                  <c:v>39481</c:v>
                </c:pt>
                <c:pt idx="30" formatCode="General">
                  <c:v>40489</c:v>
                </c:pt>
                <c:pt idx="31" formatCode="General">
                  <c:v>41458</c:v>
                </c:pt>
                <c:pt idx="32">
                  <c:v>42463</c:v>
                </c:pt>
                <c:pt idx="33">
                  <c:v>43476</c:v>
                </c:pt>
                <c:pt idx="34">
                  <c:v>44509</c:v>
                </c:pt>
                <c:pt idx="35">
                  <c:v>45461</c:v>
                </c:pt>
                <c:pt idx="36">
                  <c:v>46464</c:v>
                </c:pt>
                <c:pt idx="37">
                  <c:v>47453</c:v>
                </c:pt>
                <c:pt idx="38">
                  <c:v>48494</c:v>
                </c:pt>
                <c:pt idx="39">
                  <c:v>49488</c:v>
                </c:pt>
                <c:pt idx="40">
                  <c:v>50443</c:v>
                </c:pt>
                <c:pt idx="41">
                  <c:v>51496</c:v>
                </c:pt>
                <c:pt idx="42">
                  <c:v>52468</c:v>
                </c:pt>
                <c:pt idx="43">
                  <c:v>53504</c:v>
                </c:pt>
                <c:pt idx="44">
                  <c:v>54451</c:v>
                </c:pt>
                <c:pt idx="45">
                  <c:v>55476</c:v>
                </c:pt>
                <c:pt idx="46">
                  <c:v>56461</c:v>
                </c:pt>
                <c:pt idx="47">
                  <c:v>57481</c:v>
                </c:pt>
                <c:pt idx="48">
                  <c:v>58454</c:v>
                </c:pt>
                <c:pt idx="49">
                  <c:v>59458</c:v>
                </c:pt>
                <c:pt idx="50" formatCode="General">
                  <c:v>60487</c:v>
                </c:pt>
                <c:pt idx="51">
                  <c:v>61484</c:v>
                </c:pt>
                <c:pt idx="52">
                  <c:v>62445</c:v>
                </c:pt>
                <c:pt idx="53">
                  <c:v>63482</c:v>
                </c:pt>
                <c:pt idx="54">
                  <c:v>64463</c:v>
                </c:pt>
                <c:pt idx="55">
                  <c:v>65494</c:v>
                </c:pt>
                <c:pt idx="56">
                  <c:v>66453</c:v>
                </c:pt>
                <c:pt idx="57" formatCode="General">
                  <c:v>67478</c:v>
                </c:pt>
                <c:pt idx="58">
                  <c:v>68473</c:v>
                </c:pt>
                <c:pt idx="59">
                  <c:v>69494</c:v>
                </c:pt>
                <c:pt idx="60">
                  <c:v>70481</c:v>
                </c:pt>
                <c:pt idx="61">
                  <c:v>71469</c:v>
                </c:pt>
                <c:pt idx="62">
                  <c:v>72474</c:v>
                </c:pt>
                <c:pt idx="63" formatCode="General">
                  <c:v>73478</c:v>
                </c:pt>
                <c:pt idx="64">
                  <c:v>74484</c:v>
                </c:pt>
                <c:pt idx="65">
                  <c:v>75455</c:v>
                </c:pt>
                <c:pt idx="66">
                  <c:v>76485</c:v>
                </c:pt>
                <c:pt idx="67">
                  <c:v>77457</c:v>
                </c:pt>
                <c:pt idx="68">
                  <c:v>78485</c:v>
                </c:pt>
                <c:pt idx="69">
                  <c:v>79457</c:v>
                </c:pt>
                <c:pt idx="70" formatCode="General">
                  <c:v>80498</c:v>
                </c:pt>
                <c:pt idx="71">
                  <c:v>81495</c:v>
                </c:pt>
                <c:pt idx="72">
                  <c:v>82476</c:v>
                </c:pt>
                <c:pt idx="73">
                  <c:v>83475</c:v>
                </c:pt>
                <c:pt idx="74" formatCode="General">
                  <c:v>84468</c:v>
                </c:pt>
                <c:pt idx="75">
                  <c:v>85482</c:v>
                </c:pt>
                <c:pt idx="76">
                  <c:v>86479</c:v>
                </c:pt>
                <c:pt idx="77">
                  <c:v>87472</c:v>
                </c:pt>
                <c:pt idx="78">
                  <c:v>88464</c:v>
                </c:pt>
                <c:pt idx="79">
                  <c:v>89492</c:v>
                </c:pt>
                <c:pt idx="80">
                  <c:v>90461</c:v>
                </c:pt>
                <c:pt idx="81">
                  <c:v>90971</c:v>
                </c:pt>
                <c:pt idx="82">
                  <c:v>91513</c:v>
                </c:pt>
                <c:pt idx="83">
                  <c:v>91993</c:v>
                </c:pt>
                <c:pt idx="84">
                  <c:v>92475</c:v>
                </c:pt>
                <c:pt idx="85">
                  <c:v>92962</c:v>
                </c:pt>
                <c:pt idx="86">
                  <c:v>93488</c:v>
                </c:pt>
                <c:pt idx="87">
                  <c:v>93976</c:v>
                </c:pt>
                <c:pt idx="88">
                  <c:v>94499</c:v>
                </c:pt>
                <c:pt idx="89">
                  <c:v>94991</c:v>
                </c:pt>
                <c:pt idx="90">
                  <c:v>95492</c:v>
                </c:pt>
                <c:pt idx="91">
                  <c:v>95986</c:v>
                </c:pt>
                <c:pt idx="92">
                  <c:v>96465</c:v>
                </c:pt>
                <c:pt idx="93">
                  <c:v>96991</c:v>
                </c:pt>
                <c:pt idx="94">
                  <c:v>97468</c:v>
                </c:pt>
                <c:pt idx="95" formatCode="General">
                  <c:v>97957</c:v>
                </c:pt>
                <c:pt idx="96">
                  <c:v>98479</c:v>
                </c:pt>
                <c:pt idx="97">
                  <c:v>98978</c:v>
                </c:pt>
                <c:pt idx="98">
                  <c:v>99463</c:v>
                </c:pt>
                <c:pt idx="99">
                  <c:v>99968</c:v>
                </c:pt>
                <c:pt idx="100">
                  <c:v>100473</c:v>
                </c:pt>
                <c:pt idx="101" formatCode="General">
                  <c:v>100991</c:v>
                </c:pt>
                <c:pt idx="102" formatCode="General">
                  <c:v>101487</c:v>
                </c:pt>
                <c:pt idx="103">
                  <c:v>101983</c:v>
                </c:pt>
                <c:pt idx="104" formatCode="General">
                  <c:v>102475</c:v>
                </c:pt>
                <c:pt idx="105">
                  <c:v>102961</c:v>
                </c:pt>
                <c:pt idx="106">
                  <c:v>103494</c:v>
                </c:pt>
                <c:pt idx="107">
                  <c:v>103966</c:v>
                </c:pt>
                <c:pt idx="108">
                  <c:v>104465</c:v>
                </c:pt>
                <c:pt idx="109">
                  <c:v>104985</c:v>
                </c:pt>
                <c:pt idx="110">
                  <c:v>105466</c:v>
                </c:pt>
                <c:pt idx="111">
                  <c:v>105986</c:v>
                </c:pt>
                <c:pt idx="112">
                  <c:v>106448</c:v>
                </c:pt>
                <c:pt idx="113">
                  <c:v>106961</c:v>
                </c:pt>
                <c:pt idx="114">
                  <c:v>107492</c:v>
                </c:pt>
                <c:pt idx="115" formatCode="General">
                  <c:v>107975</c:v>
                </c:pt>
                <c:pt idx="116">
                  <c:v>108481</c:v>
                </c:pt>
                <c:pt idx="117">
                  <c:v>108966</c:v>
                </c:pt>
                <c:pt idx="118" formatCode="General">
                  <c:v>109489</c:v>
                </c:pt>
                <c:pt idx="119">
                  <c:v>109976</c:v>
                </c:pt>
              </c:numCache>
            </c:numRef>
          </c:cat>
          <c:val>
            <c:numRef>
              <c:f>'jatropha 1000'!$E$4:$E$123</c:f>
              <c:numCache>
                <c:formatCode>General</c:formatCode>
                <c:ptCount val="120"/>
                <c:pt idx="0">
                  <c:v>0.13062499999999999</c:v>
                </c:pt>
                <c:pt idx="1">
                  <c:v>0.120295</c:v>
                </c:pt>
                <c:pt idx="2">
                  <c:v>0.11151999999999999</c:v>
                </c:pt>
                <c:pt idx="3">
                  <c:v>0.104046</c:v>
                </c:pt>
                <c:pt idx="4">
                  <c:v>9.0994900000000004E-2</c:v>
                </c:pt>
                <c:pt idx="5">
                  <c:v>8.5490200000000002E-2</c:v>
                </c:pt>
                <c:pt idx="6">
                  <c:v>8.0434099999999994E-2</c:v>
                </c:pt>
                <c:pt idx="7">
                  <c:v>7.5548500000000005E-2</c:v>
                </c:pt>
                <c:pt idx="8">
                  <c:v>6.7301E-2</c:v>
                </c:pt>
                <c:pt idx="9">
                  <c:v>6.3808400000000001E-2</c:v>
                </c:pt>
                <c:pt idx="10">
                  <c:v>6.06224E-2</c:v>
                </c:pt>
                <c:pt idx="11">
                  <c:v>5.76201E-2</c:v>
                </c:pt>
                <c:pt idx="12">
                  <c:v>5.2263200000000003E-2</c:v>
                </c:pt>
                <c:pt idx="13">
                  <c:v>4.97581E-2</c:v>
                </c:pt>
                <c:pt idx="14">
                  <c:v>4.7359199999999997E-2</c:v>
                </c:pt>
                <c:pt idx="15">
                  <c:v>4.5194199999999997E-2</c:v>
                </c:pt>
                <c:pt idx="16">
                  <c:v>4.1490399999999997E-2</c:v>
                </c:pt>
                <c:pt idx="17">
                  <c:v>3.9783600000000002E-2</c:v>
                </c:pt>
                <c:pt idx="18">
                  <c:v>3.8256199999999997E-2</c:v>
                </c:pt>
                <c:pt idx="19">
                  <c:v>3.6724600000000003E-2</c:v>
                </c:pt>
                <c:pt idx="20">
                  <c:v>3.3974499999999998E-2</c:v>
                </c:pt>
                <c:pt idx="21">
                  <c:v>3.3316600000000002E-2</c:v>
                </c:pt>
                <c:pt idx="22">
                  <c:v>3.26339E-2</c:v>
                </c:pt>
                <c:pt idx="23">
                  <c:v>3.1519199999999997E-2</c:v>
                </c:pt>
                <c:pt idx="24">
                  <c:v>3.03836E-2</c:v>
                </c:pt>
                <c:pt idx="25">
                  <c:v>2.9347000000000002E-2</c:v>
                </c:pt>
                <c:pt idx="26">
                  <c:v>2.89436E-2</c:v>
                </c:pt>
                <c:pt idx="27">
                  <c:v>2.8361500000000001E-2</c:v>
                </c:pt>
                <c:pt idx="28">
                  <c:v>2.69427E-2</c:v>
                </c:pt>
                <c:pt idx="29">
                  <c:v>2.6635800000000001E-2</c:v>
                </c:pt>
                <c:pt idx="30">
                  <c:v>2.5739399999999999E-2</c:v>
                </c:pt>
                <c:pt idx="31">
                  <c:v>2.5277000000000001E-2</c:v>
                </c:pt>
                <c:pt idx="32">
                  <c:v>2.42227E-2</c:v>
                </c:pt>
                <c:pt idx="33">
                  <c:v>2.3791699999999999E-2</c:v>
                </c:pt>
                <c:pt idx="34">
                  <c:v>2.33668E-2</c:v>
                </c:pt>
                <c:pt idx="35">
                  <c:v>2.26822E-2</c:v>
                </c:pt>
                <c:pt idx="36">
                  <c:v>2.20547E-2</c:v>
                </c:pt>
                <c:pt idx="37">
                  <c:v>2.1423500000000002E-2</c:v>
                </c:pt>
                <c:pt idx="38">
                  <c:v>2.1206800000000001E-2</c:v>
                </c:pt>
                <c:pt idx="39">
                  <c:v>2.0836899999999998E-2</c:v>
                </c:pt>
                <c:pt idx="40">
                  <c:v>1.9968199999999998E-2</c:v>
                </c:pt>
                <c:pt idx="41">
                  <c:v>1.97985E-2</c:v>
                </c:pt>
                <c:pt idx="42">
                  <c:v>1.9235499999999999E-2</c:v>
                </c:pt>
                <c:pt idx="43">
                  <c:v>1.89088E-2</c:v>
                </c:pt>
                <c:pt idx="44">
                  <c:v>1.8196199999999999E-2</c:v>
                </c:pt>
                <c:pt idx="45">
                  <c:v>1.8065700000000001E-2</c:v>
                </c:pt>
                <c:pt idx="46">
                  <c:v>1.7765300000000001E-2</c:v>
                </c:pt>
                <c:pt idx="47">
                  <c:v>1.73337E-2</c:v>
                </c:pt>
                <c:pt idx="48">
                  <c:v>1.68986E-2</c:v>
                </c:pt>
                <c:pt idx="49">
                  <c:v>1.6490100000000001E-2</c:v>
                </c:pt>
                <c:pt idx="50">
                  <c:v>1.6307100000000001E-2</c:v>
                </c:pt>
                <c:pt idx="51">
                  <c:v>1.6200300000000001E-2</c:v>
                </c:pt>
                <c:pt idx="52">
                  <c:v>1.55754E-2</c:v>
                </c:pt>
                <c:pt idx="53">
                  <c:v>1.55091E-2</c:v>
                </c:pt>
                <c:pt idx="54">
                  <c:v>1.5205099999999999E-2</c:v>
                </c:pt>
                <c:pt idx="55">
                  <c:v>1.49543E-2</c:v>
                </c:pt>
                <c:pt idx="56">
                  <c:v>1.4474900000000001E-2</c:v>
                </c:pt>
                <c:pt idx="57">
                  <c:v>1.44265E-2</c:v>
                </c:pt>
                <c:pt idx="58">
                  <c:v>1.41557E-2</c:v>
                </c:pt>
                <c:pt idx="59">
                  <c:v>1.38841E-2</c:v>
                </c:pt>
                <c:pt idx="60">
                  <c:v>1.36449E-2</c:v>
                </c:pt>
                <c:pt idx="61">
                  <c:v>1.34238E-2</c:v>
                </c:pt>
                <c:pt idx="62">
                  <c:v>1.32351E-2</c:v>
                </c:pt>
                <c:pt idx="63">
                  <c:v>1.31707E-2</c:v>
                </c:pt>
                <c:pt idx="64">
                  <c:v>1.27449E-2</c:v>
                </c:pt>
                <c:pt idx="65">
                  <c:v>1.27168E-2</c:v>
                </c:pt>
                <c:pt idx="66">
                  <c:v>1.2506400000000001E-2</c:v>
                </c:pt>
                <c:pt idx="67">
                  <c:v>1.24165E-2</c:v>
                </c:pt>
                <c:pt idx="68">
                  <c:v>1.20781E-2</c:v>
                </c:pt>
                <c:pt idx="69">
                  <c:v>1.20798E-2</c:v>
                </c:pt>
                <c:pt idx="70">
                  <c:v>1.1936E-2</c:v>
                </c:pt>
                <c:pt idx="71">
                  <c:v>1.17848E-2</c:v>
                </c:pt>
                <c:pt idx="72">
                  <c:v>1.1599099999999999E-2</c:v>
                </c:pt>
                <c:pt idx="73">
                  <c:v>1.14488E-2</c:v>
                </c:pt>
                <c:pt idx="74">
                  <c:v>1.1321400000000001E-2</c:v>
                </c:pt>
                <c:pt idx="75">
                  <c:v>1.13013E-2</c:v>
                </c:pt>
                <c:pt idx="76">
                  <c:v>1.10943E-2</c:v>
                </c:pt>
                <c:pt idx="77">
                  <c:v>1.09312E-2</c:v>
                </c:pt>
                <c:pt idx="78">
                  <c:v>1.09114E-2</c:v>
                </c:pt>
                <c:pt idx="79">
                  <c:v>1.0688899999999999E-2</c:v>
                </c:pt>
                <c:pt idx="80">
                  <c:v>1.0710799999999999E-2</c:v>
                </c:pt>
                <c:pt idx="81">
                  <c:v>1.0563700000000001E-2</c:v>
                </c:pt>
                <c:pt idx="82">
                  <c:v>1.04178E-2</c:v>
                </c:pt>
                <c:pt idx="83">
                  <c:v>1.0437500000000001E-2</c:v>
                </c:pt>
                <c:pt idx="84">
                  <c:v>1.0319200000000001E-2</c:v>
                </c:pt>
                <c:pt idx="85">
                  <c:v>1.0204700000000001E-2</c:v>
                </c:pt>
                <c:pt idx="86">
                  <c:v>1.0241800000000001E-2</c:v>
                </c:pt>
                <c:pt idx="87">
                  <c:v>1.0181600000000001E-2</c:v>
                </c:pt>
                <c:pt idx="88">
                  <c:v>1.00619E-2</c:v>
                </c:pt>
                <c:pt idx="89">
                  <c:v>9.9238999999999994E-3</c:v>
                </c:pt>
                <c:pt idx="90">
                  <c:v>9.92877E-3</c:v>
                </c:pt>
                <c:pt idx="91">
                  <c:v>9.9057899999999994E-3</c:v>
                </c:pt>
                <c:pt idx="92">
                  <c:v>9.8019000000000005E-3</c:v>
                </c:pt>
                <c:pt idx="93">
                  <c:v>9.8300699999999998E-3</c:v>
                </c:pt>
                <c:pt idx="94">
                  <c:v>9.6538600000000002E-3</c:v>
                </c:pt>
                <c:pt idx="95">
                  <c:v>9.7223899999999992E-3</c:v>
                </c:pt>
                <c:pt idx="96">
                  <c:v>9.6012200000000006E-3</c:v>
                </c:pt>
                <c:pt idx="97">
                  <c:v>9.5374399999999995E-3</c:v>
                </c:pt>
                <c:pt idx="98">
                  <c:v>9.5794599999999997E-3</c:v>
                </c:pt>
                <c:pt idx="99">
                  <c:v>9.4351799999999996E-3</c:v>
                </c:pt>
                <c:pt idx="100">
                  <c:v>9.3966799999999993E-3</c:v>
                </c:pt>
                <c:pt idx="101">
                  <c:v>9.3744599999999994E-3</c:v>
                </c:pt>
                <c:pt idx="102">
                  <c:v>9.3907699999999997E-3</c:v>
                </c:pt>
                <c:pt idx="103">
                  <c:v>9.3427600000000003E-3</c:v>
                </c:pt>
                <c:pt idx="104">
                  <c:v>9.1823100000000008E-3</c:v>
                </c:pt>
                <c:pt idx="105">
                  <c:v>9.2738600000000001E-3</c:v>
                </c:pt>
                <c:pt idx="106">
                  <c:v>9.2484400000000001E-3</c:v>
                </c:pt>
                <c:pt idx="107">
                  <c:v>9.1445899999999993E-3</c:v>
                </c:pt>
                <c:pt idx="108">
                  <c:v>9.12695E-3</c:v>
                </c:pt>
                <c:pt idx="109">
                  <c:v>9.06386E-3</c:v>
                </c:pt>
                <c:pt idx="110">
                  <c:v>9.1456300000000001E-3</c:v>
                </c:pt>
                <c:pt idx="111">
                  <c:v>9.0815500000000007E-3</c:v>
                </c:pt>
                <c:pt idx="112">
                  <c:v>9.0527899999999998E-3</c:v>
                </c:pt>
                <c:pt idx="113">
                  <c:v>9.1601200000000008E-3</c:v>
                </c:pt>
                <c:pt idx="114">
                  <c:v>9.10329E-3</c:v>
                </c:pt>
                <c:pt idx="115">
                  <c:v>9.0228300000000008E-3</c:v>
                </c:pt>
                <c:pt idx="116">
                  <c:v>8.9060300000000005E-3</c:v>
                </c:pt>
                <c:pt idx="117">
                  <c:v>9.0022599999999998E-3</c:v>
                </c:pt>
                <c:pt idx="118">
                  <c:v>8.9289399999999998E-3</c:v>
                </c:pt>
                <c:pt idx="119">
                  <c:v>8.8588699999999996E-3</c:v>
                </c:pt>
              </c:numCache>
            </c:numRef>
          </c:val>
          <c:smooth val="0"/>
          <c:extLst>
            <c:ext xmlns:c16="http://schemas.microsoft.com/office/drawing/2014/chart" uri="{C3380CC4-5D6E-409C-BE32-E72D297353CC}">
              <c16:uniqueId val="{00000006-5020-4161-93C9-8067B502B3E4}"/>
            </c:ext>
          </c:extLst>
        </c:ser>
        <c:ser>
          <c:idx val="3"/>
          <c:order val="3"/>
          <c:tx>
            <c:v>Aceite de jatropha con velocidad de cizalla de 10000 (1/seg)</c:v>
          </c:tx>
          <c:spPr>
            <a:ln w="28575" cap="rnd">
              <a:solidFill>
                <a:schemeClr val="accent4"/>
              </a:solidFill>
              <a:round/>
            </a:ln>
            <a:effectLst/>
          </c:spPr>
          <c:marker>
            <c:symbol val="none"/>
          </c:marker>
          <c:dLbls>
            <c:dLbl>
              <c:idx val="119"/>
              <c:layout>
                <c:manualLayout>
                  <c:x val="2.3943658873875048E-2"/>
                  <c:y val="-4.9683375339861738E-2"/>
                </c:manualLayout>
              </c:layout>
              <c:tx>
                <c:rich>
                  <a:bodyPr/>
                  <a:lstStyle/>
                  <a:p>
                    <a:fld id="{44FA8325-C6E5-41D4-AD1B-54EC7396A1AB}" type="VALUE">
                      <a:rPr lang="en-US" sz="1200"/>
                      <a:pPr/>
                      <a:t>[VALOR]</a:t>
                    </a:fld>
                    <a:endParaRPr lang="es-EC"/>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020-4161-93C9-8067B502B3E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'jatropha a 49000'!$G$4:$G$123</c:f>
              <c:numCache>
                <c:formatCode>#,##0</c:formatCode>
                <c:ptCount val="120"/>
                <c:pt idx="0">
                  <c:v>10408</c:v>
                </c:pt>
                <c:pt idx="1">
                  <c:v>11419</c:v>
                </c:pt>
                <c:pt idx="2">
                  <c:v>12453</c:v>
                </c:pt>
                <c:pt idx="3">
                  <c:v>13449</c:v>
                </c:pt>
                <c:pt idx="4">
                  <c:v>14471</c:v>
                </c:pt>
                <c:pt idx="5">
                  <c:v>15479</c:v>
                </c:pt>
                <c:pt idx="6">
                  <c:v>16461</c:v>
                </c:pt>
                <c:pt idx="7">
                  <c:v>17463</c:v>
                </c:pt>
                <c:pt idx="8">
                  <c:v>18475</c:v>
                </c:pt>
                <c:pt idx="9">
                  <c:v>19487</c:v>
                </c:pt>
                <c:pt idx="10">
                  <c:v>20472</c:v>
                </c:pt>
                <c:pt idx="11">
                  <c:v>21454</c:v>
                </c:pt>
                <c:pt idx="12">
                  <c:v>22454</c:v>
                </c:pt>
                <c:pt idx="13">
                  <c:v>23467</c:v>
                </c:pt>
                <c:pt idx="14">
                  <c:v>24455</c:v>
                </c:pt>
                <c:pt idx="15">
                  <c:v>25454</c:v>
                </c:pt>
                <c:pt idx="16">
                  <c:v>26454</c:v>
                </c:pt>
                <c:pt idx="17">
                  <c:v>27468</c:v>
                </c:pt>
                <c:pt idx="18">
                  <c:v>28451</c:v>
                </c:pt>
                <c:pt idx="19">
                  <c:v>29475</c:v>
                </c:pt>
                <c:pt idx="20">
                  <c:v>30469</c:v>
                </c:pt>
                <c:pt idx="21" formatCode="General">
                  <c:v>31475</c:v>
                </c:pt>
                <c:pt idx="22">
                  <c:v>32485</c:v>
                </c:pt>
                <c:pt idx="23">
                  <c:v>33459</c:v>
                </c:pt>
                <c:pt idx="24">
                  <c:v>34464</c:v>
                </c:pt>
                <c:pt idx="25">
                  <c:v>35486</c:v>
                </c:pt>
                <c:pt idx="26">
                  <c:v>36484</c:v>
                </c:pt>
                <c:pt idx="27">
                  <c:v>37454</c:v>
                </c:pt>
                <c:pt idx="28">
                  <c:v>38441</c:v>
                </c:pt>
                <c:pt idx="29" formatCode="General">
                  <c:v>39481</c:v>
                </c:pt>
                <c:pt idx="30" formatCode="General">
                  <c:v>40489</c:v>
                </c:pt>
                <c:pt idx="31" formatCode="General">
                  <c:v>41458</c:v>
                </c:pt>
                <c:pt idx="32">
                  <c:v>42463</c:v>
                </c:pt>
                <c:pt idx="33">
                  <c:v>43476</c:v>
                </c:pt>
                <c:pt idx="34">
                  <c:v>44509</c:v>
                </c:pt>
                <c:pt idx="35">
                  <c:v>45461</c:v>
                </c:pt>
                <c:pt idx="36">
                  <c:v>46464</c:v>
                </c:pt>
                <c:pt idx="37">
                  <c:v>47453</c:v>
                </c:pt>
                <c:pt idx="38">
                  <c:v>48494</c:v>
                </c:pt>
                <c:pt idx="39">
                  <c:v>49488</c:v>
                </c:pt>
                <c:pt idx="40">
                  <c:v>50443</c:v>
                </c:pt>
                <c:pt idx="41">
                  <c:v>51496</c:v>
                </c:pt>
                <c:pt idx="42">
                  <c:v>52468</c:v>
                </c:pt>
                <c:pt idx="43">
                  <c:v>53504</c:v>
                </c:pt>
                <c:pt idx="44">
                  <c:v>54451</c:v>
                </c:pt>
                <c:pt idx="45">
                  <c:v>55476</c:v>
                </c:pt>
                <c:pt idx="46">
                  <c:v>56461</c:v>
                </c:pt>
                <c:pt idx="47">
                  <c:v>57481</c:v>
                </c:pt>
                <c:pt idx="48">
                  <c:v>58454</c:v>
                </c:pt>
                <c:pt idx="49">
                  <c:v>59458</c:v>
                </c:pt>
                <c:pt idx="50" formatCode="General">
                  <c:v>60487</c:v>
                </c:pt>
                <c:pt idx="51">
                  <c:v>61484</c:v>
                </c:pt>
                <c:pt idx="52">
                  <c:v>62445</c:v>
                </c:pt>
                <c:pt idx="53">
                  <c:v>63482</c:v>
                </c:pt>
                <c:pt idx="54">
                  <c:v>64463</c:v>
                </c:pt>
                <c:pt idx="55">
                  <c:v>65494</c:v>
                </c:pt>
                <c:pt idx="56">
                  <c:v>66453</c:v>
                </c:pt>
                <c:pt idx="57" formatCode="General">
                  <c:v>67478</c:v>
                </c:pt>
                <c:pt idx="58">
                  <c:v>68473</c:v>
                </c:pt>
                <c:pt idx="59">
                  <c:v>69494</c:v>
                </c:pt>
                <c:pt idx="60">
                  <c:v>70481</c:v>
                </c:pt>
                <c:pt idx="61">
                  <c:v>71469</c:v>
                </c:pt>
                <c:pt idx="62">
                  <c:v>72474</c:v>
                </c:pt>
                <c:pt idx="63" formatCode="General">
                  <c:v>73478</c:v>
                </c:pt>
                <c:pt idx="64">
                  <c:v>74484</c:v>
                </c:pt>
                <c:pt idx="65">
                  <c:v>75455</c:v>
                </c:pt>
                <c:pt idx="66">
                  <c:v>76485</c:v>
                </c:pt>
                <c:pt idx="67">
                  <c:v>77457</c:v>
                </c:pt>
                <c:pt idx="68">
                  <c:v>78485</c:v>
                </c:pt>
                <c:pt idx="69">
                  <c:v>79457</c:v>
                </c:pt>
                <c:pt idx="70" formatCode="General">
                  <c:v>80498</c:v>
                </c:pt>
                <c:pt idx="71">
                  <c:v>81495</c:v>
                </c:pt>
                <c:pt idx="72">
                  <c:v>82476</c:v>
                </c:pt>
                <c:pt idx="73">
                  <c:v>83475</c:v>
                </c:pt>
                <c:pt idx="74" formatCode="General">
                  <c:v>84468</c:v>
                </c:pt>
                <c:pt idx="75">
                  <c:v>85482</c:v>
                </c:pt>
                <c:pt idx="76">
                  <c:v>86479</c:v>
                </c:pt>
                <c:pt idx="77">
                  <c:v>87472</c:v>
                </c:pt>
                <c:pt idx="78">
                  <c:v>88464</c:v>
                </c:pt>
                <c:pt idx="79">
                  <c:v>89492</c:v>
                </c:pt>
                <c:pt idx="80">
                  <c:v>90461</c:v>
                </c:pt>
                <c:pt idx="81">
                  <c:v>90971</c:v>
                </c:pt>
                <c:pt idx="82">
                  <c:v>91513</c:v>
                </c:pt>
                <c:pt idx="83">
                  <c:v>91993</c:v>
                </c:pt>
                <c:pt idx="84">
                  <c:v>92475</c:v>
                </c:pt>
                <c:pt idx="85">
                  <c:v>92962</c:v>
                </c:pt>
                <c:pt idx="86">
                  <c:v>93488</c:v>
                </c:pt>
                <c:pt idx="87">
                  <c:v>93976</c:v>
                </c:pt>
                <c:pt idx="88">
                  <c:v>94499</c:v>
                </c:pt>
                <c:pt idx="89">
                  <c:v>94991</c:v>
                </c:pt>
                <c:pt idx="90">
                  <c:v>95492</c:v>
                </c:pt>
                <c:pt idx="91">
                  <c:v>95986</c:v>
                </c:pt>
                <c:pt idx="92">
                  <c:v>96465</c:v>
                </c:pt>
                <c:pt idx="93">
                  <c:v>96991</c:v>
                </c:pt>
                <c:pt idx="94">
                  <c:v>97468</c:v>
                </c:pt>
                <c:pt idx="95" formatCode="General">
                  <c:v>97957</c:v>
                </c:pt>
                <c:pt idx="96">
                  <c:v>98479</c:v>
                </c:pt>
                <c:pt idx="97">
                  <c:v>98978</c:v>
                </c:pt>
                <c:pt idx="98">
                  <c:v>99463</c:v>
                </c:pt>
                <c:pt idx="99">
                  <c:v>99968</c:v>
                </c:pt>
                <c:pt idx="100">
                  <c:v>100473</c:v>
                </c:pt>
                <c:pt idx="101" formatCode="General">
                  <c:v>100991</c:v>
                </c:pt>
                <c:pt idx="102" formatCode="General">
                  <c:v>101487</c:v>
                </c:pt>
                <c:pt idx="103">
                  <c:v>101983</c:v>
                </c:pt>
                <c:pt idx="104" formatCode="General">
                  <c:v>102475</c:v>
                </c:pt>
                <c:pt idx="105">
                  <c:v>102961</c:v>
                </c:pt>
                <c:pt idx="106">
                  <c:v>103494</c:v>
                </c:pt>
                <c:pt idx="107">
                  <c:v>103966</c:v>
                </c:pt>
                <c:pt idx="108">
                  <c:v>104465</c:v>
                </c:pt>
                <c:pt idx="109">
                  <c:v>104985</c:v>
                </c:pt>
                <c:pt idx="110">
                  <c:v>105466</c:v>
                </c:pt>
                <c:pt idx="111">
                  <c:v>105986</c:v>
                </c:pt>
                <c:pt idx="112">
                  <c:v>106448</c:v>
                </c:pt>
                <c:pt idx="113">
                  <c:v>106961</c:v>
                </c:pt>
                <c:pt idx="114">
                  <c:v>107492</c:v>
                </c:pt>
                <c:pt idx="115" formatCode="General">
                  <c:v>107975</c:v>
                </c:pt>
                <c:pt idx="116">
                  <c:v>108481</c:v>
                </c:pt>
                <c:pt idx="117">
                  <c:v>108966</c:v>
                </c:pt>
                <c:pt idx="118" formatCode="General">
                  <c:v>109489</c:v>
                </c:pt>
                <c:pt idx="119">
                  <c:v>109976</c:v>
                </c:pt>
              </c:numCache>
            </c:numRef>
          </c:cat>
          <c:val>
            <c:numRef>
              <c:f>'jatropha a 10000'!$E$4:$E$123</c:f>
              <c:numCache>
                <c:formatCode>General</c:formatCode>
                <c:ptCount val="120"/>
                <c:pt idx="0">
                  <c:v>7.45257E-2</c:v>
                </c:pt>
                <c:pt idx="1">
                  <c:v>7.0583300000000002E-2</c:v>
                </c:pt>
                <c:pt idx="2">
                  <c:v>6.6825099999999998E-2</c:v>
                </c:pt>
                <c:pt idx="3">
                  <c:v>6.3366599999999995E-2</c:v>
                </c:pt>
                <c:pt idx="4">
                  <c:v>6.0144599999999999E-2</c:v>
                </c:pt>
                <c:pt idx="5">
                  <c:v>5.7161099999999999E-2</c:v>
                </c:pt>
                <c:pt idx="6">
                  <c:v>5.4245799999999997E-2</c:v>
                </c:pt>
                <c:pt idx="7">
                  <c:v>5.1690399999999997E-2</c:v>
                </c:pt>
                <c:pt idx="8">
                  <c:v>4.9240699999999998E-2</c:v>
                </c:pt>
                <c:pt idx="9">
                  <c:v>4.69293E-2</c:v>
                </c:pt>
                <c:pt idx="10">
                  <c:v>4.4792199999999997E-2</c:v>
                </c:pt>
                <c:pt idx="11">
                  <c:v>4.2806900000000002E-2</c:v>
                </c:pt>
                <c:pt idx="12">
                  <c:v>4.0958799999999997E-2</c:v>
                </c:pt>
                <c:pt idx="13">
                  <c:v>3.91448E-2</c:v>
                </c:pt>
                <c:pt idx="14">
                  <c:v>3.74513E-2</c:v>
                </c:pt>
                <c:pt idx="15">
                  <c:v>3.5902400000000001E-2</c:v>
                </c:pt>
                <c:pt idx="16">
                  <c:v>3.4429599999999998E-2</c:v>
                </c:pt>
                <c:pt idx="17">
                  <c:v>3.2992500000000001E-2</c:v>
                </c:pt>
                <c:pt idx="18">
                  <c:v>3.1684999999999998E-2</c:v>
                </c:pt>
                <c:pt idx="19">
                  <c:v>3.04544E-2</c:v>
                </c:pt>
                <c:pt idx="20">
                  <c:v>2.9257700000000001E-2</c:v>
                </c:pt>
                <c:pt idx="21">
                  <c:v>2.81648E-2</c:v>
                </c:pt>
                <c:pt idx="22">
                  <c:v>2.7139900000000002E-2</c:v>
                </c:pt>
                <c:pt idx="23">
                  <c:v>2.6157199999999999E-2</c:v>
                </c:pt>
                <c:pt idx="24">
                  <c:v>2.5255900000000001E-2</c:v>
                </c:pt>
                <c:pt idx="25">
                  <c:v>2.43453E-2</c:v>
                </c:pt>
                <c:pt idx="26">
                  <c:v>2.3521E-2</c:v>
                </c:pt>
                <c:pt idx="27">
                  <c:v>2.2737299999999998E-2</c:v>
                </c:pt>
                <c:pt idx="28">
                  <c:v>2.19676E-2</c:v>
                </c:pt>
                <c:pt idx="29">
                  <c:v>2.1259900000000002E-2</c:v>
                </c:pt>
                <c:pt idx="30">
                  <c:v>2.0563000000000001E-2</c:v>
                </c:pt>
                <c:pt idx="31">
                  <c:v>1.99264E-2</c:v>
                </c:pt>
                <c:pt idx="32">
                  <c:v>1.9285500000000001E-2</c:v>
                </c:pt>
                <c:pt idx="33">
                  <c:v>1.8727799999999999E-2</c:v>
                </c:pt>
                <c:pt idx="34">
                  <c:v>1.8152000000000001E-2</c:v>
                </c:pt>
                <c:pt idx="35">
                  <c:v>1.7608100000000002E-2</c:v>
                </c:pt>
                <c:pt idx="36">
                  <c:v>1.7096299999999998E-2</c:v>
                </c:pt>
                <c:pt idx="37">
                  <c:v>1.66176E-2</c:v>
                </c:pt>
                <c:pt idx="38">
                  <c:v>1.6136399999999999E-2</c:v>
                </c:pt>
                <c:pt idx="39">
                  <c:v>1.56922E-2</c:v>
                </c:pt>
                <c:pt idx="40">
                  <c:v>1.52427E-2</c:v>
                </c:pt>
                <c:pt idx="41">
                  <c:v>1.4865099999999999E-2</c:v>
                </c:pt>
                <c:pt idx="42">
                  <c:v>1.44475E-2</c:v>
                </c:pt>
                <c:pt idx="43">
                  <c:v>1.40874E-2</c:v>
                </c:pt>
                <c:pt idx="44">
                  <c:v>1.37068E-2</c:v>
                </c:pt>
                <c:pt idx="45">
                  <c:v>1.3339200000000001E-2</c:v>
                </c:pt>
                <c:pt idx="46">
                  <c:v>1.30137E-2</c:v>
                </c:pt>
                <c:pt idx="47">
                  <c:v>1.2723699999999999E-2</c:v>
                </c:pt>
                <c:pt idx="48">
                  <c:v>1.24078E-2</c:v>
                </c:pt>
                <c:pt idx="49">
                  <c:v>1.2116399999999999E-2</c:v>
                </c:pt>
                <c:pt idx="50">
                  <c:v>1.1841600000000001E-2</c:v>
                </c:pt>
                <c:pt idx="51">
                  <c:v>1.1624000000000001E-2</c:v>
                </c:pt>
                <c:pt idx="52">
                  <c:v>1.1321899999999999E-2</c:v>
                </c:pt>
                <c:pt idx="53">
                  <c:v>1.1086E-2</c:v>
                </c:pt>
                <c:pt idx="54">
                  <c:v>1.0841E-2</c:v>
                </c:pt>
                <c:pt idx="55">
                  <c:v>1.06202E-2</c:v>
                </c:pt>
                <c:pt idx="56">
                  <c:v>1.0420199999999999E-2</c:v>
                </c:pt>
                <c:pt idx="57">
                  <c:v>1.0198499999999999E-2</c:v>
                </c:pt>
                <c:pt idx="58">
                  <c:v>9.9822000000000001E-3</c:v>
                </c:pt>
                <c:pt idx="59">
                  <c:v>9.8035099999999997E-3</c:v>
                </c:pt>
                <c:pt idx="60">
                  <c:v>9.66266E-3</c:v>
                </c:pt>
                <c:pt idx="61">
                  <c:v>9.45294E-3</c:v>
                </c:pt>
                <c:pt idx="62">
                  <c:v>9.3016999999999996E-3</c:v>
                </c:pt>
                <c:pt idx="63">
                  <c:v>9.1579199999999999E-3</c:v>
                </c:pt>
                <c:pt idx="64">
                  <c:v>9.0045100000000003E-3</c:v>
                </c:pt>
                <c:pt idx="65">
                  <c:v>8.8374300000000003E-3</c:v>
                </c:pt>
                <c:pt idx="66">
                  <c:v>8.7015700000000005E-3</c:v>
                </c:pt>
                <c:pt idx="67">
                  <c:v>8.5547899999999996E-3</c:v>
                </c:pt>
                <c:pt idx="68">
                  <c:v>8.3835699999999999E-3</c:v>
                </c:pt>
                <c:pt idx="69">
                  <c:v>8.2336300000000005E-3</c:v>
                </c:pt>
                <c:pt idx="70">
                  <c:v>8.0668900000000002E-3</c:v>
                </c:pt>
                <c:pt idx="71">
                  <c:v>7.9450100000000006E-3</c:v>
                </c:pt>
                <c:pt idx="72">
                  <c:v>7.8137299999999996E-3</c:v>
                </c:pt>
                <c:pt idx="73">
                  <c:v>7.7106600000000003E-3</c:v>
                </c:pt>
                <c:pt idx="74">
                  <c:v>7.6087100000000003E-3</c:v>
                </c:pt>
                <c:pt idx="75">
                  <c:v>7.4772099999999998E-3</c:v>
                </c:pt>
                <c:pt idx="76">
                  <c:v>7.3937100000000004E-3</c:v>
                </c:pt>
                <c:pt idx="77">
                  <c:v>7.2753799999999997E-3</c:v>
                </c:pt>
                <c:pt idx="78">
                  <c:v>7.1515299999999997E-3</c:v>
                </c:pt>
                <c:pt idx="79">
                  <c:v>7.0256399999999997E-3</c:v>
                </c:pt>
                <c:pt idx="80">
                  <c:v>6.9507800000000002E-3</c:v>
                </c:pt>
                <c:pt idx="81">
                  <c:v>6.9104700000000002E-3</c:v>
                </c:pt>
                <c:pt idx="82">
                  <c:v>6.8544900000000004E-3</c:v>
                </c:pt>
                <c:pt idx="83">
                  <c:v>6.8209899999999999E-3</c:v>
                </c:pt>
                <c:pt idx="84">
                  <c:v>6.78562E-3</c:v>
                </c:pt>
                <c:pt idx="85">
                  <c:v>6.7421599999999996E-3</c:v>
                </c:pt>
                <c:pt idx="86">
                  <c:v>6.6938900000000001E-3</c:v>
                </c:pt>
                <c:pt idx="87">
                  <c:v>6.6413799999999997E-3</c:v>
                </c:pt>
                <c:pt idx="88">
                  <c:v>6.5969399999999999E-3</c:v>
                </c:pt>
                <c:pt idx="89">
                  <c:v>6.5631200000000004E-3</c:v>
                </c:pt>
                <c:pt idx="90">
                  <c:v>6.5365900000000001E-3</c:v>
                </c:pt>
                <c:pt idx="91">
                  <c:v>6.4968100000000004E-3</c:v>
                </c:pt>
                <c:pt idx="92">
                  <c:v>6.4327799999999999E-3</c:v>
                </c:pt>
                <c:pt idx="93">
                  <c:v>6.4018E-3</c:v>
                </c:pt>
                <c:pt idx="94">
                  <c:v>6.3656700000000004E-3</c:v>
                </c:pt>
                <c:pt idx="95">
                  <c:v>6.3412700000000004E-3</c:v>
                </c:pt>
                <c:pt idx="96">
                  <c:v>6.3274000000000004E-3</c:v>
                </c:pt>
                <c:pt idx="97">
                  <c:v>6.2822299999999998E-3</c:v>
                </c:pt>
                <c:pt idx="98">
                  <c:v>6.2770500000000002E-3</c:v>
                </c:pt>
                <c:pt idx="99">
                  <c:v>6.2390400000000004E-3</c:v>
                </c:pt>
                <c:pt idx="100">
                  <c:v>6.1989999999999996E-3</c:v>
                </c:pt>
                <c:pt idx="101">
                  <c:v>6.1463100000000003E-3</c:v>
                </c:pt>
                <c:pt idx="102">
                  <c:v>6.1284E-3</c:v>
                </c:pt>
                <c:pt idx="103">
                  <c:v>6.1160600000000004E-3</c:v>
                </c:pt>
                <c:pt idx="104">
                  <c:v>6.0886500000000001E-3</c:v>
                </c:pt>
                <c:pt idx="105">
                  <c:v>6.0657000000000003E-3</c:v>
                </c:pt>
                <c:pt idx="106">
                  <c:v>6.0062300000000004E-3</c:v>
                </c:pt>
                <c:pt idx="107">
                  <c:v>5.9857799999999996E-3</c:v>
                </c:pt>
                <c:pt idx="108">
                  <c:v>5.9609900000000002E-3</c:v>
                </c:pt>
                <c:pt idx="109">
                  <c:v>5.9505699999999996E-3</c:v>
                </c:pt>
                <c:pt idx="110">
                  <c:v>5.8898500000000003E-3</c:v>
                </c:pt>
                <c:pt idx="111">
                  <c:v>5.8669899999999999E-3</c:v>
                </c:pt>
                <c:pt idx="112">
                  <c:v>5.8408100000000001E-3</c:v>
                </c:pt>
                <c:pt idx="113">
                  <c:v>5.8130400000000002E-3</c:v>
                </c:pt>
                <c:pt idx="114">
                  <c:v>5.7816100000000004E-3</c:v>
                </c:pt>
                <c:pt idx="115">
                  <c:v>5.7489300000000002E-3</c:v>
                </c:pt>
                <c:pt idx="116">
                  <c:v>5.6937799999999998E-3</c:v>
                </c:pt>
                <c:pt idx="117">
                  <c:v>5.6607000000000003E-3</c:v>
                </c:pt>
                <c:pt idx="118">
                  <c:v>5.63724E-3</c:v>
                </c:pt>
                <c:pt idx="119">
                  <c:v>5.5724700000000004E-3</c:v>
                </c:pt>
              </c:numCache>
            </c:numRef>
          </c:val>
          <c:smooth val="0"/>
          <c:extLst>
            <c:ext xmlns:c16="http://schemas.microsoft.com/office/drawing/2014/chart" uri="{C3380CC4-5D6E-409C-BE32-E72D297353CC}">
              <c16:uniqueId val="{00000008-5020-4161-93C9-8067B502B3E4}"/>
            </c:ext>
          </c:extLst>
        </c:ser>
        <c:ser>
          <c:idx val="4"/>
          <c:order val="4"/>
          <c:tx>
            <c:v>Aceite de jatropha con velocidad de cizalla de 49000 (1/seg)</c:v>
          </c:tx>
          <c:spPr>
            <a:ln w="28575" cap="rnd">
              <a:solidFill>
                <a:schemeClr val="accent5"/>
              </a:solidFill>
              <a:round/>
            </a:ln>
            <a:effectLst/>
          </c:spPr>
          <c:marker>
            <c:symbol val="none"/>
          </c:marker>
          <c:dLbls>
            <c:dLbl>
              <c:idx val="119"/>
              <c:layout>
                <c:manualLayout>
                  <c:x val="2.9264471956958391E-2"/>
                  <c:y val="5.1523500352449139E-2"/>
                </c:manualLayout>
              </c:layout>
              <c:tx>
                <c:rich>
                  <a:bodyPr/>
                  <a:lstStyle/>
                  <a:p>
                    <a:fld id="{5C23B621-23F9-4C95-A0C1-FCBE38EA707E}" type="VALUE">
                      <a:rPr lang="en-US" sz="1200"/>
                      <a:pPr/>
                      <a:t>[VALOR]</a:t>
                    </a:fld>
                    <a:endParaRPr lang="es-EC"/>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020-4161-93C9-8067B502B3E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5"/>
                </a:solidFill>
                <a:prstDash val="sysDot"/>
              </a:ln>
              <a:effectLst/>
            </c:spPr>
            <c:trendlineType val="power"/>
            <c:dispRSqr val="1"/>
            <c:dispEq val="0"/>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cat>
            <c:numRef>
              <c:f>'jatropha a 49000'!$G$4:$G$123</c:f>
              <c:numCache>
                <c:formatCode>#,##0</c:formatCode>
                <c:ptCount val="120"/>
                <c:pt idx="0">
                  <c:v>10408</c:v>
                </c:pt>
                <c:pt idx="1">
                  <c:v>11419</c:v>
                </c:pt>
                <c:pt idx="2">
                  <c:v>12453</c:v>
                </c:pt>
                <c:pt idx="3">
                  <c:v>13449</c:v>
                </c:pt>
                <c:pt idx="4">
                  <c:v>14471</c:v>
                </c:pt>
                <c:pt idx="5">
                  <c:v>15479</c:v>
                </c:pt>
                <c:pt idx="6">
                  <c:v>16461</c:v>
                </c:pt>
                <c:pt idx="7">
                  <c:v>17463</c:v>
                </c:pt>
                <c:pt idx="8">
                  <c:v>18475</c:v>
                </c:pt>
                <c:pt idx="9">
                  <c:v>19487</c:v>
                </c:pt>
                <c:pt idx="10">
                  <c:v>20472</c:v>
                </c:pt>
                <c:pt idx="11">
                  <c:v>21454</c:v>
                </c:pt>
                <c:pt idx="12">
                  <c:v>22454</c:v>
                </c:pt>
                <c:pt idx="13">
                  <c:v>23467</c:v>
                </c:pt>
                <c:pt idx="14">
                  <c:v>24455</c:v>
                </c:pt>
                <c:pt idx="15">
                  <c:v>25454</c:v>
                </c:pt>
                <c:pt idx="16">
                  <c:v>26454</c:v>
                </c:pt>
                <c:pt idx="17">
                  <c:v>27468</c:v>
                </c:pt>
                <c:pt idx="18">
                  <c:v>28451</c:v>
                </c:pt>
                <c:pt idx="19">
                  <c:v>29475</c:v>
                </c:pt>
                <c:pt idx="20">
                  <c:v>30469</c:v>
                </c:pt>
                <c:pt idx="21" formatCode="General">
                  <c:v>31475</c:v>
                </c:pt>
                <c:pt idx="22">
                  <c:v>32485</c:v>
                </c:pt>
                <c:pt idx="23">
                  <c:v>33459</c:v>
                </c:pt>
                <c:pt idx="24">
                  <c:v>34464</c:v>
                </c:pt>
                <c:pt idx="25">
                  <c:v>35486</c:v>
                </c:pt>
                <c:pt idx="26">
                  <c:v>36484</c:v>
                </c:pt>
                <c:pt idx="27">
                  <c:v>37454</c:v>
                </c:pt>
                <c:pt idx="28">
                  <c:v>38441</c:v>
                </c:pt>
                <c:pt idx="29" formatCode="General">
                  <c:v>39481</c:v>
                </c:pt>
                <c:pt idx="30" formatCode="General">
                  <c:v>40489</c:v>
                </c:pt>
                <c:pt idx="31" formatCode="General">
                  <c:v>41458</c:v>
                </c:pt>
                <c:pt idx="32">
                  <c:v>42463</c:v>
                </c:pt>
                <c:pt idx="33">
                  <c:v>43476</c:v>
                </c:pt>
                <c:pt idx="34">
                  <c:v>44509</c:v>
                </c:pt>
                <c:pt idx="35">
                  <c:v>45461</c:v>
                </c:pt>
                <c:pt idx="36">
                  <c:v>46464</c:v>
                </c:pt>
                <c:pt idx="37">
                  <c:v>47453</c:v>
                </c:pt>
                <c:pt idx="38">
                  <c:v>48494</c:v>
                </c:pt>
                <c:pt idx="39">
                  <c:v>49488</c:v>
                </c:pt>
                <c:pt idx="40">
                  <c:v>50443</c:v>
                </c:pt>
                <c:pt idx="41">
                  <c:v>51496</c:v>
                </c:pt>
                <c:pt idx="42">
                  <c:v>52468</c:v>
                </c:pt>
                <c:pt idx="43">
                  <c:v>53504</c:v>
                </c:pt>
                <c:pt idx="44">
                  <c:v>54451</c:v>
                </c:pt>
                <c:pt idx="45">
                  <c:v>55476</c:v>
                </c:pt>
                <c:pt idx="46">
                  <c:v>56461</c:v>
                </c:pt>
                <c:pt idx="47">
                  <c:v>57481</c:v>
                </c:pt>
                <c:pt idx="48">
                  <c:v>58454</c:v>
                </c:pt>
                <c:pt idx="49">
                  <c:v>59458</c:v>
                </c:pt>
                <c:pt idx="50" formatCode="General">
                  <c:v>60487</c:v>
                </c:pt>
                <c:pt idx="51">
                  <c:v>61484</c:v>
                </c:pt>
                <c:pt idx="52">
                  <c:v>62445</c:v>
                </c:pt>
                <c:pt idx="53">
                  <c:v>63482</c:v>
                </c:pt>
                <c:pt idx="54">
                  <c:v>64463</c:v>
                </c:pt>
                <c:pt idx="55">
                  <c:v>65494</c:v>
                </c:pt>
                <c:pt idx="56">
                  <c:v>66453</c:v>
                </c:pt>
                <c:pt idx="57" formatCode="General">
                  <c:v>67478</c:v>
                </c:pt>
                <c:pt idx="58">
                  <c:v>68473</c:v>
                </c:pt>
                <c:pt idx="59">
                  <c:v>69494</c:v>
                </c:pt>
                <c:pt idx="60">
                  <c:v>70481</c:v>
                </c:pt>
                <c:pt idx="61">
                  <c:v>71469</c:v>
                </c:pt>
                <c:pt idx="62">
                  <c:v>72474</c:v>
                </c:pt>
                <c:pt idx="63" formatCode="General">
                  <c:v>73478</c:v>
                </c:pt>
                <c:pt idx="64">
                  <c:v>74484</c:v>
                </c:pt>
                <c:pt idx="65">
                  <c:v>75455</c:v>
                </c:pt>
                <c:pt idx="66">
                  <c:v>76485</c:v>
                </c:pt>
                <c:pt idx="67">
                  <c:v>77457</c:v>
                </c:pt>
                <c:pt idx="68">
                  <c:v>78485</c:v>
                </c:pt>
                <c:pt idx="69">
                  <c:v>79457</c:v>
                </c:pt>
                <c:pt idx="70" formatCode="General">
                  <c:v>80498</c:v>
                </c:pt>
                <c:pt idx="71">
                  <c:v>81495</c:v>
                </c:pt>
                <c:pt idx="72">
                  <c:v>82476</c:v>
                </c:pt>
                <c:pt idx="73">
                  <c:v>83475</c:v>
                </c:pt>
                <c:pt idx="74" formatCode="General">
                  <c:v>84468</c:v>
                </c:pt>
                <c:pt idx="75">
                  <c:v>85482</c:v>
                </c:pt>
                <c:pt idx="76">
                  <c:v>86479</c:v>
                </c:pt>
                <c:pt idx="77">
                  <c:v>87472</c:v>
                </c:pt>
                <c:pt idx="78">
                  <c:v>88464</c:v>
                </c:pt>
                <c:pt idx="79">
                  <c:v>89492</c:v>
                </c:pt>
                <c:pt idx="80">
                  <c:v>90461</c:v>
                </c:pt>
                <c:pt idx="81">
                  <c:v>90971</c:v>
                </c:pt>
                <c:pt idx="82">
                  <c:v>91513</c:v>
                </c:pt>
                <c:pt idx="83">
                  <c:v>91993</c:v>
                </c:pt>
                <c:pt idx="84">
                  <c:v>92475</c:v>
                </c:pt>
                <c:pt idx="85">
                  <c:v>92962</c:v>
                </c:pt>
                <c:pt idx="86">
                  <c:v>93488</c:v>
                </c:pt>
                <c:pt idx="87">
                  <c:v>93976</c:v>
                </c:pt>
                <c:pt idx="88">
                  <c:v>94499</c:v>
                </c:pt>
                <c:pt idx="89">
                  <c:v>94991</c:v>
                </c:pt>
                <c:pt idx="90">
                  <c:v>95492</c:v>
                </c:pt>
                <c:pt idx="91">
                  <c:v>95986</c:v>
                </c:pt>
                <c:pt idx="92">
                  <c:v>96465</c:v>
                </c:pt>
                <c:pt idx="93">
                  <c:v>96991</c:v>
                </c:pt>
                <c:pt idx="94">
                  <c:v>97468</c:v>
                </c:pt>
                <c:pt idx="95" formatCode="General">
                  <c:v>97957</c:v>
                </c:pt>
                <c:pt idx="96">
                  <c:v>98479</c:v>
                </c:pt>
                <c:pt idx="97">
                  <c:v>98978</c:v>
                </c:pt>
                <c:pt idx="98">
                  <c:v>99463</c:v>
                </c:pt>
                <c:pt idx="99">
                  <c:v>99968</c:v>
                </c:pt>
                <c:pt idx="100">
                  <c:v>100473</c:v>
                </c:pt>
                <c:pt idx="101" formatCode="General">
                  <c:v>100991</c:v>
                </c:pt>
                <c:pt idx="102" formatCode="General">
                  <c:v>101487</c:v>
                </c:pt>
                <c:pt idx="103">
                  <c:v>101983</c:v>
                </c:pt>
                <c:pt idx="104" formatCode="General">
                  <c:v>102475</c:v>
                </c:pt>
                <c:pt idx="105">
                  <c:v>102961</c:v>
                </c:pt>
                <c:pt idx="106">
                  <c:v>103494</c:v>
                </c:pt>
                <c:pt idx="107">
                  <c:v>103966</c:v>
                </c:pt>
                <c:pt idx="108">
                  <c:v>104465</c:v>
                </c:pt>
                <c:pt idx="109">
                  <c:v>104985</c:v>
                </c:pt>
                <c:pt idx="110">
                  <c:v>105466</c:v>
                </c:pt>
                <c:pt idx="111">
                  <c:v>105986</c:v>
                </c:pt>
                <c:pt idx="112">
                  <c:v>106448</c:v>
                </c:pt>
                <c:pt idx="113">
                  <c:v>106961</c:v>
                </c:pt>
                <c:pt idx="114">
                  <c:v>107492</c:v>
                </c:pt>
                <c:pt idx="115" formatCode="General">
                  <c:v>107975</c:v>
                </c:pt>
                <c:pt idx="116">
                  <c:v>108481</c:v>
                </c:pt>
                <c:pt idx="117">
                  <c:v>108966</c:v>
                </c:pt>
                <c:pt idx="118" formatCode="General">
                  <c:v>109489</c:v>
                </c:pt>
                <c:pt idx="119">
                  <c:v>109976</c:v>
                </c:pt>
              </c:numCache>
            </c:numRef>
          </c:cat>
          <c:val>
            <c:numRef>
              <c:f>'jatropha a 49000'!$E$4:$E$123</c:f>
              <c:numCache>
                <c:formatCode>General</c:formatCode>
                <c:ptCount val="120"/>
                <c:pt idx="0">
                  <c:v>5.6279500000000003E-2</c:v>
                </c:pt>
                <c:pt idx="1">
                  <c:v>5.3710099999999997E-2</c:v>
                </c:pt>
                <c:pt idx="2">
                  <c:v>5.0890100000000001E-2</c:v>
                </c:pt>
                <c:pt idx="3">
                  <c:v>4.8471E-2</c:v>
                </c:pt>
                <c:pt idx="4">
                  <c:v>4.5873400000000002E-2</c:v>
                </c:pt>
                <c:pt idx="5">
                  <c:v>4.5278100000000002E-2</c:v>
                </c:pt>
                <c:pt idx="6">
                  <c:v>4.3217800000000001E-2</c:v>
                </c:pt>
                <c:pt idx="7">
                  <c:v>4.1176900000000002E-2</c:v>
                </c:pt>
                <c:pt idx="8">
                  <c:v>3.9336999999999997E-2</c:v>
                </c:pt>
                <c:pt idx="9">
                  <c:v>3.7653699999999998E-2</c:v>
                </c:pt>
                <c:pt idx="10">
                  <c:v>3.6033999999999997E-2</c:v>
                </c:pt>
                <c:pt idx="11">
                  <c:v>3.4504300000000002E-2</c:v>
                </c:pt>
                <c:pt idx="12">
                  <c:v>3.30475E-2</c:v>
                </c:pt>
                <c:pt idx="13">
                  <c:v>3.1661599999999998E-2</c:v>
                </c:pt>
                <c:pt idx="14">
                  <c:v>3.03276E-2</c:v>
                </c:pt>
                <c:pt idx="15">
                  <c:v>2.9146499999999999E-2</c:v>
                </c:pt>
                <c:pt idx="16">
                  <c:v>2.79873E-2</c:v>
                </c:pt>
                <c:pt idx="17">
                  <c:v>2.6872099999999999E-2</c:v>
                </c:pt>
                <c:pt idx="18">
                  <c:v>2.5861599999999998E-2</c:v>
                </c:pt>
                <c:pt idx="19">
                  <c:v>2.4898E-2</c:v>
                </c:pt>
                <c:pt idx="20">
                  <c:v>2.3928399999999999E-2</c:v>
                </c:pt>
                <c:pt idx="21">
                  <c:v>2.3084299999999999E-2</c:v>
                </c:pt>
                <c:pt idx="22">
                  <c:v>2.22229E-2</c:v>
                </c:pt>
                <c:pt idx="23">
                  <c:v>2.1442599999999999E-2</c:v>
                </c:pt>
                <c:pt idx="24">
                  <c:v>2.0694899999999999E-2</c:v>
                </c:pt>
                <c:pt idx="25">
                  <c:v>1.9986E-2</c:v>
                </c:pt>
                <c:pt idx="26">
                  <c:v>1.9334899999999999E-2</c:v>
                </c:pt>
                <c:pt idx="27">
                  <c:v>1.8662000000000002E-2</c:v>
                </c:pt>
                <c:pt idx="28">
                  <c:v>1.8076700000000001E-2</c:v>
                </c:pt>
                <c:pt idx="29">
                  <c:v>1.7507200000000001E-2</c:v>
                </c:pt>
                <c:pt idx="30">
                  <c:v>1.69313E-2</c:v>
                </c:pt>
                <c:pt idx="31">
                  <c:v>1.64038E-2</c:v>
                </c:pt>
                <c:pt idx="32">
                  <c:v>1.5878099999999999E-2</c:v>
                </c:pt>
                <c:pt idx="33">
                  <c:v>1.54095E-2</c:v>
                </c:pt>
                <c:pt idx="34">
                  <c:v>1.49737E-2</c:v>
                </c:pt>
                <c:pt idx="35">
                  <c:v>1.45293E-2</c:v>
                </c:pt>
                <c:pt idx="36">
                  <c:v>1.4112E-2</c:v>
                </c:pt>
                <c:pt idx="37">
                  <c:v>1.37079E-2</c:v>
                </c:pt>
                <c:pt idx="38">
                  <c:v>1.3320500000000001E-2</c:v>
                </c:pt>
                <c:pt idx="39">
                  <c:v>1.2938099999999999E-2</c:v>
                </c:pt>
                <c:pt idx="40">
                  <c:v>1.25825E-2</c:v>
                </c:pt>
                <c:pt idx="41">
                  <c:v>1.22305E-2</c:v>
                </c:pt>
                <c:pt idx="42">
                  <c:v>1.1928899999999999E-2</c:v>
                </c:pt>
                <c:pt idx="43">
                  <c:v>1.15902E-2</c:v>
                </c:pt>
                <c:pt idx="44">
                  <c:v>1.13109E-2</c:v>
                </c:pt>
                <c:pt idx="45">
                  <c:v>1.10191E-2</c:v>
                </c:pt>
                <c:pt idx="46">
                  <c:v>1.0751200000000001E-2</c:v>
                </c:pt>
                <c:pt idx="47">
                  <c:v>1.0437399999999999E-2</c:v>
                </c:pt>
                <c:pt idx="48">
                  <c:v>1.0198E-2</c:v>
                </c:pt>
                <c:pt idx="49">
                  <c:v>9.9541100000000004E-3</c:v>
                </c:pt>
                <c:pt idx="50">
                  <c:v>9.7149000000000003E-3</c:v>
                </c:pt>
                <c:pt idx="51">
                  <c:v>9.4815000000000003E-3</c:v>
                </c:pt>
                <c:pt idx="52">
                  <c:v>9.2407300000000008E-3</c:v>
                </c:pt>
                <c:pt idx="53">
                  <c:v>9.0303999999999992E-3</c:v>
                </c:pt>
                <c:pt idx="54">
                  <c:v>8.8430999999999996E-3</c:v>
                </c:pt>
                <c:pt idx="55">
                  <c:v>8.6400100000000001E-3</c:v>
                </c:pt>
                <c:pt idx="56">
                  <c:v>8.4539599999999999E-3</c:v>
                </c:pt>
                <c:pt idx="57">
                  <c:v>8.2655300000000001E-3</c:v>
                </c:pt>
                <c:pt idx="58">
                  <c:v>8.08416E-3</c:v>
                </c:pt>
                <c:pt idx="59">
                  <c:v>7.9120800000000002E-3</c:v>
                </c:pt>
                <c:pt idx="60">
                  <c:v>7.7549699999999999E-3</c:v>
                </c:pt>
                <c:pt idx="61">
                  <c:v>7.5843300000000002E-3</c:v>
                </c:pt>
                <c:pt idx="62">
                  <c:v>7.4210200000000004E-3</c:v>
                </c:pt>
                <c:pt idx="63">
                  <c:v>7.2774900000000002E-3</c:v>
                </c:pt>
                <c:pt idx="64">
                  <c:v>7.1452399999999998E-3</c:v>
                </c:pt>
                <c:pt idx="65">
                  <c:v>7.0255400000000003E-3</c:v>
                </c:pt>
                <c:pt idx="66">
                  <c:v>6.9001399999999999E-3</c:v>
                </c:pt>
                <c:pt idx="67">
                  <c:v>6.7869499999999999E-3</c:v>
                </c:pt>
                <c:pt idx="68">
                  <c:v>6.6701599999999996E-3</c:v>
                </c:pt>
                <c:pt idx="69">
                  <c:v>6.55341E-3</c:v>
                </c:pt>
                <c:pt idx="70">
                  <c:v>6.4177799999999997E-3</c:v>
                </c:pt>
                <c:pt idx="71">
                  <c:v>6.3183600000000003E-3</c:v>
                </c:pt>
                <c:pt idx="72">
                  <c:v>6.19821E-3</c:v>
                </c:pt>
                <c:pt idx="73">
                  <c:v>6.0999499999999998E-3</c:v>
                </c:pt>
                <c:pt idx="74">
                  <c:v>5.9810799999999997E-3</c:v>
                </c:pt>
                <c:pt idx="75">
                  <c:v>5.8724900000000002E-3</c:v>
                </c:pt>
                <c:pt idx="76">
                  <c:v>5.8033499999999997E-3</c:v>
                </c:pt>
                <c:pt idx="77">
                  <c:v>5.7359899999999998E-3</c:v>
                </c:pt>
                <c:pt idx="78">
                  <c:v>5.6277200000000001E-3</c:v>
                </c:pt>
                <c:pt idx="79">
                  <c:v>5.5312099999999999E-3</c:v>
                </c:pt>
                <c:pt idx="80">
                  <c:v>5.4651200000000004E-3</c:v>
                </c:pt>
                <c:pt idx="81">
                  <c:v>5.4085499999999998E-3</c:v>
                </c:pt>
                <c:pt idx="82">
                  <c:v>5.37711E-3</c:v>
                </c:pt>
                <c:pt idx="83">
                  <c:v>5.3360999999999999E-3</c:v>
                </c:pt>
                <c:pt idx="84">
                  <c:v>5.2950999999999996E-3</c:v>
                </c:pt>
                <c:pt idx="85">
                  <c:v>5.25005E-3</c:v>
                </c:pt>
                <c:pt idx="86">
                  <c:v>5.1935599999999998E-3</c:v>
                </c:pt>
                <c:pt idx="87">
                  <c:v>5.1532399999999999E-3</c:v>
                </c:pt>
                <c:pt idx="88">
                  <c:v>5.1312199999999997E-3</c:v>
                </c:pt>
                <c:pt idx="89">
                  <c:v>5.0891E-3</c:v>
                </c:pt>
                <c:pt idx="90">
                  <c:v>5.0577499999999997E-3</c:v>
                </c:pt>
                <c:pt idx="91">
                  <c:v>5.0164600000000004E-3</c:v>
                </c:pt>
                <c:pt idx="92">
                  <c:v>4.9811600000000001E-3</c:v>
                </c:pt>
                <c:pt idx="93">
                  <c:v>4.9292199999999998E-3</c:v>
                </c:pt>
                <c:pt idx="94">
                  <c:v>4.8977500000000002E-3</c:v>
                </c:pt>
                <c:pt idx="95">
                  <c:v>4.8608000000000002E-3</c:v>
                </c:pt>
                <c:pt idx="96">
                  <c:v>4.8247799999999999E-3</c:v>
                </c:pt>
                <c:pt idx="97">
                  <c:v>4.7799899999999996E-3</c:v>
                </c:pt>
                <c:pt idx="98">
                  <c:v>4.7436199999999996E-3</c:v>
                </c:pt>
                <c:pt idx="99">
                  <c:v>4.7082199999999999E-3</c:v>
                </c:pt>
                <c:pt idx="100">
                  <c:v>4.6699899999999997E-3</c:v>
                </c:pt>
                <c:pt idx="101">
                  <c:v>4.63664E-3</c:v>
                </c:pt>
                <c:pt idx="102">
                  <c:v>4.6139600000000003E-3</c:v>
                </c:pt>
                <c:pt idx="103">
                  <c:v>4.5812800000000001E-3</c:v>
                </c:pt>
                <c:pt idx="104">
                  <c:v>4.5523100000000004E-3</c:v>
                </c:pt>
                <c:pt idx="105">
                  <c:v>4.5076200000000004E-3</c:v>
                </c:pt>
                <c:pt idx="106">
                  <c:v>4.4755200000000002E-3</c:v>
                </c:pt>
                <c:pt idx="107">
                  <c:v>4.4426600000000002E-3</c:v>
                </c:pt>
                <c:pt idx="108">
                  <c:v>4.3963800000000001E-3</c:v>
                </c:pt>
                <c:pt idx="109">
                  <c:v>4.3666E-3</c:v>
                </c:pt>
                <c:pt idx="110">
                  <c:v>4.3415399999999996E-3</c:v>
                </c:pt>
                <c:pt idx="111">
                  <c:v>4.3211999999999999E-3</c:v>
                </c:pt>
                <c:pt idx="112">
                  <c:v>4.2981399999999998E-3</c:v>
                </c:pt>
                <c:pt idx="113">
                  <c:v>4.2762499999999997E-3</c:v>
                </c:pt>
                <c:pt idx="114">
                  <c:v>4.2454800000000003E-3</c:v>
                </c:pt>
                <c:pt idx="115">
                  <c:v>4.2108700000000002E-3</c:v>
                </c:pt>
                <c:pt idx="116">
                  <c:v>4.1901500000000001E-3</c:v>
                </c:pt>
                <c:pt idx="117">
                  <c:v>4.15862E-3</c:v>
                </c:pt>
                <c:pt idx="118">
                  <c:v>4.1457300000000002E-3</c:v>
                </c:pt>
                <c:pt idx="119">
                  <c:v>4.1151699999999996E-3</c:v>
                </c:pt>
              </c:numCache>
            </c:numRef>
          </c:val>
          <c:smooth val="0"/>
          <c:extLst>
            <c:ext xmlns:c16="http://schemas.microsoft.com/office/drawing/2014/chart" uri="{C3380CC4-5D6E-409C-BE32-E72D297353CC}">
              <c16:uniqueId val="{0000000A-5020-4161-93C9-8067B502B3E4}"/>
            </c:ext>
          </c:extLst>
        </c:ser>
        <c:dLbls>
          <c:showLegendKey val="0"/>
          <c:showVal val="0"/>
          <c:showCatName val="0"/>
          <c:showSerName val="0"/>
          <c:showPercent val="0"/>
          <c:showBubbleSize val="0"/>
        </c:dLbls>
        <c:smooth val="0"/>
        <c:axId val="-97574976"/>
        <c:axId val="-97577696"/>
      </c:lineChart>
      <c:catAx>
        <c:axId val="-975749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Temperatura (ºC)</a:t>
                </a:r>
              </a:p>
            </c:rich>
          </c:tx>
          <c:overlay val="0"/>
          <c:spPr>
            <a:noFill/>
            <a:ln>
              <a:noFill/>
            </a:ln>
            <a:effectLst/>
          </c:sp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7577696"/>
        <c:crosses val="autoZero"/>
        <c:auto val="1"/>
        <c:lblAlgn val="ctr"/>
        <c:lblOffset val="100"/>
        <c:noMultiLvlLbl val="0"/>
      </c:catAx>
      <c:valAx>
        <c:axId val="-97577696"/>
        <c:scaling>
          <c:orientation val="minMax"/>
          <c:max val="5.000000000000001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Viscosidad (Pa*seg)</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7574976"/>
        <c:crosses val="autoZero"/>
        <c:crossBetween val="between"/>
        <c:majorUnit val="8.0000000000000019E-3"/>
      </c:valAx>
      <c:spPr>
        <a:noFill/>
        <a:ln>
          <a:noFill/>
        </a:ln>
        <a:effectLst/>
      </c:spPr>
    </c:plotArea>
    <c:legend>
      <c:legendPos val="r"/>
      <c:layout>
        <c:manualLayout>
          <c:xMode val="edge"/>
          <c:yMode val="edge"/>
          <c:x val="3.7134514719026707E-2"/>
          <c:y val="0.87219686580273359"/>
          <c:w val="0.94639261693823351"/>
          <c:h val="0.127250874462609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084BFEB-7361-4F3C-869D-97AD1692A2DB}" type="datetimeFigureOut">
              <a:rPr lang="es-ES" smtClean="0"/>
              <a:t>26/02/2019</a:t>
            </a:fld>
            <a:endParaRPr lang="es-ES"/>
          </a:p>
        </p:txBody>
      </p:sp>
      <p:sp>
        <p:nvSpPr>
          <p:cNvPr id="5" name="Footer Placeholder 4"/>
          <p:cNvSpPr>
            <a:spLocks noGrp="1"/>
          </p:cNvSpPr>
          <p:nvPr>
            <p:ph type="ftr" sz="quarter" idx="11"/>
          </p:nvPr>
        </p:nvSpPr>
        <p:spPr/>
        <p:txBody>
          <a:bodyPr/>
          <a:lstStyle/>
          <a:p>
            <a:endParaRPr lang="es-E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D290EEE-8AEB-4994-8FB9-6C83EA2E4238}" type="slidenum">
              <a:rPr lang="es-ES" smtClean="0"/>
              <a:t>‹Nº›</a:t>
            </a:fld>
            <a:endParaRPr lang="es-ES"/>
          </a:p>
        </p:txBody>
      </p:sp>
    </p:spTree>
    <p:extLst>
      <p:ext uri="{BB962C8B-B14F-4D97-AF65-F5344CB8AC3E}">
        <p14:creationId xmlns:p14="http://schemas.microsoft.com/office/powerpoint/2010/main" val="2697537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084BFEB-7361-4F3C-869D-97AD1692A2DB}" type="datetimeFigureOut">
              <a:rPr lang="es-ES" smtClean="0"/>
              <a:t>26/02/2019</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D290EEE-8AEB-4994-8FB9-6C83EA2E4238}" type="slidenum">
              <a:rPr lang="es-ES" smtClean="0"/>
              <a:t>‹Nº›</a:t>
            </a:fld>
            <a:endParaRPr lang="es-ES"/>
          </a:p>
        </p:txBody>
      </p:sp>
    </p:spTree>
    <p:extLst>
      <p:ext uri="{BB962C8B-B14F-4D97-AF65-F5344CB8AC3E}">
        <p14:creationId xmlns:p14="http://schemas.microsoft.com/office/powerpoint/2010/main" val="297769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084BFEB-7361-4F3C-869D-97AD1692A2DB}" type="datetimeFigureOut">
              <a:rPr lang="es-ES" smtClean="0"/>
              <a:t>26/02/2019</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D290EEE-8AEB-4994-8FB9-6C83EA2E4238}" type="slidenum">
              <a:rPr lang="es-ES" smtClean="0"/>
              <a:t>‹Nº›</a:t>
            </a:fld>
            <a:endParaRPr lang="es-E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15272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E084BFEB-7361-4F3C-869D-97AD1692A2DB}" type="datetimeFigureOut">
              <a:rPr lang="es-ES" smtClean="0"/>
              <a:t>26/02/2019</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D290EEE-8AEB-4994-8FB9-6C83EA2E4238}" type="slidenum">
              <a:rPr lang="es-ES" smtClean="0"/>
              <a:t>‹Nº›</a:t>
            </a:fld>
            <a:endParaRPr lang="es-ES"/>
          </a:p>
        </p:txBody>
      </p:sp>
    </p:spTree>
    <p:extLst>
      <p:ext uri="{BB962C8B-B14F-4D97-AF65-F5344CB8AC3E}">
        <p14:creationId xmlns:p14="http://schemas.microsoft.com/office/powerpoint/2010/main" val="2024994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E084BFEB-7361-4F3C-869D-97AD1692A2DB}" type="datetimeFigureOut">
              <a:rPr lang="es-ES" smtClean="0"/>
              <a:t>26/02/2019</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D290EEE-8AEB-4994-8FB9-6C83EA2E4238}" type="slidenum">
              <a:rPr lang="es-ES" smtClean="0"/>
              <a:t>‹Nº›</a:t>
            </a:fld>
            <a:endParaRPr lang="es-E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5087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E084BFEB-7361-4F3C-869D-97AD1692A2DB}" type="datetimeFigureOut">
              <a:rPr lang="es-ES" smtClean="0"/>
              <a:t>26/02/2019</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D290EEE-8AEB-4994-8FB9-6C83EA2E4238}" type="slidenum">
              <a:rPr lang="es-ES" smtClean="0"/>
              <a:t>‹Nº›</a:t>
            </a:fld>
            <a:endParaRPr lang="es-ES"/>
          </a:p>
        </p:txBody>
      </p:sp>
    </p:spTree>
    <p:extLst>
      <p:ext uri="{BB962C8B-B14F-4D97-AF65-F5344CB8AC3E}">
        <p14:creationId xmlns:p14="http://schemas.microsoft.com/office/powerpoint/2010/main" val="396595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084BFEB-7361-4F3C-869D-97AD1692A2DB}" type="datetimeFigureOut">
              <a:rPr lang="es-ES" smtClean="0"/>
              <a:t>26/02/2019</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D290EEE-8AEB-4994-8FB9-6C83EA2E4238}" type="slidenum">
              <a:rPr lang="es-ES" smtClean="0"/>
              <a:t>‹Nº›</a:t>
            </a:fld>
            <a:endParaRPr lang="es-ES"/>
          </a:p>
        </p:txBody>
      </p:sp>
    </p:spTree>
    <p:extLst>
      <p:ext uri="{BB962C8B-B14F-4D97-AF65-F5344CB8AC3E}">
        <p14:creationId xmlns:p14="http://schemas.microsoft.com/office/powerpoint/2010/main" val="2815356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084BFEB-7361-4F3C-869D-97AD1692A2DB}" type="datetimeFigureOut">
              <a:rPr lang="es-ES" smtClean="0"/>
              <a:t>26/02/2019</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D290EEE-8AEB-4994-8FB9-6C83EA2E4238}" type="slidenum">
              <a:rPr lang="es-ES" smtClean="0"/>
              <a:t>‹Nº›</a:t>
            </a:fld>
            <a:endParaRPr lang="es-ES"/>
          </a:p>
        </p:txBody>
      </p:sp>
    </p:spTree>
    <p:extLst>
      <p:ext uri="{BB962C8B-B14F-4D97-AF65-F5344CB8AC3E}">
        <p14:creationId xmlns:p14="http://schemas.microsoft.com/office/powerpoint/2010/main" val="2929168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084BFEB-7361-4F3C-869D-97AD1692A2DB}" type="datetimeFigureOut">
              <a:rPr lang="es-ES" smtClean="0"/>
              <a:t>26/02/2019</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D290EEE-8AEB-4994-8FB9-6C83EA2E4238}" type="slidenum">
              <a:rPr lang="es-ES" smtClean="0"/>
              <a:t>‹Nº›</a:t>
            </a:fld>
            <a:endParaRPr lang="es-ES"/>
          </a:p>
        </p:txBody>
      </p:sp>
    </p:spTree>
    <p:extLst>
      <p:ext uri="{BB962C8B-B14F-4D97-AF65-F5344CB8AC3E}">
        <p14:creationId xmlns:p14="http://schemas.microsoft.com/office/powerpoint/2010/main" val="2569881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084BFEB-7361-4F3C-869D-97AD1692A2DB}" type="datetimeFigureOut">
              <a:rPr lang="es-ES" smtClean="0"/>
              <a:t>26/02/2019</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D290EEE-8AEB-4994-8FB9-6C83EA2E4238}" type="slidenum">
              <a:rPr lang="es-ES" smtClean="0"/>
              <a:t>‹Nº›</a:t>
            </a:fld>
            <a:endParaRPr lang="es-ES"/>
          </a:p>
        </p:txBody>
      </p:sp>
    </p:spTree>
    <p:extLst>
      <p:ext uri="{BB962C8B-B14F-4D97-AF65-F5344CB8AC3E}">
        <p14:creationId xmlns:p14="http://schemas.microsoft.com/office/powerpoint/2010/main" val="54973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084BFEB-7361-4F3C-869D-97AD1692A2DB}" type="datetimeFigureOut">
              <a:rPr lang="es-ES" smtClean="0"/>
              <a:t>26/02/2019</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D290EEE-8AEB-4994-8FB9-6C83EA2E4238}" type="slidenum">
              <a:rPr lang="es-ES" smtClean="0"/>
              <a:t>‹Nº›</a:t>
            </a:fld>
            <a:endParaRPr lang="es-ES"/>
          </a:p>
        </p:txBody>
      </p:sp>
    </p:spTree>
    <p:extLst>
      <p:ext uri="{BB962C8B-B14F-4D97-AF65-F5344CB8AC3E}">
        <p14:creationId xmlns:p14="http://schemas.microsoft.com/office/powerpoint/2010/main" val="1620205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084BFEB-7361-4F3C-869D-97AD1692A2DB}" type="datetimeFigureOut">
              <a:rPr lang="es-ES" smtClean="0"/>
              <a:t>26/02/2019</a:t>
            </a:fld>
            <a:endParaRPr lang="es-ES"/>
          </a:p>
        </p:txBody>
      </p:sp>
      <p:sp>
        <p:nvSpPr>
          <p:cNvPr id="8" name="Footer Placeholder 7"/>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D290EEE-8AEB-4994-8FB9-6C83EA2E4238}" type="slidenum">
              <a:rPr lang="es-ES" smtClean="0"/>
              <a:t>‹Nº›</a:t>
            </a:fld>
            <a:endParaRPr lang="es-ES"/>
          </a:p>
        </p:txBody>
      </p:sp>
    </p:spTree>
    <p:extLst>
      <p:ext uri="{BB962C8B-B14F-4D97-AF65-F5344CB8AC3E}">
        <p14:creationId xmlns:p14="http://schemas.microsoft.com/office/powerpoint/2010/main" val="2765420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084BFEB-7361-4F3C-869D-97AD1692A2DB}" type="datetimeFigureOut">
              <a:rPr lang="es-ES" smtClean="0"/>
              <a:t>26/02/2019</a:t>
            </a:fld>
            <a:endParaRPr lang="es-ES"/>
          </a:p>
        </p:txBody>
      </p:sp>
      <p:sp>
        <p:nvSpPr>
          <p:cNvPr id="4" name="Footer Placeholder 3"/>
          <p:cNvSpPr>
            <a:spLocks noGrp="1"/>
          </p:cNvSpPr>
          <p:nvPr>
            <p:ph type="ftr" sz="quarter" idx="11"/>
          </p:nvPr>
        </p:nvSpPr>
        <p:spPr/>
        <p:txBody>
          <a:bodyPr/>
          <a:lstStyle/>
          <a:p>
            <a:endParaRPr lang="es-E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D290EEE-8AEB-4994-8FB9-6C83EA2E4238}" type="slidenum">
              <a:rPr lang="es-ES" smtClean="0"/>
              <a:t>‹Nº›</a:t>
            </a:fld>
            <a:endParaRPr lang="es-ES"/>
          </a:p>
        </p:txBody>
      </p:sp>
    </p:spTree>
    <p:extLst>
      <p:ext uri="{BB962C8B-B14F-4D97-AF65-F5344CB8AC3E}">
        <p14:creationId xmlns:p14="http://schemas.microsoft.com/office/powerpoint/2010/main" val="1380815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4BFEB-7361-4F3C-869D-97AD1692A2DB}" type="datetimeFigureOut">
              <a:rPr lang="es-ES" smtClean="0"/>
              <a:t>26/02/2019</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D290EEE-8AEB-4994-8FB9-6C83EA2E4238}" type="slidenum">
              <a:rPr lang="es-ES" smtClean="0"/>
              <a:t>‹Nº›</a:t>
            </a:fld>
            <a:endParaRPr lang="es-ES"/>
          </a:p>
        </p:txBody>
      </p:sp>
    </p:spTree>
    <p:extLst>
      <p:ext uri="{BB962C8B-B14F-4D97-AF65-F5344CB8AC3E}">
        <p14:creationId xmlns:p14="http://schemas.microsoft.com/office/powerpoint/2010/main" val="1554812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084BFEB-7361-4F3C-869D-97AD1692A2DB}" type="datetimeFigureOut">
              <a:rPr lang="es-ES" smtClean="0"/>
              <a:t>26/02/2019</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D290EEE-8AEB-4994-8FB9-6C83EA2E4238}" type="slidenum">
              <a:rPr lang="es-ES" smtClean="0"/>
              <a:t>‹Nº›</a:t>
            </a:fld>
            <a:endParaRPr lang="es-ES"/>
          </a:p>
        </p:txBody>
      </p:sp>
    </p:spTree>
    <p:extLst>
      <p:ext uri="{BB962C8B-B14F-4D97-AF65-F5344CB8AC3E}">
        <p14:creationId xmlns:p14="http://schemas.microsoft.com/office/powerpoint/2010/main" val="2497365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084BFEB-7361-4F3C-869D-97AD1692A2DB}" type="datetimeFigureOut">
              <a:rPr lang="es-ES" smtClean="0"/>
              <a:t>26/02/2019</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D290EEE-8AEB-4994-8FB9-6C83EA2E4238}" type="slidenum">
              <a:rPr lang="es-ES" smtClean="0"/>
              <a:t>‹Nº›</a:t>
            </a:fld>
            <a:endParaRPr lang="es-ES"/>
          </a:p>
        </p:txBody>
      </p:sp>
    </p:spTree>
    <p:extLst>
      <p:ext uri="{BB962C8B-B14F-4D97-AF65-F5344CB8AC3E}">
        <p14:creationId xmlns:p14="http://schemas.microsoft.com/office/powerpoint/2010/main" val="1081058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084BFEB-7361-4F3C-869D-97AD1692A2DB}" type="datetimeFigureOut">
              <a:rPr lang="es-ES" smtClean="0"/>
              <a:t>26/02/2019</a:t>
            </a:fld>
            <a:endParaRPr lang="es-E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D290EEE-8AEB-4994-8FB9-6C83EA2E4238}" type="slidenum">
              <a:rPr lang="es-ES" smtClean="0"/>
              <a:t>‹Nº›</a:t>
            </a:fld>
            <a:endParaRPr lang="es-ES"/>
          </a:p>
        </p:txBody>
      </p:sp>
    </p:spTree>
    <p:extLst>
      <p:ext uri="{BB962C8B-B14F-4D97-AF65-F5344CB8AC3E}">
        <p14:creationId xmlns:p14="http://schemas.microsoft.com/office/powerpoint/2010/main" val="4191619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96597" y="77119"/>
            <a:ext cx="9686829" cy="4105352"/>
          </a:xfrm>
        </p:spPr>
        <p:txBody>
          <a:bodyPr>
            <a:noAutofit/>
          </a:bodyPr>
          <a:lstStyle/>
          <a:p>
            <a:pPr algn="ctr"/>
            <a:r>
              <a:rPr lang="es-ES" sz="3500" b="1" dirty="0"/>
              <a:t>DETERMINACIÓN DEL COMPORTAMIENTO REOLÓGICO DE LOS ACEITES VEGETALES DE: ELAEIS GUINEENSIS (PALMA AFRICANA), ELAEIS GUINEENSIS (PALMISTE AFRICANO O COQUITO INTEGRAL DE PALMA), JATROPHA CURCAS L (PIÑON), PRODUCIDOS EN EL ECUADOR. </a:t>
            </a:r>
            <a:endParaRPr lang="es-ES" sz="3500" dirty="0"/>
          </a:p>
        </p:txBody>
      </p:sp>
      <p:sp>
        <p:nvSpPr>
          <p:cNvPr id="3" name="Subtítulo 2"/>
          <p:cNvSpPr>
            <a:spLocks noGrp="1"/>
          </p:cNvSpPr>
          <p:nvPr>
            <p:ph type="subTitle" idx="1"/>
          </p:nvPr>
        </p:nvSpPr>
        <p:spPr>
          <a:xfrm>
            <a:off x="2589213" y="4340647"/>
            <a:ext cx="8915399" cy="1200837"/>
          </a:xfrm>
        </p:spPr>
        <p:txBody>
          <a:bodyPr>
            <a:normAutofit fontScale="92500" lnSpcReduction="10000"/>
          </a:bodyPr>
          <a:lstStyle/>
          <a:p>
            <a:pPr algn="ctr"/>
            <a:r>
              <a:rPr lang="es-ES" sz="2500" b="1" dirty="0">
                <a:solidFill>
                  <a:schemeClr val="tx1"/>
                </a:solidFill>
              </a:rPr>
              <a:t>Proyecto </a:t>
            </a:r>
            <a:r>
              <a:rPr lang="es-ES" sz="2500" b="1" dirty="0" smtClean="0">
                <a:solidFill>
                  <a:schemeClr val="tx1"/>
                </a:solidFill>
              </a:rPr>
              <a:t>de investigación presentado </a:t>
            </a:r>
            <a:r>
              <a:rPr lang="es-ES" sz="2500" b="1" dirty="0">
                <a:solidFill>
                  <a:schemeClr val="tx1"/>
                </a:solidFill>
              </a:rPr>
              <a:t>como requisito previo a la obtención del </a:t>
            </a:r>
            <a:r>
              <a:rPr lang="es-ES" sz="2500" b="1" dirty="0" smtClean="0">
                <a:solidFill>
                  <a:schemeClr val="tx1"/>
                </a:solidFill>
              </a:rPr>
              <a:t>grado</a:t>
            </a:r>
            <a:r>
              <a:rPr lang="es-EC" sz="2500" dirty="0" smtClean="0">
                <a:solidFill>
                  <a:schemeClr val="tx1"/>
                </a:solidFill>
              </a:rPr>
              <a:t> </a:t>
            </a:r>
            <a:r>
              <a:rPr lang="es-ES" sz="2500" b="1" dirty="0" smtClean="0">
                <a:solidFill>
                  <a:schemeClr val="tx1"/>
                </a:solidFill>
              </a:rPr>
              <a:t>de</a:t>
            </a:r>
            <a:r>
              <a:rPr lang="es-ES" sz="2500" b="1" dirty="0">
                <a:solidFill>
                  <a:schemeClr val="tx1"/>
                </a:solidFill>
              </a:rPr>
              <a:t>:</a:t>
            </a:r>
            <a:endParaRPr lang="es-EC" sz="2500" dirty="0">
              <a:solidFill>
                <a:schemeClr val="tx1"/>
              </a:solidFill>
            </a:endParaRPr>
          </a:p>
          <a:p>
            <a:pPr algn="ctr"/>
            <a:r>
              <a:rPr lang="es-ES" sz="2500" b="1" dirty="0">
                <a:solidFill>
                  <a:schemeClr val="tx1"/>
                </a:solidFill>
              </a:rPr>
              <a:t>INGENIERO MECÁNICO</a:t>
            </a:r>
            <a:endParaRPr lang="es-EC" sz="2500" dirty="0">
              <a:solidFill>
                <a:schemeClr val="tx1"/>
              </a:solidFill>
            </a:endParaRPr>
          </a:p>
          <a:p>
            <a:endParaRPr lang="es-ES" dirty="0"/>
          </a:p>
        </p:txBody>
      </p:sp>
      <p:sp>
        <p:nvSpPr>
          <p:cNvPr id="4" name="Subtítulo 2"/>
          <p:cNvSpPr txBox="1">
            <a:spLocks/>
          </p:cNvSpPr>
          <p:nvPr/>
        </p:nvSpPr>
        <p:spPr>
          <a:xfrm>
            <a:off x="2686529" y="5699660"/>
            <a:ext cx="8915399" cy="859316"/>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s-ES" b="1" dirty="0" smtClean="0">
                <a:solidFill>
                  <a:schemeClr val="tx1"/>
                </a:solidFill>
              </a:rPr>
              <a:t>ELABORADO POR:</a:t>
            </a:r>
          </a:p>
          <a:p>
            <a:pPr algn="ctr"/>
            <a:r>
              <a:rPr lang="es-ES" b="1" dirty="0" smtClean="0">
                <a:solidFill>
                  <a:schemeClr val="tx1"/>
                </a:solidFill>
              </a:rPr>
              <a:t>ANDRÉS SEBASTIÁN VELÁSQUE VALLADARES</a:t>
            </a:r>
            <a:endParaRPr lang="es-EC" dirty="0" smtClean="0">
              <a:solidFill>
                <a:schemeClr val="tx1"/>
              </a:solidFill>
            </a:endParaRPr>
          </a:p>
          <a:p>
            <a:endParaRPr lang="es-ES" dirty="0"/>
          </a:p>
        </p:txBody>
      </p:sp>
    </p:spTree>
    <p:extLst>
      <p:ext uri="{BB962C8B-B14F-4D97-AF65-F5344CB8AC3E}">
        <p14:creationId xmlns:p14="http://schemas.microsoft.com/office/powerpoint/2010/main" val="1033188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51402" y="613093"/>
            <a:ext cx="8911687" cy="1280890"/>
          </a:xfrm>
        </p:spPr>
        <p:txBody>
          <a:bodyPr/>
          <a:lstStyle/>
          <a:p>
            <a:r>
              <a:rPr lang="en-US" b="1" dirty="0" err="1" smtClean="0"/>
              <a:t>Deformación</a:t>
            </a:r>
            <a:endParaRPr lang="es-ES" b="1" dirty="0"/>
          </a:p>
        </p:txBody>
      </p:sp>
      <p:sp>
        <p:nvSpPr>
          <p:cNvPr id="3" name="Marcador de contenido 2"/>
          <p:cNvSpPr>
            <a:spLocks noGrp="1"/>
          </p:cNvSpPr>
          <p:nvPr>
            <p:ph idx="1"/>
          </p:nvPr>
        </p:nvSpPr>
        <p:spPr>
          <a:xfrm>
            <a:off x="2247689" y="1539977"/>
            <a:ext cx="8915400" cy="4707874"/>
          </a:xfrm>
        </p:spPr>
        <p:txBody>
          <a:bodyPr>
            <a:noAutofit/>
          </a:bodyPr>
          <a:lstStyle/>
          <a:p>
            <a:pPr algn="just"/>
            <a:r>
              <a:rPr lang="es-ES" sz="2100" b="1" dirty="0" smtClean="0"/>
              <a:t>La </a:t>
            </a:r>
            <a:r>
              <a:rPr lang="es-ES" sz="2100" b="1" dirty="0"/>
              <a:t>deformación es el cambio en el tamaño o forma de un cuerpo debido a esfuerzos internos producidos por una o más fuerzas aplicadas sobre el mismo o la ocurrencia de dilatación </a:t>
            </a:r>
            <a:r>
              <a:rPr lang="es-ES" sz="2100" b="1" dirty="0" smtClean="0"/>
              <a:t>térmica.</a:t>
            </a:r>
          </a:p>
          <a:p>
            <a:pPr algn="just"/>
            <a:r>
              <a:rPr lang="es-ES" sz="2100" b="1" dirty="0"/>
              <a:t>E</a:t>
            </a:r>
            <a:r>
              <a:rPr lang="es-ES" sz="2100" b="1" dirty="0" smtClean="0"/>
              <a:t>xisten </a:t>
            </a:r>
            <a:r>
              <a:rPr lang="es-ES" sz="2100" b="1" dirty="0"/>
              <a:t>dos tipos de deformaciones, la deformación plástica y elástica, que es aplicable para todos los materiales </a:t>
            </a:r>
            <a:r>
              <a:rPr lang="es-ES" sz="2100" b="1" dirty="0" smtClean="0"/>
              <a:t>existentes</a:t>
            </a:r>
          </a:p>
          <a:p>
            <a:pPr marL="0" indent="0" algn="just">
              <a:buNone/>
            </a:pPr>
            <a:r>
              <a:rPr lang="es-ES" sz="2100" b="1" dirty="0" smtClean="0"/>
              <a:t> </a:t>
            </a:r>
            <a:endParaRPr lang="es-ES" sz="2100" b="1" dirty="0"/>
          </a:p>
          <a:p>
            <a:pPr algn="just"/>
            <a:endParaRPr lang="es-ES" sz="2100" b="1"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699380" y="3893914"/>
            <a:ext cx="7799695" cy="1900471"/>
          </a:xfrm>
          <a:prstGeom prst="rect">
            <a:avLst/>
          </a:prstGeom>
          <a:noFill/>
          <a:ln>
            <a:noFill/>
          </a:ln>
        </p:spPr>
      </p:pic>
    </p:spTree>
    <p:extLst>
      <p:ext uri="{BB962C8B-B14F-4D97-AF65-F5344CB8AC3E}">
        <p14:creationId xmlns:p14="http://schemas.microsoft.com/office/powerpoint/2010/main" val="3803161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1" y="627350"/>
            <a:ext cx="8911687" cy="1280890"/>
          </a:xfrm>
        </p:spPr>
        <p:txBody>
          <a:bodyPr/>
          <a:lstStyle/>
          <a:p>
            <a:r>
              <a:rPr lang="es-ES" b="1" dirty="0" smtClean="0"/>
              <a:t>Esfuerzo</a:t>
            </a:r>
            <a:endParaRPr lang="es-ES" b="1" dirty="0"/>
          </a:p>
        </p:txBody>
      </p:sp>
      <p:sp>
        <p:nvSpPr>
          <p:cNvPr id="3" name="Marcador de contenido 2"/>
          <p:cNvSpPr>
            <a:spLocks noGrp="1"/>
          </p:cNvSpPr>
          <p:nvPr>
            <p:ph idx="1"/>
          </p:nvPr>
        </p:nvSpPr>
        <p:spPr>
          <a:xfrm>
            <a:off x="2585498" y="1720467"/>
            <a:ext cx="8915400" cy="4658299"/>
          </a:xfrm>
        </p:spPr>
        <p:txBody>
          <a:bodyPr>
            <a:normAutofit/>
          </a:bodyPr>
          <a:lstStyle/>
          <a:p>
            <a:pPr algn="just"/>
            <a:r>
              <a:rPr lang="es-ES" sz="2100" b="1" dirty="0"/>
              <a:t>El esfuerzo está definido como una fuerza por unidad de área y usualmente expresado en (</a:t>
            </a:r>
            <a:r>
              <a:rPr lang="es-ES" sz="2100" b="1" dirty="0" err="1"/>
              <a:t>Pa</a:t>
            </a:r>
            <a:r>
              <a:rPr lang="es-ES" sz="2100" b="1" dirty="0"/>
              <a:t>), la aplicación de diferentes tipos de fuerzas, en magnitudes y diferentes direcciones producen en el elemento diferentes tipos de esfuerzos</a:t>
            </a:r>
          </a:p>
          <a:p>
            <a:pPr algn="just"/>
            <a:endParaRPr lang="es-ES" sz="2100" b="1" dirty="0"/>
          </a:p>
          <a:p>
            <a:pPr algn="just"/>
            <a:r>
              <a:rPr lang="es-ES" sz="2100" b="1" dirty="0"/>
              <a:t>A cada esfuerzo aplicado o fuerza aplicada le corresponde una deformación cuya magnitud depende del material del cuerpo</a:t>
            </a:r>
            <a:endParaRPr lang="es-ES" sz="2100" dirty="0"/>
          </a:p>
        </p:txBody>
      </p:sp>
    </p:spTree>
    <p:extLst>
      <p:ext uri="{BB962C8B-B14F-4D97-AF65-F5344CB8AC3E}">
        <p14:creationId xmlns:p14="http://schemas.microsoft.com/office/powerpoint/2010/main" val="1396860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err="1"/>
              <a:t>Viscosidad</a:t>
            </a:r>
            <a:r>
              <a:rPr lang="en-US" b="1" dirty="0"/>
              <a:t>.</a:t>
            </a:r>
            <a:endParaRPr lang="es-ES" b="1" dirty="0"/>
          </a:p>
        </p:txBody>
      </p:sp>
      <p:sp>
        <p:nvSpPr>
          <p:cNvPr id="3" name="Marcador de contenido 2"/>
          <p:cNvSpPr>
            <a:spLocks noGrp="1"/>
          </p:cNvSpPr>
          <p:nvPr>
            <p:ph idx="1"/>
          </p:nvPr>
        </p:nvSpPr>
        <p:spPr>
          <a:xfrm>
            <a:off x="2589212" y="1516655"/>
            <a:ext cx="8915400" cy="5181600"/>
          </a:xfrm>
        </p:spPr>
        <p:txBody>
          <a:bodyPr>
            <a:normAutofit/>
          </a:bodyPr>
          <a:lstStyle/>
          <a:p>
            <a:pPr algn="just"/>
            <a:r>
              <a:rPr lang="es-ES" sz="2100" b="1" dirty="0"/>
              <a:t>Todos los materiales que tienden a fluir tienen una propiedad en común la “viscosidad”, que se la puede describir como la resistencia de movimiento de un fluido ante la aplicación de una fuerza de cizalla. Cuanta más resistencia presentan los líquidos a fluir son más viscosos</a:t>
            </a:r>
            <a:r>
              <a:rPr lang="es-ES" sz="2100" b="1" dirty="0" smtClean="0"/>
              <a:t>.</a:t>
            </a:r>
            <a:endParaRPr lang="es-ES" sz="2100" b="1" dirty="0"/>
          </a:p>
          <a:p>
            <a:endParaRPr lang="es-ES" dirty="0" smtClean="0"/>
          </a:p>
          <a:p>
            <a:pPr algn="just"/>
            <a:r>
              <a:rPr lang="es-ES" sz="2100" b="1" dirty="0"/>
              <a:t>La viscosidad especialmente se ve afectada  por: </a:t>
            </a:r>
          </a:p>
          <a:p>
            <a:pPr lvl="0" algn="just"/>
            <a:r>
              <a:rPr lang="es-ES" sz="2100" b="1" dirty="0"/>
              <a:t>La temperatura</a:t>
            </a:r>
          </a:p>
          <a:p>
            <a:pPr lvl="0" algn="just"/>
            <a:r>
              <a:rPr lang="es-ES" sz="2100" b="1" dirty="0"/>
              <a:t>La velocidad de deformación  </a:t>
            </a:r>
          </a:p>
          <a:p>
            <a:pPr lvl="0" algn="just"/>
            <a:r>
              <a:rPr lang="es-ES" sz="2100" b="1" dirty="0"/>
              <a:t>La presión </a:t>
            </a:r>
          </a:p>
          <a:p>
            <a:pPr lvl="0" algn="just"/>
            <a:r>
              <a:rPr lang="es-ES" sz="2100" b="1" dirty="0"/>
              <a:t>El tiempo de aplicación de la velocidad de deformación. </a:t>
            </a:r>
          </a:p>
          <a:p>
            <a:endParaRPr lang="es-ES" dirty="0"/>
          </a:p>
        </p:txBody>
      </p:sp>
    </p:spTree>
    <p:extLst>
      <p:ext uri="{BB962C8B-B14F-4D97-AF65-F5344CB8AC3E}">
        <p14:creationId xmlns:p14="http://schemas.microsoft.com/office/powerpoint/2010/main" val="949437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5499" y="3509790"/>
            <a:ext cx="8911687" cy="1280890"/>
          </a:xfrm>
        </p:spPr>
        <p:txBody>
          <a:bodyPr/>
          <a:lstStyle/>
          <a:p>
            <a:r>
              <a:rPr lang="es-ES" b="1" dirty="0"/>
              <a:t>Efecto de la </a:t>
            </a:r>
            <a:r>
              <a:rPr lang="es-ES" b="1" dirty="0" smtClean="0"/>
              <a:t>presión en la viscosidad de un fluido.</a:t>
            </a:r>
            <a:endParaRPr lang="es-ES" b="1" dirty="0"/>
          </a:p>
        </p:txBody>
      </p:sp>
      <p:sp>
        <p:nvSpPr>
          <p:cNvPr id="3" name="Marcador de contenido 2"/>
          <p:cNvSpPr>
            <a:spLocks noGrp="1"/>
          </p:cNvSpPr>
          <p:nvPr>
            <p:ph idx="1"/>
          </p:nvPr>
        </p:nvSpPr>
        <p:spPr>
          <a:xfrm>
            <a:off x="2585499" y="1839817"/>
            <a:ext cx="8915400" cy="1490949"/>
          </a:xfrm>
        </p:spPr>
        <p:txBody>
          <a:bodyPr/>
          <a:lstStyle/>
          <a:p>
            <a:pPr algn="just"/>
            <a:r>
              <a:rPr lang="es-ES" sz="2100" b="1" dirty="0"/>
              <a:t>General mente en los fluidos líquidos, la viscosidad tiende a disminuir cuando se incrementa la temperatura, la variación es de orden exponencial y puede existir variaciones hasta de un 10% por cada </a:t>
            </a:r>
            <a:r>
              <a:rPr lang="es-ES" sz="2100" b="1" dirty="0" err="1"/>
              <a:t>ºC</a:t>
            </a:r>
            <a:r>
              <a:rPr lang="es-ES" sz="2100" b="1" dirty="0"/>
              <a:t> que aumente.</a:t>
            </a:r>
          </a:p>
          <a:p>
            <a:endParaRPr lang="es-ES" dirty="0"/>
          </a:p>
        </p:txBody>
      </p:sp>
      <p:sp>
        <p:nvSpPr>
          <p:cNvPr id="4" name="Título 1"/>
          <p:cNvSpPr txBox="1">
            <a:spLocks/>
          </p:cNvSpPr>
          <p:nvPr/>
        </p:nvSpPr>
        <p:spPr>
          <a:xfrm>
            <a:off x="2585499" y="379903"/>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smtClean="0"/>
              <a:t>Efecto de la temperatura en la viscosidad de un fluido.</a:t>
            </a:r>
            <a:endParaRPr lang="es-ES" b="1" dirty="0"/>
          </a:p>
        </p:txBody>
      </p:sp>
      <p:sp>
        <p:nvSpPr>
          <p:cNvPr id="6" name="Marcador de contenido 2"/>
          <p:cNvSpPr txBox="1">
            <a:spLocks/>
          </p:cNvSpPr>
          <p:nvPr/>
        </p:nvSpPr>
        <p:spPr>
          <a:xfrm>
            <a:off x="2581786" y="4790680"/>
            <a:ext cx="8915400" cy="198469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s-ES" sz="2100" b="1" dirty="0"/>
              <a:t>P</a:t>
            </a:r>
            <a:r>
              <a:rPr lang="es-ES" sz="2100" b="1" dirty="0" smtClean="0"/>
              <a:t>ara </a:t>
            </a:r>
            <a:r>
              <a:rPr lang="es-ES" sz="2100" b="1" dirty="0"/>
              <a:t>la mayoría de fluidos no se realiza el análisis del efecto de la presión, además que la presión no genera mucha influencia en los líquidos ya que estos casi en su totalidad son incomprensibles</a:t>
            </a:r>
            <a:r>
              <a:rPr lang="es-ES" sz="2100" b="1" dirty="0" smtClean="0"/>
              <a:t>.</a:t>
            </a:r>
          </a:p>
          <a:p>
            <a:endParaRPr lang="es-ES" dirty="0"/>
          </a:p>
        </p:txBody>
      </p:sp>
    </p:spTree>
    <p:extLst>
      <p:ext uri="{BB962C8B-B14F-4D97-AF65-F5344CB8AC3E}">
        <p14:creationId xmlns:p14="http://schemas.microsoft.com/office/powerpoint/2010/main" val="760083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139368"/>
            <a:ext cx="8911687" cy="1280890"/>
          </a:xfrm>
        </p:spPr>
        <p:txBody>
          <a:bodyPr/>
          <a:lstStyle/>
          <a:p>
            <a:r>
              <a:rPr lang="es-ES" b="1" dirty="0"/>
              <a:t>Efecto de la velocidad de </a:t>
            </a:r>
            <a:r>
              <a:rPr lang="es-ES" b="1" dirty="0" smtClean="0"/>
              <a:t>cizalla, en la viscosidad de un fluido.</a:t>
            </a:r>
            <a:endParaRPr lang="es-ES" b="1" dirty="0"/>
          </a:p>
        </p:txBody>
      </p:sp>
      <p:sp>
        <p:nvSpPr>
          <p:cNvPr id="3" name="Marcador de contenido 2"/>
          <p:cNvSpPr>
            <a:spLocks noGrp="1"/>
          </p:cNvSpPr>
          <p:nvPr>
            <p:ph idx="1"/>
          </p:nvPr>
        </p:nvSpPr>
        <p:spPr>
          <a:xfrm>
            <a:off x="2592925" y="1420258"/>
            <a:ext cx="9338342" cy="3777622"/>
          </a:xfrm>
        </p:spPr>
        <p:txBody>
          <a:bodyPr>
            <a:normAutofit/>
          </a:bodyPr>
          <a:lstStyle/>
          <a:p>
            <a:pPr algn="just"/>
            <a:r>
              <a:rPr lang="es-ES" sz="2100" b="1" dirty="0" smtClean="0"/>
              <a:t>La velocidad de cizalla determina el tipo de fluido y su comportamiento además delimita las aplicaciones del líquido. Es el ensayo base de la reología.</a:t>
            </a:r>
            <a:endParaRPr lang="es-ES" sz="2100" b="1"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346593" y="2412694"/>
            <a:ext cx="8416887" cy="4416779"/>
          </a:xfrm>
          <a:prstGeom prst="rect">
            <a:avLst/>
          </a:prstGeom>
          <a:noFill/>
          <a:ln>
            <a:noFill/>
          </a:ln>
        </p:spPr>
      </p:pic>
    </p:spTree>
    <p:extLst>
      <p:ext uri="{BB962C8B-B14F-4D97-AF65-F5344CB8AC3E}">
        <p14:creationId xmlns:p14="http://schemas.microsoft.com/office/powerpoint/2010/main" val="3323942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719948"/>
          </a:xfrm>
        </p:spPr>
        <p:txBody>
          <a:bodyPr/>
          <a:lstStyle/>
          <a:p>
            <a:r>
              <a:rPr lang="es-ES" b="1" dirty="0"/>
              <a:t>Clasificación de los Fluidos.</a:t>
            </a:r>
          </a:p>
        </p:txBody>
      </p:sp>
      <p:sp>
        <p:nvSpPr>
          <p:cNvPr id="3" name="Marcador de contenido 2"/>
          <p:cNvSpPr>
            <a:spLocks noGrp="1"/>
          </p:cNvSpPr>
          <p:nvPr>
            <p:ph idx="1"/>
          </p:nvPr>
        </p:nvSpPr>
        <p:spPr>
          <a:xfrm>
            <a:off x="2589212" y="1520328"/>
            <a:ext cx="8915400" cy="4390894"/>
          </a:xfrm>
        </p:spPr>
        <p:txBody>
          <a:bodyPr>
            <a:normAutofit/>
          </a:bodyPr>
          <a:lstStyle/>
          <a:p>
            <a:r>
              <a:rPr lang="es-ES" sz="2100" b="1" dirty="0"/>
              <a:t>Bajo este concepto de esfuerzo  y la velocidad de cizalla se puede clasificar a los fluidos en tres grupos existentes:</a:t>
            </a:r>
          </a:p>
          <a:p>
            <a:pPr lvl="0"/>
            <a:r>
              <a:rPr lang="es-ES" sz="2100" b="1" dirty="0"/>
              <a:t>Fluidos Newtonianos.</a:t>
            </a:r>
          </a:p>
          <a:p>
            <a:pPr lvl="0"/>
            <a:r>
              <a:rPr lang="es-ES" sz="2100" b="1" dirty="0"/>
              <a:t>Fluidos no Newtonianos.</a:t>
            </a:r>
          </a:p>
          <a:p>
            <a:r>
              <a:rPr lang="es-ES" sz="2100" b="1" dirty="0"/>
              <a:t>Fluidos </a:t>
            </a:r>
            <a:r>
              <a:rPr lang="es-ES" sz="2100" b="1" dirty="0" smtClean="0"/>
              <a:t>Viscoelásticos</a:t>
            </a:r>
            <a:endParaRPr lang="es-ES" sz="2100" b="1" dirty="0"/>
          </a:p>
        </p:txBody>
      </p:sp>
    </p:spTree>
    <p:extLst>
      <p:ext uri="{BB962C8B-B14F-4D97-AF65-F5344CB8AC3E}">
        <p14:creationId xmlns:p14="http://schemas.microsoft.com/office/powerpoint/2010/main" val="3768874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907235"/>
          </a:xfrm>
        </p:spPr>
        <p:txBody>
          <a:bodyPr/>
          <a:lstStyle/>
          <a:p>
            <a:r>
              <a:rPr lang="en-US" b="1" dirty="0" err="1"/>
              <a:t>Fluidos</a:t>
            </a:r>
            <a:r>
              <a:rPr lang="en-US" b="1" dirty="0"/>
              <a:t> </a:t>
            </a:r>
            <a:r>
              <a:rPr lang="en-US" b="1" dirty="0" err="1"/>
              <a:t>Newtonianos</a:t>
            </a:r>
            <a:endParaRPr lang="es-ES"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2589212" y="1795749"/>
                <a:ext cx="8915400" cy="4115473"/>
              </a:xfrm>
            </p:spPr>
            <p:txBody>
              <a:bodyPr/>
              <a:lstStyle/>
              <a:p>
                <a:pPr algn="just"/>
                <a:r>
                  <a:rPr lang="es-ES" sz="2100" b="1" dirty="0" smtClean="0"/>
                  <a:t>Se </a:t>
                </a:r>
                <a:r>
                  <a:rPr lang="es-ES" sz="2100" b="1" dirty="0"/>
                  <a:t>rige a la ley de Newton, corresponde a una relación lineal entre el esfuerzo de cizalla y el gradiente de la velocidad de deformación (no posee esfuerzo de fluencia), además esta </a:t>
                </a:r>
                <a:r>
                  <a:rPr lang="es-ES" sz="2100" b="1" dirty="0" smtClean="0"/>
                  <a:t>relación </a:t>
                </a:r>
                <a:r>
                  <a:rPr lang="es-ES" sz="2100" b="1" dirty="0"/>
                  <a:t>es independiente del tiempo</a:t>
                </a:r>
                <a:r>
                  <a:rPr lang="es-ES" sz="2100" b="1" dirty="0" smtClean="0"/>
                  <a:t>.</a:t>
                </a:r>
              </a:p>
              <a:p>
                <a:endParaRPr lang="es-ES" dirty="0"/>
              </a:p>
              <a:p>
                <a14:m>
                  <m:oMath xmlns:m="http://schemas.openxmlformats.org/officeDocument/2006/math">
                    <m:r>
                      <a:rPr lang="es-ES" b="1" i="1">
                        <a:latin typeface="Cambria Math" panose="02040503050406030204" pitchFamily="18" charset="0"/>
                      </a:rPr>
                      <m:t>𝝉</m:t>
                    </m:r>
                    <m:r>
                      <a:rPr lang="es-ES" b="1" i="1">
                        <a:latin typeface="Cambria Math" panose="02040503050406030204" pitchFamily="18" charset="0"/>
                      </a:rPr>
                      <m:t>= −</m:t>
                    </m:r>
                    <m:r>
                      <a:rPr lang="es-ES" b="1" i="1">
                        <a:latin typeface="Cambria Math" panose="02040503050406030204" pitchFamily="18" charset="0"/>
                      </a:rPr>
                      <m:t>𝝁</m:t>
                    </m:r>
                    <m:f>
                      <m:fPr>
                        <m:ctrlPr>
                          <a:rPr lang="es-ES" b="1" i="1">
                            <a:latin typeface="Cambria Math" panose="02040503050406030204" pitchFamily="18" charset="0"/>
                          </a:rPr>
                        </m:ctrlPr>
                      </m:fPr>
                      <m:num>
                        <m:r>
                          <a:rPr lang="es-ES" b="1" i="1">
                            <a:latin typeface="Cambria Math" panose="02040503050406030204" pitchFamily="18" charset="0"/>
                          </a:rPr>
                          <m:t>𝒅𝒖</m:t>
                        </m:r>
                      </m:num>
                      <m:den>
                        <m:r>
                          <a:rPr lang="es-ES" b="1" i="1">
                            <a:latin typeface="Cambria Math" panose="02040503050406030204" pitchFamily="18" charset="0"/>
                          </a:rPr>
                          <m:t>𝒅𝒚</m:t>
                        </m:r>
                      </m:den>
                    </m:f>
                    <m:r>
                      <a:rPr lang="es-ES" b="1" i="1">
                        <a:latin typeface="Cambria Math" panose="02040503050406030204" pitchFamily="18" charset="0"/>
                      </a:rPr>
                      <m:t>= </m:t>
                    </m:r>
                    <m:r>
                      <a:rPr lang="es-ES" b="1" i="1">
                        <a:latin typeface="Cambria Math" panose="02040503050406030204" pitchFamily="18" charset="0"/>
                      </a:rPr>
                      <m:t>𝝁</m:t>
                    </m:r>
                    <m:acc>
                      <m:accPr>
                        <m:chr m:val="̇"/>
                        <m:ctrlPr>
                          <a:rPr lang="es-ES" b="1" i="1">
                            <a:latin typeface="Cambria Math" panose="02040503050406030204" pitchFamily="18" charset="0"/>
                          </a:rPr>
                        </m:ctrlPr>
                      </m:accPr>
                      <m:e>
                        <m:r>
                          <a:rPr lang="es-ES" b="1" i="1">
                            <a:latin typeface="Cambria Math" panose="02040503050406030204" pitchFamily="18" charset="0"/>
                          </a:rPr>
                          <m:t>𝜸</m:t>
                        </m:r>
                      </m:e>
                    </m:acc>
                  </m:oMath>
                </a14:m>
                <a:r>
                  <a:rPr lang="es-ES" b="1" dirty="0"/>
                  <a:t>   (Ley de Newton)</a:t>
                </a:r>
              </a:p>
              <a:p>
                <a:endParaRPr lang="es-ES" b="1" dirty="0" smtClean="0"/>
              </a:p>
              <a:p>
                <a:pPr algn="just"/>
                <a14:m>
                  <m:oMath xmlns:m="http://schemas.openxmlformats.org/officeDocument/2006/math">
                    <m:r>
                      <a:rPr lang="es-ES" sz="2100" b="1" i="1">
                        <a:latin typeface="Cambria Math" panose="02040503050406030204" pitchFamily="18" charset="0"/>
                      </a:rPr>
                      <m:t>𝝉</m:t>
                    </m:r>
                    <m:r>
                      <a:rPr lang="es-ES" sz="2100" b="1" i="1">
                        <a:latin typeface="Cambria Math" panose="02040503050406030204" pitchFamily="18" charset="0"/>
                      </a:rPr>
                      <m:t> </m:t>
                    </m:r>
                  </m:oMath>
                </a14:m>
                <a:r>
                  <a:rPr lang="es-ES" sz="2100" b="1" dirty="0"/>
                  <a:t>= Esfuerzo cortante.</a:t>
                </a:r>
              </a:p>
              <a:p>
                <a:pPr algn="just"/>
                <a14:m>
                  <m:oMath xmlns:m="http://schemas.openxmlformats.org/officeDocument/2006/math">
                    <m:r>
                      <a:rPr lang="es-ES" sz="2100" b="1" i="1">
                        <a:latin typeface="Cambria Math" panose="02040503050406030204" pitchFamily="18" charset="0"/>
                      </a:rPr>
                      <m:t>𝝁</m:t>
                    </m:r>
                    <m:r>
                      <a:rPr lang="es-ES" sz="2100" b="1" i="1">
                        <a:latin typeface="Cambria Math" panose="02040503050406030204" pitchFamily="18" charset="0"/>
                      </a:rPr>
                      <m:t>=</m:t>
                    </m:r>
                  </m:oMath>
                </a14:m>
                <a:r>
                  <a:rPr lang="es-ES" sz="2100" b="1" dirty="0"/>
                  <a:t> Constante de proporcionalidad “Viscosidad Newtoniana”</a:t>
                </a:r>
              </a:p>
              <a:p>
                <a:pPr algn="just"/>
                <a14:m>
                  <m:oMath xmlns:m="http://schemas.openxmlformats.org/officeDocument/2006/math">
                    <m:acc>
                      <m:accPr>
                        <m:chr m:val="̇"/>
                        <m:ctrlPr>
                          <a:rPr lang="es-ES" sz="2100" b="1" i="1">
                            <a:latin typeface="Cambria Math" panose="02040503050406030204" pitchFamily="18" charset="0"/>
                          </a:rPr>
                        </m:ctrlPr>
                      </m:accPr>
                      <m:e>
                        <m:r>
                          <a:rPr lang="es-ES" sz="2100" b="1" i="1">
                            <a:latin typeface="Cambria Math" panose="02040503050406030204" pitchFamily="18" charset="0"/>
                          </a:rPr>
                          <m:t>𝜸</m:t>
                        </m:r>
                      </m:e>
                    </m:acc>
                  </m:oMath>
                </a14:m>
                <a:r>
                  <a:rPr lang="es-ES" sz="2100" b="1" dirty="0"/>
                  <a:t> = Velocidad de deformación de cizallamiento.</a:t>
                </a:r>
              </a:p>
              <a:p>
                <a:endParaRPr lang="es-E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2589212" y="1795749"/>
                <a:ext cx="8915400" cy="4115473"/>
              </a:xfrm>
              <a:blipFill rotWithShape="0">
                <a:blip r:embed="rId2"/>
                <a:stretch>
                  <a:fillRect l="-752" t="-1037" r="-821" b="-1926"/>
                </a:stretch>
              </a:blipFill>
            </p:spPr>
            <p:txBody>
              <a:bodyPr/>
              <a:lstStyle/>
              <a:p>
                <a:r>
                  <a:rPr lang="es-ES">
                    <a:noFill/>
                  </a:rPr>
                  <a:t> </a:t>
                </a:r>
              </a:p>
            </p:txBody>
          </p:sp>
        </mc:Fallback>
      </mc:AlternateContent>
    </p:spTree>
    <p:extLst>
      <p:ext uri="{BB962C8B-B14F-4D97-AF65-F5344CB8AC3E}">
        <p14:creationId xmlns:p14="http://schemas.microsoft.com/office/powerpoint/2010/main" val="2802605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907235"/>
          </a:xfrm>
        </p:spPr>
        <p:txBody>
          <a:bodyPr/>
          <a:lstStyle/>
          <a:p>
            <a:r>
              <a:rPr lang="en-US" b="1" dirty="0" err="1"/>
              <a:t>Fluidos</a:t>
            </a:r>
            <a:r>
              <a:rPr lang="en-US" b="1" dirty="0"/>
              <a:t> no </a:t>
            </a:r>
            <a:r>
              <a:rPr lang="en-US" b="1" dirty="0" err="1"/>
              <a:t>Newtonianos</a:t>
            </a:r>
            <a:endParaRPr lang="es-ES" b="1" dirty="0"/>
          </a:p>
        </p:txBody>
      </p:sp>
      <p:sp>
        <p:nvSpPr>
          <p:cNvPr id="3" name="Marcador de contenido 2"/>
          <p:cNvSpPr>
            <a:spLocks noGrp="1"/>
          </p:cNvSpPr>
          <p:nvPr>
            <p:ph idx="1"/>
          </p:nvPr>
        </p:nvSpPr>
        <p:spPr>
          <a:xfrm>
            <a:off x="2589212" y="1685581"/>
            <a:ext cx="8915400" cy="4225641"/>
          </a:xfrm>
        </p:spPr>
        <p:txBody>
          <a:bodyPr>
            <a:normAutofit/>
          </a:bodyPr>
          <a:lstStyle/>
          <a:p>
            <a:r>
              <a:rPr lang="es-ES" sz="2100" b="1" dirty="0" smtClean="0"/>
              <a:t>La  </a:t>
            </a:r>
            <a:r>
              <a:rPr lang="es-ES" sz="2100" b="1" dirty="0"/>
              <a:t>relación entre esfuerzo de cizalla y el gradiente de la velocidad de </a:t>
            </a:r>
            <a:r>
              <a:rPr lang="es-ES" sz="2100" b="1" dirty="0" smtClean="0"/>
              <a:t>deformación </a:t>
            </a:r>
            <a:r>
              <a:rPr lang="es-ES" sz="2100" b="1" dirty="0"/>
              <a:t>deja de ser </a:t>
            </a:r>
            <a:r>
              <a:rPr lang="es-ES" sz="2100" b="1" dirty="0" smtClean="0"/>
              <a:t>lineal</a:t>
            </a:r>
          </a:p>
          <a:p>
            <a:endParaRPr lang="es-ES" sz="2100" b="1" dirty="0"/>
          </a:p>
          <a:p>
            <a:pPr algn="just"/>
            <a:r>
              <a:rPr lang="es-ES" sz="2100" b="1" dirty="0"/>
              <a:t>El comportamiento de los fluidos no Newtonianos se clasifican en:</a:t>
            </a:r>
          </a:p>
          <a:p>
            <a:pPr lvl="0" algn="just"/>
            <a:r>
              <a:rPr lang="es-ES" sz="2100" b="1" dirty="0"/>
              <a:t>Dependiente del tiempo.</a:t>
            </a:r>
          </a:p>
          <a:p>
            <a:pPr lvl="0" algn="just"/>
            <a:r>
              <a:rPr lang="es-ES" sz="2100" b="1" dirty="0"/>
              <a:t>Independiente del tiempo.</a:t>
            </a:r>
          </a:p>
          <a:p>
            <a:endParaRPr lang="es-ES" sz="2100" b="1" dirty="0"/>
          </a:p>
        </p:txBody>
      </p:sp>
    </p:spTree>
    <p:extLst>
      <p:ext uri="{BB962C8B-B14F-4D97-AF65-F5344CB8AC3E}">
        <p14:creationId xmlns:p14="http://schemas.microsoft.com/office/powerpoint/2010/main" val="1052345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723739" y="57293"/>
            <a:ext cx="4544860" cy="3695414"/>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6945419" y="57293"/>
            <a:ext cx="4559193" cy="3695414"/>
          </a:xfrm>
          <a:prstGeom prst="rect">
            <a:avLst/>
          </a:prstGeom>
          <a:noFill/>
          <a:ln>
            <a:noFill/>
          </a:ln>
        </p:spPr>
      </p:pic>
      <p:pic>
        <p:nvPicPr>
          <p:cNvPr id="6" name="Marcador de contenido 5"/>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723739" y="3877937"/>
            <a:ext cx="9780873" cy="2980063"/>
          </a:xfrm>
          <a:prstGeom prst="rect">
            <a:avLst/>
          </a:prstGeom>
          <a:noFill/>
          <a:ln>
            <a:noFill/>
          </a:ln>
        </p:spPr>
      </p:pic>
    </p:spTree>
    <p:extLst>
      <p:ext uri="{BB962C8B-B14F-4D97-AF65-F5344CB8AC3E}">
        <p14:creationId xmlns:p14="http://schemas.microsoft.com/office/powerpoint/2010/main" val="3688360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0217" y="624110"/>
            <a:ext cx="8911687" cy="1280890"/>
          </a:xfrm>
        </p:spPr>
        <p:txBody>
          <a:bodyPr>
            <a:normAutofit fontScale="90000"/>
          </a:bodyPr>
          <a:lstStyle/>
          <a:p>
            <a:r>
              <a:rPr lang="en-US" b="1" dirty="0" err="1"/>
              <a:t>Descripción</a:t>
            </a:r>
            <a:r>
              <a:rPr lang="en-US" b="1" dirty="0"/>
              <a:t> del </a:t>
            </a:r>
            <a:r>
              <a:rPr lang="en-US" b="1" dirty="0" err="1"/>
              <a:t>funcionamiento</a:t>
            </a:r>
            <a:r>
              <a:rPr lang="en-US" b="1" dirty="0"/>
              <a:t> del </a:t>
            </a:r>
            <a:r>
              <a:rPr lang="en-US" b="1" dirty="0" err="1"/>
              <a:t>reómetro</a:t>
            </a:r>
            <a:r>
              <a:rPr lang="en-US" b="1" dirty="0"/>
              <a:t> Discovery Hybrid </a:t>
            </a:r>
            <a:r>
              <a:rPr lang="en-US" b="1" dirty="0" err="1"/>
              <a:t>Rheometer</a:t>
            </a:r>
            <a:r>
              <a:rPr lang="en-US" b="1" dirty="0"/>
              <a:t> HR-2.</a:t>
            </a:r>
            <a:endParaRPr lang="es-ES" b="1" dirty="0"/>
          </a:p>
        </p:txBody>
      </p:sp>
      <p:sp>
        <p:nvSpPr>
          <p:cNvPr id="3" name="Marcador de contenido 2"/>
          <p:cNvSpPr>
            <a:spLocks noGrp="1"/>
          </p:cNvSpPr>
          <p:nvPr>
            <p:ph idx="1"/>
          </p:nvPr>
        </p:nvSpPr>
        <p:spPr>
          <a:xfrm>
            <a:off x="2174533" y="2001397"/>
            <a:ext cx="8915400" cy="3777622"/>
          </a:xfrm>
        </p:spPr>
        <p:txBody>
          <a:bodyPr>
            <a:noAutofit/>
          </a:bodyPr>
          <a:lstStyle/>
          <a:p>
            <a:pPr algn="just"/>
            <a:r>
              <a:rPr lang="es-ES" sz="2100" b="1" dirty="0"/>
              <a:t>El reómetro es un instrumento de laboratorio que sirve para analizar la forma que fluye </a:t>
            </a:r>
            <a:r>
              <a:rPr lang="es-ES" sz="2100" b="1" dirty="0" smtClean="0"/>
              <a:t>una mescla, fluido, </a:t>
            </a:r>
            <a:r>
              <a:rPr lang="es-ES" sz="2100" b="1" dirty="0"/>
              <a:t>suspensiones, disolución, emulsiones, etc., </a:t>
            </a:r>
            <a:r>
              <a:rPr lang="es-ES" sz="2100" b="1" dirty="0" smtClean="0"/>
              <a:t>cuando </a:t>
            </a:r>
            <a:r>
              <a:rPr lang="es-ES" sz="2100" b="1" dirty="0"/>
              <a:t>estas son sometidas a fuerzas </a:t>
            </a:r>
            <a:r>
              <a:rPr lang="es-ES" sz="2100" b="1" dirty="0" smtClean="0"/>
              <a:t>externas.</a:t>
            </a:r>
          </a:p>
          <a:p>
            <a:pPr algn="just"/>
            <a:r>
              <a:rPr lang="es-ES" sz="2100" b="1" dirty="0"/>
              <a:t>También es utilizado cuando la mescla a analizar presenta composiciones moleculares complejas o los experimentos a ser ejecutados requieren la variación de diferentes condiciones para los </a:t>
            </a:r>
            <a:r>
              <a:rPr lang="es-ES" sz="2100" b="1" dirty="0" smtClean="0"/>
              <a:t>ensayos.</a:t>
            </a:r>
          </a:p>
          <a:p>
            <a:pPr algn="just"/>
            <a:r>
              <a:rPr lang="es-ES" sz="2100" b="1" dirty="0"/>
              <a:t>El reómetro Discovery </a:t>
            </a:r>
            <a:r>
              <a:rPr lang="es-ES" sz="2100" b="1" dirty="0" err="1"/>
              <a:t>Hybrid</a:t>
            </a:r>
            <a:r>
              <a:rPr lang="es-ES" sz="2100" b="1" dirty="0"/>
              <a:t> </a:t>
            </a:r>
            <a:r>
              <a:rPr lang="es-ES" sz="2100" b="1" dirty="0" err="1"/>
              <a:t>Rheometer</a:t>
            </a:r>
            <a:r>
              <a:rPr lang="es-ES" sz="2100" b="1" dirty="0"/>
              <a:t> HR-2, está conectado a un ordenador que posee el programa llamado “</a:t>
            </a:r>
            <a:r>
              <a:rPr lang="es-ES" sz="2100" b="1" dirty="0" err="1"/>
              <a:t>Trios</a:t>
            </a:r>
            <a:r>
              <a:rPr lang="es-ES" sz="2100" b="1" dirty="0"/>
              <a:t>”. </a:t>
            </a:r>
            <a:r>
              <a:rPr lang="es-ES" sz="2100" b="1" dirty="0" err="1"/>
              <a:t>Trios</a:t>
            </a:r>
            <a:r>
              <a:rPr lang="es-ES" sz="2100" b="1" dirty="0"/>
              <a:t> es el paquete de software de TA </a:t>
            </a:r>
            <a:r>
              <a:rPr lang="es-ES" sz="2100" b="1" dirty="0" smtClean="0"/>
              <a:t>Instruments.</a:t>
            </a:r>
            <a:endParaRPr lang="es-ES" sz="2100" b="1" dirty="0"/>
          </a:p>
        </p:txBody>
      </p:sp>
    </p:spTree>
    <p:extLst>
      <p:ext uri="{BB962C8B-B14F-4D97-AF65-F5344CB8AC3E}">
        <p14:creationId xmlns:p14="http://schemas.microsoft.com/office/powerpoint/2010/main" val="173162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err="1"/>
              <a:t>Objetivo</a:t>
            </a:r>
            <a:r>
              <a:rPr lang="en-US" b="1" dirty="0"/>
              <a:t> General</a:t>
            </a:r>
            <a:endParaRPr lang="es-ES" b="1" dirty="0"/>
          </a:p>
        </p:txBody>
      </p:sp>
      <p:sp>
        <p:nvSpPr>
          <p:cNvPr id="3" name="Marcador de contenido 2"/>
          <p:cNvSpPr>
            <a:spLocks noGrp="1"/>
          </p:cNvSpPr>
          <p:nvPr>
            <p:ph idx="1"/>
          </p:nvPr>
        </p:nvSpPr>
        <p:spPr>
          <a:xfrm>
            <a:off x="2589212" y="1692925"/>
            <a:ext cx="8915400" cy="3777622"/>
          </a:xfrm>
        </p:spPr>
        <p:txBody>
          <a:bodyPr>
            <a:normAutofit/>
          </a:bodyPr>
          <a:lstStyle/>
          <a:p>
            <a:pPr algn="just"/>
            <a:r>
              <a:rPr lang="es-ES" sz="2500" b="1" dirty="0"/>
              <a:t>Determinación del comportamiento reológico de los aceites vegetales de: </a:t>
            </a:r>
            <a:r>
              <a:rPr lang="es-ES" sz="2500" b="1" dirty="0" err="1"/>
              <a:t>Elaeis</a:t>
            </a:r>
            <a:r>
              <a:rPr lang="es-ES" sz="2500" b="1" dirty="0"/>
              <a:t> </a:t>
            </a:r>
            <a:r>
              <a:rPr lang="es-ES" sz="2500" b="1" dirty="0" err="1"/>
              <a:t>Guineensis</a:t>
            </a:r>
            <a:r>
              <a:rPr lang="es-ES" sz="2500" b="1" dirty="0"/>
              <a:t> (Palma Africana), </a:t>
            </a:r>
            <a:r>
              <a:rPr lang="es-ES" sz="2500" b="1" dirty="0" err="1"/>
              <a:t>Elaeis</a:t>
            </a:r>
            <a:r>
              <a:rPr lang="es-ES" sz="2500" b="1" dirty="0"/>
              <a:t> </a:t>
            </a:r>
            <a:r>
              <a:rPr lang="es-ES" sz="2500" b="1" dirty="0" err="1"/>
              <a:t>Guineensis</a:t>
            </a:r>
            <a:r>
              <a:rPr lang="es-ES" sz="2500" b="1" dirty="0"/>
              <a:t> (Palmiste africano o Coquito integral de Palma), Jatropha Curcas L (Piñón), producidos en el Ecuador.</a:t>
            </a:r>
          </a:p>
        </p:txBody>
      </p:sp>
    </p:spTree>
    <p:extLst>
      <p:ext uri="{BB962C8B-B14F-4D97-AF65-F5344CB8AC3E}">
        <p14:creationId xmlns:p14="http://schemas.microsoft.com/office/powerpoint/2010/main" val="2892839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77228" y="371676"/>
            <a:ext cx="8911687" cy="1280890"/>
          </a:xfrm>
        </p:spPr>
        <p:txBody>
          <a:bodyPr/>
          <a:lstStyle/>
          <a:p>
            <a:r>
              <a:rPr lang="en-US" b="1" dirty="0" err="1" smtClean="0"/>
              <a:t>Accesorio</a:t>
            </a:r>
            <a:r>
              <a:rPr lang="en-US" b="1" dirty="0" smtClean="0"/>
              <a:t> </a:t>
            </a:r>
            <a:r>
              <a:rPr lang="en-US" b="1" dirty="0" err="1" smtClean="0"/>
              <a:t>seleccionado</a:t>
            </a:r>
            <a:r>
              <a:rPr lang="en-US" b="1" dirty="0" smtClean="0"/>
              <a:t> del </a:t>
            </a:r>
            <a:r>
              <a:rPr lang="en-US" b="1" dirty="0" err="1"/>
              <a:t>Reómetro</a:t>
            </a:r>
            <a:r>
              <a:rPr lang="en-US" b="1" dirty="0"/>
              <a:t> Discovery Hybrid </a:t>
            </a:r>
            <a:r>
              <a:rPr lang="en-US" b="1" dirty="0" err="1"/>
              <a:t>Rheometer</a:t>
            </a:r>
            <a:r>
              <a:rPr lang="en-US" b="1" dirty="0"/>
              <a:t> HR-2</a:t>
            </a:r>
            <a:endParaRPr lang="es-ES" b="1" dirty="0"/>
          </a:p>
        </p:txBody>
      </p:sp>
      <p:sp>
        <p:nvSpPr>
          <p:cNvPr id="3" name="Marcador de contenido 2"/>
          <p:cNvSpPr>
            <a:spLocks noGrp="1"/>
          </p:cNvSpPr>
          <p:nvPr>
            <p:ph idx="1"/>
          </p:nvPr>
        </p:nvSpPr>
        <p:spPr>
          <a:xfrm>
            <a:off x="2177228" y="1652566"/>
            <a:ext cx="9555735" cy="3777622"/>
          </a:xfrm>
        </p:spPr>
        <p:txBody>
          <a:bodyPr>
            <a:normAutofit/>
          </a:bodyPr>
          <a:lstStyle/>
          <a:p>
            <a:pPr algn="just"/>
            <a:r>
              <a:rPr lang="es-ES" sz="2100" b="1" dirty="0"/>
              <a:t>Los accesorios son los dispositivos en donde se coloca la muestra que se analizará, estos tienen la propiedad de variar sus condiciones de trabajo (niveles de temperatura) para experimentar las condiciones de trabajo </a:t>
            </a:r>
            <a:r>
              <a:rPr lang="es-ES" sz="2100" b="1" dirty="0" smtClean="0"/>
              <a:t>requeridas</a:t>
            </a:r>
            <a:endParaRPr lang="es-ES" sz="2100" b="1" dirty="0"/>
          </a:p>
          <a:p>
            <a:pPr algn="just"/>
            <a:r>
              <a:rPr lang="es-ES" sz="2100" b="1" dirty="0" smtClean="0"/>
              <a:t>El </a:t>
            </a:r>
            <a:r>
              <a:rPr lang="es-ES" sz="2100" b="1" dirty="0"/>
              <a:t>plato </a:t>
            </a:r>
            <a:r>
              <a:rPr lang="es-ES" sz="2100" b="1" dirty="0" err="1"/>
              <a:t>peltier</a:t>
            </a:r>
            <a:r>
              <a:rPr lang="es-ES" sz="2100" b="1" dirty="0"/>
              <a:t>. Este accesorio funciona como una base fija en donde descansa la muestra del fluido hacer analizado y proporciona los cambios de temperaturas requeridos por el ensayo</a:t>
            </a:r>
          </a:p>
        </p:txBody>
      </p:sp>
      <p:pic>
        <p:nvPicPr>
          <p:cNvPr id="6" name="Imagen 5"/>
          <p:cNvPicPr/>
          <p:nvPr/>
        </p:nvPicPr>
        <p:blipFill rotWithShape="1">
          <a:blip r:embed="rId2" cstate="print">
            <a:extLst>
              <a:ext uri="{28A0092B-C50C-407E-A947-70E740481C1C}">
                <a14:useLocalDpi xmlns:a14="http://schemas.microsoft.com/office/drawing/2010/main" val="0"/>
              </a:ext>
            </a:extLst>
          </a:blip>
          <a:srcRect t="36404"/>
          <a:stretch/>
        </p:blipFill>
        <p:spPr bwMode="auto">
          <a:xfrm>
            <a:off x="4972856" y="4209897"/>
            <a:ext cx="3300812" cy="24405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3291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85581" y="503103"/>
            <a:ext cx="9488525" cy="4274617"/>
          </a:xfrm>
        </p:spPr>
        <p:txBody>
          <a:bodyPr>
            <a:noAutofit/>
          </a:bodyPr>
          <a:lstStyle/>
          <a:p>
            <a:pPr algn="just"/>
            <a:r>
              <a:rPr lang="es-ES" sz="2100" b="1" dirty="0"/>
              <a:t>Entre las principales características se encuentran:</a:t>
            </a:r>
          </a:p>
          <a:p>
            <a:pPr lvl="0" algn="just"/>
            <a:r>
              <a:rPr lang="es-ES" sz="2100" b="1" dirty="0"/>
              <a:t>Los fluidos que pueden ser analizados alcanzan una extensa y variada estructura molecular.</a:t>
            </a:r>
          </a:p>
          <a:p>
            <a:pPr lvl="0" algn="just"/>
            <a:r>
              <a:rPr lang="es-ES" sz="2100" b="1" dirty="0"/>
              <a:t>La temperatura de operación se encuentra entre los -40ºC a 200ºC, con precisión de la temperatura de 0.1ºC.</a:t>
            </a:r>
          </a:p>
          <a:p>
            <a:pPr lvl="0" algn="just"/>
            <a:r>
              <a:rPr lang="es-ES" sz="2100" b="1" dirty="0"/>
              <a:t>Velocidades de calentamiento de hasta 50ºC/min</a:t>
            </a:r>
          </a:p>
          <a:p>
            <a:pPr lvl="0" algn="just"/>
            <a:r>
              <a:rPr lang="es-ES" sz="2100" b="1" dirty="0"/>
              <a:t>Su superficie es circular con un diámetro de 80 mm, su disco es de cobre delgado con una superficie extremadamente resistente y endurecido. </a:t>
            </a:r>
          </a:p>
          <a:p>
            <a:pPr algn="just"/>
            <a:r>
              <a:rPr lang="es-ES" sz="2100" b="1" dirty="0"/>
              <a:t>El tamaño de la muestra que se requiere para realizar los experimentos es mínimo.</a:t>
            </a: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3938" y="4777720"/>
            <a:ext cx="3667698" cy="2025536"/>
          </a:xfrm>
          <a:prstGeom prst="rect">
            <a:avLst/>
          </a:prstGeom>
          <a:noFill/>
          <a:ln>
            <a:noFill/>
          </a:ln>
        </p:spPr>
      </p:pic>
    </p:spTree>
    <p:extLst>
      <p:ext uri="{BB962C8B-B14F-4D97-AF65-F5344CB8AC3E}">
        <p14:creationId xmlns:p14="http://schemas.microsoft.com/office/powerpoint/2010/main" val="1558661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48688"/>
            <a:ext cx="8911687" cy="1280890"/>
          </a:xfrm>
        </p:spPr>
        <p:txBody>
          <a:bodyPr/>
          <a:lstStyle/>
          <a:p>
            <a:r>
              <a:rPr lang="en-US" b="1" dirty="0" err="1"/>
              <a:t>G</a:t>
            </a:r>
            <a:r>
              <a:rPr lang="en-US" b="1" dirty="0" err="1" smtClean="0"/>
              <a:t>eometrías</a:t>
            </a:r>
            <a:r>
              <a:rPr lang="en-US" b="1" dirty="0" smtClean="0"/>
              <a:t> </a:t>
            </a:r>
            <a:r>
              <a:rPr lang="en-US" b="1" dirty="0"/>
              <a:t>del </a:t>
            </a:r>
            <a:r>
              <a:rPr lang="en-US" b="1" dirty="0" err="1"/>
              <a:t>Reómetro</a:t>
            </a:r>
            <a:r>
              <a:rPr lang="en-US" b="1" dirty="0"/>
              <a:t> Discovery Hybrid </a:t>
            </a:r>
            <a:r>
              <a:rPr lang="en-US" b="1" dirty="0" err="1"/>
              <a:t>Rheometer</a:t>
            </a:r>
            <a:r>
              <a:rPr lang="en-US" b="1" dirty="0"/>
              <a:t> HR-2</a:t>
            </a:r>
            <a:endParaRPr lang="es-ES" b="1" dirty="0"/>
          </a:p>
        </p:txBody>
      </p:sp>
      <p:sp>
        <p:nvSpPr>
          <p:cNvPr id="3" name="Marcador de contenido 2"/>
          <p:cNvSpPr>
            <a:spLocks noGrp="1"/>
          </p:cNvSpPr>
          <p:nvPr>
            <p:ph idx="1"/>
          </p:nvPr>
        </p:nvSpPr>
        <p:spPr>
          <a:xfrm>
            <a:off x="2589212" y="1792077"/>
            <a:ext cx="8915400" cy="4950246"/>
          </a:xfrm>
        </p:spPr>
        <p:txBody>
          <a:bodyPr>
            <a:normAutofit/>
          </a:bodyPr>
          <a:lstStyle/>
          <a:p>
            <a:pPr algn="just"/>
            <a:r>
              <a:rPr lang="es-ES" sz="2100" b="1" dirty="0"/>
              <a:t>Las geometrías son los instrumentos con los cuales se realiza los análisis reológicos de los diferentes </a:t>
            </a:r>
            <a:r>
              <a:rPr lang="es-ES" sz="2100" b="1" dirty="0" smtClean="0"/>
              <a:t>fluidos. </a:t>
            </a:r>
          </a:p>
          <a:p>
            <a:pPr algn="just"/>
            <a:endParaRPr lang="es-ES" sz="2100" b="1" dirty="0" smtClean="0"/>
          </a:p>
          <a:p>
            <a:pPr algn="just"/>
            <a:r>
              <a:rPr lang="es-ES" sz="2100" b="1" dirty="0" smtClean="0"/>
              <a:t>Se utilizaron dos geometrías:</a:t>
            </a:r>
          </a:p>
          <a:p>
            <a:pPr algn="just"/>
            <a:r>
              <a:rPr lang="es-ES" sz="2100" b="1" dirty="0"/>
              <a:t>Geometría de base plana con diámetro de 25 mm: esta geometría es ideal para alcanzar las mayores velocidades de cizalla 49000 1/</a:t>
            </a:r>
            <a:r>
              <a:rPr lang="es-ES" sz="2100" b="1" dirty="0" err="1"/>
              <a:t>seg</a:t>
            </a:r>
            <a:r>
              <a:rPr lang="es-ES" sz="2100" b="1" dirty="0"/>
              <a:t>.</a:t>
            </a:r>
          </a:p>
          <a:p>
            <a:pPr algn="just"/>
            <a:r>
              <a:rPr lang="es-ES" sz="2100" b="1" dirty="0"/>
              <a:t>Geometría de base inclinada de 2º, con un diámetro de 40 mm esta geometría se acondiciona perfectamente a ensayos de </a:t>
            </a:r>
            <a:r>
              <a:rPr lang="es-ES" sz="2100" b="1" dirty="0" smtClean="0"/>
              <a:t>barrido de temperatura. </a:t>
            </a:r>
            <a:r>
              <a:rPr lang="es-ES" sz="2100" b="1" dirty="0"/>
              <a:t>Además son ideales para  fluidos que presentan condiciones moleculares de gran tamaño</a:t>
            </a:r>
          </a:p>
        </p:txBody>
      </p:sp>
    </p:spTree>
    <p:extLst>
      <p:ext uri="{BB962C8B-B14F-4D97-AF65-F5344CB8AC3E}">
        <p14:creationId xmlns:p14="http://schemas.microsoft.com/office/powerpoint/2010/main" val="3239626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348768558"/>
              </p:ext>
            </p:extLst>
          </p:nvPr>
        </p:nvGraphicFramePr>
        <p:xfrm>
          <a:off x="1611581" y="508972"/>
          <a:ext cx="4943457" cy="3016427"/>
        </p:xfrm>
        <a:graphic>
          <a:graphicData uri="http://schemas.openxmlformats.org/drawingml/2006/table">
            <a:tbl>
              <a:tblPr firstRow="1" firstCol="1" bandRow="1">
                <a:tableStyleId>{5C22544A-7EE6-4342-B048-85BDC9FD1C3A}</a:tableStyleId>
              </a:tblPr>
              <a:tblGrid>
                <a:gridCol w="2423183">
                  <a:extLst>
                    <a:ext uri="{9D8B030D-6E8A-4147-A177-3AD203B41FA5}">
                      <a16:colId xmlns:a16="http://schemas.microsoft.com/office/drawing/2014/main" val="20000"/>
                    </a:ext>
                  </a:extLst>
                </a:gridCol>
                <a:gridCol w="1260137">
                  <a:extLst>
                    <a:ext uri="{9D8B030D-6E8A-4147-A177-3AD203B41FA5}">
                      <a16:colId xmlns:a16="http://schemas.microsoft.com/office/drawing/2014/main" val="20001"/>
                    </a:ext>
                  </a:extLst>
                </a:gridCol>
                <a:gridCol w="1260137">
                  <a:extLst>
                    <a:ext uri="{9D8B030D-6E8A-4147-A177-3AD203B41FA5}">
                      <a16:colId xmlns:a16="http://schemas.microsoft.com/office/drawing/2014/main" val="20002"/>
                    </a:ext>
                  </a:extLst>
                </a:gridCol>
              </a:tblGrid>
              <a:tr h="675179">
                <a:tc gridSpan="3">
                  <a:txBody>
                    <a:bodyPr/>
                    <a:lstStyle/>
                    <a:p>
                      <a:pPr>
                        <a:spcAft>
                          <a:spcPts val="0"/>
                        </a:spcAft>
                      </a:pPr>
                      <a:r>
                        <a:rPr lang="es-ES" sz="1200" dirty="0" smtClean="0">
                          <a:effectLst/>
                        </a:rPr>
                        <a:t>Tabla.                                                                                     </a:t>
                      </a:r>
                      <a:r>
                        <a:rPr lang="es-ES" sz="1200" dirty="0">
                          <a:effectLst/>
                        </a:rPr>
                        <a:t>Características de la geometría utilizada y sus parámetros de trabajo, para geometría de cara plana. </a:t>
                      </a:r>
                      <a:endParaRPr lang="es-ES" sz="120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93047">
                <a:tc>
                  <a:txBody>
                    <a:bodyPr/>
                    <a:lstStyle/>
                    <a:p>
                      <a:pPr>
                        <a:spcAft>
                          <a:spcPts val="0"/>
                        </a:spcAft>
                      </a:pPr>
                      <a:r>
                        <a:rPr lang="es-ES" sz="1200">
                          <a:effectLst/>
                        </a:rPr>
                        <a:t>Parámetros</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S" sz="1200">
                          <a:effectLst/>
                        </a:rPr>
                        <a:t>Cantidad</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S" sz="1200">
                          <a:effectLst/>
                        </a:rPr>
                        <a:t>Unidades</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241470">
                <a:tc>
                  <a:txBody>
                    <a:bodyPr/>
                    <a:lstStyle/>
                    <a:p>
                      <a:pPr>
                        <a:spcAft>
                          <a:spcPts val="0"/>
                        </a:spcAft>
                      </a:pPr>
                      <a:r>
                        <a:rPr lang="es-ES" sz="1200">
                          <a:effectLst/>
                        </a:rPr>
                        <a:t>Diámetro de la geometría </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S" sz="1200" dirty="0">
                          <a:effectLst/>
                        </a:rPr>
                        <a:t>25</a:t>
                      </a:r>
                      <a:endParaRPr lang="es-ES"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S" sz="1200">
                          <a:effectLst/>
                        </a:rPr>
                        <a:t>mm</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227404">
                <a:tc>
                  <a:txBody>
                    <a:bodyPr/>
                    <a:lstStyle/>
                    <a:p>
                      <a:pPr>
                        <a:spcAft>
                          <a:spcPts val="0"/>
                        </a:spcAft>
                      </a:pPr>
                      <a:r>
                        <a:rPr lang="es-ES" sz="1200">
                          <a:effectLst/>
                        </a:rPr>
                        <a:t>Gap</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S" sz="1200">
                          <a:effectLst/>
                        </a:rPr>
                        <a:t>75</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S" sz="1200">
                          <a:effectLst/>
                        </a:rPr>
                        <a:t>µm</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225060">
                <a:tc>
                  <a:txBody>
                    <a:bodyPr/>
                    <a:lstStyle/>
                    <a:p>
                      <a:pPr>
                        <a:spcAft>
                          <a:spcPts val="0"/>
                        </a:spcAft>
                      </a:pPr>
                      <a:r>
                        <a:rPr lang="es-ES" sz="1200">
                          <a:effectLst/>
                        </a:rPr>
                        <a:t>Loading gap </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S" sz="1200">
                          <a:effectLst/>
                        </a:rPr>
                        <a:t>26500</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S" sz="1200">
                          <a:effectLst/>
                        </a:rPr>
                        <a:t>µm</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225060">
                <a:tc>
                  <a:txBody>
                    <a:bodyPr/>
                    <a:lstStyle/>
                    <a:p>
                      <a:pPr>
                        <a:spcAft>
                          <a:spcPts val="0"/>
                        </a:spcAft>
                      </a:pPr>
                      <a:r>
                        <a:rPr lang="es-ES" sz="1200">
                          <a:effectLst/>
                        </a:rPr>
                        <a:t>Trim gap offset</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S" sz="1200" dirty="0" smtClean="0">
                          <a:effectLst/>
                          <a:latin typeface="Times New Roman" panose="02020603050405020304" pitchFamily="18" charset="0"/>
                          <a:ea typeface="Times New Roman" panose="02020603050405020304" pitchFamily="18" charset="0"/>
                        </a:rPr>
                        <a:t>25</a:t>
                      </a:r>
                      <a:endParaRPr lang="es-ES"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S" sz="1200">
                          <a:effectLst/>
                        </a:rPr>
                        <a:t>µm</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225841">
                <a:tc>
                  <a:txBody>
                    <a:bodyPr/>
                    <a:lstStyle/>
                    <a:p>
                      <a:pPr>
                        <a:spcAft>
                          <a:spcPts val="0"/>
                        </a:spcAft>
                      </a:pPr>
                      <a:r>
                        <a:rPr lang="es-ES" sz="1200">
                          <a:effectLst/>
                        </a:rPr>
                        <a:t>Materia</a:t>
                      </a:r>
                      <a:r>
                        <a:rPr lang="en-US" sz="1200">
                          <a:effectLst/>
                        </a:rPr>
                        <a:t>l </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n-US" sz="1200" dirty="0">
                          <a:effectLst/>
                        </a:rPr>
                        <a:t>Steel</a:t>
                      </a:r>
                      <a:endParaRPr lang="es-ES"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endParaRPr lang="es-ES" sz="1000">
                        <a:effectLst/>
                        <a:latin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228186">
                <a:tc>
                  <a:txBody>
                    <a:bodyPr/>
                    <a:lstStyle/>
                    <a:p>
                      <a:pPr>
                        <a:spcAft>
                          <a:spcPts val="0"/>
                        </a:spcAft>
                      </a:pPr>
                      <a:r>
                        <a:rPr lang="en-US" sz="1200" dirty="0">
                          <a:effectLst/>
                        </a:rPr>
                        <a:t>Environmental system</a:t>
                      </a:r>
                      <a:endParaRPr lang="es-ES"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n-US" sz="1200">
                          <a:effectLst/>
                        </a:rPr>
                        <a:t>ETC</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endParaRPr lang="es-ES" sz="1000">
                        <a:effectLst/>
                        <a:latin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r h="225060">
                <a:tc>
                  <a:txBody>
                    <a:bodyPr/>
                    <a:lstStyle/>
                    <a:p>
                      <a:pPr>
                        <a:spcAft>
                          <a:spcPts val="0"/>
                        </a:spcAft>
                      </a:pPr>
                      <a:r>
                        <a:rPr lang="en-US" sz="1200">
                          <a:effectLst/>
                        </a:rPr>
                        <a:t>Serial de la geometría</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n-US" sz="1200">
                          <a:effectLst/>
                        </a:rPr>
                        <a:t>100104</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endParaRPr lang="es-ES" sz="1000">
                        <a:effectLst/>
                        <a:latin typeface="Times New Roman" panose="02020603050405020304" pitchFamily="18" charset="0"/>
                      </a:endParaRPr>
                    </a:p>
                  </a:txBody>
                  <a:tcPr marL="44450" marR="44450" marT="0" marB="0" anchor="ctr"/>
                </a:tc>
                <a:extLst>
                  <a:ext uri="{0D108BD9-81ED-4DB2-BD59-A6C34878D82A}">
                    <a16:rowId xmlns:a16="http://schemas.microsoft.com/office/drawing/2014/main" val="10008"/>
                  </a:ext>
                </a:extLst>
              </a:tr>
              <a:tr h="450120">
                <a:tc>
                  <a:txBody>
                    <a:bodyPr/>
                    <a:lstStyle/>
                    <a:p>
                      <a:pPr>
                        <a:spcAft>
                          <a:spcPts val="0"/>
                        </a:spcAft>
                      </a:pPr>
                      <a:r>
                        <a:rPr lang="en-US" sz="1200">
                          <a:effectLst/>
                        </a:rPr>
                        <a:t>Tamaño de muestra requerida</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n-US" sz="1200">
                          <a:effectLst/>
                        </a:rPr>
                        <a:t>0.0368155</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n-US" sz="1200" dirty="0">
                          <a:effectLst/>
                        </a:rPr>
                        <a:t>ml</a:t>
                      </a:r>
                      <a:endParaRPr lang="es-ES"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9"/>
                  </a:ext>
                </a:extLst>
              </a:tr>
            </a:tbl>
          </a:graphicData>
        </a:graphic>
      </p:graphicFrame>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2696" y="3767768"/>
            <a:ext cx="3502498" cy="2908453"/>
          </a:xfrm>
          <a:prstGeom prst="rect">
            <a:avLst/>
          </a:prstGeom>
          <a:noFill/>
          <a:ln>
            <a:noFill/>
          </a:ln>
        </p:spPr>
      </p:pic>
      <p:graphicFrame>
        <p:nvGraphicFramePr>
          <p:cNvPr id="6" name="Tabla 5"/>
          <p:cNvGraphicFramePr>
            <a:graphicFrameLocks noGrp="1"/>
          </p:cNvGraphicFramePr>
          <p:nvPr>
            <p:extLst>
              <p:ext uri="{D42A27DB-BD31-4B8C-83A1-F6EECF244321}">
                <p14:modId xmlns:p14="http://schemas.microsoft.com/office/powerpoint/2010/main" val="883746935"/>
              </p:ext>
            </p:extLst>
          </p:nvPr>
        </p:nvGraphicFramePr>
        <p:xfrm>
          <a:off x="6643171" y="512586"/>
          <a:ext cx="5100810" cy="3023826"/>
        </p:xfrm>
        <a:graphic>
          <a:graphicData uri="http://schemas.openxmlformats.org/drawingml/2006/table">
            <a:tbl>
              <a:tblPr firstRow="1" firstCol="1" bandRow="1">
                <a:tableStyleId>{5C22544A-7EE6-4342-B048-85BDC9FD1C3A}</a:tableStyleId>
              </a:tblPr>
              <a:tblGrid>
                <a:gridCol w="3000518">
                  <a:extLst>
                    <a:ext uri="{9D8B030D-6E8A-4147-A177-3AD203B41FA5}">
                      <a16:colId xmlns:a16="http://schemas.microsoft.com/office/drawing/2014/main" val="20000"/>
                    </a:ext>
                  </a:extLst>
                </a:gridCol>
                <a:gridCol w="1042032">
                  <a:extLst>
                    <a:ext uri="{9D8B030D-6E8A-4147-A177-3AD203B41FA5}">
                      <a16:colId xmlns:a16="http://schemas.microsoft.com/office/drawing/2014/main" val="20001"/>
                    </a:ext>
                  </a:extLst>
                </a:gridCol>
                <a:gridCol w="1058260">
                  <a:extLst>
                    <a:ext uri="{9D8B030D-6E8A-4147-A177-3AD203B41FA5}">
                      <a16:colId xmlns:a16="http://schemas.microsoft.com/office/drawing/2014/main" val="20002"/>
                    </a:ext>
                  </a:extLst>
                </a:gridCol>
              </a:tblGrid>
              <a:tr h="603090">
                <a:tc gridSpan="3">
                  <a:txBody>
                    <a:bodyPr/>
                    <a:lstStyle/>
                    <a:p>
                      <a:pPr>
                        <a:spcAft>
                          <a:spcPts val="0"/>
                        </a:spcAft>
                      </a:pPr>
                      <a:r>
                        <a:rPr lang="es-EC" sz="1200" dirty="0" smtClean="0">
                          <a:effectLst/>
                        </a:rPr>
                        <a:t>Tabla</a:t>
                      </a:r>
                      <a:r>
                        <a:rPr lang="es-ES" sz="1200" dirty="0" smtClean="0">
                          <a:effectLst/>
                        </a:rPr>
                        <a:t>.                                                                                  </a:t>
                      </a:r>
                      <a:r>
                        <a:rPr lang="es-EC" sz="1200" dirty="0">
                          <a:effectLst/>
                        </a:rPr>
                        <a:t>Características de la geometría utilizada y sus parámetros de trabajo, para geometría de cara inclinada.</a:t>
                      </a:r>
                      <a:endParaRPr lang="es-ES" sz="120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402060">
                <a:tc>
                  <a:txBody>
                    <a:bodyPr/>
                    <a:lstStyle/>
                    <a:p>
                      <a:pPr>
                        <a:spcAft>
                          <a:spcPts val="0"/>
                        </a:spcAft>
                      </a:pPr>
                      <a:r>
                        <a:rPr lang="es-EC" sz="1200">
                          <a:effectLst/>
                        </a:rPr>
                        <a:t>Parámetros</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Cantidad</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Unidades</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201030">
                <a:tc>
                  <a:txBody>
                    <a:bodyPr/>
                    <a:lstStyle/>
                    <a:p>
                      <a:pPr>
                        <a:spcAft>
                          <a:spcPts val="0"/>
                        </a:spcAft>
                      </a:pPr>
                      <a:r>
                        <a:rPr lang="es-EC" sz="1200">
                          <a:effectLst/>
                        </a:rPr>
                        <a:t>Diámetro de la geometría </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40</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mm</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207312">
                <a:tc>
                  <a:txBody>
                    <a:bodyPr/>
                    <a:lstStyle/>
                    <a:p>
                      <a:pPr>
                        <a:spcAft>
                          <a:spcPts val="0"/>
                        </a:spcAft>
                      </a:pPr>
                      <a:r>
                        <a:rPr lang="es-EC" sz="1200">
                          <a:effectLst/>
                        </a:rPr>
                        <a:t>Cone angle</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2:01:05</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deg:min:seg</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201030">
                <a:tc>
                  <a:txBody>
                    <a:bodyPr/>
                    <a:lstStyle/>
                    <a:p>
                      <a:pPr>
                        <a:spcAft>
                          <a:spcPts val="0"/>
                        </a:spcAft>
                      </a:pPr>
                      <a:r>
                        <a:rPr lang="es-EC" sz="1200" dirty="0" err="1">
                          <a:effectLst/>
                        </a:rPr>
                        <a:t>Truncation</a:t>
                      </a:r>
                      <a:r>
                        <a:rPr lang="es-EC" sz="1200" dirty="0">
                          <a:effectLst/>
                        </a:rPr>
                        <a:t> Gap</a:t>
                      </a:r>
                      <a:endParaRPr lang="es-ES"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75</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µm</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203124">
                <a:tc>
                  <a:txBody>
                    <a:bodyPr/>
                    <a:lstStyle/>
                    <a:p>
                      <a:pPr>
                        <a:spcAft>
                          <a:spcPts val="0"/>
                        </a:spcAft>
                      </a:pPr>
                      <a:r>
                        <a:rPr lang="es-EC" sz="1200" dirty="0" err="1">
                          <a:effectLst/>
                        </a:rPr>
                        <a:t>Trim</a:t>
                      </a:r>
                      <a:r>
                        <a:rPr lang="es-EC" sz="1200" dirty="0">
                          <a:effectLst/>
                        </a:rPr>
                        <a:t> gap offset</a:t>
                      </a:r>
                      <a:endParaRPr lang="es-ES"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dirty="0">
                          <a:effectLst/>
                        </a:rPr>
                        <a:t>25</a:t>
                      </a:r>
                      <a:endParaRPr lang="es-ES"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dirty="0">
                          <a:effectLst/>
                        </a:rPr>
                        <a:t>µm</a:t>
                      </a:r>
                      <a:endParaRPr lang="es-ES"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201030">
                <a:tc>
                  <a:txBody>
                    <a:bodyPr/>
                    <a:lstStyle/>
                    <a:p>
                      <a:pPr>
                        <a:spcAft>
                          <a:spcPts val="0"/>
                        </a:spcAft>
                      </a:pPr>
                      <a:r>
                        <a:rPr lang="es-EC" sz="1200">
                          <a:effectLst/>
                        </a:rPr>
                        <a:t>Loading gap </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45000</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µm</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201030">
                <a:tc>
                  <a:txBody>
                    <a:bodyPr/>
                    <a:lstStyle/>
                    <a:p>
                      <a:pPr>
                        <a:spcAft>
                          <a:spcPts val="0"/>
                        </a:spcAft>
                      </a:pPr>
                      <a:r>
                        <a:rPr lang="es-EC" sz="1200">
                          <a:effectLst/>
                        </a:rPr>
                        <a:t>Material </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Steel </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 </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r h="402060">
                <a:tc>
                  <a:txBody>
                    <a:bodyPr/>
                    <a:lstStyle/>
                    <a:p>
                      <a:pPr>
                        <a:spcAft>
                          <a:spcPts val="0"/>
                        </a:spcAft>
                      </a:pPr>
                      <a:r>
                        <a:rPr lang="es-EC" sz="1200">
                          <a:effectLst/>
                        </a:rPr>
                        <a:t>Environmental system</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Peltier Plate</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 </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8"/>
                  </a:ext>
                </a:extLst>
              </a:tr>
              <a:tr h="201030">
                <a:tc>
                  <a:txBody>
                    <a:bodyPr/>
                    <a:lstStyle/>
                    <a:p>
                      <a:pPr>
                        <a:spcAft>
                          <a:spcPts val="0"/>
                        </a:spcAft>
                      </a:pPr>
                      <a:r>
                        <a:rPr lang="es-EC" sz="1200">
                          <a:effectLst/>
                        </a:rPr>
                        <a:t>Serial de la geometría</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998160</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 </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9"/>
                  </a:ext>
                </a:extLst>
              </a:tr>
              <a:tr h="201030">
                <a:tc>
                  <a:txBody>
                    <a:bodyPr/>
                    <a:lstStyle/>
                    <a:p>
                      <a:pPr>
                        <a:spcAft>
                          <a:spcPts val="0"/>
                        </a:spcAft>
                      </a:pPr>
                      <a:r>
                        <a:rPr lang="es-EC" sz="1200">
                          <a:effectLst/>
                        </a:rPr>
                        <a:t>Tamaño de muestra requerida</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0.59039</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dirty="0">
                          <a:effectLst/>
                        </a:rPr>
                        <a:t>ml</a:t>
                      </a:r>
                      <a:endParaRPr lang="es-ES"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06845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1065" y="227504"/>
            <a:ext cx="8911687" cy="1280890"/>
          </a:xfrm>
        </p:spPr>
        <p:txBody>
          <a:bodyPr/>
          <a:lstStyle/>
          <a:p>
            <a:r>
              <a:rPr lang="en-US" b="1" dirty="0"/>
              <a:t>METODOLOGÍA DE LOS PROCEDIMIENTOS Y </a:t>
            </a:r>
            <a:r>
              <a:rPr lang="en-US" b="1" dirty="0" smtClean="0"/>
              <a:t>EXPERIMENTOS.</a:t>
            </a:r>
            <a:endParaRPr lang="es-ES" b="1" dirty="0"/>
          </a:p>
        </p:txBody>
      </p:sp>
      <p:sp>
        <p:nvSpPr>
          <p:cNvPr id="3" name="Marcador de contenido 2"/>
          <p:cNvSpPr>
            <a:spLocks noGrp="1"/>
          </p:cNvSpPr>
          <p:nvPr>
            <p:ph idx="1"/>
          </p:nvPr>
        </p:nvSpPr>
        <p:spPr>
          <a:xfrm>
            <a:off x="2031065" y="2789284"/>
            <a:ext cx="8666313" cy="3777622"/>
          </a:xfrm>
        </p:spPr>
        <p:txBody>
          <a:bodyPr>
            <a:normAutofit/>
          </a:bodyPr>
          <a:lstStyle/>
          <a:p>
            <a:pPr algn="just"/>
            <a:r>
              <a:rPr lang="es-ES" sz="2100" b="1" dirty="0"/>
              <a:t>El aceite de piñón con el cual se analizará en estos ensayos es el mismo que se utiliza como combustible para la generación de electricidad en las islas Galápagos. Este aceite se obtuvo del INER (Instituto Nacional de Eficiencia Energética y Energías Renovables), este instituto que desarrolla e impulsa aspectos tecnológicos del país, se encontraba analizando este aceite de </a:t>
            </a:r>
            <a:r>
              <a:rPr lang="es-ES" sz="2100" b="1" dirty="0" smtClean="0"/>
              <a:t>jatropha.</a:t>
            </a:r>
            <a:endParaRPr lang="es-ES" sz="2100" b="1" dirty="0"/>
          </a:p>
        </p:txBody>
      </p:sp>
      <p:sp>
        <p:nvSpPr>
          <p:cNvPr id="4" name="Título 1"/>
          <p:cNvSpPr txBox="1">
            <a:spLocks/>
          </p:cNvSpPr>
          <p:nvPr/>
        </p:nvSpPr>
        <p:spPr>
          <a:xfrm>
            <a:off x="2031065" y="1508394"/>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t>Determinación y preparación de muestras</a:t>
            </a:r>
            <a:r>
              <a:rPr lang="en-US" b="1" dirty="0" smtClean="0"/>
              <a:t>.</a:t>
            </a:r>
            <a:endParaRPr lang="es-ES" b="1" dirty="0"/>
          </a:p>
        </p:txBody>
      </p:sp>
    </p:spTree>
    <p:extLst>
      <p:ext uri="{BB962C8B-B14F-4D97-AF65-F5344CB8AC3E}">
        <p14:creationId xmlns:p14="http://schemas.microsoft.com/office/powerpoint/2010/main" val="17184171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26504" y="635306"/>
            <a:ext cx="8915400" cy="3777622"/>
          </a:xfrm>
        </p:spPr>
        <p:txBody>
          <a:bodyPr>
            <a:normAutofit/>
          </a:bodyPr>
          <a:lstStyle/>
          <a:p>
            <a:pPr algn="just"/>
            <a:r>
              <a:rPr lang="es-ES" sz="2100" b="1" dirty="0"/>
              <a:t>El aceite de palma africana junto al aceite de palmiste africano se obtuvieron de la extractora de aceite vegetal, SAN DANIEL S.A. estos aceites no poseen refinación ni tratamientos químicos, su estado se encuentra en estado puro sin ningún tipo de tratamiento</a:t>
            </a: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647986" y="2675039"/>
            <a:ext cx="2069298" cy="3158391"/>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5592781" y="2675038"/>
            <a:ext cx="2141060" cy="3158391"/>
          </a:xfrm>
          <a:prstGeom prst="rect">
            <a:avLst/>
          </a:prstGeom>
          <a:noFill/>
          <a:ln>
            <a:noFill/>
          </a:ln>
        </p:spPr>
      </p:pic>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8953136" y="2675038"/>
            <a:ext cx="1964577" cy="3158391"/>
          </a:xfrm>
          <a:prstGeom prst="rect">
            <a:avLst/>
          </a:prstGeom>
          <a:noFill/>
          <a:ln>
            <a:noFill/>
          </a:ln>
        </p:spPr>
      </p:pic>
    </p:spTree>
    <p:extLst>
      <p:ext uri="{BB962C8B-B14F-4D97-AF65-F5344CB8AC3E}">
        <p14:creationId xmlns:p14="http://schemas.microsoft.com/office/powerpoint/2010/main" val="17584887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42082" y="635127"/>
            <a:ext cx="8911687" cy="1280890"/>
          </a:xfrm>
        </p:spPr>
        <p:txBody>
          <a:bodyPr/>
          <a:lstStyle/>
          <a:p>
            <a:r>
              <a:rPr lang="es-ES" b="1" dirty="0"/>
              <a:t>Rampa de flujo o Flujo estacionario</a:t>
            </a:r>
          </a:p>
        </p:txBody>
      </p:sp>
      <p:sp>
        <p:nvSpPr>
          <p:cNvPr id="3" name="Marcador de contenido 2"/>
          <p:cNvSpPr>
            <a:spLocks noGrp="1"/>
          </p:cNvSpPr>
          <p:nvPr>
            <p:ph idx="1"/>
          </p:nvPr>
        </p:nvSpPr>
        <p:spPr>
          <a:xfrm>
            <a:off x="2042082" y="1571740"/>
            <a:ext cx="9459528" cy="5027364"/>
          </a:xfrm>
        </p:spPr>
        <p:txBody>
          <a:bodyPr>
            <a:normAutofit/>
          </a:bodyPr>
          <a:lstStyle/>
          <a:p>
            <a:pPr algn="just"/>
            <a:r>
              <a:rPr lang="es-ES" sz="2100" b="1" dirty="0" smtClean="0"/>
              <a:t>Con </a:t>
            </a:r>
            <a:r>
              <a:rPr lang="es-ES" sz="2100" b="1" dirty="0"/>
              <a:t>este ensayo se podrá determinar</a:t>
            </a:r>
            <a:r>
              <a:rPr lang="es-ES" sz="2100" b="1" dirty="0" smtClean="0"/>
              <a:t>:</a:t>
            </a:r>
          </a:p>
          <a:p>
            <a:pPr algn="just"/>
            <a:endParaRPr lang="es-ES" sz="2100" b="1" dirty="0"/>
          </a:p>
          <a:p>
            <a:pPr lvl="0" algn="just"/>
            <a:r>
              <a:rPr lang="es-ES" sz="2100" b="1" dirty="0"/>
              <a:t>Tipo de fluido: En este tipo de ensayos se determina el esfuerzo y la viscosidad del fluido en función de la velocidad de cizalla, con estos parámetros se puede reconocer la naturaleza del aceite.</a:t>
            </a:r>
          </a:p>
          <a:p>
            <a:pPr lvl="0" algn="just"/>
            <a:r>
              <a:rPr lang="es-ES" sz="2100" b="1" dirty="0"/>
              <a:t>Comportamiento del fluido: Con  los resultados de este ensayo se identificara el comportamiento del aceite en los diferentes rangos de velocidad de cizalla.</a:t>
            </a:r>
          </a:p>
          <a:p>
            <a:pPr lvl="0" algn="just"/>
            <a:r>
              <a:rPr lang="es-ES" sz="2100" b="1" dirty="0"/>
              <a:t>Aplicaciones industriales: Como ya se mencionó el rango típico de la velocidad de cizalla nos indicará en que aplicaciones y usos se podría implementar el aceite analizado.</a:t>
            </a:r>
          </a:p>
          <a:p>
            <a:endParaRPr lang="es-ES" dirty="0"/>
          </a:p>
        </p:txBody>
      </p:sp>
    </p:spTree>
    <p:extLst>
      <p:ext uri="{BB962C8B-B14F-4D97-AF65-F5344CB8AC3E}">
        <p14:creationId xmlns:p14="http://schemas.microsoft.com/office/powerpoint/2010/main" val="2558745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554660236"/>
              </p:ext>
            </p:extLst>
          </p:nvPr>
        </p:nvGraphicFramePr>
        <p:xfrm>
          <a:off x="3944039" y="2368625"/>
          <a:ext cx="5298704" cy="3248267"/>
        </p:xfrm>
        <a:graphic>
          <a:graphicData uri="http://schemas.openxmlformats.org/drawingml/2006/table">
            <a:tbl>
              <a:tblPr firstRow="1" firstCol="1" bandRow="1">
                <a:tableStyleId>{5C22544A-7EE6-4342-B048-85BDC9FD1C3A}</a:tableStyleId>
              </a:tblPr>
              <a:tblGrid>
                <a:gridCol w="2117643">
                  <a:extLst>
                    <a:ext uri="{9D8B030D-6E8A-4147-A177-3AD203B41FA5}">
                      <a16:colId xmlns:a16="http://schemas.microsoft.com/office/drawing/2014/main" val="20000"/>
                    </a:ext>
                  </a:extLst>
                </a:gridCol>
                <a:gridCol w="1604321">
                  <a:extLst>
                    <a:ext uri="{9D8B030D-6E8A-4147-A177-3AD203B41FA5}">
                      <a16:colId xmlns:a16="http://schemas.microsoft.com/office/drawing/2014/main" val="20001"/>
                    </a:ext>
                  </a:extLst>
                </a:gridCol>
                <a:gridCol w="1576740">
                  <a:extLst>
                    <a:ext uri="{9D8B030D-6E8A-4147-A177-3AD203B41FA5}">
                      <a16:colId xmlns:a16="http://schemas.microsoft.com/office/drawing/2014/main" val="20002"/>
                    </a:ext>
                  </a:extLst>
                </a:gridCol>
              </a:tblGrid>
              <a:tr h="1207409">
                <a:tc gridSpan="3">
                  <a:txBody>
                    <a:bodyPr/>
                    <a:lstStyle/>
                    <a:p>
                      <a:pPr>
                        <a:spcAft>
                          <a:spcPts val="0"/>
                        </a:spcAft>
                      </a:pPr>
                      <a:r>
                        <a:rPr lang="es-ES" sz="1200" dirty="0" smtClean="0">
                          <a:effectLst/>
                        </a:rPr>
                        <a:t>Tabla.</a:t>
                      </a:r>
                      <a:r>
                        <a:rPr lang="es-ES" sz="1200" baseline="0" dirty="0" smtClean="0">
                          <a:effectLst/>
                        </a:rPr>
                        <a:t>          </a:t>
                      </a:r>
                      <a:r>
                        <a:rPr lang="es-ES" sz="1200" dirty="0" smtClean="0">
                          <a:effectLst/>
                        </a:rPr>
                        <a:t>                                                                                  </a:t>
                      </a:r>
                      <a:r>
                        <a:rPr lang="es-ES" sz="1200" dirty="0">
                          <a:effectLst/>
                        </a:rPr>
                        <a:t>Parámetros operativos para el ensayo de flujo estacionario de los  aceites  de jatropha, palma africana y palmiste africano. Delimitados en el programación del ensayo.</a:t>
                      </a:r>
                      <a:endParaRPr lang="es-ES" sz="120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50484">
                <a:tc>
                  <a:txBody>
                    <a:bodyPr/>
                    <a:lstStyle/>
                    <a:p>
                      <a:pPr>
                        <a:spcAft>
                          <a:spcPts val="0"/>
                        </a:spcAft>
                      </a:pPr>
                      <a:r>
                        <a:rPr lang="es-ES" sz="1200">
                          <a:effectLst/>
                        </a:rPr>
                        <a:t>Parámetros</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S" sz="1200">
                          <a:effectLst/>
                        </a:rPr>
                        <a:t>Cantidad</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S" sz="1200">
                          <a:effectLst/>
                        </a:rPr>
                        <a:t>Unidades</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482964">
                <a:tc>
                  <a:txBody>
                    <a:bodyPr/>
                    <a:lstStyle/>
                    <a:p>
                      <a:pPr>
                        <a:spcAft>
                          <a:spcPts val="0"/>
                        </a:spcAft>
                      </a:pPr>
                      <a:r>
                        <a:rPr lang="es-ES" sz="1200">
                          <a:effectLst/>
                        </a:rPr>
                        <a:t>Temperatura de operació</a:t>
                      </a:r>
                      <a:r>
                        <a:rPr lang="en-US" sz="1200">
                          <a:effectLst/>
                        </a:rPr>
                        <a:t>n</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n-US" sz="1200">
                          <a:effectLst/>
                        </a:rPr>
                        <a:t>80</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n-US" sz="1200">
                          <a:effectLst/>
                        </a:rPr>
                        <a:t>°C</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482964">
                <a:tc>
                  <a:txBody>
                    <a:bodyPr/>
                    <a:lstStyle/>
                    <a:p>
                      <a:pPr>
                        <a:spcAft>
                          <a:spcPts val="0"/>
                        </a:spcAft>
                      </a:pPr>
                      <a:r>
                        <a:rPr lang="en-US" sz="1200">
                          <a:effectLst/>
                        </a:rPr>
                        <a:t>Velocidad de cizalla inicial</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n-US" sz="1200">
                          <a:effectLst/>
                        </a:rPr>
                        <a:t>0.01</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n-US" sz="1200">
                          <a:effectLst/>
                        </a:rPr>
                        <a:t>1/s</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482964">
                <a:tc>
                  <a:txBody>
                    <a:bodyPr/>
                    <a:lstStyle/>
                    <a:p>
                      <a:pPr>
                        <a:spcAft>
                          <a:spcPts val="0"/>
                        </a:spcAft>
                      </a:pPr>
                      <a:r>
                        <a:rPr lang="en-US" sz="1200">
                          <a:effectLst/>
                        </a:rPr>
                        <a:t>Velocidad de cizalla final</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n-US" sz="1200">
                          <a:effectLst/>
                        </a:rPr>
                        <a:t>49000</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n-US" sz="1200">
                          <a:effectLst/>
                        </a:rPr>
                        <a:t>1/s</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241482">
                <a:tc>
                  <a:txBody>
                    <a:bodyPr/>
                    <a:lstStyle/>
                    <a:p>
                      <a:pPr>
                        <a:spcAft>
                          <a:spcPts val="0"/>
                        </a:spcAft>
                      </a:pPr>
                      <a:r>
                        <a:rPr lang="en-US" sz="1200">
                          <a:effectLst/>
                        </a:rPr>
                        <a:t>Número de puntos</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n-US" sz="1200">
                          <a:effectLst/>
                        </a:rPr>
                        <a:t>15</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n-US" sz="1200" dirty="0">
                          <a:effectLst/>
                        </a:rPr>
                        <a:t> </a:t>
                      </a:r>
                      <a:endParaRPr lang="es-ES"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bl>
          </a:graphicData>
        </a:graphic>
      </p:graphicFrame>
      <p:sp>
        <p:nvSpPr>
          <p:cNvPr id="5" name="Marcador de contenido 2"/>
          <p:cNvSpPr txBox="1">
            <a:spLocks/>
          </p:cNvSpPr>
          <p:nvPr/>
        </p:nvSpPr>
        <p:spPr>
          <a:xfrm>
            <a:off x="1945932" y="723261"/>
            <a:ext cx="9459528" cy="502736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s-ES" sz="2100" b="1" dirty="0" smtClean="0"/>
              <a:t>Este ensayo consiste en mantener una temperatura constante mientras el fluido es sometido a un aumento progresivo de un esfuerzo de corte. El rango de variación de la velocidad de cizalla está entre  0.01 1/s – 49000 1/s</a:t>
            </a:r>
          </a:p>
          <a:p>
            <a:endParaRPr lang="es-ES" dirty="0"/>
          </a:p>
        </p:txBody>
      </p:sp>
    </p:spTree>
    <p:extLst>
      <p:ext uri="{BB962C8B-B14F-4D97-AF65-F5344CB8AC3E}">
        <p14:creationId xmlns:p14="http://schemas.microsoft.com/office/powerpoint/2010/main" val="3142376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18351" y="271571"/>
            <a:ext cx="8911687" cy="1280890"/>
          </a:xfrm>
        </p:spPr>
        <p:txBody>
          <a:bodyPr/>
          <a:lstStyle/>
          <a:p>
            <a:r>
              <a:rPr lang="es-ES" b="1" dirty="0"/>
              <a:t>Barrido de temperatura</a:t>
            </a:r>
          </a:p>
        </p:txBody>
      </p:sp>
      <p:sp>
        <p:nvSpPr>
          <p:cNvPr id="3" name="Marcador de contenido 2"/>
          <p:cNvSpPr>
            <a:spLocks noGrp="1"/>
          </p:cNvSpPr>
          <p:nvPr>
            <p:ph idx="1"/>
          </p:nvPr>
        </p:nvSpPr>
        <p:spPr>
          <a:xfrm>
            <a:off x="2093205" y="1098015"/>
            <a:ext cx="9551624" cy="3777622"/>
          </a:xfrm>
        </p:spPr>
        <p:txBody>
          <a:bodyPr>
            <a:normAutofit/>
          </a:bodyPr>
          <a:lstStyle/>
          <a:p>
            <a:pPr algn="just"/>
            <a:r>
              <a:rPr lang="es-ES" sz="2100" b="1" dirty="0"/>
              <a:t>Se determina la variación de la viscosidad en función de la temperatura. El aceite es sometido al aumento gradual de temperatura mientras se mantiene constante la velocidad de cizalla, </a:t>
            </a:r>
            <a:r>
              <a:rPr lang="es-ES" sz="2100" b="1" dirty="0" smtClean="0"/>
              <a:t>Los </a:t>
            </a:r>
            <a:r>
              <a:rPr lang="es-ES" sz="2100" b="1" dirty="0"/>
              <a:t>valores de velocidades de cizalla son: 10 (1/</a:t>
            </a:r>
            <a:r>
              <a:rPr lang="es-ES" sz="2100" b="1" dirty="0" err="1"/>
              <a:t>seg</a:t>
            </a:r>
            <a:r>
              <a:rPr lang="es-ES" sz="2100" b="1" dirty="0"/>
              <a:t>), 100 (1/</a:t>
            </a:r>
            <a:r>
              <a:rPr lang="es-ES" sz="2100" b="1" dirty="0" err="1"/>
              <a:t>seg</a:t>
            </a:r>
            <a:r>
              <a:rPr lang="es-ES" sz="2100" b="1" dirty="0"/>
              <a:t>), 1000 (1/</a:t>
            </a:r>
            <a:r>
              <a:rPr lang="es-ES" sz="2100" b="1" dirty="0" err="1"/>
              <a:t>seg</a:t>
            </a:r>
            <a:r>
              <a:rPr lang="es-ES" sz="2100" b="1" dirty="0"/>
              <a:t>), 10000 (1/</a:t>
            </a:r>
            <a:r>
              <a:rPr lang="es-ES" sz="2100" b="1" dirty="0" err="1"/>
              <a:t>seg</a:t>
            </a:r>
            <a:r>
              <a:rPr lang="es-ES" sz="2100" b="1" dirty="0"/>
              <a:t>), 49000 (1/</a:t>
            </a:r>
            <a:r>
              <a:rPr lang="es-ES" sz="2100" b="1" dirty="0" err="1"/>
              <a:t>seg</a:t>
            </a:r>
            <a:r>
              <a:rPr lang="es-ES" sz="2100" b="1" dirty="0"/>
              <a:t>), estos valores se toman como referencia de los resultados obtenidos en los ensayos de flujo estacionario. El avance de la temperatura se lo realiza desde 10ºC hasta 110ºC con intervalos de 5ºC/min. </a:t>
            </a:r>
          </a:p>
        </p:txBody>
      </p:sp>
      <p:graphicFrame>
        <p:nvGraphicFramePr>
          <p:cNvPr id="4" name="Tabla 3"/>
          <p:cNvGraphicFramePr>
            <a:graphicFrameLocks noGrp="1"/>
          </p:cNvGraphicFramePr>
          <p:nvPr>
            <p:extLst>
              <p:ext uri="{D42A27DB-BD31-4B8C-83A1-F6EECF244321}">
                <p14:modId xmlns:p14="http://schemas.microsoft.com/office/powerpoint/2010/main" val="109210500"/>
              </p:ext>
            </p:extLst>
          </p:nvPr>
        </p:nvGraphicFramePr>
        <p:xfrm>
          <a:off x="3778787" y="3723702"/>
          <a:ext cx="5311866" cy="3134298"/>
        </p:xfrm>
        <a:graphic>
          <a:graphicData uri="http://schemas.openxmlformats.org/drawingml/2006/table">
            <a:tbl>
              <a:tblPr firstRow="1" firstCol="1" bandRow="1">
                <a:tableStyleId>{5C22544A-7EE6-4342-B048-85BDC9FD1C3A}</a:tableStyleId>
              </a:tblPr>
              <a:tblGrid>
                <a:gridCol w="2681887">
                  <a:extLst>
                    <a:ext uri="{9D8B030D-6E8A-4147-A177-3AD203B41FA5}">
                      <a16:colId xmlns:a16="http://schemas.microsoft.com/office/drawing/2014/main" val="20000"/>
                    </a:ext>
                  </a:extLst>
                </a:gridCol>
                <a:gridCol w="1391409">
                  <a:extLst>
                    <a:ext uri="{9D8B030D-6E8A-4147-A177-3AD203B41FA5}">
                      <a16:colId xmlns:a16="http://schemas.microsoft.com/office/drawing/2014/main" val="20001"/>
                    </a:ext>
                  </a:extLst>
                </a:gridCol>
                <a:gridCol w="1238570">
                  <a:extLst>
                    <a:ext uri="{9D8B030D-6E8A-4147-A177-3AD203B41FA5}">
                      <a16:colId xmlns:a16="http://schemas.microsoft.com/office/drawing/2014/main" val="20002"/>
                    </a:ext>
                  </a:extLst>
                </a:gridCol>
              </a:tblGrid>
              <a:tr h="1177816">
                <a:tc gridSpan="3">
                  <a:txBody>
                    <a:bodyPr/>
                    <a:lstStyle/>
                    <a:p>
                      <a:pPr>
                        <a:spcAft>
                          <a:spcPts val="0"/>
                        </a:spcAft>
                      </a:pPr>
                      <a:r>
                        <a:rPr lang="es-ES" sz="1200" dirty="0" smtClean="0">
                          <a:effectLst/>
                        </a:rPr>
                        <a:t>Tabla.                                                                                      </a:t>
                      </a:r>
                      <a:r>
                        <a:rPr lang="es-ES" sz="1200" dirty="0">
                          <a:effectLst/>
                        </a:rPr>
                        <a:t>Parámetros operativos para el ensayo de barrido de temperatura del aceite de jatropha, palma africana y palmiste africano. Delimitados en la programación del ensayo.</a:t>
                      </a:r>
                      <a:endParaRPr lang="es-ES" sz="120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07540">
                <a:tc>
                  <a:txBody>
                    <a:bodyPr/>
                    <a:lstStyle/>
                    <a:p>
                      <a:pPr>
                        <a:spcAft>
                          <a:spcPts val="0"/>
                        </a:spcAft>
                      </a:pPr>
                      <a:r>
                        <a:rPr lang="es-ES" sz="1200">
                          <a:effectLst/>
                        </a:rPr>
                        <a:t>Parámetros</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S" sz="1200" dirty="0">
                          <a:effectLst/>
                        </a:rPr>
                        <a:t>Cantidad</a:t>
                      </a:r>
                      <a:endParaRPr lang="es-ES"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S" sz="1200">
                          <a:effectLst/>
                        </a:rPr>
                        <a:t>Unidades</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471126">
                <a:tc>
                  <a:txBody>
                    <a:bodyPr/>
                    <a:lstStyle/>
                    <a:p>
                      <a:pPr>
                        <a:spcAft>
                          <a:spcPts val="0"/>
                        </a:spcAft>
                      </a:pPr>
                      <a:r>
                        <a:rPr lang="es-ES" sz="1200">
                          <a:effectLst/>
                        </a:rPr>
                        <a:t>Temperatura de operación</a:t>
                      </a:r>
                      <a:r>
                        <a:rPr lang="en-US" sz="1200">
                          <a:effectLst/>
                        </a:rPr>
                        <a:t>n inicial</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n-US" sz="1200">
                          <a:effectLst/>
                        </a:rPr>
                        <a:t>10</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n-US" sz="1200">
                          <a:effectLst/>
                        </a:rPr>
                        <a:t>°C</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471126">
                <a:tc>
                  <a:txBody>
                    <a:bodyPr/>
                    <a:lstStyle/>
                    <a:p>
                      <a:pPr>
                        <a:spcAft>
                          <a:spcPts val="0"/>
                        </a:spcAft>
                      </a:pPr>
                      <a:r>
                        <a:rPr lang="en-US" sz="1200">
                          <a:effectLst/>
                        </a:rPr>
                        <a:t>Temperatura de operación final</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n-US" sz="1200">
                          <a:effectLst/>
                        </a:rPr>
                        <a:t>110</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n-US" sz="1200">
                          <a:effectLst/>
                        </a:rPr>
                        <a:t>ºC</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235564">
                <a:tc>
                  <a:txBody>
                    <a:bodyPr/>
                    <a:lstStyle/>
                    <a:p>
                      <a:pPr>
                        <a:spcAft>
                          <a:spcPts val="0"/>
                        </a:spcAft>
                      </a:pPr>
                      <a:r>
                        <a:rPr lang="en-US" sz="1200" dirty="0" err="1">
                          <a:effectLst/>
                        </a:rPr>
                        <a:t>Velocidad</a:t>
                      </a:r>
                      <a:r>
                        <a:rPr lang="en-US" sz="1200" dirty="0">
                          <a:effectLst/>
                        </a:rPr>
                        <a:t> de </a:t>
                      </a:r>
                      <a:r>
                        <a:rPr lang="en-US" sz="1200" dirty="0" err="1">
                          <a:effectLst/>
                        </a:rPr>
                        <a:t>cizalla</a:t>
                      </a:r>
                      <a:r>
                        <a:rPr lang="en-US" sz="1200" dirty="0">
                          <a:effectLst/>
                        </a:rPr>
                        <a:t> </a:t>
                      </a:r>
                      <a:r>
                        <a:rPr lang="en-US" sz="1200" dirty="0" err="1">
                          <a:effectLst/>
                        </a:rPr>
                        <a:t>fijada</a:t>
                      </a:r>
                      <a:endParaRPr lang="es-ES"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n-US" sz="1200">
                          <a:effectLst/>
                        </a:rPr>
                        <a:t>100</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n-US" sz="1200" dirty="0">
                          <a:effectLst/>
                        </a:rPr>
                        <a:t>1/s</a:t>
                      </a:r>
                      <a:endParaRPr lang="es-ES"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471126">
                <a:tc>
                  <a:txBody>
                    <a:bodyPr/>
                    <a:lstStyle/>
                    <a:p>
                      <a:pPr>
                        <a:spcAft>
                          <a:spcPts val="0"/>
                        </a:spcAft>
                      </a:pPr>
                      <a:r>
                        <a:rPr lang="es-ES" sz="1200" dirty="0">
                          <a:effectLst/>
                        </a:rPr>
                        <a:t>Aumento de la rampa de temperatura</a:t>
                      </a:r>
                      <a:endParaRPr lang="es-ES"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n-US" sz="1200">
                          <a:effectLst/>
                        </a:rPr>
                        <a:t>5</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n-US" sz="1200" dirty="0">
                          <a:effectLst/>
                        </a:rPr>
                        <a:t>ºC/min </a:t>
                      </a:r>
                      <a:endParaRPr lang="es-ES"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840135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31913" y="469873"/>
            <a:ext cx="8911687" cy="1280890"/>
          </a:xfrm>
        </p:spPr>
        <p:txBody>
          <a:bodyPr/>
          <a:lstStyle/>
          <a:p>
            <a:r>
              <a:rPr lang="es-ES" b="1" dirty="0"/>
              <a:t>Barrido de amplitud</a:t>
            </a:r>
          </a:p>
        </p:txBody>
      </p:sp>
      <p:sp>
        <p:nvSpPr>
          <p:cNvPr id="3" name="Marcador de contenido 2"/>
          <p:cNvSpPr>
            <a:spLocks noGrp="1"/>
          </p:cNvSpPr>
          <p:nvPr>
            <p:ph idx="1"/>
          </p:nvPr>
        </p:nvSpPr>
        <p:spPr>
          <a:xfrm>
            <a:off x="1928200" y="1110318"/>
            <a:ext cx="8915400" cy="3777622"/>
          </a:xfrm>
        </p:spPr>
        <p:txBody>
          <a:bodyPr>
            <a:normAutofit/>
          </a:bodyPr>
          <a:lstStyle/>
          <a:p>
            <a:pPr algn="just"/>
            <a:r>
              <a:rPr lang="es-ES" sz="2100" b="1" dirty="0"/>
              <a:t>El ensayo de barrido de amplitud es una técnica que analiza las propiedades viscoelásticas de un fluido, mediante el uso de perturbaciones sinusoidales en la zona elástico – lineal, para determinar las propiedades </a:t>
            </a:r>
            <a:r>
              <a:rPr lang="es-ES" sz="2100" b="1" dirty="0" smtClean="0"/>
              <a:t>dinámicas</a:t>
            </a:r>
          </a:p>
          <a:p>
            <a:pPr algn="just"/>
            <a:r>
              <a:rPr lang="es-ES" sz="2100" b="1" dirty="0"/>
              <a:t>Para este tipo de ensayos se trabaja a una temperatura constante estableciendo la frecuencia angular como parámetro de análisis que para estos aceites vegetales se realizaran ensayos a 600 rad/</a:t>
            </a:r>
            <a:r>
              <a:rPr lang="es-ES" sz="2100" b="1" dirty="0" err="1"/>
              <a:t>seg</a:t>
            </a:r>
            <a:r>
              <a:rPr lang="es-ES" sz="2100" b="1" dirty="0"/>
              <a:t>, 100 rad/</a:t>
            </a:r>
            <a:r>
              <a:rPr lang="es-ES" sz="2100" b="1" dirty="0" err="1"/>
              <a:t>seg</a:t>
            </a:r>
            <a:r>
              <a:rPr lang="es-ES" sz="2100" b="1" dirty="0"/>
              <a:t>, 10rad/</a:t>
            </a:r>
            <a:r>
              <a:rPr lang="es-ES" sz="2100" b="1" dirty="0" err="1"/>
              <a:t>seg</a:t>
            </a:r>
            <a:r>
              <a:rPr lang="es-ES" sz="2100" b="1" dirty="0"/>
              <a:t> y 1 rad/</a:t>
            </a:r>
            <a:r>
              <a:rPr lang="es-ES" sz="2100" b="1" dirty="0" err="1"/>
              <a:t>seg</a:t>
            </a:r>
            <a:r>
              <a:rPr lang="es-ES" sz="2100" b="1" dirty="0"/>
              <a:t>, además delimitando un rango de porcentaje de deformación que se establece desde 0.01%  hasta un 100%.</a:t>
            </a:r>
          </a:p>
        </p:txBody>
      </p:sp>
      <p:graphicFrame>
        <p:nvGraphicFramePr>
          <p:cNvPr id="4" name="Tabla 3"/>
          <p:cNvGraphicFramePr>
            <a:graphicFrameLocks noGrp="1"/>
          </p:cNvGraphicFramePr>
          <p:nvPr>
            <p:extLst>
              <p:ext uri="{D42A27DB-BD31-4B8C-83A1-F6EECF244321}">
                <p14:modId xmlns:p14="http://schemas.microsoft.com/office/powerpoint/2010/main" val="1352177613"/>
              </p:ext>
            </p:extLst>
          </p:nvPr>
        </p:nvGraphicFramePr>
        <p:xfrm>
          <a:off x="3539785" y="4660975"/>
          <a:ext cx="5042354" cy="2197024"/>
        </p:xfrm>
        <a:graphic>
          <a:graphicData uri="http://schemas.openxmlformats.org/drawingml/2006/table">
            <a:tbl>
              <a:tblPr firstRow="1" firstCol="1" bandRow="1">
                <a:tableStyleId>{5C22544A-7EE6-4342-B048-85BDC9FD1C3A}</a:tableStyleId>
              </a:tblPr>
              <a:tblGrid>
                <a:gridCol w="2545814">
                  <a:extLst>
                    <a:ext uri="{9D8B030D-6E8A-4147-A177-3AD203B41FA5}">
                      <a16:colId xmlns:a16="http://schemas.microsoft.com/office/drawing/2014/main" val="20000"/>
                    </a:ext>
                  </a:extLst>
                </a:gridCol>
                <a:gridCol w="1320812">
                  <a:extLst>
                    <a:ext uri="{9D8B030D-6E8A-4147-A177-3AD203B41FA5}">
                      <a16:colId xmlns:a16="http://schemas.microsoft.com/office/drawing/2014/main" val="20001"/>
                    </a:ext>
                  </a:extLst>
                </a:gridCol>
                <a:gridCol w="1175728">
                  <a:extLst>
                    <a:ext uri="{9D8B030D-6E8A-4147-A177-3AD203B41FA5}">
                      <a16:colId xmlns:a16="http://schemas.microsoft.com/office/drawing/2014/main" val="20002"/>
                    </a:ext>
                  </a:extLst>
                </a:gridCol>
              </a:tblGrid>
              <a:tr h="926418">
                <a:tc gridSpan="3">
                  <a:txBody>
                    <a:bodyPr/>
                    <a:lstStyle/>
                    <a:p>
                      <a:pPr>
                        <a:spcAft>
                          <a:spcPts val="0"/>
                        </a:spcAft>
                      </a:pPr>
                      <a:r>
                        <a:rPr lang="es-ES" sz="1200">
                          <a:effectLst/>
                        </a:rPr>
                        <a:t>Tabla 6.                                                                                       Parámetros operativos para el ensayo de barrido de amplitud del aceite de jatropha, palma africana y palmiste africano. Delimitados en la programación del ensayo.</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02372">
                <a:tc>
                  <a:txBody>
                    <a:bodyPr/>
                    <a:lstStyle/>
                    <a:p>
                      <a:pPr>
                        <a:spcAft>
                          <a:spcPts val="0"/>
                        </a:spcAft>
                      </a:pPr>
                      <a:r>
                        <a:rPr lang="es-ES" sz="1200">
                          <a:effectLst/>
                        </a:rPr>
                        <a:t>Parámetros</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S" sz="1200">
                          <a:effectLst/>
                        </a:rPr>
                        <a:t>Cantidad</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S" sz="1200">
                          <a:effectLst/>
                        </a:rPr>
                        <a:t>Unidades</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269401">
                <a:tc>
                  <a:txBody>
                    <a:bodyPr/>
                    <a:lstStyle/>
                    <a:p>
                      <a:pPr>
                        <a:spcAft>
                          <a:spcPts val="0"/>
                        </a:spcAft>
                      </a:pPr>
                      <a:r>
                        <a:rPr lang="es-ES" sz="1200">
                          <a:effectLst/>
                        </a:rPr>
                        <a:t>Temperatura de operación </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n-US" sz="1200">
                          <a:effectLst/>
                        </a:rPr>
                        <a:t>10</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n-US" sz="1200">
                          <a:effectLst/>
                        </a:rPr>
                        <a:t>°C</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231604">
                <a:tc>
                  <a:txBody>
                    <a:bodyPr/>
                    <a:lstStyle/>
                    <a:p>
                      <a:pPr>
                        <a:spcAft>
                          <a:spcPts val="0"/>
                        </a:spcAft>
                      </a:pPr>
                      <a:r>
                        <a:rPr lang="es-EC" sz="1200">
                          <a:effectLst/>
                        </a:rPr>
                        <a:t>Frecuencia</a:t>
                      </a:r>
                      <a:r>
                        <a:rPr lang="en-US" sz="1200">
                          <a:effectLst/>
                        </a:rPr>
                        <a:t> angular</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n-US" sz="1200">
                          <a:effectLst/>
                        </a:rPr>
                        <a:t>100</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n-US" sz="1200">
                          <a:effectLst/>
                        </a:rPr>
                        <a:t>rad/seg</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235625">
                <a:tc>
                  <a:txBody>
                    <a:bodyPr/>
                    <a:lstStyle/>
                    <a:p>
                      <a:pPr>
                        <a:spcAft>
                          <a:spcPts val="0"/>
                        </a:spcAft>
                      </a:pPr>
                      <a:r>
                        <a:rPr lang="en-US" sz="1200">
                          <a:effectLst/>
                        </a:rPr>
                        <a:t>Porcentaje de deformación</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n-US" sz="1200">
                          <a:effectLst/>
                        </a:rPr>
                        <a:t>0.01 - 100</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n-US" sz="1200">
                          <a:effectLst/>
                        </a:rPr>
                        <a:t>%</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231604">
                <a:tc>
                  <a:txBody>
                    <a:bodyPr/>
                    <a:lstStyle/>
                    <a:p>
                      <a:pPr>
                        <a:spcAft>
                          <a:spcPts val="0"/>
                        </a:spcAft>
                      </a:pPr>
                      <a:r>
                        <a:rPr lang="es-ES" sz="1200">
                          <a:effectLst/>
                        </a:rPr>
                        <a:t>Puntos por década</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n-US" sz="1200">
                          <a:effectLst/>
                        </a:rPr>
                        <a:t>10</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n-US" sz="1200" dirty="0">
                          <a:effectLst/>
                        </a:rPr>
                        <a:t>ºC/min </a:t>
                      </a:r>
                      <a:endParaRPr lang="es-ES"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80488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err="1"/>
              <a:t>Objetivos</a:t>
            </a:r>
            <a:r>
              <a:rPr lang="en-US" b="1" dirty="0"/>
              <a:t> </a:t>
            </a:r>
            <a:r>
              <a:rPr lang="en-US" b="1" dirty="0" err="1"/>
              <a:t>Específicos</a:t>
            </a:r>
            <a:endParaRPr lang="es-ES" b="1" dirty="0"/>
          </a:p>
        </p:txBody>
      </p:sp>
      <p:sp>
        <p:nvSpPr>
          <p:cNvPr id="3" name="Marcador de contenido 2"/>
          <p:cNvSpPr>
            <a:spLocks noGrp="1"/>
          </p:cNvSpPr>
          <p:nvPr>
            <p:ph idx="1"/>
          </p:nvPr>
        </p:nvSpPr>
        <p:spPr>
          <a:xfrm>
            <a:off x="2592925" y="1626823"/>
            <a:ext cx="8915400" cy="4729909"/>
          </a:xfrm>
        </p:spPr>
        <p:txBody>
          <a:bodyPr>
            <a:normAutofit fontScale="85000" lnSpcReduction="10000"/>
          </a:bodyPr>
          <a:lstStyle/>
          <a:p>
            <a:pPr lvl="0" algn="just"/>
            <a:r>
              <a:rPr lang="es-ES" sz="2500" b="1" dirty="0"/>
              <a:t>Caracterizar el comportamiento reológico de los diferentes aceites vegetales  producidos en el Ecuador variando diferentes parámetros como: temperatura, velocidad de cizallamiento, frecuencias y porcentajes de deformación.</a:t>
            </a:r>
          </a:p>
          <a:p>
            <a:pPr algn="just"/>
            <a:endParaRPr lang="es-ES" sz="2500" b="1" dirty="0" smtClean="0"/>
          </a:p>
          <a:p>
            <a:pPr lvl="0" algn="just"/>
            <a:r>
              <a:rPr lang="es-ES" sz="2500" b="1" dirty="0"/>
              <a:t>Establecer y determinar, las principales condiciones y características propias de los aceites a ser analizados, tales como: viscosidad, tipo de fluido, consistencia, comportamientos a diferentes condiciones de operación, etc.</a:t>
            </a:r>
          </a:p>
          <a:p>
            <a:pPr algn="just"/>
            <a:endParaRPr lang="es-ES" sz="2500" b="1" dirty="0" smtClean="0"/>
          </a:p>
          <a:p>
            <a:pPr lvl="0" algn="just"/>
            <a:r>
              <a:rPr lang="es-ES" sz="2500" b="1" dirty="0" smtClean="0"/>
              <a:t>Determinar datos </a:t>
            </a:r>
            <a:r>
              <a:rPr lang="es-ES" sz="2500" b="1" dirty="0"/>
              <a:t>investigativos que delimiten parámetros técnicos a los cuales los aceites analizados posean un comportamiento </a:t>
            </a:r>
            <a:r>
              <a:rPr lang="es-ES" sz="2500" b="1" dirty="0" smtClean="0"/>
              <a:t>óptimo, estable </a:t>
            </a:r>
            <a:r>
              <a:rPr lang="es-ES" sz="2500" b="1" dirty="0"/>
              <a:t>y funcional.</a:t>
            </a:r>
          </a:p>
          <a:p>
            <a:endParaRPr lang="es-ES" dirty="0"/>
          </a:p>
        </p:txBody>
      </p:sp>
    </p:spTree>
    <p:extLst>
      <p:ext uri="{BB962C8B-B14F-4D97-AF65-F5344CB8AC3E}">
        <p14:creationId xmlns:p14="http://schemas.microsoft.com/office/powerpoint/2010/main" val="40040437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797066"/>
          </a:xfrm>
        </p:spPr>
        <p:txBody>
          <a:bodyPr/>
          <a:lstStyle/>
          <a:p>
            <a:r>
              <a:rPr lang="es-ES" b="1" dirty="0" smtClean="0"/>
              <a:t>Flujo estacionario aceite de jatropha.</a:t>
            </a:r>
            <a:endParaRPr lang="es-ES"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27430020"/>
              </p:ext>
            </p:extLst>
          </p:nvPr>
        </p:nvGraphicFramePr>
        <p:xfrm>
          <a:off x="2592388" y="1420812"/>
          <a:ext cx="8915400" cy="49799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10403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graphicFrame>
        <p:nvGraphicFramePr>
          <p:cNvPr id="4" name="Gráfico 3"/>
          <p:cNvGraphicFramePr/>
          <p:nvPr>
            <p:extLst>
              <p:ext uri="{D42A27DB-BD31-4B8C-83A1-F6EECF244321}">
                <p14:modId xmlns:p14="http://schemas.microsoft.com/office/powerpoint/2010/main" val="3862380458"/>
              </p:ext>
            </p:extLst>
          </p:nvPr>
        </p:nvGraphicFramePr>
        <p:xfrm>
          <a:off x="2363921" y="496921"/>
          <a:ext cx="8873284" cy="56064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05805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Flujo estacionario aceite de </a:t>
            </a:r>
            <a:r>
              <a:rPr lang="es-ES" b="1" dirty="0" smtClean="0"/>
              <a:t>palma africana.</a:t>
            </a:r>
            <a:endParaRPr lang="es-ES" dirty="0"/>
          </a:p>
        </p:txBody>
      </p:sp>
      <p:graphicFrame>
        <p:nvGraphicFramePr>
          <p:cNvPr id="4" name="Gráfico 3"/>
          <p:cNvGraphicFramePr/>
          <p:nvPr>
            <p:extLst>
              <p:ext uri="{D42A27DB-BD31-4B8C-83A1-F6EECF244321}">
                <p14:modId xmlns:p14="http://schemas.microsoft.com/office/powerpoint/2010/main" val="2091096250"/>
              </p:ext>
            </p:extLst>
          </p:nvPr>
        </p:nvGraphicFramePr>
        <p:xfrm>
          <a:off x="532620" y="1905000"/>
          <a:ext cx="5647842" cy="48593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Marcador de contenido 4"/>
          <p:cNvGraphicFramePr>
            <a:graphicFrameLocks noGrp="1"/>
          </p:cNvGraphicFramePr>
          <p:nvPr>
            <p:ph idx="1"/>
            <p:extLst>
              <p:ext uri="{D42A27DB-BD31-4B8C-83A1-F6EECF244321}">
                <p14:modId xmlns:p14="http://schemas.microsoft.com/office/powerpoint/2010/main" val="3294380527"/>
              </p:ext>
            </p:extLst>
          </p:nvPr>
        </p:nvGraphicFramePr>
        <p:xfrm>
          <a:off x="6390032" y="1904999"/>
          <a:ext cx="5618354" cy="48593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51242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dirty="0"/>
          </a:p>
        </p:txBody>
      </p:sp>
      <p:graphicFrame>
        <p:nvGraphicFramePr>
          <p:cNvPr id="4" name="Gráfico 3"/>
          <p:cNvGraphicFramePr/>
          <p:nvPr>
            <p:extLst>
              <p:ext uri="{D42A27DB-BD31-4B8C-83A1-F6EECF244321}">
                <p14:modId xmlns:p14="http://schemas.microsoft.com/office/powerpoint/2010/main" val="3594298998"/>
              </p:ext>
            </p:extLst>
          </p:nvPr>
        </p:nvGraphicFramePr>
        <p:xfrm>
          <a:off x="2589212" y="624110"/>
          <a:ext cx="7491222" cy="54351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30923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8184212"/>
              </p:ext>
            </p:extLst>
          </p:nvPr>
        </p:nvGraphicFramePr>
        <p:xfrm>
          <a:off x="2589213" y="624110"/>
          <a:ext cx="8915400" cy="52877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81706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53099" y="337672"/>
            <a:ext cx="8911687" cy="1280890"/>
          </a:xfrm>
        </p:spPr>
        <p:txBody>
          <a:bodyPr/>
          <a:lstStyle/>
          <a:p>
            <a:r>
              <a:rPr lang="es-ES" b="1" dirty="0"/>
              <a:t>Flujo estacionario aceite de </a:t>
            </a:r>
            <a:r>
              <a:rPr lang="es-ES" b="1" dirty="0" smtClean="0"/>
              <a:t>palmiste africano.</a:t>
            </a:r>
            <a:endParaRPr lang="es-ES" dirty="0"/>
          </a:p>
        </p:txBody>
      </p:sp>
      <p:sp>
        <p:nvSpPr>
          <p:cNvPr id="3" name="Marcador de contenido 2"/>
          <p:cNvSpPr>
            <a:spLocks noGrp="1"/>
          </p:cNvSpPr>
          <p:nvPr>
            <p:ph idx="1"/>
          </p:nvPr>
        </p:nvSpPr>
        <p:spPr/>
        <p:txBody>
          <a:bodyPr/>
          <a:lstStyle/>
          <a:p>
            <a:endParaRPr lang="es-ES" dirty="0"/>
          </a:p>
        </p:txBody>
      </p:sp>
      <p:graphicFrame>
        <p:nvGraphicFramePr>
          <p:cNvPr id="4" name="Gráfico 3"/>
          <p:cNvGraphicFramePr/>
          <p:nvPr>
            <p:extLst>
              <p:ext uri="{D42A27DB-BD31-4B8C-83A1-F6EECF244321}">
                <p14:modId xmlns:p14="http://schemas.microsoft.com/office/powerpoint/2010/main" val="230242332"/>
              </p:ext>
            </p:extLst>
          </p:nvPr>
        </p:nvGraphicFramePr>
        <p:xfrm>
          <a:off x="2165869" y="1618562"/>
          <a:ext cx="8123885" cy="52394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24836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graphicFrame>
        <p:nvGraphicFramePr>
          <p:cNvPr id="4" name="Gráfico 3"/>
          <p:cNvGraphicFramePr/>
          <p:nvPr>
            <p:extLst>
              <p:ext uri="{D42A27DB-BD31-4B8C-83A1-F6EECF244321}">
                <p14:modId xmlns:p14="http://schemas.microsoft.com/office/powerpoint/2010/main" val="2999782139"/>
              </p:ext>
            </p:extLst>
          </p:nvPr>
        </p:nvGraphicFramePr>
        <p:xfrm>
          <a:off x="2589211" y="624109"/>
          <a:ext cx="7072581" cy="56334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46545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graphicFrame>
        <p:nvGraphicFramePr>
          <p:cNvPr id="8" name="Tabla 7"/>
          <p:cNvGraphicFramePr>
            <a:graphicFrameLocks noGrp="1"/>
          </p:cNvGraphicFramePr>
          <p:nvPr>
            <p:extLst>
              <p:ext uri="{D42A27DB-BD31-4B8C-83A1-F6EECF244321}">
                <p14:modId xmlns:p14="http://schemas.microsoft.com/office/powerpoint/2010/main" val="4224113045"/>
              </p:ext>
            </p:extLst>
          </p:nvPr>
        </p:nvGraphicFramePr>
        <p:xfrm>
          <a:off x="6888075" y="624110"/>
          <a:ext cx="4956595" cy="2767676"/>
        </p:xfrm>
        <a:graphic>
          <a:graphicData uri="http://schemas.openxmlformats.org/drawingml/2006/table">
            <a:tbl>
              <a:tblPr firstRow="1" firstCol="1" bandRow="1">
                <a:tableStyleId>{5C22544A-7EE6-4342-B048-85BDC9FD1C3A}</a:tableStyleId>
              </a:tblPr>
              <a:tblGrid>
                <a:gridCol w="985024">
                  <a:extLst>
                    <a:ext uri="{9D8B030D-6E8A-4147-A177-3AD203B41FA5}">
                      <a16:colId xmlns:a16="http://schemas.microsoft.com/office/drawing/2014/main" val="20000"/>
                    </a:ext>
                  </a:extLst>
                </a:gridCol>
                <a:gridCol w="1411091">
                  <a:extLst>
                    <a:ext uri="{9D8B030D-6E8A-4147-A177-3AD203B41FA5}">
                      <a16:colId xmlns:a16="http://schemas.microsoft.com/office/drawing/2014/main" val="20001"/>
                    </a:ext>
                  </a:extLst>
                </a:gridCol>
                <a:gridCol w="1156966">
                  <a:extLst>
                    <a:ext uri="{9D8B030D-6E8A-4147-A177-3AD203B41FA5}">
                      <a16:colId xmlns:a16="http://schemas.microsoft.com/office/drawing/2014/main" val="20002"/>
                    </a:ext>
                  </a:extLst>
                </a:gridCol>
                <a:gridCol w="1403514">
                  <a:extLst>
                    <a:ext uri="{9D8B030D-6E8A-4147-A177-3AD203B41FA5}">
                      <a16:colId xmlns:a16="http://schemas.microsoft.com/office/drawing/2014/main" val="20003"/>
                    </a:ext>
                  </a:extLst>
                </a:gridCol>
              </a:tblGrid>
              <a:tr h="356572">
                <a:tc gridSpan="4">
                  <a:txBody>
                    <a:bodyPr/>
                    <a:lstStyle/>
                    <a:p>
                      <a:pPr algn="ctr">
                        <a:lnSpc>
                          <a:spcPct val="107000"/>
                        </a:lnSpc>
                        <a:spcAft>
                          <a:spcPts val="0"/>
                        </a:spcAft>
                      </a:pPr>
                      <a:r>
                        <a:rPr lang="es-ES" sz="1100" dirty="0">
                          <a:effectLst/>
                        </a:rPr>
                        <a:t>Viscosidad de los aceites de jatropha y palmiste</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39592">
                <a:tc>
                  <a:txBody>
                    <a:bodyPr/>
                    <a:lstStyle/>
                    <a:p>
                      <a:pPr algn="ctr">
                        <a:lnSpc>
                          <a:spcPct val="107000"/>
                        </a:lnSpc>
                        <a:spcAft>
                          <a:spcPts val="0"/>
                        </a:spcAft>
                      </a:pPr>
                      <a:r>
                        <a:rPr lang="es-ES" sz="1100" dirty="0">
                          <a:effectLst/>
                        </a:rPr>
                        <a:t>Temperatura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jatropha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palmiste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es-ES" sz="1100">
                        <a:effectLst/>
                        <a:latin typeface="Calibri" panose="020F0502020204030204" pitchFamily="34" charset="0"/>
                      </a:endParaRPr>
                    </a:p>
                  </a:txBody>
                  <a:tcPr marL="44450" marR="44450" marT="0" marB="0" anchor="b"/>
                </a:tc>
                <a:extLst>
                  <a:ext uri="{0D108BD9-81ED-4DB2-BD59-A6C34878D82A}">
                    <a16:rowId xmlns:a16="http://schemas.microsoft.com/office/drawing/2014/main" val="10001"/>
                  </a:ext>
                </a:extLst>
              </a:tr>
              <a:tr h="356572">
                <a:tc>
                  <a:txBody>
                    <a:bodyPr/>
                    <a:lstStyle/>
                    <a:p>
                      <a:pPr algn="ctr">
                        <a:lnSpc>
                          <a:spcPct val="107000"/>
                        </a:lnSpc>
                        <a:spcAft>
                          <a:spcPts val="0"/>
                        </a:spcAft>
                      </a:pPr>
                      <a:r>
                        <a:rPr lang="es-ES" sz="1100">
                          <a:effectLst/>
                        </a:rPr>
                        <a:t>ºC</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dirty="0" err="1">
                          <a:effectLst/>
                        </a:rPr>
                        <a:t>Pa</a:t>
                      </a:r>
                      <a:r>
                        <a:rPr lang="es-ES" sz="1100" dirty="0">
                          <a:effectLst/>
                        </a:rPr>
                        <a:t>*</a:t>
                      </a:r>
                      <a:r>
                        <a:rPr lang="es-ES" sz="1100" dirty="0" err="1">
                          <a:effectLst/>
                        </a:rPr>
                        <a:t>seg</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Pa*seg</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339592">
                <a:tc>
                  <a:txBody>
                    <a:bodyPr/>
                    <a:lstStyle/>
                    <a:p>
                      <a:pPr algn="ctr">
                        <a:lnSpc>
                          <a:spcPct val="107000"/>
                        </a:lnSpc>
                        <a:spcAft>
                          <a:spcPts val="0"/>
                        </a:spcAft>
                      </a:pPr>
                      <a:r>
                        <a:rPr lang="es-ES" sz="1100">
                          <a:effectLst/>
                        </a:rPr>
                        <a:t>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dirty="0">
                          <a:effectLst/>
                        </a:rPr>
                        <a:t>0,0763059</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es-ES" sz="1100">
                        <a:effectLst/>
                        <a:latin typeface="Calibri" panose="020F0502020204030204" pitchFamily="34" charset="0"/>
                      </a:endParaRPr>
                    </a:p>
                  </a:txBody>
                  <a:tcPr marL="44450" marR="44450" marT="0" marB="0" anchor="b"/>
                </a:tc>
                <a:tc>
                  <a:txBody>
                    <a:bodyPr/>
                    <a:lstStyle/>
                    <a:p>
                      <a:pPr algn="ctr">
                        <a:lnSpc>
                          <a:spcPct val="107000"/>
                        </a:lnSpc>
                      </a:pPr>
                      <a:endParaRPr lang="es-ES" sz="1100">
                        <a:effectLst/>
                        <a:latin typeface="Calibri" panose="020F0502020204030204" pitchFamily="34" charset="0"/>
                      </a:endParaRPr>
                    </a:p>
                  </a:txBody>
                  <a:tcPr marL="44450" marR="44450" marT="0" marB="0" anchor="b"/>
                </a:tc>
                <a:extLst>
                  <a:ext uri="{0D108BD9-81ED-4DB2-BD59-A6C34878D82A}">
                    <a16:rowId xmlns:a16="http://schemas.microsoft.com/office/drawing/2014/main" val="10003"/>
                  </a:ext>
                </a:extLst>
              </a:tr>
              <a:tr h="339592">
                <a:tc>
                  <a:txBody>
                    <a:bodyPr/>
                    <a:lstStyle/>
                    <a:p>
                      <a:pPr algn="ctr">
                        <a:lnSpc>
                          <a:spcPct val="107000"/>
                        </a:lnSpc>
                        <a:spcAft>
                          <a:spcPts val="0"/>
                        </a:spcAft>
                      </a:pPr>
                      <a:r>
                        <a:rPr lang="es-ES" sz="1100">
                          <a:effectLst/>
                        </a:rPr>
                        <a:t>20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dirty="0">
                          <a:effectLst/>
                        </a:rPr>
                        <a:t>0,0496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es-ES" sz="1100">
                        <a:effectLst/>
                        <a:latin typeface="Calibri" panose="020F0502020204030204" pitchFamily="34" charset="0"/>
                      </a:endParaRPr>
                    </a:p>
                  </a:txBody>
                  <a:tcPr marL="44450" marR="44450" marT="0" marB="0" anchor="b"/>
                </a:tc>
                <a:tc>
                  <a:txBody>
                    <a:bodyPr/>
                    <a:lstStyle/>
                    <a:p>
                      <a:pPr algn="ctr">
                        <a:lnSpc>
                          <a:spcPct val="107000"/>
                        </a:lnSpc>
                      </a:pPr>
                      <a:endParaRPr lang="es-ES" sz="1100">
                        <a:effectLst/>
                        <a:latin typeface="Calibri" panose="020F0502020204030204" pitchFamily="34" charset="0"/>
                      </a:endParaRPr>
                    </a:p>
                  </a:txBody>
                  <a:tcPr marL="44450" marR="44450" marT="0" marB="0" anchor="b"/>
                </a:tc>
                <a:extLst>
                  <a:ext uri="{0D108BD9-81ED-4DB2-BD59-A6C34878D82A}">
                    <a16:rowId xmlns:a16="http://schemas.microsoft.com/office/drawing/2014/main" val="10004"/>
                  </a:ext>
                </a:extLst>
              </a:tr>
              <a:tr h="339592">
                <a:tc>
                  <a:txBody>
                    <a:bodyPr/>
                    <a:lstStyle/>
                    <a:p>
                      <a:pPr algn="ctr">
                        <a:lnSpc>
                          <a:spcPct val="107000"/>
                        </a:lnSpc>
                        <a:spcAft>
                          <a:spcPts val="0"/>
                        </a:spcAft>
                      </a:pPr>
                      <a:r>
                        <a:rPr lang="es-ES" sz="1100">
                          <a:effectLst/>
                        </a:rPr>
                        <a:t>50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dirty="0">
                          <a:effectLst/>
                        </a:rPr>
                        <a:t>0,0160653</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dirty="0">
                          <a:effectLst/>
                        </a:rPr>
                        <a:t>0,008847</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44,9310004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339592">
                <a:tc>
                  <a:txBody>
                    <a:bodyPr/>
                    <a:lstStyle/>
                    <a:p>
                      <a:pPr algn="ctr">
                        <a:lnSpc>
                          <a:spcPct val="107000"/>
                        </a:lnSpc>
                        <a:spcAft>
                          <a:spcPts val="0"/>
                        </a:spcAft>
                      </a:pPr>
                      <a:r>
                        <a:rPr lang="es-ES" sz="1100" dirty="0">
                          <a:effectLst/>
                        </a:rPr>
                        <a:t>80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0,00441278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dirty="0">
                          <a:effectLst/>
                        </a:rPr>
                        <a:t>0,0041</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7,0880488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356572">
                <a:tc>
                  <a:txBody>
                    <a:bodyPr/>
                    <a:lstStyle/>
                    <a:p>
                      <a:pPr algn="ctr">
                        <a:lnSpc>
                          <a:spcPct val="107000"/>
                        </a:lnSpc>
                        <a:spcAft>
                          <a:spcPts val="0"/>
                        </a:spcAft>
                      </a:pPr>
                      <a:r>
                        <a:rPr lang="es-ES" sz="1100">
                          <a:effectLst/>
                        </a:rPr>
                        <a:t>110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0,0023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dirty="0">
                          <a:effectLst/>
                        </a:rPr>
                        <a:t>0,0041</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dirty="0">
                          <a:effectLst/>
                        </a:rPr>
                        <a:t>-78,2608696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bl>
          </a:graphicData>
        </a:graphic>
      </p:graphicFrame>
      <p:graphicFrame>
        <p:nvGraphicFramePr>
          <p:cNvPr id="10" name="Marcador de contenido 9"/>
          <p:cNvGraphicFramePr>
            <a:graphicFrameLocks noGrp="1"/>
          </p:cNvGraphicFramePr>
          <p:nvPr>
            <p:ph idx="1"/>
            <p:extLst>
              <p:ext uri="{D42A27DB-BD31-4B8C-83A1-F6EECF244321}">
                <p14:modId xmlns:p14="http://schemas.microsoft.com/office/powerpoint/2010/main" val="664702922"/>
              </p:ext>
            </p:extLst>
          </p:nvPr>
        </p:nvGraphicFramePr>
        <p:xfrm>
          <a:off x="1723110" y="610267"/>
          <a:ext cx="4986034" cy="2767676"/>
        </p:xfrm>
        <a:graphic>
          <a:graphicData uri="http://schemas.openxmlformats.org/drawingml/2006/table">
            <a:tbl>
              <a:tblPr firstRow="1" firstCol="1" bandRow="1">
                <a:tableStyleId>{5C22544A-7EE6-4342-B048-85BDC9FD1C3A}</a:tableStyleId>
              </a:tblPr>
              <a:tblGrid>
                <a:gridCol w="1006949">
                  <a:extLst>
                    <a:ext uri="{9D8B030D-6E8A-4147-A177-3AD203B41FA5}">
                      <a16:colId xmlns:a16="http://schemas.microsoft.com/office/drawing/2014/main" val="20000"/>
                    </a:ext>
                  </a:extLst>
                </a:gridCol>
                <a:gridCol w="1431711">
                  <a:extLst>
                    <a:ext uri="{9D8B030D-6E8A-4147-A177-3AD203B41FA5}">
                      <a16:colId xmlns:a16="http://schemas.microsoft.com/office/drawing/2014/main" val="20001"/>
                    </a:ext>
                  </a:extLst>
                </a:gridCol>
                <a:gridCol w="1179230">
                  <a:extLst>
                    <a:ext uri="{9D8B030D-6E8A-4147-A177-3AD203B41FA5}">
                      <a16:colId xmlns:a16="http://schemas.microsoft.com/office/drawing/2014/main" val="20002"/>
                    </a:ext>
                  </a:extLst>
                </a:gridCol>
                <a:gridCol w="1368144">
                  <a:extLst>
                    <a:ext uri="{9D8B030D-6E8A-4147-A177-3AD203B41FA5}">
                      <a16:colId xmlns:a16="http://schemas.microsoft.com/office/drawing/2014/main" val="20003"/>
                    </a:ext>
                  </a:extLst>
                </a:gridCol>
              </a:tblGrid>
              <a:tr h="356572">
                <a:tc gridSpan="4">
                  <a:txBody>
                    <a:bodyPr/>
                    <a:lstStyle/>
                    <a:p>
                      <a:pPr algn="ctr">
                        <a:lnSpc>
                          <a:spcPct val="107000"/>
                        </a:lnSpc>
                        <a:spcAft>
                          <a:spcPts val="0"/>
                        </a:spcAft>
                      </a:pPr>
                      <a:r>
                        <a:rPr lang="es-ES" sz="1100" dirty="0">
                          <a:effectLst/>
                        </a:rPr>
                        <a:t>Viscosidad de los aceites de palma y palmiste</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39592">
                <a:tc>
                  <a:txBody>
                    <a:bodyPr/>
                    <a:lstStyle/>
                    <a:p>
                      <a:pPr algn="ctr">
                        <a:lnSpc>
                          <a:spcPct val="107000"/>
                        </a:lnSpc>
                        <a:spcAft>
                          <a:spcPts val="0"/>
                        </a:spcAft>
                      </a:pPr>
                      <a:r>
                        <a:rPr lang="es-ES" sz="1100">
                          <a:effectLst/>
                        </a:rPr>
                        <a:t>Temperatura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palma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palmiste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S" sz="1100">
                        <a:effectLst/>
                        <a:latin typeface="Calibri" panose="020F0502020204030204" pitchFamily="34" charset="0"/>
                      </a:endParaRPr>
                    </a:p>
                  </a:txBody>
                  <a:tcPr marL="44450" marR="44450" marT="0" marB="0" anchor="b"/>
                </a:tc>
                <a:extLst>
                  <a:ext uri="{0D108BD9-81ED-4DB2-BD59-A6C34878D82A}">
                    <a16:rowId xmlns:a16="http://schemas.microsoft.com/office/drawing/2014/main" val="10001"/>
                  </a:ext>
                </a:extLst>
              </a:tr>
              <a:tr h="356572">
                <a:tc>
                  <a:txBody>
                    <a:bodyPr/>
                    <a:lstStyle/>
                    <a:p>
                      <a:pPr algn="ctr">
                        <a:lnSpc>
                          <a:spcPct val="107000"/>
                        </a:lnSpc>
                        <a:spcAft>
                          <a:spcPts val="0"/>
                        </a:spcAft>
                      </a:pPr>
                      <a:r>
                        <a:rPr lang="es-ES" sz="1100">
                          <a:effectLst/>
                        </a:rPr>
                        <a:t>ºC</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Pa*seg</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Pa*seg</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339592">
                <a:tc>
                  <a:txBody>
                    <a:bodyPr/>
                    <a:lstStyle/>
                    <a:p>
                      <a:pPr algn="ctr">
                        <a:lnSpc>
                          <a:spcPct val="107000"/>
                        </a:lnSpc>
                        <a:spcAft>
                          <a:spcPts val="0"/>
                        </a:spcAft>
                      </a:pPr>
                      <a:r>
                        <a:rPr lang="es-ES" sz="1100">
                          <a:effectLst/>
                        </a:rPr>
                        <a:t>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S" sz="1100">
                        <a:effectLst/>
                        <a:latin typeface="Calibri" panose="020F0502020204030204" pitchFamily="34" charset="0"/>
                      </a:endParaRPr>
                    </a:p>
                  </a:txBody>
                  <a:tcPr marL="44450" marR="44450" marT="0" marB="0" anchor="b"/>
                </a:tc>
                <a:tc>
                  <a:txBody>
                    <a:bodyPr/>
                    <a:lstStyle/>
                    <a:p>
                      <a:pPr>
                        <a:lnSpc>
                          <a:spcPct val="107000"/>
                        </a:lnSpc>
                      </a:pPr>
                      <a:endParaRPr lang="es-ES" sz="1100">
                        <a:effectLst/>
                        <a:latin typeface="Calibri" panose="020F0502020204030204" pitchFamily="34" charset="0"/>
                      </a:endParaRPr>
                    </a:p>
                  </a:txBody>
                  <a:tcPr marL="44450" marR="44450" marT="0" marB="0" anchor="b"/>
                </a:tc>
                <a:tc>
                  <a:txBody>
                    <a:bodyPr/>
                    <a:lstStyle/>
                    <a:p>
                      <a:pPr>
                        <a:lnSpc>
                          <a:spcPct val="107000"/>
                        </a:lnSpc>
                      </a:pPr>
                      <a:endParaRPr lang="es-ES" sz="1100">
                        <a:effectLst/>
                        <a:latin typeface="Calibri" panose="020F0502020204030204" pitchFamily="34" charset="0"/>
                      </a:endParaRPr>
                    </a:p>
                  </a:txBody>
                  <a:tcPr marL="44450" marR="44450" marT="0" marB="0" anchor="b"/>
                </a:tc>
                <a:extLst>
                  <a:ext uri="{0D108BD9-81ED-4DB2-BD59-A6C34878D82A}">
                    <a16:rowId xmlns:a16="http://schemas.microsoft.com/office/drawing/2014/main" val="10003"/>
                  </a:ext>
                </a:extLst>
              </a:tr>
              <a:tr h="339592">
                <a:tc>
                  <a:txBody>
                    <a:bodyPr/>
                    <a:lstStyle/>
                    <a:p>
                      <a:pPr algn="ctr">
                        <a:lnSpc>
                          <a:spcPct val="107000"/>
                        </a:lnSpc>
                        <a:spcAft>
                          <a:spcPts val="0"/>
                        </a:spcAft>
                      </a:pPr>
                      <a:r>
                        <a:rPr lang="es-ES" sz="1100">
                          <a:effectLst/>
                        </a:rPr>
                        <a:t>20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S" sz="1100">
                        <a:effectLst/>
                        <a:latin typeface="Calibri" panose="020F0502020204030204" pitchFamily="34" charset="0"/>
                      </a:endParaRPr>
                    </a:p>
                  </a:txBody>
                  <a:tcPr marL="44450" marR="44450" marT="0" marB="0" anchor="b"/>
                </a:tc>
                <a:tc>
                  <a:txBody>
                    <a:bodyPr/>
                    <a:lstStyle/>
                    <a:p>
                      <a:pPr>
                        <a:lnSpc>
                          <a:spcPct val="107000"/>
                        </a:lnSpc>
                      </a:pPr>
                      <a:endParaRPr lang="es-ES" sz="1100">
                        <a:effectLst/>
                        <a:latin typeface="Calibri" panose="020F0502020204030204" pitchFamily="34" charset="0"/>
                      </a:endParaRPr>
                    </a:p>
                  </a:txBody>
                  <a:tcPr marL="44450" marR="44450" marT="0" marB="0" anchor="b"/>
                </a:tc>
                <a:tc>
                  <a:txBody>
                    <a:bodyPr/>
                    <a:lstStyle/>
                    <a:p>
                      <a:pPr>
                        <a:lnSpc>
                          <a:spcPct val="107000"/>
                        </a:lnSpc>
                      </a:pPr>
                      <a:endParaRPr lang="es-ES" sz="1100">
                        <a:effectLst/>
                        <a:latin typeface="Calibri" panose="020F0502020204030204" pitchFamily="34" charset="0"/>
                      </a:endParaRPr>
                    </a:p>
                  </a:txBody>
                  <a:tcPr marL="44450" marR="44450" marT="0" marB="0" anchor="b"/>
                </a:tc>
                <a:extLst>
                  <a:ext uri="{0D108BD9-81ED-4DB2-BD59-A6C34878D82A}">
                    <a16:rowId xmlns:a16="http://schemas.microsoft.com/office/drawing/2014/main" val="10004"/>
                  </a:ext>
                </a:extLst>
              </a:tr>
              <a:tr h="339592">
                <a:tc>
                  <a:txBody>
                    <a:bodyPr/>
                    <a:lstStyle/>
                    <a:p>
                      <a:pPr algn="ctr">
                        <a:lnSpc>
                          <a:spcPct val="107000"/>
                        </a:lnSpc>
                        <a:spcAft>
                          <a:spcPts val="0"/>
                        </a:spcAft>
                      </a:pPr>
                      <a:r>
                        <a:rPr lang="es-ES" sz="1100">
                          <a:effectLst/>
                        </a:rPr>
                        <a:t>50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0,0126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0,008847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dirty="0">
                          <a:effectLst/>
                        </a:rPr>
                        <a:t>29,7857143</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339592">
                <a:tc>
                  <a:txBody>
                    <a:bodyPr/>
                    <a:lstStyle/>
                    <a:p>
                      <a:pPr algn="ctr">
                        <a:lnSpc>
                          <a:spcPct val="107000"/>
                        </a:lnSpc>
                        <a:spcAft>
                          <a:spcPts val="0"/>
                        </a:spcAft>
                      </a:pPr>
                      <a:r>
                        <a:rPr lang="es-ES" sz="1100">
                          <a:effectLst/>
                        </a:rPr>
                        <a:t>80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0,0049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0,0041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16,3265306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356572">
                <a:tc>
                  <a:txBody>
                    <a:bodyPr/>
                    <a:lstStyle/>
                    <a:p>
                      <a:pPr algn="ctr">
                        <a:lnSpc>
                          <a:spcPct val="107000"/>
                        </a:lnSpc>
                        <a:spcAft>
                          <a:spcPts val="0"/>
                        </a:spcAft>
                      </a:pPr>
                      <a:r>
                        <a:rPr lang="es-ES" sz="1100">
                          <a:effectLst/>
                        </a:rPr>
                        <a:t>110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0,00233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0,0041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dirty="0">
                          <a:effectLst/>
                        </a:rPr>
                        <a:t>-75,9656652</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3669568274"/>
              </p:ext>
            </p:extLst>
          </p:nvPr>
        </p:nvGraphicFramePr>
        <p:xfrm>
          <a:off x="4072366" y="3665022"/>
          <a:ext cx="4965309" cy="2735776"/>
        </p:xfrm>
        <a:graphic>
          <a:graphicData uri="http://schemas.openxmlformats.org/drawingml/2006/table">
            <a:tbl>
              <a:tblPr firstRow="1" firstCol="1" bandRow="1">
                <a:tableStyleId>{5C22544A-7EE6-4342-B048-85BDC9FD1C3A}</a:tableStyleId>
              </a:tblPr>
              <a:tblGrid>
                <a:gridCol w="1000070">
                  <a:extLst>
                    <a:ext uri="{9D8B030D-6E8A-4147-A177-3AD203B41FA5}">
                      <a16:colId xmlns:a16="http://schemas.microsoft.com/office/drawing/2014/main" val="20000"/>
                    </a:ext>
                  </a:extLst>
                </a:gridCol>
                <a:gridCol w="1438342">
                  <a:extLst>
                    <a:ext uri="{9D8B030D-6E8A-4147-A177-3AD203B41FA5}">
                      <a16:colId xmlns:a16="http://schemas.microsoft.com/office/drawing/2014/main" val="20001"/>
                    </a:ext>
                  </a:extLst>
                </a:gridCol>
                <a:gridCol w="1181792">
                  <a:extLst>
                    <a:ext uri="{9D8B030D-6E8A-4147-A177-3AD203B41FA5}">
                      <a16:colId xmlns:a16="http://schemas.microsoft.com/office/drawing/2014/main" val="20002"/>
                    </a:ext>
                  </a:extLst>
                </a:gridCol>
                <a:gridCol w="1345105">
                  <a:extLst>
                    <a:ext uri="{9D8B030D-6E8A-4147-A177-3AD203B41FA5}">
                      <a16:colId xmlns:a16="http://schemas.microsoft.com/office/drawing/2014/main" val="20003"/>
                    </a:ext>
                  </a:extLst>
                </a:gridCol>
              </a:tblGrid>
              <a:tr h="352462">
                <a:tc gridSpan="4">
                  <a:txBody>
                    <a:bodyPr/>
                    <a:lstStyle/>
                    <a:p>
                      <a:pPr algn="ctr">
                        <a:lnSpc>
                          <a:spcPct val="107000"/>
                        </a:lnSpc>
                        <a:spcAft>
                          <a:spcPts val="0"/>
                        </a:spcAft>
                      </a:pPr>
                      <a:r>
                        <a:rPr lang="es-ES" sz="1100">
                          <a:effectLst/>
                        </a:rPr>
                        <a:t>Viscosidad de los aceites de palma y jatropha.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35678">
                <a:tc>
                  <a:txBody>
                    <a:bodyPr/>
                    <a:lstStyle/>
                    <a:p>
                      <a:pPr algn="ctr">
                        <a:lnSpc>
                          <a:spcPct val="107000"/>
                        </a:lnSpc>
                        <a:spcAft>
                          <a:spcPts val="0"/>
                        </a:spcAft>
                      </a:pPr>
                      <a:r>
                        <a:rPr lang="es-ES" sz="1100">
                          <a:effectLst/>
                        </a:rPr>
                        <a:t>Temperatura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jatropha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palma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S" sz="1100">
                        <a:effectLst/>
                        <a:latin typeface="Calibri" panose="020F0502020204030204" pitchFamily="34" charset="0"/>
                      </a:endParaRPr>
                    </a:p>
                  </a:txBody>
                  <a:tcPr marL="44450" marR="44450" marT="0" marB="0" anchor="b"/>
                </a:tc>
                <a:extLst>
                  <a:ext uri="{0D108BD9-81ED-4DB2-BD59-A6C34878D82A}">
                    <a16:rowId xmlns:a16="http://schemas.microsoft.com/office/drawing/2014/main" val="10001"/>
                  </a:ext>
                </a:extLst>
              </a:tr>
              <a:tr h="352462">
                <a:tc>
                  <a:txBody>
                    <a:bodyPr/>
                    <a:lstStyle/>
                    <a:p>
                      <a:pPr algn="ctr">
                        <a:lnSpc>
                          <a:spcPct val="107000"/>
                        </a:lnSpc>
                        <a:spcAft>
                          <a:spcPts val="0"/>
                        </a:spcAft>
                      </a:pPr>
                      <a:r>
                        <a:rPr lang="es-ES" sz="1100">
                          <a:effectLst/>
                        </a:rPr>
                        <a:t>ºC</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Pa*seg</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Pa*seg</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335678">
                <a:tc>
                  <a:txBody>
                    <a:bodyPr/>
                    <a:lstStyle/>
                    <a:p>
                      <a:pPr algn="ctr">
                        <a:lnSpc>
                          <a:spcPct val="107000"/>
                        </a:lnSpc>
                        <a:spcAft>
                          <a:spcPts val="0"/>
                        </a:spcAft>
                      </a:pPr>
                      <a:r>
                        <a:rPr lang="es-ES" sz="1100">
                          <a:effectLst/>
                        </a:rPr>
                        <a:t>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0,0763059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S" sz="1100">
                        <a:effectLst/>
                        <a:latin typeface="Calibri" panose="020F0502020204030204" pitchFamily="34" charset="0"/>
                      </a:endParaRPr>
                    </a:p>
                  </a:txBody>
                  <a:tcPr marL="44450" marR="44450" marT="0" marB="0" anchor="b"/>
                </a:tc>
                <a:tc>
                  <a:txBody>
                    <a:bodyPr/>
                    <a:lstStyle/>
                    <a:p>
                      <a:pPr>
                        <a:lnSpc>
                          <a:spcPct val="107000"/>
                        </a:lnSpc>
                      </a:pPr>
                      <a:endParaRPr lang="es-ES" sz="1100">
                        <a:effectLst/>
                        <a:latin typeface="Calibri" panose="020F0502020204030204" pitchFamily="34" charset="0"/>
                      </a:endParaRPr>
                    </a:p>
                  </a:txBody>
                  <a:tcPr marL="44450" marR="44450" marT="0" marB="0" anchor="b"/>
                </a:tc>
                <a:extLst>
                  <a:ext uri="{0D108BD9-81ED-4DB2-BD59-A6C34878D82A}">
                    <a16:rowId xmlns:a16="http://schemas.microsoft.com/office/drawing/2014/main" val="10003"/>
                  </a:ext>
                </a:extLst>
              </a:tr>
              <a:tr h="335678">
                <a:tc>
                  <a:txBody>
                    <a:bodyPr/>
                    <a:lstStyle/>
                    <a:p>
                      <a:pPr algn="ctr">
                        <a:lnSpc>
                          <a:spcPct val="107000"/>
                        </a:lnSpc>
                        <a:spcAft>
                          <a:spcPts val="0"/>
                        </a:spcAft>
                      </a:pPr>
                      <a:r>
                        <a:rPr lang="es-ES" sz="1100">
                          <a:effectLst/>
                        </a:rPr>
                        <a:t>20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0,0496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S" sz="1100">
                        <a:effectLst/>
                        <a:latin typeface="Calibri" panose="020F0502020204030204" pitchFamily="34" charset="0"/>
                      </a:endParaRPr>
                    </a:p>
                  </a:txBody>
                  <a:tcPr marL="44450" marR="44450" marT="0" marB="0" anchor="b"/>
                </a:tc>
                <a:tc>
                  <a:txBody>
                    <a:bodyPr/>
                    <a:lstStyle/>
                    <a:p>
                      <a:pPr>
                        <a:lnSpc>
                          <a:spcPct val="107000"/>
                        </a:lnSpc>
                      </a:pPr>
                      <a:endParaRPr lang="es-ES" sz="1100">
                        <a:effectLst/>
                        <a:latin typeface="Calibri" panose="020F0502020204030204" pitchFamily="34" charset="0"/>
                      </a:endParaRPr>
                    </a:p>
                  </a:txBody>
                  <a:tcPr marL="44450" marR="44450" marT="0" marB="0" anchor="b"/>
                </a:tc>
                <a:extLst>
                  <a:ext uri="{0D108BD9-81ED-4DB2-BD59-A6C34878D82A}">
                    <a16:rowId xmlns:a16="http://schemas.microsoft.com/office/drawing/2014/main" val="10004"/>
                  </a:ext>
                </a:extLst>
              </a:tr>
              <a:tr h="335678">
                <a:tc>
                  <a:txBody>
                    <a:bodyPr/>
                    <a:lstStyle/>
                    <a:p>
                      <a:pPr algn="ctr">
                        <a:lnSpc>
                          <a:spcPct val="107000"/>
                        </a:lnSpc>
                        <a:spcAft>
                          <a:spcPts val="0"/>
                        </a:spcAft>
                      </a:pPr>
                      <a:r>
                        <a:rPr lang="es-ES" sz="1100">
                          <a:effectLst/>
                        </a:rPr>
                        <a:t>50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0,0160653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0,0126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21,57009206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335678">
                <a:tc>
                  <a:txBody>
                    <a:bodyPr/>
                    <a:lstStyle/>
                    <a:p>
                      <a:pPr algn="ctr">
                        <a:lnSpc>
                          <a:spcPct val="107000"/>
                        </a:lnSpc>
                        <a:spcAft>
                          <a:spcPts val="0"/>
                        </a:spcAft>
                      </a:pPr>
                      <a:r>
                        <a:rPr lang="es-ES" sz="1100">
                          <a:effectLst/>
                        </a:rPr>
                        <a:t>80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0,00441278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0,0049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-11,04111241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352462">
                <a:tc>
                  <a:txBody>
                    <a:bodyPr/>
                    <a:lstStyle/>
                    <a:p>
                      <a:pPr algn="ctr">
                        <a:lnSpc>
                          <a:spcPct val="107000"/>
                        </a:lnSpc>
                        <a:spcAft>
                          <a:spcPts val="0"/>
                        </a:spcAft>
                      </a:pPr>
                      <a:r>
                        <a:rPr lang="es-ES" sz="1100">
                          <a:effectLst/>
                        </a:rPr>
                        <a:t>110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0,0023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a:effectLst/>
                        </a:rPr>
                        <a:t>0,00233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100" dirty="0">
                          <a:effectLst/>
                        </a:rPr>
                        <a:t>-1,304347826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314965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80544" y="0"/>
            <a:ext cx="8911687" cy="1280890"/>
          </a:xfrm>
        </p:spPr>
        <p:txBody>
          <a:bodyPr/>
          <a:lstStyle/>
          <a:p>
            <a:r>
              <a:rPr lang="es-ES" b="1" dirty="0"/>
              <a:t>Barrido de temperatura del aceite de jatropha.</a:t>
            </a:r>
            <a:endParaRPr lang="es-ES" dirty="0"/>
          </a:p>
        </p:txBody>
      </p:sp>
      <p:sp>
        <p:nvSpPr>
          <p:cNvPr id="3" name="Marcador de contenido 2"/>
          <p:cNvSpPr>
            <a:spLocks noGrp="1"/>
          </p:cNvSpPr>
          <p:nvPr>
            <p:ph idx="1"/>
          </p:nvPr>
        </p:nvSpPr>
        <p:spPr/>
        <p:txBody>
          <a:bodyPr/>
          <a:lstStyle/>
          <a:p>
            <a:endParaRPr lang="es-ES"/>
          </a:p>
        </p:txBody>
      </p:sp>
      <p:graphicFrame>
        <p:nvGraphicFramePr>
          <p:cNvPr id="4" name="Gráfico 3"/>
          <p:cNvGraphicFramePr/>
          <p:nvPr>
            <p:extLst>
              <p:ext uri="{D42A27DB-BD31-4B8C-83A1-F6EECF244321}">
                <p14:modId xmlns:p14="http://schemas.microsoft.com/office/powerpoint/2010/main" val="4068243604"/>
              </p:ext>
            </p:extLst>
          </p:nvPr>
        </p:nvGraphicFramePr>
        <p:xfrm>
          <a:off x="1616149" y="1280890"/>
          <a:ext cx="10164725" cy="54388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40699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29400" y="0"/>
            <a:ext cx="8911687" cy="1280890"/>
          </a:xfrm>
        </p:spPr>
        <p:txBody>
          <a:bodyPr/>
          <a:lstStyle/>
          <a:p>
            <a:r>
              <a:rPr lang="es-ES" b="1" dirty="0" smtClean="0"/>
              <a:t>Barrido de temperatura del aceite de jatropha desde 50ºC.</a:t>
            </a:r>
            <a:endParaRPr lang="es-ES"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78671730"/>
              </p:ext>
            </p:extLst>
          </p:nvPr>
        </p:nvGraphicFramePr>
        <p:xfrm>
          <a:off x="882502" y="1280890"/>
          <a:ext cx="10785127" cy="55771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1901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Alcance del proyecto</a:t>
            </a:r>
            <a:endParaRPr lang="es-ES" b="1" dirty="0"/>
          </a:p>
        </p:txBody>
      </p:sp>
      <p:sp>
        <p:nvSpPr>
          <p:cNvPr id="3" name="Marcador de contenido 2"/>
          <p:cNvSpPr>
            <a:spLocks noGrp="1"/>
          </p:cNvSpPr>
          <p:nvPr>
            <p:ph idx="1"/>
          </p:nvPr>
        </p:nvSpPr>
        <p:spPr>
          <a:xfrm>
            <a:off x="2115239" y="1388125"/>
            <a:ext cx="9389373" cy="4968608"/>
          </a:xfrm>
        </p:spPr>
        <p:txBody>
          <a:bodyPr>
            <a:noAutofit/>
          </a:bodyPr>
          <a:lstStyle/>
          <a:p>
            <a:pPr algn="just"/>
            <a:r>
              <a:rPr lang="es-ES" sz="2100" b="1" dirty="0"/>
              <a:t>El presente proyecto tiene como alcance caracterizar el comportamiento reológico de los aceites vegetales de: </a:t>
            </a:r>
            <a:r>
              <a:rPr lang="es-ES" sz="2100" b="1" dirty="0" err="1"/>
              <a:t>Elaeis</a:t>
            </a:r>
            <a:r>
              <a:rPr lang="es-ES" sz="2100" b="1" dirty="0"/>
              <a:t> </a:t>
            </a:r>
            <a:r>
              <a:rPr lang="es-ES" sz="2100" b="1" dirty="0" err="1"/>
              <a:t>Guineensis</a:t>
            </a:r>
            <a:r>
              <a:rPr lang="es-ES" sz="2100" b="1" dirty="0"/>
              <a:t> (Palma Africana), </a:t>
            </a:r>
            <a:r>
              <a:rPr lang="es-ES" sz="2100" b="1" dirty="0" err="1"/>
              <a:t>Elaeis</a:t>
            </a:r>
            <a:r>
              <a:rPr lang="es-ES" sz="2100" b="1" dirty="0"/>
              <a:t> </a:t>
            </a:r>
            <a:r>
              <a:rPr lang="es-ES" sz="2100" b="1" dirty="0" err="1"/>
              <a:t>Guineensis</a:t>
            </a:r>
            <a:r>
              <a:rPr lang="es-ES" sz="2100" b="1" dirty="0"/>
              <a:t> (Palmiste africano o Coquito integral de Palma), Jatropha Curcas L (Piñón), producidos en el Ecuador.</a:t>
            </a:r>
          </a:p>
          <a:p>
            <a:pPr algn="just"/>
            <a:r>
              <a:rPr lang="es-ES" sz="2100" b="1" dirty="0"/>
              <a:t>Estos aceites </a:t>
            </a:r>
            <a:r>
              <a:rPr lang="es-ES" sz="2100" b="1" dirty="0" smtClean="0"/>
              <a:t>fueron </a:t>
            </a:r>
            <a:r>
              <a:rPr lang="es-ES" sz="2100" b="1" dirty="0"/>
              <a:t>sometidos a diferentes condiciones de trabajo mediante la variación de parámetros como:</a:t>
            </a:r>
          </a:p>
          <a:p>
            <a:pPr lvl="0" algn="just"/>
            <a:r>
              <a:rPr lang="es-ES" sz="2100" b="1" dirty="0"/>
              <a:t>Temperatura de operación.</a:t>
            </a:r>
          </a:p>
          <a:p>
            <a:pPr lvl="0" algn="just"/>
            <a:r>
              <a:rPr lang="es-ES" sz="2100" b="1" dirty="0"/>
              <a:t>Velocidad de cizallamiento</a:t>
            </a:r>
            <a:r>
              <a:rPr lang="es-ES" sz="2100" b="1" dirty="0" smtClean="0"/>
              <a:t>.</a:t>
            </a:r>
            <a:endParaRPr lang="es-ES" sz="2100" b="1" dirty="0"/>
          </a:p>
          <a:p>
            <a:pPr lvl="0" algn="just"/>
            <a:r>
              <a:rPr lang="es-ES" sz="2100" b="1" dirty="0"/>
              <a:t>Porcentaje de deformación.</a:t>
            </a:r>
          </a:p>
          <a:p>
            <a:pPr algn="just"/>
            <a:endParaRPr lang="es-ES" sz="2100" b="1" dirty="0" smtClean="0"/>
          </a:p>
          <a:p>
            <a:pPr algn="just"/>
            <a:r>
              <a:rPr lang="es-ES" sz="2100" b="1" dirty="0" smtClean="0"/>
              <a:t>Estos aceites fueron </a:t>
            </a:r>
            <a:r>
              <a:rPr lang="es-ES" sz="2100" b="1" dirty="0"/>
              <a:t>analizados en el reómetro Discovery </a:t>
            </a:r>
            <a:r>
              <a:rPr lang="es-ES" sz="2100" b="1" dirty="0" err="1"/>
              <a:t>Hybrid</a:t>
            </a:r>
            <a:r>
              <a:rPr lang="es-ES" sz="2100" b="1" dirty="0"/>
              <a:t> </a:t>
            </a:r>
            <a:r>
              <a:rPr lang="es-ES" sz="2100" b="1" dirty="0" err="1"/>
              <a:t>Rheometer</a:t>
            </a:r>
            <a:r>
              <a:rPr lang="es-ES" sz="2100" b="1" dirty="0"/>
              <a:t> HR-2, máquina ubicada en el laboratorio de mecánica de fluidos</a:t>
            </a:r>
          </a:p>
        </p:txBody>
      </p:sp>
    </p:spTree>
    <p:extLst>
      <p:ext uri="{BB962C8B-B14F-4D97-AF65-F5344CB8AC3E}">
        <p14:creationId xmlns:p14="http://schemas.microsoft.com/office/powerpoint/2010/main" val="37278504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71929" y="305132"/>
            <a:ext cx="8915400" cy="3777622"/>
          </a:xfrm>
        </p:spPr>
        <p:txBody>
          <a:bodyPr/>
          <a:lstStyle/>
          <a:p>
            <a:pPr algn="just"/>
            <a:r>
              <a:rPr lang="es-ES" sz="2100" b="1" dirty="0"/>
              <a:t>En todos los casos de los ensayos de barrido de temperatura del aceite de jatropha a diferentes velocidades de cizalla se observa que la viscosidad disminuye al menos un 90%, la viscosidad inicial de la viscosidad final. </a:t>
            </a:r>
          </a:p>
          <a:p>
            <a:pPr algn="just"/>
            <a:r>
              <a:rPr lang="es-ES" sz="2100" b="1" dirty="0"/>
              <a:t>Las curvas que más asemejan su comportamiento son las que se representa el ensayo a una velocidad de cizalla de 49000 (1/</a:t>
            </a:r>
            <a:r>
              <a:rPr lang="es-ES" sz="2100" b="1" dirty="0" err="1"/>
              <a:t>seg</a:t>
            </a:r>
            <a:r>
              <a:rPr lang="es-ES" sz="2100" b="1" dirty="0"/>
              <a:t>) y a una velocidad de cizalla de 10000 (1/</a:t>
            </a:r>
            <a:r>
              <a:rPr lang="es-ES" sz="2100" b="1" dirty="0" err="1"/>
              <a:t>seg</a:t>
            </a:r>
            <a:r>
              <a:rPr lang="es-ES" sz="2100" b="1" dirty="0"/>
              <a:t>). Se selecciona cinco puntos aleatorios y se comprueba que existe una variación promedio de 22.4 %</a:t>
            </a:r>
          </a:p>
        </p:txBody>
      </p:sp>
      <p:graphicFrame>
        <p:nvGraphicFramePr>
          <p:cNvPr id="2" name="Tabla 1"/>
          <p:cNvGraphicFramePr>
            <a:graphicFrameLocks noGrp="1"/>
          </p:cNvGraphicFramePr>
          <p:nvPr>
            <p:extLst>
              <p:ext uri="{D42A27DB-BD31-4B8C-83A1-F6EECF244321}">
                <p14:modId xmlns:p14="http://schemas.microsoft.com/office/powerpoint/2010/main" val="1062741268"/>
              </p:ext>
            </p:extLst>
          </p:nvPr>
        </p:nvGraphicFramePr>
        <p:xfrm>
          <a:off x="1990802" y="3441624"/>
          <a:ext cx="9367588" cy="2646145"/>
        </p:xfrm>
        <a:graphic>
          <a:graphicData uri="http://schemas.openxmlformats.org/drawingml/2006/table">
            <a:tbl>
              <a:tblPr firstRow="1" firstCol="1" bandRow="1">
                <a:tableStyleId>{5C22544A-7EE6-4342-B048-85BDC9FD1C3A}</a:tableStyleId>
              </a:tblPr>
              <a:tblGrid>
                <a:gridCol w="404521">
                  <a:extLst>
                    <a:ext uri="{9D8B030D-6E8A-4147-A177-3AD203B41FA5}">
                      <a16:colId xmlns:a16="http://schemas.microsoft.com/office/drawing/2014/main" val="20000"/>
                    </a:ext>
                  </a:extLst>
                </a:gridCol>
                <a:gridCol w="2298891">
                  <a:extLst>
                    <a:ext uri="{9D8B030D-6E8A-4147-A177-3AD203B41FA5}">
                      <a16:colId xmlns:a16="http://schemas.microsoft.com/office/drawing/2014/main" val="20001"/>
                    </a:ext>
                  </a:extLst>
                </a:gridCol>
                <a:gridCol w="2320785">
                  <a:extLst>
                    <a:ext uri="{9D8B030D-6E8A-4147-A177-3AD203B41FA5}">
                      <a16:colId xmlns:a16="http://schemas.microsoft.com/office/drawing/2014/main" val="20002"/>
                    </a:ext>
                  </a:extLst>
                </a:gridCol>
                <a:gridCol w="1916263">
                  <a:extLst>
                    <a:ext uri="{9D8B030D-6E8A-4147-A177-3AD203B41FA5}">
                      <a16:colId xmlns:a16="http://schemas.microsoft.com/office/drawing/2014/main" val="20003"/>
                    </a:ext>
                  </a:extLst>
                </a:gridCol>
                <a:gridCol w="2427128">
                  <a:extLst>
                    <a:ext uri="{9D8B030D-6E8A-4147-A177-3AD203B41FA5}">
                      <a16:colId xmlns:a16="http://schemas.microsoft.com/office/drawing/2014/main" val="20004"/>
                    </a:ext>
                  </a:extLst>
                </a:gridCol>
              </a:tblGrid>
              <a:tr h="524448">
                <a:tc gridSpan="5">
                  <a:txBody>
                    <a:bodyPr/>
                    <a:lstStyle/>
                    <a:p>
                      <a:pPr>
                        <a:lnSpc>
                          <a:spcPct val="107000"/>
                        </a:lnSpc>
                        <a:spcAft>
                          <a:spcPts val="0"/>
                        </a:spcAft>
                      </a:pPr>
                      <a:r>
                        <a:rPr lang="es-ES" sz="1200" dirty="0">
                          <a:effectLst/>
                        </a:rPr>
                        <a:t>Tabla </a:t>
                      </a:r>
                      <a:endParaRPr lang="es-ES" sz="1200" dirty="0" smtClean="0">
                        <a:effectLst/>
                      </a:endParaRPr>
                    </a:p>
                    <a:p>
                      <a:pPr>
                        <a:lnSpc>
                          <a:spcPct val="107000"/>
                        </a:lnSpc>
                        <a:spcAft>
                          <a:spcPts val="0"/>
                        </a:spcAft>
                      </a:pPr>
                      <a:r>
                        <a:rPr lang="es-ES" sz="1200" dirty="0" smtClean="0">
                          <a:effectLst/>
                        </a:rPr>
                        <a:t>Diferencia </a:t>
                      </a:r>
                      <a:r>
                        <a:rPr lang="es-ES" sz="1200" dirty="0">
                          <a:effectLst/>
                        </a:rPr>
                        <a:t>entre la viscosidad del aceite de jatropha a 49000 (1/</a:t>
                      </a:r>
                      <a:r>
                        <a:rPr lang="es-ES" sz="1200" dirty="0" err="1">
                          <a:effectLst/>
                        </a:rPr>
                        <a:t>seg</a:t>
                      </a:r>
                      <a:r>
                        <a:rPr lang="es-ES" sz="1200" dirty="0">
                          <a:effectLst/>
                        </a:rPr>
                        <a:t>) y a 10000(1/</a:t>
                      </a:r>
                      <a:r>
                        <a:rPr lang="es-ES" sz="1200" dirty="0" err="1">
                          <a:effectLst/>
                        </a:rPr>
                        <a:t>seg</a:t>
                      </a:r>
                      <a:r>
                        <a:rPr lang="es-ES" sz="1200" dirty="0">
                          <a:effectLst/>
                        </a:rPr>
                        <a:t>)</a:t>
                      </a:r>
                      <a:endParaRPr lang="es-ES" sz="1200" dirty="0">
                        <a:effectLst/>
                        <a:latin typeface="Times New Roman" panose="02020603050405020304" pitchFamily="18" charset="0"/>
                        <a:ea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783008">
                <a:tc>
                  <a:txBody>
                    <a:bodyPr/>
                    <a:lstStyle/>
                    <a:p>
                      <a:pPr algn="ctr">
                        <a:lnSpc>
                          <a:spcPct val="107000"/>
                        </a:lnSpc>
                        <a:spcAft>
                          <a:spcPts val="0"/>
                        </a:spcAft>
                      </a:pPr>
                      <a:r>
                        <a:rPr lang="en-US" sz="1200">
                          <a:effectLst/>
                        </a:rPr>
                        <a:t>Nº</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rPr>
                        <a:t>Velocidad de cizalla a 49000 (1/seg)</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Velocidad de cizalla 10000 (1/seg)</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Temperatura</a:t>
                      </a:r>
                      <a:br>
                        <a:rPr lang="en-US" sz="1200">
                          <a:effectLst/>
                        </a:rPr>
                      </a:br>
                      <a:r>
                        <a:rPr lang="en-US" sz="1200">
                          <a:effectLst/>
                        </a:rPr>
                        <a:t>ºC</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Porcentaje de disminución </a:t>
                      </a:r>
                      <a:br>
                        <a:rPr lang="en-US" sz="1200">
                          <a:effectLst/>
                        </a:rPr>
                      </a:br>
                      <a:r>
                        <a:rPr lang="en-US" sz="1200">
                          <a:effectLst/>
                        </a:rPr>
                        <a:t>%</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265212">
                <a:tc>
                  <a:txBody>
                    <a:bodyPr/>
                    <a:lstStyle/>
                    <a:p>
                      <a:pPr algn="ctr">
                        <a:lnSpc>
                          <a:spcPct val="107000"/>
                        </a:lnSpc>
                        <a:spcAft>
                          <a:spcPts val="0"/>
                        </a:spcAft>
                      </a:pPr>
                      <a:r>
                        <a:rPr lang="en-US" sz="1200">
                          <a:effectLst/>
                        </a:rPr>
                        <a:t>1</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0,00775497</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0,00966266</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70,8</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19,74</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265212">
                <a:tc>
                  <a:txBody>
                    <a:bodyPr/>
                    <a:lstStyle/>
                    <a:p>
                      <a:pPr algn="ctr">
                        <a:lnSpc>
                          <a:spcPct val="107000"/>
                        </a:lnSpc>
                        <a:spcAft>
                          <a:spcPts val="0"/>
                        </a:spcAft>
                      </a:pPr>
                      <a:r>
                        <a:rPr lang="en-US" sz="1200">
                          <a:effectLst/>
                        </a:rPr>
                        <a:t>2</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0,00641778</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0,00806689</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80,4</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20,44</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265212">
                <a:tc>
                  <a:txBody>
                    <a:bodyPr/>
                    <a:lstStyle/>
                    <a:p>
                      <a:pPr algn="ctr">
                        <a:lnSpc>
                          <a:spcPct val="107000"/>
                        </a:lnSpc>
                        <a:spcAft>
                          <a:spcPts val="0"/>
                        </a:spcAft>
                      </a:pPr>
                      <a:r>
                        <a:rPr lang="en-US" sz="1200">
                          <a:effectLst/>
                        </a:rPr>
                        <a:t>3</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0,00546512</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0,00695078</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90,4</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21,37</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265212">
                <a:tc>
                  <a:txBody>
                    <a:bodyPr/>
                    <a:lstStyle/>
                    <a:p>
                      <a:pPr algn="ctr">
                        <a:lnSpc>
                          <a:spcPct val="107000"/>
                        </a:lnSpc>
                        <a:spcAft>
                          <a:spcPts val="0"/>
                        </a:spcAft>
                      </a:pPr>
                      <a:r>
                        <a:rPr lang="en-US" sz="1200">
                          <a:effectLst/>
                        </a:rPr>
                        <a:t>4</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0,00466999</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0,006199</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100,4</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24,67</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277841">
                <a:tc>
                  <a:txBody>
                    <a:bodyPr/>
                    <a:lstStyle/>
                    <a:p>
                      <a:pPr algn="ctr">
                        <a:lnSpc>
                          <a:spcPct val="107000"/>
                        </a:lnSpc>
                        <a:spcAft>
                          <a:spcPts val="0"/>
                        </a:spcAft>
                      </a:pPr>
                      <a:r>
                        <a:rPr lang="en-US" sz="1200">
                          <a:effectLst/>
                        </a:rPr>
                        <a:t>5</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0,00411517</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0,00557247</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109,9</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dirty="0">
                          <a:effectLst/>
                        </a:rPr>
                        <a:t>26,15</a:t>
                      </a:r>
                      <a:endParaRPr lang="es-ES"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819744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35187579"/>
              </p:ext>
            </p:extLst>
          </p:nvPr>
        </p:nvGraphicFramePr>
        <p:xfrm>
          <a:off x="2086149" y="1233885"/>
          <a:ext cx="8743431" cy="3888957"/>
        </p:xfrm>
        <a:graphic>
          <a:graphicData uri="http://schemas.openxmlformats.org/drawingml/2006/table">
            <a:tbl>
              <a:tblPr firstRow="1" firstCol="1" bandRow="1">
                <a:tableStyleId>{5C22544A-7EE6-4342-B048-85BDC9FD1C3A}</a:tableStyleId>
              </a:tblPr>
              <a:tblGrid>
                <a:gridCol w="1504494">
                  <a:extLst>
                    <a:ext uri="{9D8B030D-6E8A-4147-A177-3AD203B41FA5}">
                      <a16:colId xmlns:a16="http://schemas.microsoft.com/office/drawing/2014/main" val="20000"/>
                    </a:ext>
                  </a:extLst>
                </a:gridCol>
                <a:gridCol w="1229636">
                  <a:extLst>
                    <a:ext uri="{9D8B030D-6E8A-4147-A177-3AD203B41FA5}">
                      <a16:colId xmlns:a16="http://schemas.microsoft.com/office/drawing/2014/main" val="20001"/>
                    </a:ext>
                  </a:extLst>
                </a:gridCol>
                <a:gridCol w="1367548">
                  <a:extLst>
                    <a:ext uri="{9D8B030D-6E8A-4147-A177-3AD203B41FA5}">
                      <a16:colId xmlns:a16="http://schemas.microsoft.com/office/drawing/2014/main" val="20002"/>
                    </a:ext>
                  </a:extLst>
                </a:gridCol>
                <a:gridCol w="1503531">
                  <a:extLst>
                    <a:ext uri="{9D8B030D-6E8A-4147-A177-3AD203B41FA5}">
                      <a16:colId xmlns:a16="http://schemas.microsoft.com/office/drawing/2014/main" val="20003"/>
                    </a:ext>
                  </a:extLst>
                </a:gridCol>
                <a:gridCol w="1503531">
                  <a:extLst>
                    <a:ext uri="{9D8B030D-6E8A-4147-A177-3AD203B41FA5}">
                      <a16:colId xmlns:a16="http://schemas.microsoft.com/office/drawing/2014/main" val="20004"/>
                    </a:ext>
                  </a:extLst>
                </a:gridCol>
                <a:gridCol w="1634691">
                  <a:extLst>
                    <a:ext uri="{9D8B030D-6E8A-4147-A177-3AD203B41FA5}">
                      <a16:colId xmlns:a16="http://schemas.microsoft.com/office/drawing/2014/main" val="20005"/>
                    </a:ext>
                  </a:extLst>
                </a:gridCol>
              </a:tblGrid>
              <a:tr h="676850">
                <a:tc gridSpan="6">
                  <a:txBody>
                    <a:bodyPr/>
                    <a:lstStyle/>
                    <a:p>
                      <a:pPr>
                        <a:lnSpc>
                          <a:spcPct val="107000"/>
                        </a:lnSpc>
                        <a:spcAft>
                          <a:spcPts val="0"/>
                        </a:spcAft>
                      </a:pPr>
                      <a:r>
                        <a:rPr lang="es-ES" sz="1200" dirty="0" smtClean="0">
                          <a:effectLst/>
                        </a:rPr>
                        <a:t>Tabla.</a:t>
                      </a:r>
                      <a:r>
                        <a:rPr lang="es-ES" sz="1200" baseline="0" dirty="0" smtClean="0">
                          <a:effectLst/>
                        </a:rPr>
                        <a:t> </a:t>
                      </a:r>
                      <a:r>
                        <a:rPr lang="es-ES" sz="1200" dirty="0" smtClean="0">
                          <a:effectLst/>
                        </a:rPr>
                        <a:t>Disminución </a:t>
                      </a:r>
                      <a:r>
                        <a:rPr lang="es-ES" sz="1200" dirty="0">
                          <a:effectLst/>
                        </a:rPr>
                        <a:t>de la viscosidad a través del barrido de temperatura para cada </a:t>
                      </a:r>
                      <a:r>
                        <a:rPr lang="es-ES" sz="1200" dirty="0" smtClean="0">
                          <a:effectLst/>
                        </a:rPr>
                        <a:t>ensayo, </a:t>
                      </a:r>
                      <a:r>
                        <a:rPr lang="es-ES" sz="1200" dirty="0">
                          <a:effectLst/>
                        </a:rPr>
                        <a:t>jatropha.</a:t>
                      </a:r>
                      <a:endParaRPr lang="es-ES" sz="120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1027619">
                <a:tc>
                  <a:txBody>
                    <a:bodyPr/>
                    <a:lstStyle/>
                    <a:p>
                      <a:pPr algn="ctr">
                        <a:lnSpc>
                          <a:spcPct val="107000"/>
                        </a:lnSpc>
                        <a:spcAft>
                          <a:spcPts val="0"/>
                        </a:spcAft>
                      </a:pPr>
                      <a:r>
                        <a:rPr lang="en-US" sz="1200">
                          <a:effectLst/>
                        </a:rPr>
                        <a:t>Barrido de temperatura</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Viscosidad inicial </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Temperatura inicial</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Viscosidad final</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Temperatura  final</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Porcentaje de disminución</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375458">
                <a:tc>
                  <a:txBody>
                    <a:bodyPr/>
                    <a:lstStyle/>
                    <a:p>
                      <a:pPr algn="ctr">
                        <a:lnSpc>
                          <a:spcPct val="107000"/>
                        </a:lnSpc>
                        <a:spcAft>
                          <a:spcPts val="0"/>
                        </a:spcAft>
                      </a:pPr>
                      <a:r>
                        <a:rPr lang="en-US" sz="1200">
                          <a:effectLst/>
                        </a:rPr>
                        <a:t>(1/seg)</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(Pa*seg)</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(ºC)</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(Pa*seg)</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(ºC)</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358393">
                <a:tc>
                  <a:txBody>
                    <a:bodyPr/>
                    <a:lstStyle/>
                    <a:p>
                      <a:pPr algn="ctr">
                        <a:lnSpc>
                          <a:spcPct val="107000"/>
                        </a:lnSpc>
                        <a:spcAft>
                          <a:spcPts val="0"/>
                        </a:spcAft>
                      </a:pPr>
                      <a:r>
                        <a:rPr lang="en-US" sz="1200">
                          <a:effectLst/>
                        </a:rPr>
                        <a:t>10</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0,102855</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10</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0,00446825</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110</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95,66</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358393">
                <a:tc>
                  <a:txBody>
                    <a:bodyPr/>
                    <a:lstStyle/>
                    <a:p>
                      <a:pPr algn="ctr">
                        <a:lnSpc>
                          <a:spcPct val="107000"/>
                        </a:lnSpc>
                        <a:spcAft>
                          <a:spcPts val="0"/>
                        </a:spcAft>
                      </a:pPr>
                      <a:r>
                        <a:rPr lang="en-US" sz="1200">
                          <a:effectLst/>
                        </a:rPr>
                        <a:t>100</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0,0966145</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10</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0,00885887</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110</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90,83</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358393">
                <a:tc>
                  <a:txBody>
                    <a:bodyPr/>
                    <a:lstStyle/>
                    <a:p>
                      <a:pPr algn="ctr">
                        <a:lnSpc>
                          <a:spcPct val="107000"/>
                        </a:lnSpc>
                        <a:spcAft>
                          <a:spcPts val="0"/>
                        </a:spcAft>
                      </a:pPr>
                      <a:r>
                        <a:rPr lang="en-US" sz="1200">
                          <a:effectLst/>
                        </a:rPr>
                        <a:t>1000</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0,130625</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10</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0,0046611</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110</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96,43</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358393">
                <a:tc>
                  <a:txBody>
                    <a:bodyPr/>
                    <a:lstStyle/>
                    <a:p>
                      <a:pPr algn="ctr">
                        <a:lnSpc>
                          <a:spcPct val="107000"/>
                        </a:lnSpc>
                        <a:spcAft>
                          <a:spcPts val="0"/>
                        </a:spcAft>
                      </a:pPr>
                      <a:r>
                        <a:rPr lang="en-US" sz="1200">
                          <a:effectLst/>
                        </a:rPr>
                        <a:t>10000</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0,0745257</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10</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0,00557247</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110</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92,52</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375458">
                <a:tc>
                  <a:txBody>
                    <a:bodyPr/>
                    <a:lstStyle/>
                    <a:p>
                      <a:pPr algn="ctr">
                        <a:lnSpc>
                          <a:spcPct val="107000"/>
                        </a:lnSpc>
                        <a:spcAft>
                          <a:spcPts val="0"/>
                        </a:spcAft>
                      </a:pPr>
                      <a:r>
                        <a:rPr lang="en-US" sz="1200">
                          <a:effectLst/>
                        </a:rPr>
                        <a:t>490000</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0,0562795</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10</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0,00411517</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110</a:t>
                      </a:r>
                      <a:endParaRPr lang="es-ES"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dirty="0">
                          <a:effectLst/>
                        </a:rPr>
                        <a:t>92,69</a:t>
                      </a:r>
                      <a:endParaRPr lang="es-ES" sz="12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976860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6116" y="0"/>
            <a:ext cx="8911687" cy="1280890"/>
          </a:xfrm>
        </p:spPr>
        <p:txBody>
          <a:bodyPr/>
          <a:lstStyle/>
          <a:p>
            <a:r>
              <a:rPr lang="es-ES" b="1" dirty="0"/>
              <a:t>Barrido de temperatura del aceite de </a:t>
            </a:r>
            <a:r>
              <a:rPr lang="es-ES" b="1" dirty="0" smtClean="0"/>
              <a:t>palma.</a:t>
            </a:r>
            <a:endParaRPr lang="es-ES" dirty="0"/>
          </a:p>
        </p:txBody>
      </p:sp>
      <p:sp>
        <p:nvSpPr>
          <p:cNvPr id="3" name="Marcador de contenido 2"/>
          <p:cNvSpPr>
            <a:spLocks noGrp="1"/>
          </p:cNvSpPr>
          <p:nvPr>
            <p:ph idx="1"/>
          </p:nvPr>
        </p:nvSpPr>
        <p:spPr/>
        <p:txBody>
          <a:bodyPr/>
          <a:lstStyle/>
          <a:p>
            <a:endParaRPr lang="es-ES"/>
          </a:p>
        </p:txBody>
      </p:sp>
      <p:graphicFrame>
        <p:nvGraphicFramePr>
          <p:cNvPr id="4" name="Gráfico 3"/>
          <p:cNvGraphicFramePr/>
          <p:nvPr>
            <p:extLst>
              <p:ext uri="{D42A27DB-BD31-4B8C-83A1-F6EECF244321}">
                <p14:modId xmlns:p14="http://schemas.microsoft.com/office/powerpoint/2010/main" val="3954159592"/>
              </p:ext>
            </p:extLst>
          </p:nvPr>
        </p:nvGraphicFramePr>
        <p:xfrm>
          <a:off x="1679944" y="1280889"/>
          <a:ext cx="9377916" cy="5481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12699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1687" y="135012"/>
            <a:ext cx="8911687" cy="1280890"/>
          </a:xfrm>
        </p:spPr>
        <p:txBody>
          <a:bodyPr/>
          <a:lstStyle/>
          <a:p>
            <a:r>
              <a:rPr lang="es-ES" b="1" dirty="0"/>
              <a:t>Barrido de temperatura del aceite de </a:t>
            </a:r>
            <a:r>
              <a:rPr lang="es-ES" b="1" dirty="0" smtClean="0"/>
              <a:t>palma desde 50ºC.</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79156405"/>
              </p:ext>
            </p:extLst>
          </p:nvPr>
        </p:nvGraphicFramePr>
        <p:xfrm>
          <a:off x="1095153" y="1415902"/>
          <a:ext cx="10823945" cy="54420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15702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25686" y="304800"/>
            <a:ext cx="8915400" cy="6393712"/>
          </a:xfrm>
        </p:spPr>
        <p:txBody>
          <a:bodyPr>
            <a:normAutofit/>
          </a:bodyPr>
          <a:lstStyle/>
          <a:p>
            <a:pPr algn="just"/>
            <a:r>
              <a:rPr lang="es-ES" sz="2100" b="1" dirty="0"/>
              <a:t>C</a:t>
            </a:r>
            <a:r>
              <a:rPr lang="es-ES" sz="2100" b="1" dirty="0" smtClean="0"/>
              <a:t>abe </a:t>
            </a:r>
            <a:r>
              <a:rPr lang="es-ES" sz="2100" b="1" dirty="0"/>
              <a:t>recalcar que la viscosidad del aceite de palma no supera una disminución de la viscosidad </a:t>
            </a:r>
            <a:r>
              <a:rPr lang="es-ES" sz="2100" b="1" dirty="0" smtClean="0"/>
              <a:t>cercana al </a:t>
            </a:r>
            <a:r>
              <a:rPr lang="es-ES" sz="2100" b="1" dirty="0"/>
              <a:t>90% como era el caso del aceite de jatropha</a:t>
            </a:r>
            <a:r>
              <a:rPr lang="es-ES" sz="2100" b="1" dirty="0" smtClean="0"/>
              <a:t>.</a:t>
            </a:r>
          </a:p>
          <a:p>
            <a:pPr algn="just"/>
            <a:r>
              <a:rPr lang="es-ES" sz="2100" b="1" dirty="0"/>
              <a:t>S</a:t>
            </a:r>
            <a:r>
              <a:rPr lang="es-ES" sz="2100" b="1" dirty="0" smtClean="0"/>
              <a:t>e </a:t>
            </a:r>
            <a:r>
              <a:rPr lang="es-ES" sz="2100" b="1" dirty="0"/>
              <a:t>analizan cinco puntos aleatorios de la rampa de 49000 (1/</a:t>
            </a:r>
            <a:r>
              <a:rPr lang="es-ES" sz="2100" b="1" dirty="0" err="1"/>
              <a:t>seg</a:t>
            </a:r>
            <a:r>
              <a:rPr lang="es-ES" sz="2100" b="1" dirty="0"/>
              <a:t>) y 10000 (1/</a:t>
            </a:r>
            <a:r>
              <a:rPr lang="es-ES" sz="2100" b="1" dirty="0" err="1"/>
              <a:t>seg</a:t>
            </a:r>
            <a:r>
              <a:rPr lang="es-ES" sz="2100" b="1" dirty="0"/>
              <a:t>) del aceite a diferentes temperaturas, como resultado se obtuvo que la rampa desarrollada a una velocidad de cizalla de 49000 (1/</a:t>
            </a:r>
            <a:r>
              <a:rPr lang="es-ES" sz="2100" b="1" dirty="0" err="1"/>
              <a:t>seg</a:t>
            </a:r>
            <a:r>
              <a:rPr lang="es-ES" sz="2100" b="1" dirty="0"/>
              <a:t>) es un promedio de 74.18% menos viscosa</a:t>
            </a:r>
            <a:r>
              <a:rPr lang="es-ES" sz="2100" b="1" dirty="0" smtClean="0"/>
              <a:t>.</a:t>
            </a:r>
          </a:p>
          <a:p>
            <a:pPr algn="just"/>
            <a:r>
              <a:rPr lang="es-ES" sz="2100" b="1" dirty="0"/>
              <a:t>L</a:t>
            </a:r>
            <a:r>
              <a:rPr lang="es-ES" sz="2100" b="1" dirty="0" smtClean="0"/>
              <a:t>as </a:t>
            </a:r>
            <a:r>
              <a:rPr lang="es-ES" sz="2100" b="1" dirty="0"/>
              <a:t>rampas de barrido de temperatura con velocidades de cizalla de 10000 (1/</a:t>
            </a:r>
            <a:r>
              <a:rPr lang="es-ES" sz="2100" b="1" dirty="0" err="1"/>
              <a:t>seg</a:t>
            </a:r>
            <a:r>
              <a:rPr lang="es-ES" sz="2100" b="1" dirty="0"/>
              <a:t>) y 1000 (1/</a:t>
            </a:r>
            <a:r>
              <a:rPr lang="es-ES" sz="2100" b="1" dirty="0" err="1"/>
              <a:t>seg</a:t>
            </a:r>
            <a:r>
              <a:rPr lang="es-ES" sz="2100" b="1" dirty="0"/>
              <a:t>) se puede observar claramente que el comportamiento de la viscosidad es casi el mismo, solo en la parte final de la rampa se puede observar que la viscosidad del aceite de palma con velocidad de cizalla de 10000 (1/</a:t>
            </a:r>
            <a:r>
              <a:rPr lang="es-ES" sz="2100" b="1" dirty="0" err="1"/>
              <a:t>seg</a:t>
            </a:r>
            <a:r>
              <a:rPr lang="es-ES" sz="2100" b="1" dirty="0"/>
              <a:t>) es inferior un promedio de 15% a la viscosidad del aceite sometido a 1000 (1/</a:t>
            </a:r>
            <a:r>
              <a:rPr lang="es-ES" sz="2100" b="1" dirty="0" err="1"/>
              <a:t>seg</a:t>
            </a:r>
            <a:r>
              <a:rPr lang="es-ES" sz="2100" b="1" dirty="0"/>
              <a:t>).</a:t>
            </a:r>
          </a:p>
          <a:p>
            <a:endParaRPr lang="es-ES" dirty="0"/>
          </a:p>
        </p:txBody>
      </p:sp>
    </p:spTree>
    <p:extLst>
      <p:ext uri="{BB962C8B-B14F-4D97-AF65-F5344CB8AC3E}">
        <p14:creationId xmlns:p14="http://schemas.microsoft.com/office/powerpoint/2010/main" val="30184658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21055" y="156278"/>
            <a:ext cx="8911687" cy="1280890"/>
          </a:xfrm>
        </p:spPr>
        <p:txBody>
          <a:bodyPr/>
          <a:lstStyle/>
          <a:p>
            <a:r>
              <a:rPr lang="es-ES" b="1" dirty="0"/>
              <a:t>Barrido de temperatura del aceite de </a:t>
            </a:r>
            <a:r>
              <a:rPr lang="es-ES" b="1" dirty="0" smtClean="0"/>
              <a:t>palmiste a partir de 50ºC</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84769107"/>
              </p:ext>
            </p:extLst>
          </p:nvPr>
        </p:nvGraphicFramePr>
        <p:xfrm>
          <a:off x="723013" y="1298946"/>
          <a:ext cx="11153553" cy="55590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49635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a:bodyPr>
          <a:lstStyle/>
          <a:p>
            <a:pPr algn="just"/>
            <a:r>
              <a:rPr lang="es-ES" sz="2100" b="1" dirty="0"/>
              <a:t>S</a:t>
            </a:r>
            <a:r>
              <a:rPr lang="es-ES" sz="2100" b="1" dirty="0" smtClean="0"/>
              <a:t>e </a:t>
            </a:r>
            <a:r>
              <a:rPr lang="es-ES" sz="2100" b="1" dirty="0"/>
              <a:t>compara la viscosidad inicial y final del aceite después de la elaboración de cada rampa de barrido de temperatura. El aceite de palmiste disminuye en promedio su viscosidad en un 95.7% .</a:t>
            </a:r>
          </a:p>
          <a:p>
            <a:pPr algn="just"/>
            <a:r>
              <a:rPr lang="es-ES" sz="2100" b="1" dirty="0"/>
              <a:t>S</a:t>
            </a:r>
            <a:r>
              <a:rPr lang="es-ES" sz="2100" b="1" dirty="0" smtClean="0"/>
              <a:t>e </a:t>
            </a:r>
            <a:r>
              <a:rPr lang="es-ES" sz="2100" b="1" dirty="0"/>
              <a:t>observa que el aceite de palmiste sometido a una velocidad de cizalla de 49000 (1/</a:t>
            </a:r>
            <a:r>
              <a:rPr lang="es-ES" sz="2100" b="1" dirty="0" err="1"/>
              <a:t>seg</a:t>
            </a:r>
            <a:r>
              <a:rPr lang="es-ES" sz="2100" b="1" dirty="0"/>
              <a:t>) es en promedio 47.7 % menos viscoso que la rampa a 10000 (1/</a:t>
            </a:r>
            <a:r>
              <a:rPr lang="es-ES" sz="2100" b="1" dirty="0" err="1"/>
              <a:t>seg</a:t>
            </a:r>
            <a:r>
              <a:rPr lang="es-ES" sz="2100" b="1" dirty="0"/>
              <a:t>)</a:t>
            </a:r>
          </a:p>
          <a:p>
            <a:pPr algn="just"/>
            <a:r>
              <a:rPr lang="es-ES" sz="2100" b="1" dirty="0"/>
              <a:t>E</a:t>
            </a:r>
            <a:r>
              <a:rPr lang="es-ES" sz="2100" b="1" dirty="0" smtClean="0"/>
              <a:t>l </a:t>
            </a:r>
            <a:r>
              <a:rPr lang="es-ES" sz="2100" b="1" dirty="0"/>
              <a:t>aceite de palmiste sometido a una velocidad de cizalla de 10000 (1/</a:t>
            </a:r>
            <a:r>
              <a:rPr lang="es-ES" sz="2100" b="1" dirty="0" err="1"/>
              <a:t>seg</a:t>
            </a:r>
            <a:r>
              <a:rPr lang="es-ES" sz="2100" b="1" dirty="0"/>
              <a:t>) es en promedio 80.48 % menos viscoso que la rampa a 1000 (1/</a:t>
            </a:r>
            <a:r>
              <a:rPr lang="es-ES" sz="2100" b="1" dirty="0" err="1"/>
              <a:t>seg</a:t>
            </a:r>
            <a:r>
              <a:rPr lang="es-ES" sz="2100" b="1" dirty="0"/>
              <a:t>).</a:t>
            </a:r>
          </a:p>
        </p:txBody>
      </p:sp>
    </p:spTree>
    <p:extLst>
      <p:ext uri="{BB962C8B-B14F-4D97-AF65-F5344CB8AC3E}">
        <p14:creationId xmlns:p14="http://schemas.microsoft.com/office/powerpoint/2010/main" val="33742015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10747" y="230372"/>
            <a:ext cx="8915400" cy="3777622"/>
          </a:xfrm>
        </p:spPr>
        <p:txBody>
          <a:bodyPr/>
          <a:lstStyle/>
          <a:p>
            <a:pPr algn="just"/>
            <a:r>
              <a:rPr lang="es-ES" sz="2100" b="1" dirty="0"/>
              <a:t>E</a:t>
            </a:r>
            <a:r>
              <a:rPr lang="es-ES" sz="2100" b="1" dirty="0" smtClean="0"/>
              <a:t>l </a:t>
            </a:r>
            <a:r>
              <a:rPr lang="es-ES" sz="2100" b="1" dirty="0"/>
              <a:t>aceite de jatropha su viscosidad disminuye un  67.30%, el aceite de palma disminuye su viscosidad en un 84.60% y el palmiste disminuye en un 89.98 %. </a:t>
            </a:r>
          </a:p>
          <a:p>
            <a:pPr algn="just"/>
            <a:r>
              <a:rPr lang="es-ES" sz="2100" b="1" dirty="0"/>
              <a:t>Al final del barrido de temperatura el aceite de jatropha es 47.04% más viscoso que el aceite de palmiste y 88.37% más viscoso que el aceite de palma, mientras que el aceite de palmiste es 78.04% más viscoso que el aceite de palma. </a:t>
            </a:r>
          </a:p>
          <a:p>
            <a:endParaRPr lang="es-ES" dirty="0"/>
          </a:p>
        </p:txBody>
      </p:sp>
      <p:graphicFrame>
        <p:nvGraphicFramePr>
          <p:cNvPr id="4" name="Gráfico 3"/>
          <p:cNvGraphicFramePr/>
          <p:nvPr>
            <p:extLst>
              <p:ext uri="{D42A27DB-BD31-4B8C-83A1-F6EECF244321}">
                <p14:modId xmlns:p14="http://schemas.microsoft.com/office/powerpoint/2010/main" val="2806900687"/>
              </p:ext>
            </p:extLst>
          </p:nvPr>
        </p:nvGraphicFramePr>
        <p:xfrm>
          <a:off x="2934586" y="2711303"/>
          <a:ext cx="6772939" cy="41466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58220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21379" y="326065"/>
            <a:ext cx="8915400" cy="3777622"/>
          </a:xfrm>
        </p:spPr>
        <p:txBody>
          <a:bodyPr>
            <a:normAutofit/>
          </a:bodyPr>
          <a:lstStyle/>
          <a:p>
            <a:pPr algn="just"/>
            <a:r>
              <a:rPr lang="es-ES" sz="2100" b="1" dirty="0" smtClean="0"/>
              <a:t>El aceite de jatropha </a:t>
            </a:r>
            <a:r>
              <a:rPr lang="es-ES" sz="2100" b="1" dirty="0"/>
              <a:t>presenta una disminución de su viscosidad en un 57.48%, el palmiste en 81.12% mientras que la palma disminuye su viscosidad en 85.85% entre los puntos tomados a 50ºC y 110ºC.</a:t>
            </a:r>
          </a:p>
          <a:p>
            <a:pPr algn="just"/>
            <a:r>
              <a:rPr lang="es-ES" sz="2100" b="1" dirty="0"/>
              <a:t>La viscosidad de  la jatropha a 110ºC es 97.54% más viscosa que el aceite de palma y de palmiste y estos a esa temperatura tienen prácticamente la misma viscosidad</a:t>
            </a:r>
          </a:p>
        </p:txBody>
      </p:sp>
      <p:graphicFrame>
        <p:nvGraphicFramePr>
          <p:cNvPr id="4" name="Gráfico 3"/>
          <p:cNvGraphicFramePr/>
          <p:nvPr>
            <p:extLst>
              <p:ext uri="{D42A27DB-BD31-4B8C-83A1-F6EECF244321}">
                <p14:modId xmlns:p14="http://schemas.microsoft.com/office/powerpoint/2010/main" val="828450698"/>
              </p:ext>
            </p:extLst>
          </p:nvPr>
        </p:nvGraphicFramePr>
        <p:xfrm>
          <a:off x="3104707" y="2732566"/>
          <a:ext cx="6836735" cy="41254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07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6236" y="368928"/>
            <a:ext cx="8911687" cy="1280890"/>
          </a:xfrm>
        </p:spPr>
        <p:txBody>
          <a:bodyPr/>
          <a:lstStyle/>
          <a:p>
            <a:r>
              <a:rPr lang="en-US" b="1" dirty="0" err="1"/>
              <a:t>Ensayos</a:t>
            </a:r>
            <a:r>
              <a:rPr lang="en-US" b="1" dirty="0"/>
              <a:t> de </a:t>
            </a:r>
            <a:r>
              <a:rPr lang="en-US" b="1" dirty="0" err="1"/>
              <a:t>barrido</a:t>
            </a:r>
            <a:r>
              <a:rPr lang="en-US" b="1" dirty="0"/>
              <a:t> de </a:t>
            </a:r>
            <a:r>
              <a:rPr lang="en-US" b="1" dirty="0" err="1"/>
              <a:t>amplitud</a:t>
            </a:r>
            <a:r>
              <a:rPr lang="en-US" b="1" dirty="0"/>
              <a:t> al </a:t>
            </a:r>
            <a:r>
              <a:rPr lang="en-US" b="1" dirty="0" err="1"/>
              <a:t>aceite</a:t>
            </a:r>
            <a:r>
              <a:rPr lang="en-US" b="1" dirty="0"/>
              <a:t> de jatropha, </a:t>
            </a:r>
            <a:r>
              <a:rPr lang="en-US" b="1" dirty="0" err="1"/>
              <a:t>palma</a:t>
            </a:r>
            <a:r>
              <a:rPr lang="en-US" b="1" dirty="0"/>
              <a:t> y palmiste.</a:t>
            </a:r>
            <a:endParaRPr lang="es-ES" b="1" dirty="0"/>
          </a:p>
        </p:txBody>
      </p:sp>
      <p:sp>
        <p:nvSpPr>
          <p:cNvPr id="3" name="Marcador de contenido 2"/>
          <p:cNvSpPr>
            <a:spLocks noGrp="1"/>
          </p:cNvSpPr>
          <p:nvPr>
            <p:ph idx="1"/>
          </p:nvPr>
        </p:nvSpPr>
        <p:spPr>
          <a:xfrm>
            <a:off x="1972523" y="1857153"/>
            <a:ext cx="8915400" cy="4681869"/>
          </a:xfrm>
        </p:spPr>
        <p:txBody>
          <a:bodyPr>
            <a:noAutofit/>
          </a:bodyPr>
          <a:lstStyle/>
          <a:p>
            <a:pPr algn="just"/>
            <a:r>
              <a:rPr lang="es-ES" sz="2100" b="1" dirty="0"/>
              <a:t>E</a:t>
            </a:r>
            <a:r>
              <a:rPr lang="es-ES" sz="2100" b="1" dirty="0" smtClean="0"/>
              <a:t>ste </a:t>
            </a:r>
            <a:r>
              <a:rPr lang="es-ES" sz="2100" b="1" dirty="0"/>
              <a:t>ensayo es realizado pare determinar si el fluido cambia de estructura interna a sólida o tienen un comportamiento elástico. En el ensayo se ilustran dos gráficas, el módulo de almacenamiento G´ y el módulo de pérdida G´´. El módulo de almacenamiento representa el grado de comportamiento elástico es decir la energía que se almacena de forma reversible mediante fuerzas de restauración. Por el contrario el módulo de pérdida nos indica la cantidad de comportamiento viscoso, es decir la energía </a:t>
            </a:r>
            <a:r>
              <a:rPr lang="es-ES" sz="2100" b="1" dirty="0" smtClean="0"/>
              <a:t>que </a:t>
            </a:r>
            <a:r>
              <a:rPr lang="es-ES" sz="2100" b="1" dirty="0"/>
              <a:t>se disipa irreversiblemente debido al flujo viscoso</a:t>
            </a:r>
            <a:r>
              <a:rPr lang="es-ES" sz="2100" b="1" dirty="0" smtClean="0"/>
              <a:t>.</a:t>
            </a:r>
          </a:p>
          <a:p>
            <a:pPr algn="just"/>
            <a:endParaRPr lang="es-ES" sz="2100" b="1" dirty="0"/>
          </a:p>
          <a:p>
            <a:pPr algn="just"/>
            <a:r>
              <a:rPr lang="es-ES" sz="2100" b="1" dirty="0"/>
              <a:t>Si el módulo de almacenamiento tiene valores más altos que el módulo de pérdida,  el fluido tiene un comportamiento elástico, si sucede lo contrario el fluido tiene un comportamiento viscoso</a:t>
            </a:r>
          </a:p>
        </p:txBody>
      </p:sp>
    </p:spTree>
    <p:extLst>
      <p:ext uri="{BB962C8B-B14F-4D97-AF65-F5344CB8AC3E}">
        <p14:creationId xmlns:p14="http://schemas.microsoft.com/office/powerpoint/2010/main" val="2500949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Justificación</a:t>
            </a:r>
          </a:p>
        </p:txBody>
      </p:sp>
      <p:sp>
        <p:nvSpPr>
          <p:cNvPr id="3" name="Marcador de contenido 2"/>
          <p:cNvSpPr>
            <a:spLocks noGrp="1"/>
          </p:cNvSpPr>
          <p:nvPr>
            <p:ph idx="1"/>
          </p:nvPr>
        </p:nvSpPr>
        <p:spPr/>
        <p:txBody>
          <a:bodyPr>
            <a:normAutofit/>
          </a:bodyPr>
          <a:lstStyle/>
          <a:p>
            <a:pPr algn="just"/>
            <a:r>
              <a:rPr lang="es-ES" sz="2100" b="1" dirty="0"/>
              <a:t>El Ecuador es un país de con muchos recursos naturales y mucha producción agrícola, es de suma importancia investigar las características reológicas de los aceites con mayor factibilidad de ser producidos en este país y los aceites vegetales que ya se están implementando en proyectos industriales </a:t>
            </a:r>
            <a:endParaRPr lang="es-ES" sz="2100" b="1" dirty="0" smtClean="0"/>
          </a:p>
          <a:p>
            <a:pPr algn="just"/>
            <a:endParaRPr lang="es-ES" sz="2100" b="1" dirty="0"/>
          </a:p>
          <a:p>
            <a:pPr algn="just"/>
            <a:r>
              <a:rPr lang="es-ES" sz="2100" b="1" dirty="0"/>
              <a:t>Buscar nuevas alternativas de materia prima o fuentes de desarrollo para generar una fuente tecnológica y campos de empleo</a:t>
            </a:r>
          </a:p>
          <a:p>
            <a:pPr algn="just"/>
            <a:endParaRPr lang="es-ES" sz="2100" b="1" dirty="0"/>
          </a:p>
        </p:txBody>
      </p:sp>
    </p:spTree>
    <p:extLst>
      <p:ext uri="{BB962C8B-B14F-4D97-AF65-F5344CB8AC3E}">
        <p14:creationId xmlns:p14="http://schemas.microsoft.com/office/powerpoint/2010/main" val="21414489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dirty="0"/>
          </a:p>
        </p:txBody>
      </p:sp>
      <p:graphicFrame>
        <p:nvGraphicFramePr>
          <p:cNvPr id="4" name="Gráfico 3"/>
          <p:cNvGraphicFramePr/>
          <p:nvPr>
            <p:extLst>
              <p:ext uri="{D42A27DB-BD31-4B8C-83A1-F6EECF244321}">
                <p14:modId xmlns:p14="http://schemas.microsoft.com/office/powerpoint/2010/main" val="2763115620"/>
              </p:ext>
            </p:extLst>
          </p:nvPr>
        </p:nvGraphicFramePr>
        <p:xfrm>
          <a:off x="3124200" y="1"/>
          <a:ext cx="656206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91181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2020186" y="297712"/>
                <a:ext cx="9484426" cy="6411432"/>
              </a:xfrm>
            </p:spPr>
            <p:txBody>
              <a:bodyPr>
                <a:normAutofit/>
              </a:bodyPr>
              <a:lstStyle/>
              <a:p>
                <a:pPr algn="just"/>
                <a:r>
                  <a:rPr lang="es-ES" sz="2100" b="1" dirty="0"/>
                  <a:t>Al realizar los ensayos de barrido de amplitud estos ensayos sorprendentemente en todas las gráficas el módulo de almacenamiento es superior al módulo de perdida. </a:t>
                </a:r>
              </a:p>
              <a:p>
                <a:pPr algn="just"/>
                <a:r>
                  <a:rPr lang="es-ES" sz="2100" b="1" dirty="0"/>
                  <a:t>Esto supondría que el aceite tiene comportamiento </a:t>
                </a:r>
                <a:r>
                  <a:rPr lang="es-ES" sz="2100" b="1" dirty="0" err="1"/>
                  <a:t>viscoelástico</a:t>
                </a:r>
                <a:r>
                  <a:rPr lang="es-ES" sz="2100" b="1" dirty="0"/>
                  <a:t> y además tiene características de solido más que características de fluido líquido. </a:t>
                </a:r>
                <a:endParaRPr lang="es-ES" sz="2100" b="1" dirty="0" smtClean="0"/>
              </a:p>
              <a:p>
                <a:pPr algn="just"/>
                <a:r>
                  <a:rPr lang="es-ES" sz="2100" b="1" dirty="0"/>
                  <a:t>Para esclarecer este fenómeno utilizamos el número de Deborah. </a:t>
                </a:r>
              </a:p>
              <a:p>
                <a:pPr algn="just"/>
                <a:r>
                  <a:rPr lang="es-ES" sz="2100" b="1" dirty="0"/>
                  <a:t>Este  </a:t>
                </a:r>
                <a:r>
                  <a:rPr lang="es-ES" sz="2100" b="1" dirty="0" smtClean="0"/>
                  <a:t>número adimensional</a:t>
                </a:r>
                <a:r>
                  <a:rPr lang="es-ES" sz="2100" b="1" dirty="0"/>
                  <a:t> </a:t>
                </a:r>
                <a:r>
                  <a:rPr lang="es-ES" sz="2100" b="1" dirty="0" smtClean="0"/>
                  <a:t>es </a:t>
                </a:r>
                <a:r>
                  <a:rPr lang="es-ES" sz="2100" b="1" dirty="0"/>
                  <a:t>usado en reología para determinar cuán "fluido" es un material. Este se obtiene dividiendo el tiempo de respuesta para el tiempo de observación</a:t>
                </a:r>
              </a:p>
              <a:p>
                <a:pPr algn="just"/>
                <a:r>
                  <a:rPr lang="es-ES" sz="2100" b="1" dirty="0"/>
                  <a:t>Si el número de </a:t>
                </a:r>
                <a:r>
                  <a:rPr lang="es-ES" sz="2100" b="1" dirty="0" err="1"/>
                  <a:t>deborah</a:t>
                </a:r>
                <a:r>
                  <a:rPr lang="es-ES" sz="2100" b="1" dirty="0"/>
                  <a:t> es menor a 1 el fluido tiene un comportamiento líquido viscoso, si este número es mayor a 1, el fluido tiene un comportamiento sólido elástico.</a:t>
                </a:r>
              </a:p>
              <a:p>
                <a:endParaRPr lang="es-ES" dirty="0" smtClean="0"/>
              </a:p>
              <a:p>
                <a:pPr algn="just"/>
                <a14:m>
                  <m:oMath xmlns:m="http://schemas.openxmlformats.org/officeDocument/2006/math">
                    <m:r>
                      <a:rPr lang="es-ES" sz="2100" b="1" i="1">
                        <a:latin typeface="Cambria Math" panose="02040503050406030204" pitchFamily="18" charset="0"/>
                      </a:rPr>
                      <m:t>𝑫𝒆</m:t>
                    </m:r>
                    <m:r>
                      <a:rPr lang="es-ES" sz="2100" b="1" i="1">
                        <a:latin typeface="Cambria Math" panose="02040503050406030204" pitchFamily="18" charset="0"/>
                      </a:rPr>
                      <m:t>= </m:t>
                    </m:r>
                    <m:f>
                      <m:fPr>
                        <m:ctrlPr>
                          <a:rPr lang="es-ES" sz="2100" b="1" i="1">
                            <a:latin typeface="Cambria Math" panose="02040503050406030204" pitchFamily="18" charset="0"/>
                          </a:rPr>
                        </m:ctrlPr>
                      </m:fPr>
                      <m:num>
                        <m:r>
                          <a:rPr lang="es-ES" sz="2100" b="1" i="1">
                            <a:latin typeface="Cambria Math" panose="02040503050406030204" pitchFamily="18" charset="0"/>
                          </a:rPr>
                          <m:t>𝒕𝒊𝒆𝒎𝒑𝒐</m:t>
                        </m:r>
                        <m:r>
                          <a:rPr lang="es-ES" sz="2100" b="1" i="1">
                            <a:latin typeface="Cambria Math" panose="02040503050406030204" pitchFamily="18" charset="0"/>
                          </a:rPr>
                          <m:t> </m:t>
                        </m:r>
                        <m:r>
                          <a:rPr lang="es-ES" sz="2100" b="1" i="1">
                            <a:latin typeface="Cambria Math" panose="02040503050406030204" pitchFamily="18" charset="0"/>
                          </a:rPr>
                          <m:t>𝒅𝒆</m:t>
                        </m:r>
                        <m:r>
                          <a:rPr lang="es-ES" sz="2100" b="1" i="1">
                            <a:latin typeface="Cambria Math" panose="02040503050406030204" pitchFamily="18" charset="0"/>
                          </a:rPr>
                          <m:t> </m:t>
                        </m:r>
                        <m:r>
                          <a:rPr lang="es-ES" sz="2100" b="1" i="1">
                            <a:latin typeface="Cambria Math" panose="02040503050406030204" pitchFamily="18" charset="0"/>
                          </a:rPr>
                          <m:t>𝒓𝒆𝒑𝒖𝒆𝒔𝒕𝒂</m:t>
                        </m:r>
                        <m:r>
                          <a:rPr lang="es-ES" sz="2100" b="1" i="1">
                            <a:latin typeface="Cambria Math" panose="02040503050406030204" pitchFamily="18" charset="0"/>
                          </a:rPr>
                          <m:t> </m:t>
                        </m:r>
                        <m:d>
                          <m:dPr>
                            <m:ctrlPr>
                              <a:rPr lang="es-ES" sz="2100" b="1" i="1">
                                <a:latin typeface="Cambria Math" panose="02040503050406030204" pitchFamily="18" charset="0"/>
                              </a:rPr>
                            </m:ctrlPr>
                          </m:dPr>
                          <m:e>
                            <m:r>
                              <a:rPr lang="es-ES" sz="2100" b="1" i="1">
                                <a:latin typeface="Cambria Math" panose="02040503050406030204" pitchFamily="18" charset="0"/>
                              </a:rPr>
                              <m:t>𝒕𝒊𝒆𝒎𝒑𝒐</m:t>
                            </m:r>
                            <m:r>
                              <a:rPr lang="es-ES" sz="2100" b="1" i="1">
                                <a:latin typeface="Cambria Math" panose="02040503050406030204" pitchFamily="18" charset="0"/>
                              </a:rPr>
                              <m:t> </m:t>
                            </m:r>
                            <m:r>
                              <a:rPr lang="es-ES" sz="2100" b="1" i="1">
                                <a:latin typeface="Cambria Math" panose="02040503050406030204" pitchFamily="18" charset="0"/>
                              </a:rPr>
                              <m:t>𝒄𝒂𝒓𝒂𝒄𝒕𝒆𝒓𝒊𝒔𝒕𝒊𝒄𝒐</m:t>
                            </m:r>
                            <m:r>
                              <a:rPr lang="es-ES" sz="2100" b="1" i="1">
                                <a:latin typeface="Cambria Math" panose="02040503050406030204" pitchFamily="18" charset="0"/>
                              </a:rPr>
                              <m:t> </m:t>
                            </m:r>
                            <m:r>
                              <a:rPr lang="es-ES" sz="2100" b="1" i="1">
                                <a:latin typeface="Cambria Math" panose="02040503050406030204" pitchFamily="18" charset="0"/>
                              </a:rPr>
                              <m:t>𝒅𝒆</m:t>
                            </m:r>
                            <m:r>
                              <a:rPr lang="es-ES" sz="2100" b="1" i="1">
                                <a:latin typeface="Cambria Math" panose="02040503050406030204" pitchFamily="18" charset="0"/>
                              </a:rPr>
                              <m:t> </m:t>
                            </m:r>
                            <m:r>
                              <a:rPr lang="es-ES" sz="2100" b="1" i="1">
                                <a:latin typeface="Cambria Math" panose="02040503050406030204" pitchFamily="18" charset="0"/>
                              </a:rPr>
                              <m:t>𝒍𝒂</m:t>
                            </m:r>
                            <m:r>
                              <a:rPr lang="es-ES" sz="2100" b="1" i="1">
                                <a:latin typeface="Cambria Math" panose="02040503050406030204" pitchFamily="18" charset="0"/>
                              </a:rPr>
                              <m:t> </m:t>
                            </m:r>
                            <m:r>
                              <a:rPr lang="es-ES" sz="2100" b="1" i="1">
                                <a:latin typeface="Cambria Math" panose="02040503050406030204" pitchFamily="18" charset="0"/>
                              </a:rPr>
                              <m:t>𝒔𝒖𝒔𝒕𝒂𝒏𝒄𝒊𝒂</m:t>
                            </m:r>
                          </m:e>
                        </m:d>
                      </m:num>
                      <m:den>
                        <m:r>
                          <a:rPr lang="es-ES" sz="2100" b="1" i="1">
                            <a:latin typeface="Cambria Math" panose="02040503050406030204" pitchFamily="18" charset="0"/>
                          </a:rPr>
                          <m:t>𝒕𝒊𝒓𝒎𝒑𝒐</m:t>
                        </m:r>
                        <m:r>
                          <a:rPr lang="es-ES" sz="2100" b="1" i="1">
                            <a:latin typeface="Cambria Math" panose="02040503050406030204" pitchFamily="18" charset="0"/>
                          </a:rPr>
                          <m:t> </m:t>
                        </m:r>
                        <m:r>
                          <a:rPr lang="es-ES" sz="2100" b="1" i="1">
                            <a:latin typeface="Cambria Math" panose="02040503050406030204" pitchFamily="18" charset="0"/>
                          </a:rPr>
                          <m:t>𝒅𝒆</m:t>
                        </m:r>
                        <m:r>
                          <a:rPr lang="es-ES" sz="2100" b="1" i="1">
                            <a:latin typeface="Cambria Math" panose="02040503050406030204" pitchFamily="18" charset="0"/>
                          </a:rPr>
                          <m:t> </m:t>
                        </m:r>
                        <m:r>
                          <a:rPr lang="es-ES" sz="2100" b="1" i="1">
                            <a:latin typeface="Cambria Math" panose="02040503050406030204" pitchFamily="18" charset="0"/>
                          </a:rPr>
                          <m:t>𝒐𝒃𝒔𝒆𝒓𝒗𝒂𝒄𝒊</m:t>
                        </m:r>
                        <m:r>
                          <a:rPr lang="es-ES" sz="2100" b="1" i="1">
                            <a:latin typeface="Cambria Math" panose="02040503050406030204" pitchFamily="18" charset="0"/>
                          </a:rPr>
                          <m:t>ó</m:t>
                        </m:r>
                        <m:r>
                          <a:rPr lang="es-ES" sz="2100" b="1" i="1">
                            <a:latin typeface="Cambria Math" panose="02040503050406030204" pitchFamily="18" charset="0"/>
                          </a:rPr>
                          <m:t>𝒏</m:t>
                        </m:r>
                        <m:r>
                          <a:rPr lang="es-ES" sz="2100" b="1" i="1">
                            <a:latin typeface="Cambria Math" panose="02040503050406030204" pitchFamily="18" charset="0"/>
                          </a:rPr>
                          <m:t> (</m:t>
                        </m:r>
                        <m:r>
                          <a:rPr lang="es-ES" sz="2100" b="1" i="1">
                            <a:latin typeface="Cambria Math" panose="02040503050406030204" pitchFamily="18" charset="0"/>
                          </a:rPr>
                          <m:t>𝒕𝒊𝒆𝒎𝒑𝒐</m:t>
                        </m:r>
                        <m:r>
                          <a:rPr lang="es-ES" sz="2100" b="1" i="1">
                            <a:latin typeface="Cambria Math" panose="02040503050406030204" pitchFamily="18" charset="0"/>
                          </a:rPr>
                          <m:t> </m:t>
                        </m:r>
                        <m:r>
                          <a:rPr lang="es-ES" sz="2100" b="1" i="1">
                            <a:latin typeface="Cambria Math" panose="02040503050406030204" pitchFamily="18" charset="0"/>
                          </a:rPr>
                          <m:t>𝒅𝒆𝒍</m:t>
                        </m:r>
                        <m:r>
                          <a:rPr lang="es-ES" sz="2100" b="1" i="1">
                            <a:latin typeface="Cambria Math" panose="02040503050406030204" pitchFamily="18" charset="0"/>
                          </a:rPr>
                          <m:t> </m:t>
                        </m:r>
                        <m:r>
                          <a:rPr lang="es-ES" sz="2100" b="1" i="1">
                            <a:latin typeface="Cambria Math" panose="02040503050406030204" pitchFamily="18" charset="0"/>
                          </a:rPr>
                          <m:t>𝒆𝒙𝒑𝒆𝒓𝒊𝒎𝒆𝒏𝒕𝒐</m:t>
                        </m:r>
                        <m:r>
                          <a:rPr lang="es-ES" sz="2100" b="1" i="1">
                            <a:latin typeface="Cambria Math" panose="02040503050406030204" pitchFamily="18" charset="0"/>
                          </a:rPr>
                          <m:t>)</m:t>
                        </m:r>
                      </m:den>
                    </m:f>
                  </m:oMath>
                </a14:m>
                <a:endParaRPr lang="es-ES" sz="2100" b="1" dirty="0"/>
              </a:p>
              <a:p>
                <a:endParaRPr lang="es-E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2020186" y="297712"/>
                <a:ext cx="9484426" cy="6411432"/>
              </a:xfrm>
              <a:blipFill rotWithShape="0">
                <a:blip r:embed="rId2"/>
                <a:stretch>
                  <a:fillRect l="-643" t="-570" r="-771"/>
                </a:stretch>
              </a:blipFill>
            </p:spPr>
            <p:txBody>
              <a:bodyPr/>
              <a:lstStyle/>
              <a:p>
                <a:r>
                  <a:rPr lang="es-ES">
                    <a:noFill/>
                  </a:rPr>
                  <a:t> </a:t>
                </a:r>
              </a:p>
            </p:txBody>
          </p:sp>
        </mc:Fallback>
      </mc:AlternateContent>
    </p:spTree>
    <p:extLst>
      <p:ext uri="{BB962C8B-B14F-4D97-AF65-F5344CB8AC3E}">
        <p14:creationId xmlns:p14="http://schemas.microsoft.com/office/powerpoint/2010/main" val="24521030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876830" y="326064"/>
                <a:ext cx="8915400" cy="5702595"/>
              </a:xfrm>
            </p:spPr>
            <p:txBody>
              <a:bodyPr/>
              <a:lstStyle/>
              <a:p>
                <a:pPr algn="just"/>
                <a:r>
                  <a:rPr lang="es-ES" sz="2100" b="1" dirty="0"/>
                  <a:t>El tiempo característico de la sustancia “λ” se lo puede obtener dividiendo la viscosidad para el módulo predominante en el ensayo de amplitud.</a:t>
                </a:r>
              </a:p>
              <a:p>
                <a:pPr algn="just"/>
                <a14:m>
                  <m:oMath xmlns:m="http://schemas.openxmlformats.org/officeDocument/2006/math">
                    <m:r>
                      <a:rPr lang="es-ES" sz="2100" b="1" i="1">
                        <a:latin typeface="Cambria Math" panose="02040503050406030204" pitchFamily="18" charset="0"/>
                      </a:rPr>
                      <m:t>𝛌</m:t>
                    </m:r>
                    <m:r>
                      <a:rPr lang="es-ES" sz="2100" b="1">
                        <a:latin typeface="Cambria Math" panose="02040503050406030204" pitchFamily="18" charset="0"/>
                      </a:rPr>
                      <m:t>= </m:t>
                    </m:r>
                    <m:f>
                      <m:fPr>
                        <m:ctrlPr>
                          <a:rPr lang="es-ES" sz="2100" b="1" i="1">
                            <a:latin typeface="Cambria Math" panose="02040503050406030204" pitchFamily="18" charset="0"/>
                          </a:rPr>
                        </m:ctrlPr>
                      </m:fPr>
                      <m:num>
                        <m:r>
                          <a:rPr lang="es-ES" sz="2100" b="1" i="1">
                            <a:latin typeface="Cambria Math" panose="02040503050406030204" pitchFamily="18" charset="0"/>
                          </a:rPr>
                          <m:t>𝒏</m:t>
                        </m:r>
                      </m:num>
                      <m:den>
                        <m:r>
                          <a:rPr lang="es-ES" sz="2100" b="1" i="1">
                            <a:latin typeface="Cambria Math" panose="02040503050406030204" pitchFamily="18" charset="0"/>
                          </a:rPr>
                          <m:t>𝑮</m:t>
                        </m:r>
                      </m:den>
                    </m:f>
                  </m:oMath>
                </a14:m>
                <a:endParaRPr lang="es-ES" sz="2100" b="1" dirty="0"/>
              </a:p>
              <a:p>
                <a:endParaRPr lang="es-E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876830" y="326064"/>
                <a:ext cx="8915400" cy="5702595"/>
              </a:xfrm>
              <a:blipFill rotWithShape="0">
                <a:blip r:embed="rId2"/>
                <a:stretch>
                  <a:fillRect l="-752" t="-641" r="-821"/>
                </a:stretch>
              </a:blipFill>
            </p:spPr>
            <p:txBody>
              <a:bodyPr/>
              <a:lstStyle/>
              <a:p>
                <a:r>
                  <a:rPr lang="es-ES">
                    <a:noFill/>
                  </a:rPr>
                  <a:t> </a:t>
                </a:r>
              </a:p>
            </p:txBody>
          </p:sp>
        </mc:Fallback>
      </mc:AlternateContent>
      <p:graphicFrame>
        <p:nvGraphicFramePr>
          <p:cNvPr id="4" name="Tabla 3"/>
          <p:cNvGraphicFramePr>
            <a:graphicFrameLocks noGrp="1"/>
          </p:cNvGraphicFramePr>
          <p:nvPr>
            <p:extLst>
              <p:ext uri="{D42A27DB-BD31-4B8C-83A1-F6EECF244321}">
                <p14:modId xmlns:p14="http://schemas.microsoft.com/office/powerpoint/2010/main" val="139588748"/>
              </p:ext>
            </p:extLst>
          </p:nvPr>
        </p:nvGraphicFramePr>
        <p:xfrm>
          <a:off x="2222205" y="2012373"/>
          <a:ext cx="7602279" cy="4739299"/>
        </p:xfrm>
        <a:graphic>
          <a:graphicData uri="http://schemas.openxmlformats.org/drawingml/2006/table">
            <a:tbl>
              <a:tblPr firstRow="1" firstCol="1" bandRow="1">
                <a:tableStyleId>{5C22544A-7EE6-4342-B048-85BDC9FD1C3A}</a:tableStyleId>
              </a:tblPr>
              <a:tblGrid>
                <a:gridCol w="1250560">
                  <a:extLst>
                    <a:ext uri="{9D8B030D-6E8A-4147-A177-3AD203B41FA5}">
                      <a16:colId xmlns:a16="http://schemas.microsoft.com/office/drawing/2014/main" val="20000"/>
                    </a:ext>
                  </a:extLst>
                </a:gridCol>
                <a:gridCol w="975014">
                  <a:extLst>
                    <a:ext uri="{9D8B030D-6E8A-4147-A177-3AD203B41FA5}">
                      <a16:colId xmlns:a16="http://schemas.microsoft.com/office/drawing/2014/main" val="20001"/>
                    </a:ext>
                  </a:extLst>
                </a:gridCol>
                <a:gridCol w="1001705">
                  <a:extLst>
                    <a:ext uri="{9D8B030D-6E8A-4147-A177-3AD203B41FA5}">
                      <a16:colId xmlns:a16="http://schemas.microsoft.com/office/drawing/2014/main" val="20002"/>
                    </a:ext>
                  </a:extLst>
                </a:gridCol>
                <a:gridCol w="894939">
                  <a:extLst>
                    <a:ext uri="{9D8B030D-6E8A-4147-A177-3AD203B41FA5}">
                      <a16:colId xmlns:a16="http://schemas.microsoft.com/office/drawing/2014/main" val="20003"/>
                    </a:ext>
                  </a:extLst>
                </a:gridCol>
                <a:gridCol w="1072359">
                  <a:extLst>
                    <a:ext uri="{9D8B030D-6E8A-4147-A177-3AD203B41FA5}">
                      <a16:colId xmlns:a16="http://schemas.microsoft.com/office/drawing/2014/main" val="20004"/>
                    </a:ext>
                  </a:extLst>
                </a:gridCol>
                <a:gridCol w="1114749">
                  <a:extLst>
                    <a:ext uri="{9D8B030D-6E8A-4147-A177-3AD203B41FA5}">
                      <a16:colId xmlns:a16="http://schemas.microsoft.com/office/drawing/2014/main" val="20005"/>
                    </a:ext>
                  </a:extLst>
                </a:gridCol>
                <a:gridCol w="1292953">
                  <a:extLst>
                    <a:ext uri="{9D8B030D-6E8A-4147-A177-3AD203B41FA5}">
                      <a16:colId xmlns:a16="http://schemas.microsoft.com/office/drawing/2014/main" val="20006"/>
                    </a:ext>
                  </a:extLst>
                </a:gridCol>
              </a:tblGrid>
              <a:tr h="451139">
                <a:tc gridSpan="7">
                  <a:txBody>
                    <a:bodyPr/>
                    <a:lstStyle/>
                    <a:p>
                      <a:pPr>
                        <a:spcAft>
                          <a:spcPts val="0"/>
                        </a:spcAft>
                      </a:pPr>
                      <a:r>
                        <a:rPr lang="es-ES" sz="1000" dirty="0">
                          <a:effectLst/>
                        </a:rPr>
                        <a:t>Tabla 27</a:t>
                      </a:r>
                      <a:br>
                        <a:rPr lang="es-ES" sz="1000" dirty="0">
                          <a:effectLst/>
                        </a:rPr>
                      </a:br>
                      <a:r>
                        <a:rPr lang="es-ES" sz="1000" dirty="0">
                          <a:effectLst/>
                        </a:rPr>
                        <a:t>Parámetros analizados del barrido de amplitud del aceite de jatropha, a diferentes temperaturas y frecuencia angular de 600 rad/</a:t>
                      </a:r>
                      <a:r>
                        <a:rPr lang="es-ES" sz="1000" dirty="0" err="1">
                          <a:effectLst/>
                        </a:rPr>
                        <a:t>seg</a:t>
                      </a:r>
                      <a:r>
                        <a:rPr lang="es-ES" sz="1000" dirty="0">
                          <a:effectLst/>
                        </a:rPr>
                        <a:t>,</a:t>
                      </a:r>
                      <a:endParaRPr lang="es-ES" sz="1000" dirty="0">
                        <a:effectLst/>
                        <a:latin typeface="Times New Roman" panose="02020603050405020304" pitchFamily="18" charset="0"/>
                        <a:ea typeface="Times New Roman" panose="02020603050405020304" pitchFamily="18" charset="0"/>
                      </a:endParaRPr>
                    </a:p>
                  </a:txBody>
                  <a:tcPr marL="37641" marR="37641"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517127">
                <a:tc>
                  <a:txBody>
                    <a:bodyPr/>
                    <a:lstStyle/>
                    <a:p>
                      <a:pPr algn="ctr">
                        <a:spcAft>
                          <a:spcPts val="0"/>
                        </a:spcAft>
                      </a:pPr>
                      <a:r>
                        <a:rPr lang="en-US" sz="1000">
                          <a:effectLst/>
                        </a:rPr>
                        <a:t>Módulo de almacenamieto</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Viscosidad</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Frecuencia angular</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Tiempo de paso</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Temperatura </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s-ES" sz="1000">
                          <a:effectLst/>
                        </a:rPr>
                        <a:t>Tiempo característico de la sustancia</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Número de Deborah</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extLst>
                  <a:ext uri="{0D108BD9-81ED-4DB2-BD59-A6C34878D82A}">
                    <a16:rowId xmlns:a16="http://schemas.microsoft.com/office/drawing/2014/main" val="10001"/>
                  </a:ext>
                </a:extLst>
              </a:tr>
              <a:tr h="148135">
                <a:tc>
                  <a:txBody>
                    <a:bodyPr/>
                    <a:lstStyle/>
                    <a:p>
                      <a:pPr algn="ctr">
                        <a:spcAft>
                          <a:spcPts val="0"/>
                        </a:spcAft>
                      </a:pPr>
                      <a:r>
                        <a:rPr lang="en-US" sz="1000">
                          <a:effectLst/>
                        </a:rPr>
                        <a:t>Pa</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Pa * seg</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rad/s</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seg</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°C</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seg</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 </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extLst>
                  <a:ext uri="{0D108BD9-81ED-4DB2-BD59-A6C34878D82A}">
                    <a16:rowId xmlns:a16="http://schemas.microsoft.com/office/drawing/2014/main" val="10002"/>
                  </a:ext>
                </a:extLst>
              </a:tr>
              <a:tr h="254444">
                <a:tc>
                  <a:txBody>
                    <a:bodyPr/>
                    <a:lstStyle/>
                    <a:p>
                      <a:pPr algn="ctr">
                        <a:spcAft>
                          <a:spcPts val="0"/>
                        </a:spcAft>
                      </a:pPr>
                      <a:r>
                        <a:rPr lang="en-US" sz="1000">
                          <a:effectLst/>
                        </a:rPr>
                        <a:t>2339,16</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3,54</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600</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322,61</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109,98</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0,001513364</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4,69E-06</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extLst>
                  <a:ext uri="{0D108BD9-81ED-4DB2-BD59-A6C34878D82A}">
                    <a16:rowId xmlns:a16="http://schemas.microsoft.com/office/drawing/2014/main" val="10003"/>
                  </a:ext>
                </a:extLst>
              </a:tr>
              <a:tr h="254444">
                <a:tc>
                  <a:txBody>
                    <a:bodyPr/>
                    <a:lstStyle/>
                    <a:p>
                      <a:pPr algn="ctr">
                        <a:spcAft>
                          <a:spcPts val="0"/>
                        </a:spcAft>
                      </a:pPr>
                      <a:r>
                        <a:rPr lang="en-US" sz="1000">
                          <a:effectLst/>
                        </a:rPr>
                        <a:t>2265,46</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3,57</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600</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162,52</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110,01</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0,001575839</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9,70E-06</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extLst>
                  <a:ext uri="{0D108BD9-81ED-4DB2-BD59-A6C34878D82A}">
                    <a16:rowId xmlns:a16="http://schemas.microsoft.com/office/drawing/2014/main" val="10004"/>
                  </a:ext>
                </a:extLst>
              </a:tr>
              <a:tr h="254444">
                <a:tc>
                  <a:txBody>
                    <a:bodyPr/>
                    <a:lstStyle/>
                    <a:p>
                      <a:pPr algn="ctr">
                        <a:spcAft>
                          <a:spcPts val="0"/>
                        </a:spcAft>
                      </a:pPr>
                      <a:r>
                        <a:rPr lang="en-US" sz="1000">
                          <a:effectLst/>
                        </a:rPr>
                        <a:t>2334,78</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3,85</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600</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168,95</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110.,01</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0,001650691</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9,77E-06</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extLst>
                  <a:ext uri="{0D108BD9-81ED-4DB2-BD59-A6C34878D82A}">
                    <a16:rowId xmlns:a16="http://schemas.microsoft.com/office/drawing/2014/main" val="10005"/>
                  </a:ext>
                </a:extLst>
              </a:tr>
              <a:tr h="254444">
                <a:tc>
                  <a:txBody>
                    <a:bodyPr/>
                    <a:lstStyle/>
                    <a:p>
                      <a:pPr algn="ctr">
                        <a:spcAft>
                          <a:spcPts val="0"/>
                        </a:spcAft>
                      </a:pPr>
                      <a:r>
                        <a:rPr lang="en-US" sz="1000">
                          <a:effectLst/>
                        </a:rPr>
                        <a:t>1836,3</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4,17</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600</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123,37</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80,00</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0,002270871</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1,84E-05</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extLst>
                  <a:ext uri="{0D108BD9-81ED-4DB2-BD59-A6C34878D82A}">
                    <a16:rowId xmlns:a16="http://schemas.microsoft.com/office/drawing/2014/main" val="10006"/>
                  </a:ext>
                </a:extLst>
              </a:tr>
              <a:tr h="254444">
                <a:tc>
                  <a:txBody>
                    <a:bodyPr/>
                    <a:lstStyle/>
                    <a:p>
                      <a:pPr algn="ctr">
                        <a:spcAft>
                          <a:spcPts val="0"/>
                        </a:spcAft>
                      </a:pPr>
                      <a:r>
                        <a:rPr lang="en-US" sz="1000">
                          <a:effectLst/>
                        </a:rPr>
                        <a:t>1779,35</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4,09</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600</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842,25</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80,00</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0,002298592</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2,73E-06</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extLst>
                  <a:ext uri="{0D108BD9-81ED-4DB2-BD59-A6C34878D82A}">
                    <a16:rowId xmlns:a16="http://schemas.microsoft.com/office/drawing/2014/main" val="10007"/>
                  </a:ext>
                </a:extLst>
              </a:tr>
              <a:tr h="254444">
                <a:tc>
                  <a:txBody>
                    <a:bodyPr/>
                    <a:lstStyle/>
                    <a:p>
                      <a:pPr algn="ctr">
                        <a:spcAft>
                          <a:spcPts val="0"/>
                        </a:spcAft>
                      </a:pPr>
                      <a:r>
                        <a:rPr lang="en-US" sz="1000">
                          <a:effectLst/>
                        </a:rPr>
                        <a:t>1787,01</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4,12</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600</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321,21</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80,00</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0,002305527</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7,18E-06</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extLst>
                  <a:ext uri="{0D108BD9-81ED-4DB2-BD59-A6C34878D82A}">
                    <a16:rowId xmlns:a16="http://schemas.microsoft.com/office/drawing/2014/main" val="10008"/>
                  </a:ext>
                </a:extLst>
              </a:tr>
              <a:tr h="147749">
                <a:tc>
                  <a:txBody>
                    <a:bodyPr/>
                    <a:lstStyle/>
                    <a:p>
                      <a:pPr algn="ctr">
                        <a:spcAft>
                          <a:spcPts val="0"/>
                        </a:spcAft>
                      </a:pPr>
                      <a:r>
                        <a:rPr lang="en-US" sz="1000">
                          <a:effectLst/>
                        </a:rPr>
                        <a:t>2673,37</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4,18</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600</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387,35</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50,01</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0,00156357</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4,04E-06</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extLst>
                  <a:ext uri="{0D108BD9-81ED-4DB2-BD59-A6C34878D82A}">
                    <a16:rowId xmlns:a16="http://schemas.microsoft.com/office/drawing/2014/main" val="10009"/>
                  </a:ext>
                </a:extLst>
              </a:tr>
              <a:tr h="254444">
                <a:tc>
                  <a:txBody>
                    <a:bodyPr/>
                    <a:lstStyle/>
                    <a:p>
                      <a:pPr algn="ctr">
                        <a:spcAft>
                          <a:spcPts val="0"/>
                        </a:spcAft>
                      </a:pPr>
                      <a:r>
                        <a:rPr lang="en-US" sz="1000">
                          <a:effectLst/>
                        </a:rPr>
                        <a:t>2599,07</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4,23</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600</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103,79</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50,00</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0,001627505</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1,57E-05</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extLst>
                  <a:ext uri="{0D108BD9-81ED-4DB2-BD59-A6C34878D82A}">
                    <a16:rowId xmlns:a16="http://schemas.microsoft.com/office/drawing/2014/main" val="10010"/>
                  </a:ext>
                </a:extLst>
              </a:tr>
              <a:tr h="254444">
                <a:tc>
                  <a:txBody>
                    <a:bodyPr/>
                    <a:lstStyle/>
                    <a:p>
                      <a:pPr algn="ctr">
                        <a:spcAft>
                          <a:spcPts val="0"/>
                        </a:spcAft>
                      </a:pPr>
                      <a:r>
                        <a:rPr lang="en-US" sz="1000">
                          <a:effectLst/>
                        </a:rPr>
                        <a:t>2287,13</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4,22</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600</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181,94</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50,00</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0,001845107</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1,01E-05</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extLst>
                  <a:ext uri="{0D108BD9-81ED-4DB2-BD59-A6C34878D82A}">
                    <a16:rowId xmlns:a16="http://schemas.microsoft.com/office/drawing/2014/main" val="10011"/>
                  </a:ext>
                </a:extLst>
              </a:tr>
              <a:tr h="147749">
                <a:tc>
                  <a:txBody>
                    <a:bodyPr/>
                    <a:lstStyle/>
                    <a:p>
                      <a:pPr algn="ctr">
                        <a:spcAft>
                          <a:spcPts val="0"/>
                        </a:spcAft>
                      </a:pPr>
                      <a:r>
                        <a:rPr lang="en-US" sz="1000">
                          <a:effectLst/>
                        </a:rPr>
                        <a:t>2309,11</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4,02</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600</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581,88</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20,01</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0,00174093</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2,99E-06</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extLst>
                  <a:ext uri="{0D108BD9-81ED-4DB2-BD59-A6C34878D82A}">
                    <a16:rowId xmlns:a16="http://schemas.microsoft.com/office/drawing/2014/main" val="10012"/>
                  </a:ext>
                </a:extLst>
              </a:tr>
              <a:tr h="254444">
                <a:tc>
                  <a:txBody>
                    <a:bodyPr/>
                    <a:lstStyle/>
                    <a:p>
                      <a:pPr algn="ctr">
                        <a:spcAft>
                          <a:spcPts val="0"/>
                        </a:spcAft>
                      </a:pPr>
                      <a:r>
                        <a:rPr lang="en-US" sz="1000">
                          <a:effectLst/>
                        </a:rPr>
                        <a:t>2385,53</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4,01</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600</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129,71</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20,01</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0,001680549</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1,30E-05</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extLst>
                  <a:ext uri="{0D108BD9-81ED-4DB2-BD59-A6C34878D82A}">
                    <a16:rowId xmlns:a16="http://schemas.microsoft.com/office/drawing/2014/main" val="10013"/>
                  </a:ext>
                </a:extLst>
              </a:tr>
              <a:tr h="254444">
                <a:tc>
                  <a:txBody>
                    <a:bodyPr/>
                    <a:lstStyle/>
                    <a:p>
                      <a:pPr algn="ctr">
                        <a:spcAft>
                          <a:spcPts val="0"/>
                        </a:spcAft>
                      </a:pPr>
                      <a:r>
                        <a:rPr lang="en-US" sz="1000">
                          <a:effectLst/>
                        </a:rPr>
                        <a:t>2268,35</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3,98</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600</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194,83</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20,00</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0,001754579</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9,01E-06</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extLst>
                  <a:ext uri="{0D108BD9-81ED-4DB2-BD59-A6C34878D82A}">
                    <a16:rowId xmlns:a16="http://schemas.microsoft.com/office/drawing/2014/main" val="10014"/>
                  </a:ext>
                </a:extLst>
              </a:tr>
              <a:tr h="254444">
                <a:tc>
                  <a:txBody>
                    <a:bodyPr/>
                    <a:lstStyle/>
                    <a:p>
                      <a:pPr algn="ctr">
                        <a:spcAft>
                          <a:spcPts val="0"/>
                        </a:spcAft>
                      </a:pPr>
                      <a:r>
                        <a:rPr lang="en-US" sz="1000">
                          <a:effectLst/>
                        </a:rPr>
                        <a:t>2000,07</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3,34</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600</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581,57</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9,98</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0,001669942</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2,87E-06</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extLst>
                  <a:ext uri="{0D108BD9-81ED-4DB2-BD59-A6C34878D82A}">
                    <a16:rowId xmlns:a16="http://schemas.microsoft.com/office/drawing/2014/main" val="10015"/>
                  </a:ext>
                </a:extLst>
              </a:tr>
              <a:tr h="254444">
                <a:tc>
                  <a:txBody>
                    <a:bodyPr/>
                    <a:lstStyle/>
                    <a:p>
                      <a:pPr algn="ctr">
                        <a:spcAft>
                          <a:spcPts val="0"/>
                        </a:spcAft>
                      </a:pPr>
                      <a:r>
                        <a:rPr lang="en-US" sz="1000">
                          <a:effectLst/>
                        </a:rPr>
                        <a:t>2029,56</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3,42</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600</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110,28</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9,99</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0,001685094</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dirty="0">
                          <a:effectLst/>
                        </a:rPr>
                        <a:t>1,53E-05</a:t>
                      </a:r>
                      <a:endParaRPr lang="es-ES" sz="1000" dirty="0">
                        <a:effectLst/>
                        <a:latin typeface="Times New Roman" panose="02020603050405020304" pitchFamily="18" charset="0"/>
                        <a:ea typeface="Times New Roman" panose="02020603050405020304" pitchFamily="18" charset="0"/>
                      </a:endParaRPr>
                    </a:p>
                  </a:txBody>
                  <a:tcPr marL="37641" marR="37641" marT="0" marB="0" anchor="ctr"/>
                </a:tc>
                <a:extLst>
                  <a:ext uri="{0D108BD9-81ED-4DB2-BD59-A6C34878D82A}">
                    <a16:rowId xmlns:a16="http://schemas.microsoft.com/office/drawing/2014/main" val="10016"/>
                  </a:ext>
                </a:extLst>
              </a:tr>
              <a:tr h="254444">
                <a:tc>
                  <a:txBody>
                    <a:bodyPr/>
                    <a:lstStyle/>
                    <a:p>
                      <a:pPr algn="ctr">
                        <a:spcAft>
                          <a:spcPts val="0"/>
                        </a:spcAft>
                      </a:pPr>
                      <a:r>
                        <a:rPr lang="en-US" sz="1000">
                          <a:effectLst/>
                        </a:rPr>
                        <a:t>2325,7</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3,95</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600</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194,97</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10,00</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a:effectLst/>
                        </a:rPr>
                        <a:t>0,001698413</a:t>
                      </a:r>
                      <a:endParaRPr lang="es-ES" sz="1000">
                        <a:effectLst/>
                        <a:latin typeface="Times New Roman" panose="02020603050405020304" pitchFamily="18" charset="0"/>
                        <a:ea typeface="Times New Roman" panose="02020603050405020304" pitchFamily="18" charset="0"/>
                      </a:endParaRPr>
                    </a:p>
                  </a:txBody>
                  <a:tcPr marL="37641" marR="37641" marT="0" marB="0" anchor="ctr"/>
                </a:tc>
                <a:tc>
                  <a:txBody>
                    <a:bodyPr/>
                    <a:lstStyle/>
                    <a:p>
                      <a:pPr algn="ctr">
                        <a:spcAft>
                          <a:spcPts val="0"/>
                        </a:spcAft>
                      </a:pPr>
                      <a:r>
                        <a:rPr lang="en-US" sz="1000" dirty="0">
                          <a:effectLst/>
                        </a:rPr>
                        <a:t>8,71E-06</a:t>
                      </a:r>
                      <a:endParaRPr lang="es-ES" sz="1000" dirty="0">
                        <a:effectLst/>
                        <a:latin typeface="Times New Roman" panose="02020603050405020304" pitchFamily="18" charset="0"/>
                        <a:ea typeface="Times New Roman" panose="02020603050405020304" pitchFamily="18" charset="0"/>
                      </a:endParaRPr>
                    </a:p>
                  </a:txBody>
                  <a:tcPr marL="37641" marR="37641" marT="0" marB="0" anchor="ct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7744594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08728" y="318976"/>
            <a:ext cx="8915400" cy="5368962"/>
          </a:xfrm>
        </p:spPr>
        <p:txBody>
          <a:bodyPr>
            <a:noAutofit/>
          </a:bodyPr>
          <a:lstStyle/>
          <a:p>
            <a:pPr algn="just"/>
            <a:r>
              <a:rPr lang="es-ES" sz="2100" b="1" dirty="0" smtClean="0"/>
              <a:t>El </a:t>
            </a:r>
            <a:r>
              <a:rPr lang="es-ES" sz="2100" b="1" dirty="0"/>
              <a:t>tiempo de paso es el tiempo del experimento y el tiempo característico se obtiene dividiendo la viscosidad para el módulo de almacenamiento. Como podemos observar el número de </a:t>
            </a:r>
            <a:r>
              <a:rPr lang="es-ES" sz="2100" b="1" dirty="0" err="1"/>
              <a:t>deborah</a:t>
            </a:r>
            <a:r>
              <a:rPr lang="es-ES" sz="2100" b="1" dirty="0"/>
              <a:t> es bastante menor a 1, esto sumado a los ensayos de flujo estacionario y barrio de temperatura confirma que el comportamiento del aceite es viscoso, el fluido se comporta como líquido</a:t>
            </a:r>
            <a:r>
              <a:rPr lang="es-ES" sz="2100" b="1" dirty="0" smtClean="0"/>
              <a:t>.</a:t>
            </a:r>
          </a:p>
          <a:p>
            <a:pPr algn="just"/>
            <a:endParaRPr lang="es-ES" sz="2100" b="1" dirty="0"/>
          </a:p>
          <a:p>
            <a:pPr algn="just"/>
            <a:r>
              <a:rPr lang="es-ES" sz="2100" b="1" dirty="0"/>
              <a:t>La razón por la cual en los ensayos de barrido de amplitud </a:t>
            </a:r>
            <a:r>
              <a:rPr lang="es-ES" sz="2100" b="1" dirty="0" smtClean="0"/>
              <a:t>presentan </a:t>
            </a:r>
            <a:r>
              <a:rPr lang="es-ES" sz="2100" b="1" dirty="0"/>
              <a:t>módulos de almacenamientos con valores elevados sin ser fluidos viscoelásticos se debe a que el fluido al no ser fluido </a:t>
            </a:r>
            <a:r>
              <a:rPr lang="es-ES" sz="2100" b="1" dirty="0" err="1"/>
              <a:t>viscoelástico</a:t>
            </a:r>
            <a:r>
              <a:rPr lang="es-ES" sz="2100" b="1" dirty="0"/>
              <a:t> y ser sometido a  ensayos con altas frecuencias angulares, sobre carga de energía al fluido para lograr dicha  deformación, esta energía al no poder ser disipada en su totalidad, queda almacenada en la estructura del aceite lo que se refleja en las gráficas de barrido de amplitud</a:t>
            </a:r>
          </a:p>
        </p:txBody>
      </p:sp>
    </p:spTree>
    <p:extLst>
      <p:ext uri="{BB962C8B-B14F-4D97-AF65-F5344CB8AC3E}">
        <p14:creationId xmlns:p14="http://schemas.microsoft.com/office/powerpoint/2010/main" val="31646327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48646" y="528417"/>
            <a:ext cx="8911687" cy="811285"/>
          </a:xfrm>
        </p:spPr>
        <p:txBody>
          <a:bodyPr/>
          <a:lstStyle/>
          <a:p>
            <a:r>
              <a:rPr lang="es-ES" b="1" dirty="0" smtClean="0"/>
              <a:t>Análisis de resultados.</a:t>
            </a:r>
            <a:endParaRPr lang="es-ES"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848646" y="1495646"/>
                <a:ext cx="8915400" cy="4607441"/>
              </a:xfrm>
            </p:spPr>
            <p:txBody>
              <a:bodyPr>
                <a:noAutofit/>
              </a:bodyPr>
              <a:lstStyle/>
              <a:p>
                <a:pPr algn="just"/>
                <a:r>
                  <a:rPr lang="es-ES" sz="2100" b="1" dirty="0"/>
                  <a:t>Tras el análisis de las curvas de flujo y viscosidad se determina que los aceites son newtonianos. El aceite de jatropha tiene una funcionalidad óptima a partir de una velocidad de cizalla de </a:t>
                </a:r>
                <a14:m>
                  <m:oMath xmlns:m="http://schemas.openxmlformats.org/officeDocument/2006/math">
                    <m:sSup>
                      <m:sSupPr>
                        <m:ctrlPr>
                          <a:rPr lang="es-ES" sz="2100" b="1" i="1">
                            <a:latin typeface="Cambria Math" panose="02040503050406030204" pitchFamily="18" charset="0"/>
                          </a:rPr>
                        </m:ctrlPr>
                      </m:sSupPr>
                      <m:e>
                        <m:r>
                          <a:rPr lang="es-ES" sz="2100" b="1" i="1">
                            <a:latin typeface="Cambria Math" panose="02040503050406030204" pitchFamily="18" charset="0"/>
                          </a:rPr>
                          <m:t>𝟏𝟎</m:t>
                        </m:r>
                      </m:e>
                      <m:sup>
                        <m:r>
                          <a:rPr lang="es-ES" sz="2100" b="1" i="1">
                            <a:latin typeface="Cambria Math" panose="02040503050406030204" pitchFamily="18" charset="0"/>
                          </a:rPr>
                          <m:t>𝟏</m:t>
                        </m:r>
                      </m:sup>
                    </m:sSup>
                  </m:oMath>
                </a14:m>
                <a:r>
                  <a:rPr lang="es-ES" sz="2100" b="1" dirty="0"/>
                  <a:t> (1/</a:t>
                </a:r>
                <a:r>
                  <a:rPr lang="es-ES" sz="2100" b="1" dirty="0" err="1"/>
                  <a:t>seg</a:t>
                </a:r>
                <a:r>
                  <a:rPr lang="es-ES" sz="2100" b="1" dirty="0"/>
                  <a:t>), mientras que los aceites de palma y palmiste tienen su funcionalidad óptima a partir de </a:t>
                </a:r>
                <a14:m>
                  <m:oMath xmlns:m="http://schemas.openxmlformats.org/officeDocument/2006/math">
                    <m:sSup>
                      <m:sSupPr>
                        <m:ctrlPr>
                          <a:rPr lang="es-ES" sz="2100" b="1" i="1">
                            <a:latin typeface="Cambria Math" panose="02040503050406030204" pitchFamily="18" charset="0"/>
                          </a:rPr>
                        </m:ctrlPr>
                      </m:sSupPr>
                      <m:e>
                        <m:r>
                          <a:rPr lang="es-ES" sz="2100" b="1" i="1">
                            <a:latin typeface="Cambria Math" panose="02040503050406030204" pitchFamily="18" charset="0"/>
                          </a:rPr>
                          <m:t>𝟏𝟎</m:t>
                        </m:r>
                      </m:e>
                      <m:sup>
                        <m:r>
                          <a:rPr lang="es-ES" sz="2100" b="1" i="1">
                            <a:latin typeface="Cambria Math" panose="02040503050406030204" pitchFamily="18" charset="0"/>
                          </a:rPr>
                          <m:t>𝟐</m:t>
                        </m:r>
                      </m:sup>
                    </m:sSup>
                  </m:oMath>
                </a14:m>
                <a:r>
                  <a:rPr lang="es-ES" sz="2100" b="1" dirty="0"/>
                  <a:t> (1/</a:t>
                </a:r>
                <a:r>
                  <a:rPr lang="es-ES" sz="2100" b="1" dirty="0" err="1"/>
                  <a:t>seg</a:t>
                </a:r>
                <a:r>
                  <a:rPr lang="es-ES" sz="2100" b="1" dirty="0"/>
                  <a:t>), tomando en cuenta las condiciones de temperatura para estos dos últimos.</a:t>
                </a:r>
              </a:p>
              <a:p>
                <a:pPr algn="just"/>
                <a:r>
                  <a:rPr lang="es-ES" sz="2100" b="1" dirty="0" smtClean="0"/>
                  <a:t>La </a:t>
                </a:r>
                <a:r>
                  <a:rPr lang="es-ES" sz="2100" b="1" dirty="0"/>
                  <a:t>velocidad máxima que puede operar el reómetro Discovery </a:t>
                </a:r>
                <a:r>
                  <a:rPr lang="es-ES" sz="2100" b="1" dirty="0" err="1"/>
                  <a:t>Hybrid</a:t>
                </a:r>
                <a:r>
                  <a:rPr lang="es-ES" sz="2100" b="1" dirty="0"/>
                  <a:t> </a:t>
                </a:r>
                <a:r>
                  <a:rPr lang="es-ES" sz="2100" b="1" dirty="0" err="1"/>
                  <a:t>Rheometer</a:t>
                </a:r>
                <a:r>
                  <a:rPr lang="es-ES" sz="2100" b="1" dirty="0"/>
                  <a:t> HR-2 es de 49000 (1/</a:t>
                </a:r>
                <a:r>
                  <a:rPr lang="es-ES" sz="2100" b="1" dirty="0" err="1"/>
                  <a:t>seg</a:t>
                </a:r>
                <a:r>
                  <a:rPr lang="es-ES" sz="2100" b="1" dirty="0"/>
                  <a:t>), pero con los resultados establecidos se concluye que a velocidades de cizalla en el oren de  </a:t>
                </a:r>
                <a14:m>
                  <m:oMath xmlns:m="http://schemas.openxmlformats.org/officeDocument/2006/math">
                    <m:sSup>
                      <m:sSupPr>
                        <m:ctrlPr>
                          <a:rPr lang="es-ES" sz="2100" b="1" i="1">
                            <a:latin typeface="Cambria Math" panose="02040503050406030204" pitchFamily="18" charset="0"/>
                          </a:rPr>
                        </m:ctrlPr>
                      </m:sSupPr>
                      <m:e>
                        <m:r>
                          <a:rPr lang="es-ES" sz="2100" b="1" i="1">
                            <a:latin typeface="Cambria Math" panose="02040503050406030204" pitchFamily="18" charset="0"/>
                          </a:rPr>
                          <m:t>𝟏𝟎</m:t>
                        </m:r>
                      </m:e>
                      <m:sup>
                        <m:r>
                          <a:rPr lang="es-ES" sz="2100" b="1" i="1">
                            <a:latin typeface="Cambria Math" panose="02040503050406030204" pitchFamily="18" charset="0"/>
                          </a:rPr>
                          <m:t>𝟓</m:t>
                        </m:r>
                      </m:sup>
                    </m:sSup>
                  </m:oMath>
                </a14:m>
                <a:r>
                  <a:rPr lang="es-ES" sz="2100" b="1" dirty="0"/>
                  <a:t> (1/</a:t>
                </a:r>
                <a:r>
                  <a:rPr lang="es-ES" sz="2100" b="1" dirty="0" err="1"/>
                  <a:t>seg</a:t>
                </a:r>
                <a:r>
                  <a:rPr lang="es-ES" sz="2100" b="1" dirty="0"/>
                  <a:t>) a </a:t>
                </a:r>
                <a14:m>
                  <m:oMath xmlns:m="http://schemas.openxmlformats.org/officeDocument/2006/math">
                    <m:sSup>
                      <m:sSupPr>
                        <m:ctrlPr>
                          <a:rPr lang="es-ES" sz="2100" b="1" i="1">
                            <a:latin typeface="Cambria Math" panose="02040503050406030204" pitchFamily="18" charset="0"/>
                          </a:rPr>
                        </m:ctrlPr>
                      </m:sSupPr>
                      <m:e>
                        <m:r>
                          <a:rPr lang="es-ES" sz="2100" b="1" i="1">
                            <a:latin typeface="Cambria Math" panose="02040503050406030204" pitchFamily="18" charset="0"/>
                          </a:rPr>
                          <m:t>𝟏𝟎</m:t>
                        </m:r>
                      </m:e>
                      <m:sup>
                        <m:r>
                          <a:rPr lang="es-ES" sz="2100" b="1" i="1">
                            <a:latin typeface="Cambria Math" panose="02040503050406030204" pitchFamily="18" charset="0"/>
                          </a:rPr>
                          <m:t>𝟕</m:t>
                        </m:r>
                      </m:sup>
                    </m:sSup>
                  </m:oMath>
                </a14:m>
                <a:r>
                  <a:rPr lang="es-ES" sz="2100" b="1" dirty="0"/>
                  <a:t> (1/</a:t>
                </a:r>
                <a:r>
                  <a:rPr lang="es-ES" sz="2100" b="1" dirty="0" err="1"/>
                  <a:t>seg</a:t>
                </a:r>
                <a:r>
                  <a:rPr lang="es-ES" sz="2100" b="1" dirty="0"/>
                  <a:t>), los aceites mantienen un comportamiento newtoniano </a:t>
                </a:r>
                <a:r>
                  <a:rPr lang="es-ES" sz="2100" b="1" dirty="0" smtClean="0"/>
                  <a:t>estable</a:t>
                </a:r>
              </a:p>
              <a:p>
                <a:pPr algn="just"/>
                <a:r>
                  <a:rPr lang="es-ES" sz="2100" b="1" dirty="0"/>
                  <a:t>En la </a:t>
                </a:r>
                <a:r>
                  <a:rPr lang="es-ES" sz="2100" b="1" dirty="0" smtClean="0"/>
                  <a:t>siguiente tabla </a:t>
                </a:r>
                <a:r>
                  <a:rPr lang="es-ES" sz="2100" b="1" dirty="0"/>
                  <a:t>se detallan situaciones de procesos mecánicos, sus aplicaciones industriales y el rango de velocidad de cizalla, donde estos aceites pueden ser empleados. </a:t>
                </a:r>
              </a:p>
              <a:p>
                <a:pPr algn="just"/>
                <a:endParaRPr lang="es-ES" sz="2100" b="1"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848646" y="1495646"/>
                <a:ext cx="8915400" cy="4607441"/>
              </a:xfrm>
              <a:blipFill rotWithShape="0">
                <a:blip r:embed="rId2"/>
                <a:stretch>
                  <a:fillRect l="-684" t="-794" r="-752" b="-14947"/>
                </a:stretch>
              </a:blipFill>
            </p:spPr>
            <p:txBody>
              <a:bodyPr/>
              <a:lstStyle/>
              <a:p>
                <a:r>
                  <a:rPr lang="es-ES">
                    <a:noFill/>
                  </a:rPr>
                  <a:t> </a:t>
                </a:r>
              </a:p>
            </p:txBody>
          </p:sp>
        </mc:Fallback>
      </mc:AlternateContent>
    </p:spTree>
    <p:extLst>
      <p:ext uri="{BB962C8B-B14F-4D97-AF65-F5344CB8AC3E}">
        <p14:creationId xmlns:p14="http://schemas.microsoft.com/office/powerpoint/2010/main" val="29102960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589212" y="624110"/>
            <a:ext cx="8160304" cy="5287112"/>
          </a:xfrm>
          <a:prstGeom prst="rect">
            <a:avLst/>
          </a:prstGeom>
          <a:noFill/>
          <a:ln>
            <a:noFill/>
          </a:ln>
        </p:spPr>
      </p:pic>
    </p:spTree>
    <p:extLst>
      <p:ext uri="{BB962C8B-B14F-4D97-AF65-F5344CB8AC3E}">
        <p14:creationId xmlns:p14="http://schemas.microsoft.com/office/powerpoint/2010/main" val="17516475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2110747" y="666307"/>
                <a:ext cx="8915400" cy="3777622"/>
              </a:xfrm>
            </p:spPr>
            <p:txBody>
              <a:bodyPr>
                <a:normAutofit/>
              </a:bodyPr>
              <a:lstStyle/>
              <a:p>
                <a:pPr algn="just"/>
                <a:r>
                  <a:rPr lang="es-ES" sz="2100" b="1" dirty="0"/>
                  <a:t>Un inconveniente con la viscosidad de los tres aceites, es que son viscosidades sumamente bajas están en el orden de </a:t>
                </a:r>
                <a14:m>
                  <m:oMath xmlns:m="http://schemas.openxmlformats.org/officeDocument/2006/math">
                    <m:sSup>
                      <m:sSupPr>
                        <m:ctrlPr>
                          <a:rPr lang="es-ES" sz="2100" b="1" i="1">
                            <a:latin typeface="Cambria Math" panose="02040503050406030204" pitchFamily="18" charset="0"/>
                          </a:rPr>
                        </m:ctrlPr>
                      </m:sSupPr>
                      <m:e>
                        <m:r>
                          <a:rPr lang="es-ES" sz="2100" b="1" i="1">
                            <a:latin typeface="Cambria Math" panose="02040503050406030204" pitchFamily="18" charset="0"/>
                          </a:rPr>
                          <m:t>𝟏𝟎</m:t>
                        </m:r>
                      </m:e>
                      <m:sup>
                        <m:r>
                          <a:rPr lang="es-ES" sz="2100" b="1" i="1">
                            <a:latin typeface="Cambria Math" panose="02040503050406030204" pitchFamily="18" charset="0"/>
                          </a:rPr>
                          <m:t>−</m:t>
                        </m:r>
                        <m:r>
                          <a:rPr lang="es-ES" sz="2100" b="1" i="1">
                            <a:latin typeface="Cambria Math" panose="02040503050406030204" pitchFamily="18" charset="0"/>
                          </a:rPr>
                          <m:t>𝟐</m:t>
                        </m:r>
                      </m:sup>
                    </m:sSup>
                  </m:oMath>
                </a14:m>
                <a:r>
                  <a:rPr lang="es-ES" sz="2100" b="1" dirty="0"/>
                  <a:t> (</a:t>
                </a:r>
                <a:r>
                  <a:rPr lang="es-ES" sz="2100" b="1" dirty="0" err="1"/>
                  <a:t>Pa</a:t>
                </a:r>
                <a:r>
                  <a:rPr lang="es-ES" sz="2100" b="1" dirty="0"/>
                  <a:t>*</a:t>
                </a:r>
                <a:r>
                  <a:rPr lang="es-ES" sz="2100" b="1" dirty="0" err="1"/>
                  <a:t>seg</a:t>
                </a:r>
                <a:r>
                  <a:rPr lang="es-ES" sz="2100" b="1" dirty="0"/>
                  <a:t>) y de </a:t>
                </a:r>
                <a14:m>
                  <m:oMath xmlns:m="http://schemas.openxmlformats.org/officeDocument/2006/math">
                    <m:sSup>
                      <m:sSupPr>
                        <m:ctrlPr>
                          <a:rPr lang="es-ES" sz="2100" b="1" i="1">
                            <a:latin typeface="Cambria Math" panose="02040503050406030204" pitchFamily="18" charset="0"/>
                          </a:rPr>
                        </m:ctrlPr>
                      </m:sSupPr>
                      <m:e>
                        <m:r>
                          <a:rPr lang="es-ES" sz="2100" b="1" i="1">
                            <a:latin typeface="Cambria Math" panose="02040503050406030204" pitchFamily="18" charset="0"/>
                          </a:rPr>
                          <m:t>𝟏𝟎</m:t>
                        </m:r>
                      </m:e>
                      <m:sup>
                        <m:r>
                          <a:rPr lang="es-ES" sz="2100" b="1" i="1">
                            <a:latin typeface="Cambria Math" panose="02040503050406030204" pitchFamily="18" charset="0"/>
                          </a:rPr>
                          <m:t>−</m:t>
                        </m:r>
                        <m:r>
                          <a:rPr lang="es-ES" sz="2100" b="1" i="1">
                            <a:latin typeface="Cambria Math" panose="02040503050406030204" pitchFamily="18" charset="0"/>
                          </a:rPr>
                          <m:t>𝟑</m:t>
                        </m:r>
                      </m:sup>
                    </m:sSup>
                  </m:oMath>
                </a14:m>
                <a:r>
                  <a:rPr lang="es-ES" sz="2100" b="1" dirty="0"/>
                  <a:t> (</a:t>
                </a:r>
                <a:r>
                  <a:rPr lang="es-ES" sz="2100" b="1" dirty="0" err="1"/>
                  <a:t>Pa</a:t>
                </a:r>
                <a:r>
                  <a:rPr lang="es-ES" sz="2100" b="1" dirty="0"/>
                  <a:t>*</a:t>
                </a:r>
                <a:r>
                  <a:rPr lang="es-ES" sz="2100" b="1" dirty="0" err="1"/>
                  <a:t>seg</a:t>
                </a:r>
                <a:r>
                  <a:rPr lang="es-ES" sz="2100" b="1" dirty="0"/>
                  <a:t>), lo que limitaría un poco su uso como aceites lubricantes, tendrían que ser empleados como emulsiones de lubricantes, o ser empleados en procesos en los cuales otras características como el poder calórico, capilaridad, cohesión, </a:t>
                </a:r>
                <a:r>
                  <a:rPr lang="es-ES" sz="2100" b="1" dirty="0" err="1"/>
                  <a:t>etc</a:t>
                </a:r>
                <a:endParaRPr lang="es-ES" sz="2100" b="1"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2110747" y="666307"/>
                <a:ext cx="8915400" cy="3777622"/>
              </a:xfrm>
              <a:blipFill rotWithShape="0">
                <a:blip r:embed="rId2"/>
                <a:stretch>
                  <a:fillRect l="-684" t="-968" r="-752"/>
                </a:stretch>
              </a:blipFill>
            </p:spPr>
            <p:txBody>
              <a:bodyPr/>
              <a:lstStyle/>
              <a:p>
                <a:r>
                  <a:rPr lang="es-ES">
                    <a:noFill/>
                  </a:rPr>
                  <a:t> </a:t>
                </a:r>
              </a:p>
            </p:txBody>
          </p:sp>
        </mc:Fallback>
      </mc:AlternateContent>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4404315" y="3225098"/>
            <a:ext cx="4027303" cy="3037479"/>
          </a:xfrm>
          <a:prstGeom prst="rect">
            <a:avLst/>
          </a:prstGeom>
          <a:noFill/>
          <a:ln>
            <a:noFill/>
          </a:ln>
        </p:spPr>
      </p:pic>
    </p:spTree>
    <p:extLst>
      <p:ext uri="{BB962C8B-B14F-4D97-AF65-F5344CB8AC3E}">
        <p14:creationId xmlns:p14="http://schemas.microsoft.com/office/powerpoint/2010/main" val="4380546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8337" y="624110"/>
            <a:ext cx="8911687" cy="662430"/>
          </a:xfrm>
        </p:spPr>
        <p:txBody>
          <a:bodyPr/>
          <a:lstStyle/>
          <a:p>
            <a:r>
              <a:rPr lang="es-ES" b="1" dirty="0"/>
              <a:t>Conclusiones</a:t>
            </a:r>
          </a:p>
        </p:txBody>
      </p:sp>
      <p:sp>
        <p:nvSpPr>
          <p:cNvPr id="3" name="Marcador de contenido 2"/>
          <p:cNvSpPr>
            <a:spLocks noGrp="1"/>
          </p:cNvSpPr>
          <p:nvPr>
            <p:ph idx="1"/>
          </p:nvPr>
        </p:nvSpPr>
        <p:spPr>
          <a:xfrm>
            <a:off x="2238337" y="1467292"/>
            <a:ext cx="8915400" cy="5390707"/>
          </a:xfrm>
        </p:spPr>
        <p:txBody>
          <a:bodyPr>
            <a:normAutofit/>
          </a:bodyPr>
          <a:lstStyle/>
          <a:p>
            <a:pPr lvl="0" algn="just"/>
            <a:r>
              <a:rPr lang="es-ES" sz="2100" b="1" dirty="0"/>
              <a:t>El aceite de jatropha, palma africana y palmiste africano son fluidos newtonianos, </a:t>
            </a:r>
            <a:r>
              <a:rPr lang="es-ES" sz="2100" b="1" dirty="0" smtClean="0"/>
              <a:t>que poseen condiciones reológicas simples y sin ningún tipo de variedad.</a:t>
            </a:r>
          </a:p>
          <a:p>
            <a:pPr lvl="0" algn="just"/>
            <a:r>
              <a:rPr lang="es-ES" sz="2100" b="1" dirty="0" smtClean="0"/>
              <a:t>El aceite de palma africana y el aceite de palmiste africano a temperaturas inferiores de 40ºC, cambian su estructura física pero no cambia su comportamiento como fluido newtoniano a otro tipo de fluido. Su temperatura mínima de operación 50ºC, para su adecuada aplicación.  </a:t>
            </a:r>
          </a:p>
          <a:p>
            <a:pPr lvl="0" algn="just"/>
            <a:r>
              <a:rPr lang="es-ES" sz="2100" b="1" dirty="0" smtClean="0"/>
              <a:t>Los </a:t>
            </a:r>
            <a:r>
              <a:rPr lang="es-ES" sz="2100" b="1" dirty="0"/>
              <a:t>aceites de jatropha, palma y palmiste poseen viscosidades muy bajas, que los limitan enormemente en aplicaciones industriales. </a:t>
            </a:r>
          </a:p>
          <a:p>
            <a:endParaRPr lang="es-ES" dirty="0"/>
          </a:p>
        </p:txBody>
      </p:sp>
    </p:spTree>
    <p:extLst>
      <p:ext uri="{BB962C8B-B14F-4D97-AF65-F5344CB8AC3E}">
        <p14:creationId xmlns:p14="http://schemas.microsoft.com/office/powerpoint/2010/main" val="38271026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1808" y="581580"/>
            <a:ext cx="8911687" cy="715592"/>
          </a:xfrm>
        </p:spPr>
        <p:txBody>
          <a:bodyPr/>
          <a:lstStyle/>
          <a:p>
            <a:r>
              <a:rPr lang="es-ES" b="1" dirty="0"/>
              <a:t>Recomendaciones</a:t>
            </a:r>
          </a:p>
        </p:txBody>
      </p:sp>
      <p:sp>
        <p:nvSpPr>
          <p:cNvPr id="3" name="Marcador de contenido 2"/>
          <p:cNvSpPr>
            <a:spLocks noGrp="1"/>
          </p:cNvSpPr>
          <p:nvPr>
            <p:ph idx="1"/>
          </p:nvPr>
        </p:nvSpPr>
        <p:spPr>
          <a:xfrm>
            <a:off x="1993789" y="1506278"/>
            <a:ext cx="8915400" cy="4820093"/>
          </a:xfrm>
        </p:spPr>
        <p:txBody>
          <a:bodyPr>
            <a:normAutofit/>
          </a:bodyPr>
          <a:lstStyle/>
          <a:p>
            <a:pPr lvl="0" algn="just"/>
            <a:r>
              <a:rPr lang="es-ES" sz="2100" b="1" dirty="0" smtClean="0"/>
              <a:t>Realizar un estudio y análisis termodinámico de los aceites vegetales para intentar descubrir propiedades específicas y de gran utilidad en la industria.</a:t>
            </a:r>
            <a:endParaRPr lang="es-ES" sz="2100" b="1" dirty="0"/>
          </a:p>
          <a:p>
            <a:endParaRPr lang="es-ES" dirty="0"/>
          </a:p>
        </p:txBody>
      </p:sp>
    </p:spTree>
    <p:extLst>
      <p:ext uri="{BB962C8B-B14F-4D97-AF65-F5344CB8AC3E}">
        <p14:creationId xmlns:p14="http://schemas.microsoft.com/office/powerpoint/2010/main" val="672663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Antecedentes investigativos</a:t>
            </a:r>
          </a:p>
        </p:txBody>
      </p:sp>
      <p:sp>
        <p:nvSpPr>
          <p:cNvPr id="3" name="Marcador de contenido 2"/>
          <p:cNvSpPr>
            <a:spLocks noGrp="1"/>
          </p:cNvSpPr>
          <p:nvPr>
            <p:ph idx="1"/>
          </p:nvPr>
        </p:nvSpPr>
        <p:spPr>
          <a:xfrm>
            <a:off x="2589212" y="1696598"/>
            <a:ext cx="8915400" cy="4214624"/>
          </a:xfrm>
        </p:spPr>
        <p:txBody>
          <a:bodyPr>
            <a:normAutofit lnSpcReduction="10000"/>
          </a:bodyPr>
          <a:lstStyle/>
          <a:p>
            <a:pPr algn="just"/>
            <a:r>
              <a:rPr lang="es-ES" sz="2300" b="1" dirty="0" smtClean="0"/>
              <a:t>El estudio y análisis de materias </a:t>
            </a:r>
            <a:r>
              <a:rPr lang="es-ES" sz="2300" b="1" dirty="0"/>
              <a:t>primas que se pueden ser explotadas con mayor facilidad, a gran escala y que </a:t>
            </a:r>
            <a:r>
              <a:rPr lang="es-ES" sz="2300" b="1" dirty="0" smtClean="0"/>
              <a:t>generen </a:t>
            </a:r>
            <a:r>
              <a:rPr lang="es-ES" sz="2300" b="1" dirty="0"/>
              <a:t>menos daños colaterales, cuando se genere la explotación de estas. </a:t>
            </a:r>
            <a:endParaRPr lang="es-ES" sz="2300" b="1" dirty="0" smtClean="0"/>
          </a:p>
          <a:p>
            <a:pPr algn="just"/>
            <a:endParaRPr lang="es-ES" sz="2100" b="1" dirty="0"/>
          </a:p>
          <a:p>
            <a:pPr algn="just"/>
            <a:r>
              <a:rPr lang="es-ES" sz="2300" b="1" dirty="0" smtClean="0"/>
              <a:t>ERGAL </a:t>
            </a:r>
            <a:r>
              <a:rPr lang="es-ES" sz="2300" b="1" dirty="0"/>
              <a:t>(Energías renovables para Galápagos) es un proyecto que se ha iniciado como un Plan Piloto en la Isla </a:t>
            </a:r>
            <a:r>
              <a:rPr lang="es-ES" sz="2300" b="1" dirty="0" err="1"/>
              <a:t>Puná</a:t>
            </a:r>
            <a:r>
              <a:rPr lang="es-ES" sz="2300" b="1" dirty="0"/>
              <a:t>, para extenderse posteriormente a las Islas Galápagos para continuar con el aporte a la iniciativa "Cero combustibles fósiles para las Islas Galápagos". Cuyo objetivo es reemplazar el combustible diésel que utilizan los motores de combustión interna por aceite </a:t>
            </a:r>
            <a:r>
              <a:rPr lang="es-ES" sz="2300" b="1" dirty="0" smtClean="0"/>
              <a:t>vegetal.</a:t>
            </a:r>
          </a:p>
          <a:p>
            <a:pPr marL="0" indent="0" algn="just">
              <a:buNone/>
            </a:pPr>
            <a:endParaRPr lang="es-ES" sz="2300" b="1" dirty="0"/>
          </a:p>
        </p:txBody>
      </p:sp>
    </p:spTree>
    <p:extLst>
      <p:ext uri="{BB962C8B-B14F-4D97-AF65-F5344CB8AC3E}">
        <p14:creationId xmlns:p14="http://schemas.microsoft.com/office/powerpoint/2010/main" val="3307319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Aceite de Jatropha </a:t>
            </a:r>
            <a:r>
              <a:rPr lang="es-ES" b="1" dirty="0"/>
              <a:t>Curcas L (Piñón</a:t>
            </a:r>
            <a:r>
              <a:rPr lang="es-ES" b="1" dirty="0" smtClean="0"/>
              <a:t>).</a:t>
            </a:r>
            <a:endParaRPr lang="es-ES" dirty="0"/>
          </a:p>
        </p:txBody>
      </p:sp>
      <p:sp>
        <p:nvSpPr>
          <p:cNvPr id="3" name="Marcador de contenido 2"/>
          <p:cNvSpPr>
            <a:spLocks noGrp="1"/>
          </p:cNvSpPr>
          <p:nvPr>
            <p:ph idx="1"/>
          </p:nvPr>
        </p:nvSpPr>
        <p:spPr>
          <a:xfrm>
            <a:off x="2589212" y="1417504"/>
            <a:ext cx="8915400" cy="3777622"/>
          </a:xfrm>
        </p:spPr>
        <p:txBody>
          <a:bodyPr>
            <a:normAutofit lnSpcReduction="10000"/>
          </a:bodyPr>
          <a:lstStyle/>
          <a:p>
            <a:pPr algn="just"/>
            <a:r>
              <a:rPr lang="es-ES" sz="2100" b="1" dirty="0"/>
              <a:t>La Jatropha es una planta de alta resistencia a climas secos y suelos de poca fertilidad, su cultivo se desarrolla en la costa ecuatoriana </a:t>
            </a:r>
            <a:endParaRPr lang="es-ES" sz="2100" b="1" dirty="0" smtClean="0"/>
          </a:p>
          <a:p>
            <a:pPr algn="just"/>
            <a:endParaRPr lang="es-ES" sz="2100" b="1" dirty="0" smtClean="0"/>
          </a:p>
          <a:p>
            <a:pPr algn="just"/>
            <a:r>
              <a:rPr lang="es-ES" sz="2100" b="1" dirty="0"/>
              <a:t>El aceite de </a:t>
            </a:r>
            <a:r>
              <a:rPr lang="es-ES" sz="2100" b="1" dirty="0" smtClean="0"/>
              <a:t>jatropha se </a:t>
            </a:r>
            <a:r>
              <a:rPr lang="es-ES" sz="2100" b="1" dirty="0"/>
              <a:t>obtiene del proceso de extracción de sus semillas, que aproximadamente es el 30% de la masa de la semilla lo demás se convierte en </a:t>
            </a:r>
            <a:r>
              <a:rPr lang="es-ES" sz="2100" b="1" dirty="0" smtClean="0"/>
              <a:t>desecho</a:t>
            </a:r>
          </a:p>
          <a:p>
            <a:pPr algn="just"/>
            <a:endParaRPr lang="es-ES" sz="2100" b="1" dirty="0"/>
          </a:p>
          <a:p>
            <a:pPr algn="just"/>
            <a:r>
              <a:rPr lang="es-ES" sz="2100" b="1" dirty="0"/>
              <a:t>Actualmente, en el Ecuador se está empezando la siembra, cultivo y cosecha, mayormente en la provincia de Manabí</a:t>
            </a:r>
          </a:p>
          <a:p>
            <a:endParaRPr lang="es-ES"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714980" y="4972050"/>
            <a:ext cx="2514600" cy="1885950"/>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7355348" y="4972050"/>
            <a:ext cx="2171700" cy="1861820"/>
          </a:xfrm>
          <a:prstGeom prst="rect">
            <a:avLst/>
          </a:prstGeom>
          <a:noFill/>
          <a:ln>
            <a:noFill/>
          </a:ln>
        </p:spPr>
      </p:pic>
    </p:spTree>
    <p:extLst>
      <p:ext uri="{BB962C8B-B14F-4D97-AF65-F5344CB8AC3E}">
        <p14:creationId xmlns:p14="http://schemas.microsoft.com/office/powerpoint/2010/main" val="286530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48689"/>
            <a:ext cx="8911687" cy="1280890"/>
          </a:xfrm>
        </p:spPr>
        <p:txBody>
          <a:bodyPr>
            <a:normAutofit fontScale="90000"/>
          </a:bodyPr>
          <a:lstStyle/>
          <a:p>
            <a:r>
              <a:rPr lang="es-ES" b="1" dirty="0" smtClean="0"/>
              <a:t>Aceite de palmiste africano y de palma africana .</a:t>
            </a:r>
            <a:r>
              <a:rPr lang="es-ES" dirty="0"/>
              <a:t/>
            </a:r>
            <a:br>
              <a:rPr lang="es-ES" dirty="0"/>
            </a:br>
            <a:endParaRPr lang="es-ES" dirty="0"/>
          </a:p>
        </p:txBody>
      </p:sp>
      <p:sp>
        <p:nvSpPr>
          <p:cNvPr id="3" name="Marcador de contenido 2"/>
          <p:cNvSpPr>
            <a:spLocks noGrp="1"/>
          </p:cNvSpPr>
          <p:nvPr>
            <p:ph idx="1"/>
          </p:nvPr>
        </p:nvSpPr>
        <p:spPr>
          <a:xfrm>
            <a:off x="2592925" y="1629579"/>
            <a:ext cx="8915400" cy="3777622"/>
          </a:xfrm>
        </p:spPr>
        <p:txBody>
          <a:bodyPr>
            <a:normAutofit/>
          </a:bodyPr>
          <a:lstStyle/>
          <a:p>
            <a:pPr algn="just"/>
            <a:r>
              <a:rPr lang="es-ES" sz="2100" b="1" dirty="0"/>
              <a:t>Cuando la semilla de palma africana es sometida a procesos industriales para obtener sus productos </a:t>
            </a:r>
            <a:r>
              <a:rPr lang="es-ES" sz="2100" b="1" dirty="0" smtClean="0"/>
              <a:t>derivados </a:t>
            </a:r>
            <a:r>
              <a:rPr lang="es-ES" sz="2100" b="1" dirty="0"/>
              <a:t>se obtiene tres tipos de productos comerciales: el aceite crudo de palma, el aceite de palmiste y la torta de palmiste</a:t>
            </a:r>
            <a:r>
              <a:rPr lang="es-ES" sz="2100" b="1" dirty="0" smtClean="0"/>
              <a:t>.</a:t>
            </a:r>
          </a:p>
          <a:p>
            <a:pPr algn="just"/>
            <a:endParaRPr lang="es-ES" sz="2100" b="1" dirty="0"/>
          </a:p>
          <a:p>
            <a:pPr algn="just"/>
            <a:r>
              <a:rPr lang="es-ES" sz="2100" b="1" dirty="0"/>
              <a:t>De una semilla </a:t>
            </a:r>
            <a:r>
              <a:rPr lang="es-ES" sz="2100" b="1" dirty="0" smtClean="0"/>
              <a:t>de </a:t>
            </a:r>
            <a:r>
              <a:rPr lang="es-ES" sz="2100" b="1" dirty="0"/>
              <a:t>la palma africana se obtiene 35% de aceite crudo de palma, y tan solo un 8% de </a:t>
            </a:r>
            <a:r>
              <a:rPr lang="es-ES" sz="2100" b="1" dirty="0" smtClean="0"/>
              <a:t>aceite de palmiste</a:t>
            </a:r>
            <a:r>
              <a:rPr lang="es-ES" sz="2100" b="1" dirty="0"/>
              <a:t>.</a:t>
            </a:r>
          </a:p>
          <a:p>
            <a:pPr algn="just"/>
            <a:endParaRPr lang="es-ES" sz="2100" b="1" dirty="0" smtClean="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4506128" y="4598941"/>
            <a:ext cx="4457700" cy="2089150"/>
          </a:xfrm>
          <a:prstGeom prst="rect">
            <a:avLst/>
          </a:prstGeom>
          <a:noFill/>
          <a:ln>
            <a:noFill/>
          </a:ln>
        </p:spPr>
      </p:pic>
    </p:spTree>
    <p:extLst>
      <p:ext uri="{BB962C8B-B14F-4D97-AF65-F5344CB8AC3E}">
        <p14:creationId xmlns:p14="http://schemas.microsoft.com/office/powerpoint/2010/main" val="946144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21364" y="260554"/>
            <a:ext cx="8911687" cy="786049"/>
          </a:xfrm>
        </p:spPr>
        <p:txBody>
          <a:bodyPr/>
          <a:lstStyle/>
          <a:p>
            <a:r>
              <a:rPr lang="es-ES" b="1" dirty="0"/>
              <a:t>La </a:t>
            </a:r>
            <a:r>
              <a:rPr lang="es-ES" b="1" dirty="0" smtClean="0"/>
              <a:t>Reología</a:t>
            </a:r>
            <a:endParaRPr lang="es-ES" b="1" dirty="0"/>
          </a:p>
        </p:txBody>
      </p:sp>
      <p:sp>
        <p:nvSpPr>
          <p:cNvPr id="3" name="Marcador de contenido 2"/>
          <p:cNvSpPr>
            <a:spLocks noGrp="1"/>
          </p:cNvSpPr>
          <p:nvPr>
            <p:ph idx="1"/>
          </p:nvPr>
        </p:nvSpPr>
        <p:spPr>
          <a:xfrm>
            <a:off x="2321364" y="881350"/>
            <a:ext cx="9620920" cy="4501063"/>
          </a:xfrm>
        </p:spPr>
        <p:txBody>
          <a:bodyPr/>
          <a:lstStyle/>
          <a:p>
            <a:pPr algn="just"/>
            <a:r>
              <a:rPr lang="es-ES" sz="2100" b="1" dirty="0"/>
              <a:t>La reología estudia la aplicación de diferentes tipos de esfuerzos externos y la deformación, en todos los materiales que son capases de fluir. Describiendo y relacionando las fuerzas, esfuerzos deformaciones y tiempo, teniendo una aplicabilidad a todos </a:t>
            </a:r>
            <a:r>
              <a:rPr lang="es-ES" sz="2100" b="1" dirty="0" smtClean="0"/>
              <a:t>materiales.  </a:t>
            </a:r>
            <a:endParaRPr lang="es-ES" sz="2100" b="1" dirty="0"/>
          </a:p>
          <a:p>
            <a:endParaRPr lang="es-ES" dirty="0"/>
          </a:p>
          <a:p>
            <a:endParaRPr lang="es-ES"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721166" y="2544896"/>
            <a:ext cx="7260115" cy="4313104"/>
          </a:xfrm>
          <a:prstGeom prst="rect">
            <a:avLst/>
          </a:prstGeom>
          <a:noFill/>
          <a:ln>
            <a:noFill/>
          </a:ln>
        </p:spPr>
      </p:pic>
    </p:spTree>
    <p:extLst>
      <p:ext uri="{BB962C8B-B14F-4D97-AF65-F5344CB8AC3E}">
        <p14:creationId xmlns:p14="http://schemas.microsoft.com/office/powerpoint/2010/main" val="959435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1361</TotalTime>
  <Words>4098</Words>
  <Application>Microsoft Office PowerPoint</Application>
  <PresentationFormat>Panorámica</PresentationFormat>
  <Paragraphs>587</Paragraphs>
  <Slides>58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58</vt:i4>
      </vt:variant>
    </vt:vector>
  </HeadingPairs>
  <TitlesOfParts>
    <vt:vector size="65" baseType="lpstr">
      <vt:lpstr>Arial</vt:lpstr>
      <vt:lpstr>Calibri</vt:lpstr>
      <vt:lpstr>Cambria Math</vt:lpstr>
      <vt:lpstr>Century Gothic</vt:lpstr>
      <vt:lpstr>Times New Roman</vt:lpstr>
      <vt:lpstr>Wingdings 3</vt:lpstr>
      <vt:lpstr>Espiral</vt:lpstr>
      <vt:lpstr>DETERMINACIÓN DEL COMPORTAMIENTO REOLÓGICO DE LOS ACEITES VEGETALES DE: ELAEIS GUINEENSIS (PALMA AFRICANA), ELAEIS GUINEENSIS (PALMISTE AFRICANO O COQUITO INTEGRAL DE PALMA), JATROPHA CURCAS L (PIÑON), PRODUCIDOS EN EL ECUADOR. </vt:lpstr>
      <vt:lpstr>Objetivo General</vt:lpstr>
      <vt:lpstr>Objetivos Específicos</vt:lpstr>
      <vt:lpstr>Alcance del proyecto</vt:lpstr>
      <vt:lpstr>Justificación</vt:lpstr>
      <vt:lpstr>Antecedentes investigativos</vt:lpstr>
      <vt:lpstr>Aceite de Jatropha Curcas L (Piñón).</vt:lpstr>
      <vt:lpstr>Aceite de palmiste africano y de palma africana . </vt:lpstr>
      <vt:lpstr>La Reología</vt:lpstr>
      <vt:lpstr>Deformación</vt:lpstr>
      <vt:lpstr>Esfuerzo</vt:lpstr>
      <vt:lpstr>Viscosidad.</vt:lpstr>
      <vt:lpstr>Efecto de la presión en la viscosidad de un fluido.</vt:lpstr>
      <vt:lpstr>Efecto de la velocidad de cizalla, en la viscosidad de un fluido.</vt:lpstr>
      <vt:lpstr>Clasificación de los Fluidos.</vt:lpstr>
      <vt:lpstr>Fluidos Newtonianos</vt:lpstr>
      <vt:lpstr>Fluidos no Newtonianos</vt:lpstr>
      <vt:lpstr>Presentación de PowerPoint</vt:lpstr>
      <vt:lpstr>Descripción del funcionamiento del reómetro Discovery Hybrid Rheometer HR-2.</vt:lpstr>
      <vt:lpstr>Accesorio seleccionado del Reómetro Discovery Hybrid Rheometer HR-2</vt:lpstr>
      <vt:lpstr>Presentación de PowerPoint</vt:lpstr>
      <vt:lpstr>Geometrías del Reómetro Discovery Hybrid Rheometer HR-2</vt:lpstr>
      <vt:lpstr>Presentación de PowerPoint</vt:lpstr>
      <vt:lpstr>METODOLOGÍA DE LOS PROCEDIMIENTOS Y EXPERIMENTOS.</vt:lpstr>
      <vt:lpstr>Presentación de PowerPoint</vt:lpstr>
      <vt:lpstr>Rampa de flujo o Flujo estacionario</vt:lpstr>
      <vt:lpstr>Presentación de PowerPoint</vt:lpstr>
      <vt:lpstr>Barrido de temperatura</vt:lpstr>
      <vt:lpstr>Barrido de amplitud</vt:lpstr>
      <vt:lpstr>Flujo estacionario aceite de jatropha.</vt:lpstr>
      <vt:lpstr>Presentación de PowerPoint</vt:lpstr>
      <vt:lpstr>Flujo estacionario aceite de palma africana.</vt:lpstr>
      <vt:lpstr>Presentación de PowerPoint</vt:lpstr>
      <vt:lpstr>Presentación de PowerPoint</vt:lpstr>
      <vt:lpstr>Flujo estacionario aceite de palmiste africano.</vt:lpstr>
      <vt:lpstr>Presentación de PowerPoint</vt:lpstr>
      <vt:lpstr>Presentación de PowerPoint</vt:lpstr>
      <vt:lpstr>Barrido de temperatura del aceite de jatropha.</vt:lpstr>
      <vt:lpstr>Barrido de temperatura del aceite de jatropha desde 50ºC.</vt:lpstr>
      <vt:lpstr>Presentación de PowerPoint</vt:lpstr>
      <vt:lpstr>Presentación de PowerPoint</vt:lpstr>
      <vt:lpstr>Barrido de temperatura del aceite de palma.</vt:lpstr>
      <vt:lpstr>Barrido de temperatura del aceite de palma desde 50ºC.</vt:lpstr>
      <vt:lpstr>Presentación de PowerPoint</vt:lpstr>
      <vt:lpstr>Barrido de temperatura del aceite de palmiste a partir de 50ºC</vt:lpstr>
      <vt:lpstr>Presentación de PowerPoint</vt:lpstr>
      <vt:lpstr>Presentación de PowerPoint</vt:lpstr>
      <vt:lpstr>Presentación de PowerPoint</vt:lpstr>
      <vt:lpstr>Ensayos de barrido de amplitud al aceite de jatropha, palma y palmiste.</vt:lpstr>
      <vt:lpstr>Presentación de PowerPoint</vt:lpstr>
      <vt:lpstr>Presentación de PowerPoint</vt:lpstr>
      <vt:lpstr>Presentación de PowerPoint</vt:lpstr>
      <vt:lpstr>Presentación de PowerPoint</vt:lpstr>
      <vt:lpstr>Análisis de resultados.</vt:lpstr>
      <vt:lpstr>Presentación de PowerPoint</vt:lpstr>
      <vt:lpstr>Presentación de PowerPoint</vt:lpstr>
      <vt:lpstr>Conclusiones</vt:lpstr>
      <vt:lpstr>Recomendaciones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TOSHIBA</dc:creator>
  <cp:lastModifiedBy>Umbrella2</cp:lastModifiedBy>
  <cp:revision>70</cp:revision>
  <dcterms:created xsi:type="dcterms:W3CDTF">2019-02-07T17:37:15Z</dcterms:created>
  <dcterms:modified xsi:type="dcterms:W3CDTF">2019-02-26T20:06:33Z</dcterms:modified>
</cp:coreProperties>
</file>