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30" r:id="rId2"/>
    <p:sldId id="267" r:id="rId3"/>
    <p:sldId id="268" r:id="rId4"/>
    <p:sldId id="331" r:id="rId5"/>
    <p:sldId id="257" r:id="rId6"/>
    <p:sldId id="260" r:id="rId7"/>
    <p:sldId id="286" r:id="rId8"/>
    <p:sldId id="258" r:id="rId9"/>
    <p:sldId id="287" r:id="rId10"/>
    <p:sldId id="288" r:id="rId11"/>
    <p:sldId id="269" r:id="rId12"/>
    <p:sldId id="270" r:id="rId13"/>
    <p:sldId id="271" r:id="rId14"/>
    <p:sldId id="275" r:id="rId15"/>
    <p:sldId id="276" r:id="rId16"/>
    <p:sldId id="277" r:id="rId17"/>
    <p:sldId id="299" r:id="rId18"/>
    <p:sldId id="261" r:id="rId19"/>
    <p:sldId id="262" r:id="rId20"/>
    <p:sldId id="263" r:id="rId21"/>
    <p:sldId id="264" r:id="rId22"/>
    <p:sldId id="290" r:id="rId23"/>
    <p:sldId id="284" r:id="rId24"/>
    <p:sldId id="265" r:id="rId25"/>
    <p:sldId id="291" r:id="rId26"/>
    <p:sldId id="292" r:id="rId27"/>
    <p:sldId id="293" r:id="rId28"/>
    <p:sldId id="294" r:id="rId29"/>
    <p:sldId id="300" r:id="rId30"/>
    <p:sldId id="279" r:id="rId31"/>
    <p:sldId id="282" r:id="rId32"/>
    <p:sldId id="272" r:id="rId33"/>
    <p:sldId id="333" r:id="rId34"/>
    <p:sldId id="334" r:id="rId35"/>
    <p:sldId id="283" r:id="rId36"/>
    <p:sldId id="302" r:id="rId37"/>
    <p:sldId id="296" r:id="rId38"/>
    <p:sldId id="297" r:id="rId39"/>
    <p:sldId id="336" r:id="rId40"/>
    <p:sldId id="332" r:id="rId4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37EE1E"/>
    <a:srgbClr val="FFFF66"/>
    <a:srgbClr val="66FF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8885A-9989-431E-ADDC-714A5402C8FD}" v="407" dt="2019-04-23T17:41:32.117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70c621f9902dd96" providerId="LiveId" clId="{0958885A-9989-431E-ADDC-714A5402C8FD}"/>
    <pc:docChg chg="custSel addSld delSld modSld">
      <pc:chgData name="" userId="e70c621f9902dd96" providerId="LiveId" clId="{0958885A-9989-431E-ADDC-714A5402C8FD}" dt="2019-04-23T17:41:32.117" v="396"/>
      <pc:docMkLst>
        <pc:docMk/>
      </pc:docMkLst>
      <pc:sldChg chg="modTransition">
        <pc:chgData name="" userId="e70c621f9902dd96" providerId="LiveId" clId="{0958885A-9989-431E-ADDC-714A5402C8FD}" dt="2019-04-23T17:41:32.117" v="396"/>
        <pc:sldMkLst>
          <pc:docMk/>
          <pc:sldMk cId="949777476" sldId="257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899658119" sldId="258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1461512209" sldId="260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1947338693" sldId="261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1690194278" sldId="262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989767742" sldId="263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4217156999" sldId="264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376485373" sldId="265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1966991040" sldId="267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1606933977" sldId="268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353326700" sldId="269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2126037084" sldId="270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1992137832" sldId="271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1416789907" sldId="272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811008470" sldId="275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4038829214" sldId="276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326152856" sldId="277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3658003941" sldId="279"/>
        </pc:sldMkLst>
      </pc:sldChg>
      <pc:sldChg chg="del">
        <pc:chgData name="" userId="e70c621f9902dd96" providerId="LiveId" clId="{0958885A-9989-431E-ADDC-714A5402C8FD}" dt="2019-04-23T17:19:16.488" v="0" actId="2696"/>
        <pc:sldMkLst>
          <pc:docMk/>
          <pc:sldMk cId="367625879" sldId="282"/>
        </pc:sldMkLst>
      </pc:sldChg>
      <pc:sldChg chg="add modTransition">
        <pc:chgData name="" userId="e70c621f9902dd96" providerId="LiveId" clId="{0958885A-9989-431E-ADDC-714A5402C8FD}" dt="2019-04-23T17:41:32.117" v="396"/>
        <pc:sldMkLst>
          <pc:docMk/>
          <pc:sldMk cId="3417581914" sldId="282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440370109" sldId="283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4233130697" sldId="284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2290452310" sldId="286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946138197" sldId="287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1023860648" sldId="288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2298835698" sldId="290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580871827" sldId="291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590374840" sldId="292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3744188588" sldId="293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3512397916" sldId="294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326227114" sldId="296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2413718813" sldId="297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2267730708" sldId="299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406294259" sldId="300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3974472976" sldId="302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1229608414" sldId="330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780354121" sldId="331"/>
        </pc:sldMkLst>
      </pc:sldChg>
      <pc:sldChg chg="modTransition">
        <pc:chgData name="" userId="e70c621f9902dd96" providerId="LiveId" clId="{0958885A-9989-431E-ADDC-714A5402C8FD}" dt="2019-04-23T17:41:32.117" v="396"/>
        <pc:sldMkLst>
          <pc:docMk/>
          <pc:sldMk cId="4142182245" sldId="332"/>
        </pc:sldMkLst>
      </pc:sldChg>
      <pc:sldChg chg="addSp delSp modSp add modTransition">
        <pc:chgData name="" userId="e70c621f9902dd96" providerId="LiveId" clId="{0958885A-9989-431E-ADDC-714A5402C8FD}" dt="2019-04-23T17:41:32.117" v="396"/>
        <pc:sldMkLst>
          <pc:docMk/>
          <pc:sldMk cId="1616269461" sldId="333"/>
        </pc:sldMkLst>
        <pc:spChg chg="mod">
          <ac:chgData name="" userId="e70c621f9902dd96" providerId="LiveId" clId="{0958885A-9989-431E-ADDC-714A5402C8FD}" dt="2019-04-23T17:20:24.231" v="38" actId="1076"/>
          <ac:spMkLst>
            <pc:docMk/>
            <pc:sldMk cId="1616269461" sldId="333"/>
            <ac:spMk id="2" creationId="{3FDA3221-F750-475A-8177-6797692D04B2}"/>
          </ac:spMkLst>
        </pc:spChg>
        <pc:spChg chg="del">
          <ac:chgData name="" userId="e70c621f9902dd96" providerId="LiveId" clId="{0958885A-9989-431E-ADDC-714A5402C8FD}" dt="2019-04-23T17:20:30.920" v="39" actId="478"/>
          <ac:spMkLst>
            <pc:docMk/>
            <pc:sldMk cId="1616269461" sldId="333"/>
            <ac:spMk id="3" creationId="{B989C604-8134-4A74-8D03-9CAD5F6186BF}"/>
          </ac:spMkLst>
        </pc:spChg>
        <pc:graphicFrameChg chg="add mod">
          <ac:chgData name="" userId="e70c621f9902dd96" providerId="LiveId" clId="{0958885A-9989-431E-ADDC-714A5402C8FD}" dt="2019-04-23T17:27:15.273" v="163" actId="1076"/>
          <ac:graphicFrameMkLst>
            <pc:docMk/>
            <pc:sldMk cId="1616269461" sldId="333"/>
            <ac:graphicFrameMk id="4" creationId="{A8C5387D-D66A-4511-A69B-09F972A2AED3}"/>
          </ac:graphicFrameMkLst>
        </pc:graphicFrameChg>
        <pc:graphicFrameChg chg="add mod">
          <ac:chgData name="" userId="e70c621f9902dd96" providerId="LiveId" clId="{0958885A-9989-431E-ADDC-714A5402C8FD}" dt="2019-04-23T17:30:57.751" v="203" actId="1076"/>
          <ac:graphicFrameMkLst>
            <pc:docMk/>
            <pc:sldMk cId="1616269461" sldId="333"/>
            <ac:graphicFrameMk id="5" creationId="{86936171-6C7B-457F-A018-9ABC5D4BF68B}"/>
          </ac:graphicFrameMkLst>
        </pc:graphicFrameChg>
        <pc:graphicFrameChg chg="add del mod">
          <ac:chgData name="" userId="e70c621f9902dd96" providerId="LiveId" clId="{0958885A-9989-431E-ADDC-714A5402C8FD}" dt="2019-04-23T17:29:13.079" v="185" actId="1032"/>
          <ac:graphicFrameMkLst>
            <pc:docMk/>
            <pc:sldMk cId="1616269461" sldId="333"/>
            <ac:graphicFrameMk id="8" creationId="{0A4D2DFA-BAF5-4BCA-B948-AD248357E494}"/>
          </ac:graphicFrameMkLst>
        </pc:graphicFrameChg>
        <pc:graphicFrameChg chg="add mod modGraphic">
          <ac:chgData name="" userId="e70c621f9902dd96" providerId="LiveId" clId="{0958885A-9989-431E-ADDC-714A5402C8FD}" dt="2019-04-23T17:30:52.756" v="202" actId="404"/>
          <ac:graphicFrameMkLst>
            <pc:docMk/>
            <pc:sldMk cId="1616269461" sldId="333"/>
            <ac:graphicFrameMk id="9" creationId="{F98675D6-EE0E-446D-9C3F-08D59C3B33F0}"/>
          </ac:graphicFrameMkLst>
        </pc:graphicFrameChg>
        <pc:graphicFrameChg chg="add mod">
          <ac:chgData name="" userId="e70c621f9902dd96" providerId="LiveId" clId="{0958885A-9989-431E-ADDC-714A5402C8FD}" dt="2019-04-23T17:33:29.579" v="270" actId="12269"/>
          <ac:graphicFrameMkLst>
            <pc:docMk/>
            <pc:sldMk cId="1616269461" sldId="333"/>
            <ac:graphicFrameMk id="10" creationId="{85A40925-9BC7-472E-B44B-770A4B9B1041}"/>
          </ac:graphicFrameMkLst>
        </pc:graphicFrameChg>
        <pc:picChg chg="add del mod">
          <ac:chgData name="" userId="e70c621f9902dd96" providerId="LiveId" clId="{0958885A-9989-431E-ADDC-714A5402C8FD}" dt="2019-04-23T17:26:02.008" v="157" actId="478"/>
          <ac:picMkLst>
            <pc:docMk/>
            <pc:sldMk cId="1616269461" sldId="333"/>
            <ac:picMk id="7" creationId="{DE6BB53B-EF11-461C-9D71-EC12CBECD097}"/>
          </ac:picMkLst>
        </pc:picChg>
        <pc:picChg chg="add mod">
          <ac:chgData name="" userId="e70c621f9902dd96" providerId="LiveId" clId="{0958885A-9989-431E-ADDC-714A5402C8FD}" dt="2019-04-23T17:31:04.581" v="205" actId="1076"/>
          <ac:picMkLst>
            <pc:docMk/>
            <pc:sldMk cId="1616269461" sldId="333"/>
            <ac:picMk id="1026" creationId="{2550BC65-AC22-4372-894E-5D30EBDF8641}"/>
          </ac:picMkLst>
        </pc:picChg>
        <pc:picChg chg="add mod">
          <ac:chgData name="" userId="e70c621f9902dd96" providerId="LiveId" clId="{0958885A-9989-431E-ADDC-714A5402C8FD}" dt="2019-04-23T17:31:02.721" v="204" actId="1076"/>
          <ac:picMkLst>
            <pc:docMk/>
            <pc:sldMk cId="1616269461" sldId="333"/>
            <ac:picMk id="1028" creationId="{21DED694-01F9-4C53-85D7-26551D05F6C9}"/>
          </ac:picMkLst>
        </pc:picChg>
      </pc:sldChg>
      <pc:sldChg chg="addSp delSp modSp add modTransition">
        <pc:chgData name="" userId="e70c621f9902dd96" providerId="LiveId" clId="{0958885A-9989-431E-ADDC-714A5402C8FD}" dt="2019-04-23T17:41:32.117" v="396"/>
        <pc:sldMkLst>
          <pc:docMk/>
          <pc:sldMk cId="186927529" sldId="334"/>
        </pc:sldMkLst>
        <pc:spChg chg="del">
          <ac:chgData name="" userId="e70c621f9902dd96" providerId="LiveId" clId="{0958885A-9989-431E-ADDC-714A5402C8FD}" dt="2019-04-23T17:27:43.752" v="169" actId="478"/>
          <ac:spMkLst>
            <pc:docMk/>
            <pc:sldMk cId="186927529" sldId="334"/>
            <ac:spMk id="2" creationId="{D15A672C-5263-4AA7-A2FA-0D81B5D071B4}"/>
          </ac:spMkLst>
        </pc:spChg>
        <pc:spChg chg="del">
          <ac:chgData name="" userId="e70c621f9902dd96" providerId="LiveId" clId="{0958885A-9989-431E-ADDC-714A5402C8FD}" dt="2019-04-23T17:27:45.846" v="170" actId="478"/>
          <ac:spMkLst>
            <pc:docMk/>
            <pc:sldMk cId="186927529" sldId="334"/>
            <ac:spMk id="3" creationId="{BD4D2539-537B-4D01-A210-A5895981C8CB}"/>
          </ac:spMkLst>
        </pc:spChg>
        <pc:spChg chg="add mod">
          <ac:chgData name="" userId="e70c621f9902dd96" providerId="LiveId" clId="{0958885A-9989-431E-ADDC-714A5402C8FD}" dt="2019-04-23T17:41:15.865" v="392" actId="14100"/>
          <ac:spMkLst>
            <pc:docMk/>
            <pc:sldMk cId="186927529" sldId="334"/>
            <ac:spMk id="4" creationId="{B61DB2DC-02EC-4F33-AE85-4730B2A1743E}"/>
          </ac:spMkLst>
        </pc:spChg>
        <pc:spChg chg="add mod">
          <ac:chgData name="" userId="e70c621f9902dd96" providerId="LiveId" clId="{0958885A-9989-431E-ADDC-714A5402C8FD}" dt="2019-04-23T17:39:00.496" v="357" actId="1076"/>
          <ac:spMkLst>
            <pc:docMk/>
            <pc:sldMk cId="186927529" sldId="334"/>
            <ac:spMk id="6" creationId="{CCD1B795-AD2A-4AE7-892F-C74AD0A89D10}"/>
          </ac:spMkLst>
        </pc:spChg>
        <pc:spChg chg="add mod">
          <ac:chgData name="" userId="e70c621f9902dd96" providerId="LiveId" clId="{0958885A-9989-431E-ADDC-714A5402C8FD}" dt="2019-04-23T17:39:26.032" v="384"/>
          <ac:spMkLst>
            <pc:docMk/>
            <pc:sldMk cId="186927529" sldId="334"/>
            <ac:spMk id="7" creationId="{D63BA533-13E3-42F8-982A-3D41BFAEF4AB}"/>
          </ac:spMkLst>
        </pc:spChg>
        <pc:graphicFrameChg chg="add mod modGraphic">
          <ac:chgData name="" userId="e70c621f9902dd96" providerId="LiveId" clId="{0958885A-9989-431E-ADDC-714A5402C8FD}" dt="2019-04-23T17:39:42.144" v="386" actId="14100"/>
          <ac:graphicFrameMkLst>
            <pc:docMk/>
            <pc:sldMk cId="186927529" sldId="334"/>
            <ac:graphicFrameMk id="5" creationId="{505C9B64-9FA5-4E52-A411-F5350BAA34B3}"/>
          </ac:graphicFrameMkLst>
        </pc:graphicFrameChg>
        <pc:picChg chg="add mod">
          <ac:chgData name="" userId="e70c621f9902dd96" providerId="LiveId" clId="{0958885A-9989-431E-ADDC-714A5402C8FD}" dt="2019-04-23T17:41:20.881" v="395" actId="14100"/>
          <ac:picMkLst>
            <pc:docMk/>
            <pc:sldMk cId="186927529" sldId="334"/>
            <ac:picMk id="2050" creationId="{38044B8A-0EBB-4941-AEA2-80FEEACD4C6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stadisticas%20colomb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40efb48b232c401/Escritorio/graficos%20te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Hoja1!$B$2:$B$3</c:f>
              <c:strCache>
                <c:ptCount val="2"/>
                <c:pt idx="0">
                  <c:v>Otros cultivos agrícolas </c:v>
                </c:pt>
                <c:pt idx="1">
                  <c:v>(Millones USD)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Hoja1!$A$4:$A$8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Hoja1!$B$4:$B$8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45-4CDD-B7AC-01A1D4859FB5}"/>
            </c:ext>
          </c:extLst>
        </c:ser>
        <c:ser>
          <c:idx val="1"/>
          <c:order val="1"/>
          <c:tx>
            <c:strRef>
              <c:f>Hoja1!$C$2:$C$3</c:f>
              <c:strCache>
                <c:ptCount val="2"/>
                <c:pt idx="0">
                  <c:v>PIB Total </c:v>
                </c:pt>
                <c:pt idx="1">
                  <c:v>(Millones USD)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Hoja1!$A$4:$A$8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Hoja1!$C$4:$C$8</c:f>
              <c:numCache>
                <c:formatCode>#,##0.00</c:formatCode>
                <c:ptCount val="5"/>
                <c:pt idx="0">
                  <c:v>67546.13</c:v>
                </c:pt>
                <c:pt idx="1">
                  <c:v>70243.05</c:v>
                </c:pt>
                <c:pt idx="2">
                  <c:v>70353.850000000006</c:v>
                </c:pt>
                <c:pt idx="3">
                  <c:v>69321.41</c:v>
                </c:pt>
                <c:pt idx="4">
                  <c:v>68879.12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45-4CDD-B7AC-01A1D4859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962200"/>
        <c:axId val="303962592"/>
      </c:barChart>
      <c:catAx>
        <c:axId val="30396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3962592"/>
        <c:crosses val="autoZero"/>
        <c:auto val="1"/>
        <c:lblAlgn val="ctr"/>
        <c:lblOffset val="100"/>
        <c:noMultiLvlLbl val="0"/>
      </c:catAx>
      <c:valAx>
        <c:axId val="30396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3962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Importaciones de Aceite de Palma Africana por  Colombia </a:t>
            </a:r>
          </a:p>
          <a:p>
            <a:pPr>
              <a:defRPr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(miles de USD)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Totales!$A$8</c:f>
              <c:strCache>
                <c:ptCount val="1"/>
                <c:pt idx="0">
                  <c:v>Ecuador           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Totales!$B$7:$F$7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Totales!$B$8:$F$8</c:f>
              <c:numCache>
                <c:formatCode>General</c:formatCode>
                <c:ptCount val="5"/>
                <c:pt idx="0">
                  <c:v>901275</c:v>
                </c:pt>
                <c:pt idx="1">
                  <c:v>917898</c:v>
                </c:pt>
                <c:pt idx="2">
                  <c:v>782780</c:v>
                </c:pt>
                <c:pt idx="3">
                  <c:v>804127</c:v>
                </c:pt>
                <c:pt idx="4">
                  <c:v>714680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DF-46BF-8398-B181C2CE4A2B}"/>
            </c:ext>
          </c:extLst>
        </c:ser>
        <c:ser>
          <c:idx val="1"/>
          <c:order val="1"/>
          <c:tx>
            <c:strRef>
              <c:f>Totales!$A$9</c:f>
              <c:strCache>
                <c:ptCount val="1"/>
                <c:pt idx="0">
                  <c:v>Perú              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Totales!$B$7:$F$7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Totales!$B$9:$F$9</c:f>
              <c:numCache>
                <c:formatCode>General</c:formatCode>
                <c:ptCount val="5"/>
                <c:pt idx="0">
                  <c:v>868429</c:v>
                </c:pt>
                <c:pt idx="1">
                  <c:v>952790</c:v>
                </c:pt>
                <c:pt idx="2">
                  <c:v>834969</c:v>
                </c:pt>
                <c:pt idx="3">
                  <c:v>680026</c:v>
                </c:pt>
                <c:pt idx="4">
                  <c:v>660670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DF-46BF-8398-B181C2CE4A2B}"/>
            </c:ext>
          </c:extLst>
        </c:ser>
        <c:ser>
          <c:idx val="2"/>
          <c:order val="2"/>
          <c:tx>
            <c:strRef>
              <c:f>Totales!$A$10</c:f>
              <c:strCache>
                <c:ptCount val="1"/>
                <c:pt idx="0">
                  <c:v>Indonesia          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Totales!$B$7:$F$7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Totales!$B$10:$F$10</c:f>
              <c:numCache>
                <c:formatCode>General</c:formatCode>
                <c:ptCount val="5"/>
                <c:pt idx="0">
                  <c:v>219532</c:v>
                </c:pt>
                <c:pt idx="1">
                  <c:v>225725</c:v>
                </c:pt>
                <c:pt idx="2">
                  <c:v>217958</c:v>
                </c:pt>
                <c:pt idx="3">
                  <c:v>180867</c:v>
                </c:pt>
                <c:pt idx="4">
                  <c:v>185613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DF-46BF-8398-B181C2CE4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5136128"/>
        <c:axId val="305136520"/>
      </c:barChart>
      <c:catAx>
        <c:axId val="30513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5136520"/>
        <c:crosses val="autoZero"/>
        <c:auto val="1"/>
        <c:lblAlgn val="ctr"/>
        <c:lblOffset val="100"/>
        <c:noMultiLvlLbl val="0"/>
      </c:catAx>
      <c:valAx>
        <c:axId val="30513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(miles de USD)</a:t>
                </a:r>
              </a:p>
            </c:rich>
          </c:tx>
          <c:layout>
            <c:manualLayout>
              <c:xMode val="edge"/>
              <c:yMode val="edge"/>
              <c:x val="4.2635658914728682E-2"/>
              <c:y val="0.281976283909136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5136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Exportaciones DANEC S.A. a Colombia Toneladas-Miles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3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cat>
            <c:numRef>
              <c:f>'[graficos tesis.xlsx]exportaciones'!$N$3:$R$3</c:f>
              <c:numCache>
                <c:formatCode>0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'[graficos tesis.xlsx]exportaciones'!$N$4:$R$4</c:f>
              <c:numCache>
                <c:formatCode>General</c:formatCode>
                <c:ptCount val="5"/>
                <c:pt idx="0">
                  <c:v>28</c:v>
                </c:pt>
                <c:pt idx="1">
                  <c:v>34</c:v>
                </c:pt>
                <c:pt idx="2">
                  <c:v>37</c:v>
                </c:pt>
                <c:pt idx="3">
                  <c:v>38</c:v>
                </c:pt>
                <c:pt idx="4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1B-4FFC-9A97-28A308DC8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5419160"/>
        <c:axId val="305419552"/>
      </c:barChart>
      <c:catAx>
        <c:axId val="305419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3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5419552"/>
        <c:crosses val="autoZero"/>
        <c:auto val="1"/>
        <c:lblAlgn val="ctr"/>
        <c:lblOffset val="100"/>
        <c:noMultiLvlLbl val="0"/>
      </c:catAx>
      <c:valAx>
        <c:axId val="30541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541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/>
    </a:solidFill>
    <a:ln w="9525" cap="flat" cmpd="sng" algn="ctr">
      <a:solidFill>
        <a:schemeClr val="accent3"/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image" Target="../media/image45.jpg"/></Relationships>
</file>

<file path=ppt/diagrams/_rels/data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B424C-AEB1-4ABA-BCDC-885167181897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colorful4" csCatId="colorful" phldr="1"/>
      <dgm:spPr/>
    </dgm:pt>
    <dgm:pt modelId="{38578154-A4F4-433F-A21E-B1DF01C68254}">
      <dgm:prSet phldrT="[Texto]" custT="1"/>
      <dgm:spPr/>
      <dgm:t>
        <a:bodyPr/>
        <a:lstStyle/>
        <a:p>
          <a:r>
            <a:rPr lang="es-EC" sz="1600" dirty="0">
              <a:latin typeface="Franklin Gothic Book" panose="020B0503020102020204" pitchFamily="34" charset="0"/>
            </a:rPr>
            <a:t>Desconocimiento del producto dentro de la balanza comercial </a:t>
          </a:r>
          <a:endParaRPr lang="en-US" sz="1600" dirty="0">
            <a:latin typeface="Franklin Gothic Book" panose="020B0503020102020204" pitchFamily="34" charset="0"/>
          </a:endParaRPr>
        </a:p>
      </dgm:t>
    </dgm:pt>
    <dgm:pt modelId="{A23EF68F-E6A2-42C5-9403-06B8F0E7F1EF}" type="parTrans" cxnId="{D397C140-9044-4A8D-8A4D-4547A2B94449}">
      <dgm:prSet/>
      <dgm:spPr/>
      <dgm:t>
        <a:bodyPr/>
        <a:lstStyle/>
        <a:p>
          <a:endParaRPr lang="en-US"/>
        </a:p>
      </dgm:t>
    </dgm:pt>
    <dgm:pt modelId="{C8AB424B-DFBA-4887-9B3E-585AD0E83B24}" type="sibTrans" cxnId="{D397C140-9044-4A8D-8A4D-4547A2B94449}">
      <dgm:prSet/>
      <dgm:spPr/>
      <dgm:t>
        <a:bodyPr/>
        <a:lstStyle/>
        <a:p>
          <a:endParaRPr lang="en-US"/>
        </a:p>
      </dgm:t>
    </dgm:pt>
    <dgm:pt modelId="{AE30ED01-10B4-4E2D-B5AC-6DED45085233}">
      <dgm:prSet phldrT="[Texto]" custT="1"/>
      <dgm:spPr/>
      <dgm:t>
        <a:bodyPr/>
        <a:lstStyle/>
        <a:p>
          <a:r>
            <a:rPr lang="es-EC" sz="1800" dirty="0"/>
            <a:t>Falta de política comercial </a:t>
          </a:r>
          <a:endParaRPr lang="en-US" sz="1800" dirty="0"/>
        </a:p>
      </dgm:t>
    </dgm:pt>
    <dgm:pt modelId="{3F9362BC-5851-4D0C-A9EE-0B4B984D7920}" type="parTrans" cxnId="{7021AAAE-4D09-4C58-B83C-E6BF2BEC0F20}">
      <dgm:prSet/>
      <dgm:spPr/>
      <dgm:t>
        <a:bodyPr/>
        <a:lstStyle/>
        <a:p>
          <a:endParaRPr lang="en-US"/>
        </a:p>
      </dgm:t>
    </dgm:pt>
    <dgm:pt modelId="{D8E6B978-ACBE-4B4F-B000-3EA2967B9066}" type="sibTrans" cxnId="{7021AAAE-4D09-4C58-B83C-E6BF2BEC0F20}">
      <dgm:prSet/>
      <dgm:spPr/>
      <dgm:t>
        <a:bodyPr/>
        <a:lstStyle/>
        <a:p>
          <a:endParaRPr lang="en-US"/>
        </a:p>
      </dgm:t>
    </dgm:pt>
    <dgm:pt modelId="{BCC40784-B751-4125-A89D-FD3334F2312F}">
      <dgm:prSet phldrT="[Texto]" custT="1"/>
      <dgm:spPr/>
      <dgm:t>
        <a:bodyPr/>
        <a:lstStyle/>
        <a:p>
          <a:r>
            <a:rPr lang="es-EC" sz="1800" dirty="0"/>
            <a:t>Perdida de cuota de mercado </a:t>
          </a:r>
          <a:endParaRPr lang="en-US" sz="1800" dirty="0"/>
        </a:p>
      </dgm:t>
    </dgm:pt>
    <dgm:pt modelId="{5C584AAF-DA51-4CC4-A05A-ED28D2110F1C}" type="parTrans" cxnId="{2F593CFB-5240-42E5-9180-89CAE1136E27}">
      <dgm:prSet/>
      <dgm:spPr/>
      <dgm:t>
        <a:bodyPr/>
        <a:lstStyle/>
        <a:p>
          <a:endParaRPr lang="en-US"/>
        </a:p>
      </dgm:t>
    </dgm:pt>
    <dgm:pt modelId="{E927DFC4-1AA3-4F6C-921A-581ACBA1311F}" type="sibTrans" cxnId="{2F593CFB-5240-42E5-9180-89CAE1136E27}">
      <dgm:prSet/>
      <dgm:spPr/>
      <dgm:t>
        <a:bodyPr/>
        <a:lstStyle/>
        <a:p>
          <a:endParaRPr lang="en-US"/>
        </a:p>
      </dgm:t>
    </dgm:pt>
    <dgm:pt modelId="{CCEF252B-B1A5-4366-8A91-F38A26D67CF4}" type="pres">
      <dgm:prSet presAssocID="{F99B424C-AEB1-4ABA-BCDC-885167181897}" presName="Name0" presStyleCnt="0">
        <dgm:presLayoutVars>
          <dgm:dir/>
          <dgm:animOne val="branch"/>
          <dgm:animLvl val="lvl"/>
        </dgm:presLayoutVars>
      </dgm:prSet>
      <dgm:spPr/>
    </dgm:pt>
    <dgm:pt modelId="{C5C431E9-36E7-4AA4-854A-9E29C5C39986}" type="pres">
      <dgm:prSet presAssocID="{38578154-A4F4-433F-A21E-B1DF01C68254}" presName="chaos" presStyleCnt="0"/>
      <dgm:spPr/>
    </dgm:pt>
    <dgm:pt modelId="{693567B6-5934-4BA8-9DA2-5CE8EE8E5228}" type="pres">
      <dgm:prSet presAssocID="{38578154-A4F4-433F-A21E-B1DF01C68254}" presName="parTx1" presStyleLbl="revTx" presStyleIdx="0" presStyleCnt="2"/>
      <dgm:spPr/>
      <dgm:t>
        <a:bodyPr/>
        <a:lstStyle/>
        <a:p>
          <a:endParaRPr lang="es-EC"/>
        </a:p>
      </dgm:t>
    </dgm:pt>
    <dgm:pt modelId="{D05816D0-8EB6-4273-97BE-25A36A1CA159}" type="pres">
      <dgm:prSet presAssocID="{38578154-A4F4-433F-A21E-B1DF01C68254}" presName="c1" presStyleLbl="node1" presStyleIdx="0" presStyleCnt="19"/>
      <dgm:spPr/>
    </dgm:pt>
    <dgm:pt modelId="{E21A5ABC-5C45-4BD4-B28D-60148209162A}" type="pres">
      <dgm:prSet presAssocID="{38578154-A4F4-433F-A21E-B1DF01C68254}" presName="c2" presStyleLbl="node1" presStyleIdx="1" presStyleCnt="19"/>
      <dgm:spPr/>
    </dgm:pt>
    <dgm:pt modelId="{90C1D0DC-3F19-42B0-9036-F4A641D35490}" type="pres">
      <dgm:prSet presAssocID="{38578154-A4F4-433F-A21E-B1DF01C68254}" presName="c3" presStyleLbl="node1" presStyleIdx="2" presStyleCnt="19"/>
      <dgm:spPr/>
    </dgm:pt>
    <dgm:pt modelId="{3F700FF9-4916-4892-9FDF-D1FC2DB4514D}" type="pres">
      <dgm:prSet presAssocID="{38578154-A4F4-433F-A21E-B1DF01C68254}" presName="c4" presStyleLbl="node1" presStyleIdx="3" presStyleCnt="19"/>
      <dgm:spPr/>
    </dgm:pt>
    <dgm:pt modelId="{B307A905-4B61-4718-97A9-82B0C7908564}" type="pres">
      <dgm:prSet presAssocID="{38578154-A4F4-433F-A21E-B1DF01C68254}" presName="c5" presStyleLbl="node1" presStyleIdx="4" presStyleCnt="19"/>
      <dgm:spPr/>
    </dgm:pt>
    <dgm:pt modelId="{E89B4B4B-BF1F-4809-9410-6C5AD753651A}" type="pres">
      <dgm:prSet presAssocID="{38578154-A4F4-433F-A21E-B1DF01C68254}" presName="c6" presStyleLbl="node1" presStyleIdx="5" presStyleCnt="19"/>
      <dgm:spPr/>
    </dgm:pt>
    <dgm:pt modelId="{1F14D334-3B07-4AC5-AD7B-2AA810CCFDBB}" type="pres">
      <dgm:prSet presAssocID="{38578154-A4F4-433F-A21E-B1DF01C68254}" presName="c7" presStyleLbl="node1" presStyleIdx="6" presStyleCnt="19"/>
      <dgm:spPr/>
    </dgm:pt>
    <dgm:pt modelId="{E63CD487-21C8-4F13-B6A4-50A041263DB8}" type="pres">
      <dgm:prSet presAssocID="{38578154-A4F4-433F-A21E-B1DF01C68254}" presName="c8" presStyleLbl="node1" presStyleIdx="7" presStyleCnt="19"/>
      <dgm:spPr/>
    </dgm:pt>
    <dgm:pt modelId="{28AF5037-C470-4209-A96B-C625D0B85C35}" type="pres">
      <dgm:prSet presAssocID="{38578154-A4F4-433F-A21E-B1DF01C68254}" presName="c9" presStyleLbl="node1" presStyleIdx="8" presStyleCnt="19"/>
      <dgm:spPr/>
    </dgm:pt>
    <dgm:pt modelId="{A03F1C85-A6CC-4D56-B595-3CE3B6BB0409}" type="pres">
      <dgm:prSet presAssocID="{38578154-A4F4-433F-A21E-B1DF01C68254}" presName="c10" presStyleLbl="node1" presStyleIdx="9" presStyleCnt="19"/>
      <dgm:spPr/>
    </dgm:pt>
    <dgm:pt modelId="{5C4DEA9B-0422-4D96-9A70-9350F686E965}" type="pres">
      <dgm:prSet presAssocID="{38578154-A4F4-433F-A21E-B1DF01C68254}" presName="c11" presStyleLbl="node1" presStyleIdx="10" presStyleCnt="19"/>
      <dgm:spPr/>
    </dgm:pt>
    <dgm:pt modelId="{23655819-BD0C-4F21-807B-ACF7934C1F3E}" type="pres">
      <dgm:prSet presAssocID="{38578154-A4F4-433F-A21E-B1DF01C68254}" presName="c12" presStyleLbl="node1" presStyleIdx="11" presStyleCnt="19"/>
      <dgm:spPr/>
    </dgm:pt>
    <dgm:pt modelId="{C1FDFFE0-8834-41FE-AF3D-D23CB801D5A0}" type="pres">
      <dgm:prSet presAssocID="{38578154-A4F4-433F-A21E-B1DF01C68254}" presName="c13" presStyleLbl="node1" presStyleIdx="12" presStyleCnt="19"/>
      <dgm:spPr/>
    </dgm:pt>
    <dgm:pt modelId="{9D6A9D34-857E-4DA4-BA7F-4C0B79CA250C}" type="pres">
      <dgm:prSet presAssocID="{38578154-A4F4-433F-A21E-B1DF01C68254}" presName="c14" presStyleLbl="node1" presStyleIdx="13" presStyleCnt="19"/>
      <dgm:spPr/>
    </dgm:pt>
    <dgm:pt modelId="{E5C974A6-C1B2-4D3F-84F3-0FAFAA2E0C08}" type="pres">
      <dgm:prSet presAssocID="{38578154-A4F4-433F-A21E-B1DF01C68254}" presName="c15" presStyleLbl="node1" presStyleIdx="14" presStyleCnt="19"/>
      <dgm:spPr/>
    </dgm:pt>
    <dgm:pt modelId="{C6BEBA6B-C830-4B56-996A-723DB7D2873A}" type="pres">
      <dgm:prSet presAssocID="{38578154-A4F4-433F-A21E-B1DF01C68254}" presName="c16" presStyleLbl="node1" presStyleIdx="15" presStyleCnt="19"/>
      <dgm:spPr/>
    </dgm:pt>
    <dgm:pt modelId="{055CC494-1364-4D52-AEDB-383255228056}" type="pres">
      <dgm:prSet presAssocID="{38578154-A4F4-433F-A21E-B1DF01C68254}" presName="c17" presStyleLbl="node1" presStyleIdx="16" presStyleCnt="19"/>
      <dgm:spPr/>
    </dgm:pt>
    <dgm:pt modelId="{CC741FE6-2184-4377-A39D-6F3E111B8B68}" type="pres">
      <dgm:prSet presAssocID="{38578154-A4F4-433F-A21E-B1DF01C68254}" presName="c18" presStyleLbl="node1" presStyleIdx="17" presStyleCnt="19"/>
      <dgm:spPr/>
    </dgm:pt>
    <dgm:pt modelId="{5983C9B7-D3F5-4168-85FC-ABD49926C1FB}" type="pres">
      <dgm:prSet presAssocID="{C8AB424B-DFBA-4887-9B3E-585AD0E83B24}" presName="chevronComposite1" presStyleCnt="0"/>
      <dgm:spPr/>
    </dgm:pt>
    <dgm:pt modelId="{2694170E-0DE7-4F8A-9C78-46F94053BE89}" type="pres">
      <dgm:prSet presAssocID="{C8AB424B-DFBA-4887-9B3E-585AD0E83B24}" presName="chevron1" presStyleLbl="sibTrans2D1" presStyleIdx="0" presStyleCnt="2"/>
      <dgm:spPr/>
    </dgm:pt>
    <dgm:pt modelId="{EA749DC8-AC52-4364-B624-B39D8AA6706D}" type="pres">
      <dgm:prSet presAssocID="{C8AB424B-DFBA-4887-9B3E-585AD0E83B24}" presName="spChevron1" presStyleCnt="0"/>
      <dgm:spPr/>
    </dgm:pt>
    <dgm:pt modelId="{B4053683-48BB-4C34-8E9D-17A0DE4C420A}" type="pres">
      <dgm:prSet presAssocID="{AE30ED01-10B4-4E2D-B5AC-6DED45085233}" presName="middle" presStyleCnt="0"/>
      <dgm:spPr/>
    </dgm:pt>
    <dgm:pt modelId="{E7B602A1-E416-4E3F-828F-B0035B661BFD}" type="pres">
      <dgm:prSet presAssocID="{AE30ED01-10B4-4E2D-B5AC-6DED45085233}" presName="parTxMid" presStyleLbl="revTx" presStyleIdx="1" presStyleCnt="2"/>
      <dgm:spPr/>
      <dgm:t>
        <a:bodyPr/>
        <a:lstStyle/>
        <a:p>
          <a:endParaRPr lang="es-EC"/>
        </a:p>
      </dgm:t>
    </dgm:pt>
    <dgm:pt modelId="{3D7D69B7-2FB2-460A-8260-9A9C4A9FEAF2}" type="pres">
      <dgm:prSet presAssocID="{AE30ED01-10B4-4E2D-B5AC-6DED45085233}" presName="spMid" presStyleCnt="0"/>
      <dgm:spPr/>
    </dgm:pt>
    <dgm:pt modelId="{A7DC2B41-8BC2-46CD-86DC-426217644CF8}" type="pres">
      <dgm:prSet presAssocID="{D8E6B978-ACBE-4B4F-B000-3EA2967B9066}" presName="chevronComposite1" presStyleCnt="0"/>
      <dgm:spPr/>
    </dgm:pt>
    <dgm:pt modelId="{728834A8-F596-455D-A40D-0559F76BD915}" type="pres">
      <dgm:prSet presAssocID="{D8E6B978-ACBE-4B4F-B000-3EA2967B9066}" presName="chevron1" presStyleLbl="sibTrans2D1" presStyleIdx="1" presStyleCnt="2"/>
      <dgm:spPr/>
    </dgm:pt>
    <dgm:pt modelId="{A9024E8A-6FEE-416C-8638-8735B9B37F6C}" type="pres">
      <dgm:prSet presAssocID="{D8E6B978-ACBE-4B4F-B000-3EA2967B9066}" presName="spChevron1" presStyleCnt="0"/>
      <dgm:spPr/>
    </dgm:pt>
    <dgm:pt modelId="{7E9332FA-78BA-4D10-ACC2-BAC79A78A7EC}" type="pres">
      <dgm:prSet presAssocID="{BCC40784-B751-4125-A89D-FD3334F2312F}" presName="last" presStyleCnt="0"/>
      <dgm:spPr/>
    </dgm:pt>
    <dgm:pt modelId="{B43492CC-05FC-4541-B34E-4E3594B5232F}" type="pres">
      <dgm:prSet presAssocID="{BCC40784-B751-4125-A89D-FD3334F2312F}" presName="circleTx" presStyleLbl="node1" presStyleIdx="18" presStyleCnt="19"/>
      <dgm:spPr/>
      <dgm:t>
        <a:bodyPr/>
        <a:lstStyle/>
        <a:p>
          <a:endParaRPr lang="es-EC"/>
        </a:p>
      </dgm:t>
    </dgm:pt>
    <dgm:pt modelId="{88C44475-66B3-4FA1-8967-50DF72D6BFEA}" type="pres">
      <dgm:prSet presAssocID="{BCC40784-B751-4125-A89D-FD3334F2312F}" presName="spN" presStyleCnt="0"/>
      <dgm:spPr/>
    </dgm:pt>
  </dgm:ptLst>
  <dgm:cxnLst>
    <dgm:cxn modelId="{9949C6B2-694A-4E92-9192-41960DBE349D}" type="presOf" srcId="{AE30ED01-10B4-4E2D-B5AC-6DED45085233}" destId="{E7B602A1-E416-4E3F-828F-B0035B661BFD}" srcOrd="0" destOrd="0" presId="urn:microsoft.com/office/officeart/2009/3/layout/RandomtoResultProcess"/>
    <dgm:cxn modelId="{BD1E2B1C-F99E-432C-9A75-CC0B9DA5C79F}" type="presOf" srcId="{38578154-A4F4-433F-A21E-B1DF01C68254}" destId="{693567B6-5934-4BA8-9DA2-5CE8EE8E5228}" srcOrd="0" destOrd="0" presId="urn:microsoft.com/office/officeart/2009/3/layout/RandomtoResultProcess"/>
    <dgm:cxn modelId="{D397C140-9044-4A8D-8A4D-4547A2B94449}" srcId="{F99B424C-AEB1-4ABA-BCDC-885167181897}" destId="{38578154-A4F4-433F-A21E-B1DF01C68254}" srcOrd="0" destOrd="0" parTransId="{A23EF68F-E6A2-42C5-9403-06B8F0E7F1EF}" sibTransId="{C8AB424B-DFBA-4887-9B3E-585AD0E83B24}"/>
    <dgm:cxn modelId="{7021AAAE-4D09-4C58-B83C-E6BF2BEC0F20}" srcId="{F99B424C-AEB1-4ABA-BCDC-885167181897}" destId="{AE30ED01-10B4-4E2D-B5AC-6DED45085233}" srcOrd="1" destOrd="0" parTransId="{3F9362BC-5851-4D0C-A9EE-0B4B984D7920}" sibTransId="{D8E6B978-ACBE-4B4F-B000-3EA2967B9066}"/>
    <dgm:cxn modelId="{A4F1D08A-A518-4760-A8FD-78AD0FF4ADF3}" type="presOf" srcId="{F99B424C-AEB1-4ABA-BCDC-885167181897}" destId="{CCEF252B-B1A5-4366-8A91-F38A26D67CF4}" srcOrd="0" destOrd="0" presId="urn:microsoft.com/office/officeart/2009/3/layout/RandomtoResultProcess"/>
    <dgm:cxn modelId="{5DD9C0F1-C2A5-4102-AF93-FC0F85412E3D}" type="presOf" srcId="{BCC40784-B751-4125-A89D-FD3334F2312F}" destId="{B43492CC-05FC-4541-B34E-4E3594B5232F}" srcOrd="0" destOrd="0" presId="urn:microsoft.com/office/officeart/2009/3/layout/RandomtoResultProcess"/>
    <dgm:cxn modelId="{2F593CFB-5240-42E5-9180-89CAE1136E27}" srcId="{F99B424C-AEB1-4ABA-BCDC-885167181897}" destId="{BCC40784-B751-4125-A89D-FD3334F2312F}" srcOrd="2" destOrd="0" parTransId="{5C584AAF-DA51-4CC4-A05A-ED28D2110F1C}" sibTransId="{E927DFC4-1AA3-4F6C-921A-581ACBA1311F}"/>
    <dgm:cxn modelId="{0EA1130C-C87F-4502-AEBA-65D410B14013}" type="presParOf" srcId="{CCEF252B-B1A5-4366-8A91-F38A26D67CF4}" destId="{C5C431E9-36E7-4AA4-854A-9E29C5C39986}" srcOrd="0" destOrd="0" presId="urn:microsoft.com/office/officeart/2009/3/layout/RandomtoResultProcess"/>
    <dgm:cxn modelId="{6D25D5C0-67CF-4FEF-8AF0-2E2D7E83580F}" type="presParOf" srcId="{C5C431E9-36E7-4AA4-854A-9E29C5C39986}" destId="{693567B6-5934-4BA8-9DA2-5CE8EE8E5228}" srcOrd="0" destOrd="0" presId="urn:microsoft.com/office/officeart/2009/3/layout/RandomtoResultProcess"/>
    <dgm:cxn modelId="{9BAAC65E-3C54-484F-9C9B-751EECBC966B}" type="presParOf" srcId="{C5C431E9-36E7-4AA4-854A-9E29C5C39986}" destId="{D05816D0-8EB6-4273-97BE-25A36A1CA159}" srcOrd="1" destOrd="0" presId="urn:microsoft.com/office/officeart/2009/3/layout/RandomtoResultProcess"/>
    <dgm:cxn modelId="{22AB1EBD-19E5-4F2F-8653-2AC4908AFEE9}" type="presParOf" srcId="{C5C431E9-36E7-4AA4-854A-9E29C5C39986}" destId="{E21A5ABC-5C45-4BD4-B28D-60148209162A}" srcOrd="2" destOrd="0" presId="urn:microsoft.com/office/officeart/2009/3/layout/RandomtoResultProcess"/>
    <dgm:cxn modelId="{9640A332-9F28-45CD-96D3-F909C4AA472C}" type="presParOf" srcId="{C5C431E9-36E7-4AA4-854A-9E29C5C39986}" destId="{90C1D0DC-3F19-42B0-9036-F4A641D35490}" srcOrd="3" destOrd="0" presId="urn:microsoft.com/office/officeart/2009/3/layout/RandomtoResultProcess"/>
    <dgm:cxn modelId="{5E017A1C-43F5-4D67-84EE-6E94213543DA}" type="presParOf" srcId="{C5C431E9-36E7-4AA4-854A-9E29C5C39986}" destId="{3F700FF9-4916-4892-9FDF-D1FC2DB4514D}" srcOrd="4" destOrd="0" presId="urn:microsoft.com/office/officeart/2009/3/layout/RandomtoResultProcess"/>
    <dgm:cxn modelId="{4DAE11F8-6125-4865-8C9F-05CDE50A4C94}" type="presParOf" srcId="{C5C431E9-36E7-4AA4-854A-9E29C5C39986}" destId="{B307A905-4B61-4718-97A9-82B0C7908564}" srcOrd="5" destOrd="0" presId="urn:microsoft.com/office/officeart/2009/3/layout/RandomtoResultProcess"/>
    <dgm:cxn modelId="{52815C0C-260E-4B32-838C-9F21FB0BBDB1}" type="presParOf" srcId="{C5C431E9-36E7-4AA4-854A-9E29C5C39986}" destId="{E89B4B4B-BF1F-4809-9410-6C5AD753651A}" srcOrd="6" destOrd="0" presId="urn:microsoft.com/office/officeart/2009/3/layout/RandomtoResultProcess"/>
    <dgm:cxn modelId="{64169193-DFA4-4099-9209-03FA8699B6FA}" type="presParOf" srcId="{C5C431E9-36E7-4AA4-854A-9E29C5C39986}" destId="{1F14D334-3B07-4AC5-AD7B-2AA810CCFDBB}" srcOrd="7" destOrd="0" presId="urn:microsoft.com/office/officeart/2009/3/layout/RandomtoResultProcess"/>
    <dgm:cxn modelId="{CD926EFD-F3CD-42C0-98FA-C8D46A34B6B3}" type="presParOf" srcId="{C5C431E9-36E7-4AA4-854A-9E29C5C39986}" destId="{E63CD487-21C8-4F13-B6A4-50A041263DB8}" srcOrd="8" destOrd="0" presId="urn:microsoft.com/office/officeart/2009/3/layout/RandomtoResultProcess"/>
    <dgm:cxn modelId="{8191B491-FC8A-4978-A086-2BB139546089}" type="presParOf" srcId="{C5C431E9-36E7-4AA4-854A-9E29C5C39986}" destId="{28AF5037-C470-4209-A96B-C625D0B85C35}" srcOrd="9" destOrd="0" presId="urn:microsoft.com/office/officeart/2009/3/layout/RandomtoResultProcess"/>
    <dgm:cxn modelId="{BA9D15FC-3535-437A-8426-5CCC05DB2BD4}" type="presParOf" srcId="{C5C431E9-36E7-4AA4-854A-9E29C5C39986}" destId="{A03F1C85-A6CC-4D56-B595-3CE3B6BB0409}" srcOrd="10" destOrd="0" presId="urn:microsoft.com/office/officeart/2009/3/layout/RandomtoResultProcess"/>
    <dgm:cxn modelId="{4E298CA8-23E7-48AE-AA44-E90121B251F4}" type="presParOf" srcId="{C5C431E9-36E7-4AA4-854A-9E29C5C39986}" destId="{5C4DEA9B-0422-4D96-9A70-9350F686E965}" srcOrd="11" destOrd="0" presId="urn:microsoft.com/office/officeart/2009/3/layout/RandomtoResultProcess"/>
    <dgm:cxn modelId="{BA30B3FE-ABC5-40BF-8DFA-D5528C7AA789}" type="presParOf" srcId="{C5C431E9-36E7-4AA4-854A-9E29C5C39986}" destId="{23655819-BD0C-4F21-807B-ACF7934C1F3E}" srcOrd="12" destOrd="0" presId="urn:microsoft.com/office/officeart/2009/3/layout/RandomtoResultProcess"/>
    <dgm:cxn modelId="{8C652D25-4718-4352-AC4B-D7E05D1AC24A}" type="presParOf" srcId="{C5C431E9-36E7-4AA4-854A-9E29C5C39986}" destId="{C1FDFFE0-8834-41FE-AF3D-D23CB801D5A0}" srcOrd="13" destOrd="0" presId="urn:microsoft.com/office/officeart/2009/3/layout/RandomtoResultProcess"/>
    <dgm:cxn modelId="{680B6637-7019-4EE3-83FF-A188A6574762}" type="presParOf" srcId="{C5C431E9-36E7-4AA4-854A-9E29C5C39986}" destId="{9D6A9D34-857E-4DA4-BA7F-4C0B79CA250C}" srcOrd="14" destOrd="0" presId="urn:microsoft.com/office/officeart/2009/3/layout/RandomtoResultProcess"/>
    <dgm:cxn modelId="{EB1A65E1-3D87-46F0-8E5C-76FEE116FD0C}" type="presParOf" srcId="{C5C431E9-36E7-4AA4-854A-9E29C5C39986}" destId="{E5C974A6-C1B2-4D3F-84F3-0FAFAA2E0C08}" srcOrd="15" destOrd="0" presId="urn:microsoft.com/office/officeart/2009/3/layout/RandomtoResultProcess"/>
    <dgm:cxn modelId="{47F3519E-6E1B-4F9E-B745-D6D097349A70}" type="presParOf" srcId="{C5C431E9-36E7-4AA4-854A-9E29C5C39986}" destId="{C6BEBA6B-C830-4B56-996A-723DB7D2873A}" srcOrd="16" destOrd="0" presId="urn:microsoft.com/office/officeart/2009/3/layout/RandomtoResultProcess"/>
    <dgm:cxn modelId="{554BD65E-1651-4C72-8CC1-4AD11C614713}" type="presParOf" srcId="{C5C431E9-36E7-4AA4-854A-9E29C5C39986}" destId="{055CC494-1364-4D52-AEDB-383255228056}" srcOrd="17" destOrd="0" presId="urn:microsoft.com/office/officeart/2009/3/layout/RandomtoResultProcess"/>
    <dgm:cxn modelId="{45AD166A-1DA6-4354-9CAA-ACE84335F4B8}" type="presParOf" srcId="{C5C431E9-36E7-4AA4-854A-9E29C5C39986}" destId="{CC741FE6-2184-4377-A39D-6F3E111B8B68}" srcOrd="18" destOrd="0" presId="urn:microsoft.com/office/officeart/2009/3/layout/RandomtoResultProcess"/>
    <dgm:cxn modelId="{67BB3FD8-457B-4BA7-BF37-C5AA28DF9255}" type="presParOf" srcId="{CCEF252B-B1A5-4366-8A91-F38A26D67CF4}" destId="{5983C9B7-D3F5-4168-85FC-ABD49926C1FB}" srcOrd="1" destOrd="0" presId="urn:microsoft.com/office/officeart/2009/3/layout/RandomtoResultProcess"/>
    <dgm:cxn modelId="{87A887E2-2116-4634-9DDE-053386EB7C47}" type="presParOf" srcId="{5983C9B7-D3F5-4168-85FC-ABD49926C1FB}" destId="{2694170E-0DE7-4F8A-9C78-46F94053BE89}" srcOrd="0" destOrd="0" presId="urn:microsoft.com/office/officeart/2009/3/layout/RandomtoResultProcess"/>
    <dgm:cxn modelId="{3EE2B806-AAAF-4051-BEF9-671520846546}" type="presParOf" srcId="{5983C9B7-D3F5-4168-85FC-ABD49926C1FB}" destId="{EA749DC8-AC52-4364-B624-B39D8AA6706D}" srcOrd="1" destOrd="0" presId="urn:microsoft.com/office/officeart/2009/3/layout/RandomtoResultProcess"/>
    <dgm:cxn modelId="{C2FB8BE7-E80A-44FC-9F52-E91286DCEC53}" type="presParOf" srcId="{CCEF252B-B1A5-4366-8A91-F38A26D67CF4}" destId="{B4053683-48BB-4C34-8E9D-17A0DE4C420A}" srcOrd="2" destOrd="0" presId="urn:microsoft.com/office/officeart/2009/3/layout/RandomtoResultProcess"/>
    <dgm:cxn modelId="{A0D2281D-830D-413A-8887-A4187B15940C}" type="presParOf" srcId="{B4053683-48BB-4C34-8E9D-17A0DE4C420A}" destId="{E7B602A1-E416-4E3F-828F-B0035B661BFD}" srcOrd="0" destOrd="0" presId="urn:microsoft.com/office/officeart/2009/3/layout/RandomtoResultProcess"/>
    <dgm:cxn modelId="{2C35218B-8D73-4AC1-B4B3-DB45AB46EE3F}" type="presParOf" srcId="{B4053683-48BB-4C34-8E9D-17A0DE4C420A}" destId="{3D7D69B7-2FB2-460A-8260-9A9C4A9FEAF2}" srcOrd="1" destOrd="0" presId="urn:microsoft.com/office/officeart/2009/3/layout/RandomtoResultProcess"/>
    <dgm:cxn modelId="{BB16D59E-499E-4193-8C70-28006713D524}" type="presParOf" srcId="{CCEF252B-B1A5-4366-8A91-F38A26D67CF4}" destId="{A7DC2B41-8BC2-46CD-86DC-426217644CF8}" srcOrd="3" destOrd="0" presId="urn:microsoft.com/office/officeart/2009/3/layout/RandomtoResultProcess"/>
    <dgm:cxn modelId="{9D055224-9EB2-4A44-8BCD-DF15636A4BDF}" type="presParOf" srcId="{A7DC2B41-8BC2-46CD-86DC-426217644CF8}" destId="{728834A8-F596-455D-A40D-0559F76BD915}" srcOrd="0" destOrd="0" presId="urn:microsoft.com/office/officeart/2009/3/layout/RandomtoResultProcess"/>
    <dgm:cxn modelId="{FB9ACEC1-F603-4D65-9DAB-3D6A18396928}" type="presParOf" srcId="{A7DC2B41-8BC2-46CD-86DC-426217644CF8}" destId="{A9024E8A-6FEE-416C-8638-8735B9B37F6C}" srcOrd="1" destOrd="0" presId="urn:microsoft.com/office/officeart/2009/3/layout/RandomtoResultProcess"/>
    <dgm:cxn modelId="{08414A2B-1AEC-4A6A-B3C5-5080BE94AA4E}" type="presParOf" srcId="{CCEF252B-B1A5-4366-8A91-F38A26D67CF4}" destId="{7E9332FA-78BA-4D10-ACC2-BAC79A78A7EC}" srcOrd="4" destOrd="0" presId="urn:microsoft.com/office/officeart/2009/3/layout/RandomtoResultProcess"/>
    <dgm:cxn modelId="{A9EB5187-36BC-47C3-A68D-79DF379634F8}" type="presParOf" srcId="{7E9332FA-78BA-4D10-ACC2-BAC79A78A7EC}" destId="{B43492CC-05FC-4541-B34E-4E3594B5232F}" srcOrd="0" destOrd="0" presId="urn:microsoft.com/office/officeart/2009/3/layout/RandomtoResultProcess"/>
    <dgm:cxn modelId="{2B5ADF1E-B996-4CE9-B78B-C768D0224CF7}" type="presParOf" srcId="{7E9332FA-78BA-4D10-ACC2-BAC79A78A7EC}" destId="{88C44475-66B3-4FA1-8967-50DF72D6BFEA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A943FD-9D58-4DB8-BB1F-F1AC143F21DD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9DBA2A-20CD-471D-95AA-5453AD523C60}">
      <dgm:prSet phldrT="[Texto]"/>
      <dgm:spPr/>
      <dgm:t>
        <a:bodyPr/>
        <a:lstStyle/>
        <a:p>
          <a:r>
            <a:rPr lang="es-EC" dirty="0"/>
            <a:t>Cercanía territorial</a:t>
          </a:r>
          <a:endParaRPr lang="en-US" dirty="0"/>
        </a:p>
      </dgm:t>
    </dgm:pt>
    <dgm:pt modelId="{1EAF2948-2668-4EE0-8506-4D28930BC765}" type="parTrans" cxnId="{65AE6FDC-D8DD-433D-8611-47EE8BA8270E}">
      <dgm:prSet/>
      <dgm:spPr/>
      <dgm:t>
        <a:bodyPr/>
        <a:lstStyle/>
        <a:p>
          <a:endParaRPr lang="en-US"/>
        </a:p>
      </dgm:t>
    </dgm:pt>
    <dgm:pt modelId="{4A6B6106-05C1-4DD4-BEC8-FFBBDCFEDD58}" type="sibTrans" cxnId="{65AE6FDC-D8DD-433D-8611-47EE8BA8270E}">
      <dgm:prSet/>
      <dgm:spPr/>
      <dgm:t>
        <a:bodyPr/>
        <a:lstStyle/>
        <a:p>
          <a:endParaRPr lang="en-US"/>
        </a:p>
      </dgm:t>
    </dgm:pt>
    <dgm:pt modelId="{4755CD23-C09C-4946-8982-A6EEC94FAE41}">
      <dgm:prSet phldrT="[Texto]"/>
      <dgm:spPr/>
      <dgm:t>
        <a:bodyPr/>
        <a:lstStyle/>
        <a:p>
          <a:r>
            <a:rPr lang="es-EC" dirty="0"/>
            <a:t>Calidad </a:t>
          </a:r>
          <a:endParaRPr lang="en-US" dirty="0"/>
        </a:p>
      </dgm:t>
    </dgm:pt>
    <dgm:pt modelId="{DD20448E-BC75-4C1F-8993-6556B91DD7F3}" type="parTrans" cxnId="{F8D44C81-5212-4B2A-99CD-87D6CCFFD869}">
      <dgm:prSet/>
      <dgm:spPr/>
      <dgm:t>
        <a:bodyPr/>
        <a:lstStyle/>
        <a:p>
          <a:endParaRPr lang="en-US"/>
        </a:p>
      </dgm:t>
    </dgm:pt>
    <dgm:pt modelId="{766B61BF-BE99-4C5F-B0BA-7BB59169DA59}" type="sibTrans" cxnId="{F8D44C81-5212-4B2A-99CD-87D6CCFFD869}">
      <dgm:prSet/>
      <dgm:spPr/>
      <dgm:t>
        <a:bodyPr/>
        <a:lstStyle/>
        <a:p>
          <a:endParaRPr lang="en-US"/>
        </a:p>
      </dgm:t>
    </dgm:pt>
    <dgm:pt modelId="{3B7781CA-280F-4192-92B8-17FA3270A36A}">
      <dgm:prSet phldrT="[Texto]"/>
      <dgm:spPr/>
      <dgm:t>
        <a:bodyPr/>
        <a:lstStyle/>
        <a:p>
          <a:r>
            <a:rPr lang="es-EC" dirty="0"/>
            <a:t>Preferencias arancelarias </a:t>
          </a:r>
          <a:endParaRPr lang="en-US" dirty="0"/>
        </a:p>
      </dgm:t>
    </dgm:pt>
    <dgm:pt modelId="{01861CD6-516F-47EB-ABD9-459B785C22B9}" type="parTrans" cxnId="{56EE9AD2-426A-4812-9E64-6358ED2849A1}">
      <dgm:prSet/>
      <dgm:spPr/>
      <dgm:t>
        <a:bodyPr/>
        <a:lstStyle/>
        <a:p>
          <a:endParaRPr lang="en-US"/>
        </a:p>
      </dgm:t>
    </dgm:pt>
    <dgm:pt modelId="{9E8A4811-0F72-4885-9518-48D7AE04E96B}" type="sibTrans" cxnId="{56EE9AD2-426A-4812-9E64-6358ED2849A1}">
      <dgm:prSet/>
      <dgm:spPr/>
      <dgm:t>
        <a:bodyPr/>
        <a:lstStyle/>
        <a:p>
          <a:endParaRPr lang="en-US"/>
        </a:p>
      </dgm:t>
    </dgm:pt>
    <dgm:pt modelId="{EEE10BFA-B3BB-4682-AE2D-C1877C36EAB8}" type="pres">
      <dgm:prSet presAssocID="{5AA943FD-9D58-4DB8-BB1F-F1AC143F21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B7EDC9A-05B4-4DCB-BAE1-E746F60871A1}" type="pres">
      <dgm:prSet presAssocID="{DE9DBA2A-20CD-471D-95AA-5453AD523C6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644C77-B140-407B-8F49-6E01AAA0FFAA}" type="pres">
      <dgm:prSet presAssocID="{4A6B6106-05C1-4DD4-BEC8-FFBBDCFEDD58}" presName="parSpace" presStyleCnt="0"/>
      <dgm:spPr/>
    </dgm:pt>
    <dgm:pt modelId="{1C44709F-2C14-40B9-843B-DBFA32B0C6EC}" type="pres">
      <dgm:prSet presAssocID="{4755CD23-C09C-4946-8982-A6EEC94FAE41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C47C74-B697-463D-9050-2D69D7E3C410}" type="pres">
      <dgm:prSet presAssocID="{766B61BF-BE99-4C5F-B0BA-7BB59169DA59}" presName="parSpace" presStyleCnt="0"/>
      <dgm:spPr/>
    </dgm:pt>
    <dgm:pt modelId="{D13C7909-D687-478C-AF53-B60E126C4F94}" type="pres">
      <dgm:prSet presAssocID="{3B7781CA-280F-4192-92B8-17FA3270A36A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81D534A-AE3F-4DDE-BA41-F913CBF42F54}" type="presOf" srcId="{3B7781CA-280F-4192-92B8-17FA3270A36A}" destId="{D13C7909-D687-478C-AF53-B60E126C4F94}" srcOrd="0" destOrd="0" presId="urn:microsoft.com/office/officeart/2005/8/layout/hChevron3"/>
    <dgm:cxn modelId="{65AE6FDC-D8DD-433D-8611-47EE8BA8270E}" srcId="{5AA943FD-9D58-4DB8-BB1F-F1AC143F21DD}" destId="{DE9DBA2A-20CD-471D-95AA-5453AD523C60}" srcOrd="0" destOrd="0" parTransId="{1EAF2948-2668-4EE0-8506-4D28930BC765}" sibTransId="{4A6B6106-05C1-4DD4-BEC8-FFBBDCFEDD58}"/>
    <dgm:cxn modelId="{F8D44C81-5212-4B2A-99CD-87D6CCFFD869}" srcId="{5AA943FD-9D58-4DB8-BB1F-F1AC143F21DD}" destId="{4755CD23-C09C-4946-8982-A6EEC94FAE41}" srcOrd="1" destOrd="0" parTransId="{DD20448E-BC75-4C1F-8993-6556B91DD7F3}" sibTransId="{766B61BF-BE99-4C5F-B0BA-7BB59169DA59}"/>
    <dgm:cxn modelId="{56EE9AD2-426A-4812-9E64-6358ED2849A1}" srcId="{5AA943FD-9D58-4DB8-BB1F-F1AC143F21DD}" destId="{3B7781CA-280F-4192-92B8-17FA3270A36A}" srcOrd="2" destOrd="0" parTransId="{01861CD6-516F-47EB-ABD9-459B785C22B9}" sibTransId="{9E8A4811-0F72-4885-9518-48D7AE04E96B}"/>
    <dgm:cxn modelId="{00FDCBBF-327B-4F2C-AA32-6FD737886F00}" type="presOf" srcId="{DE9DBA2A-20CD-471D-95AA-5453AD523C60}" destId="{0B7EDC9A-05B4-4DCB-BAE1-E746F60871A1}" srcOrd="0" destOrd="0" presId="urn:microsoft.com/office/officeart/2005/8/layout/hChevron3"/>
    <dgm:cxn modelId="{CE937167-0E29-406C-AF42-EAF706DD6C83}" type="presOf" srcId="{5AA943FD-9D58-4DB8-BB1F-F1AC143F21DD}" destId="{EEE10BFA-B3BB-4682-AE2D-C1877C36EAB8}" srcOrd="0" destOrd="0" presId="urn:microsoft.com/office/officeart/2005/8/layout/hChevron3"/>
    <dgm:cxn modelId="{E3B59811-1F7E-4F1B-AFE3-AC81924E3A0D}" type="presOf" srcId="{4755CD23-C09C-4946-8982-A6EEC94FAE41}" destId="{1C44709F-2C14-40B9-843B-DBFA32B0C6EC}" srcOrd="0" destOrd="0" presId="urn:microsoft.com/office/officeart/2005/8/layout/hChevron3"/>
    <dgm:cxn modelId="{0F3414A1-64F6-49F0-8539-4F7DA03AEA78}" type="presParOf" srcId="{EEE10BFA-B3BB-4682-AE2D-C1877C36EAB8}" destId="{0B7EDC9A-05B4-4DCB-BAE1-E746F60871A1}" srcOrd="0" destOrd="0" presId="urn:microsoft.com/office/officeart/2005/8/layout/hChevron3"/>
    <dgm:cxn modelId="{B636562F-9950-4022-9657-B93A289D7CEE}" type="presParOf" srcId="{EEE10BFA-B3BB-4682-AE2D-C1877C36EAB8}" destId="{AB644C77-B140-407B-8F49-6E01AAA0FFAA}" srcOrd="1" destOrd="0" presId="urn:microsoft.com/office/officeart/2005/8/layout/hChevron3"/>
    <dgm:cxn modelId="{80ECDFEA-EF46-4693-9911-596B11CA105D}" type="presParOf" srcId="{EEE10BFA-B3BB-4682-AE2D-C1877C36EAB8}" destId="{1C44709F-2C14-40B9-843B-DBFA32B0C6EC}" srcOrd="2" destOrd="0" presId="urn:microsoft.com/office/officeart/2005/8/layout/hChevron3"/>
    <dgm:cxn modelId="{E23120A1-D198-45A1-BBAA-BC47D94B284B}" type="presParOf" srcId="{EEE10BFA-B3BB-4682-AE2D-C1877C36EAB8}" destId="{EBC47C74-B697-463D-9050-2D69D7E3C410}" srcOrd="3" destOrd="0" presId="urn:microsoft.com/office/officeart/2005/8/layout/hChevron3"/>
    <dgm:cxn modelId="{4AA0D6F7-8F0B-4B52-8FD9-F98E0CAFB1F2}" type="presParOf" srcId="{EEE10BFA-B3BB-4682-AE2D-C1877C36EAB8}" destId="{D13C7909-D687-478C-AF53-B60E126C4F9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D151CD-C549-4D44-80A2-E11F3DF0C98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4" csCatId="colorful" phldr="1"/>
      <dgm:spPr/>
    </dgm:pt>
    <dgm:pt modelId="{6471A988-43A5-4A06-B7A3-A5BA5588956B}">
      <dgm:prSet phldrT="[Texto]"/>
      <dgm:spPr/>
      <dgm:t>
        <a:bodyPr/>
        <a:lstStyle/>
        <a:p>
          <a:r>
            <a:rPr lang="es-EC" dirty="0"/>
            <a:t>Fondo de compensación </a:t>
          </a:r>
          <a:endParaRPr lang="en-US" dirty="0"/>
        </a:p>
      </dgm:t>
    </dgm:pt>
    <dgm:pt modelId="{59468A73-EA87-4E81-A67C-9CB7C7E52EAC}" type="parTrans" cxnId="{116A9871-49E4-46BC-A534-0A7648D6C6A9}">
      <dgm:prSet/>
      <dgm:spPr/>
      <dgm:t>
        <a:bodyPr/>
        <a:lstStyle/>
        <a:p>
          <a:endParaRPr lang="en-US"/>
        </a:p>
      </dgm:t>
    </dgm:pt>
    <dgm:pt modelId="{1506966D-9103-4BBE-BF78-7561EF6148CF}" type="sibTrans" cxnId="{116A9871-49E4-46BC-A534-0A7648D6C6A9}">
      <dgm:prSet/>
      <dgm:spPr/>
      <dgm:t>
        <a:bodyPr/>
        <a:lstStyle/>
        <a:p>
          <a:endParaRPr lang="en-US"/>
        </a:p>
      </dgm:t>
    </dgm:pt>
    <dgm:pt modelId="{91B9E86A-7B9C-4AC2-9FAC-C51FC8028721}">
      <dgm:prSet phldrT="[Texto]"/>
      <dgm:spPr/>
      <dgm:t>
        <a:bodyPr/>
        <a:lstStyle/>
        <a:p>
          <a:r>
            <a:rPr lang="es-EC" dirty="0"/>
            <a:t>Condiciones de precio</a:t>
          </a:r>
          <a:endParaRPr lang="en-US" dirty="0"/>
        </a:p>
      </dgm:t>
    </dgm:pt>
    <dgm:pt modelId="{E49EBE02-A8ED-4CF2-96E5-DF3DD8CCF1B2}" type="parTrans" cxnId="{D6268F59-0107-4C02-93AF-4C7C9C8A4E48}">
      <dgm:prSet/>
      <dgm:spPr/>
      <dgm:t>
        <a:bodyPr/>
        <a:lstStyle/>
        <a:p>
          <a:endParaRPr lang="en-US"/>
        </a:p>
      </dgm:t>
    </dgm:pt>
    <dgm:pt modelId="{2EF9AE80-4CD5-4440-BB05-F9C77B20A9E6}" type="sibTrans" cxnId="{D6268F59-0107-4C02-93AF-4C7C9C8A4E48}">
      <dgm:prSet/>
      <dgm:spPr/>
      <dgm:t>
        <a:bodyPr/>
        <a:lstStyle/>
        <a:p>
          <a:endParaRPr lang="en-US"/>
        </a:p>
      </dgm:t>
    </dgm:pt>
    <dgm:pt modelId="{50DCFBDE-DA45-41FB-9070-66D5DE387FA3}">
      <dgm:prSet phldrT="[Texto]"/>
      <dgm:spPr/>
      <dgm:t>
        <a:bodyPr/>
        <a:lstStyle/>
        <a:p>
          <a:r>
            <a:rPr lang="es-EC" dirty="0"/>
            <a:t>Existe otro mercado que tiene otras condiciones </a:t>
          </a:r>
          <a:endParaRPr lang="en-US" dirty="0"/>
        </a:p>
      </dgm:t>
    </dgm:pt>
    <dgm:pt modelId="{91E39A48-87E1-43C9-B77D-5B23615615D4}" type="parTrans" cxnId="{0458D3AD-3EC3-4222-9AF3-C1E91F4D593D}">
      <dgm:prSet/>
      <dgm:spPr/>
      <dgm:t>
        <a:bodyPr/>
        <a:lstStyle/>
        <a:p>
          <a:endParaRPr lang="en-US"/>
        </a:p>
      </dgm:t>
    </dgm:pt>
    <dgm:pt modelId="{C8A3E012-C120-4DD5-AE01-2949C4A27A27}" type="sibTrans" cxnId="{0458D3AD-3EC3-4222-9AF3-C1E91F4D593D}">
      <dgm:prSet/>
      <dgm:spPr/>
      <dgm:t>
        <a:bodyPr/>
        <a:lstStyle/>
        <a:p>
          <a:endParaRPr lang="en-US"/>
        </a:p>
      </dgm:t>
    </dgm:pt>
    <dgm:pt modelId="{C7821A6F-BEC3-4272-8916-6C419446B942}">
      <dgm:prSet/>
      <dgm:spPr/>
      <dgm:t>
        <a:bodyPr/>
        <a:lstStyle/>
        <a:p>
          <a:r>
            <a:rPr lang="es-EC" dirty="0"/>
            <a:t>Promedio ponderado </a:t>
          </a:r>
          <a:endParaRPr lang="en-US" dirty="0"/>
        </a:p>
      </dgm:t>
    </dgm:pt>
    <dgm:pt modelId="{0D43E718-BB1E-43D9-A239-2A8F37C22E06}" type="parTrans" cxnId="{BC79E591-D667-4AFD-A00F-87D9E3F78BE0}">
      <dgm:prSet/>
      <dgm:spPr/>
      <dgm:t>
        <a:bodyPr/>
        <a:lstStyle/>
        <a:p>
          <a:endParaRPr lang="en-US"/>
        </a:p>
      </dgm:t>
    </dgm:pt>
    <dgm:pt modelId="{FBD7DB7E-E078-48BF-ADF4-01190DB5EEA2}" type="sibTrans" cxnId="{BC79E591-D667-4AFD-A00F-87D9E3F78BE0}">
      <dgm:prSet/>
      <dgm:spPr/>
      <dgm:t>
        <a:bodyPr/>
        <a:lstStyle/>
        <a:p>
          <a:endParaRPr lang="en-US"/>
        </a:p>
      </dgm:t>
    </dgm:pt>
    <dgm:pt modelId="{DB48204B-45DB-4450-9BD2-A16F997104EC}" type="pres">
      <dgm:prSet presAssocID="{21D151CD-C549-4D44-80A2-E11F3DF0C986}" presName="Name0" presStyleCnt="0">
        <dgm:presLayoutVars>
          <dgm:dir/>
          <dgm:animOne val="branch"/>
          <dgm:animLvl val="lvl"/>
        </dgm:presLayoutVars>
      </dgm:prSet>
      <dgm:spPr/>
    </dgm:pt>
    <dgm:pt modelId="{64A00A2E-B53F-46C7-8272-3B7A8490B395}" type="pres">
      <dgm:prSet presAssocID="{6471A988-43A5-4A06-B7A3-A5BA5588956B}" presName="chaos" presStyleCnt="0"/>
      <dgm:spPr/>
    </dgm:pt>
    <dgm:pt modelId="{06D76D8E-91BF-439B-B742-F7507F3E2385}" type="pres">
      <dgm:prSet presAssocID="{6471A988-43A5-4A06-B7A3-A5BA5588956B}" presName="parTx1" presStyleLbl="revTx" presStyleIdx="0" presStyleCnt="3"/>
      <dgm:spPr/>
      <dgm:t>
        <a:bodyPr/>
        <a:lstStyle/>
        <a:p>
          <a:endParaRPr lang="es-EC"/>
        </a:p>
      </dgm:t>
    </dgm:pt>
    <dgm:pt modelId="{02A50E31-CBBC-41B4-92BA-F3EFA4F79D59}" type="pres">
      <dgm:prSet presAssocID="{6471A988-43A5-4A06-B7A3-A5BA5588956B}" presName="c1" presStyleLbl="node1" presStyleIdx="0" presStyleCnt="19"/>
      <dgm:spPr/>
    </dgm:pt>
    <dgm:pt modelId="{A221B11D-476F-45B9-BF25-BF686F54ECCB}" type="pres">
      <dgm:prSet presAssocID="{6471A988-43A5-4A06-B7A3-A5BA5588956B}" presName="c2" presStyleLbl="node1" presStyleIdx="1" presStyleCnt="19"/>
      <dgm:spPr/>
    </dgm:pt>
    <dgm:pt modelId="{DC7E215A-877A-4970-BADC-0E2F9A707BC2}" type="pres">
      <dgm:prSet presAssocID="{6471A988-43A5-4A06-B7A3-A5BA5588956B}" presName="c3" presStyleLbl="node1" presStyleIdx="2" presStyleCnt="19"/>
      <dgm:spPr/>
    </dgm:pt>
    <dgm:pt modelId="{4394716E-6317-4CAD-960F-D6A4CDEBE8CD}" type="pres">
      <dgm:prSet presAssocID="{6471A988-43A5-4A06-B7A3-A5BA5588956B}" presName="c4" presStyleLbl="node1" presStyleIdx="3" presStyleCnt="19"/>
      <dgm:spPr/>
    </dgm:pt>
    <dgm:pt modelId="{C13FCED6-E514-4B36-82C9-C4EC335D5243}" type="pres">
      <dgm:prSet presAssocID="{6471A988-43A5-4A06-B7A3-A5BA5588956B}" presName="c5" presStyleLbl="node1" presStyleIdx="4" presStyleCnt="19"/>
      <dgm:spPr/>
    </dgm:pt>
    <dgm:pt modelId="{9854B51D-76A8-46AB-877D-BDC3947963FD}" type="pres">
      <dgm:prSet presAssocID="{6471A988-43A5-4A06-B7A3-A5BA5588956B}" presName="c6" presStyleLbl="node1" presStyleIdx="5" presStyleCnt="19"/>
      <dgm:spPr/>
    </dgm:pt>
    <dgm:pt modelId="{8810DDE2-C8F4-4DAD-B4A0-30E435E985BE}" type="pres">
      <dgm:prSet presAssocID="{6471A988-43A5-4A06-B7A3-A5BA5588956B}" presName="c7" presStyleLbl="node1" presStyleIdx="6" presStyleCnt="19"/>
      <dgm:spPr/>
    </dgm:pt>
    <dgm:pt modelId="{A131034A-8D7D-484E-8D25-48089FC87300}" type="pres">
      <dgm:prSet presAssocID="{6471A988-43A5-4A06-B7A3-A5BA5588956B}" presName="c8" presStyleLbl="node1" presStyleIdx="7" presStyleCnt="19"/>
      <dgm:spPr/>
    </dgm:pt>
    <dgm:pt modelId="{02C3DB21-5C2B-4F43-8176-E03087F973A3}" type="pres">
      <dgm:prSet presAssocID="{6471A988-43A5-4A06-B7A3-A5BA5588956B}" presName="c9" presStyleLbl="node1" presStyleIdx="8" presStyleCnt="19"/>
      <dgm:spPr/>
    </dgm:pt>
    <dgm:pt modelId="{DC09F33B-6DB6-4F96-AB54-9CCE8EAC6171}" type="pres">
      <dgm:prSet presAssocID="{6471A988-43A5-4A06-B7A3-A5BA5588956B}" presName="c10" presStyleLbl="node1" presStyleIdx="9" presStyleCnt="19"/>
      <dgm:spPr/>
    </dgm:pt>
    <dgm:pt modelId="{291D0F49-A8E8-44AC-9F9E-911A6314C735}" type="pres">
      <dgm:prSet presAssocID="{6471A988-43A5-4A06-B7A3-A5BA5588956B}" presName="c11" presStyleLbl="node1" presStyleIdx="10" presStyleCnt="19"/>
      <dgm:spPr/>
    </dgm:pt>
    <dgm:pt modelId="{0CD27A15-4E81-457D-B74D-984AF4423591}" type="pres">
      <dgm:prSet presAssocID="{6471A988-43A5-4A06-B7A3-A5BA5588956B}" presName="c12" presStyleLbl="node1" presStyleIdx="11" presStyleCnt="19"/>
      <dgm:spPr/>
    </dgm:pt>
    <dgm:pt modelId="{8A908AB8-80E7-45DF-A85A-3C86DDBF9C16}" type="pres">
      <dgm:prSet presAssocID="{6471A988-43A5-4A06-B7A3-A5BA5588956B}" presName="c13" presStyleLbl="node1" presStyleIdx="12" presStyleCnt="19"/>
      <dgm:spPr/>
    </dgm:pt>
    <dgm:pt modelId="{659DE30D-12CB-47FB-9EF0-154A80F90DA6}" type="pres">
      <dgm:prSet presAssocID="{6471A988-43A5-4A06-B7A3-A5BA5588956B}" presName="c14" presStyleLbl="node1" presStyleIdx="13" presStyleCnt="19"/>
      <dgm:spPr/>
    </dgm:pt>
    <dgm:pt modelId="{361281AC-5734-4B39-8FC3-0C49037A3F90}" type="pres">
      <dgm:prSet presAssocID="{6471A988-43A5-4A06-B7A3-A5BA5588956B}" presName="c15" presStyleLbl="node1" presStyleIdx="14" presStyleCnt="19"/>
      <dgm:spPr/>
    </dgm:pt>
    <dgm:pt modelId="{4605CBEE-3530-4AB0-A076-E637F03EE3A1}" type="pres">
      <dgm:prSet presAssocID="{6471A988-43A5-4A06-B7A3-A5BA5588956B}" presName="c16" presStyleLbl="node1" presStyleIdx="15" presStyleCnt="19"/>
      <dgm:spPr/>
    </dgm:pt>
    <dgm:pt modelId="{73583CA5-6148-4B71-8A5B-98CB48C6D93F}" type="pres">
      <dgm:prSet presAssocID="{6471A988-43A5-4A06-B7A3-A5BA5588956B}" presName="c17" presStyleLbl="node1" presStyleIdx="16" presStyleCnt="19"/>
      <dgm:spPr/>
    </dgm:pt>
    <dgm:pt modelId="{76331B76-5111-47BE-82EE-462B506EC445}" type="pres">
      <dgm:prSet presAssocID="{6471A988-43A5-4A06-B7A3-A5BA5588956B}" presName="c18" presStyleLbl="node1" presStyleIdx="17" presStyleCnt="19"/>
      <dgm:spPr/>
    </dgm:pt>
    <dgm:pt modelId="{5050004B-CB7B-4C8E-86D5-B714C84C41E1}" type="pres">
      <dgm:prSet presAssocID="{1506966D-9103-4BBE-BF78-7561EF6148CF}" presName="chevronComposite1" presStyleCnt="0"/>
      <dgm:spPr/>
    </dgm:pt>
    <dgm:pt modelId="{F6CB4951-9C84-4EF6-85B1-344D74DD940B}" type="pres">
      <dgm:prSet presAssocID="{1506966D-9103-4BBE-BF78-7561EF6148CF}" presName="chevron1" presStyleLbl="sibTrans2D1" presStyleIdx="0" presStyleCnt="3"/>
      <dgm:spPr/>
    </dgm:pt>
    <dgm:pt modelId="{184DCBF0-3C59-4DCD-8EB1-C3E24CFB3E00}" type="pres">
      <dgm:prSet presAssocID="{1506966D-9103-4BBE-BF78-7561EF6148CF}" presName="spChevron1" presStyleCnt="0"/>
      <dgm:spPr/>
    </dgm:pt>
    <dgm:pt modelId="{11700BC7-AE70-4B60-B234-D7F075144B0D}" type="pres">
      <dgm:prSet presAssocID="{91B9E86A-7B9C-4AC2-9FAC-C51FC8028721}" presName="middle" presStyleCnt="0"/>
      <dgm:spPr/>
    </dgm:pt>
    <dgm:pt modelId="{52ADE1EC-0DDE-40DE-8698-74A46B38247C}" type="pres">
      <dgm:prSet presAssocID="{91B9E86A-7B9C-4AC2-9FAC-C51FC8028721}" presName="parTxMid" presStyleLbl="revTx" presStyleIdx="1" presStyleCnt="3"/>
      <dgm:spPr/>
      <dgm:t>
        <a:bodyPr/>
        <a:lstStyle/>
        <a:p>
          <a:endParaRPr lang="es-EC"/>
        </a:p>
      </dgm:t>
    </dgm:pt>
    <dgm:pt modelId="{77593110-B34D-46EB-8785-745D9B6C753E}" type="pres">
      <dgm:prSet presAssocID="{91B9E86A-7B9C-4AC2-9FAC-C51FC8028721}" presName="spMid" presStyleCnt="0"/>
      <dgm:spPr/>
    </dgm:pt>
    <dgm:pt modelId="{C6263D5F-4480-4EB6-A154-FBED3E8937BF}" type="pres">
      <dgm:prSet presAssocID="{2EF9AE80-4CD5-4440-BB05-F9C77B20A9E6}" presName="chevronComposite1" presStyleCnt="0"/>
      <dgm:spPr/>
    </dgm:pt>
    <dgm:pt modelId="{1DF40913-DEB5-4710-9E4E-33B9290B3711}" type="pres">
      <dgm:prSet presAssocID="{2EF9AE80-4CD5-4440-BB05-F9C77B20A9E6}" presName="chevron1" presStyleLbl="sibTrans2D1" presStyleIdx="1" presStyleCnt="3"/>
      <dgm:spPr/>
    </dgm:pt>
    <dgm:pt modelId="{2067D830-AB02-47BC-8AB9-6D8D70279EB2}" type="pres">
      <dgm:prSet presAssocID="{2EF9AE80-4CD5-4440-BB05-F9C77B20A9E6}" presName="spChevron1" presStyleCnt="0"/>
      <dgm:spPr/>
    </dgm:pt>
    <dgm:pt modelId="{FA038C54-50E4-4401-8566-8385623930EE}" type="pres">
      <dgm:prSet presAssocID="{50DCFBDE-DA45-41FB-9070-66D5DE387FA3}" presName="middle" presStyleCnt="0"/>
      <dgm:spPr/>
    </dgm:pt>
    <dgm:pt modelId="{2CC3012F-C1B3-4987-8082-B15E9B2BF692}" type="pres">
      <dgm:prSet presAssocID="{50DCFBDE-DA45-41FB-9070-66D5DE387FA3}" presName="parTxMid" presStyleLbl="revTx" presStyleIdx="2" presStyleCnt="3"/>
      <dgm:spPr/>
      <dgm:t>
        <a:bodyPr/>
        <a:lstStyle/>
        <a:p>
          <a:endParaRPr lang="es-EC"/>
        </a:p>
      </dgm:t>
    </dgm:pt>
    <dgm:pt modelId="{80D4E0A2-459B-4DC1-AD62-E2F98DFF02FF}" type="pres">
      <dgm:prSet presAssocID="{50DCFBDE-DA45-41FB-9070-66D5DE387FA3}" presName="spMid" presStyleCnt="0"/>
      <dgm:spPr/>
    </dgm:pt>
    <dgm:pt modelId="{3C62427C-DD07-4AB0-8132-65F757D48420}" type="pres">
      <dgm:prSet presAssocID="{C8A3E012-C120-4DD5-AE01-2949C4A27A27}" presName="chevronComposite1" presStyleCnt="0"/>
      <dgm:spPr/>
    </dgm:pt>
    <dgm:pt modelId="{8B7BB983-AAC8-4F18-8052-B4C6780F2812}" type="pres">
      <dgm:prSet presAssocID="{C8A3E012-C120-4DD5-AE01-2949C4A27A27}" presName="chevron1" presStyleLbl="sibTrans2D1" presStyleIdx="2" presStyleCnt="3"/>
      <dgm:spPr/>
    </dgm:pt>
    <dgm:pt modelId="{7EB5E0C9-2744-4B3B-BA8D-AE5214F79100}" type="pres">
      <dgm:prSet presAssocID="{C8A3E012-C120-4DD5-AE01-2949C4A27A27}" presName="spChevron1" presStyleCnt="0"/>
      <dgm:spPr/>
    </dgm:pt>
    <dgm:pt modelId="{15689FF8-D7AA-4546-9494-3EE3A4B60BAD}" type="pres">
      <dgm:prSet presAssocID="{C7821A6F-BEC3-4272-8916-6C419446B942}" presName="last" presStyleCnt="0"/>
      <dgm:spPr/>
    </dgm:pt>
    <dgm:pt modelId="{7E04CC4F-E23D-4FC5-BB38-9E0B28774FF7}" type="pres">
      <dgm:prSet presAssocID="{C7821A6F-BEC3-4272-8916-6C419446B942}" presName="circleTx" presStyleLbl="node1" presStyleIdx="18" presStyleCnt="19"/>
      <dgm:spPr/>
      <dgm:t>
        <a:bodyPr/>
        <a:lstStyle/>
        <a:p>
          <a:endParaRPr lang="es-EC"/>
        </a:p>
      </dgm:t>
    </dgm:pt>
    <dgm:pt modelId="{8D32E371-3E84-4506-B0E8-137947916A8A}" type="pres">
      <dgm:prSet presAssocID="{C7821A6F-BEC3-4272-8916-6C419446B942}" presName="spN" presStyleCnt="0"/>
      <dgm:spPr/>
    </dgm:pt>
  </dgm:ptLst>
  <dgm:cxnLst>
    <dgm:cxn modelId="{116A9871-49E4-46BC-A534-0A7648D6C6A9}" srcId="{21D151CD-C549-4D44-80A2-E11F3DF0C986}" destId="{6471A988-43A5-4A06-B7A3-A5BA5588956B}" srcOrd="0" destOrd="0" parTransId="{59468A73-EA87-4E81-A67C-9CB7C7E52EAC}" sibTransId="{1506966D-9103-4BBE-BF78-7561EF6148CF}"/>
    <dgm:cxn modelId="{0458D3AD-3EC3-4222-9AF3-C1E91F4D593D}" srcId="{21D151CD-C549-4D44-80A2-E11F3DF0C986}" destId="{50DCFBDE-DA45-41FB-9070-66D5DE387FA3}" srcOrd="2" destOrd="0" parTransId="{91E39A48-87E1-43C9-B77D-5B23615615D4}" sibTransId="{C8A3E012-C120-4DD5-AE01-2949C4A27A27}"/>
    <dgm:cxn modelId="{D6268F59-0107-4C02-93AF-4C7C9C8A4E48}" srcId="{21D151CD-C549-4D44-80A2-E11F3DF0C986}" destId="{91B9E86A-7B9C-4AC2-9FAC-C51FC8028721}" srcOrd="1" destOrd="0" parTransId="{E49EBE02-A8ED-4CF2-96E5-DF3DD8CCF1B2}" sibTransId="{2EF9AE80-4CD5-4440-BB05-F9C77B20A9E6}"/>
    <dgm:cxn modelId="{BC79E591-D667-4AFD-A00F-87D9E3F78BE0}" srcId="{21D151CD-C549-4D44-80A2-E11F3DF0C986}" destId="{C7821A6F-BEC3-4272-8916-6C419446B942}" srcOrd="3" destOrd="0" parTransId="{0D43E718-BB1E-43D9-A239-2A8F37C22E06}" sibTransId="{FBD7DB7E-E078-48BF-ADF4-01190DB5EEA2}"/>
    <dgm:cxn modelId="{68E255B1-B6E9-4FAE-8B61-30C881432C3F}" type="presOf" srcId="{6471A988-43A5-4A06-B7A3-A5BA5588956B}" destId="{06D76D8E-91BF-439B-B742-F7507F3E2385}" srcOrd="0" destOrd="0" presId="urn:microsoft.com/office/officeart/2009/3/layout/RandomtoResultProcess"/>
    <dgm:cxn modelId="{DBA08B78-E996-4F4C-860F-055FB7E93181}" type="presOf" srcId="{91B9E86A-7B9C-4AC2-9FAC-C51FC8028721}" destId="{52ADE1EC-0DDE-40DE-8698-74A46B38247C}" srcOrd="0" destOrd="0" presId="urn:microsoft.com/office/officeart/2009/3/layout/RandomtoResultProcess"/>
    <dgm:cxn modelId="{B590D190-E13B-4089-AFC6-5D614B9B46EC}" type="presOf" srcId="{50DCFBDE-DA45-41FB-9070-66D5DE387FA3}" destId="{2CC3012F-C1B3-4987-8082-B15E9B2BF692}" srcOrd="0" destOrd="0" presId="urn:microsoft.com/office/officeart/2009/3/layout/RandomtoResultProcess"/>
    <dgm:cxn modelId="{CC54B848-2A34-4343-803D-6F9E0166EF2A}" type="presOf" srcId="{C7821A6F-BEC3-4272-8916-6C419446B942}" destId="{7E04CC4F-E23D-4FC5-BB38-9E0B28774FF7}" srcOrd="0" destOrd="0" presId="urn:microsoft.com/office/officeart/2009/3/layout/RandomtoResultProcess"/>
    <dgm:cxn modelId="{A7D70F0C-17D3-419F-99DC-21BDF7FA43FB}" type="presOf" srcId="{21D151CD-C549-4D44-80A2-E11F3DF0C986}" destId="{DB48204B-45DB-4450-9BD2-A16F997104EC}" srcOrd="0" destOrd="0" presId="urn:microsoft.com/office/officeart/2009/3/layout/RandomtoResultProcess"/>
    <dgm:cxn modelId="{B5B9C08B-7F5D-45E3-B0BF-E3730E7F8D9C}" type="presParOf" srcId="{DB48204B-45DB-4450-9BD2-A16F997104EC}" destId="{64A00A2E-B53F-46C7-8272-3B7A8490B395}" srcOrd="0" destOrd="0" presId="urn:microsoft.com/office/officeart/2009/3/layout/RandomtoResultProcess"/>
    <dgm:cxn modelId="{FA66C6BB-EE47-4C19-839F-A6BDCD766A8A}" type="presParOf" srcId="{64A00A2E-B53F-46C7-8272-3B7A8490B395}" destId="{06D76D8E-91BF-439B-B742-F7507F3E2385}" srcOrd="0" destOrd="0" presId="urn:microsoft.com/office/officeart/2009/3/layout/RandomtoResultProcess"/>
    <dgm:cxn modelId="{52A7377D-F2D1-496A-9525-7D896F3B316B}" type="presParOf" srcId="{64A00A2E-B53F-46C7-8272-3B7A8490B395}" destId="{02A50E31-CBBC-41B4-92BA-F3EFA4F79D59}" srcOrd="1" destOrd="0" presId="urn:microsoft.com/office/officeart/2009/3/layout/RandomtoResultProcess"/>
    <dgm:cxn modelId="{1A674B57-A200-48E7-8361-2E5D15AF08FE}" type="presParOf" srcId="{64A00A2E-B53F-46C7-8272-3B7A8490B395}" destId="{A221B11D-476F-45B9-BF25-BF686F54ECCB}" srcOrd="2" destOrd="0" presId="urn:microsoft.com/office/officeart/2009/3/layout/RandomtoResultProcess"/>
    <dgm:cxn modelId="{8AD188B0-9831-42AA-BA0D-3D9167F49577}" type="presParOf" srcId="{64A00A2E-B53F-46C7-8272-3B7A8490B395}" destId="{DC7E215A-877A-4970-BADC-0E2F9A707BC2}" srcOrd="3" destOrd="0" presId="urn:microsoft.com/office/officeart/2009/3/layout/RandomtoResultProcess"/>
    <dgm:cxn modelId="{E7A89D6D-EBD7-44E6-87F5-929CEB094B93}" type="presParOf" srcId="{64A00A2E-B53F-46C7-8272-3B7A8490B395}" destId="{4394716E-6317-4CAD-960F-D6A4CDEBE8CD}" srcOrd="4" destOrd="0" presId="urn:microsoft.com/office/officeart/2009/3/layout/RandomtoResultProcess"/>
    <dgm:cxn modelId="{B42F7154-D4F2-4A59-9CC6-501B7AE8491D}" type="presParOf" srcId="{64A00A2E-B53F-46C7-8272-3B7A8490B395}" destId="{C13FCED6-E514-4B36-82C9-C4EC335D5243}" srcOrd="5" destOrd="0" presId="urn:microsoft.com/office/officeart/2009/3/layout/RandomtoResultProcess"/>
    <dgm:cxn modelId="{1A999CA7-739B-46F8-9B8C-943695A2A6AA}" type="presParOf" srcId="{64A00A2E-B53F-46C7-8272-3B7A8490B395}" destId="{9854B51D-76A8-46AB-877D-BDC3947963FD}" srcOrd="6" destOrd="0" presId="urn:microsoft.com/office/officeart/2009/3/layout/RandomtoResultProcess"/>
    <dgm:cxn modelId="{D4EF1C65-D5BB-4781-9349-DE4D3F0ABA25}" type="presParOf" srcId="{64A00A2E-B53F-46C7-8272-3B7A8490B395}" destId="{8810DDE2-C8F4-4DAD-B4A0-30E435E985BE}" srcOrd="7" destOrd="0" presId="urn:microsoft.com/office/officeart/2009/3/layout/RandomtoResultProcess"/>
    <dgm:cxn modelId="{2AEEF3D9-DFA7-40A5-9242-49455A13F30A}" type="presParOf" srcId="{64A00A2E-B53F-46C7-8272-3B7A8490B395}" destId="{A131034A-8D7D-484E-8D25-48089FC87300}" srcOrd="8" destOrd="0" presId="urn:microsoft.com/office/officeart/2009/3/layout/RandomtoResultProcess"/>
    <dgm:cxn modelId="{ACEAA6B8-DAE0-441C-94C3-53279FDE1AC2}" type="presParOf" srcId="{64A00A2E-B53F-46C7-8272-3B7A8490B395}" destId="{02C3DB21-5C2B-4F43-8176-E03087F973A3}" srcOrd="9" destOrd="0" presId="urn:microsoft.com/office/officeart/2009/3/layout/RandomtoResultProcess"/>
    <dgm:cxn modelId="{8A134DF3-1FAB-418B-BF7F-796E47717776}" type="presParOf" srcId="{64A00A2E-B53F-46C7-8272-3B7A8490B395}" destId="{DC09F33B-6DB6-4F96-AB54-9CCE8EAC6171}" srcOrd="10" destOrd="0" presId="urn:microsoft.com/office/officeart/2009/3/layout/RandomtoResultProcess"/>
    <dgm:cxn modelId="{274BA9E8-DCDA-4B83-A172-8BFD1C566815}" type="presParOf" srcId="{64A00A2E-B53F-46C7-8272-3B7A8490B395}" destId="{291D0F49-A8E8-44AC-9F9E-911A6314C735}" srcOrd="11" destOrd="0" presId="urn:microsoft.com/office/officeart/2009/3/layout/RandomtoResultProcess"/>
    <dgm:cxn modelId="{638FCA3F-AB07-4FEB-B0FF-1963CA4D8119}" type="presParOf" srcId="{64A00A2E-B53F-46C7-8272-3B7A8490B395}" destId="{0CD27A15-4E81-457D-B74D-984AF4423591}" srcOrd="12" destOrd="0" presId="urn:microsoft.com/office/officeart/2009/3/layout/RandomtoResultProcess"/>
    <dgm:cxn modelId="{B6A2847F-6960-4AC5-AE15-01971D859ED2}" type="presParOf" srcId="{64A00A2E-B53F-46C7-8272-3B7A8490B395}" destId="{8A908AB8-80E7-45DF-A85A-3C86DDBF9C16}" srcOrd="13" destOrd="0" presId="urn:microsoft.com/office/officeart/2009/3/layout/RandomtoResultProcess"/>
    <dgm:cxn modelId="{D6EDD2FB-06B2-46FF-8141-47CE5D879AD3}" type="presParOf" srcId="{64A00A2E-B53F-46C7-8272-3B7A8490B395}" destId="{659DE30D-12CB-47FB-9EF0-154A80F90DA6}" srcOrd="14" destOrd="0" presId="urn:microsoft.com/office/officeart/2009/3/layout/RandomtoResultProcess"/>
    <dgm:cxn modelId="{1B6B1ED6-2251-4643-B83A-42C101C35E15}" type="presParOf" srcId="{64A00A2E-B53F-46C7-8272-3B7A8490B395}" destId="{361281AC-5734-4B39-8FC3-0C49037A3F90}" srcOrd="15" destOrd="0" presId="urn:microsoft.com/office/officeart/2009/3/layout/RandomtoResultProcess"/>
    <dgm:cxn modelId="{C101D679-EEF0-450D-84BA-AC77A2B3125F}" type="presParOf" srcId="{64A00A2E-B53F-46C7-8272-3B7A8490B395}" destId="{4605CBEE-3530-4AB0-A076-E637F03EE3A1}" srcOrd="16" destOrd="0" presId="urn:microsoft.com/office/officeart/2009/3/layout/RandomtoResultProcess"/>
    <dgm:cxn modelId="{7750AD04-2DB8-4EAF-B4EB-F0020BC7B83F}" type="presParOf" srcId="{64A00A2E-B53F-46C7-8272-3B7A8490B395}" destId="{73583CA5-6148-4B71-8A5B-98CB48C6D93F}" srcOrd="17" destOrd="0" presId="urn:microsoft.com/office/officeart/2009/3/layout/RandomtoResultProcess"/>
    <dgm:cxn modelId="{D4B6B458-98ED-48D4-A654-46D9FD211F30}" type="presParOf" srcId="{64A00A2E-B53F-46C7-8272-3B7A8490B395}" destId="{76331B76-5111-47BE-82EE-462B506EC445}" srcOrd="18" destOrd="0" presId="urn:microsoft.com/office/officeart/2009/3/layout/RandomtoResultProcess"/>
    <dgm:cxn modelId="{F7CD6861-A3BC-4D48-8D7F-25A20063741E}" type="presParOf" srcId="{DB48204B-45DB-4450-9BD2-A16F997104EC}" destId="{5050004B-CB7B-4C8E-86D5-B714C84C41E1}" srcOrd="1" destOrd="0" presId="urn:microsoft.com/office/officeart/2009/3/layout/RandomtoResultProcess"/>
    <dgm:cxn modelId="{07B80EE4-01AA-4D30-9EEE-599E578626A5}" type="presParOf" srcId="{5050004B-CB7B-4C8E-86D5-B714C84C41E1}" destId="{F6CB4951-9C84-4EF6-85B1-344D74DD940B}" srcOrd="0" destOrd="0" presId="urn:microsoft.com/office/officeart/2009/3/layout/RandomtoResultProcess"/>
    <dgm:cxn modelId="{EE73F641-1E22-4D3B-9062-431B49050990}" type="presParOf" srcId="{5050004B-CB7B-4C8E-86D5-B714C84C41E1}" destId="{184DCBF0-3C59-4DCD-8EB1-C3E24CFB3E00}" srcOrd="1" destOrd="0" presId="urn:microsoft.com/office/officeart/2009/3/layout/RandomtoResultProcess"/>
    <dgm:cxn modelId="{C6EA4D45-FC23-4E1D-BECA-356FBBEAAFD5}" type="presParOf" srcId="{DB48204B-45DB-4450-9BD2-A16F997104EC}" destId="{11700BC7-AE70-4B60-B234-D7F075144B0D}" srcOrd="2" destOrd="0" presId="urn:microsoft.com/office/officeart/2009/3/layout/RandomtoResultProcess"/>
    <dgm:cxn modelId="{6B1D590F-B055-4B72-BA10-01B69C72B729}" type="presParOf" srcId="{11700BC7-AE70-4B60-B234-D7F075144B0D}" destId="{52ADE1EC-0DDE-40DE-8698-74A46B38247C}" srcOrd="0" destOrd="0" presId="urn:microsoft.com/office/officeart/2009/3/layout/RandomtoResultProcess"/>
    <dgm:cxn modelId="{2D297D78-5795-42E3-B649-6DAFFD0838C6}" type="presParOf" srcId="{11700BC7-AE70-4B60-B234-D7F075144B0D}" destId="{77593110-B34D-46EB-8785-745D9B6C753E}" srcOrd="1" destOrd="0" presId="urn:microsoft.com/office/officeart/2009/3/layout/RandomtoResultProcess"/>
    <dgm:cxn modelId="{7193A430-68C2-4DC1-866B-56DBDFDE6791}" type="presParOf" srcId="{DB48204B-45DB-4450-9BD2-A16F997104EC}" destId="{C6263D5F-4480-4EB6-A154-FBED3E8937BF}" srcOrd="3" destOrd="0" presId="urn:microsoft.com/office/officeart/2009/3/layout/RandomtoResultProcess"/>
    <dgm:cxn modelId="{EF6FEDA8-292E-4D34-894A-20FA49282C88}" type="presParOf" srcId="{C6263D5F-4480-4EB6-A154-FBED3E8937BF}" destId="{1DF40913-DEB5-4710-9E4E-33B9290B3711}" srcOrd="0" destOrd="0" presId="urn:microsoft.com/office/officeart/2009/3/layout/RandomtoResultProcess"/>
    <dgm:cxn modelId="{9181AF58-E855-43FD-8E82-EABC848768E7}" type="presParOf" srcId="{C6263D5F-4480-4EB6-A154-FBED3E8937BF}" destId="{2067D830-AB02-47BC-8AB9-6D8D70279EB2}" srcOrd="1" destOrd="0" presId="urn:microsoft.com/office/officeart/2009/3/layout/RandomtoResultProcess"/>
    <dgm:cxn modelId="{810BDD09-FC46-41EC-8497-15D9E5DE0E46}" type="presParOf" srcId="{DB48204B-45DB-4450-9BD2-A16F997104EC}" destId="{FA038C54-50E4-4401-8566-8385623930EE}" srcOrd="4" destOrd="0" presId="urn:microsoft.com/office/officeart/2009/3/layout/RandomtoResultProcess"/>
    <dgm:cxn modelId="{E6EFDB82-BAD4-4CA2-BF66-A6C950E5F656}" type="presParOf" srcId="{FA038C54-50E4-4401-8566-8385623930EE}" destId="{2CC3012F-C1B3-4987-8082-B15E9B2BF692}" srcOrd="0" destOrd="0" presId="urn:microsoft.com/office/officeart/2009/3/layout/RandomtoResultProcess"/>
    <dgm:cxn modelId="{374814DD-A445-4DEA-8B2B-DCBE2F4023F8}" type="presParOf" srcId="{FA038C54-50E4-4401-8566-8385623930EE}" destId="{80D4E0A2-459B-4DC1-AD62-E2F98DFF02FF}" srcOrd="1" destOrd="0" presId="urn:microsoft.com/office/officeart/2009/3/layout/RandomtoResultProcess"/>
    <dgm:cxn modelId="{CD6ABD6A-5594-46BA-8854-6BA29D7A1F60}" type="presParOf" srcId="{DB48204B-45DB-4450-9BD2-A16F997104EC}" destId="{3C62427C-DD07-4AB0-8132-65F757D48420}" srcOrd="5" destOrd="0" presId="urn:microsoft.com/office/officeart/2009/3/layout/RandomtoResultProcess"/>
    <dgm:cxn modelId="{F9C2C3DE-31B1-447E-902E-E0BCB6096475}" type="presParOf" srcId="{3C62427C-DD07-4AB0-8132-65F757D48420}" destId="{8B7BB983-AAC8-4F18-8052-B4C6780F2812}" srcOrd="0" destOrd="0" presId="urn:microsoft.com/office/officeart/2009/3/layout/RandomtoResultProcess"/>
    <dgm:cxn modelId="{64E1E9B5-5F48-4AD7-92F0-907DC38E55B6}" type="presParOf" srcId="{3C62427C-DD07-4AB0-8132-65F757D48420}" destId="{7EB5E0C9-2744-4B3B-BA8D-AE5214F79100}" srcOrd="1" destOrd="0" presId="urn:microsoft.com/office/officeart/2009/3/layout/RandomtoResultProcess"/>
    <dgm:cxn modelId="{947298E8-C0AB-4647-BFC3-AEB1DE39DE39}" type="presParOf" srcId="{DB48204B-45DB-4450-9BD2-A16F997104EC}" destId="{15689FF8-D7AA-4546-9494-3EE3A4B60BAD}" srcOrd="6" destOrd="0" presId="urn:microsoft.com/office/officeart/2009/3/layout/RandomtoResultProcess"/>
    <dgm:cxn modelId="{B3EFDB2F-35A2-4C3D-AD9C-785D575737A6}" type="presParOf" srcId="{15689FF8-D7AA-4546-9494-3EE3A4B60BAD}" destId="{7E04CC4F-E23D-4FC5-BB38-9E0B28774FF7}" srcOrd="0" destOrd="0" presId="urn:microsoft.com/office/officeart/2009/3/layout/RandomtoResultProcess"/>
    <dgm:cxn modelId="{279452A4-8FAF-403A-A8C6-3670F1D2A5D4}" type="presParOf" srcId="{15689FF8-D7AA-4546-9494-3EE3A4B60BAD}" destId="{8D32E371-3E84-4506-B0E8-137947916A8A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7016C0-9D81-4028-8993-4D62E7BF34A0}" type="doc">
      <dgm:prSet loTypeId="urn:microsoft.com/office/officeart/2011/layout/HexagonRadial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1973EA-7CD7-4397-9372-B3B85DD39E2B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endParaRPr lang="en-US" b="1" dirty="0">
            <a:latin typeface="Franklin Gothic Book" panose="020B0503020102020204" pitchFamily="34" charset="0"/>
          </a:endParaRPr>
        </a:p>
      </dgm:t>
    </dgm:pt>
    <dgm:pt modelId="{62267F2E-2A4A-41D7-8DFA-1511836739A7}" type="parTrans" cxnId="{3B501FEE-8D73-44E7-B95F-5DB83024B14D}">
      <dgm:prSet/>
      <dgm:spPr/>
      <dgm:t>
        <a:bodyPr/>
        <a:lstStyle/>
        <a:p>
          <a:endParaRPr lang="en-US"/>
        </a:p>
      </dgm:t>
    </dgm:pt>
    <dgm:pt modelId="{86655F3B-BD1B-401A-995F-D1538A7055DC}" type="sibTrans" cxnId="{3B501FEE-8D73-44E7-B95F-5DB83024B14D}">
      <dgm:prSet/>
      <dgm:spPr/>
      <dgm:t>
        <a:bodyPr/>
        <a:lstStyle/>
        <a:p>
          <a:endParaRPr lang="en-US"/>
        </a:p>
      </dgm:t>
    </dgm:pt>
    <dgm:pt modelId="{3ED2F004-E73D-4396-9E21-8640B9166F89}">
      <dgm:prSet phldrT="[Text]"/>
      <dgm:spPr/>
      <dgm:t>
        <a:bodyPr/>
        <a:lstStyle/>
        <a:p>
          <a:r>
            <a:rPr lang="es-EC" b="1" dirty="0">
              <a:latin typeface="Franklin Gothic Book" panose="020B0503020102020204" pitchFamily="34" charset="0"/>
            </a:rPr>
            <a:t>Varias disposiciones han quedado sin efecto “la decisión 608” </a:t>
          </a:r>
          <a:endParaRPr lang="en-US" b="1" dirty="0">
            <a:latin typeface="Franklin Gothic Book" panose="020B0503020102020204" pitchFamily="34" charset="0"/>
          </a:endParaRPr>
        </a:p>
      </dgm:t>
    </dgm:pt>
    <dgm:pt modelId="{8EC5F8F0-C3B6-4664-B8ED-9F9C54502832}" type="parTrans" cxnId="{553CA256-B522-4127-B56F-88507EA03D12}">
      <dgm:prSet/>
      <dgm:spPr/>
      <dgm:t>
        <a:bodyPr/>
        <a:lstStyle/>
        <a:p>
          <a:endParaRPr lang="en-US"/>
        </a:p>
      </dgm:t>
    </dgm:pt>
    <dgm:pt modelId="{B0A75E42-BC4A-4A69-BF99-F6B74022FADF}" type="sibTrans" cxnId="{553CA256-B522-4127-B56F-88507EA03D12}">
      <dgm:prSet/>
      <dgm:spPr/>
      <dgm:t>
        <a:bodyPr/>
        <a:lstStyle/>
        <a:p>
          <a:endParaRPr lang="en-US"/>
        </a:p>
      </dgm:t>
    </dgm:pt>
    <dgm:pt modelId="{026D9B0C-D7D1-4F66-BB1A-2F8631D652E7}">
      <dgm:prSet phldrT="[Text]"/>
      <dgm:spPr/>
      <dgm:t>
        <a:bodyPr/>
        <a:lstStyle/>
        <a:p>
          <a:r>
            <a:rPr lang="es-EC" b="1" dirty="0">
              <a:latin typeface="Franklin Gothic Book" panose="020B0503020102020204" pitchFamily="34" charset="0"/>
            </a:rPr>
            <a:t>Competencia y defensa comercial</a:t>
          </a:r>
          <a:endParaRPr lang="en-US" b="1" dirty="0">
            <a:latin typeface="Franklin Gothic Book" panose="020B0503020102020204" pitchFamily="34" charset="0"/>
          </a:endParaRPr>
        </a:p>
      </dgm:t>
    </dgm:pt>
    <dgm:pt modelId="{D0491F44-E0FD-41F1-825E-73D199980C2F}" type="parTrans" cxnId="{072092C2-66C5-4067-8167-89AAF5D13E35}">
      <dgm:prSet/>
      <dgm:spPr/>
      <dgm:t>
        <a:bodyPr/>
        <a:lstStyle/>
        <a:p>
          <a:endParaRPr lang="en-US"/>
        </a:p>
      </dgm:t>
    </dgm:pt>
    <dgm:pt modelId="{AAFDCB52-B711-49BB-91D9-1A9EF2808F7A}" type="sibTrans" cxnId="{072092C2-66C5-4067-8167-89AAF5D13E35}">
      <dgm:prSet/>
      <dgm:spPr/>
      <dgm:t>
        <a:bodyPr/>
        <a:lstStyle/>
        <a:p>
          <a:endParaRPr lang="en-US"/>
        </a:p>
      </dgm:t>
    </dgm:pt>
    <dgm:pt modelId="{A9370548-D233-4DF0-9756-77BD05F1DAFF}">
      <dgm:prSet phldrT="[Text]"/>
      <dgm:spPr/>
      <dgm:t>
        <a:bodyPr/>
        <a:lstStyle/>
        <a:p>
          <a:r>
            <a:rPr lang="es-EC" b="1" dirty="0">
              <a:latin typeface="Franklin Gothic Book" panose="020B0503020102020204" pitchFamily="34" charset="0"/>
            </a:rPr>
            <a:t>Colombia es el mayor productor y exportador</a:t>
          </a:r>
          <a:endParaRPr lang="en-US" b="1" dirty="0">
            <a:latin typeface="Franklin Gothic Book" panose="020B0503020102020204" pitchFamily="34" charset="0"/>
          </a:endParaRPr>
        </a:p>
      </dgm:t>
    </dgm:pt>
    <dgm:pt modelId="{361815D0-6698-4FDF-8DD5-54EDFE31935D}" type="parTrans" cxnId="{BC7913CB-6346-4D0A-8E2C-437D8F97C0F2}">
      <dgm:prSet/>
      <dgm:spPr/>
      <dgm:t>
        <a:bodyPr/>
        <a:lstStyle/>
        <a:p>
          <a:endParaRPr lang="en-US"/>
        </a:p>
      </dgm:t>
    </dgm:pt>
    <dgm:pt modelId="{92352353-3817-40DB-AD16-C4A19BCA5A15}" type="sibTrans" cxnId="{BC7913CB-6346-4D0A-8E2C-437D8F97C0F2}">
      <dgm:prSet/>
      <dgm:spPr/>
      <dgm:t>
        <a:bodyPr/>
        <a:lstStyle/>
        <a:p>
          <a:endParaRPr lang="en-US"/>
        </a:p>
      </dgm:t>
    </dgm:pt>
    <dgm:pt modelId="{177A6FD1-4CC0-4612-A892-A069E02F74CF}">
      <dgm:prSet phldrT="[Text]"/>
      <dgm:spPr/>
      <dgm:t>
        <a:bodyPr/>
        <a:lstStyle/>
        <a:p>
          <a:r>
            <a:rPr lang="es-EC" b="1" dirty="0">
              <a:latin typeface="Franklin Gothic Book" panose="020B0503020102020204" pitchFamily="34" charset="0"/>
            </a:rPr>
            <a:t>Ecuador destina más del 50% de su oferta exportable al mercado colombiano</a:t>
          </a:r>
          <a:endParaRPr lang="en-US" b="1" dirty="0">
            <a:latin typeface="Franklin Gothic Book" panose="020B0503020102020204" pitchFamily="34" charset="0"/>
          </a:endParaRPr>
        </a:p>
      </dgm:t>
    </dgm:pt>
    <dgm:pt modelId="{8B989F2F-8EB3-4951-9A74-7C363ED6DC1F}" type="parTrans" cxnId="{59405528-DA1A-43EB-A4BF-7C2D828EB691}">
      <dgm:prSet/>
      <dgm:spPr/>
      <dgm:t>
        <a:bodyPr/>
        <a:lstStyle/>
        <a:p>
          <a:endParaRPr lang="en-US"/>
        </a:p>
      </dgm:t>
    </dgm:pt>
    <dgm:pt modelId="{C8CAEC8A-6D8D-48C5-8030-6E1EBF70A86F}" type="sibTrans" cxnId="{59405528-DA1A-43EB-A4BF-7C2D828EB691}">
      <dgm:prSet/>
      <dgm:spPr/>
      <dgm:t>
        <a:bodyPr/>
        <a:lstStyle/>
        <a:p>
          <a:endParaRPr lang="en-US"/>
        </a:p>
      </dgm:t>
    </dgm:pt>
    <dgm:pt modelId="{A7499FC2-075C-4EB5-B13A-3A52058EA92E}">
      <dgm:prSet phldrT="[Text]"/>
      <dgm:spPr/>
      <dgm:t>
        <a:bodyPr/>
        <a:lstStyle/>
        <a:p>
          <a:r>
            <a:rPr lang="es-EC" b="1" dirty="0">
              <a:latin typeface="Franklin Gothic Book" panose="020B0503020102020204" pitchFamily="34" charset="0"/>
            </a:rPr>
            <a:t>Beneficio momentáneo debido al gremio palmicultor FEDEPALM</a:t>
          </a:r>
          <a:endParaRPr lang="en-US" b="1" dirty="0">
            <a:latin typeface="Franklin Gothic Book" panose="020B0503020102020204" pitchFamily="34" charset="0"/>
          </a:endParaRPr>
        </a:p>
      </dgm:t>
    </dgm:pt>
    <dgm:pt modelId="{5C966F00-AAC6-43DB-8C90-D6B45D39662B}" type="parTrans" cxnId="{1A8FAC27-F884-426C-B26C-37C51F85A696}">
      <dgm:prSet/>
      <dgm:spPr/>
      <dgm:t>
        <a:bodyPr/>
        <a:lstStyle/>
        <a:p>
          <a:endParaRPr lang="en-US"/>
        </a:p>
      </dgm:t>
    </dgm:pt>
    <dgm:pt modelId="{4FF542A4-E128-476E-9081-AC138B2243F6}" type="sibTrans" cxnId="{1A8FAC27-F884-426C-B26C-37C51F85A696}">
      <dgm:prSet/>
      <dgm:spPr/>
      <dgm:t>
        <a:bodyPr/>
        <a:lstStyle/>
        <a:p>
          <a:endParaRPr lang="en-US"/>
        </a:p>
      </dgm:t>
    </dgm:pt>
    <dgm:pt modelId="{B62627BD-A750-4BED-95B1-CBFA0F9EC63A}">
      <dgm:prSet phldrT="[Text]"/>
      <dgm:spPr/>
      <dgm:t>
        <a:bodyPr/>
        <a:lstStyle/>
        <a:p>
          <a:r>
            <a:rPr lang="es-EC" b="1" dirty="0">
              <a:latin typeface="Franklin Gothic Book" panose="020B0503020102020204" pitchFamily="34" charset="0"/>
            </a:rPr>
            <a:t>Influencia de una entidad particular en el desenvolvimiento de un acuerdo comercial </a:t>
          </a:r>
          <a:endParaRPr lang="en-US" b="1" dirty="0">
            <a:latin typeface="Franklin Gothic Book" panose="020B0503020102020204" pitchFamily="34" charset="0"/>
          </a:endParaRPr>
        </a:p>
      </dgm:t>
    </dgm:pt>
    <dgm:pt modelId="{215F781B-2FB9-45CC-9235-98AECC7D7042}" type="parTrans" cxnId="{F202680F-54EA-403E-9938-26F8CDE1AF41}">
      <dgm:prSet/>
      <dgm:spPr/>
      <dgm:t>
        <a:bodyPr/>
        <a:lstStyle/>
        <a:p>
          <a:endParaRPr lang="en-US"/>
        </a:p>
      </dgm:t>
    </dgm:pt>
    <dgm:pt modelId="{3143DEED-7A15-49BA-9F8A-18B2DE0DD1BB}" type="sibTrans" cxnId="{F202680F-54EA-403E-9938-26F8CDE1AF41}">
      <dgm:prSet/>
      <dgm:spPr/>
      <dgm:t>
        <a:bodyPr/>
        <a:lstStyle/>
        <a:p>
          <a:endParaRPr lang="en-US"/>
        </a:p>
      </dgm:t>
    </dgm:pt>
    <dgm:pt modelId="{E31CEEE2-997A-47B6-975A-9D84EA7C7377}" type="pres">
      <dgm:prSet presAssocID="{BA7016C0-9D81-4028-8993-4D62E7BF34A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F10EE29-9DFD-4EDA-B4C2-8B56C4C90042}" type="pres">
      <dgm:prSet presAssocID="{191973EA-7CD7-4397-9372-B3B85DD39E2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EC"/>
        </a:p>
      </dgm:t>
    </dgm:pt>
    <dgm:pt modelId="{B788AE4B-3178-4635-A6EB-40537C93D279}" type="pres">
      <dgm:prSet presAssocID="{3ED2F004-E73D-4396-9E21-8640B9166F89}" presName="Accent1" presStyleCnt="0"/>
      <dgm:spPr/>
    </dgm:pt>
    <dgm:pt modelId="{CA0293CC-341D-44BD-BF60-E4E44876A552}" type="pres">
      <dgm:prSet presAssocID="{3ED2F004-E73D-4396-9E21-8640B9166F89}" presName="Accent" presStyleLbl="bgShp" presStyleIdx="0" presStyleCnt="6"/>
      <dgm:spPr/>
    </dgm:pt>
    <dgm:pt modelId="{FA42DE6E-DDBC-4E61-B262-6AB9AC1DACE0}" type="pres">
      <dgm:prSet presAssocID="{3ED2F004-E73D-4396-9E21-8640B9166F8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A9BD6C-0A0C-4CCF-8787-462999AE7D81}" type="pres">
      <dgm:prSet presAssocID="{026D9B0C-D7D1-4F66-BB1A-2F8631D652E7}" presName="Accent2" presStyleCnt="0"/>
      <dgm:spPr/>
    </dgm:pt>
    <dgm:pt modelId="{AE75E6E6-3B22-469C-9524-4DB9306CD61E}" type="pres">
      <dgm:prSet presAssocID="{026D9B0C-D7D1-4F66-BB1A-2F8631D652E7}" presName="Accent" presStyleLbl="bgShp" presStyleIdx="1" presStyleCnt="6"/>
      <dgm:spPr/>
    </dgm:pt>
    <dgm:pt modelId="{A5A97933-0DAA-4A4C-92A1-BDA252107A55}" type="pres">
      <dgm:prSet presAssocID="{026D9B0C-D7D1-4F66-BB1A-2F8631D652E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43112A-7C9A-444A-884D-65A304300C71}" type="pres">
      <dgm:prSet presAssocID="{A9370548-D233-4DF0-9756-77BD05F1DAFF}" presName="Accent3" presStyleCnt="0"/>
      <dgm:spPr/>
    </dgm:pt>
    <dgm:pt modelId="{3899B583-4BAC-4C58-9987-07B127655988}" type="pres">
      <dgm:prSet presAssocID="{A9370548-D233-4DF0-9756-77BD05F1DAFF}" presName="Accent" presStyleLbl="bgShp" presStyleIdx="2" presStyleCnt="6"/>
      <dgm:spPr/>
    </dgm:pt>
    <dgm:pt modelId="{37397171-5A9F-4744-9483-ED998101211D}" type="pres">
      <dgm:prSet presAssocID="{A9370548-D233-4DF0-9756-77BD05F1DAF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49E1AE-70AA-48EE-A3AF-94889C901666}" type="pres">
      <dgm:prSet presAssocID="{177A6FD1-4CC0-4612-A892-A069E02F74CF}" presName="Accent4" presStyleCnt="0"/>
      <dgm:spPr/>
    </dgm:pt>
    <dgm:pt modelId="{82AE8C26-E073-47D8-9862-E72BBE039FAF}" type="pres">
      <dgm:prSet presAssocID="{177A6FD1-4CC0-4612-A892-A069E02F74CF}" presName="Accent" presStyleLbl="bgShp" presStyleIdx="3" presStyleCnt="6"/>
      <dgm:spPr/>
    </dgm:pt>
    <dgm:pt modelId="{3D084321-D985-4C3A-9D05-D2B6ABA3C19D}" type="pres">
      <dgm:prSet presAssocID="{177A6FD1-4CC0-4612-A892-A069E02F74C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2EC0FA-A685-4DE0-B62F-61D1F4CF1779}" type="pres">
      <dgm:prSet presAssocID="{A7499FC2-075C-4EB5-B13A-3A52058EA92E}" presName="Accent5" presStyleCnt="0"/>
      <dgm:spPr/>
    </dgm:pt>
    <dgm:pt modelId="{D8A14322-ED62-4F2A-9C8A-2DE6574ADF06}" type="pres">
      <dgm:prSet presAssocID="{A7499FC2-075C-4EB5-B13A-3A52058EA92E}" presName="Accent" presStyleLbl="bgShp" presStyleIdx="4" presStyleCnt="6"/>
      <dgm:spPr/>
    </dgm:pt>
    <dgm:pt modelId="{5D16A122-097D-4677-BBD1-DB18FB355B0D}" type="pres">
      <dgm:prSet presAssocID="{A7499FC2-075C-4EB5-B13A-3A52058EA92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BE0102-C1DD-4D3D-A9E9-DFAE20B879E6}" type="pres">
      <dgm:prSet presAssocID="{B62627BD-A750-4BED-95B1-CBFA0F9EC63A}" presName="Accent6" presStyleCnt="0"/>
      <dgm:spPr/>
    </dgm:pt>
    <dgm:pt modelId="{4C31EBC8-1303-465E-B484-D48183655038}" type="pres">
      <dgm:prSet presAssocID="{B62627BD-A750-4BED-95B1-CBFA0F9EC63A}" presName="Accent" presStyleLbl="bgShp" presStyleIdx="5" presStyleCnt="6"/>
      <dgm:spPr/>
    </dgm:pt>
    <dgm:pt modelId="{361023A7-87B3-47FE-845A-E5315DFB143B}" type="pres">
      <dgm:prSet presAssocID="{B62627BD-A750-4BED-95B1-CBFA0F9EC63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30D0AFC-BFC4-4595-B585-EC31E2555081}" type="presOf" srcId="{191973EA-7CD7-4397-9372-B3B85DD39E2B}" destId="{DF10EE29-9DFD-4EDA-B4C2-8B56C4C90042}" srcOrd="0" destOrd="0" presId="urn:microsoft.com/office/officeart/2011/layout/HexagonRadial"/>
    <dgm:cxn modelId="{79C55B41-235A-4C6F-9309-F858B7D1ED3A}" type="presOf" srcId="{A9370548-D233-4DF0-9756-77BD05F1DAFF}" destId="{37397171-5A9F-4744-9483-ED998101211D}" srcOrd="0" destOrd="0" presId="urn:microsoft.com/office/officeart/2011/layout/HexagonRadial"/>
    <dgm:cxn modelId="{BC7913CB-6346-4D0A-8E2C-437D8F97C0F2}" srcId="{191973EA-7CD7-4397-9372-B3B85DD39E2B}" destId="{A9370548-D233-4DF0-9756-77BD05F1DAFF}" srcOrd="2" destOrd="0" parTransId="{361815D0-6698-4FDF-8DD5-54EDFE31935D}" sibTransId="{92352353-3817-40DB-AD16-C4A19BCA5A15}"/>
    <dgm:cxn modelId="{553CA256-B522-4127-B56F-88507EA03D12}" srcId="{191973EA-7CD7-4397-9372-B3B85DD39E2B}" destId="{3ED2F004-E73D-4396-9E21-8640B9166F89}" srcOrd="0" destOrd="0" parTransId="{8EC5F8F0-C3B6-4664-B8ED-9F9C54502832}" sibTransId="{B0A75E42-BC4A-4A69-BF99-F6B74022FADF}"/>
    <dgm:cxn modelId="{04C88A25-0523-4C6A-97AC-70537770C40B}" type="presOf" srcId="{026D9B0C-D7D1-4F66-BB1A-2F8631D652E7}" destId="{A5A97933-0DAA-4A4C-92A1-BDA252107A55}" srcOrd="0" destOrd="0" presId="urn:microsoft.com/office/officeart/2011/layout/HexagonRadial"/>
    <dgm:cxn modelId="{59405528-DA1A-43EB-A4BF-7C2D828EB691}" srcId="{191973EA-7CD7-4397-9372-B3B85DD39E2B}" destId="{177A6FD1-4CC0-4612-A892-A069E02F74CF}" srcOrd="3" destOrd="0" parTransId="{8B989F2F-8EB3-4951-9A74-7C363ED6DC1F}" sibTransId="{C8CAEC8A-6D8D-48C5-8030-6E1EBF70A86F}"/>
    <dgm:cxn modelId="{1A8FAC27-F884-426C-B26C-37C51F85A696}" srcId="{191973EA-7CD7-4397-9372-B3B85DD39E2B}" destId="{A7499FC2-075C-4EB5-B13A-3A52058EA92E}" srcOrd="4" destOrd="0" parTransId="{5C966F00-AAC6-43DB-8C90-D6B45D39662B}" sibTransId="{4FF542A4-E128-476E-9081-AC138B2243F6}"/>
    <dgm:cxn modelId="{072092C2-66C5-4067-8167-89AAF5D13E35}" srcId="{191973EA-7CD7-4397-9372-B3B85DD39E2B}" destId="{026D9B0C-D7D1-4F66-BB1A-2F8631D652E7}" srcOrd="1" destOrd="0" parTransId="{D0491F44-E0FD-41F1-825E-73D199980C2F}" sibTransId="{AAFDCB52-B711-49BB-91D9-1A9EF2808F7A}"/>
    <dgm:cxn modelId="{AC002386-ED60-4938-8E54-C58CB3ABF415}" type="presOf" srcId="{A7499FC2-075C-4EB5-B13A-3A52058EA92E}" destId="{5D16A122-097D-4677-BBD1-DB18FB355B0D}" srcOrd="0" destOrd="0" presId="urn:microsoft.com/office/officeart/2011/layout/HexagonRadial"/>
    <dgm:cxn modelId="{3B501FEE-8D73-44E7-B95F-5DB83024B14D}" srcId="{BA7016C0-9D81-4028-8993-4D62E7BF34A0}" destId="{191973EA-7CD7-4397-9372-B3B85DD39E2B}" srcOrd="0" destOrd="0" parTransId="{62267F2E-2A4A-41D7-8DFA-1511836739A7}" sibTransId="{86655F3B-BD1B-401A-995F-D1538A7055DC}"/>
    <dgm:cxn modelId="{2F4503DB-3306-45A1-B274-089FAC54935C}" type="presOf" srcId="{3ED2F004-E73D-4396-9E21-8640B9166F89}" destId="{FA42DE6E-DDBC-4E61-B262-6AB9AC1DACE0}" srcOrd="0" destOrd="0" presId="urn:microsoft.com/office/officeart/2011/layout/HexagonRadial"/>
    <dgm:cxn modelId="{F202680F-54EA-403E-9938-26F8CDE1AF41}" srcId="{191973EA-7CD7-4397-9372-B3B85DD39E2B}" destId="{B62627BD-A750-4BED-95B1-CBFA0F9EC63A}" srcOrd="5" destOrd="0" parTransId="{215F781B-2FB9-45CC-9235-98AECC7D7042}" sibTransId="{3143DEED-7A15-49BA-9F8A-18B2DE0DD1BB}"/>
    <dgm:cxn modelId="{973E6D84-6BC6-423F-941D-00E4192B3DFC}" type="presOf" srcId="{177A6FD1-4CC0-4612-A892-A069E02F74CF}" destId="{3D084321-D985-4C3A-9D05-D2B6ABA3C19D}" srcOrd="0" destOrd="0" presId="urn:microsoft.com/office/officeart/2011/layout/HexagonRadial"/>
    <dgm:cxn modelId="{8A71239F-1870-41EE-B6EA-80CC76A6598F}" type="presOf" srcId="{B62627BD-A750-4BED-95B1-CBFA0F9EC63A}" destId="{361023A7-87B3-47FE-845A-E5315DFB143B}" srcOrd="0" destOrd="0" presId="urn:microsoft.com/office/officeart/2011/layout/HexagonRadial"/>
    <dgm:cxn modelId="{D1FB395B-365F-42B6-BAB9-1B456EE8C81D}" type="presOf" srcId="{BA7016C0-9D81-4028-8993-4D62E7BF34A0}" destId="{E31CEEE2-997A-47B6-975A-9D84EA7C7377}" srcOrd="0" destOrd="0" presId="urn:microsoft.com/office/officeart/2011/layout/HexagonRadial"/>
    <dgm:cxn modelId="{99293C1A-5EE8-4B33-A883-C3B4CA8DA3A6}" type="presParOf" srcId="{E31CEEE2-997A-47B6-975A-9D84EA7C7377}" destId="{DF10EE29-9DFD-4EDA-B4C2-8B56C4C90042}" srcOrd="0" destOrd="0" presId="urn:microsoft.com/office/officeart/2011/layout/HexagonRadial"/>
    <dgm:cxn modelId="{3EEB9BE4-55AE-45E3-8158-4C91D809C1F2}" type="presParOf" srcId="{E31CEEE2-997A-47B6-975A-9D84EA7C7377}" destId="{B788AE4B-3178-4635-A6EB-40537C93D279}" srcOrd="1" destOrd="0" presId="urn:microsoft.com/office/officeart/2011/layout/HexagonRadial"/>
    <dgm:cxn modelId="{D62FD26D-2552-4433-93E4-270DE490155D}" type="presParOf" srcId="{B788AE4B-3178-4635-A6EB-40537C93D279}" destId="{CA0293CC-341D-44BD-BF60-E4E44876A552}" srcOrd="0" destOrd="0" presId="urn:microsoft.com/office/officeart/2011/layout/HexagonRadial"/>
    <dgm:cxn modelId="{36E945E8-5A86-4862-8CD0-E9B514E07277}" type="presParOf" srcId="{E31CEEE2-997A-47B6-975A-9D84EA7C7377}" destId="{FA42DE6E-DDBC-4E61-B262-6AB9AC1DACE0}" srcOrd="2" destOrd="0" presId="urn:microsoft.com/office/officeart/2011/layout/HexagonRadial"/>
    <dgm:cxn modelId="{2D7DE3E9-E203-4F9D-AD44-F1D47916B191}" type="presParOf" srcId="{E31CEEE2-997A-47B6-975A-9D84EA7C7377}" destId="{F1A9BD6C-0A0C-4CCF-8787-462999AE7D81}" srcOrd="3" destOrd="0" presId="urn:microsoft.com/office/officeart/2011/layout/HexagonRadial"/>
    <dgm:cxn modelId="{56FAF4FE-BE91-4806-BA3C-833FF7ED65BE}" type="presParOf" srcId="{F1A9BD6C-0A0C-4CCF-8787-462999AE7D81}" destId="{AE75E6E6-3B22-469C-9524-4DB9306CD61E}" srcOrd="0" destOrd="0" presId="urn:microsoft.com/office/officeart/2011/layout/HexagonRadial"/>
    <dgm:cxn modelId="{1E9CFFC4-E3B6-483B-BFC4-42C046F21705}" type="presParOf" srcId="{E31CEEE2-997A-47B6-975A-9D84EA7C7377}" destId="{A5A97933-0DAA-4A4C-92A1-BDA252107A55}" srcOrd="4" destOrd="0" presId="urn:microsoft.com/office/officeart/2011/layout/HexagonRadial"/>
    <dgm:cxn modelId="{CA8AC67F-1033-4E85-B62D-02E35934AD2A}" type="presParOf" srcId="{E31CEEE2-997A-47B6-975A-9D84EA7C7377}" destId="{5443112A-7C9A-444A-884D-65A304300C71}" srcOrd="5" destOrd="0" presId="urn:microsoft.com/office/officeart/2011/layout/HexagonRadial"/>
    <dgm:cxn modelId="{F8B94794-43C5-4F14-A5EB-8C035E2AFBF1}" type="presParOf" srcId="{5443112A-7C9A-444A-884D-65A304300C71}" destId="{3899B583-4BAC-4C58-9987-07B127655988}" srcOrd="0" destOrd="0" presId="urn:microsoft.com/office/officeart/2011/layout/HexagonRadial"/>
    <dgm:cxn modelId="{59E472CF-F1D6-44BF-BC9D-85508004035F}" type="presParOf" srcId="{E31CEEE2-997A-47B6-975A-9D84EA7C7377}" destId="{37397171-5A9F-4744-9483-ED998101211D}" srcOrd="6" destOrd="0" presId="urn:microsoft.com/office/officeart/2011/layout/HexagonRadial"/>
    <dgm:cxn modelId="{C4A78918-93FC-4A7D-9560-417F097E45BA}" type="presParOf" srcId="{E31CEEE2-997A-47B6-975A-9D84EA7C7377}" destId="{5D49E1AE-70AA-48EE-A3AF-94889C901666}" srcOrd="7" destOrd="0" presId="urn:microsoft.com/office/officeart/2011/layout/HexagonRadial"/>
    <dgm:cxn modelId="{8C891E29-1782-4C5F-9B97-FD6AF656FA0F}" type="presParOf" srcId="{5D49E1AE-70AA-48EE-A3AF-94889C901666}" destId="{82AE8C26-E073-47D8-9862-E72BBE039FAF}" srcOrd="0" destOrd="0" presId="urn:microsoft.com/office/officeart/2011/layout/HexagonRadial"/>
    <dgm:cxn modelId="{1D94655B-4A83-4842-9854-D6CEF4682104}" type="presParOf" srcId="{E31CEEE2-997A-47B6-975A-9D84EA7C7377}" destId="{3D084321-D985-4C3A-9D05-D2B6ABA3C19D}" srcOrd="8" destOrd="0" presId="urn:microsoft.com/office/officeart/2011/layout/HexagonRadial"/>
    <dgm:cxn modelId="{A2F05A0B-4F6B-4819-A33B-CE0227D007BE}" type="presParOf" srcId="{E31CEEE2-997A-47B6-975A-9D84EA7C7377}" destId="{C32EC0FA-A685-4DE0-B62F-61D1F4CF1779}" srcOrd="9" destOrd="0" presId="urn:microsoft.com/office/officeart/2011/layout/HexagonRadial"/>
    <dgm:cxn modelId="{333B38F5-AAF3-4F70-BC82-7B7CFEF26F9A}" type="presParOf" srcId="{C32EC0FA-A685-4DE0-B62F-61D1F4CF1779}" destId="{D8A14322-ED62-4F2A-9C8A-2DE6574ADF06}" srcOrd="0" destOrd="0" presId="urn:microsoft.com/office/officeart/2011/layout/HexagonRadial"/>
    <dgm:cxn modelId="{3B9177DE-E027-4011-8063-A7DCEBE87223}" type="presParOf" srcId="{E31CEEE2-997A-47B6-975A-9D84EA7C7377}" destId="{5D16A122-097D-4677-BBD1-DB18FB355B0D}" srcOrd="10" destOrd="0" presId="urn:microsoft.com/office/officeart/2011/layout/HexagonRadial"/>
    <dgm:cxn modelId="{9B48A773-8E08-4FCC-9948-99C870AD99C6}" type="presParOf" srcId="{E31CEEE2-997A-47B6-975A-9D84EA7C7377}" destId="{5BBE0102-C1DD-4D3D-A9E9-DFAE20B879E6}" srcOrd="11" destOrd="0" presId="urn:microsoft.com/office/officeart/2011/layout/HexagonRadial"/>
    <dgm:cxn modelId="{03CE8593-5A13-4F6F-BA2A-6A1671686CA1}" type="presParOf" srcId="{5BBE0102-C1DD-4D3D-A9E9-DFAE20B879E6}" destId="{4C31EBC8-1303-465E-B484-D48183655038}" srcOrd="0" destOrd="0" presId="urn:microsoft.com/office/officeart/2011/layout/HexagonRadial"/>
    <dgm:cxn modelId="{1C1D82F3-1D84-43D0-BE4C-3D58EFDD4FE2}" type="presParOf" srcId="{E31CEEE2-997A-47B6-975A-9D84EA7C7377}" destId="{361023A7-87B3-47FE-845A-E5315DFB143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92DB2C-7E73-4F45-9FC8-AFC52407E4E7}" type="doc">
      <dgm:prSet loTypeId="urn:microsoft.com/office/officeart/2005/8/layout/balance1" loCatId="relationship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C03C75D-08EB-465A-ABE8-19CE10D95384}">
      <dgm:prSet phldrT="[Text]"/>
      <dgm:spPr/>
      <dgm:t>
        <a:bodyPr/>
        <a:lstStyle/>
        <a:p>
          <a:r>
            <a:rPr lang="es-EC" b="0" dirty="0">
              <a:latin typeface="Franklin Gothic Book" panose="020B0503020102020204" pitchFamily="34" charset="0"/>
            </a:rPr>
            <a:t>Comunidad Andina de Naciones</a:t>
          </a:r>
          <a:endParaRPr lang="en-US" b="0" dirty="0">
            <a:latin typeface="Franklin Gothic Book" panose="020B0503020102020204" pitchFamily="34" charset="0"/>
          </a:endParaRPr>
        </a:p>
      </dgm:t>
    </dgm:pt>
    <dgm:pt modelId="{302327A0-658B-425E-AAE3-5DA47B481B6D}" type="parTrans" cxnId="{AEB3DE11-866B-44AA-A0E9-0401AB807685}">
      <dgm:prSet/>
      <dgm:spPr/>
      <dgm:t>
        <a:bodyPr/>
        <a:lstStyle/>
        <a:p>
          <a:endParaRPr lang="en-US"/>
        </a:p>
      </dgm:t>
    </dgm:pt>
    <dgm:pt modelId="{7C66A8B5-635B-436F-A9F7-802B1583010F}" type="sibTrans" cxnId="{AEB3DE11-866B-44AA-A0E9-0401AB807685}">
      <dgm:prSet/>
      <dgm:spPr/>
      <dgm:t>
        <a:bodyPr/>
        <a:lstStyle/>
        <a:p>
          <a:endParaRPr lang="en-US"/>
        </a:p>
      </dgm:t>
    </dgm:pt>
    <dgm:pt modelId="{75F53B68-DAE6-4651-85B3-1ADE79A696E7}">
      <dgm:prSet phldrT="[Text]"/>
      <dgm:spPr/>
      <dgm:t>
        <a:bodyPr/>
        <a:lstStyle/>
        <a:p>
          <a:r>
            <a:rPr lang="es-EC" b="0" dirty="0">
              <a:latin typeface="Franklin Gothic Book" panose="020B0503020102020204" pitchFamily="34" charset="0"/>
            </a:rPr>
            <a:t>desgravación con un porcentaje del 100%</a:t>
          </a:r>
          <a:endParaRPr lang="en-US" b="0" dirty="0">
            <a:latin typeface="Franklin Gothic Book" panose="020B0503020102020204" pitchFamily="34" charset="0"/>
          </a:endParaRPr>
        </a:p>
      </dgm:t>
    </dgm:pt>
    <dgm:pt modelId="{DC845177-3134-430B-954D-7893B9B96A1B}" type="parTrans" cxnId="{67DB41E9-8AC5-43C9-830C-C4E18DBB8C9C}">
      <dgm:prSet/>
      <dgm:spPr/>
      <dgm:t>
        <a:bodyPr/>
        <a:lstStyle/>
        <a:p>
          <a:endParaRPr lang="en-US"/>
        </a:p>
      </dgm:t>
    </dgm:pt>
    <dgm:pt modelId="{BB593A6B-7849-47A0-8D20-D6EC97278DCD}" type="sibTrans" cxnId="{67DB41E9-8AC5-43C9-830C-C4E18DBB8C9C}">
      <dgm:prSet/>
      <dgm:spPr/>
      <dgm:t>
        <a:bodyPr/>
        <a:lstStyle/>
        <a:p>
          <a:endParaRPr lang="en-US"/>
        </a:p>
      </dgm:t>
    </dgm:pt>
    <dgm:pt modelId="{925137B7-EB21-419D-930B-6D80AF796FC8}">
      <dgm:prSet phldrT="[Text]"/>
      <dgm:spPr/>
      <dgm:t>
        <a:bodyPr/>
        <a:lstStyle/>
        <a:p>
          <a:r>
            <a:rPr lang="es-EC" b="0" dirty="0">
              <a:latin typeface="Franklin Gothic Book" panose="020B0503020102020204" pitchFamily="34" charset="0"/>
            </a:rPr>
            <a:t>Limitación de mercados</a:t>
          </a:r>
          <a:endParaRPr lang="en-US" b="0" dirty="0">
            <a:latin typeface="Franklin Gothic Book" panose="020B0503020102020204" pitchFamily="34" charset="0"/>
          </a:endParaRPr>
        </a:p>
      </dgm:t>
    </dgm:pt>
    <dgm:pt modelId="{D3D43FD3-112C-47B5-BD1C-3AA88D289A1F}" type="parTrans" cxnId="{B4F2DE79-851C-4689-833C-6842B6827278}">
      <dgm:prSet/>
      <dgm:spPr/>
      <dgm:t>
        <a:bodyPr/>
        <a:lstStyle/>
        <a:p>
          <a:endParaRPr lang="en-US"/>
        </a:p>
      </dgm:t>
    </dgm:pt>
    <dgm:pt modelId="{1FA2942E-D7AC-4B68-9BEA-9F5D4C403A5D}" type="sibTrans" cxnId="{B4F2DE79-851C-4689-833C-6842B6827278}">
      <dgm:prSet/>
      <dgm:spPr/>
      <dgm:t>
        <a:bodyPr/>
        <a:lstStyle/>
        <a:p>
          <a:endParaRPr lang="en-US"/>
        </a:p>
      </dgm:t>
    </dgm:pt>
    <dgm:pt modelId="{A470E33D-171D-4826-B4B0-BEEE365C3E1C}">
      <dgm:prSet phldrT="[Text]"/>
      <dgm:spPr/>
      <dgm:t>
        <a:bodyPr/>
        <a:lstStyle/>
        <a:p>
          <a:r>
            <a:rPr lang="es-EC" b="0" dirty="0">
              <a:latin typeface="Franklin Gothic Book" panose="020B0503020102020204" pitchFamily="34" charset="0"/>
            </a:rPr>
            <a:t>Acuerdo Multipartes de la Unión Europea</a:t>
          </a:r>
          <a:endParaRPr lang="en-US" b="0" dirty="0">
            <a:latin typeface="Franklin Gothic Book" panose="020B0503020102020204" pitchFamily="34" charset="0"/>
          </a:endParaRPr>
        </a:p>
      </dgm:t>
    </dgm:pt>
    <dgm:pt modelId="{686FF106-EA82-4DBC-9AE4-6D37ADF650FF}" type="parTrans" cxnId="{C9B4342A-2076-4F6F-A985-BFB952E40524}">
      <dgm:prSet/>
      <dgm:spPr/>
      <dgm:t>
        <a:bodyPr/>
        <a:lstStyle/>
        <a:p>
          <a:endParaRPr lang="en-US"/>
        </a:p>
      </dgm:t>
    </dgm:pt>
    <dgm:pt modelId="{D64EFC8C-B89A-4341-BDF3-586ED97FA033}" type="sibTrans" cxnId="{C9B4342A-2076-4F6F-A985-BFB952E40524}">
      <dgm:prSet/>
      <dgm:spPr/>
      <dgm:t>
        <a:bodyPr/>
        <a:lstStyle/>
        <a:p>
          <a:endParaRPr lang="en-US"/>
        </a:p>
      </dgm:t>
    </dgm:pt>
    <dgm:pt modelId="{08CE05FA-8387-47EE-A804-D8096B4ABC2A}">
      <dgm:prSet phldrT="[Text]"/>
      <dgm:spPr/>
      <dgm:t>
        <a:bodyPr/>
        <a:lstStyle/>
        <a:p>
          <a:r>
            <a:rPr lang="es-EC" b="0" dirty="0">
              <a:latin typeface="Franklin Gothic Book" panose="020B0503020102020204" pitchFamily="34" charset="0"/>
            </a:rPr>
            <a:t>desgravación con un porcentaje del 100%</a:t>
          </a:r>
          <a:endParaRPr lang="en-US" b="0" dirty="0">
            <a:latin typeface="Franklin Gothic Book" panose="020B0503020102020204" pitchFamily="34" charset="0"/>
          </a:endParaRPr>
        </a:p>
      </dgm:t>
    </dgm:pt>
    <dgm:pt modelId="{E2E859B8-DEB3-47A2-A1AC-A13A41E00B0B}" type="parTrans" cxnId="{4B21419D-ED53-4B3C-9C2E-0606104168BA}">
      <dgm:prSet/>
      <dgm:spPr/>
      <dgm:t>
        <a:bodyPr/>
        <a:lstStyle/>
        <a:p>
          <a:endParaRPr lang="en-US"/>
        </a:p>
      </dgm:t>
    </dgm:pt>
    <dgm:pt modelId="{081B1637-FF6C-45F1-91BD-C27F8E51EF2C}" type="sibTrans" cxnId="{4B21419D-ED53-4B3C-9C2E-0606104168BA}">
      <dgm:prSet/>
      <dgm:spPr/>
      <dgm:t>
        <a:bodyPr/>
        <a:lstStyle/>
        <a:p>
          <a:endParaRPr lang="en-US"/>
        </a:p>
      </dgm:t>
    </dgm:pt>
    <dgm:pt modelId="{AAB8736C-61B3-42D0-B30D-BC2AEDDB2CC2}">
      <dgm:prSet phldrT="[Text]"/>
      <dgm:spPr/>
      <dgm:t>
        <a:bodyPr/>
        <a:lstStyle/>
        <a:p>
          <a:r>
            <a:rPr lang="es-ES" b="0" i="1" dirty="0">
              <a:latin typeface="Franklin Gothic Book" panose="020B0503020102020204" pitchFamily="34" charset="0"/>
            </a:rPr>
            <a:t>Acceso a mercados </a:t>
          </a:r>
          <a:r>
            <a:rPr lang="es-EC" b="0" dirty="0">
              <a:latin typeface="Franklin Gothic Book" panose="020B0503020102020204" pitchFamily="34" charset="0"/>
            </a:rPr>
            <a:t>desgravación con un porcentaje del 100%</a:t>
          </a:r>
          <a:endParaRPr lang="en-US" b="0" dirty="0">
            <a:latin typeface="Franklin Gothic Book" panose="020B0503020102020204" pitchFamily="34" charset="0"/>
          </a:endParaRPr>
        </a:p>
      </dgm:t>
    </dgm:pt>
    <dgm:pt modelId="{BAF6DA3A-10DE-4EF1-85EB-B531EB968696}" type="parTrans" cxnId="{11E2CF11-DEF5-4840-A0DD-B51A12EF2367}">
      <dgm:prSet/>
      <dgm:spPr/>
      <dgm:t>
        <a:bodyPr/>
        <a:lstStyle/>
        <a:p>
          <a:endParaRPr lang="en-US"/>
        </a:p>
      </dgm:t>
    </dgm:pt>
    <dgm:pt modelId="{603C4AC6-6988-4ED7-9B7C-4B4FBA036D10}" type="sibTrans" cxnId="{11E2CF11-DEF5-4840-A0DD-B51A12EF2367}">
      <dgm:prSet/>
      <dgm:spPr/>
      <dgm:t>
        <a:bodyPr/>
        <a:lstStyle/>
        <a:p>
          <a:endParaRPr lang="en-US"/>
        </a:p>
      </dgm:t>
    </dgm:pt>
    <dgm:pt modelId="{FB2CE0A1-3C6F-4CD2-AF4A-F52485AAD7D7}">
      <dgm:prSet phldrT="[Text]"/>
      <dgm:spPr/>
      <dgm:t>
        <a:bodyPr/>
        <a:lstStyle/>
        <a:p>
          <a:r>
            <a:rPr lang="es-ES" b="0" i="1" dirty="0">
              <a:latin typeface="Franklin Gothic Book" panose="020B0503020102020204" pitchFamily="34" charset="0"/>
            </a:rPr>
            <a:t>Instrumentos de Defensa Comercial </a:t>
          </a:r>
          <a:endParaRPr lang="en-US" b="0" dirty="0">
            <a:latin typeface="Franklin Gothic Book" panose="020B0503020102020204" pitchFamily="34" charset="0"/>
          </a:endParaRPr>
        </a:p>
      </dgm:t>
    </dgm:pt>
    <dgm:pt modelId="{960A63F8-9614-4D3F-91BF-EAE342B066D9}" type="parTrans" cxnId="{1A8D574A-C68D-4F5D-A845-B735080B0A2F}">
      <dgm:prSet/>
      <dgm:spPr/>
      <dgm:t>
        <a:bodyPr/>
        <a:lstStyle/>
        <a:p>
          <a:endParaRPr lang="en-US"/>
        </a:p>
      </dgm:t>
    </dgm:pt>
    <dgm:pt modelId="{1F1304F8-445D-4301-B88B-2925BBB69925}" type="sibTrans" cxnId="{1A8D574A-C68D-4F5D-A845-B735080B0A2F}">
      <dgm:prSet/>
      <dgm:spPr/>
      <dgm:t>
        <a:bodyPr/>
        <a:lstStyle/>
        <a:p>
          <a:endParaRPr lang="en-US"/>
        </a:p>
      </dgm:t>
    </dgm:pt>
    <dgm:pt modelId="{49032BA0-7669-4BCC-9DCE-4C9C54434010}">
      <dgm:prSet phldrT="[Text]"/>
      <dgm:spPr/>
      <dgm:t>
        <a:bodyPr/>
        <a:lstStyle/>
        <a:p>
          <a:r>
            <a:rPr lang="es-ES" b="0" i="1" dirty="0">
              <a:latin typeface="Franklin Gothic Book" panose="020B0503020102020204" pitchFamily="34" charset="0"/>
            </a:rPr>
            <a:t>Instrumentos de Defensa Comercial </a:t>
          </a:r>
          <a:endParaRPr lang="en-US" b="0" dirty="0">
            <a:latin typeface="Franklin Gothic Book" panose="020B0503020102020204" pitchFamily="34" charset="0"/>
          </a:endParaRPr>
        </a:p>
      </dgm:t>
    </dgm:pt>
    <dgm:pt modelId="{EB0040F5-4FF7-4BDF-A37F-ADB5486892DB}" type="parTrans" cxnId="{564FDF81-7D50-4470-90C2-FE53DD2AAC5E}">
      <dgm:prSet/>
      <dgm:spPr/>
      <dgm:t>
        <a:bodyPr/>
        <a:lstStyle/>
        <a:p>
          <a:endParaRPr lang="en-US"/>
        </a:p>
      </dgm:t>
    </dgm:pt>
    <dgm:pt modelId="{D1651AEE-D6B2-41A2-9167-7B62A4C9E4F3}" type="sibTrans" cxnId="{564FDF81-7D50-4470-90C2-FE53DD2AAC5E}">
      <dgm:prSet/>
      <dgm:spPr/>
      <dgm:t>
        <a:bodyPr/>
        <a:lstStyle/>
        <a:p>
          <a:endParaRPr lang="en-US"/>
        </a:p>
      </dgm:t>
    </dgm:pt>
    <dgm:pt modelId="{7736D920-A825-4508-BB0A-7BF45E6B689C}">
      <dgm:prSet phldrT="[Text]"/>
      <dgm:spPr/>
      <dgm:t>
        <a:bodyPr/>
        <a:lstStyle/>
        <a:p>
          <a:r>
            <a:rPr lang="es-EC" b="0" dirty="0">
              <a:latin typeface="Franklin Gothic Book" panose="020B0503020102020204" pitchFamily="34" charset="0"/>
            </a:rPr>
            <a:t>Revisiones periódicas cada 2 años</a:t>
          </a:r>
          <a:endParaRPr lang="en-US" b="0" dirty="0">
            <a:latin typeface="Franklin Gothic Book" panose="020B0503020102020204" pitchFamily="34" charset="0"/>
          </a:endParaRPr>
        </a:p>
      </dgm:t>
    </dgm:pt>
    <dgm:pt modelId="{7BF5FCC1-804E-4A87-A9EC-867270DAAC33}" type="parTrans" cxnId="{3235DC57-3DDB-4450-84EB-78A650AEAB5E}">
      <dgm:prSet/>
      <dgm:spPr/>
      <dgm:t>
        <a:bodyPr/>
        <a:lstStyle/>
        <a:p>
          <a:endParaRPr lang="en-US"/>
        </a:p>
      </dgm:t>
    </dgm:pt>
    <dgm:pt modelId="{8DC1D65F-A496-4B24-8E39-BD52A3C900CB}" type="sibTrans" cxnId="{3235DC57-3DDB-4450-84EB-78A650AEAB5E}">
      <dgm:prSet/>
      <dgm:spPr/>
      <dgm:t>
        <a:bodyPr/>
        <a:lstStyle/>
        <a:p>
          <a:endParaRPr lang="en-US"/>
        </a:p>
      </dgm:t>
    </dgm:pt>
    <dgm:pt modelId="{CCDB3227-4870-4FE4-AFE2-3E7187C5241D}">
      <dgm:prSet phldrT="[Text]"/>
      <dgm:spPr/>
      <dgm:t>
        <a:bodyPr/>
        <a:lstStyle/>
        <a:p>
          <a:r>
            <a:rPr lang="es-EC" b="0" dirty="0">
              <a:latin typeface="Franklin Gothic Book" panose="020B0503020102020204" pitchFamily="34" charset="0"/>
            </a:rPr>
            <a:t>Revisiones periódicas cada año</a:t>
          </a:r>
          <a:endParaRPr lang="en-US" b="0" dirty="0">
            <a:latin typeface="Franklin Gothic Book" panose="020B0503020102020204" pitchFamily="34" charset="0"/>
          </a:endParaRPr>
        </a:p>
      </dgm:t>
    </dgm:pt>
    <dgm:pt modelId="{116B8F84-22F8-4D9C-AA69-C7E22FE6A9F4}" type="parTrans" cxnId="{D6BC2F3D-26B2-44C0-B24E-3005E456E53D}">
      <dgm:prSet/>
      <dgm:spPr/>
      <dgm:t>
        <a:bodyPr/>
        <a:lstStyle/>
        <a:p>
          <a:endParaRPr lang="en-US"/>
        </a:p>
      </dgm:t>
    </dgm:pt>
    <dgm:pt modelId="{2AF5D2D3-C720-40C7-8E80-051CA35DE861}" type="sibTrans" cxnId="{D6BC2F3D-26B2-44C0-B24E-3005E456E53D}">
      <dgm:prSet/>
      <dgm:spPr/>
      <dgm:t>
        <a:bodyPr/>
        <a:lstStyle/>
        <a:p>
          <a:endParaRPr lang="en-US"/>
        </a:p>
      </dgm:t>
    </dgm:pt>
    <dgm:pt modelId="{4D5207E8-9BF7-4BD6-9F30-C2BAF45D11BE}" type="pres">
      <dgm:prSet presAssocID="{6692DB2C-7E73-4F45-9FC8-AFC52407E4E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B5AF7EB-A8AB-42A2-8745-B80AB49BD02D}" type="pres">
      <dgm:prSet presAssocID="{6692DB2C-7E73-4F45-9FC8-AFC52407E4E7}" presName="dummyMaxCanvas" presStyleCnt="0"/>
      <dgm:spPr/>
    </dgm:pt>
    <dgm:pt modelId="{74B8E6C1-857A-4804-9EF2-2BB1E49DDF8E}" type="pres">
      <dgm:prSet presAssocID="{6692DB2C-7E73-4F45-9FC8-AFC52407E4E7}" presName="parentComposite" presStyleCnt="0"/>
      <dgm:spPr/>
    </dgm:pt>
    <dgm:pt modelId="{55863BBD-AFE4-4450-ABD5-9B5DDFDCD69B}" type="pres">
      <dgm:prSet presAssocID="{6692DB2C-7E73-4F45-9FC8-AFC52407E4E7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3FA81FAD-01A1-42CC-9052-C1DD73134B08}" type="pres">
      <dgm:prSet presAssocID="{6692DB2C-7E73-4F45-9FC8-AFC52407E4E7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C794DBC5-7F88-41AD-9EC0-3F08E31D8558}" type="pres">
      <dgm:prSet presAssocID="{6692DB2C-7E73-4F45-9FC8-AFC52407E4E7}" presName="childrenComposite" presStyleCnt="0"/>
      <dgm:spPr/>
    </dgm:pt>
    <dgm:pt modelId="{776AE86E-63A0-41B4-A9FC-E9F9BA06348D}" type="pres">
      <dgm:prSet presAssocID="{6692DB2C-7E73-4F45-9FC8-AFC52407E4E7}" presName="dummyMaxCanvas_ChildArea" presStyleCnt="0"/>
      <dgm:spPr/>
    </dgm:pt>
    <dgm:pt modelId="{0525F6D8-E4A3-4AD3-BDBD-3D5745822DAC}" type="pres">
      <dgm:prSet presAssocID="{6692DB2C-7E73-4F45-9FC8-AFC52407E4E7}" presName="fulcrum" presStyleLbl="alignAccFollowNode1" presStyleIdx="2" presStyleCnt="4"/>
      <dgm:spPr/>
    </dgm:pt>
    <dgm:pt modelId="{5513AA2B-4A8D-4B72-8E8C-C2AB4A42B026}" type="pres">
      <dgm:prSet presAssocID="{6692DB2C-7E73-4F45-9FC8-AFC52407E4E7}" presName="balance_44" presStyleLbl="alignAccFollowNode1" presStyleIdx="3" presStyleCnt="4">
        <dgm:presLayoutVars>
          <dgm:bulletEnabled val="1"/>
        </dgm:presLayoutVars>
      </dgm:prSet>
      <dgm:spPr/>
    </dgm:pt>
    <dgm:pt modelId="{426D3995-1304-4847-9039-0E8D872C64FA}" type="pres">
      <dgm:prSet presAssocID="{6692DB2C-7E73-4F45-9FC8-AFC52407E4E7}" presName="right_44_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E4847E-2CBA-46D4-95A5-084FFC145DD6}" type="pres">
      <dgm:prSet presAssocID="{6692DB2C-7E73-4F45-9FC8-AFC52407E4E7}" presName="right_44_2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084040-C306-4DC6-93CE-494734EC602F}" type="pres">
      <dgm:prSet presAssocID="{6692DB2C-7E73-4F45-9FC8-AFC52407E4E7}" presName="right_44_3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DEE4F9-087D-44EE-A833-6279FCCBEB6A}" type="pres">
      <dgm:prSet presAssocID="{6692DB2C-7E73-4F45-9FC8-AFC52407E4E7}" presName="right_44_4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0E0E8B-55DD-4D73-92C3-9341C3002AAF}" type="pres">
      <dgm:prSet presAssocID="{6692DB2C-7E73-4F45-9FC8-AFC52407E4E7}" presName="left_44_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5586FA-D515-4A13-90DC-A5E8CADA8DB7}" type="pres">
      <dgm:prSet presAssocID="{6692DB2C-7E73-4F45-9FC8-AFC52407E4E7}" presName="left_44_2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3DF7B4-F59D-4021-B300-4F023671FBF7}" type="pres">
      <dgm:prSet presAssocID="{6692DB2C-7E73-4F45-9FC8-AFC52407E4E7}" presName="left_44_3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826ABF-2874-45D5-8C0E-374CAC7791FA}" type="pres">
      <dgm:prSet presAssocID="{6692DB2C-7E73-4F45-9FC8-AFC52407E4E7}" presName="left_44_4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342F140-3C22-4FDC-8605-BE81323AD8A3}" type="presOf" srcId="{08CE05FA-8387-47EE-A804-D8096B4ABC2A}" destId="{4DE4847E-2CBA-46D4-95A5-084FFC145DD6}" srcOrd="0" destOrd="0" presId="urn:microsoft.com/office/officeart/2005/8/layout/balance1"/>
    <dgm:cxn modelId="{C9219973-06C6-4819-B035-4EF05A26FD6C}" type="presOf" srcId="{7736D920-A825-4508-BB0A-7BF45E6B689C}" destId="{970E0E8B-55DD-4D73-92C3-9341C3002AAF}" srcOrd="0" destOrd="0" presId="urn:microsoft.com/office/officeart/2005/8/layout/balance1"/>
    <dgm:cxn modelId="{6FF15A73-7C51-4D0C-94DA-471D4F6A229E}" type="presOf" srcId="{75F53B68-DAE6-4651-85B3-1ADE79A696E7}" destId="{755586FA-D515-4A13-90DC-A5E8CADA8DB7}" srcOrd="0" destOrd="0" presId="urn:microsoft.com/office/officeart/2005/8/layout/balance1"/>
    <dgm:cxn modelId="{3A0B152D-0244-4720-9C59-68FAD4AAC3CA}" type="presOf" srcId="{AAB8736C-61B3-42D0-B30D-BC2AEDDB2CC2}" destId="{21DEE4F9-087D-44EE-A833-6279FCCBEB6A}" srcOrd="0" destOrd="0" presId="urn:microsoft.com/office/officeart/2005/8/layout/balance1"/>
    <dgm:cxn modelId="{AEB3DE11-866B-44AA-A0E9-0401AB807685}" srcId="{6692DB2C-7E73-4F45-9FC8-AFC52407E4E7}" destId="{0C03C75D-08EB-465A-ABE8-19CE10D95384}" srcOrd="0" destOrd="0" parTransId="{302327A0-658B-425E-AAE3-5DA47B481B6D}" sibTransId="{7C66A8B5-635B-436F-A9F7-802B1583010F}"/>
    <dgm:cxn modelId="{B8608C34-88A0-4F46-983A-A43E6F8B7698}" type="presOf" srcId="{0C03C75D-08EB-465A-ABE8-19CE10D95384}" destId="{55863BBD-AFE4-4450-ABD5-9B5DDFDCD69B}" srcOrd="0" destOrd="0" presId="urn:microsoft.com/office/officeart/2005/8/layout/balance1"/>
    <dgm:cxn modelId="{3235DC57-3DDB-4450-84EB-78A650AEAB5E}" srcId="{0C03C75D-08EB-465A-ABE8-19CE10D95384}" destId="{7736D920-A825-4508-BB0A-7BF45E6B689C}" srcOrd="0" destOrd="0" parTransId="{7BF5FCC1-804E-4A87-A9EC-867270DAAC33}" sibTransId="{8DC1D65F-A496-4B24-8E39-BD52A3C900CB}"/>
    <dgm:cxn modelId="{EFE31478-C49A-4AB6-B178-C3C2C7F8F635}" type="presOf" srcId="{6692DB2C-7E73-4F45-9FC8-AFC52407E4E7}" destId="{4D5207E8-9BF7-4BD6-9F30-C2BAF45D11BE}" srcOrd="0" destOrd="0" presId="urn:microsoft.com/office/officeart/2005/8/layout/balance1"/>
    <dgm:cxn modelId="{B4F2DE79-851C-4689-833C-6842B6827278}" srcId="{0C03C75D-08EB-465A-ABE8-19CE10D95384}" destId="{925137B7-EB21-419D-930B-6D80AF796FC8}" srcOrd="3" destOrd="0" parTransId="{D3D43FD3-112C-47B5-BD1C-3AA88D289A1F}" sibTransId="{1FA2942E-D7AC-4B68-9BEA-9F5D4C403A5D}"/>
    <dgm:cxn modelId="{67DB41E9-8AC5-43C9-830C-C4E18DBB8C9C}" srcId="{0C03C75D-08EB-465A-ABE8-19CE10D95384}" destId="{75F53B68-DAE6-4651-85B3-1ADE79A696E7}" srcOrd="1" destOrd="0" parTransId="{DC845177-3134-430B-954D-7893B9B96A1B}" sibTransId="{BB593A6B-7849-47A0-8D20-D6EC97278DCD}"/>
    <dgm:cxn modelId="{81131727-AF7F-426A-823E-DCB0EC525CC7}" type="presOf" srcId="{FB2CE0A1-3C6F-4CD2-AF4A-F52485AAD7D7}" destId="{B4084040-C306-4DC6-93CE-494734EC602F}" srcOrd="0" destOrd="0" presId="urn:microsoft.com/office/officeart/2005/8/layout/balance1"/>
    <dgm:cxn modelId="{11E2CF11-DEF5-4840-A0DD-B51A12EF2367}" srcId="{A470E33D-171D-4826-B4B0-BEEE365C3E1C}" destId="{AAB8736C-61B3-42D0-B30D-BC2AEDDB2CC2}" srcOrd="3" destOrd="0" parTransId="{BAF6DA3A-10DE-4EF1-85EB-B531EB968696}" sibTransId="{603C4AC6-6988-4ED7-9B7C-4B4FBA036D10}"/>
    <dgm:cxn modelId="{02957010-8318-4E96-8F04-4F17E59F5F20}" type="presOf" srcId="{A470E33D-171D-4826-B4B0-BEEE365C3E1C}" destId="{3FA81FAD-01A1-42CC-9052-C1DD73134B08}" srcOrd="0" destOrd="0" presId="urn:microsoft.com/office/officeart/2005/8/layout/balance1"/>
    <dgm:cxn modelId="{4B21419D-ED53-4B3C-9C2E-0606104168BA}" srcId="{A470E33D-171D-4826-B4B0-BEEE365C3E1C}" destId="{08CE05FA-8387-47EE-A804-D8096B4ABC2A}" srcOrd="1" destOrd="0" parTransId="{E2E859B8-DEB3-47A2-A1AC-A13A41E00B0B}" sibTransId="{081B1637-FF6C-45F1-91BD-C27F8E51EF2C}"/>
    <dgm:cxn modelId="{ED2AB234-362A-42FD-919A-DB0964DEE122}" type="presOf" srcId="{925137B7-EB21-419D-930B-6D80AF796FC8}" destId="{48826ABF-2874-45D5-8C0E-374CAC7791FA}" srcOrd="0" destOrd="0" presId="urn:microsoft.com/office/officeart/2005/8/layout/balance1"/>
    <dgm:cxn modelId="{3D0D1DE2-E27F-4CEE-B671-A1DDCCCBB519}" type="presOf" srcId="{CCDB3227-4870-4FE4-AFE2-3E7187C5241D}" destId="{426D3995-1304-4847-9039-0E8D872C64FA}" srcOrd="0" destOrd="0" presId="urn:microsoft.com/office/officeart/2005/8/layout/balance1"/>
    <dgm:cxn modelId="{C9B4342A-2076-4F6F-A985-BFB952E40524}" srcId="{6692DB2C-7E73-4F45-9FC8-AFC52407E4E7}" destId="{A470E33D-171D-4826-B4B0-BEEE365C3E1C}" srcOrd="1" destOrd="0" parTransId="{686FF106-EA82-4DBC-9AE4-6D37ADF650FF}" sibTransId="{D64EFC8C-B89A-4341-BDF3-586ED97FA033}"/>
    <dgm:cxn modelId="{58ADCA9A-1FB4-45ED-AD96-35580DCAEA74}" type="presOf" srcId="{49032BA0-7669-4BCC-9DCE-4C9C54434010}" destId="{C43DF7B4-F59D-4021-B300-4F023671FBF7}" srcOrd="0" destOrd="0" presId="urn:microsoft.com/office/officeart/2005/8/layout/balance1"/>
    <dgm:cxn modelId="{D6BC2F3D-26B2-44C0-B24E-3005E456E53D}" srcId="{A470E33D-171D-4826-B4B0-BEEE365C3E1C}" destId="{CCDB3227-4870-4FE4-AFE2-3E7187C5241D}" srcOrd="0" destOrd="0" parTransId="{116B8F84-22F8-4D9C-AA69-C7E22FE6A9F4}" sibTransId="{2AF5D2D3-C720-40C7-8E80-051CA35DE861}"/>
    <dgm:cxn modelId="{1A8D574A-C68D-4F5D-A845-B735080B0A2F}" srcId="{A470E33D-171D-4826-B4B0-BEEE365C3E1C}" destId="{FB2CE0A1-3C6F-4CD2-AF4A-F52485AAD7D7}" srcOrd="2" destOrd="0" parTransId="{960A63F8-9614-4D3F-91BF-EAE342B066D9}" sibTransId="{1F1304F8-445D-4301-B88B-2925BBB69925}"/>
    <dgm:cxn modelId="{564FDF81-7D50-4470-90C2-FE53DD2AAC5E}" srcId="{0C03C75D-08EB-465A-ABE8-19CE10D95384}" destId="{49032BA0-7669-4BCC-9DCE-4C9C54434010}" srcOrd="2" destOrd="0" parTransId="{EB0040F5-4FF7-4BDF-A37F-ADB5486892DB}" sibTransId="{D1651AEE-D6B2-41A2-9167-7B62A4C9E4F3}"/>
    <dgm:cxn modelId="{F6CCDAB4-6172-43A4-99A9-17579D1FBEA9}" type="presParOf" srcId="{4D5207E8-9BF7-4BD6-9F30-C2BAF45D11BE}" destId="{7B5AF7EB-A8AB-42A2-8745-B80AB49BD02D}" srcOrd="0" destOrd="0" presId="urn:microsoft.com/office/officeart/2005/8/layout/balance1"/>
    <dgm:cxn modelId="{9DDC98B7-CF7E-4833-9101-2293D4A462E6}" type="presParOf" srcId="{4D5207E8-9BF7-4BD6-9F30-C2BAF45D11BE}" destId="{74B8E6C1-857A-4804-9EF2-2BB1E49DDF8E}" srcOrd="1" destOrd="0" presId="urn:microsoft.com/office/officeart/2005/8/layout/balance1"/>
    <dgm:cxn modelId="{95313966-8DFE-4563-9BCB-F1D0201A1A29}" type="presParOf" srcId="{74B8E6C1-857A-4804-9EF2-2BB1E49DDF8E}" destId="{55863BBD-AFE4-4450-ABD5-9B5DDFDCD69B}" srcOrd="0" destOrd="0" presId="urn:microsoft.com/office/officeart/2005/8/layout/balance1"/>
    <dgm:cxn modelId="{8C128B28-6128-4388-9C51-2CCC292B0E91}" type="presParOf" srcId="{74B8E6C1-857A-4804-9EF2-2BB1E49DDF8E}" destId="{3FA81FAD-01A1-42CC-9052-C1DD73134B08}" srcOrd="1" destOrd="0" presId="urn:microsoft.com/office/officeart/2005/8/layout/balance1"/>
    <dgm:cxn modelId="{CB36583C-54EE-4F17-B2E9-2501DF9D2650}" type="presParOf" srcId="{4D5207E8-9BF7-4BD6-9F30-C2BAF45D11BE}" destId="{C794DBC5-7F88-41AD-9EC0-3F08E31D8558}" srcOrd="2" destOrd="0" presId="urn:microsoft.com/office/officeart/2005/8/layout/balance1"/>
    <dgm:cxn modelId="{6A5027A0-AD52-4090-84C1-E393D102C670}" type="presParOf" srcId="{C794DBC5-7F88-41AD-9EC0-3F08E31D8558}" destId="{776AE86E-63A0-41B4-A9FC-E9F9BA06348D}" srcOrd="0" destOrd="0" presId="urn:microsoft.com/office/officeart/2005/8/layout/balance1"/>
    <dgm:cxn modelId="{4FDE580E-D686-41C6-9C61-D66E8510F646}" type="presParOf" srcId="{C794DBC5-7F88-41AD-9EC0-3F08E31D8558}" destId="{0525F6D8-E4A3-4AD3-BDBD-3D5745822DAC}" srcOrd="1" destOrd="0" presId="urn:microsoft.com/office/officeart/2005/8/layout/balance1"/>
    <dgm:cxn modelId="{FB566C45-2BE4-40FE-8A20-40E43D91BBEE}" type="presParOf" srcId="{C794DBC5-7F88-41AD-9EC0-3F08E31D8558}" destId="{5513AA2B-4A8D-4B72-8E8C-C2AB4A42B026}" srcOrd="2" destOrd="0" presId="urn:microsoft.com/office/officeart/2005/8/layout/balance1"/>
    <dgm:cxn modelId="{1F8E15F5-4113-45A5-B678-9F10A279C2F9}" type="presParOf" srcId="{C794DBC5-7F88-41AD-9EC0-3F08E31D8558}" destId="{426D3995-1304-4847-9039-0E8D872C64FA}" srcOrd="3" destOrd="0" presId="urn:microsoft.com/office/officeart/2005/8/layout/balance1"/>
    <dgm:cxn modelId="{A58E1B05-6E0C-48B7-8E26-92B4E0DEBE80}" type="presParOf" srcId="{C794DBC5-7F88-41AD-9EC0-3F08E31D8558}" destId="{4DE4847E-2CBA-46D4-95A5-084FFC145DD6}" srcOrd="4" destOrd="0" presId="urn:microsoft.com/office/officeart/2005/8/layout/balance1"/>
    <dgm:cxn modelId="{40B944A5-C362-472D-89A1-436943EFC539}" type="presParOf" srcId="{C794DBC5-7F88-41AD-9EC0-3F08E31D8558}" destId="{B4084040-C306-4DC6-93CE-494734EC602F}" srcOrd="5" destOrd="0" presId="urn:microsoft.com/office/officeart/2005/8/layout/balance1"/>
    <dgm:cxn modelId="{4F1411C6-88FE-414A-BA6A-E18D9E3F7A0E}" type="presParOf" srcId="{C794DBC5-7F88-41AD-9EC0-3F08E31D8558}" destId="{21DEE4F9-087D-44EE-A833-6279FCCBEB6A}" srcOrd="6" destOrd="0" presId="urn:microsoft.com/office/officeart/2005/8/layout/balance1"/>
    <dgm:cxn modelId="{734AAC86-83A0-49CA-8E0A-9B3B61CB21CA}" type="presParOf" srcId="{C794DBC5-7F88-41AD-9EC0-3F08E31D8558}" destId="{970E0E8B-55DD-4D73-92C3-9341C3002AAF}" srcOrd="7" destOrd="0" presId="urn:microsoft.com/office/officeart/2005/8/layout/balance1"/>
    <dgm:cxn modelId="{2620D978-2F9B-4703-808C-C1BDA3EDECE4}" type="presParOf" srcId="{C794DBC5-7F88-41AD-9EC0-3F08E31D8558}" destId="{755586FA-D515-4A13-90DC-A5E8CADA8DB7}" srcOrd="8" destOrd="0" presId="urn:microsoft.com/office/officeart/2005/8/layout/balance1"/>
    <dgm:cxn modelId="{D64C55C4-05FB-4F9D-9B63-C16CE795F34E}" type="presParOf" srcId="{C794DBC5-7F88-41AD-9EC0-3F08E31D8558}" destId="{C43DF7B4-F59D-4021-B300-4F023671FBF7}" srcOrd="9" destOrd="0" presId="urn:microsoft.com/office/officeart/2005/8/layout/balance1"/>
    <dgm:cxn modelId="{B380D57B-EF1A-4324-8DEE-959F940A40E4}" type="presParOf" srcId="{C794DBC5-7F88-41AD-9EC0-3F08E31D8558}" destId="{48826ABF-2874-45D5-8C0E-374CAC7791FA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F2FE02-F5D6-413B-8BF7-96BE4B6DD4AC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20464F0-07DC-47B2-953E-9DC91F6FFC94}">
      <dgm:prSet phldrT="[Texto]"/>
      <dgm:spPr/>
      <dgm:t>
        <a:bodyPr/>
        <a:lstStyle/>
        <a:p>
          <a:r>
            <a:rPr lang="es-EC">
              <a:latin typeface="Franklin Gothic Book" panose="020B0503020102020204" pitchFamily="34" charset="0"/>
            </a:rPr>
            <a:t>Latinoamericano </a:t>
          </a:r>
        </a:p>
        <a:p>
          <a:r>
            <a:rPr lang="es-EC">
              <a:latin typeface="Franklin Gothic Book" panose="020B0503020102020204" pitchFamily="34" charset="0"/>
            </a:rPr>
            <a:t>Procesos productivos sustentables </a:t>
          </a:r>
        </a:p>
        <a:p>
          <a:r>
            <a:rPr lang="es-EC">
              <a:latin typeface="Franklin Gothic Book" panose="020B0503020102020204" pitchFamily="34" charset="0"/>
            </a:rPr>
            <a:t>Forestación </a:t>
          </a:r>
        </a:p>
        <a:p>
          <a:r>
            <a:rPr lang="es-EC">
              <a:latin typeface="Franklin Gothic Book" panose="020B0503020102020204" pitchFamily="34" charset="0"/>
            </a:rPr>
            <a:t>Suelos aptos para el cultivo </a:t>
          </a:r>
        </a:p>
        <a:p>
          <a:r>
            <a:rPr lang="es-EC">
              <a:latin typeface="Franklin Gothic Book" panose="020B0503020102020204" pitchFamily="34" charset="0"/>
            </a:rPr>
            <a:t>Capacitación </a:t>
          </a:r>
        </a:p>
      </dgm:t>
    </dgm:pt>
    <dgm:pt modelId="{2C160607-1093-4240-A033-3604F853D429}" type="parTrans" cxnId="{F430F00D-737E-42A9-AA83-A16192F53329}">
      <dgm:prSet/>
      <dgm:spPr/>
      <dgm:t>
        <a:bodyPr/>
        <a:lstStyle/>
        <a:p>
          <a:endParaRPr lang="en-US"/>
        </a:p>
      </dgm:t>
    </dgm:pt>
    <dgm:pt modelId="{CEB60D22-A0BE-473A-8748-521A06B696C0}" type="sibTrans" cxnId="{F430F00D-737E-42A9-AA83-A16192F53329}">
      <dgm:prSet/>
      <dgm:spPr/>
      <dgm:t>
        <a:bodyPr/>
        <a:lstStyle/>
        <a:p>
          <a:endParaRPr lang="en-US"/>
        </a:p>
      </dgm:t>
    </dgm:pt>
    <dgm:pt modelId="{FF3DDFB5-F226-48E6-B3B0-0F03A271DD9F}">
      <dgm:prSet phldrT="[Texto]"/>
      <dgm:spPr/>
      <dgm:t>
        <a:bodyPr/>
        <a:lstStyle/>
        <a:p>
          <a:r>
            <a:rPr lang="es-EC">
              <a:latin typeface="Franklin Gothic Book" panose="020B0503020102020204" pitchFamily="34" charset="0"/>
            </a:rPr>
            <a:t>ASIA </a:t>
          </a:r>
        </a:p>
        <a:p>
          <a:r>
            <a:rPr lang="es-EC">
              <a:latin typeface="Franklin Gothic Book" panose="020B0503020102020204" pitchFamily="34" charset="0"/>
            </a:rPr>
            <a:t>Reputación de la palma es alarmante</a:t>
          </a:r>
        </a:p>
        <a:p>
          <a:r>
            <a:rPr lang="es-EC">
              <a:latin typeface="Franklin Gothic Book" panose="020B0503020102020204" pitchFamily="34" charset="0"/>
            </a:rPr>
            <a:t>Extensión de especies  </a:t>
          </a:r>
        </a:p>
        <a:p>
          <a:r>
            <a:rPr lang="es-EC">
              <a:latin typeface="Franklin Gothic Book" panose="020B0503020102020204" pitchFamily="34" charset="0"/>
            </a:rPr>
            <a:t>Erosión </a:t>
          </a:r>
        </a:p>
        <a:p>
          <a:r>
            <a:rPr lang="es-EC">
              <a:latin typeface="Franklin Gothic Book" panose="020B0503020102020204" pitchFamily="34" charset="0"/>
            </a:rPr>
            <a:t>Deforestación</a:t>
          </a:r>
        </a:p>
        <a:p>
          <a:r>
            <a:rPr lang="es-EC">
              <a:latin typeface="Franklin Gothic Book" panose="020B0503020102020204" pitchFamily="34" charset="0"/>
            </a:rPr>
            <a:t> </a:t>
          </a:r>
        </a:p>
        <a:p>
          <a:endParaRPr lang="en-US"/>
        </a:p>
      </dgm:t>
    </dgm:pt>
    <dgm:pt modelId="{6ED9C4E5-41AB-486E-B3AA-DE726C9DF9CB}" type="parTrans" cxnId="{D95EC6CF-C527-4022-A36A-32FA8F8E823E}">
      <dgm:prSet/>
      <dgm:spPr/>
      <dgm:t>
        <a:bodyPr/>
        <a:lstStyle/>
        <a:p>
          <a:endParaRPr lang="en-US"/>
        </a:p>
      </dgm:t>
    </dgm:pt>
    <dgm:pt modelId="{62C5F1BF-96C6-4D74-9B07-86C29759AF17}" type="sibTrans" cxnId="{D95EC6CF-C527-4022-A36A-32FA8F8E823E}">
      <dgm:prSet/>
      <dgm:spPr/>
      <dgm:t>
        <a:bodyPr/>
        <a:lstStyle/>
        <a:p>
          <a:endParaRPr lang="en-US"/>
        </a:p>
      </dgm:t>
    </dgm:pt>
    <dgm:pt modelId="{9AF5D5DE-8FD9-4D92-83B5-EDCB39A50E2B}" type="pres">
      <dgm:prSet presAssocID="{26F2FE02-F5D6-413B-8BF7-96BE4B6DD4A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243637F-7D46-4831-BBC3-CFFEC4C88A0F}" type="pres">
      <dgm:prSet presAssocID="{B20464F0-07DC-47B2-953E-9DC91F6FFC94}" presName="thickLine" presStyleLbl="alignNode1" presStyleIdx="0" presStyleCnt="2"/>
      <dgm:spPr/>
    </dgm:pt>
    <dgm:pt modelId="{1828C088-B2A2-42B2-B2C1-1470A0ECDDB8}" type="pres">
      <dgm:prSet presAssocID="{B20464F0-07DC-47B2-953E-9DC91F6FFC94}" presName="horz1" presStyleCnt="0"/>
      <dgm:spPr/>
    </dgm:pt>
    <dgm:pt modelId="{DA98CC85-ACF3-4775-8EE0-AA7611BF7F58}" type="pres">
      <dgm:prSet presAssocID="{B20464F0-07DC-47B2-953E-9DC91F6FFC94}" presName="tx1" presStyleLbl="revTx" presStyleIdx="0" presStyleCnt="2"/>
      <dgm:spPr/>
      <dgm:t>
        <a:bodyPr/>
        <a:lstStyle/>
        <a:p>
          <a:endParaRPr lang="es-EC"/>
        </a:p>
      </dgm:t>
    </dgm:pt>
    <dgm:pt modelId="{901642CF-036F-4209-9F6F-56081A2F4C41}" type="pres">
      <dgm:prSet presAssocID="{B20464F0-07DC-47B2-953E-9DC91F6FFC94}" presName="vert1" presStyleCnt="0"/>
      <dgm:spPr/>
    </dgm:pt>
    <dgm:pt modelId="{DA34EF87-2EFB-4FAC-8F01-18B47633224F}" type="pres">
      <dgm:prSet presAssocID="{FF3DDFB5-F226-48E6-B3B0-0F03A271DD9F}" presName="thickLine" presStyleLbl="alignNode1" presStyleIdx="1" presStyleCnt="2"/>
      <dgm:spPr/>
    </dgm:pt>
    <dgm:pt modelId="{0B075C1E-0A94-4ADD-91CC-E45D75F60EDB}" type="pres">
      <dgm:prSet presAssocID="{FF3DDFB5-F226-48E6-B3B0-0F03A271DD9F}" presName="horz1" presStyleCnt="0"/>
      <dgm:spPr/>
    </dgm:pt>
    <dgm:pt modelId="{401E806E-5161-4D73-A398-32621B12E10E}" type="pres">
      <dgm:prSet presAssocID="{FF3DDFB5-F226-48E6-B3B0-0F03A271DD9F}" presName="tx1" presStyleLbl="revTx" presStyleIdx="1" presStyleCnt="2"/>
      <dgm:spPr/>
      <dgm:t>
        <a:bodyPr/>
        <a:lstStyle/>
        <a:p>
          <a:endParaRPr lang="es-EC"/>
        </a:p>
      </dgm:t>
    </dgm:pt>
    <dgm:pt modelId="{C4E6D86E-1814-4012-89AB-90CC334D3074}" type="pres">
      <dgm:prSet presAssocID="{FF3DDFB5-F226-48E6-B3B0-0F03A271DD9F}" presName="vert1" presStyleCnt="0"/>
      <dgm:spPr/>
    </dgm:pt>
  </dgm:ptLst>
  <dgm:cxnLst>
    <dgm:cxn modelId="{0B5BE40D-2927-405D-85EF-29E6EAEBB1D3}" type="presOf" srcId="{FF3DDFB5-F226-48E6-B3B0-0F03A271DD9F}" destId="{401E806E-5161-4D73-A398-32621B12E10E}" srcOrd="0" destOrd="0" presId="urn:microsoft.com/office/officeart/2008/layout/LinedList"/>
    <dgm:cxn modelId="{FAF8AC03-0794-47D3-83E5-04CA46E08631}" type="presOf" srcId="{26F2FE02-F5D6-413B-8BF7-96BE4B6DD4AC}" destId="{9AF5D5DE-8FD9-4D92-83B5-EDCB39A50E2B}" srcOrd="0" destOrd="0" presId="urn:microsoft.com/office/officeart/2008/layout/LinedList"/>
    <dgm:cxn modelId="{D95EC6CF-C527-4022-A36A-32FA8F8E823E}" srcId="{26F2FE02-F5D6-413B-8BF7-96BE4B6DD4AC}" destId="{FF3DDFB5-F226-48E6-B3B0-0F03A271DD9F}" srcOrd="1" destOrd="0" parTransId="{6ED9C4E5-41AB-486E-B3AA-DE726C9DF9CB}" sibTransId="{62C5F1BF-96C6-4D74-9B07-86C29759AF17}"/>
    <dgm:cxn modelId="{F430F00D-737E-42A9-AA83-A16192F53329}" srcId="{26F2FE02-F5D6-413B-8BF7-96BE4B6DD4AC}" destId="{B20464F0-07DC-47B2-953E-9DC91F6FFC94}" srcOrd="0" destOrd="0" parTransId="{2C160607-1093-4240-A033-3604F853D429}" sibTransId="{CEB60D22-A0BE-473A-8748-521A06B696C0}"/>
    <dgm:cxn modelId="{1D2496C4-29BA-400E-86BE-1CCD1ED826B6}" type="presOf" srcId="{B20464F0-07DC-47B2-953E-9DC91F6FFC94}" destId="{DA98CC85-ACF3-4775-8EE0-AA7611BF7F58}" srcOrd="0" destOrd="0" presId="urn:microsoft.com/office/officeart/2008/layout/LinedList"/>
    <dgm:cxn modelId="{01637075-2064-4C12-8ED1-363174B9253F}" type="presParOf" srcId="{9AF5D5DE-8FD9-4D92-83B5-EDCB39A50E2B}" destId="{2243637F-7D46-4831-BBC3-CFFEC4C88A0F}" srcOrd="0" destOrd="0" presId="urn:microsoft.com/office/officeart/2008/layout/LinedList"/>
    <dgm:cxn modelId="{A0FD54B8-34E3-4D12-B0E8-FA2931199409}" type="presParOf" srcId="{9AF5D5DE-8FD9-4D92-83B5-EDCB39A50E2B}" destId="{1828C088-B2A2-42B2-B2C1-1470A0ECDDB8}" srcOrd="1" destOrd="0" presId="urn:microsoft.com/office/officeart/2008/layout/LinedList"/>
    <dgm:cxn modelId="{01E356B2-FC01-43C4-A4C3-84FBF15A1381}" type="presParOf" srcId="{1828C088-B2A2-42B2-B2C1-1470A0ECDDB8}" destId="{DA98CC85-ACF3-4775-8EE0-AA7611BF7F58}" srcOrd="0" destOrd="0" presId="urn:microsoft.com/office/officeart/2008/layout/LinedList"/>
    <dgm:cxn modelId="{A667F425-29F2-4DAC-9C9C-EF52071975E7}" type="presParOf" srcId="{1828C088-B2A2-42B2-B2C1-1470A0ECDDB8}" destId="{901642CF-036F-4209-9F6F-56081A2F4C41}" srcOrd="1" destOrd="0" presId="urn:microsoft.com/office/officeart/2008/layout/LinedList"/>
    <dgm:cxn modelId="{0DEA9ABA-61F2-4A72-A265-35245338F976}" type="presParOf" srcId="{9AF5D5DE-8FD9-4D92-83B5-EDCB39A50E2B}" destId="{DA34EF87-2EFB-4FAC-8F01-18B47633224F}" srcOrd="2" destOrd="0" presId="urn:microsoft.com/office/officeart/2008/layout/LinedList"/>
    <dgm:cxn modelId="{973009CA-DC55-4D52-9306-EBD66FCE5043}" type="presParOf" srcId="{9AF5D5DE-8FD9-4D92-83B5-EDCB39A50E2B}" destId="{0B075C1E-0A94-4ADD-91CC-E45D75F60EDB}" srcOrd="3" destOrd="0" presId="urn:microsoft.com/office/officeart/2008/layout/LinedList"/>
    <dgm:cxn modelId="{BE64E11F-DA05-4F60-91DB-E2E052FE7089}" type="presParOf" srcId="{0B075C1E-0A94-4ADD-91CC-E45D75F60EDB}" destId="{401E806E-5161-4D73-A398-32621B12E10E}" srcOrd="0" destOrd="0" presId="urn:microsoft.com/office/officeart/2008/layout/LinedList"/>
    <dgm:cxn modelId="{2A308B04-2F68-4B57-AFBE-E6C21987C66F}" type="presParOf" srcId="{0B075C1E-0A94-4ADD-91CC-E45D75F60EDB}" destId="{C4E6D86E-1814-4012-89AB-90CC334D30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19B7FB-F6FB-4018-91D4-CC4E778CEA7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</dgm:pt>
    <dgm:pt modelId="{D0607425-2E74-4F28-986B-B4841602D291}">
      <dgm:prSet phldrT="[Texto]"/>
      <dgm:spPr/>
      <dgm:t>
        <a:bodyPr/>
        <a:lstStyle/>
        <a:p>
          <a:r>
            <a:rPr lang="es-EC"/>
            <a:t>Mas de 60 palmeros tradicionales  </a:t>
          </a:r>
          <a:endParaRPr lang="en-US" dirty="0"/>
        </a:p>
      </dgm:t>
    </dgm:pt>
    <dgm:pt modelId="{6370EFEC-1687-45F5-BE49-5A7A569CD9A3}" type="parTrans" cxnId="{22C80041-8AF8-49C7-B408-C7AC31C825A2}">
      <dgm:prSet/>
      <dgm:spPr/>
      <dgm:t>
        <a:bodyPr/>
        <a:lstStyle/>
        <a:p>
          <a:endParaRPr lang="en-US"/>
        </a:p>
      </dgm:t>
    </dgm:pt>
    <dgm:pt modelId="{E3A6D766-864F-41FB-BE61-021DA6D840BB}" type="sibTrans" cxnId="{22C80041-8AF8-49C7-B408-C7AC31C825A2}">
      <dgm:prSet/>
      <dgm:spPr/>
      <dgm:t>
        <a:bodyPr/>
        <a:lstStyle/>
        <a:p>
          <a:endParaRPr lang="en-US"/>
        </a:p>
      </dgm:t>
    </dgm:pt>
    <dgm:pt modelId="{66805E88-E675-44B8-90E1-BCC8608A59E1}">
      <dgm:prSet phldrT="[Texto]"/>
      <dgm:spPr/>
      <dgm:t>
        <a:bodyPr/>
        <a:lstStyle/>
        <a:p>
          <a:r>
            <a:rPr lang="es-EC" dirty="0"/>
            <a:t>Obteniendo mejores beneficios </a:t>
          </a:r>
          <a:endParaRPr lang="en-US" dirty="0"/>
        </a:p>
      </dgm:t>
    </dgm:pt>
    <dgm:pt modelId="{CFF6C756-6B2B-4A7E-A439-A8E22FED25F1}" type="parTrans" cxnId="{AB06ACD3-D850-48E6-A700-5CC730F97A46}">
      <dgm:prSet/>
      <dgm:spPr/>
      <dgm:t>
        <a:bodyPr/>
        <a:lstStyle/>
        <a:p>
          <a:endParaRPr lang="en-US"/>
        </a:p>
      </dgm:t>
    </dgm:pt>
    <dgm:pt modelId="{7C90A4BD-4DB7-4E75-8F06-5E85E816875A}" type="sibTrans" cxnId="{AB06ACD3-D850-48E6-A700-5CC730F97A46}">
      <dgm:prSet/>
      <dgm:spPr/>
      <dgm:t>
        <a:bodyPr/>
        <a:lstStyle/>
        <a:p>
          <a:endParaRPr lang="en-US"/>
        </a:p>
      </dgm:t>
    </dgm:pt>
    <dgm:pt modelId="{C268BCE9-65DF-43F1-8663-2AE6F4EAF7E8}" type="pres">
      <dgm:prSet presAssocID="{B519B7FB-F6FB-4018-91D4-CC4E778CEA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45105E-7E65-4EBE-A4A7-87AEC3E9551F}" type="pres">
      <dgm:prSet presAssocID="{D0607425-2E74-4F28-986B-B4841602D291}" presName="hierRoot1" presStyleCnt="0"/>
      <dgm:spPr/>
    </dgm:pt>
    <dgm:pt modelId="{B740ADAB-3299-48E4-986A-31421CA7BF88}" type="pres">
      <dgm:prSet presAssocID="{D0607425-2E74-4F28-986B-B4841602D291}" presName="composite" presStyleCnt="0"/>
      <dgm:spPr/>
    </dgm:pt>
    <dgm:pt modelId="{6DF4E2EC-72BD-4AE0-9BE9-41ECBABE3B2C}" type="pres">
      <dgm:prSet presAssocID="{D0607425-2E74-4F28-986B-B4841602D291}" presName="background" presStyleLbl="node0" presStyleIdx="0" presStyleCnt="2"/>
      <dgm:spPr/>
    </dgm:pt>
    <dgm:pt modelId="{85C6E8F1-C927-4111-BC75-AA50879A1B2B}" type="pres">
      <dgm:prSet presAssocID="{D0607425-2E74-4F28-986B-B4841602D291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531C0CB-B94E-4948-9606-B346645B0921}" type="pres">
      <dgm:prSet presAssocID="{D0607425-2E74-4F28-986B-B4841602D291}" presName="hierChild2" presStyleCnt="0"/>
      <dgm:spPr/>
    </dgm:pt>
    <dgm:pt modelId="{4585C2A4-C323-451A-8B90-9CC84A2A236E}" type="pres">
      <dgm:prSet presAssocID="{66805E88-E675-44B8-90E1-BCC8608A59E1}" presName="hierRoot1" presStyleCnt="0"/>
      <dgm:spPr/>
    </dgm:pt>
    <dgm:pt modelId="{2BEB1AAD-5448-45F3-AB5F-BFCABB2A2D29}" type="pres">
      <dgm:prSet presAssocID="{66805E88-E675-44B8-90E1-BCC8608A59E1}" presName="composite" presStyleCnt="0"/>
      <dgm:spPr/>
    </dgm:pt>
    <dgm:pt modelId="{1361278B-D9AD-4C12-A6BD-77704155853E}" type="pres">
      <dgm:prSet presAssocID="{66805E88-E675-44B8-90E1-BCC8608A59E1}" presName="background" presStyleLbl="node0" presStyleIdx="1" presStyleCnt="2"/>
      <dgm:spPr/>
    </dgm:pt>
    <dgm:pt modelId="{ECC993DB-5B82-43AF-A649-091408B10C58}" type="pres">
      <dgm:prSet presAssocID="{66805E88-E675-44B8-90E1-BCC8608A59E1}" presName="text" presStyleLbl="fgAcc0" presStyleIdx="1" presStyleCnt="2" custLinFactNeighborY="38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1365AE3-0FDC-4EB6-87DA-5F5EED021DDF}" type="pres">
      <dgm:prSet presAssocID="{66805E88-E675-44B8-90E1-BCC8608A59E1}" presName="hierChild2" presStyleCnt="0"/>
      <dgm:spPr/>
    </dgm:pt>
  </dgm:ptLst>
  <dgm:cxnLst>
    <dgm:cxn modelId="{B9CD4DEE-35E4-48E9-A937-D1B835579AA0}" type="presOf" srcId="{D0607425-2E74-4F28-986B-B4841602D291}" destId="{85C6E8F1-C927-4111-BC75-AA50879A1B2B}" srcOrd="0" destOrd="0" presId="urn:microsoft.com/office/officeart/2005/8/layout/hierarchy1"/>
    <dgm:cxn modelId="{AB06ACD3-D850-48E6-A700-5CC730F97A46}" srcId="{B519B7FB-F6FB-4018-91D4-CC4E778CEA7D}" destId="{66805E88-E675-44B8-90E1-BCC8608A59E1}" srcOrd="1" destOrd="0" parTransId="{CFF6C756-6B2B-4A7E-A439-A8E22FED25F1}" sibTransId="{7C90A4BD-4DB7-4E75-8F06-5E85E816875A}"/>
    <dgm:cxn modelId="{22C80041-8AF8-49C7-B408-C7AC31C825A2}" srcId="{B519B7FB-F6FB-4018-91D4-CC4E778CEA7D}" destId="{D0607425-2E74-4F28-986B-B4841602D291}" srcOrd="0" destOrd="0" parTransId="{6370EFEC-1687-45F5-BE49-5A7A569CD9A3}" sibTransId="{E3A6D766-864F-41FB-BE61-021DA6D840BB}"/>
    <dgm:cxn modelId="{88C9B986-4428-4720-97A3-CA2941069D79}" type="presOf" srcId="{B519B7FB-F6FB-4018-91D4-CC4E778CEA7D}" destId="{C268BCE9-65DF-43F1-8663-2AE6F4EAF7E8}" srcOrd="0" destOrd="0" presId="urn:microsoft.com/office/officeart/2005/8/layout/hierarchy1"/>
    <dgm:cxn modelId="{B261D224-D04D-4BFC-B27D-4E17614A8997}" type="presOf" srcId="{66805E88-E675-44B8-90E1-BCC8608A59E1}" destId="{ECC993DB-5B82-43AF-A649-091408B10C58}" srcOrd="0" destOrd="0" presId="urn:microsoft.com/office/officeart/2005/8/layout/hierarchy1"/>
    <dgm:cxn modelId="{F774EAE8-6938-47B1-969B-1DF8204C5A1B}" type="presParOf" srcId="{C268BCE9-65DF-43F1-8663-2AE6F4EAF7E8}" destId="{8B45105E-7E65-4EBE-A4A7-87AEC3E9551F}" srcOrd="0" destOrd="0" presId="urn:microsoft.com/office/officeart/2005/8/layout/hierarchy1"/>
    <dgm:cxn modelId="{FA77AB68-55EC-4652-845F-2BA32A16269D}" type="presParOf" srcId="{8B45105E-7E65-4EBE-A4A7-87AEC3E9551F}" destId="{B740ADAB-3299-48E4-986A-31421CA7BF88}" srcOrd="0" destOrd="0" presId="urn:microsoft.com/office/officeart/2005/8/layout/hierarchy1"/>
    <dgm:cxn modelId="{AE6B5D42-91AD-4964-A48E-993607F157F6}" type="presParOf" srcId="{B740ADAB-3299-48E4-986A-31421CA7BF88}" destId="{6DF4E2EC-72BD-4AE0-9BE9-41ECBABE3B2C}" srcOrd="0" destOrd="0" presId="urn:microsoft.com/office/officeart/2005/8/layout/hierarchy1"/>
    <dgm:cxn modelId="{0DD936AB-719E-4E5B-AB3B-83C7006432BE}" type="presParOf" srcId="{B740ADAB-3299-48E4-986A-31421CA7BF88}" destId="{85C6E8F1-C927-4111-BC75-AA50879A1B2B}" srcOrd="1" destOrd="0" presId="urn:microsoft.com/office/officeart/2005/8/layout/hierarchy1"/>
    <dgm:cxn modelId="{BD18FCCB-29E7-4CA7-BBA4-BE1D9D28DF5C}" type="presParOf" srcId="{8B45105E-7E65-4EBE-A4A7-87AEC3E9551F}" destId="{7531C0CB-B94E-4948-9606-B346645B0921}" srcOrd="1" destOrd="0" presId="urn:microsoft.com/office/officeart/2005/8/layout/hierarchy1"/>
    <dgm:cxn modelId="{330EC55D-D0B3-49C4-AD8C-56170BC77EB4}" type="presParOf" srcId="{C268BCE9-65DF-43F1-8663-2AE6F4EAF7E8}" destId="{4585C2A4-C323-451A-8B90-9CC84A2A236E}" srcOrd="1" destOrd="0" presId="urn:microsoft.com/office/officeart/2005/8/layout/hierarchy1"/>
    <dgm:cxn modelId="{D927DAF1-4C01-41D9-86AE-30DF3A444493}" type="presParOf" srcId="{4585C2A4-C323-451A-8B90-9CC84A2A236E}" destId="{2BEB1AAD-5448-45F3-AB5F-BFCABB2A2D29}" srcOrd="0" destOrd="0" presId="urn:microsoft.com/office/officeart/2005/8/layout/hierarchy1"/>
    <dgm:cxn modelId="{AA0245E6-D9F5-4BD8-BD56-D7C85445A697}" type="presParOf" srcId="{2BEB1AAD-5448-45F3-AB5F-BFCABB2A2D29}" destId="{1361278B-D9AD-4C12-A6BD-77704155853E}" srcOrd="0" destOrd="0" presId="urn:microsoft.com/office/officeart/2005/8/layout/hierarchy1"/>
    <dgm:cxn modelId="{4472D803-D54E-478D-A3BD-7ACAA5908DE7}" type="presParOf" srcId="{2BEB1AAD-5448-45F3-AB5F-BFCABB2A2D29}" destId="{ECC993DB-5B82-43AF-A649-091408B10C58}" srcOrd="1" destOrd="0" presId="urn:microsoft.com/office/officeart/2005/8/layout/hierarchy1"/>
    <dgm:cxn modelId="{7AD42A03-EA5A-472B-BF99-87F53CB6164B}" type="presParOf" srcId="{4585C2A4-C323-451A-8B90-9CC84A2A236E}" destId="{A1365AE3-0FDC-4EB6-87DA-5F5EED021D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173BEB3-031D-4076-BC44-F5209AFDFF3C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</dgm:pt>
    <dgm:pt modelId="{5C31CF36-D434-4E66-B786-29BBA3AB048B}">
      <dgm:prSet phldrT="[Texto]"/>
      <dgm:spPr/>
      <dgm:t>
        <a:bodyPr/>
        <a:lstStyle/>
        <a:p>
          <a:r>
            <a:rPr lang="es-EC" dirty="0"/>
            <a:t>Consumidores </a:t>
          </a:r>
          <a:endParaRPr lang="en-US" dirty="0"/>
        </a:p>
      </dgm:t>
    </dgm:pt>
    <dgm:pt modelId="{E8B7FC8F-4CF5-4713-920D-88343697ED15}" type="parTrans" cxnId="{3628E9F7-8C47-482C-B4A0-6FA270CC1339}">
      <dgm:prSet/>
      <dgm:spPr/>
      <dgm:t>
        <a:bodyPr/>
        <a:lstStyle/>
        <a:p>
          <a:endParaRPr lang="en-US"/>
        </a:p>
      </dgm:t>
    </dgm:pt>
    <dgm:pt modelId="{3A6179D0-6A63-4EE8-ADA3-444A826A3E43}" type="sibTrans" cxnId="{3628E9F7-8C47-482C-B4A0-6FA270CC1339}">
      <dgm:prSet/>
      <dgm:spPr/>
      <dgm:t>
        <a:bodyPr/>
        <a:lstStyle/>
        <a:p>
          <a:endParaRPr lang="en-US"/>
        </a:p>
      </dgm:t>
    </dgm:pt>
    <dgm:pt modelId="{D1E99BF5-04DD-444B-B747-B1457BB8201F}">
      <dgm:prSet phldrT="[Texto]"/>
      <dgm:spPr/>
      <dgm:t>
        <a:bodyPr/>
        <a:lstStyle/>
        <a:p>
          <a:r>
            <a:rPr lang="es-EC"/>
            <a:t>Sostenibilidad con el medio ambiente </a:t>
          </a:r>
          <a:endParaRPr lang="en-US"/>
        </a:p>
      </dgm:t>
    </dgm:pt>
    <dgm:pt modelId="{09514E7D-1156-41AC-9096-B64A26D1E201}" type="parTrans" cxnId="{6BB27D5D-66A3-460E-96C8-AEB2A2516133}">
      <dgm:prSet/>
      <dgm:spPr/>
      <dgm:t>
        <a:bodyPr/>
        <a:lstStyle/>
        <a:p>
          <a:endParaRPr lang="en-US"/>
        </a:p>
      </dgm:t>
    </dgm:pt>
    <dgm:pt modelId="{32B0C432-7361-4696-9498-1BD12846D746}" type="sibTrans" cxnId="{6BB27D5D-66A3-460E-96C8-AEB2A2516133}">
      <dgm:prSet/>
      <dgm:spPr/>
      <dgm:t>
        <a:bodyPr/>
        <a:lstStyle/>
        <a:p>
          <a:endParaRPr lang="en-US"/>
        </a:p>
      </dgm:t>
    </dgm:pt>
    <dgm:pt modelId="{A8449470-569A-4051-9399-1C35140BB50B}">
      <dgm:prSet phldrT="[Texto]"/>
      <dgm:spPr/>
      <dgm:t>
        <a:bodyPr/>
        <a:lstStyle/>
        <a:p>
          <a:r>
            <a:rPr lang="es-EC"/>
            <a:t>Nicho de mercado creciente </a:t>
          </a:r>
          <a:endParaRPr lang="en-US"/>
        </a:p>
      </dgm:t>
    </dgm:pt>
    <dgm:pt modelId="{925ED50B-0490-4F8F-BBBF-CA99F2328619}" type="parTrans" cxnId="{58654670-78B9-488B-9FA0-72ECF7F9C214}">
      <dgm:prSet/>
      <dgm:spPr/>
      <dgm:t>
        <a:bodyPr/>
        <a:lstStyle/>
        <a:p>
          <a:endParaRPr lang="en-US"/>
        </a:p>
      </dgm:t>
    </dgm:pt>
    <dgm:pt modelId="{CBAD0186-0679-469D-8AC4-AC7D5D860E72}" type="sibTrans" cxnId="{58654670-78B9-488B-9FA0-72ECF7F9C214}">
      <dgm:prSet/>
      <dgm:spPr/>
      <dgm:t>
        <a:bodyPr/>
        <a:lstStyle/>
        <a:p>
          <a:endParaRPr lang="en-US"/>
        </a:p>
      </dgm:t>
    </dgm:pt>
    <dgm:pt modelId="{242DC6B2-DCEB-49B4-A4F5-C53305D3FB34}" type="pres">
      <dgm:prSet presAssocID="{6173BEB3-031D-4076-BC44-F5209AFDFF3C}" presName="Name0" presStyleCnt="0">
        <dgm:presLayoutVars>
          <dgm:dir/>
          <dgm:animLvl val="lvl"/>
          <dgm:resizeHandles val="exact"/>
        </dgm:presLayoutVars>
      </dgm:prSet>
      <dgm:spPr/>
    </dgm:pt>
    <dgm:pt modelId="{D708945B-1D94-4075-92B3-AEC50CD5DBBF}" type="pres">
      <dgm:prSet presAssocID="{5C31CF36-D434-4E66-B786-29BBA3AB048B}" presName="linNode" presStyleCnt="0"/>
      <dgm:spPr/>
    </dgm:pt>
    <dgm:pt modelId="{68926E2F-CA1A-4740-B2B9-E1996BE492FF}" type="pres">
      <dgm:prSet presAssocID="{5C31CF36-D434-4E66-B786-29BBA3AB048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753A08-61C8-47CD-8C73-14BA6FE303F6}" type="pres">
      <dgm:prSet presAssocID="{3A6179D0-6A63-4EE8-ADA3-444A826A3E43}" presName="sp" presStyleCnt="0"/>
      <dgm:spPr/>
    </dgm:pt>
    <dgm:pt modelId="{718197DA-79D5-4A6D-A648-569D807454A8}" type="pres">
      <dgm:prSet presAssocID="{D1E99BF5-04DD-444B-B747-B1457BB8201F}" presName="linNode" presStyleCnt="0"/>
      <dgm:spPr/>
    </dgm:pt>
    <dgm:pt modelId="{D3A124E4-D45B-442F-B3EC-CD2EB94AD4AC}" type="pres">
      <dgm:prSet presAssocID="{D1E99BF5-04DD-444B-B747-B1457BB8201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696A60-4206-4495-A07F-1ADAE5B51BD3}" type="pres">
      <dgm:prSet presAssocID="{32B0C432-7361-4696-9498-1BD12846D746}" presName="sp" presStyleCnt="0"/>
      <dgm:spPr/>
    </dgm:pt>
    <dgm:pt modelId="{2D6778C9-D7A0-4F89-B3F9-A449CAA8AD2F}" type="pres">
      <dgm:prSet presAssocID="{A8449470-569A-4051-9399-1C35140BB50B}" presName="linNode" presStyleCnt="0"/>
      <dgm:spPr/>
    </dgm:pt>
    <dgm:pt modelId="{7D92457C-7B0A-48C5-9825-D571255E7F7C}" type="pres">
      <dgm:prSet presAssocID="{A8449470-569A-4051-9399-1C35140BB50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28E9F7-8C47-482C-B4A0-6FA270CC1339}" srcId="{6173BEB3-031D-4076-BC44-F5209AFDFF3C}" destId="{5C31CF36-D434-4E66-B786-29BBA3AB048B}" srcOrd="0" destOrd="0" parTransId="{E8B7FC8F-4CF5-4713-920D-88343697ED15}" sibTransId="{3A6179D0-6A63-4EE8-ADA3-444A826A3E43}"/>
    <dgm:cxn modelId="{1E1C90B0-DDB4-4E85-A2BE-A5E2067C8BA5}" type="presOf" srcId="{A8449470-569A-4051-9399-1C35140BB50B}" destId="{7D92457C-7B0A-48C5-9825-D571255E7F7C}" srcOrd="0" destOrd="0" presId="urn:microsoft.com/office/officeart/2005/8/layout/vList5"/>
    <dgm:cxn modelId="{410E5D4E-B4AC-41E6-BC71-CF59830763E1}" type="presOf" srcId="{5C31CF36-D434-4E66-B786-29BBA3AB048B}" destId="{68926E2F-CA1A-4740-B2B9-E1996BE492FF}" srcOrd="0" destOrd="0" presId="urn:microsoft.com/office/officeart/2005/8/layout/vList5"/>
    <dgm:cxn modelId="{58654670-78B9-488B-9FA0-72ECF7F9C214}" srcId="{6173BEB3-031D-4076-BC44-F5209AFDFF3C}" destId="{A8449470-569A-4051-9399-1C35140BB50B}" srcOrd="2" destOrd="0" parTransId="{925ED50B-0490-4F8F-BBBF-CA99F2328619}" sibTransId="{CBAD0186-0679-469D-8AC4-AC7D5D860E72}"/>
    <dgm:cxn modelId="{51A3395E-8AA6-4DD3-A072-7CD7A45E8B14}" type="presOf" srcId="{6173BEB3-031D-4076-BC44-F5209AFDFF3C}" destId="{242DC6B2-DCEB-49B4-A4F5-C53305D3FB34}" srcOrd="0" destOrd="0" presId="urn:microsoft.com/office/officeart/2005/8/layout/vList5"/>
    <dgm:cxn modelId="{6BB27D5D-66A3-460E-96C8-AEB2A2516133}" srcId="{6173BEB3-031D-4076-BC44-F5209AFDFF3C}" destId="{D1E99BF5-04DD-444B-B747-B1457BB8201F}" srcOrd="1" destOrd="0" parTransId="{09514E7D-1156-41AC-9096-B64A26D1E201}" sibTransId="{32B0C432-7361-4696-9498-1BD12846D746}"/>
    <dgm:cxn modelId="{705032B8-6E65-4569-8C9D-97E3461F853C}" type="presOf" srcId="{D1E99BF5-04DD-444B-B747-B1457BB8201F}" destId="{D3A124E4-D45B-442F-B3EC-CD2EB94AD4AC}" srcOrd="0" destOrd="0" presId="urn:microsoft.com/office/officeart/2005/8/layout/vList5"/>
    <dgm:cxn modelId="{AA5484DE-6BB0-4851-BB4B-B97C146D33D5}" type="presParOf" srcId="{242DC6B2-DCEB-49B4-A4F5-C53305D3FB34}" destId="{D708945B-1D94-4075-92B3-AEC50CD5DBBF}" srcOrd="0" destOrd="0" presId="urn:microsoft.com/office/officeart/2005/8/layout/vList5"/>
    <dgm:cxn modelId="{425DD398-41D3-4F7A-A37E-142A4AFD6B55}" type="presParOf" srcId="{D708945B-1D94-4075-92B3-AEC50CD5DBBF}" destId="{68926E2F-CA1A-4740-B2B9-E1996BE492FF}" srcOrd="0" destOrd="0" presId="urn:microsoft.com/office/officeart/2005/8/layout/vList5"/>
    <dgm:cxn modelId="{DA4C49B3-A284-4CC8-A9A4-AE273C395EC0}" type="presParOf" srcId="{242DC6B2-DCEB-49B4-A4F5-C53305D3FB34}" destId="{D3753A08-61C8-47CD-8C73-14BA6FE303F6}" srcOrd="1" destOrd="0" presId="urn:microsoft.com/office/officeart/2005/8/layout/vList5"/>
    <dgm:cxn modelId="{C825E5CB-919A-47EE-90BA-18AB6A34704A}" type="presParOf" srcId="{242DC6B2-DCEB-49B4-A4F5-C53305D3FB34}" destId="{718197DA-79D5-4A6D-A648-569D807454A8}" srcOrd="2" destOrd="0" presId="urn:microsoft.com/office/officeart/2005/8/layout/vList5"/>
    <dgm:cxn modelId="{F20843ED-0021-4361-AA5F-76D81908C4F3}" type="presParOf" srcId="{718197DA-79D5-4A6D-A648-569D807454A8}" destId="{D3A124E4-D45B-442F-B3EC-CD2EB94AD4AC}" srcOrd="0" destOrd="0" presId="urn:microsoft.com/office/officeart/2005/8/layout/vList5"/>
    <dgm:cxn modelId="{CA914427-BA82-4A61-935C-893CDF0A89A8}" type="presParOf" srcId="{242DC6B2-DCEB-49B4-A4F5-C53305D3FB34}" destId="{AE696A60-4206-4495-A07F-1ADAE5B51BD3}" srcOrd="3" destOrd="0" presId="urn:microsoft.com/office/officeart/2005/8/layout/vList5"/>
    <dgm:cxn modelId="{0FF4B095-C1D6-449F-9B3E-E5B4CD8108F4}" type="presParOf" srcId="{242DC6B2-DCEB-49B4-A4F5-C53305D3FB34}" destId="{2D6778C9-D7A0-4F89-B3F9-A449CAA8AD2F}" srcOrd="4" destOrd="0" presId="urn:microsoft.com/office/officeart/2005/8/layout/vList5"/>
    <dgm:cxn modelId="{00C7C2BF-C03F-4FB0-A509-53FFFEE05564}" type="presParOf" srcId="{2D6778C9-D7A0-4F89-B3F9-A449CAA8AD2F}" destId="{7D92457C-7B0A-48C5-9825-D571255E7F7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735C94C-CA97-43CE-A8AF-1B28DE14FFA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058889-FEFC-43EB-8E61-CAE594E8EE4D}">
      <dgm:prSet custT="1"/>
      <dgm:spPr/>
      <dgm:t>
        <a:bodyPr/>
        <a:lstStyle/>
        <a:p>
          <a:endParaRPr lang="es-ES" sz="6600" dirty="0">
            <a:latin typeface="Franklin Gothic Book" panose="020B0503020102020204" pitchFamily="34" charset="0"/>
            <a:cs typeface="Times New Roman" panose="02020603050405020304" pitchFamily="18" charset="0"/>
          </a:endParaRPr>
        </a:p>
      </dgm:t>
    </dgm:pt>
    <dgm:pt modelId="{92463F39-7932-4516-BF0F-63BB3A3720F8}" type="parTrans" cxnId="{072A9457-0F5D-49B9-8CD3-16E5DA6CDE7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AF366-4498-4273-84EA-2AED3C620E4E}" type="sibTrans" cxnId="{072A9457-0F5D-49B9-8CD3-16E5DA6CDE7B}">
      <dgm:prSet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3F88C-7938-4341-934C-A5C6F2C0E724}">
      <dgm:prSet phldrT="[Texto]" custT="1"/>
      <dgm:spPr/>
      <dgm:t>
        <a:bodyPr/>
        <a:lstStyle/>
        <a:p>
          <a:r>
            <a:rPr lang="es-EC" sz="1600" dirty="0">
              <a:latin typeface="Franklin Gothic Book" panose="020B0503020102020204" pitchFamily="34" charset="0"/>
            </a:rPr>
            <a:t>   Superficie de 301.340 km2</a:t>
          </a:r>
          <a:endParaRPr lang="es-ES" sz="1800" dirty="0">
            <a:latin typeface="Franklin Gothic Book" panose="020B0503020102020204" pitchFamily="34" charset="0"/>
            <a:cs typeface="Times New Roman" panose="02020603050405020304" pitchFamily="18" charset="0"/>
          </a:endParaRPr>
        </a:p>
      </dgm:t>
    </dgm:pt>
    <dgm:pt modelId="{4AA75AC6-D811-4E9F-9224-0DD619786E6C}" type="parTrans" cxnId="{20277CC1-C1BE-4840-8CD4-5A18ABD7F0D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F717E-0E3D-4CEC-A5AC-217E2536D470}" type="sibTrans" cxnId="{20277CC1-C1BE-4840-8CD4-5A18ABD7F0DE}">
      <dgm:prSet/>
      <dgm:spPr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</dgm:spPr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653E7-9906-4379-8CC6-8E82A85A7F17}">
      <dgm:prSet phldrT="[Texto]" custT="1"/>
      <dgm:spPr/>
      <dgm:t>
        <a:bodyPr/>
        <a:lstStyle/>
        <a:p>
          <a:r>
            <a:rPr lang="es-ES" sz="1800" dirty="0">
              <a:latin typeface="Franklin Gothic Book" panose="020B0503020102020204" pitchFamily="34" charset="0"/>
              <a:cs typeface="Times New Roman" panose="02020603050405020304" pitchFamily="18" charset="0"/>
            </a:rPr>
            <a:t>Economía mas imponente</a:t>
          </a:r>
        </a:p>
        <a:p>
          <a:r>
            <a:rPr lang="es-ES" sz="1800" dirty="0">
              <a:latin typeface="Franklin Gothic Book" panose="020B0503020102020204" pitchFamily="34" charset="0"/>
              <a:cs typeface="Times New Roman" panose="02020603050405020304" pitchFamily="18" charset="0"/>
            </a:rPr>
            <a:t>Volumen de PIB</a:t>
          </a:r>
        </a:p>
        <a:p>
          <a:r>
            <a:rPr lang="es-ES" sz="1800" dirty="0" err="1">
              <a:latin typeface="Franklin Gothic Book" panose="020B0503020102020204" pitchFamily="34" charset="0"/>
              <a:cs typeface="Times New Roman" panose="02020603050405020304" pitchFamily="18" charset="0"/>
            </a:rPr>
            <a:t>Doing</a:t>
          </a:r>
          <a:r>
            <a:rPr lang="es-ES" sz="1800" dirty="0">
              <a:latin typeface="Franklin Gothic Book" panose="020B0503020102020204" pitchFamily="34" charset="0"/>
              <a:cs typeface="Times New Roman" panose="02020603050405020304" pitchFamily="18" charset="0"/>
            </a:rPr>
            <a:t> </a:t>
          </a:r>
          <a:r>
            <a:rPr lang="es-ES" sz="1800" dirty="0" err="1">
              <a:latin typeface="Franklin Gothic Book" panose="020B0503020102020204" pitchFamily="34" charset="0"/>
              <a:cs typeface="Times New Roman" panose="02020603050405020304" pitchFamily="18" charset="0"/>
            </a:rPr>
            <a:t>business</a:t>
          </a:r>
          <a:endParaRPr lang="es-ES" sz="1800" dirty="0">
            <a:latin typeface="Franklin Gothic Book" panose="020B0503020102020204" pitchFamily="34" charset="0"/>
            <a:cs typeface="Times New Roman" panose="02020603050405020304" pitchFamily="18" charset="0"/>
          </a:endParaRPr>
        </a:p>
        <a:p>
          <a:r>
            <a:rPr lang="es-ES" sz="1800" dirty="0">
              <a:latin typeface="Franklin Gothic Book" panose="020B0503020102020204" pitchFamily="34" charset="0"/>
              <a:cs typeface="Times New Roman" panose="02020603050405020304" pitchFamily="18" charset="0"/>
            </a:rPr>
            <a:t> </a:t>
          </a:r>
        </a:p>
      </dgm:t>
    </dgm:pt>
    <dgm:pt modelId="{CFA633C5-ECAF-4E73-A4A3-4B098432FAA2}" type="parTrans" cxnId="{41941C30-44A7-4D26-A792-EFD2FB007B5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0EDE1-DD6F-4DB4-B527-09B3BFB91C9F}" type="sibTrans" cxnId="{41941C30-44A7-4D26-A792-EFD2FB007B59}">
      <dgm:prSet/>
      <dgm:spPr>
        <a:blipFill rotWithShape="1">
          <a:blip xmlns:r="http://schemas.openxmlformats.org/officeDocument/2006/relationships" r:embed="rId3"/>
          <a:srcRect/>
          <a:stretch>
            <a:fillRect l="-48000" r="-48000"/>
          </a:stretch>
        </a:blipFill>
      </dgm:spPr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44BE4-1EF4-4CAB-B511-542F15FBA8A2}">
      <dgm:prSet phldrT="[Texto]" custT="1"/>
      <dgm:spPr/>
      <dgm:t>
        <a:bodyPr/>
        <a:lstStyle/>
        <a:p>
          <a:r>
            <a:rPr lang="es-ES" sz="1800" dirty="0">
              <a:latin typeface="Franklin Gothic Book" panose="020B0503020102020204" pitchFamily="34" charset="0"/>
              <a:cs typeface="Times New Roman" panose="02020603050405020304" pitchFamily="18" charset="0"/>
            </a:rPr>
            <a:t>Exporta 26% del reino PIB PERCAPITA 29.000 euros</a:t>
          </a:r>
        </a:p>
      </dgm:t>
    </dgm:pt>
    <dgm:pt modelId="{D7372F19-3B95-4613-8EF8-13C01DC3CAA5}" type="parTrans" cxnId="{0894DB30-7A28-401E-BCDB-E38274E0307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1EF4C-2476-497E-B13C-3D954C56B8CB}" type="sibTrans" cxnId="{0894DB30-7A28-401E-BCDB-E38274E03071}">
      <dgm:prSet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D8A75-07ED-42FC-A23A-CD17C9590177}">
      <dgm:prSet phldrT="[Texto]" custT="1"/>
      <dgm:spPr/>
      <dgm:t>
        <a:bodyPr/>
        <a:lstStyle/>
        <a:p>
          <a:r>
            <a:rPr lang="es-ES" sz="1800" dirty="0">
              <a:latin typeface="Franklin Gothic Book" panose="020B0503020102020204" pitchFamily="34" charset="0"/>
              <a:cs typeface="Times New Roman" panose="02020603050405020304" pitchFamily="18" charset="0"/>
            </a:rPr>
            <a:t>Índice de desarrollo humano </a:t>
          </a:r>
        </a:p>
      </dgm:t>
    </dgm:pt>
    <dgm:pt modelId="{7EEE6554-7A9C-406C-8810-1A6D20B258D2}" type="parTrans" cxnId="{9018BCBA-F6C6-4D75-9848-35F619F37D2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17689-752D-4532-B6A5-48CD0A7F7F9E}" type="sibTrans" cxnId="{9018BCBA-F6C6-4D75-9848-35F619F37D28}">
      <dgm:prSet/>
      <dgm:spPr>
        <a:blipFill rotWithShape="1">
          <a:blip xmlns:r="http://schemas.openxmlformats.org/officeDocument/2006/relationships" r:embed="rId5"/>
          <a:srcRect/>
          <a:stretch>
            <a:fillRect l="-12000" r="-12000"/>
          </a:stretch>
        </a:blipFill>
      </dgm:spPr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075BF4-CB78-41B2-80C2-7D468F44BED7}">
      <dgm:prSet phldrT="[Texto]" custT="1"/>
      <dgm:spPr/>
      <dgm:t>
        <a:bodyPr/>
        <a:lstStyle/>
        <a:p>
          <a:endParaRPr lang="es-ES" sz="1400" dirty="0">
            <a:latin typeface="Franklin Gothic Book" panose="020B0503020102020204" pitchFamily="34" charset="0"/>
            <a:cs typeface="Times New Roman" panose="02020603050405020304" pitchFamily="18" charset="0"/>
          </a:endParaRPr>
        </a:p>
      </dgm:t>
    </dgm:pt>
    <dgm:pt modelId="{E1A9EF96-C63B-42BD-BC6B-BD73839BECFA}" type="parTrans" cxnId="{12FA4608-0527-4DB6-A1C7-CE4446DD0C3E}">
      <dgm:prSet/>
      <dgm:spPr/>
      <dgm:t>
        <a:bodyPr/>
        <a:lstStyle/>
        <a:p>
          <a:endParaRPr lang="en-US"/>
        </a:p>
      </dgm:t>
    </dgm:pt>
    <dgm:pt modelId="{D438F297-1AA9-41DB-872A-F690BD19BA2A}" type="sibTrans" cxnId="{12FA4608-0527-4DB6-A1C7-CE4446DD0C3E}">
      <dgm:prSet/>
      <dgm:spPr/>
      <dgm:t>
        <a:bodyPr/>
        <a:lstStyle/>
        <a:p>
          <a:endParaRPr lang="en-US"/>
        </a:p>
      </dgm:t>
    </dgm:pt>
    <dgm:pt modelId="{E8D0A1F0-5966-447B-BFCF-9896D74FF0BE}">
      <dgm:prSet phldrT="[Texto]" custT="1"/>
      <dgm:spPr/>
      <dgm:t>
        <a:bodyPr/>
        <a:lstStyle/>
        <a:p>
          <a:r>
            <a:rPr lang="es-EC" sz="1600" dirty="0">
              <a:latin typeface="Franklin Gothic Book" panose="020B0503020102020204" pitchFamily="34" charset="0"/>
            </a:rPr>
            <a:t>60.438,973 habitantes </a:t>
          </a:r>
          <a:endParaRPr lang="es-ES" sz="1600" dirty="0">
            <a:latin typeface="Franklin Gothic Book" panose="020B0503020102020204" pitchFamily="34" charset="0"/>
            <a:cs typeface="Times New Roman" panose="02020603050405020304" pitchFamily="18" charset="0"/>
          </a:endParaRPr>
        </a:p>
      </dgm:t>
    </dgm:pt>
    <dgm:pt modelId="{32FB597D-F798-4AA6-BD9B-191A84CA830E}" type="parTrans" cxnId="{8E0AB980-0544-42B9-A8EA-FAD703DE24BF}">
      <dgm:prSet/>
      <dgm:spPr/>
      <dgm:t>
        <a:bodyPr/>
        <a:lstStyle/>
        <a:p>
          <a:endParaRPr lang="en-US"/>
        </a:p>
      </dgm:t>
    </dgm:pt>
    <dgm:pt modelId="{2C3922DD-99B5-4BAB-843F-B9055AC06CF8}" type="sibTrans" cxnId="{8E0AB980-0544-42B9-A8EA-FAD703DE24BF}">
      <dgm:prSet/>
      <dgm:spPr/>
      <dgm:t>
        <a:bodyPr/>
        <a:lstStyle/>
        <a:p>
          <a:endParaRPr lang="en-US"/>
        </a:p>
      </dgm:t>
    </dgm:pt>
    <dgm:pt modelId="{86590544-6B5F-404F-AB5C-458123237860}">
      <dgm:prSet phldrT="[Texto]" custT="1"/>
      <dgm:spPr/>
      <dgm:t>
        <a:bodyPr/>
        <a:lstStyle/>
        <a:p>
          <a:r>
            <a:rPr lang="es-ES" sz="1600" dirty="0">
              <a:latin typeface="Franklin Gothic Book" panose="020B0503020102020204" pitchFamily="34" charset="0"/>
              <a:cs typeface="Times New Roman" panose="02020603050405020304" pitchFamily="18" charset="0"/>
            </a:rPr>
            <a:t>Capital es Roma </a:t>
          </a:r>
        </a:p>
      </dgm:t>
    </dgm:pt>
    <dgm:pt modelId="{FA889BC1-1642-449E-8003-012BDD382437}" type="parTrans" cxnId="{DBD22C48-A8CA-41AC-9E91-C7A764D119B6}">
      <dgm:prSet/>
      <dgm:spPr/>
      <dgm:t>
        <a:bodyPr/>
        <a:lstStyle/>
        <a:p>
          <a:endParaRPr lang="en-US"/>
        </a:p>
      </dgm:t>
    </dgm:pt>
    <dgm:pt modelId="{F0F63E8F-C370-484E-B025-5419E66C73B2}" type="sibTrans" cxnId="{DBD22C48-A8CA-41AC-9E91-C7A764D119B6}">
      <dgm:prSet/>
      <dgm:spPr/>
      <dgm:t>
        <a:bodyPr/>
        <a:lstStyle/>
        <a:p>
          <a:endParaRPr lang="en-US"/>
        </a:p>
      </dgm:t>
    </dgm:pt>
    <dgm:pt modelId="{906A033F-354C-43FA-960A-3BF8CAFDD14C}">
      <dgm:prSet phldrT="[Texto]" custT="1"/>
      <dgm:spPr/>
      <dgm:t>
        <a:bodyPr/>
        <a:lstStyle/>
        <a:p>
          <a:r>
            <a:rPr lang="es-ES" sz="1600" dirty="0">
              <a:latin typeface="Franklin Gothic Book" panose="020B0503020102020204" pitchFamily="34" charset="0"/>
              <a:cs typeface="Times New Roman" panose="02020603050405020304" pitchFamily="18" charset="0"/>
            </a:rPr>
            <a:t>Moneda es el Euro </a:t>
          </a:r>
        </a:p>
      </dgm:t>
    </dgm:pt>
    <dgm:pt modelId="{6EDE5A95-C971-423C-8733-A1D260700AFA}" type="parTrans" cxnId="{EED66AC7-D40D-4EED-945D-EF651DE2324E}">
      <dgm:prSet/>
      <dgm:spPr/>
      <dgm:t>
        <a:bodyPr/>
        <a:lstStyle/>
        <a:p>
          <a:endParaRPr lang="en-US"/>
        </a:p>
      </dgm:t>
    </dgm:pt>
    <dgm:pt modelId="{C85E923C-73EA-47C1-A9F6-703FE70F7858}" type="sibTrans" cxnId="{EED66AC7-D40D-4EED-945D-EF651DE2324E}">
      <dgm:prSet/>
      <dgm:spPr/>
      <dgm:t>
        <a:bodyPr/>
        <a:lstStyle/>
        <a:p>
          <a:endParaRPr lang="en-US"/>
        </a:p>
      </dgm:t>
    </dgm:pt>
    <dgm:pt modelId="{A836659E-8DE0-4F0A-B7F5-126EE3E44DC7}" type="pres">
      <dgm:prSet presAssocID="{5735C94C-CA97-43CE-A8AF-1B28DE14FF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15D2AF5-D453-4E05-B88B-61897EE41627}" type="pres">
      <dgm:prSet presAssocID="{5735C94C-CA97-43CE-A8AF-1B28DE14FFA4}" presName="Name1" presStyleCnt="0"/>
      <dgm:spPr/>
    </dgm:pt>
    <dgm:pt modelId="{A9DDC69D-CC58-4214-A399-904D38711BBD}" type="pres">
      <dgm:prSet presAssocID="{53CAF366-4498-4273-84EA-2AED3C620E4E}" presName="picture_1" presStyleCnt="0"/>
      <dgm:spPr/>
    </dgm:pt>
    <dgm:pt modelId="{6257F526-05AD-49CF-8A40-6CBCB3EFC7E6}" type="pres">
      <dgm:prSet presAssocID="{53CAF366-4498-4273-84EA-2AED3C620E4E}" presName="pictureRepeatNode" presStyleLbl="alignImgPlace1" presStyleIdx="0" presStyleCnt="5" custLinFactNeighborX="-4" custLinFactNeighborY="-1270"/>
      <dgm:spPr/>
      <dgm:t>
        <a:bodyPr/>
        <a:lstStyle/>
        <a:p>
          <a:endParaRPr lang="es-EC"/>
        </a:p>
      </dgm:t>
    </dgm:pt>
    <dgm:pt modelId="{044AE221-BA89-4D95-8822-A4F7C1B3A6CD}" type="pres">
      <dgm:prSet presAssocID="{A2058889-FEFC-43EB-8E61-CAE594E8EE4D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B23E8A-F51D-4C9E-8CFD-86E51ADFEE9B}" type="pres">
      <dgm:prSet presAssocID="{937F717E-0E3D-4CEC-A5AC-217E2536D470}" presName="picture_2" presStyleCnt="0"/>
      <dgm:spPr/>
    </dgm:pt>
    <dgm:pt modelId="{BAF8E050-9479-4BF3-8999-995F64106812}" type="pres">
      <dgm:prSet presAssocID="{937F717E-0E3D-4CEC-A5AC-217E2536D470}" presName="pictureRepeatNode" presStyleLbl="alignImgPlace1" presStyleIdx="1" presStyleCnt="5"/>
      <dgm:spPr/>
      <dgm:t>
        <a:bodyPr/>
        <a:lstStyle/>
        <a:p>
          <a:endParaRPr lang="es-EC"/>
        </a:p>
      </dgm:t>
    </dgm:pt>
    <dgm:pt modelId="{76B1A1BE-6ECD-4A43-A251-F6047D0491B7}" type="pres">
      <dgm:prSet presAssocID="{3C93F88C-7938-4341-934C-A5C6F2C0E724}" presName="line_2" presStyleLbl="parChTrans1D1" presStyleIdx="0" presStyleCnt="4"/>
      <dgm:spPr/>
    </dgm:pt>
    <dgm:pt modelId="{76309821-9BF4-4722-9B7A-A0617A6EA710}" type="pres">
      <dgm:prSet presAssocID="{3C93F88C-7938-4341-934C-A5C6F2C0E724}" presName="textparent_2" presStyleLbl="node1" presStyleIdx="0" presStyleCnt="0"/>
      <dgm:spPr/>
    </dgm:pt>
    <dgm:pt modelId="{2DEDE51D-CFEB-4E08-BDE2-34C7D286D224}" type="pres">
      <dgm:prSet presAssocID="{3C93F88C-7938-4341-934C-A5C6F2C0E724}" presName="text_2" presStyleLbl="revTx" presStyleIdx="0" presStyleCnt="4" custScaleX="1319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9B8264-E703-4258-A364-86B14D9C0685}" type="pres">
      <dgm:prSet presAssocID="{8510EDE1-DD6F-4DB4-B527-09B3BFB91C9F}" presName="picture_3" presStyleCnt="0"/>
      <dgm:spPr/>
    </dgm:pt>
    <dgm:pt modelId="{6BC21C44-432D-499D-8318-754121C0EEB1}" type="pres">
      <dgm:prSet presAssocID="{8510EDE1-DD6F-4DB4-B527-09B3BFB91C9F}" presName="pictureRepeatNode" presStyleLbl="alignImgPlace1" presStyleIdx="2" presStyleCnt="5"/>
      <dgm:spPr/>
      <dgm:t>
        <a:bodyPr/>
        <a:lstStyle/>
        <a:p>
          <a:endParaRPr lang="es-EC"/>
        </a:p>
      </dgm:t>
    </dgm:pt>
    <dgm:pt modelId="{EAD75443-F1D8-455B-B4F5-2A3327FB6691}" type="pres">
      <dgm:prSet presAssocID="{D33653E7-9906-4379-8CC6-8E82A85A7F17}" presName="line_3" presStyleLbl="parChTrans1D1" presStyleIdx="1" presStyleCnt="4"/>
      <dgm:spPr/>
    </dgm:pt>
    <dgm:pt modelId="{5499F5B3-EA0C-4AE3-9F6D-E36AC0761FCD}" type="pres">
      <dgm:prSet presAssocID="{D33653E7-9906-4379-8CC6-8E82A85A7F17}" presName="textparent_3" presStyleLbl="node1" presStyleIdx="0" presStyleCnt="0"/>
      <dgm:spPr/>
    </dgm:pt>
    <dgm:pt modelId="{4CE158F7-EED4-484E-B7C9-431E8C3D26D3}" type="pres">
      <dgm:prSet presAssocID="{D33653E7-9906-4379-8CC6-8E82A85A7F17}" presName="text_3" presStyleLbl="revTx" presStyleIdx="1" presStyleCnt="4" custScaleX="286965" custLinFactNeighborX="290" custLinFactNeighborY="80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CF76D5-C9AD-4257-AA3A-3740422BA49E}" type="pres">
      <dgm:prSet presAssocID="{7B81EF4C-2476-497E-B13C-3D954C56B8CB}" presName="picture_4" presStyleCnt="0"/>
      <dgm:spPr/>
    </dgm:pt>
    <dgm:pt modelId="{B1927F1E-31EE-42DF-B04D-599BE00508B9}" type="pres">
      <dgm:prSet presAssocID="{7B81EF4C-2476-497E-B13C-3D954C56B8CB}" presName="pictureRepeatNode" presStyleLbl="alignImgPlace1" presStyleIdx="3" presStyleCnt="5"/>
      <dgm:spPr/>
      <dgm:t>
        <a:bodyPr/>
        <a:lstStyle/>
        <a:p>
          <a:endParaRPr lang="es-EC"/>
        </a:p>
      </dgm:t>
    </dgm:pt>
    <dgm:pt modelId="{DBF68B41-22CF-4295-9EE1-93E3B25382B6}" type="pres">
      <dgm:prSet presAssocID="{85144BE4-1EF4-4CAB-B511-542F15FBA8A2}" presName="line_4" presStyleLbl="parChTrans1D1" presStyleIdx="2" presStyleCnt="4"/>
      <dgm:spPr/>
    </dgm:pt>
    <dgm:pt modelId="{AEA43220-7814-4603-A421-EBD61B410956}" type="pres">
      <dgm:prSet presAssocID="{85144BE4-1EF4-4CAB-B511-542F15FBA8A2}" presName="textparent_4" presStyleLbl="node1" presStyleIdx="0" presStyleCnt="0"/>
      <dgm:spPr/>
    </dgm:pt>
    <dgm:pt modelId="{4DE63EF8-96B5-4A37-BA91-4101DAB429FC}" type="pres">
      <dgm:prSet presAssocID="{85144BE4-1EF4-4CAB-B511-542F15FBA8A2}" presName="text_4" presStyleLbl="revTx" presStyleIdx="2" presStyleCnt="4" custScaleX="3261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71B57E-D3DF-402B-8FD0-CD104F6AD1EB}" type="pres">
      <dgm:prSet presAssocID="{36817689-752D-4532-B6A5-48CD0A7F7F9E}" presName="picture_5" presStyleCnt="0"/>
      <dgm:spPr/>
    </dgm:pt>
    <dgm:pt modelId="{60E5CF56-623D-4E76-A2B1-AF99830724A6}" type="pres">
      <dgm:prSet presAssocID="{36817689-752D-4532-B6A5-48CD0A7F7F9E}" presName="pictureRepeatNode" presStyleLbl="alignImgPlace1" presStyleIdx="4" presStyleCnt="5"/>
      <dgm:spPr/>
      <dgm:t>
        <a:bodyPr/>
        <a:lstStyle/>
        <a:p>
          <a:endParaRPr lang="es-EC"/>
        </a:p>
      </dgm:t>
    </dgm:pt>
    <dgm:pt modelId="{4DFCBE98-0A59-4E19-8B28-92B8CB38B66D}" type="pres">
      <dgm:prSet presAssocID="{919D8A75-07ED-42FC-A23A-CD17C9590177}" presName="line_5" presStyleLbl="parChTrans1D1" presStyleIdx="3" presStyleCnt="4"/>
      <dgm:spPr/>
    </dgm:pt>
    <dgm:pt modelId="{21323568-3688-4853-A080-D8D2E33D8717}" type="pres">
      <dgm:prSet presAssocID="{919D8A75-07ED-42FC-A23A-CD17C9590177}" presName="textparent_5" presStyleLbl="node1" presStyleIdx="0" presStyleCnt="0"/>
      <dgm:spPr/>
    </dgm:pt>
    <dgm:pt modelId="{6C220CE5-CE77-48E1-BBF6-B03907CD72BE}" type="pres">
      <dgm:prSet presAssocID="{919D8A75-07ED-42FC-A23A-CD17C9590177}" presName="text_5" presStyleLbl="revTx" presStyleIdx="3" presStyleCnt="4" custScaleX="442350" custLinFactNeighborX="169" custLinFactNeighborY="-298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FB2D4D-E8AE-44BB-8AB2-D89944A9E633}" type="presOf" srcId="{8510EDE1-DD6F-4DB4-B527-09B3BFB91C9F}" destId="{6BC21C44-432D-499D-8318-754121C0EEB1}" srcOrd="0" destOrd="0" presId="urn:microsoft.com/office/officeart/2008/layout/CircularPictureCallout"/>
    <dgm:cxn modelId="{324A3F88-2AF1-4D7B-BD0B-BFA77AE08C4C}" type="presOf" srcId="{53CAF366-4498-4273-84EA-2AED3C620E4E}" destId="{6257F526-05AD-49CF-8A40-6CBCB3EFC7E6}" srcOrd="0" destOrd="0" presId="urn:microsoft.com/office/officeart/2008/layout/CircularPictureCallout"/>
    <dgm:cxn modelId="{AFF32020-4504-4961-8892-D13B7985707E}" type="presOf" srcId="{3C93F88C-7938-4341-934C-A5C6F2C0E724}" destId="{2DEDE51D-CFEB-4E08-BDE2-34C7D286D224}" srcOrd="0" destOrd="0" presId="urn:microsoft.com/office/officeart/2008/layout/CircularPictureCallout"/>
    <dgm:cxn modelId="{F3A7C8AA-7ECE-4327-A507-0F07AB2130A3}" type="presOf" srcId="{919D8A75-07ED-42FC-A23A-CD17C9590177}" destId="{6C220CE5-CE77-48E1-BBF6-B03907CD72BE}" srcOrd="0" destOrd="0" presId="urn:microsoft.com/office/officeart/2008/layout/CircularPictureCallout"/>
    <dgm:cxn modelId="{0894DB30-7A28-401E-BCDB-E38274E03071}" srcId="{5735C94C-CA97-43CE-A8AF-1B28DE14FFA4}" destId="{85144BE4-1EF4-4CAB-B511-542F15FBA8A2}" srcOrd="3" destOrd="0" parTransId="{D7372F19-3B95-4613-8EF8-13C01DC3CAA5}" sibTransId="{7B81EF4C-2476-497E-B13C-3D954C56B8CB}"/>
    <dgm:cxn modelId="{9018BCBA-F6C6-4D75-9848-35F619F37D28}" srcId="{5735C94C-CA97-43CE-A8AF-1B28DE14FFA4}" destId="{919D8A75-07ED-42FC-A23A-CD17C9590177}" srcOrd="4" destOrd="0" parTransId="{7EEE6554-7A9C-406C-8810-1A6D20B258D2}" sibTransId="{36817689-752D-4532-B6A5-48CD0A7F7F9E}"/>
    <dgm:cxn modelId="{2D7D5E5B-00AD-4954-BC0D-44AF621ADD5E}" type="presOf" srcId="{7B81EF4C-2476-497E-B13C-3D954C56B8CB}" destId="{B1927F1E-31EE-42DF-B04D-599BE00508B9}" srcOrd="0" destOrd="0" presId="urn:microsoft.com/office/officeart/2008/layout/CircularPictureCallout"/>
    <dgm:cxn modelId="{8E0AB980-0544-42B9-A8EA-FAD703DE24BF}" srcId="{3C93F88C-7938-4341-934C-A5C6F2C0E724}" destId="{E8D0A1F0-5966-447B-BFCF-9896D74FF0BE}" srcOrd="0" destOrd="0" parTransId="{32FB597D-F798-4AA6-BD9B-191A84CA830E}" sibTransId="{2C3922DD-99B5-4BAB-843F-B9055AC06CF8}"/>
    <dgm:cxn modelId="{072A9457-0F5D-49B9-8CD3-16E5DA6CDE7B}" srcId="{5735C94C-CA97-43CE-A8AF-1B28DE14FFA4}" destId="{A2058889-FEFC-43EB-8E61-CAE594E8EE4D}" srcOrd="0" destOrd="0" parTransId="{92463F39-7932-4516-BF0F-63BB3A3720F8}" sibTransId="{53CAF366-4498-4273-84EA-2AED3C620E4E}"/>
    <dgm:cxn modelId="{DBD22C48-A8CA-41AC-9E91-C7A764D119B6}" srcId="{3C93F88C-7938-4341-934C-A5C6F2C0E724}" destId="{86590544-6B5F-404F-AB5C-458123237860}" srcOrd="1" destOrd="0" parTransId="{FA889BC1-1642-449E-8003-012BDD382437}" sibTransId="{F0F63E8F-C370-484E-B025-5419E66C73B2}"/>
    <dgm:cxn modelId="{EED66AC7-D40D-4EED-945D-EF651DE2324E}" srcId="{3C93F88C-7938-4341-934C-A5C6F2C0E724}" destId="{906A033F-354C-43FA-960A-3BF8CAFDD14C}" srcOrd="2" destOrd="0" parTransId="{6EDE5A95-C971-423C-8733-A1D260700AFA}" sibTransId="{C85E923C-73EA-47C1-A9F6-703FE70F7858}"/>
    <dgm:cxn modelId="{20277CC1-C1BE-4840-8CD4-5A18ABD7F0DE}" srcId="{5735C94C-CA97-43CE-A8AF-1B28DE14FFA4}" destId="{3C93F88C-7938-4341-934C-A5C6F2C0E724}" srcOrd="1" destOrd="0" parTransId="{4AA75AC6-D811-4E9F-9224-0DD619786E6C}" sibTransId="{937F717E-0E3D-4CEC-A5AC-217E2536D470}"/>
    <dgm:cxn modelId="{50294152-7CD4-46C6-A5A5-80231BA8CAD8}" type="presOf" srcId="{906A033F-354C-43FA-960A-3BF8CAFDD14C}" destId="{2DEDE51D-CFEB-4E08-BDE2-34C7D286D224}" srcOrd="0" destOrd="3" presId="urn:microsoft.com/office/officeart/2008/layout/CircularPictureCallout"/>
    <dgm:cxn modelId="{1C1D955C-0B90-41AD-A0D3-9D37200C50A4}" type="presOf" srcId="{D33653E7-9906-4379-8CC6-8E82A85A7F17}" destId="{4CE158F7-EED4-484E-B7C9-431E8C3D26D3}" srcOrd="0" destOrd="0" presId="urn:microsoft.com/office/officeart/2008/layout/CircularPictureCallout"/>
    <dgm:cxn modelId="{D3F40312-6A57-41FC-A2F3-764407624FB5}" type="presOf" srcId="{36817689-752D-4532-B6A5-48CD0A7F7F9E}" destId="{60E5CF56-623D-4E76-A2B1-AF99830724A6}" srcOrd="0" destOrd="0" presId="urn:microsoft.com/office/officeart/2008/layout/CircularPictureCallout"/>
    <dgm:cxn modelId="{12FA4608-0527-4DB6-A1C7-CE4446DD0C3E}" srcId="{3C93F88C-7938-4341-934C-A5C6F2C0E724}" destId="{8C075BF4-CB78-41B2-80C2-7D468F44BED7}" srcOrd="3" destOrd="0" parTransId="{E1A9EF96-C63B-42BD-BC6B-BD73839BECFA}" sibTransId="{D438F297-1AA9-41DB-872A-F690BD19BA2A}"/>
    <dgm:cxn modelId="{F6A59C62-FA28-4439-BC4C-3977D53E7E62}" type="presOf" srcId="{86590544-6B5F-404F-AB5C-458123237860}" destId="{2DEDE51D-CFEB-4E08-BDE2-34C7D286D224}" srcOrd="0" destOrd="2" presId="urn:microsoft.com/office/officeart/2008/layout/CircularPictureCallout"/>
    <dgm:cxn modelId="{B3BCE9B3-5205-46EA-9171-172D66BC62EC}" type="presOf" srcId="{8C075BF4-CB78-41B2-80C2-7D468F44BED7}" destId="{2DEDE51D-CFEB-4E08-BDE2-34C7D286D224}" srcOrd="0" destOrd="4" presId="urn:microsoft.com/office/officeart/2008/layout/CircularPictureCallout"/>
    <dgm:cxn modelId="{B860787F-3F0D-468B-A925-DBAE63A924A3}" type="presOf" srcId="{A2058889-FEFC-43EB-8E61-CAE594E8EE4D}" destId="{044AE221-BA89-4D95-8822-A4F7C1B3A6CD}" srcOrd="0" destOrd="0" presId="urn:microsoft.com/office/officeart/2008/layout/CircularPictureCallout"/>
    <dgm:cxn modelId="{A78F5B5C-EB65-448D-8ED6-5B9589BDB949}" type="presOf" srcId="{937F717E-0E3D-4CEC-A5AC-217E2536D470}" destId="{BAF8E050-9479-4BF3-8999-995F64106812}" srcOrd="0" destOrd="0" presId="urn:microsoft.com/office/officeart/2008/layout/CircularPictureCallout"/>
    <dgm:cxn modelId="{AEFE91E3-333C-482C-8A35-2A93D1A7873C}" type="presOf" srcId="{E8D0A1F0-5966-447B-BFCF-9896D74FF0BE}" destId="{2DEDE51D-CFEB-4E08-BDE2-34C7D286D224}" srcOrd="0" destOrd="1" presId="urn:microsoft.com/office/officeart/2008/layout/CircularPictureCallout"/>
    <dgm:cxn modelId="{E0888194-4303-405F-9A92-46D70A0A475A}" type="presOf" srcId="{5735C94C-CA97-43CE-A8AF-1B28DE14FFA4}" destId="{A836659E-8DE0-4F0A-B7F5-126EE3E44DC7}" srcOrd="0" destOrd="0" presId="urn:microsoft.com/office/officeart/2008/layout/CircularPictureCallout"/>
    <dgm:cxn modelId="{41941C30-44A7-4D26-A792-EFD2FB007B59}" srcId="{5735C94C-CA97-43CE-A8AF-1B28DE14FFA4}" destId="{D33653E7-9906-4379-8CC6-8E82A85A7F17}" srcOrd="2" destOrd="0" parTransId="{CFA633C5-ECAF-4E73-A4A3-4B098432FAA2}" sibTransId="{8510EDE1-DD6F-4DB4-B527-09B3BFB91C9F}"/>
    <dgm:cxn modelId="{70BEA7A5-C0D7-41BF-9ABD-01725465BC15}" type="presOf" srcId="{85144BE4-1EF4-4CAB-B511-542F15FBA8A2}" destId="{4DE63EF8-96B5-4A37-BA91-4101DAB429FC}" srcOrd="0" destOrd="0" presId="urn:microsoft.com/office/officeart/2008/layout/CircularPictureCallout"/>
    <dgm:cxn modelId="{4346AA7F-A7AF-4FEC-A1E1-A33C469EB62F}" type="presParOf" srcId="{A836659E-8DE0-4F0A-B7F5-126EE3E44DC7}" destId="{915D2AF5-D453-4E05-B88B-61897EE41627}" srcOrd="0" destOrd="0" presId="urn:microsoft.com/office/officeart/2008/layout/CircularPictureCallout"/>
    <dgm:cxn modelId="{9081A7E8-6B1B-4F45-BAA8-10A9801EF017}" type="presParOf" srcId="{915D2AF5-D453-4E05-B88B-61897EE41627}" destId="{A9DDC69D-CC58-4214-A399-904D38711BBD}" srcOrd="0" destOrd="0" presId="urn:microsoft.com/office/officeart/2008/layout/CircularPictureCallout"/>
    <dgm:cxn modelId="{ACC84906-D2A0-40BA-9936-5D7FBCDDB1FD}" type="presParOf" srcId="{A9DDC69D-CC58-4214-A399-904D38711BBD}" destId="{6257F526-05AD-49CF-8A40-6CBCB3EFC7E6}" srcOrd="0" destOrd="0" presId="urn:microsoft.com/office/officeart/2008/layout/CircularPictureCallout"/>
    <dgm:cxn modelId="{4C80301D-F2EE-40DB-95C8-B8F334BD717A}" type="presParOf" srcId="{915D2AF5-D453-4E05-B88B-61897EE41627}" destId="{044AE221-BA89-4D95-8822-A4F7C1B3A6CD}" srcOrd="1" destOrd="0" presId="urn:microsoft.com/office/officeart/2008/layout/CircularPictureCallout"/>
    <dgm:cxn modelId="{CB07E4F3-2F47-49CE-BDD7-EAA216ABDEE6}" type="presParOf" srcId="{915D2AF5-D453-4E05-B88B-61897EE41627}" destId="{0FB23E8A-F51D-4C9E-8CFD-86E51ADFEE9B}" srcOrd="2" destOrd="0" presId="urn:microsoft.com/office/officeart/2008/layout/CircularPictureCallout"/>
    <dgm:cxn modelId="{706A4D74-BC1C-4F72-9AC5-F4AC6555BBBA}" type="presParOf" srcId="{0FB23E8A-F51D-4C9E-8CFD-86E51ADFEE9B}" destId="{BAF8E050-9479-4BF3-8999-995F64106812}" srcOrd="0" destOrd="0" presId="urn:microsoft.com/office/officeart/2008/layout/CircularPictureCallout"/>
    <dgm:cxn modelId="{8A06CB76-321C-42BE-8978-01A49896D391}" type="presParOf" srcId="{915D2AF5-D453-4E05-B88B-61897EE41627}" destId="{76B1A1BE-6ECD-4A43-A251-F6047D0491B7}" srcOrd="3" destOrd="0" presId="urn:microsoft.com/office/officeart/2008/layout/CircularPictureCallout"/>
    <dgm:cxn modelId="{0FAC8DEC-D19F-4FDE-B881-AD00A3DDF32F}" type="presParOf" srcId="{915D2AF5-D453-4E05-B88B-61897EE41627}" destId="{76309821-9BF4-4722-9B7A-A0617A6EA710}" srcOrd="4" destOrd="0" presId="urn:microsoft.com/office/officeart/2008/layout/CircularPictureCallout"/>
    <dgm:cxn modelId="{4D42D7D9-AD57-47AE-A9B8-295A86B923D1}" type="presParOf" srcId="{76309821-9BF4-4722-9B7A-A0617A6EA710}" destId="{2DEDE51D-CFEB-4E08-BDE2-34C7D286D224}" srcOrd="0" destOrd="0" presId="urn:microsoft.com/office/officeart/2008/layout/CircularPictureCallout"/>
    <dgm:cxn modelId="{43EBDA14-351A-4E48-B0E7-9253E94B3093}" type="presParOf" srcId="{915D2AF5-D453-4E05-B88B-61897EE41627}" destId="{779B8264-E703-4258-A364-86B14D9C0685}" srcOrd="5" destOrd="0" presId="urn:microsoft.com/office/officeart/2008/layout/CircularPictureCallout"/>
    <dgm:cxn modelId="{666859BC-7CB3-4794-B34B-78E377965BD0}" type="presParOf" srcId="{779B8264-E703-4258-A364-86B14D9C0685}" destId="{6BC21C44-432D-499D-8318-754121C0EEB1}" srcOrd="0" destOrd="0" presId="urn:microsoft.com/office/officeart/2008/layout/CircularPictureCallout"/>
    <dgm:cxn modelId="{5A1B8BB7-2688-4994-A988-3D8BA94B464A}" type="presParOf" srcId="{915D2AF5-D453-4E05-B88B-61897EE41627}" destId="{EAD75443-F1D8-455B-B4F5-2A3327FB6691}" srcOrd="6" destOrd="0" presId="urn:microsoft.com/office/officeart/2008/layout/CircularPictureCallout"/>
    <dgm:cxn modelId="{7138A53F-173B-4E98-AA82-F37A2BE166B4}" type="presParOf" srcId="{915D2AF5-D453-4E05-B88B-61897EE41627}" destId="{5499F5B3-EA0C-4AE3-9F6D-E36AC0761FCD}" srcOrd="7" destOrd="0" presId="urn:microsoft.com/office/officeart/2008/layout/CircularPictureCallout"/>
    <dgm:cxn modelId="{E1651845-FF80-4D88-B744-513D28081313}" type="presParOf" srcId="{5499F5B3-EA0C-4AE3-9F6D-E36AC0761FCD}" destId="{4CE158F7-EED4-484E-B7C9-431E8C3D26D3}" srcOrd="0" destOrd="0" presId="urn:microsoft.com/office/officeart/2008/layout/CircularPictureCallout"/>
    <dgm:cxn modelId="{61AECB9A-9A1E-411C-81B9-280FFB18DE9A}" type="presParOf" srcId="{915D2AF5-D453-4E05-B88B-61897EE41627}" destId="{FDCF76D5-C9AD-4257-AA3A-3740422BA49E}" srcOrd="8" destOrd="0" presId="urn:microsoft.com/office/officeart/2008/layout/CircularPictureCallout"/>
    <dgm:cxn modelId="{1E0E31A7-66E3-4B74-A568-E86C8C70BD27}" type="presParOf" srcId="{FDCF76D5-C9AD-4257-AA3A-3740422BA49E}" destId="{B1927F1E-31EE-42DF-B04D-599BE00508B9}" srcOrd="0" destOrd="0" presId="urn:microsoft.com/office/officeart/2008/layout/CircularPictureCallout"/>
    <dgm:cxn modelId="{9A6174B2-EC42-4A50-A0F5-993090797CEE}" type="presParOf" srcId="{915D2AF5-D453-4E05-B88B-61897EE41627}" destId="{DBF68B41-22CF-4295-9EE1-93E3B25382B6}" srcOrd="9" destOrd="0" presId="urn:microsoft.com/office/officeart/2008/layout/CircularPictureCallout"/>
    <dgm:cxn modelId="{3D6716BE-257B-402E-94E1-513FE87809BD}" type="presParOf" srcId="{915D2AF5-D453-4E05-B88B-61897EE41627}" destId="{AEA43220-7814-4603-A421-EBD61B410956}" srcOrd="10" destOrd="0" presId="urn:microsoft.com/office/officeart/2008/layout/CircularPictureCallout"/>
    <dgm:cxn modelId="{DFB2AFED-565B-4EC3-8C31-522C243CF173}" type="presParOf" srcId="{AEA43220-7814-4603-A421-EBD61B410956}" destId="{4DE63EF8-96B5-4A37-BA91-4101DAB429FC}" srcOrd="0" destOrd="0" presId="urn:microsoft.com/office/officeart/2008/layout/CircularPictureCallout"/>
    <dgm:cxn modelId="{5FE9C4AF-B9F5-4790-99B6-BA5565B40F33}" type="presParOf" srcId="{915D2AF5-D453-4E05-B88B-61897EE41627}" destId="{DC71B57E-D3DF-402B-8FD0-CD104F6AD1EB}" srcOrd="11" destOrd="0" presId="urn:microsoft.com/office/officeart/2008/layout/CircularPictureCallout"/>
    <dgm:cxn modelId="{CFF1745B-BE5A-42B9-BA65-C8A7F76D8B5D}" type="presParOf" srcId="{DC71B57E-D3DF-402B-8FD0-CD104F6AD1EB}" destId="{60E5CF56-623D-4E76-A2B1-AF99830724A6}" srcOrd="0" destOrd="0" presId="urn:microsoft.com/office/officeart/2008/layout/CircularPictureCallout"/>
    <dgm:cxn modelId="{F39082C6-B9AF-48EF-8B1A-9DB821CEAECD}" type="presParOf" srcId="{915D2AF5-D453-4E05-B88B-61897EE41627}" destId="{4DFCBE98-0A59-4E19-8B28-92B8CB38B66D}" srcOrd="12" destOrd="0" presId="urn:microsoft.com/office/officeart/2008/layout/CircularPictureCallout"/>
    <dgm:cxn modelId="{F3CEFA57-8B14-4DF4-B74A-DD9916B49291}" type="presParOf" srcId="{915D2AF5-D453-4E05-B88B-61897EE41627}" destId="{21323568-3688-4853-A080-D8D2E33D8717}" srcOrd="13" destOrd="0" presId="urn:microsoft.com/office/officeart/2008/layout/CircularPictureCallout"/>
    <dgm:cxn modelId="{D2D39718-8470-4C8F-9810-3C37F2C6DA79}" type="presParOf" srcId="{21323568-3688-4853-A080-D8D2E33D8717}" destId="{6C220CE5-CE77-48E1-BBF6-B03907CD72BE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29EE026-10F7-4B9D-B58B-6B3BF8B9C8E2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54468A9F-A800-4D5E-BEC3-EC6B15DB4970}">
      <dgm:prSet phldrT="[Texto]"/>
      <dgm:spPr/>
      <dgm:t>
        <a:bodyPr/>
        <a:lstStyle/>
        <a:p>
          <a:r>
            <a:rPr lang="es-ES" b="1" dirty="0"/>
            <a:t>PERFIL DEL CONSUMIDOR</a:t>
          </a:r>
        </a:p>
      </dgm:t>
    </dgm:pt>
    <dgm:pt modelId="{E6544EA8-7B78-41BE-AE8C-EC0619226E26}" type="parTrans" cxnId="{1064E4A9-CB0E-4DE1-9CF0-60A4C04E1488}">
      <dgm:prSet/>
      <dgm:spPr/>
      <dgm:t>
        <a:bodyPr/>
        <a:lstStyle/>
        <a:p>
          <a:endParaRPr lang="es-ES"/>
        </a:p>
      </dgm:t>
    </dgm:pt>
    <dgm:pt modelId="{61D5E930-7DF7-4E12-AC83-593680D92553}" type="sibTrans" cxnId="{1064E4A9-CB0E-4DE1-9CF0-60A4C04E1488}">
      <dgm:prSet/>
      <dgm:spPr/>
      <dgm:t>
        <a:bodyPr/>
        <a:lstStyle/>
        <a:p>
          <a:endParaRPr lang="es-ES"/>
        </a:p>
      </dgm:t>
    </dgm:pt>
    <dgm:pt modelId="{6950BE0A-EC49-47B5-A63B-CE9812EA2AA7}">
      <dgm:prSet phldrT="[Texto]"/>
      <dgm:spPr/>
      <dgm:t>
        <a:bodyPr/>
        <a:lstStyle/>
        <a:p>
          <a:r>
            <a:rPr lang="es-ES" dirty="0"/>
            <a:t>Productos de calidad y el servicio postventa</a:t>
          </a:r>
        </a:p>
      </dgm:t>
    </dgm:pt>
    <dgm:pt modelId="{AE765795-886E-46A3-A686-87046FB243EC}" type="parTrans" cxnId="{1C79858A-2B9B-444E-8522-3654885766C0}">
      <dgm:prSet/>
      <dgm:spPr/>
      <dgm:t>
        <a:bodyPr/>
        <a:lstStyle/>
        <a:p>
          <a:endParaRPr lang="es-ES"/>
        </a:p>
      </dgm:t>
    </dgm:pt>
    <dgm:pt modelId="{2D47347B-5218-467A-B241-B81CC6217B21}" type="sibTrans" cxnId="{1C79858A-2B9B-444E-8522-3654885766C0}">
      <dgm:prSet/>
      <dgm:spPr/>
      <dgm:t>
        <a:bodyPr/>
        <a:lstStyle/>
        <a:p>
          <a:endParaRPr lang="es-ES"/>
        </a:p>
      </dgm:t>
    </dgm:pt>
    <dgm:pt modelId="{F0FA7634-B7CE-4687-880B-74C0FE1B90C2}">
      <dgm:prSet phldrT="[Texto]"/>
      <dgm:spPr/>
      <dgm:t>
        <a:bodyPr/>
        <a:lstStyle/>
        <a:p>
          <a:r>
            <a:rPr lang="es-ES" dirty="0"/>
            <a:t>Información detallada </a:t>
          </a:r>
        </a:p>
      </dgm:t>
    </dgm:pt>
    <dgm:pt modelId="{2DA79E3B-15A2-4BA2-87AD-61FE4A1734BF}" type="parTrans" cxnId="{A0D3E85B-BC21-44F9-A945-D7A1E256B299}">
      <dgm:prSet/>
      <dgm:spPr/>
      <dgm:t>
        <a:bodyPr/>
        <a:lstStyle/>
        <a:p>
          <a:endParaRPr lang="es-ES"/>
        </a:p>
      </dgm:t>
    </dgm:pt>
    <dgm:pt modelId="{3C048C01-FD1A-4BBB-B9B6-A24D0B9F6D0F}" type="sibTrans" cxnId="{A0D3E85B-BC21-44F9-A945-D7A1E256B299}">
      <dgm:prSet/>
      <dgm:spPr/>
      <dgm:t>
        <a:bodyPr/>
        <a:lstStyle/>
        <a:p>
          <a:endParaRPr lang="es-ES"/>
        </a:p>
      </dgm:t>
    </dgm:pt>
    <dgm:pt modelId="{04C870AF-BC73-4B98-9DC0-361F3FABCD10}">
      <dgm:prSet phldrT="[Texto]"/>
      <dgm:spPr/>
      <dgm:t>
        <a:bodyPr/>
        <a:lstStyle/>
        <a:p>
          <a:r>
            <a:rPr lang="es-ES" b="1" dirty="0"/>
            <a:t>Negociación</a:t>
          </a:r>
        </a:p>
      </dgm:t>
    </dgm:pt>
    <dgm:pt modelId="{46481C8F-617B-43C7-A12A-947373BF2C8E}" type="parTrans" cxnId="{07436BF2-1489-4544-A4DE-9CFCF855EEF4}">
      <dgm:prSet/>
      <dgm:spPr/>
      <dgm:t>
        <a:bodyPr/>
        <a:lstStyle/>
        <a:p>
          <a:endParaRPr lang="es-ES"/>
        </a:p>
      </dgm:t>
    </dgm:pt>
    <dgm:pt modelId="{BD7B0250-4C33-4948-8712-87217509C38D}" type="sibTrans" cxnId="{07436BF2-1489-4544-A4DE-9CFCF855EEF4}">
      <dgm:prSet/>
      <dgm:spPr/>
      <dgm:t>
        <a:bodyPr/>
        <a:lstStyle/>
        <a:p>
          <a:endParaRPr lang="es-ES"/>
        </a:p>
      </dgm:t>
    </dgm:pt>
    <dgm:pt modelId="{42351DDD-B6DC-4226-A1FF-6C99FEEB5FD6}">
      <dgm:prSet phldrT="[Texto]"/>
      <dgm:spPr/>
      <dgm:t>
        <a:bodyPr/>
        <a:lstStyle/>
        <a:p>
          <a:r>
            <a:rPr lang="es-ES"/>
            <a:t>Relaciones personales </a:t>
          </a:r>
        </a:p>
      </dgm:t>
    </dgm:pt>
    <dgm:pt modelId="{6F346FE4-C49F-4AAE-9204-9907A419D2E4}" type="parTrans" cxnId="{500943F2-7221-4A01-ABE6-C49B9A8BFA1A}">
      <dgm:prSet/>
      <dgm:spPr/>
      <dgm:t>
        <a:bodyPr/>
        <a:lstStyle/>
        <a:p>
          <a:endParaRPr lang="es-ES"/>
        </a:p>
      </dgm:t>
    </dgm:pt>
    <dgm:pt modelId="{17135DFA-8E27-48AD-A16B-F0A888CAA76D}" type="sibTrans" cxnId="{500943F2-7221-4A01-ABE6-C49B9A8BFA1A}">
      <dgm:prSet/>
      <dgm:spPr/>
      <dgm:t>
        <a:bodyPr/>
        <a:lstStyle/>
        <a:p>
          <a:endParaRPr lang="es-ES"/>
        </a:p>
      </dgm:t>
    </dgm:pt>
    <dgm:pt modelId="{96625B86-692E-4D07-872C-F1246E9F1C20}">
      <dgm:prSet phldrT="[Texto]"/>
      <dgm:spPr/>
      <dgm:t>
        <a:bodyPr/>
        <a:lstStyle/>
        <a:p>
          <a:r>
            <a:rPr lang="es-ES" dirty="0"/>
            <a:t>Idioma </a:t>
          </a:r>
        </a:p>
      </dgm:t>
    </dgm:pt>
    <dgm:pt modelId="{C542B72E-2954-4961-8A4F-AB76D60A69F6}" type="parTrans" cxnId="{4648313E-B67E-43CE-9A12-363748549BB8}">
      <dgm:prSet/>
      <dgm:spPr/>
      <dgm:t>
        <a:bodyPr/>
        <a:lstStyle/>
        <a:p>
          <a:endParaRPr lang="es-ES"/>
        </a:p>
      </dgm:t>
    </dgm:pt>
    <dgm:pt modelId="{6F6AEBCD-1B86-4B2E-8EB9-906405CC2575}" type="sibTrans" cxnId="{4648313E-B67E-43CE-9A12-363748549BB8}">
      <dgm:prSet/>
      <dgm:spPr/>
      <dgm:t>
        <a:bodyPr/>
        <a:lstStyle/>
        <a:p>
          <a:endParaRPr lang="es-ES"/>
        </a:p>
      </dgm:t>
    </dgm:pt>
    <dgm:pt modelId="{6E49C53F-4B82-460C-8AE7-A5E3F90A273A}">
      <dgm:prSet phldrT="[Texto]"/>
      <dgm:spPr/>
      <dgm:t>
        <a:bodyPr/>
        <a:lstStyle/>
        <a:p>
          <a:r>
            <a:rPr lang="es-ES" dirty="0"/>
            <a:t>Socialmente responsable </a:t>
          </a:r>
        </a:p>
      </dgm:t>
    </dgm:pt>
    <dgm:pt modelId="{3DA2C2C4-9C7F-4D7A-A4CC-BC50118BC611}" type="parTrans" cxnId="{80894A27-CCBE-432E-BB8D-29AAE2FCC505}">
      <dgm:prSet/>
      <dgm:spPr/>
      <dgm:t>
        <a:bodyPr/>
        <a:lstStyle/>
        <a:p>
          <a:endParaRPr lang="es-ES"/>
        </a:p>
      </dgm:t>
    </dgm:pt>
    <dgm:pt modelId="{95F0793B-6289-46F2-B711-619C5AE60EC4}" type="sibTrans" cxnId="{80894A27-CCBE-432E-BB8D-29AAE2FCC505}">
      <dgm:prSet/>
      <dgm:spPr/>
      <dgm:t>
        <a:bodyPr/>
        <a:lstStyle/>
        <a:p>
          <a:endParaRPr lang="es-ES"/>
        </a:p>
      </dgm:t>
    </dgm:pt>
    <dgm:pt modelId="{B29BC7E8-896D-4D7C-92FD-3B975DAE1EE4}">
      <dgm:prSet phldrT="[Texto]"/>
      <dgm:spPr/>
      <dgm:t>
        <a:bodyPr/>
        <a:lstStyle/>
        <a:p>
          <a:r>
            <a:rPr lang="es-ES" dirty="0"/>
            <a:t>Salud </a:t>
          </a:r>
        </a:p>
      </dgm:t>
    </dgm:pt>
    <dgm:pt modelId="{948A31B3-E1AD-4419-ACE6-C2C51C3CF949}" type="parTrans" cxnId="{E5FE6713-80C3-49D8-8156-83336A7A6D2F}">
      <dgm:prSet/>
      <dgm:spPr/>
      <dgm:t>
        <a:bodyPr/>
        <a:lstStyle/>
        <a:p>
          <a:endParaRPr lang="es-ES"/>
        </a:p>
      </dgm:t>
    </dgm:pt>
    <dgm:pt modelId="{F1CE5DCE-66AF-4A51-A3F9-F9D2410E87A1}" type="sibTrans" cxnId="{E5FE6713-80C3-49D8-8156-83336A7A6D2F}">
      <dgm:prSet/>
      <dgm:spPr/>
      <dgm:t>
        <a:bodyPr/>
        <a:lstStyle/>
        <a:p>
          <a:endParaRPr lang="es-ES"/>
        </a:p>
      </dgm:t>
    </dgm:pt>
    <dgm:pt modelId="{45E0EB0C-1021-42F7-AE64-D429E1ECEA91}">
      <dgm:prSet phldrT="[Texto]"/>
      <dgm:spPr/>
      <dgm:t>
        <a:bodyPr/>
        <a:lstStyle/>
        <a:p>
          <a:r>
            <a:rPr lang="es-ES" dirty="0"/>
            <a:t>Presentación </a:t>
          </a:r>
        </a:p>
      </dgm:t>
    </dgm:pt>
    <dgm:pt modelId="{8A15BC90-0853-4E85-AA56-11DC98C40E1A}" type="parTrans" cxnId="{B123C99D-8524-4FF4-A246-4801D3FCB901}">
      <dgm:prSet/>
      <dgm:spPr/>
      <dgm:t>
        <a:bodyPr/>
        <a:lstStyle/>
        <a:p>
          <a:endParaRPr lang="es-ES"/>
        </a:p>
      </dgm:t>
    </dgm:pt>
    <dgm:pt modelId="{99BBBF79-57CE-46F7-977C-53AAB2E5D8EE}" type="sibTrans" cxnId="{B123C99D-8524-4FF4-A246-4801D3FCB901}">
      <dgm:prSet/>
      <dgm:spPr/>
      <dgm:t>
        <a:bodyPr/>
        <a:lstStyle/>
        <a:p>
          <a:endParaRPr lang="es-ES"/>
        </a:p>
      </dgm:t>
    </dgm:pt>
    <dgm:pt modelId="{CC9B870A-A9F2-4C66-AA46-EBACD7C16F95}">
      <dgm:prSet phldrT="[Texto]"/>
      <dgm:spPr/>
      <dgm:t>
        <a:bodyPr/>
        <a:lstStyle/>
        <a:p>
          <a:r>
            <a:rPr lang="es-ES" dirty="0"/>
            <a:t>Contradocumentos</a:t>
          </a:r>
        </a:p>
      </dgm:t>
    </dgm:pt>
    <dgm:pt modelId="{FCE66D6A-4F6D-4B2B-B76F-1BF5349561DC}" type="parTrans" cxnId="{AEE3791A-6493-486A-93AA-DAEF28A5A276}">
      <dgm:prSet/>
      <dgm:spPr/>
      <dgm:t>
        <a:bodyPr/>
        <a:lstStyle/>
        <a:p>
          <a:endParaRPr lang="es-ES"/>
        </a:p>
      </dgm:t>
    </dgm:pt>
    <dgm:pt modelId="{C02F0071-37BD-431C-89F3-B727C641BA65}" type="sibTrans" cxnId="{AEE3791A-6493-486A-93AA-DAEF28A5A276}">
      <dgm:prSet/>
      <dgm:spPr/>
      <dgm:t>
        <a:bodyPr/>
        <a:lstStyle/>
        <a:p>
          <a:endParaRPr lang="es-ES"/>
        </a:p>
      </dgm:t>
    </dgm:pt>
    <dgm:pt modelId="{1ED2A2B7-6C40-4F85-AA1A-5BE89AFB16AD}" type="pres">
      <dgm:prSet presAssocID="{529EE026-10F7-4B9D-B58B-6B3BF8B9C8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2AA75C-4F1D-47FF-B0EC-5F0D0B126323}" type="pres">
      <dgm:prSet presAssocID="{54468A9F-A800-4D5E-BEC3-EC6B15DB4970}" presName="composite" presStyleCnt="0"/>
      <dgm:spPr/>
    </dgm:pt>
    <dgm:pt modelId="{DA6CCA0C-A7FC-4DF7-824C-8022BEAFAD7E}" type="pres">
      <dgm:prSet presAssocID="{54468A9F-A800-4D5E-BEC3-EC6B15DB497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2F3A5A-3AD4-4813-B603-F805FFDE7584}" type="pres">
      <dgm:prSet presAssocID="{54468A9F-A800-4D5E-BEC3-EC6B15DB497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4F0FA9-40C0-442E-9F68-DF6D8754F17F}" type="pres">
      <dgm:prSet presAssocID="{61D5E930-7DF7-4E12-AC83-593680D92553}" presName="space" presStyleCnt="0"/>
      <dgm:spPr/>
    </dgm:pt>
    <dgm:pt modelId="{6C4A5612-B7E2-4C08-823A-EEE7779B0822}" type="pres">
      <dgm:prSet presAssocID="{04C870AF-BC73-4B98-9DC0-361F3FABCD10}" presName="composite" presStyleCnt="0"/>
      <dgm:spPr/>
    </dgm:pt>
    <dgm:pt modelId="{452327B2-FCAE-436D-88B1-452BD9BD96DA}" type="pres">
      <dgm:prSet presAssocID="{04C870AF-BC73-4B98-9DC0-361F3FABCD1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7CB787-EE84-4B30-87B1-7545FB620D4D}" type="pres">
      <dgm:prSet presAssocID="{04C870AF-BC73-4B98-9DC0-361F3FABCD1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68F67E-8A5B-439B-A6F3-B84B74A663E1}" type="presOf" srcId="{F0FA7634-B7CE-4687-880B-74C0FE1B90C2}" destId="{962F3A5A-3AD4-4813-B603-F805FFDE7584}" srcOrd="0" destOrd="1" presId="urn:microsoft.com/office/officeart/2005/8/layout/hList1"/>
    <dgm:cxn modelId="{1C79858A-2B9B-444E-8522-3654885766C0}" srcId="{54468A9F-A800-4D5E-BEC3-EC6B15DB4970}" destId="{6950BE0A-EC49-47B5-A63B-CE9812EA2AA7}" srcOrd="0" destOrd="0" parTransId="{AE765795-886E-46A3-A686-87046FB243EC}" sibTransId="{2D47347B-5218-467A-B241-B81CC6217B21}"/>
    <dgm:cxn modelId="{A0D3E85B-BC21-44F9-A945-D7A1E256B299}" srcId="{54468A9F-A800-4D5E-BEC3-EC6B15DB4970}" destId="{F0FA7634-B7CE-4687-880B-74C0FE1B90C2}" srcOrd="1" destOrd="0" parTransId="{2DA79E3B-15A2-4BA2-87AD-61FE4A1734BF}" sibTransId="{3C048C01-FD1A-4BBB-B9B6-A24D0B9F6D0F}"/>
    <dgm:cxn modelId="{63CCFF45-0FE0-4668-B3F3-4758D103E33B}" type="presOf" srcId="{54468A9F-A800-4D5E-BEC3-EC6B15DB4970}" destId="{DA6CCA0C-A7FC-4DF7-824C-8022BEAFAD7E}" srcOrd="0" destOrd="0" presId="urn:microsoft.com/office/officeart/2005/8/layout/hList1"/>
    <dgm:cxn modelId="{1F23D042-4882-4335-B48F-30BE7C875884}" type="presOf" srcId="{6950BE0A-EC49-47B5-A63B-CE9812EA2AA7}" destId="{962F3A5A-3AD4-4813-B603-F805FFDE7584}" srcOrd="0" destOrd="0" presId="urn:microsoft.com/office/officeart/2005/8/layout/hList1"/>
    <dgm:cxn modelId="{80894A27-CCBE-432E-BB8D-29AAE2FCC505}" srcId="{54468A9F-A800-4D5E-BEC3-EC6B15DB4970}" destId="{6E49C53F-4B82-460C-8AE7-A5E3F90A273A}" srcOrd="2" destOrd="0" parTransId="{3DA2C2C4-9C7F-4D7A-A4CC-BC50118BC611}" sibTransId="{95F0793B-6289-46F2-B711-619C5AE60EC4}"/>
    <dgm:cxn modelId="{500943F2-7221-4A01-ABE6-C49B9A8BFA1A}" srcId="{04C870AF-BC73-4B98-9DC0-361F3FABCD10}" destId="{42351DDD-B6DC-4226-A1FF-6C99FEEB5FD6}" srcOrd="0" destOrd="0" parTransId="{6F346FE4-C49F-4AAE-9204-9907A419D2E4}" sibTransId="{17135DFA-8E27-48AD-A16B-F0A888CAA76D}"/>
    <dgm:cxn modelId="{74576DD8-7ABE-43FF-B535-7CF600966525}" type="presOf" srcId="{529EE026-10F7-4B9D-B58B-6B3BF8B9C8E2}" destId="{1ED2A2B7-6C40-4F85-AA1A-5BE89AFB16AD}" srcOrd="0" destOrd="0" presId="urn:microsoft.com/office/officeart/2005/8/layout/hList1"/>
    <dgm:cxn modelId="{A966A4DA-1B75-4584-9913-7F6E7B21A4C2}" type="presOf" srcId="{42351DDD-B6DC-4226-A1FF-6C99FEEB5FD6}" destId="{577CB787-EE84-4B30-87B1-7545FB620D4D}" srcOrd="0" destOrd="0" presId="urn:microsoft.com/office/officeart/2005/8/layout/hList1"/>
    <dgm:cxn modelId="{E55E548F-CC84-4DBB-ACD3-7F4E35DCC438}" type="presOf" srcId="{45E0EB0C-1021-42F7-AE64-D429E1ECEA91}" destId="{577CB787-EE84-4B30-87B1-7545FB620D4D}" srcOrd="0" destOrd="2" presId="urn:microsoft.com/office/officeart/2005/8/layout/hList1"/>
    <dgm:cxn modelId="{4E39AB75-BCF8-4895-B522-09F8DE63D4B1}" type="presOf" srcId="{6E49C53F-4B82-460C-8AE7-A5E3F90A273A}" destId="{962F3A5A-3AD4-4813-B603-F805FFDE7584}" srcOrd="0" destOrd="2" presId="urn:microsoft.com/office/officeart/2005/8/layout/hList1"/>
    <dgm:cxn modelId="{07436BF2-1489-4544-A4DE-9CFCF855EEF4}" srcId="{529EE026-10F7-4B9D-B58B-6B3BF8B9C8E2}" destId="{04C870AF-BC73-4B98-9DC0-361F3FABCD10}" srcOrd="1" destOrd="0" parTransId="{46481C8F-617B-43C7-A12A-947373BF2C8E}" sibTransId="{BD7B0250-4C33-4948-8712-87217509C38D}"/>
    <dgm:cxn modelId="{B123C99D-8524-4FF4-A246-4801D3FCB901}" srcId="{04C870AF-BC73-4B98-9DC0-361F3FABCD10}" destId="{45E0EB0C-1021-42F7-AE64-D429E1ECEA91}" srcOrd="2" destOrd="0" parTransId="{8A15BC90-0853-4E85-AA56-11DC98C40E1A}" sibTransId="{99BBBF79-57CE-46F7-977C-53AAB2E5D8EE}"/>
    <dgm:cxn modelId="{1064E4A9-CB0E-4DE1-9CF0-60A4C04E1488}" srcId="{529EE026-10F7-4B9D-B58B-6B3BF8B9C8E2}" destId="{54468A9F-A800-4D5E-BEC3-EC6B15DB4970}" srcOrd="0" destOrd="0" parTransId="{E6544EA8-7B78-41BE-AE8C-EC0619226E26}" sibTransId="{61D5E930-7DF7-4E12-AC83-593680D92553}"/>
    <dgm:cxn modelId="{5D0CF50A-673A-4A88-96C3-EB3A9E5A275C}" type="presOf" srcId="{CC9B870A-A9F2-4C66-AA46-EBACD7C16F95}" destId="{577CB787-EE84-4B30-87B1-7545FB620D4D}" srcOrd="0" destOrd="3" presId="urn:microsoft.com/office/officeart/2005/8/layout/hList1"/>
    <dgm:cxn modelId="{E5FE6713-80C3-49D8-8156-83336A7A6D2F}" srcId="{54468A9F-A800-4D5E-BEC3-EC6B15DB4970}" destId="{B29BC7E8-896D-4D7C-92FD-3B975DAE1EE4}" srcOrd="3" destOrd="0" parTransId="{948A31B3-E1AD-4419-ACE6-C2C51C3CF949}" sibTransId="{F1CE5DCE-66AF-4A51-A3F9-F9D2410E87A1}"/>
    <dgm:cxn modelId="{AEE3791A-6493-486A-93AA-DAEF28A5A276}" srcId="{04C870AF-BC73-4B98-9DC0-361F3FABCD10}" destId="{CC9B870A-A9F2-4C66-AA46-EBACD7C16F95}" srcOrd="3" destOrd="0" parTransId="{FCE66D6A-4F6D-4B2B-B76F-1BF5349561DC}" sibTransId="{C02F0071-37BD-431C-89F3-B727C641BA65}"/>
    <dgm:cxn modelId="{4648313E-B67E-43CE-9A12-363748549BB8}" srcId="{04C870AF-BC73-4B98-9DC0-361F3FABCD10}" destId="{96625B86-692E-4D07-872C-F1246E9F1C20}" srcOrd="1" destOrd="0" parTransId="{C542B72E-2954-4961-8A4F-AB76D60A69F6}" sibTransId="{6F6AEBCD-1B86-4B2E-8EB9-906405CC2575}"/>
    <dgm:cxn modelId="{9A86CF9E-AEAC-46F3-9198-C43FF61F48C3}" type="presOf" srcId="{04C870AF-BC73-4B98-9DC0-361F3FABCD10}" destId="{452327B2-FCAE-436D-88B1-452BD9BD96DA}" srcOrd="0" destOrd="0" presId="urn:microsoft.com/office/officeart/2005/8/layout/hList1"/>
    <dgm:cxn modelId="{8F89DA53-EACD-461F-A278-56C9E2A9D3BE}" type="presOf" srcId="{96625B86-692E-4D07-872C-F1246E9F1C20}" destId="{577CB787-EE84-4B30-87B1-7545FB620D4D}" srcOrd="0" destOrd="1" presId="urn:microsoft.com/office/officeart/2005/8/layout/hList1"/>
    <dgm:cxn modelId="{F111FB26-7832-4760-B19F-DA6A59B16859}" type="presOf" srcId="{B29BC7E8-896D-4D7C-92FD-3B975DAE1EE4}" destId="{962F3A5A-3AD4-4813-B603-F805FFDE7584}" srcOrd="0" destOrd="3" presId="urn:microsoft.com/office/officeart/2005/8/layout/hList1"/>
    <dgm:cxn modelId="{1B5A40C1-C69F-437C-BCE7-F1337BC186F5}" type="presParOf" srcId="{1ED2A2B7-6C40-4F85-AA1A-5BE89AFB16AD}" destId="{2A2AA75C-4F1D-47FF-B0EC-5F0D0B126323}" srcOrd="0" destOrd="0" presId="urn:microsoft.com/office/officeart/2005/8/layout/hList1"/>
    <dgm:cxn modelId="{E3631192-3816-4827-8A10-8FCD7967DF54}" type="presParOf" srcId="{2A2AA75C-4F1D-47FF-B0EC-5F0D0B126323}" destId="{DA6CCA0C-A7FC-4DF7-824C-8022BEAFAD7E}" srcOrd="0" destOrd="0" presId="urn:microsoft.com/office/officeart/2005/8/layout/hList1"/>
    <dgm:cxn modelId="{D6AA2D10-1F12-47BC-813C-56F6A4472A97}" type="presParOf" srcId="{2A2AA75C-4F1D-47FF-B0EC-5F0D0B126323}" destId="{962F3A5A-3AD4-4813-B603-F805FFDE7584}" srcOrd="1" destOrd="0" presId="urn:microsoft.com/office/officeart/2005/8/layout/hList1"/>
    <dgm:cxn modelId="{1ACB3968-BAA8-4CD1-82D1-752E1AC20026}" type="presParOf" srcId="{1ED2A2B7-6C40-4F85-AA1A-5BE89AFB16AD}" destId="{244F0FA9-40C0-442E-9F68-DF6D8754F17F}" srcOrd="1" destOrd="0" presId="urn:microsoft.com/office/officeart/2005/8/layout/hList1"/>
    <dgm:cxn modelId="{0F533491-42CE-4C1C-860E-B88CE986BEDE}" type="presParOf" srcId="{1ED2A2B7-6C40-4F85-AA1A-5BE89AFB16AD}" destId="{6C4A5612-B7E2-4C08-823A-EEE7779B0822}" srcOrd="2" destOrd="0" presId="urn:microsoft.com/office/officeart/2005/8/layout/hList1"/>
    <dgm:cxn modelId="{CDD3D6CA-D425-4138-BEF6-357CF24ADE94}" type="presParOf" srcId="{6C4A5612-B7E2-4C08-823A-EEE7779B0822}" destId="{452327B2-FCAE-436D-88B1-452BD9BD96DA}" srcOrd="0" destOrd="0" presId="urn:microsoft.com/office/officeart/2005/8/layout/hList1"/>
    <dgm:cxn modelId="{C145032C-C804-4CF3-AD66-61E88B7EE640}" type="presParOf" srcId="{6C4A5612-B7E2-4C08-823A-EEE7779B0822}" destId="{577CB787-EE84-4B30-87B1-7545FB620D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2185CAE-A868-4653-A3E5-0F8147FC74DA}" type="doc">
      <dgm:prSet loTypeId="urn:microsoft.com/office/officeart/2005/8/layout/chevron1" loCatId="process" qsTypeId="urn:microsoft.com/office/officeart/2005/8/quickstyle/simple3" qsCatId="simple" csTypeId="urn:microsoft.com/office/officeart/2005/8/colors/accent0_2" csCatId="mainScheme" phldr="1"/>
      <dgm:spPr/>
    </dgm:pt>
    <dgm:pt modelId="{EEB69EBC-E5DD-4F4B-979C-7D648E1E0A88}">
      <dgm:prSet phldrT="[Texto]"/>
      <dgm:spPr/>
      <dgm:t>
        <a:bodyPr/>
        <a:lstStyle/>
        <a:p>
          <a:r>
            <a:rPr lang="es-ES"/>
            <a:t>Vía aérea </a:t>
          </a:r>
          <a:endParaRPr lang="es-ES" dirty="0"/>
        </a:p>
      </dgm:t>
    </dgm:pt>
    <dgm:pt modelId="{DEC897C2-E643-4464-AAE6-CB3CFA2A3F31}" type="parTrans" cxnId="{3E18F898-C59C-4801-ABBD-6A1FCA122D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6FFA30-FE27-4E99-A31B-EBA8A90B6B83}" type="sibTrans" cxnId="{3E18F898-C59C-4801-ABBD-6A1FCA122D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A97C6E-D3BC-4109-BF40-C9B8825AE6C3}">
      <dgm:prSet phldrT="[Texto]"/>
      <dgm:spPr/>
      <dgm:t>
        <a:bodyPr/>
        <a:lstStyle/>
        <a:p>
          <a:r>
            <a:rPr lang="es-EC" dirty="0"/>
            <a:t>Aeropuerto Internacional de Malpensa (MXP) </a:t>
          </a:r>
          <a:endParaRPr lang="es-ES" dirty="0"/>
        </a:p>
      </dgm:t>
    </dgm:pt>
    <dgm:pt modelId="{68317370-196F-4E86-AB8A-31ACA41F559F}" type="parTrans" cxnId="{5F2C6E66-2B71-4B1D-8188-812582B1D4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04F688-DF84-42AC-8EEF-988DFC3A77BF}" type="sibTrans" cxnId="{5F2C6E66-2B71-4B1D-8188-812582B1D4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2EBD28-A763-4A9A-9201-7344E96B7BDF}">
      <dgm:prSet phldrT="[Texto]"/>
      <dgm:spPr/>
      <dgm:t>
        <a:bodyPr/>
        <a:lstStyle/>
        <a:p>
          <a:r>
            <a:rPr lang="es-ES" dirty="0"/>
            <a:t>Recibió 36% de las exportaciones ecuatorianas </a:t>
          </a:r>
        </a:p>
      </dgm:t>
    </dgm:pt>
    <dgm:pt modelId="{A4A13B18-8E6B-49C9-83DF-64BB262A23DB}" type="parTrans" cxnId="{9EBC31EE-102E-4FAE-A481-4C103EDA28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822F9A-CFD8-4EE1-8A17-AF5E6B3065AF}" type="sibTrans" cxnId="{9EBC31EE-102E-4FAE-A481-4C103EDA28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0D8350-3C3A-4042-8D03-98FC477D884C}" type="pres">
      <dgm:prSet presAssocID="{C2185CAE-A868-4653-A3E5-0F8147FC74DA}" presName="Name0" presStyleCnt="0">
        <dgm:presLayoutVars>
          <dgm:dir/>
          <dgm:animLvl val="lvl"/>
          <dgm:resizeHandles val="exact"/>
        </dgm:presLayoutVars>
      </dgm:prSet>
      <dgm:spPr/>
    </dgm:pt>
    <dgm:pt modelId="{A88E987C-92F6-424F-B00E-0FE060543BAB}" type="pres">
      <dgm:prSet presAssocID="{EEB69EBC-E5DD-4F4B-979C-7D648E1E0A8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370077-623A-4712-8D11-8374DAA6F767}" type="pres">
      <dgm:prSet presAssocID="{1B6FFA30-FE27-4E99-A31B-EBA8A90B6B83}" presName="parTxOnlySpace" presStyleCnt="0"/>
      <dgm:spPr/>
    </dgm:pt>
    <dgm:pt modelId="{049DD237-180F-47D1-9990-F94DC1E6D60B}" type="pres">
      <dgm:prSet presAssocID="{40A97C6E-D3BC-4109-BF40-C9B8825AE6C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0FC933-F816-4E06-AD81-EA3F2467FC1D}" type="pres">
      <dgm:prSet presAssocID="{E004F688-DF84-42AC-8EEF-988DFC3A77BF}" presName="parTxOnlySpace" presStyleCnt="0"/>
      <dgm:spPr/>
    </dgm:pt>
    <dgm:pt modelId="{6A43AACA-8BEB-4885-9371-EDE831CFB40C}" type="pres">
      <dgm:prSet presAssocID="{E42EBD28-A763-4A9A-9201-7344E96B7BD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2C6E66-2B71-4B1D-8188-812582B1D422}" srcId="{C2185CAE-A868-4653-A3E5-0F8147FC74DA}" destId="{40A97C6E-D3BC-4109-BF40-C9B8825AE6C3}" srcOrd="1" destOrd="0" parTransId="{68317370-196F-4E86-AB8A-31ACA41F559F}" sibTransId="{E004F688-DF84-42AC-8EEF-988DFC3A77BF}"/>
    <dgm:cxn modelId="{FB38C720-EBF1-42F8-806C-A321F163F97D}" type="presOf" srcId="{C2185CAE-A868-4653-A3E5-0F8147FC74DA}" destId="{170D8350-3C3A-4042-8D03-98FC477D884C}" srcOrd="0" destOrd="0" presId="urn:microsoft.com/office/officeart/2005/8/layout/chevron1"/>
    <dgm:cxn modelId="{0900B687-BDD4-4259-864C-8BC460B2C4A5}" type="presOf" srcId="{EEB69EBC-E5DD-4F4B-979C-7D648E1E0A88}" destId="{A88E987C-92F6-424F-B00E-0FE060543BAB}" srcOrd="0" destOrd="0" presId="urn:microsoft.com/office/officeart/2005/8/layout/chevron1"/>
    <dgm:cxn modelId="{DAAD6A80-9DB4-4745-A047-6FD4622C0C33}" type="presOf" srcId="{E42EBD28-A763-4A9A-9201-7344E96B7BDF}" destId="{6A43AACA-8BEB-4885-9371-EDE831CFB40C}" srcOrd="0" destOrd="0" presId="urn:microsoft.com/office/officeart/2005/8/layout/chevron1"/>
    <dgm:cxn modelId="{F8EFFCEC-C962-49A3-9EE5-E24DAA0074A6}" type="presOf" srcId="{40A97C6E-D3BC-4109-BF40-C9B8825AE6C3}" destId="{049DD237-180F-47D1-9990-F94DC1E6D60B}" srcOrd="0" destOrd="0" presId="urn:microsoft.com/office/officeart/2005/8/layout/chevron1"/>
    <dgm:cxn modelId="{9EBC31EE-102E-4FAE-A481-4C103EDA2850}" srcId="{C2185CAE-A868-4653-A3E5-0F8147FC74DA}" destId="{E42EBD28-A763-4A9A-9201-7344E96B7BDF}" srcOrd="2" destOrd="0" parTransId="{A4A13B18-8E6B-49C9-83DF-64BB262A23DB}" sibTransId="{95822F9A-CFD8-4EE1-8A17-AF5E6B3065AF}"/>
    <dgm:cxn modelId="{3E18F898-C59C-4801-ABBD-6A1FCA122D77}" srcId="{C2185CAE-A868-4653-A3E5-0F8147FC74DA}" destId="{EEB69EBC-E5DD-4F4B-979C-7D648E1E0A88}" srcOrd="0" destOrd="0" parTransId="{DEC897C2-E643-4464-AAE6-CB3CFA2A3F31}" sibTransId="{1B6FFA30-FE27-4E99-A31B-EBA8A90B6B83}"/>
    <dgm:cxn modelId="{56344A2E-5E97-4308-9529-0F5B0AE0D637}" type="presParOf" srcId="{170D8350-3C3A-4042-8D03-98FC477D884C}" destId="{A88E987C-92F6-424F-B00E-0FE060543BAB}" srcOrd="0" destOrd="0" presId="urn:microsoft.com/office/officeart/2005/8/layout/chevron1"/>
    <dgm:cxn modelId="{E7951127-1695-4409-9F7D-0C0161402C82}" type="presParOf" srcId="{170D8350-3C3A-4042-8D03-98FC477D884C}" destId="{BE370077-623A-4712-8D11-8374DAA6F767}" srcOrd="1" destOrd="0" presId="urn:microsoft.com/office/officeart/2005/8/layout/chevron1"/>
    <dgm:cxn modelId="{7A1EAE9D-CC02-4A0B-BC2B-CC1740275A8C}" type="presParOf" srcId="{170D8350-3C3A-4042-8D03-98FC477D884C}" destId="{049DD237-180F-47D1-9990-F94DC1E6D60B}" srcOrd="2" destOrd="0" presId="urn:microsoft.com/office/officeart/2005/8/layout/chevron1"/>
    <dgm:cxn modelId="{E13DEF5D-D934-4666-BD6A-78323842488A}" type="presParOf" srcId="{170D8350-3C3A-4042-8D03-98FC477D884C}" destId="{DA0FC933-F816-4E06-AD81-EA3F2467FC1D}" srcOrd="3" destOrd="0" presId="urn:microsoft.com/office/officeart/2005/8/layout/chevron1"/>
    <dgm:cxn modelId="{BA9AE335-E85C-4A90-AD29-E031901ECE9D}" type="presParOf" srcId="{170D8350-3C3A-4042-8D03-98FC477D884C}" destId="{6A43AACA-8BEB-4885-9371-EDE831CFB40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2D4C48-7185-4F12-93B0-599F8C7F18B2}" type="doc">
      <dgm:prSet loTypeId="urn:microsoft.com/office/officeart/2005/8/layout/hierarchy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F0C3A16-313F-4B89-9D4D-E782B4B36523}">
      <dgm:prSet phldrT="[Texto]" custT="1"/>
      <dgm:spPr/>
      <dgm:t>
        <a:bodyPr/>
        <a:lstStyle/>
        <a:p>
          <a:r>
            <a:rPr lang="es-ES" sz="2400" dirty="0">
              <a:latin typeface="Franklin Gothic Book" panose="020B0503020102020204" pitchFamily="34" charset="0"/>
            </a:rPr>
            <a:t>Analizar el acuerdo de la CAN y los efectos de la internacionalización aceite de palma africana desde ecuador a Colombia durante el periodo 2013 – 2017</a:t>
          </a:r>
          <a:endParaRPr lang="en-US" sz="2400" dirty="0">
            <a:latin typeface="Franklin Gothic Book" panose="020B0503020102020204" pitchFamily="34" charset="0"/>
          </a:endParaRPr>
        </a:p>
      </dgm:t>
    </dgm:pt>
    <dgm:pt modelId="{7A57F9AB-8956-4331-A358-15509BF23727}" type="parTrans" cxnId="{A230347B-BAC1-4807-A80C-B831BC3EC113}">
      <dgm:prSet/>
      <dgm:spPr/>
      <dgm:t>
        <a:bodyPr/>
        <a:lstStyle/>
        <a:p>
          <a:endParaRPr lang="en-US"/>
        </a:p>
      </dgm:t>
    </dgm:pt>
    <dgm:pt modelId="{1E7A17E0-F07A-4393-9DF8-339216A79D71}" type="sibTrans" cxnId="{A230347B-BAC1-4807-A80C-B831BC3EC113}">
      <dgm:prSet/>
      <dgm:spPr/>
      <dgm:t>
        <a:bodyPr/>
        <a:lstStyle/>
        <a:p>
          <a:endParaRPr lang="en-US"/>
        </a:p>
      </dgm:t>
    </dgm:pt>
    <dgm:pt modelId="{7AB3C45E-A280-459C-B048-6AB0C16F6A7F}">
      <dgm:prSet phldrT="[Texto]" custT="1"/>
      <dgm:spPr/>
      <dgm:t>
        <a:bodyPr/>
        <a:lstStyle/>
        <a:p>
          <a:r>
            <a:rPr lang="es-ES" sz="1600">
              <a:latin typeface="Franklin Gothic Book" panose="020B0503020102020204" pitchFamily="34" charset="0"/>
            </a:rPr>
            <a:t>Analizar los  parámetros del Acuerdo de la Comunidad Andina</a:t>
          </a:r>
          <a:endParaRPr lang="es-ES" sz="1600" dirty="0">
            <a:latin typeface="Franklin Gothic Book" panose="020B0503020102020204" pitchFamily="34" charset="0"/>
          </a:endParaRPr>
        </a:p>
      </dgm:t>
    </dgm:pt>
    <dgm:pt modelId="{218941ED-D3A9-48ED-AAB8-1346C990372D}" type="parTrans" cxnId="{9CE5B738-DA7A-4033-AABB-CE6104C0B3F3}">
      <dgm:prSet/>
      <dgm:spPr/>
      <dgm:t>
        <a:bodyPr/>
        <a:lstStyle/>
        <a:p>
          <a:endParaRPr lang="en-US"/>
        </a:p>
      </dgm:t>
    </dgm:pt>
    <dgm:pt modelId="{2CD982BD-FC4C-40A4-9140-E0D1629B5946}" type="sibTrans" cxnId="{9CE5B738-DA7A-4033-AABB-CE6104C0B3F3}">
      <dgm:prSet/>
      <dgm:spPr/>
      <dgm:t>
        <a:bodyPr/>
        <a:lstStyle/>
        <a:p>
          <a:endParaRPr lang="en-US"/>
        </a:p>
      </dgm:t>
    </dgm:pt>
    <dgm:pt modelId="{D8877AE3-5816-4C39-9D48-BE5B00333321}">
      <dgm:prSet phldrT="[Texto]" custT="1"/>
      <dgm:spPr/>
      <dgm:t>
        <a:bodyPr/>
        <a:lstStyle/>
        <a:p>
          <a:r>
            <a:rPr lang="es-ES" sz="1600">
              <a:latin typeface="Franklin Gothic Book" panose="020B0503020102020204" pitchFamily="34" charset="0"/>
            </a:rPr>
            <a:t>Determinar la relación comercial entre Ecuador y Colombia</a:t>
          </a:r>
          <a:endParaRPr lang="es-ES" sz="1600" dirty="0">
            <a:latin typeface="Franklin Gothic Book" panose="020B0503020102020204" pitchFamily="34" charset="0"/>
          </a:endParaRPr>
        </a:p>
      </dgm:t>
    </dgm:pt>
    <dgm:pt modelId="{84A5A829-1B30-4FB0-9472-64D389C991B1}" type="parTrans" cxnId="{6971311D-D4E5-4552-BB37-D40155587691}">
      <dgm:prSet/>
      <dgm:spPr/>
      <dgm:t>
        <a:bodyPr/>
        <a:lstStyle/>
        <a:p>
          <a:endParaRPr lang="en-US"/>
        </a:p>
      </dgm:t>
    </dgm:pt>
    <dgm:pt modelId="{3F2BD9C4-A458-46ED-8954-4B46DB8F2641}" type="sibTrans" cxnId="{6971311D-D4E5-4552-BB37-D40155587691}">
      <dgm:prSet/>
      <dgm:spPr/>
      <dgm:t>
        <a:bodyPr/>
        <a:lstStyle/>
        <a:p>
          <a:endParaRPr lang="en-US"/>
        </a:p>
      </dgm:t>
    </dgm:pt>
    <dgm:pt modelId="{529BFC2B-9A65-4546-B369-8561DEAAFC87}">
      <dgm:prSet phldrT="[Texto]" custT="1"/>
      <dgm:spPr/>
      <dgm:t>
        <a:bodyPr/>
        <a:lstStyle/>
        <a:p>
          <a:r>
            <a:rPr lang="es-ES" sz="1500">
              <a:latin typeface="Franklin Gothic Book" panose="020B0503020102020204" pitchFamily="34" charset="0"/>
            </a:rPr>
            <a:t>Evaluar las exportaciones ecuatorianas bajo ninguna política comercial</a:t>
          </a:r>
          <a:endParaRPr lang="es-ES" sz="1500" dirty="0">
            <a:latin typeface="Franklin Gothic Book" panose="020B0503020102020204" pitchFamily="34" charset="0"/>
          </a:endParaRPr>
        </a:p>
      </dgm:t>
    </dgm:pt>
    <dgm:pt modelId="{A90DE8D2-59EC-4E35-B095-65F5E2E05ACA}" type="parTrans" cxnId="{1F47C9CD-7C7B-4E74-B849-994F9411BDDC}">
      <dgm:prSet/>
      <dgm:spPr/>
      <dgm:t>
        <a:bodyPr/>
        <a:lstStyle/>
        <a:p>
          <a:endParaRPr lang="en-US"/>
        </a:p>
      </dgm:t>
    </dgm:pt>
    <dgm:pt modelId="{302BD135-23FF-43DC-A15E-A72367B480C2}" type="sibTrans" cxnId="{1F47C9CD-7C7B-4E74-B849-994F9411BDDC}">
      <dgm:prSet/>
      <dgm:spPr/>
      <dgm:t>
        <a:bodyPr/>
        <a:lstStyle/>
        <a:p>
          <a:endParaRPr lang="en-US"/>
        </a:p>
      </dgm:t>
    </dgm:pt>
    <dgm:pt modelId="{46297EBF-9BF2-44AF-9315-90CBEA61EAAD}">
      <dgm:prSet/>
      <dgm:spPr/>
      <dgm:t>
        <a:bodyPr/>
        <a:lstStyle/>
        <a:p>
          <a:r>
            <a:rPr lang="es-ES">
              <a:latin typeface="Franklin Gothic Book" panose="020B0503020102020204" pitchFamily="34" charset="0"/>
            </a:rPr>
            <a:t>Identificar las ventajas y desventajas</a:t>
          </a:r>
          <a:endParaRPr lang="en-US" dirty="0">
            <a:latin typeface="Franklin Gothic Book" panose="020B0503020102020204" pitchFamily="34" charset="0"/>
          </a:endParaRPr>
        </a:p>
      </dgm:t>
    </dgm:pt>
    <dgm:pt modelId="{74C2D822-87DF-4304-AAEE-E5ADF79ACFC5}" type="parTrans" cxnId="{BE2186EF-00E1-44C0-9AF7-CB0E315D335D}">
      <dgm:prSet/>
      <dgm:spPr/>
      <dgm:t>
        <a:bodyPr/>
        <a:lstStyle/>
        <a:p>
          <a:endParaRPr lang="en-US"/>
        </a:p>
      </dgm:t>
    </dgm:pt>
    <dgm:pt modelId="{D2D09E9F-325E-432C-9A87-3598DC5FE02E}" type="sibTrans" cxnId="{BE2186EF-00E1-44C0-9AF7-CB0E315D335D}">
      <dgm:prSet/>
      <dgm:spPr/>
      <dgm:t>
        <a:bodyPr/>
        <a:lstStyle/>
        <a:p>
          <a:endParaRPr lang="en-US"/>
        </a:p>
      </dgm:t>
    </dgm:pt>
    <dgm:pt modelId="{B9ACFA1D-4B30-48D5-B3D5-99D48DDA95B9}" type="pres">
      <dgm:prSet presAssocID="{862D4C48-7185-4F12-93B0-599F8C7F18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9A07DA7-56C6-4356-B87D-104661EE3866}" type="pres">
      <dgm:prSet presAssocID="{0F0C3A16-313F-4B89-9D4D-E782B4B36523}" presName="vertOne" presStyleCnt="0"/>
      <dgm:spPr/>
    </dgm:pt>
    <dgm:pt modelId="{2F142339-7CC6-48C6-9B09-CFA23054D73A}" type="pres">
      <dgm:prSet presAssocID="{0F0C3A16-313F-4B89-9D4D-E782B4B3652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1709FFC-759B-432A-86B5-056795717945}" type="pres">
      <dgm:prSet presAssocID="{0F0C3A16-313F-4B89-9D4D-E782B4B36523}" presName="parTransOne" presStyleCnt="0"/>
      <dgm:spPr/>
    </dgm:pt>
    <dgm:pt modelId="{68D413ED-784D-45E4-9A27-271F941DDA43}" type="pres">
      <dgm:prSet presAssocID="{0F0C3A16-313F-4B89-9D4D-E782B4B36523}" presName="horzOne" presStyleCnt="0"/>
      <dgm:spPr/>
    </dgm:pt>
    <dgm:pt modelId="{39841CC9-4B80-4470-80E3-D1393D15B3B1}" type="pres">
      <dgm:prSet presAssocID="{7AB3C45E-A280-459C-B048-6AB0C16F6A7F}" presName="vertTwo" presStyleCnt="0"/>
      <dgm:spPr/>
    </dgm:pt>
    <dgm:pt modelId="{790A41FA-BA71-4767-9C1F-E9D94E40FC2D}" type="pres">
      <dgm:prSet presAssocID="{7AB3C45E-A280-459C-B048-6AB0C16F6A7F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A4D3217-DDAA-4448-84EB-E07746A5EBA4}" type="pres">
      <dgm:prSet presAssocID="{7AB3C45E-A280-459C-B048-6AB0C16F6A7F}" presName="horzTwo" presStyleCnt="0"/>
      <dgm:spPr/>
    </dgm:pt>
    <dgm:pt modelId="{A6ACCDDD-DBE7-4FAB-A94D-996E77473BAD}" type="pres">
      <dgm:prSet presAssocID="{2CD982BD-FC4C-40A4-9140-E0D1629B5946}" presName="sibSpaceTwo" presStyleCnt="0"/>
      <dgm:spPr/>
    </dgm:pt>
    <dgm:pt modelId="{83BBACEB-5EE7-4223-87B3-ED0337819DD4}" type="pres">
      <dgm:prSet presAssocID="{D8877AE3-5816-4C39-9D48-BE5B00333321}" presName="vertTwo" presStyleCnt="0"/>
      <dgm:spPr/>
    </dgm:pt>
    <dgm:pt modelId="{A7A03049-30BE-4774-B06A-0F99F757B81C}" type="pres">
      <dgm:prSet presAssocID="{D8877AE3-5816-4C39-9D48-BE5B0033332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A782676-F71E-427E-AB41-1658F4CDA252}" type="pres">
      <dgm:prSet presAssocID="{D8877AE3-5816-4C39-9D48-BE5B00333321}" presName="horzTwo" presStyleCnt="0"/>
      <dgm:spPr/>
    </dgm:pt>
    <dgm:pt modelId="{E92E8F3A-2D40-4F2E-B65C-CF93DC238C86}" type="pres">
      <dgm:prSet presAssocID="{3F2BD9C4-A458-46ED-8954-4B46DB8F2641}" presName="sibSpaceTwo" presStyleCnt="0"/>
      <dgm:spPr/>
    </dgm:pt>
    <dgm:pt modelId="{53450B03-8869-4717-AEB6-874C11E9C45E}" type="pres">
      <dgm:prSet presAssocID="{529BFC2B-9A65-4546-B369-8561DEAAFC87}" presName="vertTwo" presStyleCnt="0"/>
      <dgm:spPr/>
    </dgm:pt>
    <dgm:pt modelId="{713ECB11-7EFF-4D6E-9AD1-5EFD62AF45C9}" type="pres">
      <dgm:prSet presAssocID="{529BFC2B-9A65-4546-B369-8561DEAAFC87}" presName="txTwo" presStyleLbl="node2" presStyleIdx="2" presStyleCnt="4" custScaleX="11285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AF62F8D-DE86-48EF-873E-3F2FB5CA93F1}" type="pres">
      <dgm:prSet presAssocID="{529BFC2B-9A65-4546-B369-8561DEAAFC87}" presName="horzTwo" presStyleCnt="0"/>
      <dgm:spPr/>
    </dgm:pt>
    <dgm:pt modelId="{DBDE0F15-BB3C-440A-A02C-5E6BC990A35B}" type="pres">
      <dgm:prSet presAssocID="{302BD135-23FF-43DC-A15E-A72367B480C2}" presName="sibSpaceTwo" presStyleCnt="0"/>
      <dgm:spPr/>
    </dgm:pt>
    <dgm:pt modelId="{37D20A70-A11B-41AB-BF92-11D0459A36DD}" type="pres">
      <dgm:prSet presAssocID="{46297EBF-9BF2-44AF-9315-90CBEA61EAAD}" presName="vertTwo" presStyleCnt="0"/>
      <dgm:spPr/>
    </dgm:pt>
    <dgm:pt modelId="{C25B3296-C91A-4D72-B56F-F8E48602DDDB}" type="pres">
      <dgm:prSet presAssocID="{46297EBF-9BF2-44AF-9315-90CBEA61EAAD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E8D8B88-9234-4338-9CBF-FDEEF9541A76}" type="pres">
      <dgm:prSet presAssocID="{46297EBF-9BF2-44AF-9315-90CBEA61EAAD}" presName="horzTwo" presStyleCnt="0"/>
      <dgm:spPr/>
    </dgm:pt>
  </dgm:ptLst>
  <dgm:cxnLst>
    <dgm:cxn modelId="{D35E4ED0-108F-4F0A-9A1E-9965D2B0A836}" type="presOf" srcId="{862D4C48-7185-4F12-93B0-599F8C7F18B2}" destId="{B9ACFA1D-4B30-48D5-B3D5-99D48DDA95B9}" srcOrd="0" destOrd="0" presId="urn:microsoft.com/office/officeart/2005/8/layout/hierarchy4"/>
    <dgm:cxn modelId="{EFD49278-BCA7-4F2F-AADF-04AB2E5779D2}" type="presOf" srcId="{529BFC2B-9A65-4546-B369-8561DEAAFC87}" destId="{713ECB11-7EFF-4D6E-9AD1-5EFD62AF45C9}" srcOrd="0" destOrd="0" presId="urn:microsoft.com/office/officeart/2005/8/layout/hierarchy4"/>
    <dgm:cxn modelId="{A690C4BE-5C1E-4A96-98D4-6F3ADE6CC117}" type="presOf" srcId="{46297EBF-9BF2-44AF-9315-90CBEA61EAAD}" destId="{C25B3296-C91A-4D72-B56F-F8E48602DDDB}" srcOrd="0" destOrd="0" presId="urn:microsoft.com/office/officeart/2005/8/layout/hierarchy4"/>
    <dgm:cxn modelId="{9CE5B738-DA7A-4033-AABB-CE6104C0B3F3}" srcId="{0F0C3A16-313F-4B89-9D4D-E782B4B36523}" destId="{7AB3C45E-A280-459C-B048-6AB0C16F6A7F}" srcOrd="0" destOrd="0" parTransId="{218941ED-D3A9-48ED-AAB8-1346C990372D}" sibTransId="{2CD982BD-FC4C-40A4-9140-E0D1629B5946}"/>
    <dgm:cxn modelId="{1ECBF68C-F3C5-4823-ACBA-2B283F3A2C16}" type="presOf" srcId="{D8877AE3-5816-4C39-9D48-BE5B00333321}" destId="{A7A03049-30BE-4774-B06A-0F99F757B81C}" srcOrd="0" destOrd="0" presId="urn:microsoft.com/office/officeart/2005/8/layout/hierarchy4"/>
    <dgm:cxn modelId="{14BC03C9-CCA4-4F41-923B-FCC569572C91}" type="presOf" srcId="{7AB3C45E-A280-459C-B048-6AB0C16F6A7F}" destId="{790A41FA-BA71-4767-9C1F-E9D94E40FC2D}" srcOrd="0" destOrd="0" presId="urn:microsoft.com/office/officeart/2005/8/layout/hierarchy4"/>
    <dgm:cxn modelId="{0F82FF4E-CD5D-499E-931A-F8BD880E1758}" type="presOf" srcId="{0F0C3A16-313F-4B89-9D4D-E782B4B36523}" destId="{2F142339-7CC6-48C6-9B09-CFA23054D73A}" srcOrd="0" destOrd="0" presId="urn:microsoft.com/office/officeart/2005/8/layout/hierarchy4"/>
    <dgm:cxn modelId="{A230347B-BAC1-4807-A80C-B831BC3EC113}" srcId="{862D4C48-7185-4F12-93B0-599F8C7F18B2}" destId="{0F0C3A16-313F-4B89-9D4D-E782B4B36523}" srcOrd="0" destOrd="0" parTransId="{7A57F9AB-8956-4331-A358-15509BF23727}" sibTransId="{1E7A17E0-F07A-4393-9DF8-339216A79D71}"/>
    <dgm:cxn modelId="{6971311D-D4E5-4552-BB37-D40155587691}" srcId="{0F0C3A16-313F-4B89-9D4D-E782B4B36523}" destId="{D8877AE3-5816-4C39-9D48-BE5B00333321}" srcOrd="1" destOrd="0" parTransId="{84A5A829-1B30-4FB0-9472-64D389C991B1}" sibTransId="{3F2BD9C4-A458-46ED-8954-4B46DB8F2641}"/>
    <dgm:cxn modelId="{BE2186EF-00E1-44C0-9AF7-CB0E315D335D}" srcId="{0F0C3A16-313F-4B89-9D4D-E782B4B36523}" destId="{46297EBF-9BF2-44AF-9315-90CBEA61EAAD}" srcOrd="3" destOrd="0" parTransId="{74C2D822-87DF-4304-AAEE-E5ADF79ACFC5}" sibTransId="{D2D09E9F-325E-432C-9A87-3598DC5FE02E}"/>
    <dgm:cxn modelId="{1F47C9CD-7C7B-4E74-B849-994F9411BDDC}" srcId="{0F0C3A16-313F-4B89-9D4D-E782B4B36523}" destId="{529BFC2B-9A65-4546-B369-8561DEAAFC87}" srcOrd="2" destOrd="0" parTransId="{A90DE8D2-59EC-4E35-B095-65F5E2E05ACA}" sibTransId="{302BD135-23FF-43DC-A15E-A72367B480C2}"/>
    <dgm:cxn modelId="{3FBE4F16-95FF-4FCD-B662-3C9B09242B59}" type="presParOf" srcId="{B9ACFA1D-4B30-48D5-B3D5-99D48DDA95B9}" destId="{F9A07DA7-56C6-4356-B87D-104661EE3866}" srcOrd="0" destOrd="0" presId="urn:microsoft.com/office/officeart/2005/8/layout/hierarchy4"/>
    <dgm:cxn modelId="{8D058BB8-2A66-4A42-819F-535E6107ECE0}" type="presParOf" srcId="{F9A07DA7-56C6-4356-B87D-104661EE3866}" destId="{2F142339-7CC6-48C6-9B09-CFA23054D73A}" srcOrd="0" destOrd="0" presId="urn:microsoft.com/office/officeart/2005/8/layout/hierarchy4"/>
    <dgm:cxn modelId="{2A3122F1-59FC-4C24-934C-5E793AAFAF7E}" type="presParOf" srcId="{F9A07DA7-56C6-4356-B87D-104661EE3866}" destId="{41709FFC-759B-432A-86B5-056795717945}" srcOrd="1" destOrd="0" presId="urn:microsoft.com/office/officeart/2005/8/layout/hierarchy4"/>
    <dgm:cxn modelId="{03E0A668-1BE0-4ED7-8268-698120DF2432}" type="presParOf" srcId="{F9A07DA7-56C6-4356-B87D-104661EE3866}" destId="{68D413ED-784D-45E4-9A27-271F941DDA43}" srcOrd="2" destOrd="0" presId="urn:microsoft.com/office/officeart/2005/8/layout/hierarchy4"/>
    <dgm:cxn modelId="{199ADBF1-CF58-4C08-8DCE-96E77F17B48A}" type="presParOf" srcId="{68D413ED-784D-45E4-9A27-271F941DDA43}" destId="{39841CC9-4B80-4470-80E3-D1393D15B3B1}" srcOrd="0" destOrd="0" presId="urn:microsoft.com/office/officeart/2005/8/layout/hierarchy4"/>
    <dgm:cxn modelId="{7644C009-80E6-4CB0-A959-E40D0C0E3A45}" type="presParOf" srcId="{39841CC9-4B80-4470-80E3-D1393D15B3B1}" destId="{790A41FA-BA71-4767-9C1F-E9D94E40FC2D}" srcOrd="0" destOrd="0" presId="urn:microsoft.com/office/officeart/2005/8/layout/hierarchy4"/>
    <dgm:cxn modelId="{5F32ABF9-EF76-4027-80CE-45F5C4D316C3}" type="presParOf" srcId="{39841CC9-4B80-4470-80E3-D1393D15B3B1}" destId="{5A4D3217-DDAA-4448-84EB-E07746A5EBA4}" srcOrd="1" destOrd="0" presId="urn:microsoft.com/office/officeart/2005/8/layout/hierarchy4"/>
    <dgm:cxn modelId="{FEF1CAF8-B9A2-470F-8CC7-041B046C0F0F}" type="presParOf" srcId="{68D413ED-784D-45E4-9A27-271F941DDA43}" destId="{A6ACCDDD-DBE7-4FAB-A94D-996E77473BAD}" srcOrd="1" destOrd="0" presId="urn:microsoft.com/office/officeart/2005/8/layout/hierarchy4"/>
    <dgm:cxn modelId="{63757D19-8BA6-479A-B117-7DBC2EAD6A48}" type="presParOf" srcId="{68D413ED-784D-45E4-9A27-271F941DDA43}" destId="{83BBACEB-5EE7-4223-87B3-ED0337819DD4}" srcOrd="2" destOrd="0" presId="urn:microsoft.com/office/officeart/2005/8/layout/hierarchy4"/>
    <dgm:cxn modelId="{57554E89-DFD4-425B-8940-43B96F3D1036}" type="presParOf" srcId="{83BBACEB-5EE7-4223-87B3-ED0337819DD4}" destId="{A7A03049-30BE-4774-B06A-0F99F757B81C}" srcOrd="0" destOrd="0" presId="urn:microsoft.com/office/officeart/2005/8/layout/hierarchy4"/>
    <dgm:cxn modelId="{3A2E47E7-C4F8-4640-BC19-E21FAAC6A02C}" type="presParOf" srcId="{83BBACEB-5EE7-4223-87B3-ED0337819DD4}" destId="{8A782676-F71E-427E-AB41-1658F4CDA252}" srcOrd="1" destOrd="0" presId="urn:microsoft.com/office/officeart/2005/8/layout/hierarchy4"/>
    <dgm:cxn modelId="{317EA0D5-5554-450F-AA1A-26C4C7C28ED6}" type="presParOf" srcId="{68D413ED-784D-45E4-9A27-271F941DDA43}" destId="{E92E8F3A-2D40-4F2E-B65C-CF93DC238C86}" srcOrd="3" destOrd="0" presId="urn:microsoft.com/office/officeart/2005/8/layout/hierarchy4"/>
    <dgm:cxn modelId="{8A9EE30B-A1B0-4E94-9E81-97F88B657EF5}" type="presParOf" srcId="{68D413ED-784D-45E4-9A27-271F941DDA43}" destId="{53450B03-8869-4717-AEB6-874C11E9C45E}" srcOrd="4" destOrd="0" presId="urn:microsoft.com/office/officeart/2005/8/layout/hierarchy4"/>
    <dgm:cxn modelId="{C4CE6EFA-87FE-4601-89DD-2FFE14D9D108}" type="presParOf" srcId="{53450B03-8869-4717-AEB6-874C11E9C45E}" destId="{713ECB11-7EFF-4D6E-9AD1-5EFD62AF45C9}" srcOrd="0" destOrd="0" presId="urn:microsoft.com/office/officeart/2005/8/layout/hierarchy4"/>
    <dgm:cxn modelId="{DA4D089A-9374-4207-AA23-20DFE998BC36}" type="presParOf" srcId="{53450B03-8869-4717-AEB6-874C11E9C45E}" destId="{3AF62F8D-DE86-48EF-873E-3F2FB5CA93F1}" srcOrd="1" destOrd="0" presId="urn:microsoft.com/office/officeart/2005/8/layout/hierarchy4"/>
    <dgm:cxn modelId="{11E2399B-3260-4FAD-97DE-58C0D6002F8D}" type="presParOf" srcId="{68D413ED-784D-45E4-9A27-271F941DDA43}" destId="{DBDE0F15-BB3C-440A-A02C-5E6BC990A35B}" srcOrd="5" destOrd="0" presId="urn:microsoft.com/office/officeart/2005/8/layout/hierarchy4"/>
    <dgm:cxn modelId="{C8E6E3A4-45B4-41E8-A7CE-0CD15524462E}" type="presParOf" srcId="{68D413ED-784D-45E4-9A27-271F941DDA43}" destId="{37D20A70-A11B-41AB-BF92-11D0459A36DD}" srcOrd="6" destOrd="0" presId="urn:microsoft.com/office/officeart/2005/8/layout/hierarchy4"/>
    <dgm:cxn modelId="{B2E08AF7-D197-4044-9FA4-926A02EAD987}" type="presParOf" srcId="{37D20A70-A11B-41AB-BF92-11D0459A36DD}" destId="{C25B3296-C91A-4D72-B56F-F8E48602DDDB}" srcOrd="0" destOrd="0" presId="urn:microsoft.com/office/officeart/2005/8/layout/hierarchy4"/>
    <dgm:cxn modelId="{6E067299-0879-42B5-A5F9-1AF7F6559B95}" type="presParOf" srcId="{37D20A70-A11B-41AB-BF92-11D0459A36DD}" destId="{FE8D8B88-9234-4338-9CBF-FDEEF9541A7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2185CAE-A868-4653-A3E5-0F8147FC74DA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EEB69EBC-E5DD-4F4B-979C-7D648E1E0A88}">
      <dgm:prSet phldrT="[Texto]"/>
      <dgm:spPr/>
      <dgm:t>
        <a:bodyPr/>
        <a:lstStyle/>
        <a:p>
          <a:r>
            <a:rPr lang="es-ES" b="1"/>
            <a:t>Por vía marítima </a:t>
          </a:r>
          <a:r>
            <a:rPr lang="es-ES"/>
            <a:t> </a:t>
          </a:r>
          <a:endParaRPr lang="es-ES" dirty="0"/>
        </a:p>
      </dgm:t>
    </dgm:pt>
    <dgm:pt modelId="{DEC897C2-E643-4464-AAE6-CB3CFA2A3F31}" type="parTrans" cxnId="{3E18F898-C59C-4801-ABBD-6A1FCA122D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6FFA30-FE27-4E99-A31B-EBA8A90B6B83}" type="sibTrans" cxnId="{3E18F898-C59C-4801-ABBD-6A1FCA122D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A97C6E-D3BC-4109-BF40-C9B8825AE6C3}">
      <dgm:prSet phldrT="[Texto]"/>
      <dgm:spPr/>
      <dgm:t>
        <a:bodyPr/>
        <a:lstStyle/>
        <a:p>
          <a:r>
            <a:rPr lang="es-ES"/>
            <a:t>El Puerto de Ravenna </a:t>
          </a:r>
          <a:endParaRPr lang="es-ES" dirty="0"/>
        </a:p>
      </dgm:t>
    </dgm:pt>
    <dgm:pt modelId="{68317370-196F-4E86-AB8A-31ACA41F559F}" type="parTrans" cxnId="{5F2C6E66-2B71-4B1D-8188-812582B1D4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04F688-DF84-42AC-8EEF-988DFC3A77BF}" type="sibTrans" cxnId="{5F2C6E66-2B71-4B1D-8188-812582B1D4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2EBD28-A763-4A9A-9201-7344E96B7BDF}">
      <dgm:prSet phldrT="[Texto]"/>
      <dgm:spPr/>
      <dgm:t>
        <a:bodyPr/>
        <a:lstStyle/>
        <a:p>
          <a:r>
            <a:rPr lang="es-ES" dirty="0"/>
            <a:t>Terminal multimodal</a:t>
          </a:r>
        </a:p>
      </dgm:t>
    </dgm:pt>
    <dgm:pt modelId="{A4A13B18-8E6B-49C9-83DF-64BB262A23DB}" type="parTrans" cxnId="{9EBC31EE-102E-4FAE-A481-4C103EDA28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822F9A-CFD8-4EE1-8A17-AF5E6B3065AF}" type="sibTrans" cxnId="{9EBC31EE-102E-4FAE-A481-4C103EDA28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9FF8F7-22A9-4239-B282-1A08BBD1BBC8}">
      <dgm:prSet/>
      <dgm:spPr/>
      <dgm:t>
        <a:bodyPr/>
        <a:lstStyle/>
        <a:p>
          <a:r>
            <a:rPr lang="es-EC" dirty="0"/>
            <a:t>Tiempo de transito: 21-26 días </a:t>
          </a:r>
          <a:endParaRPr lang="en-US" dirty="0"/>
        </a:p>
      </dgm:t>
    </dgm:pt>
    <dgm:pt modelId="{E3ED6DEA-1C91-435B-B4BB-FCEF426442A8}" type="parTrans" cxnId="{9457E7D4-2446-4692-B4A5-BF2921981B25}">
      <dgm:prSet/>
      <dgm:spPr/>
      <dgm:t>
        <a:bodyPr/>
        <a:lstStyle/>
        <a:p>
          <a:endParaRPr lang="en-US"/>
        </a:p>
      </dgm:t>
    </dgm:pt>
    <dgm:pt modelId="{56BA6166-60D6-40CF-BE0D-6DDD97A355DA}" type="sibTrans" cxnId="{9457E7D4-2446-4692-B4A5-BF2921981B25}">
      <dgm:prSet/>
      <dgm:spPr/>
      <dgm:t>
        <a:bodyPr/>
        <a:lstStyle/>
        <a:p>
          <a:endParaRPr lang="en-US"/>
        </a:p>
      </dgm:t>
    </dgm:pt>
    <dgm:pt modelId="{170D8350-3C3A-4042-8D03-98FC477D884C}" type="pres">
      <dgm:prSet presAssocID="{C2185CAE-A868-4653-A3E5-0F8147FC74DA}" presName="Name0" presStyleCnt="0">
        <dgm:presLayoutVars>
          <dgm:dir/>
          <dgm:animLvl val="lvl"/>
          <dgm:resizeHandles val="exact"/>
        </dgm:presLayoutVars>
      </dgm:prSet>
      <dgm:spPr/>
    </dgm:pt>
    <dgm:pt modelId="{A88E987C-92F6-424F-B00E-0FE060543BAB}" type="pres">
      <dgm:prSet presAssocID="{EEB69EBC-E5DD-4F4B-979C-7D648E1E0A8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370077-623A-4712-8D11-8374DAA6F767}" type="pres">
      <dgm:prSet presAssocID="{1B6FFA30-FE27-4E99-A31B-EBA8A90B6B83}" presName="parTxOnlySpace" presStyleCnt="0"/>
      <dgm:spPr/>
    </dgm:pt>
    <dgm:pt modelId="{049DD237-180F-47D1-9990-F94DC1E6D60B}" type="pres">
      <dgm:prSet presAssocID="{40A97C6E-D3BC-4109-BF40-C9B8825AE6C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0FC933-F816-4E06-AD81-EA3F2467FC1D}" type="pres">
      <dgm:prSet presAssocID="{E004F688-DF84-42AC-8EEF-988DFC3A77BF}" presName="parTxOnlySpace" presStyleCnt="0"/>
      <dgm:spPr/>
    </dgm:pt>
    <dgm:pt modelId="{6A43AACA-8BEB-4885-9371-EDE831CFB40C}" type="pres">
      <dgm:prSet presAssocID="{E42EBD28-A763-4A9A-9201-7344E96B7BD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917A87-23A0-4C80-860C-64CBBDD3DC61}" type="pres">
      <dgm:prSet presAssocID="{95822F9A-CFD8-4EE1-8A17-AF5E6B3065AF}" presName="parTxOnlySpace" presStyleCnt="0"/>
      <dgm:spPr/>
    </dgm:pt>
    <dgm:pt modelId="{5B713EF6-15B5-42F2-8FA1-DFD87FCDE690}" type="pres">
      <dgm:prSet presAssocID="{4D9FF8F7-22A9-4239-B282-1A08BBD1BBC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2C6E66-2B71-4B1D-8188-812582B1D422}" srcId="{C2185CAE-A868-4653-A3E5-0F8147FC74DA}" destId="{40A97C6E-D3BC-4109-BF40-C9B8825AE6C3}" srcOrd="1" destOrd="0" parTransId="{68317370-196F-4E86-AB8A-31ACA41F559F}" sibTransId="{E004F688-DF84-42AC-8EEF-988DFC3A77BF}"/>
    <dgm:cxn modelId="{FB38C720-EBF1-42F8-806C-A321F163F97D}" type="presOf" srcId="{C2185CAE-A868-4653-A3E5-0F8147FC74DA}" destId="{170D8350-3C3A-4042-8D03-98FC477D884C}" srcOrd="0" destOrd="0" presId="urn:microsoft.com/office/officeart/2005/8/layout/chevron1"/>
    <dgm:cxn modelId="{0900B687-BDD4-4259-864C-8BC460B2C4A5}" type="presOf" srcId="{EEB69EBC-E5DD-4F4B-979C-7D648E1E0A88}" destId="{A88E987C-92F6-424F-B00E-0FE060543BAB}" srcOrd="0" destOrd="0" presId="urn:microsoft.com/office/officeart/2005/8/layout/chevron1"/>
    <dgm:cxn modelId="{9457E7D4-2446-4692-B4A5-BF2921981B25}" srcId="{C2185CAE-A868-4653-A3E5-0F8147FC74DA}" destId="{4D9FF8F7-22A9-4239-B282-1A08BBD1BBC8}" srcOrd="3" destOrd="0" parTransId="{E3ED6DEA-1C91-435B-B4BB-FCEF426442A8}" sibTransId="{56BA6166-60D6-40CF-BE0D-6DDD97A355DA}"/>
    <dgm:cxn modelId="{DAAD6A80-9DB4-4745-A047-6FD4622C0C33}" type="presOf" srcId="{E42EBD28-A763-4A9A-9201-7344E96B7BDF}" destId="{6A43AACA-8BEB-4885-9371-EDE831CFB40C}" srcOrd="0" destOrd="0" presId="urn:microsoft.com/office/officeart/2005/8/layout/chevron1"/>
    <dgm:cxn modelId="{F8EFFCEC-C962-49A3-9EE5-E24DAA0074A6}" type="presOf" srcId="{40A97C6E-D3BC-4109-BF40-C9B8825AE6C3}" destId="{049DD237-180F-47D1-9990-F94DC1E6D60B}" srcOrd="0" destOrd="0" presId="urn:microsoft.com/office/officeart/2005/8/layout/chevron1"/>
    <dgm:cxn modelId="{9EBC31EE-102E-4FAE-A481-4C103EDA2850}" srcId="{C2185CAE-A868-4653-A3E5-0F8147FC74DA}" destId="{E42EBD28-A763-4A9A-9201-7344E96B7BDF}" srcOrd="2" destOrd="0" parTransId="{A4A13B18-8E6B-49C9-83DF-64BB262A23DB}" sibTransId="{95822F9A-CFD8-4EE1-8A17-AF5E6B3065AF}"/>
    <dgm:cxn modelId="{00FC2331-CB6B-4B36-BC4E-867C11552DBA}" type="presOf" srcId="{4D9FF8F7-22A9-4239-B282-1A08BBD1BBC8}" destId="{5B713EF6-15B5-42F2-8FA1-DFD87FCDE690}" srcOrd="0" destOrd="0" presId="urn:microsoft.com/office/officeart/2005/8/layout/chevron1"/>
    <dgm:cxn modelId="{3E18F898-C59C-4801-ABBD-6A1FCA122D77}" srcId="{C2185CAE-A868-4653-A3E5-0F8147FC74DA}" destId="{EEB69EBC-E5DD-4F4B-979C-7D648E1E0A88}" srcOrd="0" destOrd="0" parTransId="{DEC897C2-E643-4464-AAE6-CB3CFA2A3F31}" sibTransId="{1B6FFA30-FE27-4E99-A31B-EBA8A90B6B83}"/>
    <dgm:cxn modelId="{56344A2E-5E97-4308-9529-0F5B0AE0D637}" type="presParOf" srcId="{170D8350-3C3A-4042-8D03-98FC477D884C}" destId="{A88E987C-92F6-424F-B00E-0FE060543BAB}" srcOrd="0" destOrd="0" presId="urn:microsoft.com/office/officeart/2005/8/layout/chevron1"/>
    <dgm:cxn modelId="{E7951127-1695-4409-9F7D-0C0161402C82}" type="presParOf" srcId="{170D8350-3C3A-4042-8D03-98FC477D884C}" destId="{BE370077-623A-4712-8D11-8374DAA6F767}" srcOrd="1" destOrd="0" presId="urn:microsoft.com/office/officeart/2005/8/layout/chevron1"/>
    <dgm:cxn modelId="{7A1EAE9D-CC02-4A0B-BC2B-CC1740275A8C}" type="presParOf" srcId="{170D8350-3C3A-4042-8D03-98FC477D884C}" destId="{049DD237-180F-47D1-9990-F94DC1E6D60B}" srcOrd="2" destOrd="0" presId="urn:microsoft.com/office/officeart/2005/8/layout/chevron1"/>
    <dgm:cxn modelId="{E13DEF5D-D934-4666-BD6A-78323842488A}" type="presParOf" srcId="{170D8350-3C3A-4042-8D03-98FC477D884C}" destId="{DA0FC933-F816-4E06-AD81-EA3F2467FC1D}" srcOrd="3" destOrd="0" presId="urn:microsoft.com/office/officeart/2005/8/layout/chevron1"/>
    <dgm:cxn modelId="{BA9AE335-E85C-4A90-AD29-E031901ECE9D}" type="presParOf" srcId="{170D8350-3C3A-4042-8D03-98FC477D884C}" destId="{6A43AACA-8BEB-4885-9371-EDE831CFB40C}" srcOrd="4" destOrd="0" presId="urn:microsoft.com/office/officeart/2005/8/layout/chevron1"/>
    <dgm:cxn modelId="{03DDDAC9-6907-407B-AAC6-97BB7E4F640A}" type="presParOf" srcId="{170D8350-3C3A-4042-8D03-98FC477D884C}" destId="{4F917A87-23A0-4C80-860C-64CBBDD3DC61}" srcOrd="5" destOrd="0" presId="urn:microsoft.com/office/officeart/2005/8/layout/chevron1"/>
    <dgm:cxn modelId="{D3F389F5-9B33-40E2-AEE9-BA7B0B3C608E}" type="presParOf" srcId="{170D8350-3C3A-4042-8D03-98FC477D884C}" destId="{5B713EF6-15B5-42F2-8FA1-DFD87FCDE69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F361415-885F-4F9F-841A-B79CCEF2CCD3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993B8C90-74D3-43F1-8C40-DC40802BDBBC}">
      <dgm:prSet phldrT="[Texto]"/>
      <dgm:spPr/>
      <dgm:t>
        <a:bodyPr/>
        <a:lstStyle/>
        <a:p>
          <a:r>
            <a:rPr lang="es-ES" dirty="0"/>
            <a:t>Contenedor 20' seco</a:t>
          </a:r>
        </a:p>
        <a:p>
          <a:r>
            <a:rPr lang="es-ES" dirty="0"/>
            <a:t>$1.500</a:t>
          </a:r>
          <a:endParaRPr lang="en-US" dirty="0"/>
        </a:p>
      </dgm:t>
    </dgm:pt>
    <dgm:pt modelId="{D7F7AAB4-E8DB-405B-9EE5-9FE7F1D6DEA2}" type="parTrans" cxnId="{C316078E-1742-4DCB-94F3-932E36EDA4F9}">
      <dgm:prSet/>
      <dgm:spPr/>
      <dgm:t>
        <a:bodyPr/>
        <a:lstStyle/>
        <a:p>
          <a:endParaRPr lang="en-US"/>
        </a:p>
      </dgm:t>
    </dgm:pt>
    <dgm:pt modelId="{C15345CF-73BC-41FA-AEBA-548592EBBE45}" type="sibTrans" cxnId="{C316078E-1742-4DCB-94F3-932E36EDA4F9}">
      <dgm:prSet/>
      <dgm:spPr/>
      <dgm:t>
        <a:bodyPr/>
        <a:lstStyle/>
        <a:p>
          <a:endParaRPr lang="en-US"/>
        </a:p>
      </dgm:t>
    </dgm:pt>
    <dgm:pt modelId="{71E2259C-6A59-4555-9327-A6B36287EF6A}">
      <dgm:prSet phldrT="[Texto]"/>
      <dgm:spPr/>
      <dgm:t>
        <a:bodyPr/>
        <a:lstStyle/>
        <a:p>
          <a:r>
            <a:rPr lang="es-ES" dirty="0"/>
            <a:t>Contenedor 40' seco</a:t>
          </a:r>
        </a:p>
        <a:p>
          <a:r>
            <a:rPr lang="es-ES" dirty="0"/>
            <a:t>$2800</a:t>
          </a:r>
          <a:endParaRPr lang="en-US" dirty="0"/>
        </a:p>
      </dgm:t>
    </dgm:pt>
    <dgm:pt modelId="{E26BACA2-1A1E-4682-B028-54FC06C03FF9}" type="parTrans" cxnId="{BC6B351C-8749-4B04-AA1A-54DF8B184D72}">
      <dgm:prSet/>
      <dgm:spPr/>
      <dgm:t>
        <a:bodyPr/>
        <a:lstStyle/>
        <a:p>
          <a:endParaRPr lang="en-US"/>
        </a:p>
      </dgm:t>
    </dgm:pt>
    <dgm:pt modelId="{A6183BDF-180E-47C2-A38C-F647A69942A1}" type="sibTrans" cxnId="{BC6B351C-8749-4B04-AA1A-54DF8B184D72}">
      <dgm:prSet/>
      <dgm:spPr/>
      <dgm:t>
        <a:bodyPr/>
        <a:lstStyle/>
        <a:p>
          <a:endParaRPr lang="en-US"/>
        </a:p>
      </dgm:t>
    </dgm:pt>
    <dgm:pt modelId="{7AB6DF0A-1416-4E93-A3DE-645A1667CB7C}">
      <dgm:prSet phldrT="[Texto]"/>
      <dgm:spPr/>
      <dgm:t>
        <a:bodyPr/>
        <a:lstStyle/>
        <a:p>
          <a:r>
            <a:rPr lang="es-ES" dirty="0"/>
            <a:t>Contenedor 40’ reefer</a:t>
          </a:r>
        </a:p>
        <a:p>
          <a:r>
            <a:rPr lang="es-ES" dirty="0"/>
            <a:t>$4.600</a:t>
          </a:r>
          <a:endParaRPr lang="en-US" dirty="0"/>
        </a:p>
      </dgm:t>
    </dgm:pt>
    <dgm:pt modelId="{B2353285-B201-4C41-9D83-7CB8FC30D198}" type="parTrans" cxnId="{2685F9D2-19AB-4E7E-A818-9A93369B0270}">
      <dgm:prSet/>
      <dgm:spPr/>
      <dgm:t>
        <a:bodyPr/>
        <a:lstStyle/>
        <a:p>
          <a:endParaRPr lang="en-US"/>
        </a:p>
      </dgm:t>
    </dgm:pt>
    <dgm:pt modelId="{6B559146-5C3D-489B-A369-47ECCB48A5A9}" type="sibTrans" cxnId="{2685F9D2-19AB-4E7E-A818-9A93369B0270}">
      <dgm:prSet/>
      <dgm:spPr/>
      <dgm:t>
        <a:bodyPr/>
        <a:lstStyle/>
        <a:p>
          <a:endParaRPr lang="en-US"/>
        </a:p>
      </dgm:t>
    </dgm:pt>
    <dgm:pt modelId="{D656F8D4-3584-4EA5-8835-A7138C34298C}" type="pres">
      <dgm:prSet presAssocID="{BF361415-885F-4F9F-841A-B79CCEF2CCD3}" presName="Name0" presStyleCnt="0">
        <dgm:presLayoutVars>
          <dgm:dir/>
          <dgm:animLvl val="lvl"/>
          <dgm:resizeHandles val="exact"/>
        </dgm:presLayoutVars>
      </dgm:prSet>
      <dgm:spPr/>
    </dgm:pt>
    <dgm:pt modelId="{BB7BB5E7-2998-42DB-9BA1-0907DFD95598}" type="pres">
      <dgm:prSet presAssocID="{993B8C90-74D3-43F1-8C40-DC40802BDBB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B2D5B9-BD19-423C-BC81-2FE0170D670B}" type="pres">
      <dgm:prSet presAssocID="{C15345CF-73BC-41FA-AEBA-548592EBBE45}" presName="parTxOnlySpace" presStyleCnt="0"/>
      <dgm:spPr/>
    </dgm:pt>
    <dgm:pt modelId="{CB1247A9-79C8-4441-92B3-B7B3760AFAD4}" type="pres">
      <dgm:prSet presAssocID="{71E2259C-6A59-4555-9327-A6B36287EF6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A84CCD-713C-4164-9791-565397CA5221}" type="pres">
      <dgm:prSet presAssocID="{A6183BDF-180E-47C2-A38C-F647A69942A1}" presName="parTxOnlySpace" presStyleCnt="0"/>
      <dgm:spPr/>
    </dgm:pt>
    <dgm:pt modelId="{F2E4B061-1EFA-4DCD-91BF-0AC6205D5FC3}" type="pres">
      <dgm:prSet presAssocID="{7AB6DF0A-1416-4E93-A3DE-645A1667CB7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16078E-1742-4DCB-94F3-932E36EDA4F9}" srcId="{BF361415-885F-4F9F-841A-B79CCEF2CCD3}" destId="{993B8C90-74D3-43F1-8C40-DC40802BDBBC}" srcOrd="0" destOrd="0" parTransId="{D7F7AAB4-E8DB-405B-9EE5-9FE7F1D6DEA2}" sibTransId="{C15345CF-73BC-41FA-AEBA-548592EBBE45}"/>
    <dgm:cxn modelId="{2685F9D2-19AB-4E7E-A818-9A93369B0270}" srcId="{BF361415-885F-4F9F-841A-B79CCEF2CCD3}" destId="{7AB6DF0A-1416-4E93-A3DE-645A1667CB7C}" srcOrd="2" destOrd="0" parTransId="{B2353285-B201-4C41-9D83-7CB8FC30D198}" sibTransId="{6B559146-5C3D-489B-A369-47ECCB48A5A9}"/>
    <dgm:cxn modelId="{28DC3886-0E04-4E8B-8A6A-50400B0DCBC1}" type="presOf" srcId="{71E2259C-6A59-4555-9327-A6B36287EF6A}" destId="{CB1247A9-79C8-4441-92B3-B7B3760AFAD4}" srcOrd="0" destOrd="0" presId="urn:microsoft.com/office/officeart/2005/8/layout/chevron1"/>
    <dgm:cxn modelId="{94C3AB6E-7068-4200-8A32-52697C8C0118}" type="presOf" srcId="{7AB6DF0A-1416-4E93-A3DE-645A1667CB7C}" destId="{F2E4B061-1EFA-4DCD-91BF-0AC6205D5FC3}" srcOrd="0" destOrd="0" presId="urn:microsoft.com/office/officeart/2005/8/layout/chevron1"/>
    <dgm:cxn modelId="{BC6B351C-8749-4B04-AA1A-54DF8B184D72}" srcId="{BF361415-885F-4F9F-841A-B79CCEF2CCD3}" destId="{71E2259C-6A59-4555-9327-A6B36287EF6A}" srcOrd="1" destOrd="0" parTransId="{E26BACA2-1A1E-4682-B028-54FC06C03FF9}" sibTransId="{A6183BDF-180E-47C2-A38C-F647A69942A1}"/>
    <dgm:cxn modelId="{F7A0A693-88FA-427F-BB50-D3C84DAA1ECB}" type="presOf" srcId="{993B8C90-74D3-43F1-8C40-DC40802BDBBC}" destId="{BB7BB5E7-2998-42DB-9BA1-0907DFD95598}" srcOrd="0" destOrd="0" presId="urn:microsoft.com/office/officeart/2005/8/layout/chevron1"/>
    <dgm:cxn modelId="{A3510EE9-2DAF-482E-8D9D-793F44A60799}" type="presOf" srcId="{BF361415-885F-4F9F-841A-B79CCEF2CCD3}" destId="{D656F8D4-3584-4EA5-8835-A7138C34298C}" srcOrd="0" destOrd="0" presId="urn:microsoft.com/office/officeart/2005/8/layout/chevron1"/>
    <dgm:cxn modelId="{927658EA-9993-40F5-A0A3-EDE60C40F9C5}" type="presParOf" srcId="{D656F8D4-3584-4EA5-8835-A7138C34298C}" destId="{BB7BB5E7-2998-42DB-9BA1-0907DFD95598}" srcOrd="0" destOrd="0" presId="urn:microsoft.com/office/officeart/2005/8/layout/chevron1"/>
    <dgm:cxn modelId="{F04B608F-2C80-4D41-8641-708B7D65900E}" type="presParOf" srcId="{D656F8D4-3584-4EA5-8835-A7138C34298C}" destId="{22B2D5B9-BD19-423C-BC81-2FE0170D670B}" srcOrd="1" destOrd="0" presId="urn:microsoft.com/office/officeart/2005/8/layout/chevron1"/>
    <dgm:cxn modelId="{8E59BBF2-9058-4742-96A3-5BB1992A3935}" type="presParOf" srcId="{D656F8D4-3584-4EA5-8835-A7138C34298C}" destId="{CB1247A9-79C8-4441-92B3-B7B3760AFAD4}" srcOrd="2" destOrd="0" presId="urn:microsoft.com/office/officeart/2005/8/layout/chevron1"/>
    <dgm:cxn modelId="{92EABCE9-DC29-4E9D-B874-BF43D964F99D}" type="presParOf" srcId="{D656F8D4-3584-4EA5-8835-A7138C34298C}" destId="{D3A84CCD-713C-4164-9791-565397CA5221}" srcOrd="3" destOrd="0" presId="urn:microsoft.com/office/officeart/2005/8/layout/chevron1"/>
    <dgm:cxn modelId="{F973E319-E270-4B2F-8BB3-C0727294CA7B}" type="presParOf" srcId="{D656F8D4-3584-4EA5-8835-A7138C34298C}" destId="{F2E4B061-1EFA-4DCD-91BF-0AC6205D5FC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27EA92A-A081-4382-9506-CBC46ABC60D7}" type="doc">
      <dgm:prSet loTypeId="urn:microsoft.com/office/officeart/2009/3/layout/StepUpProcess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4E140F8-D36F-469C-A85A-3C40EE378D07}">
      <dgm:prSet phldrT="[Texto]"/>
      <dgm:spPr/>
      <dgm:t>
        <a:bodyPr/>
        <a:lstStyle/>
        <a:p>
          <a:r>
            <a:rPr lang="es-EC" dirty="0"/>
            <a:t>Determinar </a:t>
          </a:r>
        </a:p>
        <a:p>
          <a:r>
            <a:rPr lang="es-EC" dirty="0"/>
            <a:t>Origen </a:t>
          </a:r>
        </a:p>
        <a:p>
          <a:r>
            <a:rPr lang="es-EC" dirty="0"/>
            <a:t>Ubicación </a:t>
          </a:r>
        </a:p>
        <a:p>
          <a:r>
            <a:rPr lang="es-EC" dirty="0"/>
            <a:t>Recorrido </a:t>
          </a:r>
          <a:endParaRPr lang="en-US" dirty="0"/>
        </a:p>
      </dgm:t>
    </dgm:pt>
    <dgm:pt modelId="{3BAEB90C-007E-4ED2-B3F0-3400DF042E85}" type="parTrans" cxnId="{DA08DE5A-9F68-44FA-9B43-F5A7AE44825C}">
      <dgm:prSet/>
      <dgm:spPr/>
      <dgm:t>
        <a:bodyPr/>
        <a:lstStyle/>
        <a:p>
          <a:endParaRPr lang="en-US"/>
        </a:p>
      </dgm:t>
    </dgm:pt>
    <dgm:pt modelId="{14E84F8F-939F-4B59-8C49-5DD4647456EA}" type="sibTrans" cxnId="{DA08DE5A-9F68-44FA-9B43-F5A7AE44825C}">
      <dgm:prSet/>
      <dgm:spPr/>
      <dgm:t>
        <a:bodyPr/>
        <a:lstStyle/>
        <a:p>
          <a:endParaRPr lang="en-US"/>
        </a:p>
      </dgm:t>
    </dgm:pt>
    <dgm:pt modelId="{ECB210A6-F1F4-49D0-863B-9A1736BA30A8}">
      <dgm:prSet phldrT="[Texto]"/>
      <dgm:spPr/>
      <dgm:t>
        <a:bodyPr/>
        <a:lstStyle/>
        <a:p>
          <a:r>
            <a:rPr lang="es-EC" dirty="0"/>
            <a:t>Cadena de suministros rastreable</a:t>
          </a:r>
          <a:endParaRPr lang="en-US" dirty="0"/>
        </a:p>
      </dgm:t>
    </dgm:pt>
    <dgm:pt modelId="{44A1062D-8067-459E-BEAB-A821C90D0534}" type="parTrans" cxnId="{A80DCD54-B86B-448C-B916-B99F825A486F}">
      <dgm:prSet/>
      <dgm:spPr/>
      <dgm:t>
        <a:bodyPr/>
        <a:lstStyle/>
        <a:p>
          <a:endParaRPr lang="en-US"/>
        </a:p>
      </dgm:t>
    </dgm:pt>
    <dgm:pt modelId="{EDC31159-B3E3-4FE3-8855-07A4B62CB04E}" type="sibTrans" cxnId="{A80DCD54-B86B-448C-B916-B99F825A486F}">
      <dgm:prSet/>
      <dgm:spPr/>
      <dgm:t>
        <a:bodyPr/>
        <a:lstStyle/>
        <a:p>
          <a:endParaRPr lang="en-US"/>
        </a:p>
      </dgm:t>
    </dgm:pt>
    <dgm:pt modelId="{12600259-509B-44D6-BF31-BD81ABD7BF79}" type="pres">
      <dgm:prSet presAssocID="{B27EA92A-A081-4382-9506-CBC46ABC60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E872617-195B-4B88-BCBA-EE25B4AD0EDF}" type="pres">
      <dgm:prSet presAssocID="{B4E140F8-D36F-469C-A85A-3C40EE378D07}" presName="composite" presStyleCnt="0"/>
      <dgm:spPr/>
    </dgm:pt>
    <dgm:pt modelId="{0446DE17-4616-4408-A795-B22DAE112F66}" type="pres">
      <dgm:prSet presAssocID="{B4E140F8-D36F-469C-A85A-3C40EE378D07}" presName="LShape" presStyleLbl="alignNode1" presStyleIdx="0" presStyleCnt="3"/>
      <dgm:spPr/>
    </dgm:pt>
    <dgm:pt modelId="{92297620-7142-4D3F-9D4E-D74610510640}" type="pres">
      <dgm:prSet presAssocID="{B4E140F8-D36F-469C-A85A-3C40EE378D07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C82056-49D2-46D9-9D71-7D165E27A6AA}" type="pres">
      <dgm:prSet presAssocID="{B4E140F8-D36F-469C-A85A-3C40EE378D07}" presName="Triangle" presStyleLbl="alignNode1" presStyleIdx="1" presStyleCnt="3"/>
      <dgm:spPr/>
    </dgm:pt>
    <dgm:pt modelId="{EDD6A60A-0D98-4470-8A8A-80EF4A51B375}" type="pres">
      <dgm:prSet presAssocID="{14E84F8F-939F-4B59-8C49-5DD4647456EA}" presName="sibTrans" presStyleCnt="0"/>
      <dgm:spPr/>
    </dgm:pt>
    <dgm:pt modelId="{58D84D54-9E4D-4B8D-8819-48F425F116BE}" type="pres">
      <dgm:prSet presAssocID="{14E84F8F-939F-4B59-8C49-5DD4647456EA}" presName="space" presStyleCnt="0"/>
      <dgm:spPr/>
    </dgm:pt>
    <dgm:pt modelId="{824053AF-8063-449D-BDF6-7424299AEB4F}" type="pres">
      <dgm:prSet presAssocID="{ECB210A6-F1F4-49D0-863B-9A1736BA30A8}" presName="composite" presStyleCnt="0"/>
      <dgm:spPr/>
    </dgm:pt>
    <dgm:pt modelId="{5DB5BACE-9AA8-4EF7-ADE0-5B54418254A0}" type="pres">
      <dgm:prSet presAssocID="{ECB210A6-F1F4-49D0-863B-9A1736BA30A8}" presName="LShape" presStyleLbl="alignNode1" presStyleIdx="2" presStyleCnt="3"/>
      <dgm:spPr/>
    </dgm:pt>
    <dgm:pt modelId="{44A39990-A226-4436-98EF-0512522F84AE}" type="pres">
      <dgm:prSet presAssocID="{ECB210A6-F1F4-49D0-863B-9A1736BA30A8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A08DE5A-9F68-44FA-9B43-F5A7AE44825C}" srcId="{B27EA92A-A081-4382-9506-CBC46ABC60D7}" destId="{B4E140F8-D36F-469C-A85A-3C40EE378D07}" srcOrd="0" destOrd="0" parTransId="{3BAEB90C-007E-4ED2-B3F0-3400DF042E85}" sibTransId="{14E84F8F-939F-4B59-8C49-5DD4647456EA}"/>
    <dgm:cxn modelId="{A0C985FC-7C9B-4F19-A016-78F53697D41A}" type="presOf" srcId="{B4E140F8-D36F-469C-A85A-3C40EE378D07}" destId="{92297620-7142-4D3F-9D4E-D74610510640}" srcOrd="0" destOrd="0" presId="urn:microsoft.com/office/officeart/2009/3/layout/StepUpProcess"/>
    <dgm:cxn modelId="{96FDD7CB-77C6-4D36-BC83-16FB97E8F0F7}" type="presOf" srcId="{B27EA92A-A081-4382-9506-CBC46ABC60D7}" destId="{12600259-509B-44D6-BF31-BD81ABD7BF79}" srcOrd="0" destOrd="0" presId="urn:microsoft.com/office/officeart/2009/3/layout/StepUpProcess"/>
    <dgm:cxn modelId="{A80DCD54-B86B-448C-B916-B99F825A486F}" srcId="{B27EA92A-A081-4382-9506-CBC46ABC60D7}" destId="{ECB210A6-F1F4-49D0-863B-9A1736BA30A8}" srcOrd="1" destOrd="0" parTransId="{44A1062D-8067-459E-BEAB-A821C90D0534}" sibTransId="{EDC31159-B3E3-4FE3-8855-07A4B62CB04E}"/>
    <dgm:cxn modelId="{BE735B2B-72E4-4881-9FD4-E64A6B4D0708}" type="presOf" srcId="{ECB210A6-F1F4-49D0-863B-9A1736BA30A8}" destId="{44A39990-A226-4436-98EF-0512522F84AE}" srcOrd="0" destOrd="0" presId="urn:microsoft.com/office/officeart/2009/3/layout/StepUpProcess"/>
    <dgm:cxn modelId="{E01201E5-8455-4B80-9044-0FE6C22619F5}" type="presParOf" srcId="{12600259-509B-44D6-BF31-BD81ABD7BF79}" destId="{DE872617-195B-4B88-BCBA-EE25B4AD0EDF}" srcOrd="0" destOrd="0" presId="urn:microsoft.com/office/officeart/2009/3/layout/StepUpProcess"/>
    <dgm:cxn modelId="{CF1751F3-135E-41B0-9D13-32D4D055F69C}" type="presParOf" srcId="{DE872617-195B-4B88-BCBA-EE25B4AD0EDF}" destId="{0446DE17-4616-4408-A795-B22DAE112F66}" srcOrd="0" destOrd="0" presId="urn:microsoft.com/office/officeart/2009/3/layout/StepUpProcess"/>
    <dgm:cxn modelId="{7512F047-6BC3-4860-8026-ADC684EB5CBB}" type="presParOf" srcId="{DE872617-195B-4B88-BCBA-EE25B4AD0EDF}" destId="{92297620-7142-4D3F-9D4E-D74610510640}" srcOrd="1" destOrd="0" presId="urn:microsoft.com/office/officeart/2009/3/layout/StepUpProcess"/>
    <dgm:cxn modelId="{7E42423B-7374-475D-9878-E7C9CF5F5375}" type="presParOf" srcId="{DE872617-195B-4B88-BCBA-EE25B4AD0EDF}" destId="{18C82056-49D2-46D9-9D71-7D165E27A6AA}" srcOrd="2" destOrd="0" presId="urn:microsoft.com/office/officeart/2009/3/layout/StepUpProcess"/>
    <dgm:cxn modelId="{18C4A23D-D425-456F-BC04-77C3963DB248}" type="presParOf" srcId="{12600259-509B-44D6-BF31-BD81ABD7BF79}" destId="{EDD6A60A-0D98-4470-8A8A-80EF4A51B375}" srcOrd="1" destOrd="0" presId="urn:microsoft.com/office/officeart/2009/3/layout/StepUpProcess"/>
    <dgm:cxn modelId="{C3F9C158-26D1-4CA7-8505-366BA778AF9C}" type="presParOf" srcId="{EDD6A60A-0D98-4470-8A8A-80EF4A51B375}" destId="{58D84D54-9E4D-4B8D-8819-48F425F116BE}" srcOrd="0" destOrd="0" presId="urn:microsoft.com/office/officeart/2009/3/layout/StepUpProcess"/>
    <dgm:cxn modelId="{13AF5E93-24FA-45C0-A519-E71ECC426470}" type="presParOf" srcId="{12600259-509B-44D6-BF31-BD81ABD7BF79}" destId="{824053AF-8063-449D-BDF6-7424299AEB4F}" srcOrd="2" destOrd="0" presId="urn:microsoft.com/office/officeart/2009/3/layout/StepUpProcess"/>
    <dgm:cxn modelId="{4C7DFF2C-EDF8-4983-945B-0011DC76E003}" type="presParOf" srcId="{824053AF-8063-449D-BDF6-7424299AEB4F}" destId="{5DB5BACE-9AA8-4EF7-ADE0-5B54418254A0}" srcOrd="0" destOrd="0" presId="urn:microsoft.com/office/officeart/2009/3/layout/StepUpProcess"/>
    <dgm:cxn modelId="{53AC222D-E6F4-43F4-B5A2-78352A9A1C41}" type="presParOf" srcId="{824053AF-8063-449D-BDF6-7424299AEB4F}" destId="{44A39990-A226-4436-98EF-0512522F84A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CFDD14A-97BD-4F03-AC5D-C6B329492AC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E837F81-2056-463C-A404-0CFD8EEA42C9}">
      <dgm:prSet phldrT="[Texto]" custT="1"/>
      <dgm:spPr/>
      <dgm:t>
        <a:bodyPr/>
        <a:lstStyle/>
        <a:p>
          <a:r>
            <a:rPr lang="es-EC" sz="2000" dirty="0">
              <a:latin typeface="Franklin Gothic Book" panose="020B0503020102020204" pitchFamily="34" charset="0"/>
            </a:rPr>
            <a:t>Trazabilidad  </a:t>
          </a:r>
          <a:endParaRPr lang="en-US" sz="2000" dirty="0">
            <a:latin typeface="Franklin Gothic Book" panose="020B0503020102020204" pitchFamily="34" charset="0"/>
          </a:endParaRPr>
        </a:p>
      </dgm:t>
    </dgm:pt>
    <dgm:pt modelId="{5A622051-2CF8-434A-823F-8791814D7885}" type="parTrans" cxnId="{21315855-18A8-479D-A451-53B3ACB59D07}">
      <dgm:prSet/>
      <dgm:spPr/>
      <dgm:t>
        <a:bodyPr/>
        <a:lstStyle/>
        <a:p>
          <a:endParaRPr lang="en-US" sz="1600"/>
        </a:p>
      </dgm:t>
    </dgm:pt>
    <dgm:pt modelId="{DC8EF257-8A66-4223-BCF0-BB2822198704}" type="sibTrans" cxnId="{21315855-18A8-479D-A451-53B3ACB59D0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</dgm:spPr>
      <dgm:t>
        <a:bodyPr/>
        <a:lstStyle/>
        <a:p>
          <a:endParaRPr lang="en-US" sz="1600"/>
        </a:p>
      </dgm:t>
    </dgm:pt>
    <dgm:pt modelId="{95243829-8E26-4377-9B8E-8EC2493FDEEA}">
      <dgm:prSet custT="1"/>
      <dgm:spPr/>
      <dgm:t>
        <a:bodyPr/>
        <a:lstStyle/>
        <a:p>
          <a:r>
            <a:rPr lang="es-EC" sz="1800" dirty="0">
              <a:latin typeface="Franklin Gothic Book" panose="020B0503020102020204" pitchFamily="34" charset="0"/>
            </a:rPr>
            <a:t>Competencia entre empresas</a:t>
          </a:r>
          <a:endParaRPr lang="en-US" sz="1800" dirty="0">
            <a:latin typeface="Franklin Gothic Book" panose="020B0503020102020204" pitchFamily="34" charset="0"/>
          </a:endParaRPr>
        </a:p>
      </dgm:t>
    </dgm:pt>
    <dgm:pt modelId="{C59F356A-63B6-42FB-9711-E5D5F2C68A4F}" type="parTrans" cxnId="{8882EB76-9CAA-4939-A137-0267ADB42405}">
      <dgm:prSet/>
      <dgm:spPr/>
      <dgm:t>
        <a:bodyPr/>
        <a:lstStyle/>
        <a:p>
          <a:endParaRPr lang="en-US" sz="1600"/>
        </a:p>
      </dgm:t>
    </dgm:pt>
    <dgm:pt modelId="{33B86063-E7A0-44DF-BB49-07F9D463B52F}" type="sibTrans" cxnId="{8882EB76-9CAA-4939-A137-0267ADB4240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 sz="1600"/>
        </a:p>
      </dgm:t>
    </dgm:pt>
    <dgm:pt modelId="{2B65B639-C0EF-4D80-810A-7DCC10E57A20}">
      <dgm:prSet custT="1"/>
      <dgm:spPr/>
      <dgm:t>
        <a:bodyPr/>
        <a:lstStyle/>
        <a:p>
          <a:r>
            <a:rPr lang="es-EC" sz="2000" dirty="0">
              <a:latin typeface="Franklin Gothic Book" panose="020B0503020102020204" pitchFamily="34" charset="0"/>
            </a:rPr>
            <a:t>Garantía </a:t>
          </a:r>
          <a:endParaRPr lang="en-US" sz="2000" dirty="0">
            <a:latin typeface="Franklin Gothic Book" panose="020B0503020102020204" pitchFamily="34" charset="0"/>
          </a:endParaRPr>
        </a:p>
      </dgm:t>
    </dgm:pt>
    <dgm:pt modelId="{24B98513-CE87-4DA9-8762-0FAD8BCA3099}" type="parTrans" cxnId="{CB6DD1EB-500C-450C-B100-5054DB5CA792}">
      <dgm:prSet/>
      <dgm:spPr/>
      <dgm:t>
        <a:bodyPr/>
        <a:lstStyle/>
        <a:p>
          <a:endParaRPr lang="en-US" sz="1600"/>
        </a:p>
      </dgm:t>
    </dgm:pt>
    <dgm:pt modelId="{5DFAF5A7-D68C-4070-B803-77F90405D1E7}" type="sibTrans" cxnId="{CB6DD1EB-500C-450C-B100-5054DB5CA79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600"/>
        </a:p>
      </dgm:t>
    </dgm:pt>
    <dgm:pt modelId="{278B4FC8-0A45-4634-8C20-8F5EF30BC2F6}" type="pres">
      <dgm:prSet presAssocID="{0CFDD14A-97BD-4F03-AC5D-C6B329492A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AE387376-77C0-4BEA-B41D-1CCC3FD4C691}" type="pres">
      <dgm:prSet presAssocID="{0CFDD14A-97BD-4F03-AC5D-C6B329492ACF}" presName="dot1" presStyleLbl="alignNode1" presStyleIdx="0" presStyleCnt="12"/>
      <dgm:spPr/>
    </dgm:pt>
    <dgm:pt modelId="{97390CEB-7B63-48BB-8CD3-529F69145B1D}" type="pres">
      <dgm:prSet presAssocID="{0CFDD14A-97BD-4F03-AC5D-C6B329492ACF}" presName="dot2" presStyleLbl="alignNode1" presStyleIdx="1" presStyleCnt="12"/>
      <dgm:spPr/>
    </dgm:pt>
    <dgm:pt modelId="{FF506A2B-F54C-4F0A-B17D-DEA18F9615F5}" type="pres">
      <dgm:prSet presAssocID="{0CFDD14A-97BD-4F03-AC5D-C6B329492ACF}" presName="dot3" presStyleLbl="alignNode1" presStyleIdx="2" presStyleCnt="12"/>
      <dgm:spPr/>
    </dgm:pt>
    <dgm:pt modelId="{F20C7CB1-E6C4-4335-B418-EB3CA1F66802}" type="pres">
      <dgm:prSet presAssocID="{0CFDD14A-97BD-4F03-AC5D-C6B329492ACF}" presName="dot4" presStyleLbl="alignNode1" presStyleIdx="3" presStyleCnt="12"/>
      <dgm:spPr/>
    </dgm:pt>
    <dgm:pt modelId="{6CA66ED0-C704-4108-981E-81513CDD076E}" type="pres">
      <dgm:prSet presAssocID="{0CFDD14A-97BD-4F03-AC5D-C6B329492ACF}" presName="dot5" presStyleLbl="alignNode1" presStyleIdx="4" presStyleCnt="12"/>
      <dgm:spPr/>
    </dgm:pt>
    <dgm:pt modelId="{C6CBFEAF-87D6-45A3-9D6F-EDBAAE4BC997}" type="pres">
      <dgm:prSet presAssocID="{0CFDD14A-97BD-4F03-AC5D-C6B329492ACF}" presName="dotArrow1" presStyleLbl="alignNode1" presStyleIdx="5" presStyleCnt="12"/>
      <dgm:spPr/>
    </dgm:pt>
    <dgm:pt modelId="{1DE0CADA-99B2-4C1F-BD1D-8A5D184BA088}" type="pres">
      <dgm:prSet presAssocID="{0CFDD14A-97BD-4F03-AC5D-C6B329492ACF}" presName="dotArrow2" presStyleLbl="alignNode1" presStyleIdx="6" presStyleCnt="12"/>
      <dgm:spPr/>
    </dgm:pt>
    <dgm:pt modelId="{06DB64D8-930E-4262-B7BA-2A35F0934A21}" type="pres">
      <dgm:prSet presAssocID="{0CFDD14A-97BD-4F03-AC5D-C6B329492ACF}" presName="dotArrow3" presStyleLbl="alignNode1" presStyleIdx="7" presStyleCnt="12"/>
      <dgm:spPr/>
    </dgm:pt>
    <dgm:pt modelId="{1791923B-9278-469C-8970-E3C4665B4A1F}" type="pres">
      <dgm:prSet presAssocID="{0CFDD14A-97BD-4F03-AC5D-C6B329492ACF}" presName="dotArrow4" presStyleLbl="alignNode1" presStyleIdx="8" presStyleCnt="12"/>
      <dgm:spPr/>
    </dgm:pt>
    <dgm:pt modelId="{25F746DC-0D93-4EF6-AC4A-84C5D15D73E4}" type="pres">
      <dgm:prSet presAssocID="{0CFDD14A-97BD-4F03-AC5D-C6B329492ACF}" presName="dotArrow5" presStyleLbl="alignNode1" presStyleIdx="9" presStyleCnt="12"/>
      <dgm:spPr/>
    </dgm:pt>
    <dgm:pt modelId="{64DCE574-DF4D-4BBA-B077-B133328A3E4E}" type="pres">
      <dgm:prSet presAssocID="{0CFDD14A-97BD-4F03-AC5D-C6B329492ACF}" presName="dotArrow6" presStyleLbl="alignNode1" presStyleIdx="10" presStyleCnt="12"/>
      <dgm:spPr/>
    </dgm:pt>
    <dgm:pt modelId="{AD9C1CEF-4AE6-4090-A626-1639307FB4CC}" type="pres">
      <dgm:prSet presAssocID="{0CFDD14A-97BD-4F03-AC5D-C6B329492ACF}" presName="dotArrow7" presStyleLbl="alignNode1" presStyleIdx="11" presStyleCnt="12"/>
      <dgm:spPr/>
    </dgm:pt>
    <dgm:pt modelId="{90AFBD89-942F-400C-A1B5-7C056F37599C}" type="pres">
      <dgm:prSet presAssocID="{6E837F81-2056-463C-A404-0CFD8EEA42C9}" presName="parTx1" presStyleLbl="node1" presStyleIdx="0" presStyleCnt="3"/>
      <dgm:spPr/>
      <dgm:t>
        <a:bodyPr/>
        <a:lstStyle/>
        <a:p>
          <a:endParaRPr lang="es-EC"/>
        </a:p>
      </dgm:t>
    </dgm:pt>
    <dgm:pt modelId="{09078C6E-0F63-462A-A8C9-94BAA5BA53D2}" type="pres">
      <dgm:prSet presAssocID="{DC8EF257-8A66-4223-BCF0-BB2822198704}" presName="picture1" presStyleCnt="0"/>
      <dgm:spPr/>
    </dgm:pt>
    <dgm:pt modelId="{A0F60080-39A8-4425-8177-FCE88BDDBAB8}" type="pres">
      <dgm:prSet presAssocID="{DC8EF257-8A66-4223-BCF0-BB2822198704}" presName="imageRepeatNode" presStyleLbl="fgImgPlace1" presStyleIdx="0" presStyleCnt="3"/>
      <dgm:spPr/>
      <dgm:t>
        <a:bodyPr/>
        <a:lstStyle/>
        <a:p>
          <a:endParaRPr lang="es-EC"/>
        </a:p>
      </dgm:t>
    </dgm:pt>
    <dgm:pt modelId="{BE6EF895-F6DF-45AB-96D7-53C2C94840AF}" type="pres">
      <dgm:prSet presAssocID="{95243829-8E26-4377-9B8E-8EC2493FDEEA}" presName="parTx2" presStyleLbl="node1" presStyleIdx="1" presStyleCnt="3"/>
      <dgm:spPr/>
      <dgm:t>
        <a:bodyPr/>
        <a:lstStyle/>
        <a:p>
          <a:endParaRPr lang="es-EC"/>
        </a:p>
      </dgm:t>
    </dgm:pt>
    <dgm:pt modelId="{213495CB-3440-442D-90BB-21ECAF476951}" type="pres">
      <dgm:prSet presAssocID="{33B86063-E7A0-44DF-BB49-07F9D463B52F}" presName="picture2" presStyleCnt="0"/>
      <dgm:spPr/>
    </dgm:pt>
    <dgm:pt modelId="{6FF3E368-4FFA-48A0-B696-D4069F8D31E2}" type="pres">
      <dgm:prSet presAssocID="{33B86063-E7A0-44DF-BB49-07F9D463B52F}" presName="imageRepeatNode" presStyleLbl="fgImgPlace1" presStyleIdx="1" presStyleCnt="3"/>
      <dgm:spPr/>
      <dgm:t>
        <a:bodyPr/>
        <a:lstStyle/>
        <a:p>
          <a:endParaRPr lang="es-EC"/>
        </a:p>
      </dgm:t>
    </dgm:pt>
    <dgm:pt modelId="{1453B389-2A90-4B23-B38E-344FACDD1D8A}" type="pres">
      <dgm:prSet presAssocID="{2B65B639-C0EF-4D80-810A-7DCC10E57A20}" presName="parTx3" presStyleLbl="node1" presStyleIdx="2" presStyleCnt="3"/>
      <dgm:spPr/>
      <dgm:t>
        <a:bodyPr/>
        <a:lstStyle/>
        <a:p>
          <a:endParaRPr lang="es-EC"/>
        </a:p>
      </dgm:t>
    </dgm:pt>
    <dgm:pt modelId="{38129567-F3E4-44C2-AFC8-93437322378F}" type="pres">
      <dgm:prSet presAssocID="{5DFAF5A7-D68C-4070-B803-77F90405D1E7}" presName="picture3" presStyleCnt="0"/>
      <dgm:spPr/>
    </dgm:pt>
    <dgm:pt modelId="{DAB09F7D-5C32-4D63-B385-C1A07C673FA2}" type="pres">
      <dgm:prSet presAssocID="{5DFAF5A7-D68C-4070-B803-77F90405D1E7}" presName="imageRepeatNode" presStyleLbl="fgImgPlace1" presStyleIdx="2" presStyleCnt="3"/>
      <dgm:spPr/>
      <dgm:t>
        <a:bodyPr/>
        <a:lstStyle/>
        <a:p>
          <a:endParaRPr lang="es-EC"/>
        </a:p>
      </dgm:t>
    </dgm:pt>
  </dgm:ptLst>
  <dgm:cxnLst>
    <dgm:cxn modelId="{2EAD3A40-18F5-4DA4-9230-5DA74A86470A}" type="presOf" srcId="{DC8EF257-8A66-4223-BCF0-BB2822198704}" destId="{A0F60080-39A8-4425-8177-FCE88BDDBAB8}" srcOrd="0" destOrd="0" presId="urn:microsoft.com/office/officeart/2008/layout/AscendingPictureAccentProcess"/>
    <dgm:cxn modelId="{94E2DD38-F917-4A7F-AAF6-11182B4E1BB2}" type="presOf" srcId="{0CFDD14A-97BD-4F03-AC5D-C6B329492ACF}" destId="{278B4FC8-0A45-4634-8C20-8F5EF30BC2F6}" srcOrd="0" destOrd="0" presId="urn:microsoft.com/office/officeart/2008/layout/AscendingPictureAccentProcess"/>
    <dgm:cxn modelId="{CB6DD1EB-500C-450C-B100-5054DB5CA792}" srcId="{0CFDD14A-97BD-4F03-AC5D-C6B329492ACF}" destId="{2B65B639-C0EF-4D80-810A-7DCC10E57A20}" srcOrd="2" destOrd="0" parTransId="{24B98513-CE87-4DA9-8762-0FAD8BCA3099}" sibTransId="{5DFAF5A7-D68C-4070-B803-77F90405D1E7}"/>
    <dgm:cxn modelId="{8882EB76-9CAA-4939-A137-0267ADB42405}" srcId="{0CFDD14A-97BD-4F03-AC5D-C6B329492ACF}" destId="{95243829-8E26-4377-9B8E-8EC2493FDEEA}" srcOrd="1" destOrd="0" parTransId="{C59F356A-63B6-42FB-9711-E5D5F2C68A4F}" sibTransId="{33B86063-E7A0-44DF-BB49-07F9D463B52F}"/>
    <dgm:cxn modelId="{2DA7FC9F-E590-46B1-B3C4-6D1FCB78E422}" type="presOf" srcId="{6E837F81-2056-463C-A404-0CFD8EEA42C9}" destId="{90AFBD89-942F-400C-A1B5-7C056F37599C}" srcOrd="0" destOrd="0" presId="urn:microsoft.com/office/officeart/2008/layout/AscendingPictureAccentProcess"/>
    <dgm:cxn modelId="{10CFA862-4D59-4C78-B5A2-26C50340228A}" type="presOf" srcId="{33B86063-E7A0-44DF-BB49-07F9D463B52F}" destId="{6FF3E368-4FFA-48A0-B696-D4069F8D31E2}" srcOrd="0" destOrd="0" presId="urn:microsoft.com/office/officeart/2008/layout/AscendingPictureAccentProcess"/>
    <dgm:cxn modelId="{21315855-18A8-479D-A451-53B3ACB59D07}" srcId="{0CFDD14A-97BD-4F03-AC5D-C6B329492ACF}" destId="{6E837F81-2056-463C-A404-0CFD8EEA42C9}" srcOrd="0" destOrd="0" parTransId="{5A622051-2CF8-434A-823F-8791814D7885}" sibTransId="{DC8EF257-8A66-4223-BCF0-BB2822198704}"/>
    <dgm:cxn modelId="{96420F53-0CD7-4F3F-B5D7-189113ADAF03}" type="presOf" srcId="{95243829-8E26-4377-9B8E-8EC2493FDEEA}" destId="{BE6EF895-F6DF-45AB-96D7-53C2C94840AF}" srcOrd="0" destOrd="0" presId="urn:microsoft.com/office/officeart/2008/layout/AscendingPictureAccentProcess"/>
    <dgm:cxn modelId="{7351DB6A-3BFD-44B8-802F-9B8CA3E4E52D}" type="presOf" srcId="{2B65B639-C0EF-4D80-810A-7DCC10E57A20}" destId="{1453B389-2A90-4B23-B38E-344FACDD1D8A}" srcOrd="0" destOrd="0" presId="urn:microsoft.com/office/officeart/2008/layout/AscendingPictureAccentProcess"/>
    <dgm:cxn modelId="{26D13FC8-0C0A-4AD6-B340-708582BD0E9B}" type="presOf" srcId="{5DFAF5A7-D68C-4070-B803-77F90405D1E7}" destId="{DAB09F7D-5C32-4D63-B385-C1A07C673FA2}" srcOrd="0" destOrd="0" presId="urn:microsoft.com/office/officeart/2008/layout/AscendingPictureAccentProcess"/>
    <dgm:cxn modelId="{7DE3B0E3-3C5F-4026-BD88-0757DC733679}" type="presParOf" srcId="{278B4FC8-0A45-4634-8C20-8F5EF30BC2F6}" destId="{AE387376-77C0-4BEA-B41D-1CCC3FD4C691}" srcOrd="0" destOrd="0" presId="urn:microsoft.com/office/officeart/2008/layout/AscendingPictureAccentProcess"/>
    <dgm:cxn modelId="{2633639A-2E52-44D5-84F2-DEACD21E762F}" type="presParOf" srcId="{278B4FC8-0A45-4634-8C20-8F5EF30BC2F6}" destId="{97390CEB-7B63-48BB-8CD3-529F69145B1D}" srcOrd="1" destOrd="0" presId="urn:microsoft.com/office/officeart/2008/layout/AscendingPictureAccentProcess"/>
    <dgm:cxn modelId="{2EBB3BDA-EB2A-405F-8DAD-404D918F1ECE}" type="presParOf" srcId="{278B4FC8-0A45-4634-8C20-8F5EF30BC2F6}" destId="{FF506A2B-F54C-4F0A-B17D-DEA18F9615F5}" srcOrd="2" destOrd="0" presId="urn:microsoft.com/office/officeart/2008/layout/AscendingPictureAccentProcess"/>
    <dgm:cxn modelId="{0DA14451-6A8F-4399-ADEE-E92BAD5C42C6}" type="presParOf" srcId="{278B4FC8-0A45-4634-8C20-8F5EF30BC2F6}" destId="{F20C7CB1-E6C4-4335-B418-EB3CA1F66802}" srcOrd="3" destOrd="0" presId="urn:microsoft.com/office/officeart/2008/layout/AscendingPictureAccentProcess"/>
    <dgm:cxn modelId="{8CC83396-6347-4B26-B005-808217C3133D}" type="presParOf" srcId="{278B4FC8-0A45-4634-8C20-8F5EF30BC2F6}" destId="{6CA66ED0-C704-4108-981E-81513CDD076E}" srcOrd="4" destOrd="0" presId="urn:microsoft.com/office/officeart/2008/layout/AscendingPictureAccentProcess"/>
    <dgm:cxn modelId="{B38C179D-A408-4D34-A8AC-6E32B87215BC}" type="presParOf" srcId="{278B4FC8-0A45-4634-8C20-8F5EF30BC2F6}" destId="{C6CBFEAF-87D6-45A3-9D6F-EDBAAE4BC997}" srcOrd="5" destOrd="0" presId="urn:microsoft.com/office/officeart/2008/layout/AscendingPictureAccentProcess"/>
    <dgm:cxn modelId="{146153DA-F523-4675-BB8D-F2336AC28C49}" type="presParOf" srcId="{278B4FC8-0A45-4634-8C20-8F5EF30BC2F6}" destId="{1DE0CADA-99B2-4C1F-BD1D-8A5D184BA088}" srcOrd="6" destOrd="0" presId="urn:microsoft.com/office/officeart/2008/layout/AscendingPictureAccentProcess"/>
    <dgm:cxn modelId="{1D0B5E77-3D50-4D9B-B625-D6541F05B6E6}" type="presParOf" srcId="{278B4FC8-0A45-4634-8C20-8F5EF30BC2F6}" destId="{06DB64D8-930E-4262-B7BA-2A35F0934A21}" srcOrd="7" destOrd="0" presId="urn:microsoft.com/office/officeart/2008/layout/AscendingPictureAccentProcess"/>
    <dgm:cxn modelId="{D2002AE4-71B4-4B1A-B738-D3E08DE8451F}" type="presParOf" srcId="{278B4FC8-0A45-4634-8C20-8F5EF30BC2F6}" destId="{1791923B-9278-469C-8970-E3C4665B4A1F}" srcOrd="8" destOrd="0" presId="urn:microsoft.com/office/officeart/2008/layout/AscendingPictureAccentProcess"/>
    <dgm:cxn modelId="{B9568AEC-9951-4B92-9880-98E57B8B28F9}" type="presParOf" srcId="{278B4FC8-0A45-4634-8C20-8F5EF30BC2F6}" destId="{25F746DC-0D93-4EF6-AC4A-84C5D15D73E4}" srcOrd="9" destOrd="0" presId="urn:microsoft.com/office/officeart/2008/layout/AscendingPictureAccentProcess"/>
    <dgm:cxn modelId="{E7933CFE-5BDF-4CC3-9CDC-ACD8F87A5A3C}" type="presParOf" srcId="{278B4FC8-0A45-4634-8C20-8F5EF30BC2F6}" destId="{64DCE574-DF4D-4BBA-B077-B133328A3E4E}" srcOrd="10" destOrd="0" presId="urn:microsoft.com/office/officeart/2008/layout/AscendingPictureAccentProcess"/>
    <dgm:cxn modelId="{7E5F414D-F3E3-4667-A27F-98900C05D359}" type="presParOf" srcId="{278B4FC8-0A45-4634-8C20-8F5EF30BC2F6}" destId="{AD9C1CEF-4AE6-4090-A626-1639307FB4CC}" srcOrd="11" destOrd="0" presId="urn:microsoft.com/office/officeart/2008/layout/AscendingPictureAccentProcess"/>
    <dgm:cxn modelId="{FB2DA305-8C63-4FFE-AA8D-66904A46A7FB}" type="presParOf" srcId="{278B4FC8-0A45-4634-8C20-8F5EF30BC2F6}" destId="{90AFBD89-942F-400C-A1B5-7C056F37599C}" srcOrd="12" destOrd="0" presId="urn:microsoft.com/office/officeart/2008/layout/AscendingPictureAccentProcess"/>
    <dgm:cxn modelId="{94D25A7A-1DF9-43D0-B0EA-39F61330531D}" type="presParOf" srcId="{278B4FC8-0A45-4634-8C20-8F5EF30BC2F6}" destId="{09078C6E-0F63-462A-A8C9-94BAA5BA53D2}" srcOrd="13" destOrd="0" presId="urn:microsoft.com/office/officeart/2008/layout/AscendingPictureAccentProcess"/>
    <dgm:cxn modelId="{AC80B0DE-32EB-4C51-9284-BF71D790506A}" type="presParOf" srcId="{09078C6E-0F63-462A-A8C9-94BAA5BA53D2}" destId="{A0F60080-39A8-4425-8177-FCE88BDDBAB8}" srcOrd="0" destOrd="0" presId="urn:microsoft.com/office/officeart/2008/layout/AscendingPictureAccentProcess"/>
    <dgm:cxn modelId="{5DF88D25-7205-47F1-A901-5E5B36B8DAC3}" type="presParOf" srcId="{278B4FC8-0A45-4634-8C20-8F5EF30BC2F6}" destId="{BE6EF895-F6DF-45AB-96D7-53C2C94840AF}" srcOrd="14" destOrd="0" presId="urn:microsoft.com/office/officeart/2008/layout/AscendingPictureAccentProcess"/>
    <dgm:cxn modelId="{052FFC67-21CB-4579-8287-19C67F7F9A08}" type="presParOf" srcId="{278B4FC8-0A45-4634-8C20-8F5EF30BC2F6}" destId="{213495CB-3440-442D-90BB-21ECAF476951}" srcOrd="15" destOrd="0" presId="urn:microsoft.com/office/officeart/2008/layout/AscendingPictureAccentProcess"/>
    <dgm:cxn modelId="{44BC57F7-440E-4B51-8E9C-0D985804B981}" type="presParOf" srcId="{213495CB-3440-442D-90BB-21ECAF476951}" destId="{6FF3E368-4FFA-48A0-B696-D4069F8D31E2}" srcOrd="0" destOrd="0" presId="urn:microsoft.com/office/officeart/2008/layout/AscendingPictureAccentProcess"/>
    <dgm:cxn modelId="{48DE6B70-DACC-4051-85C5-EE3C13AE2FEC}" type="presParOf" srcId="{278B4FC8-0A45-4634-8C20-8F5EF30BC2F6}" destId="{1453B389-2A90-4B23-B38E-344FACDD1D8A}" srcOrd="16" destOrd="0" presId="urn:microsoft.com/office/officeart/2008/layout/AscendingPictureAccentProcess"/>
    <dgm:cxn modelId="{26FEF36B-DC0D-4B88-A7E6-36D0461FBB52}" type="presParOf" srcId="{278B4FC8-0A45-4634-8C20-8F5EF30BC2F6}" destId="{38129567-F3E4-44C2-AFC8-93437322378F}" srcOrd="17" destOrd="0" presId="urn:microsoft.com/office/officeart/2008/layout/AscendingPictureAccentProcess"/>
    <dgm:cxn modelId="{344AFD42-D28A-4208-AF67-6374EB02BA11}" type="presParOf" srcId="{38129567-F3E4-44C2-AFC8-93437322378F}" destId="{DAB09F7D-5C32-4D63-B385-C1A07C673FA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00BA6E5-339F-4340-8A08-C0801B47B93C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3582BCF1-2883-484B-B430-44CF1CB38B9A}">
      <dgm:prSet phldrT="[Texto]"/>
      <dgm:spPr/>
      <dgm:t>
        <a:bodyPr/>
        <a:lstStyle/>
        <a:p>
          <a:r>
            <a:rPr lang="es-EC" dirty="0"/>
            <a:t>El 40% de productos de un supermercado </a:t>
          </a:r>
          <a:endParaRPr lang="en-US" dirty="0"/>
        </a:p>
      </dgm:t>
    </dgm:pt>
    <dgm:pt modelId="{A12783FF-995A-4FEF-9539-473FE5C90845}" type="parTrans" cxnId="{FD1FB15B-9123-46FB-83F2-CEDEA2BB629B}">
      <dgm:prSet/>
      <dgm:spPr/>
      <dgm:t>
        <a:bodyPr/>
        <a:lstStyle/>
        <a:p>
          <a:endParaRPr lang="en-US"/>
        </a:p>
      </dgm:t>
    </dgm:pt>
    <dgm:pt modelId="{1BED37B3-3209-4DAD-8A5E-A6EF045CB4AB}" type="sibTrans" cxnId="{FD1FB15B-9123-46FB-83F2-CEDEA2BB629B}">
      <dgm:prSet/>
      <dgm:spPr/>
      <dgm:t>
        <a:bodyPr/>
        <a:lstStyle/>
        <a:p>
          <a:endParaRPr lang="en-US"/>
        </a:p>
      </dgm:t>
    </dgm:pt>
    <dgm:pt modelId="{921DF484-3CA2-411A-B06F-54C2AFE5B1D4}">
      <dgm:prSet phldrT="[Texto]"/>
      <dgm:spPr/>
      <dgm:t>
        <a:bodyPr/>
        <a:lstStyle/>
        <a:p>
          <a:r>
            <a:rPr lang="es-EC" dirty="0"/>
            <a:t>Empresas del Siglo XXI</a:t>
          </a:r>
          <a:endParaRPr lang="en-US" dirty="0"/>
        </a:p>
      </dgm:t>
    </dgm:pt>
    <dgm:pt modelId="{C4A5409E-44F8-4440-A7DF-DC734620B6A9}" type="parTrans" cxnId="{996DD871-AFD9-4EC8-B8B1-6BDBFC719F70}">
      <dgm:prSet/>
      <dgm:spPr/>
      <dgm:t>
        <a:bodyPr/>
        <a:lstStyle/>
        <a:p>
          <a:endParaRPr lang="en-US"/>
        </a:p>
      </dgm:t>
    </dgm:pt>
    <dgm:pt modelId="{2C9374C7-1C65-4F38-B9D6-BAB42FC24857}" type="sibTrans" cxnId="{996DD871-AFD9-4EC8-B8B1-6BDBFC719F70}">
      <dgm:prSet/>
      <dgm:spPr/>
      <dgm:t>
        <a:bodyPr/>
        <a:lstStyle/>
        <a:p>
          <a:endParaRPr lang="en-US"/>
        </a:p>
      </dgm:t>
    </dgm:pt>
    <dgm:pt modelId="{5EA2DFEE-3E45-43BB-9A05-BC84C182AA0B}">
      <dgm:prSet phldrT="[Texto]"/>
      <dgm:spPr/>
      <dgm:t>
        <a:bodyPr/>
        <a:lstStyle/>
        <a:p>
          <a:r>
            <a:rPr lang="es-EC" dirty="0"/>
            <a:t>Aceite de palma trazable y certificado  </a:t>
          </a:r>
          <a:endParaRPr lang="en-US" dirty="0"/>
        </a:p>
      </dgm:t>
    </dgm:pt>
    <dgm:pt modelId="{182ABEA8-DBF8-4AA5-A087-4C37B02659E3}" type="parTrans" cxnId="{43D03348-6782-4C65-ACE4-71CEEFF0C1A8}">
      <dgm:prSet/>
      <dgm:spPr/>
      <dgm:t>
        <a:bodyPr/>
        <a:lstStyle/>
        <a:p>
          <a:endParaRPr lang="en-US"/>
        </a:p>
      </dgm:t>
    </dgm:pt>
    <dgm:pt modelId="{1878E42A-312A-44A1-894C-7040352E5840}" type="sibTrans" cxnId="{43D03348-6782-4C65-ACE4-71CEEFF0C1A8}">
      <dgm:prSet/>
      <dgm:spPr/>
      <dgm:t>
        <a:bodyPr/>
        <a:lstStyle/>
        <a:p>
          <a:endParaRPr lang="en-US"/>
        </a:p>
      </dgm:t>
    </dgm:pt>
    <dgm:pt modelId="{66FB4056-9E61-466F-A661-D3D8CB27A5F3}" type="pres">
      <dgm:prSet presAssocID="{B00BA6E5-339F-4340-8A08-C0801B47B93C}" presName="Name0" presStyleCnt="0">
        <dgm:presLayoutVars>
          <dgm:dir/>
          <dgm:animLvl val="lvl"/>
          <dgm:resizeHandles val="exact"/>
        </dgm:presLayoutVars>
      </dgm:prSet>
      <dgm:spPr/>
    </dgm:pt>
    <dgm:pt modelId="{613DB40A-42CE-4757-BBB2-F6CF3385E4E5}" type="pres">
      <dgm:prSet presAssocID="{3582BCF1-2883-484B-B430-44CF1CB38B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EFF604-025C-47FD-9E96-B17B54A6C2DF}" type="pres">
      <dgm:prSet presAssocID="{1BED37B3-3209-4DAD-8A5E-A6EF045CB4AB}" presName="parTxOnlySpace" presStyleCnt="0"/>
      <dgm:spPr/>
    </dgm:pt>
    <dgm:pt modelId="{3A466AD6-7381-4348-BCC3-FE8C74F5EDA2}" type="pres">
      <dgm:prSet presAssocID="{921DF484-3CA2-411A-B06F-54C2AFE5B1D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039DB3-1586-47EF-A736-91F2EEB6214A}" type="pres">
      <dgm:prSet presAssocID="{2C9374C7-1C65-4F38-B9D6-BAB42FC24857}" presName="parTxOnlySpace" presStyleCnt="0"/>
      <dgm:spPr/>
    </dgm:pt>
    <dgm:pt modelId="{DCD93F72-FD88-4E76-BC6B-6D06BBFD2502}" type="pres">
      <dgm:prSet presAssocID="{5EA2DFEE-3E45-43BB-9A05-BC84C182AA0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D1FB15B-9123-46FB-83F2-CEDEA2BB629B}" srcId="{B00BA6E5-339F-4340-8A08-C0801B47B93C}" destId="{3582BCF1-2883-484B-B430-44CF1CB38B9A}" srcOrd="0" destOrd="0" parTransId="{A12783FF-995A-4FEF-9539-473FE5C90845}" sibTransId="{1BED37B3-3209-4DAD-8A5E-A6EF045CB4AB}"/>
    <dgm:cxn modelId="{19DC0D04-6392-4B92-A4B6-1E8B7C364D08}" type="presOf" srcId="{5EA2DFEE-3E45-43BB-9A05-BC84C182AA0B}" destId="{DCD93F72-FD88-4E76-BC6B-6D06BBFD2502}" srcOrd="0" destOrd="0" presId="urn:microsoft.com/office/officeart/2005/8/layout/chevron1"/>
    <dgm:cxn modelId="{01412F92-AA8C-41E0-961F-AD4223A140B5}" type="presOf" srcId="{3582BCF1-2883-484B-B430-44CF1CB38B9A}" destId="{613DB40A-42CE-4757-BBB2-F6CF3385E4E5}" srcOrd="0" destOrd="0" presId="urn:microsoft.com/office/officeart/2005/8/layout/chevron1"/>
    <dgm:cxn modelId="{43D03348-6782-4C65-ACE4-71CEEFF0C1A8}" srcId="{B00BA6E5-339F-4340-8A08-C0801B47B93C}" destId="{5EA2DFEE-3E45-43BB-9A05-BC84C182AA0B}" srcOrd="2" destOrd="0" parTransId="{182ABEA8-DBF8-4AA5-A087-4C37B02659E3}" sibTransId="{1878E42A-312A-44A1-894C-7040352E5840}"/>
    <dgm:cxn modelId="{996DD871-AFD9-4EC8-B8B1-6BDBFC719F70}" srcId="{B00BA6E5-339F-4340-8A08-C0801B47B93C}" destId="{921DF484-3CA2-411A-B06F-54C2AFE5B1D4}" srcOrd="1" destOrd="0" parTransId="{C4A5409E-44F8-4440-A7DF-DC734620B6A9}" sibTransId="{2C9374C7-1C65-4F38-B9D6-BAB42FC24857}"/>
    <dgm:cxn modelId="{FEA48170-9926-4017-8CA3-9AC5097A9BA0}" type="presOf" srcId="{B00BA6E5-339F-4340-8A08-C0801B47B93C}" destId="{66FB4056-9E61-466F-A661-D3D8CB27A5F3}" srcOrd="0" destOrd="0" presId="urn:microsoft.com/office/officeart/2005/8/layout/chevron1"/>
    <dgm:cxn modelId="{679C8486-128E-49B6-8D2B-434F65D39791}" type="presOf" srcId="{921DF484-3CA2-411A-B06F-54C2AFE5B1D4}" destId="{3A466AD6-7381-4348-BCC3-FE8C74F5EDA2}" srcOrd="0" destOrd="0" presId="urn:microsoft.com/office/officeart/2005/8/layout/chevron1"/>
    <dgm:cxn modelId="{BF10C342-DA78-4129-A64E-685C3A7408DF}" type="presParOf" srcId="{66FB4056-9E61-466F-A661-D3D8CB27A5F3}" destId="{613DB40A-42CE-4757-BBB2-F6CF3385E4E5}" srcOrd="0" destOrd="0" presId="urn:microsoft.com/office/officeart/2005/8/layout/chevron1"/>
    <dgm:cxn modelId="{7A2F46DA-9212-4A21-94DC-87FC46D152C0}" type="presParOf" srcId="{66FB4056-9E61-466F-A661-D3D8CB27A5F3}" destId="{66EFF604-025C-47FD-9E96-B17B54A6C2DF}" srcOrd="1" destOrd="0" presId="urn:microsoft.com/office/officeart/2005/8/layout/chevron1"/>
    <dgm:cxn modelId="{4491BEE5-05A7-417A-B0D1-33EE18DF2D28}" type="presParOf" srcId="{66FB4056-9E61-466F-A661-D3D8CB27A5F3}" destId="{3A466AD6-7381-4348-BCC3-FE8C74F5EDA2}" srcOrd="2" destOrd="0" presId="urn:microsoft.com/office/officeart/2005/8/layout/chevron1"/>
    <dgm:cxn modelId="{7555DC51-B86A-4523-922E-D2CEEF879AB6}" type="presParOf" srcId="{66FB4056-9E61-466F-A661-D3D8CB27A5F3}" destId="{5F039DB3-1586-47EF-A736-91F2EEB6214A}" srcOrd="3" destOrd="0" presId="urn:microsoft.com/office/officeart/2005/8/layout/chevron1"/>
    <dgm:cxn modelId="{86C1B351-6A49-437C-AA3E-58B4743922AD}" type="presParOf" srcId="{66FB4056-9E61-466F-A661-D3D8CB27A5F3}" destId="{DCD93F72-FD88-4E76-BC6B-6D06BBFD250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BE8376E-A05D-42D5-A697-7924739B120E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8D6F28-0FDC-4292-A283-85AB87AB64DD}">
      <dgm:prSet phldrT="[Texto]" custT="1"/>
      <dgm:spPr/>
      <dgm:t>
        <a:bodyPr/>
        <a:lstStyle/>
        <a:p>
          <a:r>
            <a:rPr lang="es-EC" sz="1400" dirty="0">
              <a:latin typeface="Franklin Gothic Book" panose="020B0503020102020204" pitchFamily="34" charset="0"/>
            </a:rPr>
            <a:t>Proveedores 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0E417561-2596-4C36-B0D6-C37C87E36A88}" type="parTrans" cxnId="{94D79226-AB77-40A7-B221-6AB1CF52196E}">
      <dgm:prSet/>
      <dgm:spPr/>
      <dgm:t>
        <a:bodyPr/>
        <a:lstStyle/>
        <a:p>
          <a:endParaRPr lang="en-US"/>
        </a:p>
      </dgm:t>
    </dgm:pt>
    <dgm:pt modelId="{046E2733-F155-477B-9BD7-F3145460C2C9}" type="sibTrans" cxnId="{94D79226-AB77-40A7-B221-6AB1CF52196E}">
      <dgm:prSet/>
      <dgm:spPr/>
      <dgm:t>
        <a:bodyPr/>
        <a:lstStyle/>
        <a:p>
          <a:endParaRPr lang="en-US"/>
        </a:p>
      </dgm:t>
    </dgm:pt>
    <dgm:pt modelId="{B6D2F295-2AFC-4A23-8608-193A71F60F88}">
      <dgm:prSet phldrT="[Texto]" custT="1"/>
      <dgm:spPr/>
      <dgm:t>
        <a:bodyPr/>
        <a:lstStyle/>
        <a:p>
          <a:r>
            <a:rPr lang="es-EC" sz="1000" dirty="0">
              <a:latin typeface="Franklin Gothic Book" panose="020B0503020102020204" pitchFamily="34" charset="0"/>
            </a:rPr>
            <a:t>Semillas </a:t>
          </a:r>
          <a:endParaRPr lang="en-US" sz="1000" dirty="0">
            <a:latin typeface="Franklin Gothic Book" panose="020B0503020102020204" pitchFamily="34" charset="0"/>
          </a:endParaRPr>
        </a:p>
      </dgm:t>
    </dgm:pt>
    <dgm:pt modelId="{73307264-9C6A-417F-A7B7-91CC992F57A1}" type="parTrans" cxnId="{078517E6-4B9A-44D2-8595-E294CB54541A}">
      <dgm:prSet/>
      <dgm:spPr/>
      <dgm:t>
        <a:bodyPr/>
        <a:lstStyle/>
        <a:p>
          <a:endParaRPr lang="en-US"/>
        </a:p>
      </dgm:t>
    </dgm:pt>
    <dgm:pt modelId="{8D37B9E1-18F4-42DE-8C2F-2B6B02CB6E2E}" type="sibTrans" cxnId="{078517E6-4B9A-44D2-8595-E294CB54541A}">
      <dgm:prSet/>
      <dgm:spPr/>
      <dgm:t>
        <a:bodyPr/>
        <a:lstStyle/>
        <a:p>
          <a:endParaRPr lang="en-US"/>
        </a:p>
      </dgm:t>
    </dgm:pt>
    <dgm:pt modelId="{7561BAEF-BD11-4FE6-9179-FE0A78CE4DB6}">
      <dgm:prSet phldrT="[Texto]" custT="1"/>
      <dgm:spPr/>
      <dgm:t>
        <a:bodyPr/>
        <a:lstStyle/>
        <a:p>
          <a:r>
            <a:rPr lang="es-EC" sz="1100" dirty="0">
              <a:latin typeface="Franklin Gothic Book" panose="020B0503020102020204" pitchFamily="34" charset="0"/>
            </a:rPr>
            <a:t>Consumidores </a:t>
          </a:r>
          <a:endParaRPr lang="en-US" sz="1100" dirty="0">
            <a:latin typeface="Franklin Gothic Book" panose="020B0503020102020204" pitchFamily="34" charset="0"/>
          </a:endParaRPr>
        </a:p>
      </dgm:t>
    </dgm:pt>
    <dgm:pt modelId="{68DFF3ED-23AC-4240-862B-51846F6020EB}" type="parTrans" cxnId="{8DEDAEF6-391F-4799-A53A-89E7CAFA23CF}">
      <dgm:prSet/>
      <dgm:spPr/>
      <dgm:t>
        <a:bodyPr/>
        <a:lstStyle/>
        <a:p>
          <a:endParaRPr lang="en-US"/>
        </a:p>
      </dgm:t>
    </dgm:pt>
    <dgm:pt modelId="{A596CEFB-891E-41F8-BF4A-A3DB85C18080}" type="sibTrans" cxnId="{8DEDAEF6-391F-4799-A53A-89E7CAFA23CF}">
      <dgm:prSet/>
      <dgm:spPr/>
      <dgm:t>
        <a:bodyPr/>
        <a:lstStyle/>
        <a:p>
          <a:endParaRPr lang="en-US"/>
        </a:p>
      </dgm:t>
    </dgm:pt>
    <dgm:pt modelId="{48BB5396-8615-4EEF-8145-846C77D1CA88}">
      <dgm:prSet phldrT="[Texto]" custT="1"/>
      <dgm:spPr/>
      <dgm:t>
        <a:bodyPr/>
        <a:lstStyle/>
        <a:p>
          <a:r>
            <a:rPr lang="es-EC" sz="1200" dirty="0">
              <a:latin typeface="Franklin Gothic Book" panose="020B0503020102020204" pitchFamily="34" charset="0"/>
            </a:rPr>
            <a:t>Nacionales </a:t>
          </a:r>
        </a:p>
        <a:p>
          <a:r>
            <a:rPr lang="es-EC" sz="1200" dirty="0">
              <a:latin typeface="Franklin Gothic Book" panose="020B0503020102020204" pitchFamily="34" charset="0"/>
            </a:rPr>
            <a:t>Internacionales </a:t>
          </a:r>
          <a:endParaRPr lang="en-US" sz="1100" dirty="0">
            <a:latin typeface="Franklin Gothic Book" panose="020B0503020102020204" pitchFamily="34" charset="0"/>
          </a:endParaRPr>
        </a:p>
      </dgm:t>
    </dgm:pt>
    <dgm:pt modelId="{1A63D3FB-D6D7-4877-AAE3-26313B755A7B}" type="parTrans" cxnId="{5454CB20-E212-4BBC-97C9-E6199BA3F29B}">
      <dgm:prSet/>
      <dgm:spPr/>
      <dgm:t>
        <a:bodyPr/>
        <a:lstStyle/>
        <a:p>
          <a:endParaRPr lang="en-US"/>
        </a:p>
      </dgm:t>
    </dgm:pt>
    <dgm:pt modelId="{B7456FD1-E2C8-4B0F-B317-F802F3EBD61C}" type="sibTrans" cxnId="{5454CB20-E212-4BBC-97C9-E6199BA3F29B}">
      <dgm:prSet/>
      <dgm:spPr/>
      <dgm:t>
        <a:bodyPr/>
        <a:lstStyle/>
        <a:p>
          <a:endParaRPr lang="en-US"/>
        </a:p>
      </dgm:t>
    </dgm:pt>
    <dgm:pt modelId="{4D7D671E-032B-477B-ABAC-2B488ABD61AF}">
      <dgm:prSet custT="1"/>
      <dgm:spPr/>
      <dgm:t>
        <a:bodyPr/>
        <a:lstStyle/>
        <a:p>
          <a:r>
            <a:rPr lang="es-EC" sz="1600" dirty="0">
              <a:latin typeface="Franklin Gothic Book" panose="020B0503020102020204" pitchFamily="34" charset="0"/>
            </a:rPr>
            <a:t>Cultivadores</a:t>
          </a:r>
          <a:endParaRPr lang="en-US" sz="1600" dirty="0">
            <a:latin typeface="Franklin Gothic Book" panose="020B0503020102020204" pitchFamily="34" charset="0"/>
          </a:endParaRPr>
        </a:p>
      </dgm:t>
    </dgm:pt>
    <dgm:pt modelId="{B60312AC-5914-4E80-A199-9AEF94A0E81A}" type="parTrans" cxnId="{1CD4C3F6-DA37-4534-ACA9-FECA8FA608DE}">
      <dgm:prSet/>
      <dgm:spPr/>
      <dgm:t>
        <a:bodyPr/>
        <a:lstStyle/>
        <a:p>
          <a:endParaRPr lang="en-US"/>
        </a:p>
      </dgm:t>
    </dgm:pt>
    <dgm:pt modelId="{BACA3ADB-F6A4-4A20-83E3-72D01F5C2BA8}" type="sibTrans" cxnId="{1CD4C3F6-DA37-4534-ACA9-FECA8FA608DE}">
      <dgm:prSet/>
      <dgm:spPr/>
      <dgm:t>
        <a:bodyPr/>
        <a:lstStyle/>
        <a:p>
          <a:endParaRPr lang="en-US"/>
        </a:p>
      </dgm:t>
    </dgm:pt>
    <dgm:pt modelId="{4EBE4351-B5FE-4FE0-A64A-ACEA18527522}">
      <dgm:prSet custT="1"/>
      <dgm:spPr/>
      <dgm:t>
        <a:bodyPr/>
        <a:lstStyle/>
        <a:p>
          <a:r>
            <a:rPr lang="es-EC" sz="1400" dirty="0">
              <a:latin typeface="Franklin Gothic Book" panose="020B0503020102020204" pitchFamily="34" charset="0"/>
            </a:rPr>
            <a:t>Extractoras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3E8B1888-3275-4AA9-B98C-533D9C758255}" type="parTrans" cxnId="{56A7226A-36D7-47F7-B4C9-8604591582CE}">
      <dgm:prSet/>
      <dgm:spPr/>
      <dgm:t>
        <a:bodyPr/>
        <a:lstStyle/>
        <a:p>
          <a:endParaRPr lang="en-US"/>
        </a:p>
      </dgm:t>
    </dgm:pt>
    <dgm:pt modelId="{6E8141A9-9AC6-42B1-9E28-86DD9ADB6512}" type="sibTrans" cxnId="{56A7226A-36D7-47F7-B4C9-8604591582CE}">
      <dgm:prSet/>
      <dgm:spPr/>
      <dgm:t>
        <a:bodyPr/>
        <a:lstStyle/>
        <a:p>
          <a:endParaRPr lang="en-US"/>
        </a:p>
      </dgm:t>
    </dgm:pt>
    <dgm:pt modelId="{5867C103-12B9-4999-B6F2-488DC19F9F70}">
      <dgm:prSet custT="1"/>
      <dgm:spPr/>
      <dgm:t>
        <a:bodyPr/>
        <a:lstStyle/>
        <a:p>
          <a:r>
            <a:rPr lang="es-EC" sz="1400" dirty="0">
              <a:latin typeface="Franklin Gothic Book" panose="020B0503020102020204" pitchFamily="34" charset="0"/>
            </a:rPr>
            <a:t>Industriales 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03685E76-B809-4FA8-8C6B-F8066E03C38F}" type="parTrans" cxnId="{E893AE19-D820-43A3-B304-4F0E544BEBEB}">
      <dgm:prSet/>
      <dgm:spPr/>
      <dgm:t>
        <a:bodyPr/>
        <a:lstStyle/>
        <a:p>
          <a:endParaRPr lang="en-US"/>
        </a:p>
      </dgm:t>
    </dgm:pt>
    <dgm:pt modelId="{9FAAE036-C4E0-421A-8644-7369D99DFC9A}" type="sibTrans" cxnId="{E893AE19-D820-43A3-B304-4F0E544BEBEB}">
      <dgm:prSet/>
      <dgm:spPr/>
      <dgm:t>
        <a:bodyPr/>
        <a:lstStyle/>
        <a:p>
          <a:endParaRPr lang="en-US"/>
        </a:p>
      </dgm:t>
    </dgm:pt>
    <dgm:pt modelId="{0BE26A3C-A48E-4205-8E99-0B80E531AEC4}">
      <dgm:prSet custT="1"/>
      <dgm:spPr/>
      <dgm:t>
        <a:bodyPr/>
        <a:lstStyle/>
        <a:p>
          <a:r>
            <a:rPr lang="es-EC" sz="1200" dirty="0">
              <a:latin typeface="Franklin Gothic Book" panose="020B0503020102020204" pitchFamily="34" charset="0"/>
            </a:rPr>
            <a:t>Comercializadores </a:t>
          </a:r>
          <a:endParaRPr lang="en-US" sz="1200" dirty="0">
            <a:latin typeface="Franklin Gothic Book" panose="020B0503020102020204" pitchFamily="34" charset="0"/>
          </a:endParaRPr>
        </a:p>
      </dgm:t>
    </dgm:pt>
    <dgm:pt modelId="{5B71B6AA-5C98-4F43-A794-76A83CA1CF9B}" type="parTrans" cxnId="{2F0FA2ED-BBF6-4A16-B3FA-748D6A2E3953}">
      <dgm:prSet/>
      <dgm:spPr/>
      <dgm:t>
        <a:bodyPr/>
        <a:lstStyle/>
        <a:p>
          <a:endParaRPr lang="en-US"/>
        </a:p>
      </dgm:t>
    </dgm:pt>
    <dgm:pt modelId="{3D141557-0D42-4E41-BCB5-8E58C61443B4}" type="sibTrans" cxnId="{2F0FA2ED-BBF6-4A16-B3FA-748D6A2E3953}">
      <dgm:prSet/>
      <dgm:spPr/>
      <dgm:t>
        <a:bodyPr/>
        <a:lstStyle/>
        <a:p>
          <a:endParaRPr lang="en-US"/>
        </a:p>
      </dgm:t>
    </dgm:pt>
    <dgm:pt modelId="{B6009DCF-3A15-406B-8C50-784048578433}">
      <dgm:prSet custT="1"/>
      <dgm:spPr/>
      <dgm:t>
        <a:bodyPr/>
        <a:lstStyle/>
        <a:p>
          <a:r>
            <a:rPr lang="es-EC" sz="1000" dirty="0">
              <a:latin typeface="Franklin Gothic Book" panose="020B0503020102020204" pitchFamily="34" charset="0"/>
            </a:rPr>
            <a:t>Agroquímicos </a:t>
          </a:r>
        </a:p>
      </dgm:t>
    </dgm:pt>
    <dgm:pt modelId="{30DCCC0F-CA89-45A8-B4F9-60C3E2116DEF}" type="parTrans" cxnId="{A0044AFD-A1A1-42CE-A18F-634C0FBA5B0C}">
      <dgm:prSet/>
      <dgm:spPr/>
      <dgm:t>
        <a:bodyPr/>
        <a:lstStyle/>
        <a:p>
          <a:endParaRPr lang="en-US"/>
        </a:p>
      </dgm:t>
    </dgm:pt>
    <dgm:pt modelId="{16B03E2A-363E-4823-AE0A-3D830B5DB3D3}" type="sibTrans" cxnId="{A0044AFD-A1A1-42CE-A18F-634C0FBA5B0C}">
      <dgm:prSet/>
      <dgm:spPr/>
      <dgm:t>
        <a:bodyPr/>
        <a:lstStyle/>
        <a:p>
          <a:endParaRPr lang="en-US"/>
        </a:p>
      </dgm:t>
    </dgm:pt>
    <dgm:pt modelId="{3D6DC223-E8EA-46FD-808D-03D67E73E5C2}">
      <dgm:prSet custT="1"/>
      <dgm:spPr/>
      <dgm:t>
        <a:bodyPr/>
        <a:lstStyle/>
        <a:p>
          <a:r>
            <a:rPr lang="es-EC" sz="1000" dirty="0">
              <a:latin typeface="Franklin Gothic Book" panose="020B0503020102020204" pitchFamily="34" charset="0"/>
            </a:rPr>
            <a:t>Créditos </a:t>
          </a:r>
          <a:endParaRPr lang="en-US" sz="1000" dirty="0">
            <a:latin typeface="Franklin Gothic Book" panose="020B0503020102020204" pitchFamily="34" charset="0"/>
          </a:endParaRPr>
        </a:p>
      </dgm:t>
    </dgm:pt>
    <dgm:pt modelId="{D849C7CC-2FA7-4A32-A5B3-2076FD64F27E}" type="parTrans" cxnId="{5886D30C-3F92-43CF-8038-CFD52027B007}">
      <dgm:prSet/>
      <dgm:spPr/>
      <dgm:t>
        <a:bodyPr/>
        <a:lstStyle/>
        <a:p>
          <a:endParaRPr lang="en-US"/>
        </a:p>
      </dgm:t>
    </dgm:pt>
    <dgm:pt modelId="{7D5EB452-5964-4778-9834-983F91E28360}" type="sibTrans" cxnId="{5886D30C-3F92-43CF-8038-CFD52027B007}">
      <dgm:prSet/>
      <dgm:spPr/>
      <dgm:t>
        <a:bodyPr/>
        <a:lstStyle/>
        <a:p>
          <a:endParaRPr lang="en-US"/>
        </a:p>
      </dgm:t>
    </dgm:pt>
    <dgm:pt modelId="{508035C2-F0CC-4575-B815-8F1AAFA640E6}">
      <dgm:prSet custT="1"/>
      <dgm:spPr/>
      <dgm:t>
        <a:bodyPr/>
        <a:lstStyle/>
        <a:p>
          <a:r>
            <a:rPr lang="es-EC" sz="1200" dirty="0">
              <a:latin typeface="Franklin Gothic Book" panose="020B0503020102020204" pitchFamily="34" charset="0"/>
            </a:rPr>
            <a:t>Racimos de fruta </a:t>
          </a:r>
          <a:endParaRPr lang="en-US" sz="1200" dirty="0">
            <a:latin typeface="Franklin Gothic Book" panose="020B0503020102020204" pitchFamily="34" charset="0"/>
          </a:endParaRPr>
        </a:p>
      </dgm:t>
    </dgm:pt>
    <dgm:pt modelId="{253AC91E-1285-465A-8A92-B51BBCF6ECE2}" type="parTrans" cxnId="{DE9C5BA8-F02B-4B98-8579-56A413445C3F}">
      <dgm:prSet/>
      <dgm:spPr/>
      <dgm:t>
        <a:bodyPr/>
        <a:lstStyle/>
        <a:p>
          <a:endParaRPr lang="en-US"/>
        </a:p>
      </dgm:t>
    </dgm:pt>
    <dgm:pt modelId="{17A7A7E5-E333-4FC8-90EE-1D1DBE6DC0AB}" type="sibTrans" cxnId="{DE9C5BA8-F02B-4B98-8579-56A413445C3F}">
      <dgm:prSet/>
      <dgm:spPr/>
      <dgm:t>
        <a:bodyPr/>
        <a:lstStyle/>
        <a:p>
          <a:endParaRPr lang="en-US"/>
        </a:p>
      </dgm:t>
    </dgm:pt>
    <dgm:pt modelId="{DA135814-C55A-4DCC-9E47-93E53AF931A0}">
      <dgm:prSet custT="1"/>
      <dgm:spPr/>
      <dgm:t>
        <a:bodyPr/>
        <a:lstStyle/>
        <a:p>
          <a:r>
            <a:rPr lang="es-EC" sz="1200" dirty="0">
              <a:latin typeface="Franklin Gothic Book" panose="020B0503020102020204" pitchFamily="34" charset="0"/>
            </a:rPr>
            <a:t>Aceite crudo de palma</a:t>
          </a:r>
        </a:p>
        <a:p>
          <a:r>
            <a:rPr lang="es-EC" sz="1200" dirty="0">
              <a:latin typeface="Franklin Gothic Book" panose="020B0503020102020204" pitchFamily="34" charset="0"/>
            </a:rPr>
            <a:t>Aceite crudo de Palmiste </a:t>
          </a:r>
          <a:endParaRPr lang="en-US" sz="1200" dirty="0">
            <a:latin typeface="Franklin Gothic Book" panose="020B0503020102020204" pitchFamily="34" charset="0"/>
          </a:endParaRPr>
        </a:p>
      </dgm:t>
    </dgm:pt>
    <dgm:pt modelId="{6F38AC6B-73E1-4BDD-9A51-57FA3F15B556}" type="parTrans" cxnId="{CDD345BC-4F00-4378-B6A4-C60AF119A396}">
      <dgm:prSet/>
      <dgm:spPr/>
      <dgm:t>
        <a:bodyPr/>
        <a:lstStyle/>
        <a:p>
          <a:endParaRPr lang="en-US"/>
        </a:p>
      </dgm:t>
    </dgm:pt>
    <dgm:pt modelId="{C9C63235-C325-495E-B69A-238A533EA5C3}" type="sibTrans" cxnId="{CDD345BC-4F00-4378-B6A4-C60AF119A396}">
      <dgm:prSet/>
      <dgm:spPr/>
      <dgm:t>
        <a:bodyPr/>
        <a:lstStyle/>
        <a:p>
          <a:endParaRPr lang="en-US"/>
        </a:p>
      </dgm:t>
    </dgm:pt>
    <dgm:pt modelId="{D44AA5BD-0A70-497C-8764-A2D4DAA843E2}">
      <dgm:prSet custT="1"/>
      <dgm:spPr/>
      <dgm:t>
        <a:bodyPr/>
        <a:lstStyle/>
        <a:p>
          <a:r>
            <a:rPr lang="es-EC" sz="1200" dirty="0">
              <a:latin typeface="Franklin Gothic Book" panose="020B0503020102020204" pitchFamily="34" charset="0"/>
            </a:rPr>
            <a:t>Aceite orgánico de palma africana</a:t>
          </a:r>
          <a:endParaRPr lang="en-US" sz="1200" dirty="0">
            <a:latin typeface="Franklin Gothic Book" panose="020B0503020102020204" pitchFamily="34" charset="0"/>
          </a:endParaRPr>
        </a:p>
      </dgm:t>
    </dgm:pt>
    <dgm:pt modelId="{C0A86757-207B-4B14-93C3-B083347FFE51}" type="parTrans" cxnId="{4307C2E5-C0D8-4E1A-92F9-CFB8E65C41E2}">
      <dgm:prSet/>
      <dgm:spPr/>
      <dgm:t>
        <a:bodyPr/>
        <a:lstStyle/>
        <a:p>
          <a:endParaRPr lang="en-US"/>
        </a:p>
      </dgm:t>
    </dgm:pt>
    <dgm:pt modelId="{18B5A03D-E5CD-4082-B36D-785AC21BC94E}" type="sibTrans" cxnId="{4307C2E5-C0D8-4E1A-92F9-CFB8E65C41E2}">
      <dgm:prSet/>
      <dgm:spPr/>
      <dgm:t>
        <a:bodyPr/>
        <a:lstStyle/>
        <a:p>
          <a:endParaRPr lang="en-US"/>
        </a:p>
      </dgm:t>
    </dgm:pt>
    <dgm:pt modelId="{B427998E-A4F9-4945-A491-810AF4FF4A3E}">
      <dgm:prSet custT="1"/>
      <dgm:spPr/>
      <dgm:t>
        <a:bodyPr/>
        <a:lstStyle/>
        <a:p>
          <a:r>
            <a:rPr lang="es-EC" sz="1200" dirty="0">
              <a:latin typeface="Franklin Gothic Book" panose="020B0503020102020204" pitchFamily="34" charset="0"/>
            </a:rPr>
            <a:t>Productos alimenticios </a:t>
          </a:r>
        </a:p>
        <a:p>
          <a:r>
            <a:rPr lang="es-EC" sz="1200" dirty="0">
              <a:latin typeface="Franklin Gothic Book" panose="020B0503020102020204" pitchFamily="34" charset="0"/>
            </a:rPr>
            <a:t>Biodiesel </a:t>
          </a:r>
        </a:p>
        <a:p>
          <a:r>
            <a:rPr lang="es-EC" sz="1200" dirty="0">
              <a:latin typeface="Franklin Gothic Book" panose="020B0503020102020204" pitchFamily="34" charset="0"/>
            </a:rPr>
            <a:t>Cosméticos </a:t>
          </a:r>
          <a:endParaRPr lang="en-US" sz="1200" dirty="0">
            <a:latin typeface="Franklin Gothic Book" panose="020B0503020102020204" pitchFamily="34" charset="0"/>
          </a:endParaRPr>
        </a:p>
      </dgm:t>
    </dgm:pt>
    <dgm:pt modelId="{DDBCF4C9-0416-48FF-9CD1-380B728700F0}" type="parTrans" cxnId="{F211F19B-C6E4-4FD4-8A38-60EA87E60AC8}">
      <dgm:prSet/>
      <dgm:spPr/>
      <dgm:t>
        <a:bodyPr/>
        <a:lstStyle/>
        <a:p>
          <a:endParaRPr lang="en-US"/>
        </a:p>
      </dgm:t>
    </dgm:pt>
    <dgm:pt modelId="{7E2688E1-B8C0-452E-AF5C-44CD2E1599FE}" type="sibTrans" cxnId="{F211F19B-C6E4-4FD4-8A38-60EA87E60AC8}">
      <dgm:prSet/>
      <dgm:spPr/>
      <dgm:t>
        <a:bodyPr/>
        <a:lstStyle/>
        <a:p>
          <a:endParaRPr lang="en-US"/>
        </a:p>
      </dgm:t>
    </dgm:pt>
    <dgm:pt modelId="{77D29AA6-5601-48FC-9672-D6BB22FE2230}" type="pres">
      <dgm:prSet presAssocID="{3BE8376E-A05D-42D5-A697-7924739B120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3E3997C-FDAC-4A4D-8D80-CEBE3B3CF1FB}" type="pres">
      <dgm:prSet presAssocID="{548D6F28-0FDC-4292-A283-85AB87AB64DD}" presName="chaos" presStyleCnt="0"/>
      <dgm:spPr/>
    </dgm:pt>
    <dgm:pt modelId="{6CC93E87-EDD2-4E91-A8F7-DEC600B6D686}" type="pres">
      <dgm:prSet presAssocID="{548D6F28-0FDC-4292-A283-85AB87AB64DD}" presName="parTx1" presStyleLbl="revTx" presStyleIdx="0" presStyleCnt="11"/>
      <dgm:spPr/>
      <dgm:t>
        <a:bodyPr/>
        <a:lstStyle/>
        <a:p>
          <a:endParaRPr lang="es-EC"/>
        </a:p>
      </dgm:t>
    </dgm:pt>
    <dgm:pt modelId="{067962F3-4163-484A-B484-A83BBC0492DA}" type="pres">
      <dgm:prSet presAssocID="{548D6F28-0FDC-4292-A283-85AB87AB64DD}" presName="desTx1" presStyleLbl="revTx" presStyleIdx="1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554C0B-8E91-4BF7-8A9B-7702D4A6572F}" type="pres">
      <dgm:prSet presAssocID="{548D6F28-0FDC-4292-A283-85AB87AB64DD}" presName="c1" presStyleLbl="node1" presStyleIdx="0" presStyleCnt="19"/>
      <dgm:spPr/>
    </dgm:pt>
    <dgm:pt modelId="{0B14504E-1FC7-4898-BBFD-159A21CFB841}" type="pres">
      <dgm:prSet presAssocID="{548D6F28-0FDC-4292-A283-85AB87AB64DD}" presName="c2" presStyleLbl="node1" presStyleIdx="1" presStyleCnt="19"/>
      <dgm:spPr/>
    </dgm:pt>
    <dgm:pt modelId="{97AB19D9-AB0D-4B0F-BA65-2FF1452ACDEE}" type="pres">
      <dgm:prSet presAssocID="{548D6F28-0FDC-4292-A283-85AB87AB64DD}" presName="c3" presStyleLbl="node1" presStyleIdx="2" presStyleCnt="19"/>
      <dgm:spPr/>
    </dgm:pt>
    <dgm:pt modelId="{38F08190-B76C-41ED-A600-2313AA95D955}" type="pres">
      <dgm:prSet presAssocID="{548D6F28-0FDC-4292-A283-85AB87AB64DD}" presName="c4" presStyleLbl="node1" presStyleIdx="3" presStyleCnt="19"/>
      <dgm:spPr/>
    </dgm:pt>
    <dgm:pt modelId="{AF3893DB-87C5-4B85-B167-8C6A2547D26A}" type="pres">
      <dgm:prSet presAssocID="{548D6F28-0FDC-4292-A283-85AB87AB64DD}" presName="c5" presStyleLbl="node1" presStyleIdx="4" presStyleCnt="19"/>
      <dgm:spPr/>
    </dgm:pt>
    <dgm:pt modelId="{61A3B5CF-4563-4DDF-B42B-7CA398B023C2}" type="pres">
      <dgm:prSet presAssocID="{548D6F28-0FDC-4292-A283-85AB87AB64DD}" presName="c6" presStyleLbl="node1" presStyleIdx="5" presStyleCnt="19"/>
      <dgm:spPr/>
    </dgm:pt>
    <dgm:pt modelId="{7C4A8A26-EBF2-4D88-A3B5-9899FDB015ED}" type="pres">
      <dgm:prSet presAssocID="{548D6F28-0FDC-4292-A283-85AB87AB64DD}" presName="c7" presStyleLbl="node1" presStyleIdx="6" presStyleCnt="19"/>
      <dgm:spPr/>
    </dgm:pt>
    <dgm:pt modelId="{F7803961-4258-48BE-8F28-ADC3FFE39A18}" type="pres">
      <dgm:prSet presAssocID="{548D6F28-0FDC-4292-A283-85AB87AB64DD}" presName="c8" presStyleLbl="node1" presStyleIdx="7" presStyleCnt="19"/>
      <dgm:spPr/>
    </dgm:pt>
    <dgm:pt modelId="{DFBA9A45-0148-44EC-9BE8-99115A14D9D4}" type="pres">
      <dgm:prSet presAssocID="{548D6F28-0FDC-4292-A283-85AB87AB64DD}" presName="c9" presStyleLbl="node1" presStyleIdx="8" presStyleCnt="19"/>
      <dgm:spPr/>
    </dgm:pt>
    <dgm:pt modelId="{F9B2D376-CF5D-4BE2-A1C9-61FBCB991575}" type="pres">
      <dgm:prSet presAssocID="{548D6F28-0FDC-4292-A283-85AB87AB64DD}" presName="c10" presStyleLbl="node1" presStyleIdx="9" presStyleCnt="19"/>
      <dgm:spPr/>
    </dgm:pt>
    <dgm:pt modelId="{E965823D-92ED-496B-817D-143558041018}" type="pres">
      <dgm:prSet presAssocID="{548D6F28-0FDC-4292-A283-85AB87AB64DD}" presName="c11" presStyleLbl="node1" presStyleIdx="10" presStyleCnt="19"/>
      <dgm:spPr/>
    </dgm:pt>
    <dgm:pt modelId="{59B8E0E7-327B-4DCF-AA45-7380D725B75D}" type="pres">
      <dgm:prSet presAssocID="{548D6F28-0FDC-4292-A283-85AB87AB64DD}" presName="c12" presStyleLbl="node1" presStyleIdx="11" presStyleCnt="19"/>
      <dgm:spPr/>
    </dgm:pt>
    <dgm:pt modelId="{AE98E576-08E6-47A9-89E2-994E9291ACF1}" type="pres">
      <dgm:prSet presAssocID="{548D6F28-0FDC-4292-A283-85AB87AB64DD}" presName="c13" presStyleLbl="node1" presStyleIdx="12" presStyleCnt="19"/>
      <dgm:spPr/>
    </dgm:pt>
    <dgm:pt modelId="{9A7800C5-7A78-463C-A1EC-3771D00AA6AB}" type="pres">
      <dgm:prSet presAssocID="{548D6F28-0FDC-4292-A283-85AB87AB64DD}" presName="c14" presStyleLbl="node1" presStyleIdx="13" presStyleCnt="19"/>
      <dgm:spPr/>
    </dgm:pt>
    <dgm:pt modelId="{1564E244-994B-43BA-97D9-3C29F1486EB6}" type="pres">
      <dgm:prSet presAssocID="{548D6F28-0FDC-4292-A283-85AB87AB64DD}" presName="c15" presStyleLbl="node1" presStyleIdx="14" presStyleCnt="19"/>
      <dgm:spPr/>
    </dgm:pt>
    <dgm:pt modelId="{D576A29E-30E7-4F00-9D95-0BCD413606FB}" type="pres">
      <dgm:prSet presAssocID="{548D6F28-0FDC-4292-A283-85AB87AB64DD}" presName="c16" presStyleLbl="node1" presStyleIdx="15" presStyleCnt="19"/>
      <dgm:spPr/>
    </dgm:pt>
    <dgm:pt modelId="{6B78ADB4-7052-4B4B-86C5-97B617AD9C47}" type="pres">
      <dgm:prSet presAssocID="{548D6F28-0FDC-4292-A283-85AB87AB64DD}" presName="c17" presStyleLbl="node1" presStyleIdx="16" presStyleCnt="19"/>
      <dgm:spPr/>
    </dgm:pt>
    <dgm:pt modelId="{49944555-D704-4BA1-B98B-7E8EBD2B1DE1}" type="pres">
      <dgm:prSet presAssocID="{548D6F28-0FDC-4292-A283-85AB87AB64DD}" presName="c18" presStyleLbl="node1" presStyleIdx="17" presStyleCnt="19"/>
      <dgm:spPr/>
    </dgm:pt>
    <dgm:pt modelId="{444C0FA1-12C3-4BBC-8D12-33FB2C395550}" type="pres">
      <dgm:prSet presAssocID="{046E2733-F155-477B-9BD7-F3145460C2C9}" presName="chevronComposite1" presStyleCnt="0"/>
      <dgm:spPr/>
    </dgm:pt>
    <dgm:pt modelId="{E2CEF507-5201-428C-AC5F-646EE5AD5815}" type="pres">
      <dgm:prSet presAssocID="{046E2733-F155-477B-9BD7-F3145460C2C9}" presName="chevron1" presStyleLbl="sibTrans2D1" presStyleIdx="0" presStyleCnt="5"/>
      <dgm:spPr/>
    </dgm:pt>
    <dgm:pt modelId="{3654E8B9-BFC5-4744-BEEA-24CE945930D6}" type="pres">
      <dgm:prSet presAssocID="{046E2733-F155-477B-9BD7-F3145460C2C9}" presName="spChevron1" presStyleCnt="0"/>
      <dgm:spPr/>
    </dgm:pt>
    <dgm:pt modelId="{08BD15D7-C91A-415F-8ACA-42EB3DC381FB}" type="pres">
      <dgm:prSet presAssocID="{4D7D671E-032B-477B-ABAC-2B488ABD61AF}" presName="middle" presStyleCnt="0"/>
      <dgm:spPr/>
    </dgm:pt>
    <dgm:pt modelId="{A3F35B70-6877-4199-B22F-E5ADC58DE2D2}" type="pres">
      <dgm:prSet presAssocID="{4D7D671E-032B-477B-ABAC-2B488ABD61AF}" presName="parTxMid" presStyleLbl="revTx" presStyleIdx="2" presStyleCnt="11"/>
      <dgm:spPr/>
      <dgm:t>
        <a:bodyPr/>
        <a:lstStyle/>
        <a:p>
          <a:endParaRPr lang="es-EC"/>
        </a:p>
      </dgm:t>
    </dgm:pt>
    <dgm:pt modelId="{A6A436E1-5229-4FD8-A6F4-C4DAA13CAA86}" type="pres">
      <dgm:prSet presAssocID="{4D7D671E-032B-477B-ABAC-2B488ABD61AF}" presName="desTxMid" presStyleLbl="revTx" presStyleIdx="3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21206A-57DC-4945-A33D-7CBA7B2A6C48}" type="pres">
      <dgm:prSet presAssocID="{4D7D671E-032B-477B-ABAC-2B488ABD61AF}" presName="spMid" presStyleCnt="0"/>
      <dgm:spPr/>
    </dgm:pt>
    <dgm:pt modelId="{C6E36B25-5DE5-4BE6-899F-0D88D36E3D61}" type="pres">
      <dgm:prSet presAssocID="{BACA3ADB-F6A4-4A20-83E3-72D01F5C2BA8}" presName="chevronComposite1" presStyleCnt="0"/>
      <dgm:spPr/>
    </dgm:pt>
    <dgm:pt modelId="{B5BE6803-FCFA-4383-90D6-56458A8304E5}" type="pres">
      <dgm:prSet presAssocID="{BACA3ADB-F6A4-4A20-83E3-72D01F5C2BA8}" presName="chevron1" presStyleLbl="sibTrans2D1" presStyleIdx="1" presStyleCnt="5"/>
      <dgm:spPr/>
    </dgm:pt>
    <dgm:pt modelId="{67AEF331-067C-47A3-9A00-B725FF6CCCCF}" type="pres">
      <dgm:prSet presAssocID="{BACA3ADB-F6A4-4A20-83E3-72D01F5C2BA8}" presName="spChevron1" presStyleCnt="0"/>
      <dgm:spPr/>
    </dgm:pt>
    <dgm:pt modelId="{C725EC04-562B-4601-96B5-EB115122ADE4}" type="pres">
      <dgm:prSet presAssocID="{4EBE4351-B5FE-4FE0-A64A-ACEA18527522}" presName="middle" presStyleCnt="0"/>
      <dgm:spPr/>
    </dgm:pt>
    <dgm:pt modelId="{8218B79C-2246-42CD-8018-ED1C3268F0C5}" type="pres">
      <dgm:prSet presAssocID="{4EBE4351-B5FE-4FE0-A64A-ACEA18527522}" presName="parTxMid" presStyleLbl="revTx" presStyleIdx="4" presStyleCnt="11"/>
      <dgm:spPr/>
      <dgm:t>
        <a:bodyPr/>
        <a:lstStyle/>
        <a:p>
          <a:endParaRPr lang="es-EC"/>
        </a:p>
      </dgm:t>
    </dgm:pt>
    <dgm:pt modelId="{08B4DB9A-13E5-4024-A917-1B2960A68EB6}" type="pres">
      <dgm:prSet presAssocID="{4EBE4351-B5FE-4FE0-A64A-ACEA18527522}" presName="desTxMid" presStyleLbl="revTx" presStyleIdx="5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8AF94C-5C5B-49AB-8A18-EB404106A205}" type="pres">
      <dgm:prSet presAssocID="{4EBE4351-B5FE-4FE0-A64A-ACEA18527522}" presName="spMid" presStyleCnt="0"/>
      <dgm:spPr/>
    </dgm:pt>
    <dgm:pt modelId="{A5DCF91D-A18A-441A-B230-925EFEFD61CD}" type="pres">
      <dgm:prSet presAssocID="{6E8141A9-9AC6-42B1-9E28-86DD9ADB6512}" presName="chevronComposite1" presStyleCnt="0"/>
      <dgm:spPr/>
    </dgm:pt>
    <dgm:pt modelId="{67818379-0CB8-48F6-8032-426612A4B56E}" type="pres">
      <dgm:prSet presAssocID="{6E8141A9-9AC6-42B1-9E28-86DD9ADB6512}" presName="chevron1" presStyleLbl="sibTrans2D1" presStyleIdx="2" presStyleCnt="5"/>
      <dgm:spPr/>
    </dgm:pt>
    <dgm:pt modelId="{D381CC1F-939A-4BEB-9A39-D12642845885}" type="pres">
      <dgm:prSet presAssocID="{6E8141A9-9AC6-42B1-9E28-86DD9ADB6512}" presName="spChevron1" presStyleCnt="0"/>
      <dgm:spPr/>
    </dgm:pt>
    <dgm:pt modelId="{D604F1CE-EF59-42D2-8EE7-096A291A9F25}" type="pres">
      <dgm:prSet presAssocID="{5867C103-12B9-4999-B6F2-488DC19F9F70}" presName="middle" presStyleCnt="0"/>
      <dgm:spPr/>
    </dgm:pt>
    <dgm:pt modelId="{187126E5-6F1A-467D-A9C6-7E687DA85284}" type="pres">
      <dgm:prSet presAssocID="{5867C103-12B9-4999-B6F2-488DC19F9F70}" presName="parTxMid" presStyleLbl="revTx" presStyleIdx="6" presStyleCnt="11"/>
      <dgm:spPr/>
      <dgm:t>
        <a:bodyPr/>
        <a:lstStyle/>
        <a:p>
          <a:endParaRPr lang="es-EC"/>
        </a:p>
      </dgm:t>
    </dgm:pt>
    <dgm:pt modelId="{FC6DEE2F-8A56-4ABA-9A5A-B2419523A851}" type="pres">
      <dgm:prSet presAssocID="{5867C103-12B9-4999-B6F2-488DC19F9F70}" presName="desTxMid" presStyleLbl="revTx" presStyleIdx="7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CB9C28-AE83-4B4B-8696-874000083A30}" type="pres">
      <dgm:prSet presAssocID="{5867C103-12B9-4999-B6F2-488DC19F9F70}" presName="spMid" presStyleCnt="0"/>
      <dgm:spPr/>
    </dgm:pt>
    <dgm:pt modelId="{79C063F0-F977-4811-B2BA-145154CCE5BE}" type="pres">
      <dgm:prSet presAssocID="{9FAAE036-C4E0-421A-8644-7369D99DFC9A}" presName="chevronComposite1" presStyleCnt="0"/>
      <dgm:spPr/>
    </dgm:pt>
    <dgm:pt modelId="{5C00C23A-6568-4BF7-892A-1733091B746B}" type="pres">
      <dgm:prSet presAssocID="{9FAAE036-C4E0-421A-8644-7369D99DFC9A}" presName="chevron1" presStyleLbl="sibTrans2D1" presStyleIdx="3" presStyleCnt="5"/>
      <dgm:spPr/>
    </dgm:pt>
    <dgm:pt modelId="{510F0736-0732-4F39-B21B-5D407079AB76}" type="pres">
      <dgm:prSet presAssocID="{9FAAE036-C4E0-421A-8644-7369D99DFC9A}" presName="spChevron1" presStyleCnt="0"/>
      <dgm:spPr/>
    </dgm:pt>
    <dgm:pt modelId="{9A997CB5-8E02-4181-8C12-8D18DDDF79BB}" type="pres">
      <dgm:prSet presAssocID="{0BE26A3C-A48E-4205-8E99-0B80E531AEC4}" presName="middle" presStyleCnt="0"/>
      <dgm:spPr/>
    </dgm:pt>
    <dgm:pt modelId="{33B5B633-6340-47F8-8019-8F2D931C2985}" type="pres">
      <dgm:prSet presAssocID="{0BE26A3C-A48E-4205-8E99-0B80E531AEC4}" presName="parTxMid" presStyleLbl="revTx" presStyleIdx="8" presStyleCnt="11"/>
      <dgm:spPr/>
      <dgm:t>
        <a:bodyPr/>
        <a:lstStyle/>
        <a:p>
          <a:endParaRPr lang="es-EC"/>
        </a:p>
      </dgm:t>
    </dgm:pt>
    <dgm:pt modelId="{A87F09C5-1190-42AC-81F1-ECB817329779}" type="pres">
      <dgm:prSet presAssocID="{0BE26A3C-A48E-4205-8E99-0B80E531AEC4}" presName="desTxMid" presStyleLbl="revTx" presStyleIdx="9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6CC5B7-2273-44CD-B4BF-0E0201942158}" type="pres">
      <dgm:prSet presAssocID="{0BE26A3C-A48E-4205-8E99-0B80E531AEC4}" presName="spMid" presStyleCnt="0"/>
      <dgm:spPr/>
    </dgm:pt>
    <dgm:pt modelId="{6BBB72C5-B6B8-4AA5-9B8C-B3676A0DE580}" type="pres">
      <dgm:prSet presAssocID="{3D141557-0D42-4E41-BCB5-8E58C61443B4}" presName="chevronComposite1" presStyleCnt="0"/>
      <dgm:spPr/>
    </dgm:pt>
    <dgm:pt modelId="{7DD69578-047B-433E-A5D3-3E3E8D191DE7}" type="pres">
      <dgm:prSet presAssocID="{3D141557-0D42-4E41-BCB5-8E58C61443B4}" presName="chevron1" presStyleLbl="sibTrans2D1" presStyleIdx="4" presStyleCnt="5"/>
      <dgm:spPr/>
    </dgm:pt>
    <dgm:pt modelId="{13735F85-AD2E-496C-9903-C7B21C4E6DDA}" type="pres">
      <dgm:prSet presAssocID="{3D141557-0D42-4E41-BCB5-8E58C61443B4}" presName="spChevron1" presStyleCnt="0"/>
      <dgm:spPr/>
    </dgm:pt>
    <dgm:pt modelId="{B419834D-BE85-4EBD-9B01-7B3B9286EFD4}" type="pres">
      <dgm:prSet presAssocID="{7561BAEF-BD11-4FE6-9179-FE0A78CE4DB6}" presName="last" presStyleCnt="0"/>
      <dgm:spPr/>
    </dgm:pt>
    <dgm:pt modelId="{31EB33CF-CBEC-49D8-B4D3-5D16187EB042}" type="pres">
      <dgm:prSet presAssocID="{7561BAEF-BD11-4FE6-9179-FE0A78CE4DB6}" presName="circleTx" presStyleLbl="node1" presStyleIdx="18" presStyleCnt="19" custScaleX="114798"/>
      <dgm:spPr/>
      <dgm:t>
        <a:bodyPr/>
        <a:lstStyle/>
        <a:p>
          <a:endParaRPr lang="es-EC"/>
        </a:p>
      </dgm:t>
    </dgm:pt>
    <dgm:pt modelId="{384EB0B8-377D-4751-A45D-87464BCE2FC8}" type="pres">
      <dgm:prSet presAssocID="{7561BAEF-BD11-4FE6-9179-FE0A78CE4DB6}" presName="desTxN" presStyleLbl="revTx" presStyleIdx="10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8E1BAE-CC3D-4680-9ED5-F3B8D5E5FFB5}" type="pres">
      <dgm:prSet presAssocID="{7561BAEF-BD11-4FE6-9179-FE0A78CE4DB6}" presName="spN" presStyleCnt="0"/>
      <dgm:spPr/>
    </dgm:pt>
  </dgm:ptLst>
  <dgm:cxnLst>
    <dgm:cxn modelId="{1072245F-1505-4212-8BCA-153007730048}" type="presOf" srcId="{7561BAEF-BD11-4FE6-9179-FE0A78CE4DB6}" destId="{31EB33CF-CBEC-49D8-B4D3-5D16187EB042}" srcOrd="0" destOrd="0" presId="urn:microsoft.com/office/officeart/2009/3/layout/RandomtoResultProcess"/>
    <dgm:cxn modelId="{94D79226-AB77-40A7-B221-6AB1CF52196E}" srcId="{3BE8376E-A05D-42D5-A697-7924739B120E}" destId="{548D6F28-0FDC-4292-A283-85AB87AB64DD}" srcOrd="0" destOrd="0" parTransId="{0E417561-2596-4C36-B0D6-C37C87E36A88}" sibTransId="{046E2733-F155-477B-9BD7-F3145460C2C9}"/>
    <dgm:cxn modelId="{9DD427EC-4F19-4501-86A1-A160875B7DC1}" type="presOf" srcId="{48BB5396-8615-4EEF-8145-846C77D1CA88}" destId="{384EB0B8-377D-4751-A45D-87464BCE2FC8}" srcOrd="0" destOrd="0" presId="urn:microsoft.com/office/officeart/2009/3/layout/RandomtoResultProcess"/>
    <dgm:cxn modelId="{5CE81308-DCA3-4D12-AD73-3FB57F3ADD80}" type="presOf" srcId="{4EBE4351-B5FE-4FE0-A64A-ACEA18527522}" destId="{8218B79C-2246-42CD-8018-ED1C3268F0C5}" srcOrd="0" destOrd="0" presId="urn:microsoft.com/office/officeart/2009/3/layout/RandomtoResultProcess"/>
    <dgm:cxn modelId="{A0044AFD-A1A1-42CE-A18F-634C0FBA5B0C}" srcId="{548D6F28-0FDC-4292-A283-85AB87AB64DD}" destId="{B6009DCF-3A15-406B-8C50-784048578433}" srcOrd="1" destOrd="0" parTransId="{30DCCC0F-CA89-45A8-B4F9-60C3E2116DEF}" sibTransId="{16B03E2A-363E-4823-AE0A-3D830B5DB3D3}"/>
    <dgm:cxn modelId="{8CB4C2D5-5A10-4DCF-9FEF-E717771EEA20}" type="presOf" srcId="{4D7D671E-032B-477B-ABAC-2B488ABD61AF}" destId="{A3F35B70-6877-4199-B22F-E5ADC58DE2D2}" srcOrd="0" destOrd="0" presId="urn:microsoft.com/office/officeart/2009/3/layout/RandomtoResultProcess"/>
    <dgm:cxn modelId="{AF5B3C32-6526-412C-BF79-3787D1C633E5}" type="presOf" srcId="{0BE26A3C-A48E-4205-8E99-0B80E531AEC4}" destId="{33B5B633-6340-47F8-8019-8F2D931C2985}" srcOrd="0" destOrd="0" presId="urn:microsoft.com/office/officeart/2009/3/layout/RandomtoResultProcess"/>
    <dgm:cxn modelId="{5886D30C-3F92-43CF-8038-CFD52027B007}" srcId="{548D6F28-0FDC-4292-A283-85AB87AB64DD}" destId="{3D6DC223-E8EA-46FD-808D-03D67E73E5C2}" srcOrd="2" destOrd="0" parTransId="{D849C7CC-2FA7-4A32-A5B3-2076FD64F27E}" sibTransId="{7D5EB452-5964-4778-9834-983F91E28360}"/>
    <dgm:cxn modelId="{4307C2E5-C0D8-4E1A-92F9-CFB8E65C41E2}" srcId="{5867C103-12B9-4999-B6F2-488DC19F9F70}" destId="{D44AA5BD-0A70-497C-8764-A2D4DAA843E2}" srcOrd="0" destOrd="0" parTransId="{C0A86757-207B-4B14-93C3-B083347FFE51}" sibTransId="{18B5A03D-E5CD-4082-B36D-785AC21BC94E}"/>
    <dgm:cxn modelId="{6A35CF48-C7BA-4818-AA90-5B627F96CED5}" type="presOf" srcId="{B427998E-A4F9-4945-A491-810AF4FF4A3E}" destId="{A87F09C5-1190-42AC-81F1-ECB817329779}" srcOrd="0" destOrd="0" presId="urn:microsoft.com/office/officeart/2009/3/layout/RandomtoResultProcess"/>
    <dgm:cxn modelId="{AF5ED5DB-5AF2-4304-940A-57AC05438D81}" type="presOf" srcId="{B6009DCF-3A15-406B-8C50-784048578433}" destId="{067962F3-4163-484A-B484-A83BBC0492DA}" srcOrd="0" destOrd="1" presId="urn:microsoft.com/office/officeart/2009/3/layout/RandomtoResultProcess"/>
    <dgm:cxn modelId="{99F468D9-9276-4603-BCA3-C8314E3510D9}" type="presOf" srcId="{548D6F28-0FDC-4292-A283-85AB87AB64DD}" destId="{6CC93E87-EDD2-4E91-A8F7-DEC600B6D686}" srcOrd="0" destOrd="0" presId="urn:microsoft.com/office/officeart/2009/3/layout/RandomtoResultProcess"/>
    <dgm:cxn modelId="{5454CB20-E212-4BBC-97C9-E6199BA3F29B}" srcId="{7561BAEF-BD11-4FE6-9179-FE0A78CE4DB6}" destId="{48BB5396-8615-4EEF-8145-846C77D1CA88}" srcOrd="0" destOrd="0" parTransId="{1A63D3FB-D6D7-4877-AAE3-26313B755A7B}" sibTransId="{B7456FD1-E2C8-4B0F-B317-F802F3EBD61C}"/>
    <dgm:cxn modelId="{E893AE19-D820-43A3-B304-4F0E544BEBEB}" srcId="{3BE8376E-A05D-42D5-A697-7924739B120E}" destId="{5867C103-12B9-4999-B6F2-488DC19F9F70}" srcOrd="3" destOrd="0" parTransId="{03685E76-B809-4FA8-8C6B-F8066E03C38F}" sibTransId="{9FAAE036-C4E0-421A-8644-7369D99DFC9A}"/>
    <dgm:cxn modelId="{1CD4C3F6-DA37-4534-ACA9-FECA8FA608DE}" srcId="{3BE8376E-A05D-42D5-A697-7924739B120E}" destId="{4D7D671E-032B-477B-ABAC-2B488ABD61AF}" srcOrd="1" destOrd="0" parTransId="{B60312AC-5914-4E80-A199-9AEF94A0E81A}" sibTransId="{BACA3ADB-F6A4-4A20-83E3-72D01F5C2BA8}"/>
    <dgm:cxn modelId="{DE9C5BA8-F02B-4B98-8579-56A413445C3F}" srcId="{4D7D671E-032B-477B-ABAC-2B488ABD61AF}" destId="{508035C2-F0CC-4575-B815-8F1AAFA640E6}" srcOrd="0" destOrd="0" parTransId="{253AC91E-1285-465A-8A92-B51BBCF6ECE2}" sibTransId="{17A7A7E5-E333-4FC8-90EE-1D1DBE6DC0AB}"/>
    <dgm:cxn modelId="{2F0FA2ED-BBF6-4A16-B3FA-748D6A2E3953}" srcId="{3BE8376E-A05D-42D5-A697-7924739B120E}" destId="{0BE26A3C-A48E-4205-8E99-0B80E531AEC4}" srcOrd="4" destOrd="0" parTransId="{5B71B6AA-5C98-4F43-A794-76A83CA1CF9B}" sibTransId="{3D141557-0D42-4E41-BCB5-8E58C61443B4}"/>
    <dgm:cxn modelId="{12894F9A-C63F-435C-84B0-A8EADCCBC618}" type="presOf" srcId="{B6D2F295-2AFC-4A23-8608-193A71F60F88}" destId="{067962F3-4163-484A-B484-A83BBC0492DA}" srcOrd="0" destOrd="0" presId="urn:microsoft.com/office/officeart/2009/3/layout/RandomtoResultProcess"/>
    <dgm:cxn modelId="{DBF029C1-0BC8-4830-90FE-EE87503626B5}" type="presOf" srcId="{3BE8376E-A05D-42D5-A697-7924739B120E}" destId="{77D29AA6-5601-48FC-9672-D6BB22FE2230}" srcOrd="0" destOrd="0" presId="urn:microsoft.com/office/officeart/2009/3/layout/RandomtoResultProcess"/>
    <dgm:cxn modelId="{CDD345BC-4F00-4378-B6A4-C60AF119A396}" srcId="{4EBE4351-B5FE-4FE0-A64A-ACEA18527522}" destId="{DA135814-C55A-4DCC-9E47-93E53AF931A0}" srcOrd="0" destOrd="0" parTransId="{6F38AC6B-73E1-4BDD-9A51-57FA3F15B556}" sibTransId="{C9C63235-C325-495E-B69A-238A533EA5C3}"/>
    <dgm:cxn modelId="{078517E6-4B9A-44D2-8595-E294CB54541A}" srcId="{548D6F28-0FDC-4292-A283-85AB87AB64DD}" destId="{B6D2F295-2AFC-4A23-8608-193A71F60F88}" srcOrd="0" destOrd="0" parTransId="{73307264-9C6A-417F-A7B7-91CC992F57A1}" sibTransId="{8D37B9E1-18F4-42DE-8C2F-2B6B02CB6E2E}"/>
    <dgm:cxn modelId="{E4B9AFFD-759F-4548-924D-A6C67183E143}" type="presOf" srcId="{DA135814-C55A-4DCC-9E47-93E53AF931A0}" destId="{08B4DB9A-13E5-4024-A917-1B2960A68EB6}" srcOrd="0" destOrd="0" presId="urn:microsoft.com/office/officeart/2009/3/layout/RandomtoResultProcess"/>
    <dgm:cxn modelId="{8DEDAEF6-391F-4799-A53A-89E7CAFA23CF}" srcId="{3BE8376E-A05D-42D5-A697-7924739B120E}" destId="{7561BAEF-BD11-4FE6-9179-FE0A78CE4DB6}" srcOrd="5" destOrd="0" parTransId="{68DFF3ED-23AC-4240-862B-51846F6020EB}" sibTransId="{A596CEFB-891E-41F8-BF4A-A3DB85C18080}"/>
    <dgm:cxn modelId="{85F01EB6-BCF0-4326-8445-8C3C69411509}" type="presOf" srcId="{3D6DC223-E8EA-46FD-808D-03D67E73E5C2}" destId="{067962F3-4163-484A-B484-A83BBC0492DA}" srcOrd="0" destOrd="2" presId="urn:microsoft.com/office/officeart/2009/3/layout/RandomtoResultProcess"/>
    <dgm:cxn modelId="{1B2C3320-4469-49E5-8419-2AFA0B2C145B}" type="presOf" srcId="{5867C103-12B9-4999-B6F2-488DC19F9F70}" destId="{187126E5-6F1A-467D-A9C6-7E687DA85284}" srcOrd="0" destOrd="0" presId="urn:microsoft.com/office/officeart/2009/3/layout/RandomtoResultProcess"/>
    <dgm:cxn modelId="{F211F19B-C6E4-4FD4-8A38-60EA87E60AC8}" srcId="{0BE26A3C-A48E-4205-8E99-0B80E531AEC4}" destId="{B427998E-A4F9-4945-A491-810AF4FF4A3E}" srcOrd="0" destOrd="0" parTransId="{DDBCF4C9-0416-48FF-9CD1-380B728700F0}" sibTransId="{7E2688E1-B8C0-452E-AF5C-44CD2E1599FE}"/>
    <dgm:cxn modelId="{56A7226A-36D7-47F7-B4C9-8604591582CE}" srcId="{3BE8376E-A05D-42D5-A697-7924739B120E}" destId="{4EBE4351-B5FE-4FE0-A64A-ACEA18527522}" srcOrd="2" destOrd="0" parTransId="{3E8B1888-3275-4AA9-B98C-533D9C758255}" sibTransId="{6E8141A9-9AC6-42B1-9E28-86DD9ADB6512}"/>
    <dgm:cxn modelId="{56BE464E-2167-4A7B-A7E1-6D3642987604}" type="presOf" srcId="{508035C2-F0CC-4575-B815-8F1AAFA640E6}" destId="{A6A436E1-5229-4FD8-A6F4-C4DAA13CAA86}" srcOrd="0" destOrd="0" presId="urn:microsoft.com/office/officeart/2009/3/layout/RandomtoResultProcess"/>
    <dgm:cxn modelId="{3FBC8106-145E-4235-8930-D6DCD861EDCB}" type="presOf" srcId="{D44AA5BD-0A70-497C-8764-A2D4DAA843E2}" destId="{FC6DEE2F-8A56-4ABA-9A5A-B2419523A851}" srcOrd="0" destOrd="0" presId="urn:microsoft.com/office/officeart/2009/3/layout/RandomtoResultProcess"/>
    <dgm:cxn modelId="{EE557541-769A-4FE0-A1F0-011926B4E916}" type="presParOf" srcId="{77D29AA6-5601-48FC-9672-D6BB22FE2230}" destId="{93E3997C-FDAC-4A4D-8D80-CEBE3B3CF1FB}" srcOrd="0" destOrd="0" presId="urn:microsoft.com/office/officeart/2009/3/layout/RandomtoResultProcess"/>
    <dgm:cxn modelId="{68007A75-69B6-4DC6-9C7F-7CBDEC7FFF88}" type="presParOf" srcId="{93E3997C-FDAC-4A4D-8D80-CEBE3B3CF1FB}" destId="{6CC93E87-EDD2-4E91-A8F7-DEC600B6D686}" srcOrd="0" destOrd="0" presId="urn:microsoft.com/office/officeart/2009/3/layout/RandomtoResultProcess"/>
    <dgm:cxn modelId="{103A4485-2894-4E20-A203-C0DD3D0DF494}" type="presParOf" srcId="{93E3997C-FDAC-4A4D-8D80-CEBE3B3CF1FB}" destId="{067962F3-4163-484A-B484-A83BBC0492DA}" srcOrd="1" destOrd="0" presId="urn:microsoft.com/office/officeart/2009/3/layout/RandomtoResultProcess"/>
    <dgm:cxn modelId="{BA6434E4-23E5-4655-8CD7-69E767BB4DE1}" type="presParOf" srcId="{93E3997C-FDAC-4A4D-8D80-CEBE3B3CF1FB}" destId="{2A554C0B-8E91-4BF7-8A9B-7702D4A6572F}" srcOrd="2" destOrd="0" presId="urn:microsoft.com/office/officeart/2009/3/layout/RandomtoResultProcess"/>
    <dgm:cxn modelId="{021834C7-B8A5-4C3B-A1A1-E99A8319F347}" type="presParOf" srcId="{93E3997C-FDAC-4A4D-8D80-CEBE3B3CF1FB}" destId="{0B14504E-1FC7-4898-BBFD-159A21CFB841}" srcOrd="3" destOrd="0" presId="urn:microsoft.com/office/officeart/2009/3/layout/RandomtoResultProcess"/>
    <dgm:cxn modelId="{53268B11-AA60-4FC8-AA15-6C3095F21FCA}" type="presParOf" srcId="{93E3997C-FDAC-4A4D-8D80-CEBE3B3CF1FB}" destId="{97AB19D9-AB0D-4B0F-BA65-2FF1452ACDEE}" srcOrd="4" destOrd="0" presId="urn:microsoft.com/office/officeart/2009/3/layout/RandomtoResultProcess"/>
    <dgm:cxn modelId="{6EADA329-4649-4A57-9C0E-0860A4997BFE}" type="presParOf" srcId="{93E3997C-FDAC-4A4D-8D80-CEBE3B3CF1FB}" destId="{38F08190-B76C-41ED-A600-2313AA95D955}" srcOrd="5" destOrd="0" presId="urn:microsoft.com/office/officeart/2009/3/layout/RandomtoResultProcess"/>
    <dgm:cxn modelId="{424959F3-1FA9-4864-901D-CE8BF08FD607}" type="presParOf" srcId="{93E3997C-FDAC-4A4D-8D80-CEBE3B3CF1FB}" destId="{AF3893DB-87C5-4B85-B167-8C6A2547D26A}" srcOrd="6" destOrd="0" presId="urn:microsoft.com/office/officeart/2009/3/layout/RandomtoResultProcess"/>
    <dgm:cxn modelId="{EB6F1B83-3B25-4077-A8ED-26DC79029662}" type="presParOf" srcId="{93E3997C-FDAC-4A4D-8D80-CEBE3B3CF1FB}" destId="{61A3B5CF-4563-4DDF-B42B-7CA398B023C2}" srcOrd="7" destOrd="0" presId="urn:microsoft.com/office/officeart/2009/3/layout/RandomtoResultProcess"/>
    <dgm:cxn modelId="{1DC143FB-26DC-44FE-A91E-9AB737D490EA}" type="presParOf" srcId="{93E3997C-FDAC-4A4D-8D80-CEBE3B3CF1FB}" destId="{7C4A8A26-EBF2-4D88-A3B5-9899FDB015ED}" srcOrd="8" destOrd="0" presId="urn:microsoft.com/office/officeart/2009/3/layout/RandomtoResultProcess"/>
    <dgm:cxn modelId="{471CF4C9-07F0-435D-9E01-DB1FC71D138E}" type="presParOf" srcId="{93E3997C-FDAC-4A4D-8D80-CEBE3B3CF1FB}" destId="{F7803961-4258-48BE-8F28-ADC3FFE39A18}" srcOrd="9" destOrd="0" presId="urn:microsoft.com/office/officeart/2009/3/layout/RandomtoResultProcess"/>
    <dgm:cxn modelId="{7C7D6CC0-D3A7-4C13-9FFF-3DB089875D01}" type="presParOf" srcId="{93E3997C-FDAC-4A4D-8D80-CEBE3B3CF1FB}" destId="{DFBA9A45-0148-44EC-9BE8-99115A14D9D4}" srcOrd="10" destOrd="0" presId="urn:microsoft.com/office/officeart/2009/3/layout/RandomtoResultProcess"/>
    <dgm:cxn modelId="{0E822739-F244-42DE-95E0-F3B2EEE18932}" type="presParOf" srcId="{93E3997C-FDAC-4A4D-8D80-CEBE3B3CF1FB}" destId="{F9B2D376-CF5D-4BE2-A1C9-61FBCB991575}" srcOrd="11" destOrd="0" presId="urn:microsoft.com/office/officeart/2009/3/layout/RandomtoResultProcess"/>
    <dgm:cxn modelId="{7767A05B-6C2A-4C7E-BDD4-D87F3D05A30D}" type="presParOf" srcId="{93E3997C-FDAC-4A4D-8D80-CEBE3B3CF1FB}" destId="{E965823D-92ED-496B-817D-143558041018}" srcOrd="12" destOrd="0" presId="urn:microsoft.com/office/officeart/2009/3/layout/RandomtoResultProcess"/>
    <dgm:cxn modelId="{EA01F0BF-ABAD-4690-867D-7FD9FE89A815}" type="presParOf" srcId="{93E3997C-FDAC-4A4D-8D80-CEBE3B3CF1FB}" destId="{59B8E0E7-327B-4DCF-AA45-7380D725B75D}" srcOrd="13" destOrd="0" presId="urn:microsoft.com/office/officeart/2009/3/layout/RandomtoResultProcess"/>
    <dgm:cxn modelId="{728B55F0-5D72-482C-BD87-AFD3F75CF169}" type="presParOf" srcId="{93E3997C-FDAC-4A4D-8D80-CEBE3B3CF1FB}" destId="{AE98E576-08E6-47A9-89E2-994E9291ACF1}" srcOrd="14" destOrd="0" presId="urn:microsoft.com/office/officeart/2009/3/layout/RandomtoResultProcess"/>
    <dgm:cxn modelId="{C3420867-7565-4785-BD77-3723B8295B04}" type="presParOf" srcId="{93E3997C-FDAC-4A4D-8D80-CEBE3B3CF1FB}" destId="{9A7800C5-7A78-463C-A1EC-3771D00AA6AB}" srcOrd="15" destOrd="0" presId="urn:microsoft.com/office/officeart/2009/3/layout/RandomtoResultProcess"/>
    <dgm:cxn modelId="{C195020A-58F4-4044-B50F-BF11F3202003}" type="presParOf" srcId="{93E3997C-FDAC-4A4D-8D80-CEBE3B3CF1FB}" destId="{1564E244-994B-43BA-97D9-3C29F1486EB6}" srcOrd="16" destOrd="0" presId="urn:microsoft.com/office/officeart/2009/3/layout/RandomtoResultProcess"/>
    <dgm:cxn modelId="{4EC53951-CB40-44A4-83C2-225205699D8A}" type="presParOf" srcId="{93E3997C-FDAC-4A4D-8D80-CEBE3B3CF1FB}" destId="{D576A29E-30E7-4F00-9D95-0BCD413606FB}" srcOrd="17" destOrd="0" presId="urn:microsoft.com/office/officeart/2009/3/layout/RandomtoResultProcess"/>
    <dgm:cxn modelId="{1D76A54F-7521-43AA-B924-BB851C7C36D6}" type="presParOf" srcId="{93E3997C-FDAC-4A4D-8D80-CEBE3B3CF1FB}" destId="{6B78ADB4-7052-4B4B-86C5-97B617AD9C47}" srcOrd="18" destOrd="0" presId="urn:microsoft.com/office/officeart/2009/3/layout/RandomtoResultProcess"/>
    <dgm:cxn modelId="{E9292216-6CB3-402A-B792-F00D5AB39371}" type="presParOf" srcId="{93E3997C-FDAC-4A4D-8D80-CEBE3B3CF1FB}" destId="{49944555-D704-4BA1-B98B-7E8EBD2B1DE1}" srcOrd="19" destOrd="0" presId="urn:microsoft.com/office/officeart/2009/3/layout/RandomtoResultProcess"/>
    <dgm:cxn modelId="{BF128050-69FE-418D-8348-DD1F66A6B098}" type="presParOf" srcId="{77D29AA6-5601-48FC-9672-D6BB22FE2230}" destId="{444C0FA1-12C3-4BBC-8D12-33FB2C395550}" srcOrd="1" destOrd="0" presId="urn:microsoft.com/office/officeart/2009/3/layout/RandomtoResultProcess"/>
    <dgm:cxn modelId="{D89B89DB-95B1-4511-925C-4F9385601E49}" type="presParOf" srcId="{444C0FA1-12C3-4BBC-8D12-33FB2C395550}" destId="{E2CEF507-5201-428C-AC5F-646EE5AD5815}" srcOrd="0" destOrd="0" presId="urn:microsoft.com/office/officeart/2009/3/layout/RandomtoResultProcess"/>
    <dgm:cxn modelId="{32053736-BBFC-437E-B86B-962414F4D986}" type="presParOf" srcId="{444C0FA1-12C3-4BBC-8D12-33FB2C395550}" destId="{3654E8B9-BFC5-4744-BEEA-24CE945930D6}" srcOrd="1" destOrd="0" presId="urn:microsoft.com/office/officeart/2009/3/layout/RandomtoResultProcess"/>
    <dgm:cxn modelId="{079112CE-464C-4EAB-8626-A5FD1E63B064}" type="presParOf" srcId="{77D29AA6-5601-48FC-9672-D6BB22FE2230}" destId="{08BD15D7-C91A-415F-8ACA-42EB3DC381FB}" srcOrd="2" destOrd="0" presId="urn:microsoft.com/office/officeart/2009/3/layout/RandomtoResultProcess"/>
    <dgm:cxn modelId="{97B5325C-3530-42CA-931F-BE1EFC39A25E}" type="presParOf" srcId="{08BD15D7-C91A-415F-8ACA-42EB3DC381FB}" destId="{A3F35B70-6877-4199-B22F-E5ADC58DE2D2}" srcOrd="0" destOrd="0" presId="urn:microsoft.com/office/officeart/2009/3/layout/RandomtoResultProcess"/>
    <dgm:cxn modelId="{0893CCD1-F573-4DBA-96B6-43F079E65D23}" type="presParOf" srcId="{08BD15D7-C91A-415F-8ACA-42EB3DC381FB}" destId="{A6A436E1-5229-4FD8-A6F4-C4DAA13CAA86}" srcOrd="1" destOrd="0" presId="urn:microsoft.com/office/officeart/2009/3/layout/RandomtoResultProcess"/>
    <dgm:cxn modelId="{0B975AE9-3BBC-4245-82C4-B57E3C584DEE}" type="presParOf" srcId="{08BD15D7-C91A-415F-8ACA-42EB3DC381FB}" destId="{0921206A-57DC-4945-A33D-7CBA7B2A6C48}" srcOrd="2" destOrd="0" presId="urn:microsoft.com/office/officeart/2009/3/layout/RandomtoResultProcess"/>
    <dgm:cxn modelId="{CA97CD91-68DE-41B8-948A-B59D5E9F7C42}" type="presParOf" srcId="{77D29AA6-5601-48FC-9672-D6BB22FE2230}" destId="{C6E36B25-5DE5-4BE6-899F-0D88D36E3D61}" srcOrd="3" destOrd="0" presId="urn:microsoft.com/office/officeart/2009/3/layout/RandomtoResultProcess"/>
    <dgm:cxn modelId="{3FE0623D-8430-4F3F-9ED4-2F73AF5B9E5E}" type="presParOf" srcId="{C6E36B25-5DE5-4BE6-899F-0D88D36E3D61}" destId="{B5BE6803-FCFA-4383-90D6-56458A8304E5}" srcOrd="0" destOrd="0" presId="urn:microsoft.com/office/officeart/2009/3/layout/RandomtoResultProcess"/>
    <dgm:cxn modelId="{03B105FF-921B-4E19-9EC2-880DBA82C581}" type="presParOf" srcId="{C6E36B25-5DE5-4BE6-899F-0D88D36E3D61}" destId="{67AEF331-067C-47A3-9A00-B725FF6CCCCF}" srcOrd="1" destOrd="0" presId="urn:microsoft.com/office/officeart/2009/3/layout/RandomtoResultProcess"/>
    <dgm:cxn modelId="{7C3191C8-07D8-4409-8C84-837067BC5C25}" type="presParOf" srcId="{77D29AA6-5601-48FC-9672-D6BB22FE2230}" destId="{C725EC04-562B-4601-96B5-EB115122ADE4}" srcOrd="4" destOrd="0" presId="urn:microsoft.com/office/officeart/2009/3/layout/RandomtoResultProcess"/>
    <dgm:cxn modelId="{ED502A5C-967F-4856-86C1-1D6BFE68BAF5}" type="presParOf" srcId="{C725EC04-562B-4601-96B5-EB115122ADE4}" destId="{8218B79C-2246-42CD-8018-ED1C3268F0C5}" srcOrd="0" destOrd="0" presId="urn:microsoft.com/office/officeart/2009/3/layout/RandomtoResultProcess"/>
    <dgm:cxn modelId="{898C2A92-F3C8-4D73-B058-721B0CFB4DDC}" type="presParOf" srcId="{C725EC04-562B-4601-96B5-EB115122ADE4}" destId="{08B4DB9A-13E5-4024-A917-1B2960A68EB6}" srcOrd="1" destOrd="0" presId="urn:microsoft.com/office/officeart/2009/3/layout/RandomtoResultProcess"/>
    <dgm:cxn modelId="{0DEC3513-E378-4B60-AF47-BFA3D89F4480}" type="presParOf" srcId="{C725EC04-562B-4601-96B5-EB115122ADE4}" destId="{8B8AF94C-5C5B-49AB-8A18-EB404106A205}" srcOrd="2" destOrd="0" presId="urn:microsoft.com/office/officeart/2009/3/layout/RandomtoResultProcess"/>
    <dgm:cxn modelId="{0D82B01D-9A79-4B79-ACE5-8187F5227088}" type="presParOf" srcId="{77D29AA6-5601-48FC-9672-D6BB22FE2230}" destId="{A5DCF91D-A18A-441A-B230-925EFEFD61CD}" srcOrd="5" destOrd="0" presId="urn:microsoft.com/office/officeart/2009/3/layout/RandomtoResultProcess"/>
    <dgm:cxn modelId="{2BDB247A-7DB7-4BAF-98A3-E1074B858C00}" type="presParOf" srcId="{A5DCF91D-A18A-441A-B230-925EFEFD61CD}" destId="{67818379-0CB8-48F6-8032-426612A4B56E}" srcOrd="0" destOrd="0" presId="urn:microsoft.com/office/officeart/2009/3/layout/RandomtoResultProcess"/>
    <dgm:cxn modelId="{393B2315-3A18-40EA-BFAD-C75FF214A57A}" type="presParOf" srcId="{A5DCF91D-A18A-441A-B230-925EFEFD61CD}" destId="{D381CC1F-939A-4BEB-9A39-D12642845885}" srcOrd="1" destOrd="0" presId="urn:microsoft.com/office/officeart/2009/3/layout/RandomtoResultProcess"/>
    <dgm:cxn modelId="{F33465CF-F7E8-41D1-A6A1-C2017D9D480B}" type="presParOf" srcId="{77D29AA6-5601-48FC-9672-D6BB22FE2230}" destId="{D604F1CE-EF59-42D2-8EE7-096A291A9F25}" srcOrd="6" destOrd="0" presId="urn:microsoft.com/office/officeart/2009/3/layout/RandomtoResultProcess"/>
    <dgm:cxn modelId="{55A0C6FF-C9D5-42BE-8C60-0D35E1BFABE0}" type="presParOf" srcId="{D604F1CE-EF59-42D2-8EE7-096A291A9F25}" destId="{187126E5-6F1A-467D-A9C6-7E687DA85284}" srcOrd="0" destOrd="0" presId="urn:microsoft.com/office/officeart/2009/3/layout/RandomtoResultProcess"/>
    <dgm:cxn modelId="{DEF08709-CCDF-4639-9B99-5F29C9B8DCAB}" type="presParOf" srcId="{D604F1CE-EF59-42D2-8EE7-096A291A9F25}" destId="{FC6DEE2F-8A56-4ABA-9A5A-B2419523A851}" srcOrd="1" destOrd="0" presId="urn:microsoft.com/office/officeart/2009/3/layout/RandomtoResultProcess"/>
    <dgm:cxn modelId="{AAD63FC0-33D7-41B1-BB89-B22C6DF8A895}" type="presParOf" srcId="{D604F1CE-EF59-42D2-8EE7-096A291A9F25}" destId="{E7CB9C28-AE83-4B4B-8696-874000083A30}" srcOrd="2" destOrd="0" presId="urn:microsoft.com/office/officeart/2009/3/layout/RandomtoResultProcess"/>
    <dgm:cxn modelId="{6D518B78-94E8-4D75-8AE3-86E8230D2C87}" type="presParOf" srcId="{77D29AA6-5601-48FC-9672-D6BB22FE2230}" destId="{79C063F0-F977-4811-B2BA-145154CCE5BE}" srcOrd="7" destOrd="0" presId="urn:microsoft.com/office/officeart/2009/3/layout/RandomtoResultProcess"/>
    <dgm:cxn modelId="{F3BD2F90-8F98-41D0-970B-41405D58063F}" type="presParOf" srcId="{79C063F0-F977-4811-B2BA-145154CCE5BE}" destId="{5C00C23A-6568-4BF7-892A-1733091B746B}" srcOrd="0" destOrd="0" presId="urn:microsoft.com/office/officeart/2009/3/layout/RandomtoResultProcess"/>
    <dgm:cxn modelId="{31979394-1BFB-4D9C-AA9D-8F15BDB2F893}" type="presParOf" srcId="{79C063F0-F977-4811-B2BA-145154CCE5BE}" destId="{510F0736-0732-4F39-B21B-5D407079AB76}" srcOrd="1" destOrd="0" presId="urn:microsoft.com/office/officeart/2009/3/layout/RandomtoResultProcess"/>
    <dgm:cxn modelId="{D78069CB-0813-48DD-972D-645C2BB67556}" type="presParOf" srcId="{77D29AA6-5601-48FC-9672-D6BB22FE2230}" destId="{9A997CB5-8E02-4181-8C12-8D18DDDF79BB}" srcOrd="8" destOrd="0" presId="urn:microsoft.com/office/officeart/2009/3/layout/RandomtoResultProcess"/>
    <dgm:cxn modelId="{4979BAAD-C053-46A6-A058-3BD1ACEB80AF}" type="presParOf" srcId="{9A997CB5-8E02-4181-8C12-8D18DDDF79BB}" destId="{33B5B633-6340-47F8-8019-8F2D931C2985}" srcOrd="0" destOrd="0" presId="urn:microsoft.com/office/officeart/2009/3/layout/RandomtoResultProcess"/>
    <dgm:cxn modelId="{747F0D7A-D565-4C11-BDC4-6DECFBA1BC0F}" type="presParOf" srcId="{9A997CB5-8E02-4181-8C12-8D18DDDF79BB}" destId="{A87F09C5-1190-42AC-81F1-ECB817329779}" srcOrd="1" destOrd="0" presId="urn:microsoft.com/office/officeart/2009/3/layout/RandomtoResultProcess"/>
    <dgm:cxn modelId="{A574E75E-84EE-488E-9E67-791F0D8FA22E}" type="presParOf" srcId="{9A997CB5-8E02-4181-8C12-8D18DDDF79BB}" destId="{D16CC5B7-2273-44CD-B4BF-0E0201942158}" srcOrd="2" destOrd="0" presId="urn:microsoft.com/office/officeart/2009/3/layout/RandomtoResultProcess"/>
    <dgm:cxn modelId="{336E287E-2159-433D-8AC9-5A012FDD8AD4}" type="presParOf" srcId="{77D29AA6-5601-48FC-9672-D6BB22FE2230}" destId="{6BBB72C5-B6B8-4AA5-9B8C-B3676A0DE580}" srcOrd="9" destOrd="0" presId="urn:microsoft.com/office/officeart/2009/3/layout/RandomtoResultProcess"/>
    <dgm:cxn modelId="{B475F3D5-FE16-45A2-8F59-FB88F680F5F7}" type="presParOf" srcId="{6BBB72C5-B6B8-4AA5-9B8C-B3676A0DE580}" destId="{7DD69578-047B-433E-A5D3-3E3E8D191DE7}" srcOrd="0" destOrd="0" presId="urn:microsoft.com/office/officeart/2009/3/layout/RandomtoResultProcess"/>
    <dgm:cxn modelId="{E15AF467-DE2F-4270-BFBD-A5B191BB12AD}" type="presParOf" srcId="{6BBB72C5-B6B8-4AA5-9B8C-B3676A0DE580}" destId="{13735F85-AD2E-496C-9903-C7B21C4E6DDA}" srcOrd="1" destOrd="0" presId="urn:microsoft.com/office/officeart/2009/3/layout/RandomtoResultProcess"/>
    <dgm:cxn modelId="{3CAE295F-F286-44DE-8748-ED3AE08A5757}" type="presParOf" srcId="{77D29AA6-5601-48FC-9672-D6BB22FE2230}" destId="{B419834D-BE85-4EBD-9B01-7B3B9286EFD4}" srcOrd="10" destOrd="0" presId="urn:microsoft.com/office/officeart/2009/3/layout/RandomtoResultProcess"/>
    <dgm:cxn modelId="{F622D65C-8B8E-42BC-B245-B8FD06A00AF7}" type="presParOf" srcId="{B419834D-BE85-4EBD-9B01-7B3B9286EFD4}" destId="{31EB33CF-CBEC-49D8-B4D3-5D16187EB042}" srcOrd="0" destOrd="0" presId="urn:microsoft.com/office/officeart/2009/3/layout/RandomtoResultProcess"/>
    <dgm:cxn modelId="{4A4C66CE-BEEC-4FD7-ACF7-950116FEBDBF}" type="presParOf" srcId="{B419834D-BE85-4EBD-9B01-7B3B9286EFD4}" destId="{384EB0B8-377D-4751-A45D-87464BCE2FC8}" srcOrd="1" destOrd="0" presId="urn:microsoft.com/office/officeart/2009/3/layout/RandomtoResultProcess"/>
    <dgm:cxn modelId="{67C9A8CA-5194-4EE6-9ACB-E74C26CF757F}" type="presParOf" srcId="{B419834D-BE85-4EBD-9B01-7B3B9286EFD4}" destId="{F08E1BAE-CC3D-4680-9ED5-F3B8D5E5FFB5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30F427D-3241-4F62-A56B-A33C198CBAA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60E638-92AF-468B-8151-0B8ECAD74215}">
      <dgm:prSet phldrT="[Texto]" custT="1"/>
      <dgm:spPr/>
      <dgm:t>
        <a:bodyPr/>
        <a:lstStyle/>
        <a:p>
          <a:r>
            <a:rPr lang="es-ES" sz="1800" dirty="0">
              <a:latin typeface="Franklin Gothic Book" panose="020B0503020102020204" pitchFamily="34" charset="0"/>
            </a:rPr>
            <a:t> La producción del año 2016 al 2017 la más representativa, con una variación del 0.4%, señalando un aumento de 2,566 TM. </a:t>
          </a:r>
        </a:p>
      </dgm:t>
    </dgm:pt>
    <dgm:pt modelId="{1231C726-6946-4E24-A9AF-CEDD54F5DB95}" type="parTrans" cxnId="{A5198F58-89EC-4868-BDDC-1ADC88624222}">
      <dgm:prSet/>
      <dgm:spPr/>
      <dgm:t>
        <a:bodyPr/>
        <a:lstStyle/>
        <a:p>
          <a:endParaRPr lang="en-US"/>
        </a:p>
      </dgm:t>
    </dgm:pt>
    <dgm:pt modelId="{6D159A44-483C-4307-B8CF-2CD683320C70}" type="sibTrans" cxnId="{A5198F58-89EC-4868-BDDC-1ADC88624222}">
      <dgm:prSet/>
      <dgm:spPr/>
      <dgm:t>
        <a:bodyPr/>
        <a:lstStyle/>
        <a:p>
          <a:endParaRPr lang="en-US"/>
        </a:p>
      </dgm:t>
    </dgm:pt>
    <dgm:pt modelId="{B4D79D9E-57D5-44AB-85CA-5F24F69E5623}">
      <dgm:prSet phldrT="[Texto]" custT="1"/>
      <dgm:spPr/>
      <dgm:t>
        <a:bodyPr/>
        <a:lstStyle/>
        <a:p>
          <a:r>
            <a:rPr lang="es-EC" sz="1800" dirty="0">
              <a:latin typeface="Franklin Gothic Book" panose="020B0503020102020204" pitchFamily="34" charset="0"/>
            </a:rPr>
            <a:t>La comercializadora CIECOPALM Lidera el mercado de exportación de  palma  obtuvo un crecimiento del 15%, seguido por la empresa DANEC S.A  con un crecimiento del 5%.</a:t>
          </a:r>
          <a:endParaRPr lang="en-US" sz="1800" dirty="0">
            <a:latin typeface="Franklin Gothic Book" panose="020B0503020102020204" pitchFamily="34" charset="0"/>
          </a:endParaRPr>
        </a:p>
      </dgm:t>
    </dgm:pt>
    <dgm:pt modelId="{E83D345B-47E3-439F-B4D4-1A0663566ED4}" type="parTrans" cxnId="{44F4CE75-543B-489B-95C2-B52880D3532D}">
      <dgm:prSet/>
      <dgm:spPr/>
      <dgm:t>
        <a:bodyPr/>
        <a:lstStyle/>
        <a:p>
          <a:endParaRPr lang="en-US"/>
        </a:p>
      </dgm:t>
    </dgm:pt>
    <dgm:pt modelId="{876B6138-8DF5-4837-9794-1D91ADF8DD99}" type="sibTrans" cxnId="{44F4CE75-543B-489B-95C2-B52880D3532D}">
      <dgm:prSet/>
      <dgm:spPr/>
      <dgm:t>
        <a:bodyPr/>
        <a:lstStyle/>
        <a:p>
          <a:endParaRPr lang="en-US"/>
        </a:p>
      </dgm:t>
    </dgm:pt>
    <dgm:pt modelId="{0C07E8A7-CE26-46B3-873A-FB01C73C2AF3}">
      <dgm:prSet phldrT="[Texto]" custT="1"/>
      <dgm:spPr/>
      <dgm:t>
        <a:bodyPr/>
        <a:lstStyle/>
        <a:p>
          <a:r>
            <a:rPr lang="es-ES" sz="1800" dirty="0">
              <a:latin typeface="Franklin Gothic Book" panose="020B0503020102020204" pitchFamily="34" charset="0"/>
            </a:rPr>
            <a:t>Durante el período 2013 al 2017 las relaciones comerciales entre Ecuador y Colombia, se mantuvieron estables, pero debe tomar las condiciones internas del mercado Colombiano. </a:t>
          </a:r>
          <a:endParaRPr lang="en-US" sz="1800" dirty="0">
            <a:latin typeface="Franklin Gothic Book" panose="020B0503020102020204" pitchFamily="34" charset="0"/>
          </a:endParaRPr>
        </a:p>
      </dgm:t>
    </dgm:pt>
    <dgm:pt modelId="{33D4165A-B76B-427F-87C9-101238F8DC72}" type="parTrans" cxnId="{A23E7341-B188-4940-8BDF-CA8E0E568D83}">
      <dgm:prSet/>
      <dgm:spPr/>
      <dgm:t>
        <a:bodyPr/>
        <a:lstStyle/>
        <a:p>
          <a:endParaRPr lang="en-US"/>
        </a:p>
      </dgm:t>
    </dgm:pt>
    <dgm:pt modelId="{C87492E7-A124-4FF6-995B-69069204BF7D}" type="sibTrans" cxnId="{A23E7341-B188-4940-8BDF-CA8E0E568D83}">
      <dgm:prSet/>
      <dgm:spPr/>
      <dgm:t>
        <a:bodyPr/>
        <a:lstStyle/>
        <a:p>
          <a:endParaRPr lang="en-US"/>
        </a:p>
      </dgm:t>
    </dgm:pt>
    <dgm:pt modelId="{52F171C6-0B1B-4336-8D0E-1A8B81FBA183}" type="pres">
      <dgm:prSet presAssocID="{230F427D-3241-4F62-A56B-A33C198CBA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A83AAEC-1F77-493A-BFC8-0193E092B234}" type="pres">
      <dgm:prSet presAssocID="{7160E638-92AF-468B-8151-0B8ECAD74215}" presName="composite" presStyleCnt="0"/>
      <dgm:spPr/>
    </dgm:pt>
    <dgm:pt modelId="{615399AB-7917-433F-87DC-7B6BF9863626}" type="pres">
      <dgm:prSet presAssocID="{7160E638-92AF-468B-8151-0B8ECAD74215}" presName="rect1" presStyleLbl="trAlignAcc1" presStyleIdx="0" presStyleCnt="3" custScaleY="1258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FD629C-C3F7-4650-A240-A4142B29D56C}" type="pres">
      <dgm:prSet presAssocID="{7160E638-92AF-468B-8151-0B8ECAD74215}" presName="rect2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69000" r="-69000"/>
          </a:stretch>
        </a:blipFill>
      </dgm:spPr>
    </dgm:pt>
    <dgm:pt modelId="{18C7D9FC-14DE-46BD-8EA2-58457DFA7D04}" type="pres">
      <dgm:prSet presAssocID="{6D159A44-483C-4307-B8CF-2CD683320C70}" presName="sibTrans" presStyleCnt="0"/>
      <dgm:spPr/>
    </dgm:pt>
    <dgm:pt modelId="{AEC7D1AD-E1A7-4851-B546-EA4556BC1EE8}" type="pres">
      <dgm:prSet presAssocID="{B4D79D9E-57D5-44AB-85CA-5F24F69E5623}" presName="composite" presStyleCnt="0"/>
      <dgm:spPr/>
    </dgm:pt>
    <dgm:pt modelId="{B2155A94-C787-4344-B5BA-46CA294C9629}" type="pres">
      <dgm:prSet presAssocID="{B4D79D9E-57D5-44AB-85CA-5F24F69E5623}" presName="rect1" presStyleLbl="trAlignAcc1" presStyleIdx="1" presStyleCnt="3" custScaleY="1258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86DEFE-2363-48AB-A513-E0058D4660D8}" type="pres">
      <dgm:prSet presAssocID="{B4D79D9E-57D5-44AB-85CA-5F24F69E5623}" presName="rect2" presStyleLbl="fgImgPlace1" presStyleIdx="1" presStyleCnt="3"/>
      <dgm:spPr/>
    </dgm:pt>
    <dgm:pt modelId="{FD307C33-C6A6-46DA-8232-53293FD685B3}" type="pres">
      <dgm:prSet presAssocID="{876B6138-8DF5-4837-9794-1D91ADF8DD99}" presName="sibTrans" presStyleCnt="0"/>
      <dgm:spPr/>
    </dgm:pt>
    <dgm:pt modelId="{7664AFF5-4956-490C-BDAA-4D92E2AAAAA8}" type="pres">
      <dgm:prSet presAssocID="{0C07E8A7-CE26-46B3-873A-FB01C73C2AF3}" presName="composite" presStyleCnt="0"/>
      <dgm:spPr/>
    </dgm:pt>
    <dgm:pt modelId="{8E614155-9F6D-409B-A2A0-5700666E3654}" type="pres">
      <dgm:prSet presAssocID="{0C07E8A7-CE26-46B3-873A-FB01C73C2AF3}" presName="rect1" presStyleLbl="trAlignAcc1" presStyleIdx="2" presStyleCnt="3" custScaleY="1323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FA2162-84AA-4EA4-A6EF-4ECF53AA0080}" type="pres">
      <dgm:prSet presAssocID="{0C07E8A7-CE26-46B3-873A-FB01C73C2AF3}" presName="rect2" presStyleLbl="fgImgPlace1" presStyleIdx="2" presStyleCnt="3"/>
      <dgm:spPr>
        <a:blipFill rotWithShape="1">
          <a:blip xmlns:r="http://schemas.openxmlformats.org/officeDocument/2006/relationships" r:embed="rId2"/>
          <a:srcRect/>
          <a:stretch>
            <a:fillRect l="-75000" r="-75000"/>
          </a:stretch>
        </a:blipFill>
      </dgm:spPr>
    </dgm:pt>
  </dgm:ptLst>
  <dgm:cxnLst>
    <dgm:cxn modelId="{A5198F58-89EC-4868-BDDC-1ADC88624222}" srcId="{230F427D-3241-4F62-A56B-A33C198CBAA0}" destId="{7160E638-92AF-468B-8151-0B8ECAD74215}" srcOrd="0" destOrd="0" parTransId="{1231C726-6946-4E24-A9AF-CEDD54F5DB95}" sibTransId="{6D159A44-483C-4307-B8CF-2CD683320C70}"/>
    <dgm:cxn modelId="{44F4CE75-543B-489B-95C2-B52880D3532D}" srcId="{230F427D-3241-4F62-A56B-A33C198CBAA0}" destId="{B4D79D9E-57D5-44AB-85CA-5F24F69E5623}" srcOrd="1" destOrd="0" parTransId="{E83D345B-47E3-439F-B4D4-1A0663566ED4}" sibTransId="{876B6138-8DF5-4837-9794-1D91ADF8DD99}"/>
    <dgm:cxn modelId="{958B5989-5462-4396-805A-C5E8D8B0909B}" type="presOf" srcId="{0C07E8A7-CE26-46B3-873A-FB01C73C2AF3}" destId="{8E614155-9F6D-409B-A2A0-5700666E3654}" srcOrd="0" destOrd="0" presId="urn:microsoft.com/office/officeart/2008/layout/PictureStrips"/>
    <dgm:cxn modelId="{078AA614-4010-47C2-8BA4-4D16B32E4DF3}" type="presOf" srcId="{7160E638-92AF-468B-8151-0B8ECAD74215}" destId="{615399AB-7917-433F-87DC-7B6BF9863626}" srcOrd="0" destOrd="0" presId="urn:microsoft.com/office/officeart/2008/layout/PictureStrips"/>
    <dgm:cxn modelId="{71BABBA9-65FF-4D74-B6CF-8A75FBA5F255}" type="presOf" srcId="{230F427D-3241-4F62-A56B-A33C198CBAA0}" destId="{52F171C6-0B1B-4336-8D0E-1A8B81FBA183}" srcOrd="0" destOrd="0" presId="urn:microsoft.com/office/officeart/2008/layout/PictureStrips"/>
    <dgm:cxn modelId="{A23E7341-B188-4940-8BDF-CA8E0E568D83}" srcId="{230F427D-3241-4F62-A56B-A33C198CBAA0}" destId="{0C07E8A7-CE26-46B3-873A-FB01C73C2AF3}" srcOrd="2" destOrd="0" parTransId="{33D4165A-B76B-427F-87C9-101238F8DC72}" sibTransId="{C87492E7-A124-4FF6-995B-69069204BF7D}"/>
    <dgm:cxn modelId="{048FDCF2-EFFC-4974-A97A-607F9C3C85A6}" type="presOf" srcId="{B4D79D9E-57D5-44AB-85CA-5F24F69E5623}" destId="{B2155A94-C787-4344-B5BA-46CA294C9629}" srcOrd="0" destOrd="0" presId="urn:microsoft.com/office/officeart/2008/layout/PictureStrips"/>
    <dgm:cxn modelId="{1CF80754-6189-4B0C-B62F-91E741C8F6D4}" type="presParOf" srcId="{52F171C6-0B1B-4336-8D0E-1A8B81FBA183}" destId="{CA83AAEC-1F77-493A-BFC8-0193E092B234}" srcOrd="0" destOrd="0" presId="urn:microsoft.com/office/officeart/2008/layout/PictureStrips"/>
    <dgm:cxn modelId="{6FA38DE3-4E5A-4230-BB0B-B7BF26FA47B3}" type="presParOf" srcId="{CA83AAEC-1F77-493A-BFC8-0193E092B234}" destId="{615399AB-7917-433F-87DC-7B6BF9863626}" srcOrd="0" destOrd="0" presId="urn:microsoft.com/office/officeart/2008/layout/PictureStrips"/>
    <dgm:cxn modelId="{13F3E959-A1F4-4C9C-A09B-FB6DF3AF7653}" type="presParOf" srcId="{CA83AAEC-1F77-493A-BFC8-0193E092B234}" destId="{09FD629C-C3F7-4650-A240-A4142B29D56C}" srcOrd="1" destOrd="0" presId="urn:microsoft.com/office/officeart/2008/layout/PictureStrips"/>
    <dgm:cxn modelId="{E679724C-67DB-48E4-A413-A2314C256CCE}" type="presParOf" srcId="{52F171C6-0B1B-4336-8D0E-1A8B81FBA183}" destId="{18C7D9FC-14DE-46BD-8EA2-58457DFA7D04}" srcOrd="1" destOrd="0" presId="urn:microsoft.com/office/officeart/2008/layout/PictureStrips"/>
    <dgm:cxn modelId="{060E6816-3897-4F04-AE48-D703288798A2}" type="presParOf" srcId="{52F171C6-0B1B-4336-8D0E-1A8B81FBA183}" destId="{AEC7D1AD-E1A7-4851-B546-EA4556BC1EE8}" srcOrd="2" destOrd="0" presId="urn:microsoft.com/office/officeart/2008/layout/PictureStrips"/>
    <dgm:cxn modelId="{4652E8B1-9FF8-4C81-8F57-BB4721DB144D}" type="presParOf" srcId="{AEC7D1AD-E1A7-4851-B546-EA4556BC1EE8}" destId="{B2155A94-C787-4344-B5BA-46CA294C9629}" srcOrd="0" destOrd="0" presId="urn:microsoft.com/office/officeart/2008/layout/PictureStrips"/>
    <dgm:cxn modelId="{22200FA0-E522-434F-9525-6844AD2087C2}" type="presParOf" srcId="{AEC7D1AD-E1A7-4851-B546-EA4556BC1EE8}" destId="{A386DEFE-2363-48AB-A513-E0058D4660D8}" srcOrd="1" destOrd="0" presId="urn:microsoft.com/office/officeart/2008/layout/PictureStrips"/>
    <dgm:cxn modelId="{E94D673D-7593-41A1-909D-10F0850B6DB3}" type="presParOf" srcId="{52F171C6-0B1B-4336-8D0E-1A8B81FBA183}" destId="{FD307C33-C6A6-46DA-8232-53293FD685B3}" srcOrd="3" destOrd="0" presId="urn:microsoft.com/office/officeart/2008/layout/PictureStrips"/>
    <dgm:cxn modelId="{6DDDB43B-BDAC-4A5C-9568-CEDC2D51ECC4}" type="presParOf" srcId="{52F171C6-0B1B-4336-8D0E-1A8B81FBA183}" destId="{7664AFF5-4956-490C-BDAA-4D92E2AAAAA8}" srcOrd="4" destOrd="0" presId="urn:microsoft.com/office/officeart/2008/layout/PictureStrips"/>
    <dgm:cxn modelId="{C0390783-35B3-4418-BDDA-1375D1B86C6D}" type="presParOf" srcId="{7664AFF5-4956-490C-BDAA-4D92E2AAAAA8}" destId="{8E614155-9F6D-409B-A2A0-5700666E3654}" srcOrd="0" destOrd="0" presId="urn:microsoft.com/office/officeart/2008/layout/PictureStrips"/>
    <dgm:cxn modelId="{70F9B9DB-2442-47CA-8D73-9F272EE02E96}" type="presParOf" srcId="{7664AFF5-4956-490C-BDAA-4D92E2AAAAA8}" destId="{60FA2162-84AA-4EA4-A6EF-4ECF53AA008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30F427D-3241-4F62-A56B-A33C198CBAA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60E638-92AF-468B-8151-0B8ECAD74215}">
      <dgm:prSet phldrT="[Texto]" custT="1"/>
      <dgm:spPr/>
      <dgm:t>
        <a:bodyPr/>
        <a:lstStyle/>
        <a:p>
          <a:r>
            <a:rPr lang="es-ES" sz="1800" dirty="0" smtClean="0"/>
            <a:t>Las disposiciones CAN redactadas de una manera muy general, lo que dificulta el seguimiento y la ejecución de las cláusulas que permiten el correcto desenvolvimiento comercial, dando paso a la existencia de irregularidades por parte de sus integrantes.</a:t>
          </a:r>
          <a:r>
            <a:rPr lang="es-ES" sz="1800" dirty="0" smtClean="0">
              <a:latin typeface="Franklin Gothic Book" panose="020B0503020102020204" pitchFamily="34" charset="0"/>
            </a:rPr>
            <a:t> </a:t>
          </a:r>
          <a:endParaRPr lang="es-ES" sz="1800" dirty="0">
            <a:latin typeface="Franklin Gothic Book" panose="020B0503020102020204" pitchFamily="34" charset="0"/>
          </a:endParaRPr>
        </a:p>
      </dgm:t>
    </dgm:pt>
    <dgm:pt modelId="{1231C726-6946-4E24-A9AF-CEDD54F5DB95}" type="parTrans" cxnId="{A5198F58-89EC-4868-BDDC-1ADC88624222}">
      <dgm:prSet/>
      <dgm:spPr/>
      <dgm:t>
        <a:bodyPr/>
        <a:lstStyle/>
        <a:p>
          <a:endParaRPr lang="en-US"/>
        </a:p>
      </dgm:t>
    </dgm:pt>
    <dgm:pt modelId="{6D159A44-483C-4307-B8CF-2CD683320C70}" type="sibTrans" cxnId="{A5198F58-89EC-4868-BDDC-1ADC88624222}">
      <dgm:prSet/>
      <dgm:spPr/>
      <dgm:t>
        <a:bodyPr/>
        <a:lstStyle/>
        <a:p>
          <a:endParaRPr lang="en-US"/>
        </a:p>
      </dgm:t>
    </dgm:pt>
    <dgm:pt modelId="{B4D79D9E-57D5-44AB-85CA-5F24F69E5623}">
      <dgm:prSet phldrT="[Texto]" custT="1"/>
      <dgm:spPr/>
      <dgm:t>
        <a:bodyPr/>
        <a:lstStyle/>
        <a:p>
          <a:r>
            <a:rPr lang="es-ES" sz="1800" dirty="0" smtClean="0"/>
            <a:t>Los acuerdos comerciales deben incluir en cada uno de sus parámetros las tendencias actuales de los distintos consumidores.</a:t>
          </a:r>
          <a:endParaRPr lang="en-US" sz="1800" dirty="0">
            <a:latin typeface="Franklin Gothic Book" panose="020B0503020102020204" pitchFamily="34" charset="0"/>
          </a:endParaRPr>
        </a:p>
      </dgm:t>
    </dgm:pt>
    <dgm:pt modelId="{E83D345B-47E3-439F-B4D4-1A0663566ED4}" type="parTrans" cxnId="{44F4CE75-543B-489B-95C2-B52880D3532D}">
      <dgm:prSet/>
      <dgm:spPr/>
      <dgm:t>
        <a:bodyPr/>
        <a:lstStyle/>
        <a:p>
          <a:endParaRPr lang="en-US"/>
        </a:p>
      </dgm:t>
    </dgm:pt>
    <dgm:pt modelId="{876B6138-8DF5-4837-9794-1D91ADF8DD99}" type="sibTrans" cxnId="{44F4CE75-543B-489B-95C2-B52880D3532D}">
      <dgm:prSet/>
      <dgm:spPr/>
      <dgm:t>
        <a:bodyPr/>
        <a:lstStyle/>
        <a:p>
          <a:endParaRPr lang="en-US"/>
        </a:p>
      </dgm:t>
    </dgm:pt>
    <dgm:pt modelId="{0C07E8A7-CE26-46B3-873A-FB01C73C2AF3}">
      <dgm:prSet phldrT="[Texto]" custT="1"/>
      <dgm:spPr/>
      <dgm:t>
        <a:bodyPr/>
        <a:lstStyle/>
        <a:p>
          <a:r>
            <a:rPr lang="es-ES" sz="1800" dirty="0" smtClean="0"/>
            <a:t>El prestigio de las plantaciones de palma africana a nivel global se encuentra estigmatizada ya que esta actividad es la causante de un sinfín de efectos perjudiciales contra la naturaleza y la sostenibilidad ambiental.</a:t>
          </a:r>
          <a:endParaRPr lang="en-US" sz="1800" dirty="0">
            <a:latin typeface="Franklin Gothic Book" panose="020B0503020102020204" pitchFamily="34" charset="0"/>
          </a:endParaRPr>
        </a:p>
      </dgm:t>
    </dgm:pt>
    <dgm:pt modelId="{33D4165A-B76B-427F-87C9-101238F8DC72}" type="parTrans" cxnId="{A23E7341-B188-4940-8BDF-CA8E0E568D83}">
      <dgm:prSet/>
      <dgm:spPr/>
      <dgm:t>
        <a:bodyPr/>
        <a:lstStyle/>
        <a:p>
          <a:endParaRPr lang="en-US"/>
        </a:p>
      </dgm:t>
    </dgm:pt>
    <dgm:pt modelId="{C87492E7-A124-4FF6-995B-69069204BF7D}" type="sibTrans" cxnId="{A23E7341-B188-4940-8BDF-CA8E0E568D83}">
      <dgm:prSet/>
      <dgm:spPr/>
      <dgm:t>
        <a:bodyPr/>
        <a:lstStyle/>
        <a:p>
          <a:endParaRPr lang="en-US"/>
        </a:p>
      </dgm:t>
    </dgm:pt>
    <dgm:pt modelId="{52F171C6-0B1B-4336-8D0E-1A8B81FBA183}" type="pres">
      <dgm:prSet presAssocID="{230F427D-3241-4F62-A56B-A33C198CBA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A83AAEC-1F77-493A-BFC8-0193E092B234}" type="pres">
      <dgm:prSet presAssocID="{7160E638-92AF-468B-8151-0B8ECAD74215}" presName="composite" presStyleCnt="0"/>
      <dgm:spPr/>
    </dgm:pt>
    <dgm:pt modelId="{615399AB-7917-433F-87DC-7B6BF9863626}" type="pres">
      <dgm:prSet presAssocID="{7160E638-92AF-468B-8151-0B8ECAD74215}" presName="rect1" presStyleLbl="trAlignAcc1" presStyleIdx="0" presStyleCnt="3" custScaleY="1258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FD629C-C3F7-4650-A240-A4142B29D56C}" type="pres">
      <dgm:prSet presAssocID="{7160E638-92AF-468B-8151-0B8ECAD74215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8C7D9FC-14DE-46BD-8EA2-58457DFA7D04}" type="pres">
      <dgm:prSet presAssocID="{6D159A44-483C-4307-B8CF-2CD683320C70}" presName="sibTrans" presStyleCnt="0"/>
      <dgm:spPr/>
    </dgm:pt>
    <dgm:pt modelId="{AEC7D1AD-E1A7-4851-B546-EA4556BC1EE8}" type="pres">
      <dgm:prSet presAssocID="{B4D79D9E-57D5-44AB-85CA-5F24F69E5623}" presName="composite" presStyleCnt="0"/>
      <dgm:spPr/>
    </dgm:pt>
    <dgm:pt modelId="{B2155A94-C787-4344-B5BA-46CA294C9629}" type="pres">
      <dgm:prSet presAssocID="{B4D79D9E-57D5-44AB-85CA-5F24F69E5623}" presName="rect1" presStyleLbl="trAlignAcc1" presStyleIdx="1" presStyleCnt="3" custScaleY="1258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86DEFE-2363-48AB-A513-E0058D4660D8}" type="pres">
      <dgm:prSet presAssocID="{B4D79D9E-57D5-44AB-85CA-5F24F69E5623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D307C33-C6A6-46DA-8232-53293FD685B3}" type="pres">
      <dgm:prSet presAssocID="{876B6138-8DF5-4837-9794-1D91ADF8DD99}" presName="sibTrans" presStyleCnt="0"/>
      <dgm:spPr/>
    </dgm:pt>
    <dgm:pt modelId="{7664AFF5-4956-490C-BDAA-4D92E2AAAAA8}" type="pres">
      <dgm:prSet presAssocID="{0C07E8A7-CE26-46B3-873A-FB01C73C2AF3}" presName="composite" presStyleCnt="0"/>
      <dgm:spPr/>
    </dgm:pt>
    <dgm:pt modelId="{8E614155-9F6D-409B-A2A0-5700666E3654}" type="pres">
      <dgm:prSet presAssocID="{0C07E8A7-CE26-46B3-873A-FB01C73C2AF3}" presName="rect1" presStyleLbl="trAlignAcc1" presStyleIdx="2" presStyleCnt="3" custScaleY="1323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FA2162-84AA-4EA4-A6EF-4ECF53AA0080}" type="pres">
      <dgm:prSet presAssocID="{0C07E8A7-CE26-46B3-873A-FB01C73C2AF3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A5198F58-89EC-4868-BDDC-1ADC88624222}" srcId="{230F427D-3241-4F62-A56B-A33C198CBAA0}" destId="{7160E638-92AF-468B-8151-0B8ECAD74215}" srcOrd="0" destOrd="0" parTransId="{1231C726-6946-4E24-A9AF-CEDD54F5DB95}" sibTransId="{6D159A44-483C-4307-B8CF-2CD683320C70}"/>
    <dgm:cxn modelId="{44F4CE75-543B-489B-95C2-B52880D3532D}" srcId="{230F427D-3241-4F62-A56B-A33C198CBAA0}" destId="{B4D79D9E-57D5-44AB-85CA-5F24F69E5623}" srcOrd="1" destOrd="0" parTransId="{E83D345B-47E3-439F-B4D4-1A0663566ED4}" sibTransId="{876B6138-8DF5-4837-9794-1D91ADF8DD99}"/>
    <dgm:cxn modelId="{1D1E3BC9-3E02-4753-91E3-84B1EB41FA63}" type="presOf" srcId="{230F427D-3241-4F62-A56B-A33C198CBAA0}" destId="{52F171C6-0B1B-4336-8D0E-1A8B81FBA183}" srcOrd="0" destOrd="0" presId="urn:microsoft.com/office/officeart/2008/layout/PictureStrips"/>
    <dgm:cxn modelId="{A20D92B5-31AA-450E-98AE-C51632C1E11C}" type="presOf" srcId="{7160E638-92AF-468B-8151-0B8ECAD74215}" destId="{615399AB-7917-433F-87DC-7B6BF9863626}" srcOrd="0" destOrd="0" presId="urn:microsoft.com/office/officeart/2008/layout/PictureStrips"/>
    <dgm:cxn modelId="{49789F3A-7E98-4BA7-A2F0-E68EE3BDADF2}" type="presOf" srcId="{0C07E8A7-CE26-46B3-873A-FB01C73C2AF3}" destId="{8E614155-9F6D-409B-A2A0-5700666E3654}" srcOrd="0" destOrd="0" presId="urn:microsoft.com/office/officeart/2008/layout/PictureStrips"/>
    <dgm:cxn modelId="{1C8979A5-39AB-4F33-A644-68278DDB71B0}" type="presOf" srcId="{B4D79D9E-57D5-44AB-85CA-5F24F69E5623}" destId="{B2155A94-C787-4344-B5BA-46CA294C9629}" srcOrd="0" destOrd="0" presId="urn:microsoft.com/office/officeart/2008/layout/PictureStrips"/>
    <dgm:cxn modelId="{A23E7341-B188-4940-8BDF-CA8E0E568D83}" srcId="{230F427D-3241-4F62-A56B-A33C198CBAA0}" destId="{0C07E8A7-CE26-46B3-873A-FB01C73C2AF3}" srcOrd="2" destOrd="0" parTransId="{33D4165A-B76B-427F-87C9-101238F8DC72}" sibTransId="{C87492E7-A124-4FF6-995B-69069204BF7D}"/>
    <dgm:cxn modelId="{F19DBB13-4F7A-4A37-94EB-535C3398523A}" type="presParOf" srcId="{52F171C6-0B1B-4336-8D0E-1A8B81FBA183}" destId="{CA83AAEC-1F77-493A-BFC8-0193E092B234}" srcOrd="0" destOrd="0" presId="urn:microsoft.com/office/officeart/2008/layout/PictureStrips"/>
    <dgm:cxn modelId="{3AB0B61A-A295-4914-AF65-BECE773EEDB2}" type="presParOf" srcId="{CA83AAEC-1F77-493A-BFC8-0193E092B234}" destId="{615399AB-7917-433F-87DC-7B6BF9863626}" srcOrd="0" destOrd="0" presId="urn:microsoft.com/office/officeart/2008/layout/PictureStrips"/>
    <dgm:cxn modelId="{F816B969-0605-41A1-B629-4B09A825561F}" type="presParOf" srcId="{CA83AAEC-1F77-493A-BFC8-0193E092B234}" destId="{09FD629C-C3F7-4650-A240-A4142B29D56C}" srcOrd="1" destOrd="0" presId="urn:microsoft.com/office/officeart/2008/layout/PictureStrips"/>
    <dgm:cxn modelId="{69F2D522-10D1-4D1E-8DA8-257C8F3BE4FE}" type="presParOf" srcId="{52F171C6-0B1B-4336-8D0E-1A8B81FBA183}" destId="{18C7D9FC-14DE-46BD-8EA2-58457DFA7D04}" srcOrd="1" destOrd="0" presId="urn:microsoft.com/office/officeart/2008/layout/PictureStrips"/>
    <dgm:cxn modelId="{E81E3180-32D5-40B2-AA2E-44CD21D094C4}" type="presParOf" srcId="{52F171C6-0B1B-4336-8D0E-1A8B81FBA183}" destId="{AEC7D1AD-E1A7-4851-B546-EA4556BC1EE8}" srcOrd="2" destOrd="0" presId="urn:microsoft.com/office/officeart/2008/layout/PictureStrips"/>
    <dgm:cxn modelId="{05A9BB4D-584C-4D4F-86BE-EE43F7E35E3C}" type="presParOf" srcId="{AEC7D1AD-E1A7-4851-B546-EA4556BC1EE8}" destId="{B2155A94-C787-4344-B5BA-46CA294C9629}" srcOrd="0" destOrd="0" presId="urn:microsoft.com/office/officeart/2008/layout/PictureStrips"/>
    <dgm:cxn modelId="{306541BA-43B3-46FD-897D-357D8CD9C8FA}" type="presParOf" srcId="{AEC7D1AD-E1A7-4851-B546-EA4556BC1EE8}" destId="{A386DEFE-2363-48AB-A513-E0058D4660D8}" srcOrd="1" destOrd="0" presId="urn:microsoft.com/office/officeart/2008/layout/PictureStrips"/>
    <dgm:cxn modelId="{E08E2C19-45BE-4288-B4FA-A8E1F2B299E3}" type="presParOf" srcId="{52F171C6-0B1B-4336-8D0E-1A8B81FBA183}" destId="{FD307C33-C6A6-46DA-8232-53293FD685B3}" srcOrd="3" destOrd="0" presId="urn:microsoft.com/office/officeart/2008/layout/PictureStrips"/>
    <dgm:cxn modelId="{C27F7FE1-5D3B-4FF3-8CBA-02062C619A5F}" type="presParOf" srcId="{52F171C6-0B1B-4336-8D0E-1A8B81FBA183}" destId="{7664AFF5-4956-490C-BDAA-4D92E2AAAAA8}" srcOrd="4" destOrd="0" presId="urn:microsoft.com/office/officeart/2008/layout/PictureStrips"/>
    <dgm:cxn modelId="{E694BF5D-899F-4264-8DB5-2333396C45E5}" type="presParOf" srcId="{7664AFF5-4956-490C-BDAA-4D92E2AAAAA8}" destId="{8E614155-9F6D-409B-A2A0-5700666E3654}" srcOrd="0" destOrd="0" presId="urn:microsoft.com/office/officeart/2008/layout/PictureStrips"/>
    <dgm:cxn modelId="{CA48154D-6CED-47F2-8D04-D84BEE1471A9}" type="presParOf" srcId="{7664AFF5-4956-490C-BDAA-4D92E2AAAAA8}" destId="{60FA2162-84AA-4EA4-A6EF-4ECF53AA008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743BF8-FBC0-486D-8B9E-C0CB32053271}" type="doc">
      <dgm:prSet loTypeId="urn:microsoft.com/office/officeart/2005/8/layout/cycle1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C47C22-5981-428E-A25D-DC4C9D48D92F}">
      <dgm:prSet phldrT="[Texto]"/>
      <dgm:spPr/>
      <dgm:t>
        <a:bodyPr/>
        <a:lstStyle/>
        <a:p>
          <a:r>
            <a:rPr lang="es-EC" dirty="0"/>
            <a:t>INTEGRACIÓN ECONÓMICA MULTINACIONAL   </a:t>
          </a:r>
          <a:endParaRPr lang="en-US" dirty="0"/>
        </a:p>
      </dgm:t>
    </dgm:pt>
    <dgm:pt modelId="{5D8ABF87-24AB-42CC-BDC1-CE19579FB0D1}" type="parTrans" cxnId="{EB2CA50D-0E2A-482A-9D7F-609333C20F11}">
      <dgm:prSet/>
      <dgm:spPr/>
      <dgm:t>
        <a:bodyPr/>
        <a:lstStyle/>
        <a:p>
          <a:endParaRPr lang="en-US"/>
        </a:p>
      </dgm:t>
    </dgm:pt>
    <dgm:pt modelId="{75A321C6-CD1D-4E7E-80A6-ECB35C74D1E0}" type="sibTrans" cxnId="{EB2CA50D-0E2A-482A-9D7F-609333C20F11}">
      <dgm:prSet/>
      <dgm:spPr/>
      <dgm:t>
        <a:bodyPr/>
        <a:lstStyle/>
        <a:p>
          <a:endParaRPr lang="en-US"/>
        </a:p>
      </dgm:t>
    </dgm:pt>
    <dgm:pt modelId="{92EE3EA0-4B74-4D17-BAA3-6885B4C209CD}">
      <dgm:prSet phldrT="[Texto]"/>
      <dgm:spPr/>
      <dgm:t>
        <a:bodyPr/>
        <a:lstStyle/>
        <a:p>
          <a:r>
            <a:rPr lang="es-EC" dirty="0"/>
            <a:t>COMERCIO INTERNACIONAL </a:t>
          </a:r>
          <a:endParaRPr lang="en-US" dirty="0"/>
        </a:p>
      </dgm:t>
    </dgm:pt>
    <dgm:pt modelId="{C7143261-2B08-446E-9BDA-7AE5AFD46C57}" type="parTrans" cxnId="{75BF27A8-7425-4A83-A397-9EF4B64412F1}">
      <dgm:prSet/>
      <dgm:spPr/>
      <dgm:t>
        <a:bodyPr/>
        <a:lstStyle/>
        <a:p>
          <a:endParaRPr lang="en-US"/>
        </a:p>
      </dgm:t>
    </dgm:pt>
    <dgm:pt modelId="{BFFBF5DB-0B97-4C30-95E9-294F85FBD47E}" type="sibTrans" cxnId="{75BF27A8-7425-4A83-A397-9EF4B64412F1}">
      <dgm:prSet/>
      <dgm:spPr/>
      <dgm:t>
        <a:bodyPr/>
        <a:lstStyle/>
        <a:p>
          <a:endParaRPr lang="en-US"/>
        </a:p>
      </dgm:t>
    </dgm:pt>
    <dgm:pt modelId="{6DA0CCEE-E5A5-4426-A9EE-FD0A70053EDB}" type="pres">
      <dgm:prSet presAssocID="{9A743BF8-FBC0-486D-8B9E-C0CB320532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700BAF0-9FF6-43E9-9F16-F3E450C79B9C}" type="pres">
      <dgm:prSet presAssocID="{2DC47C22-5981-428E-A25D-DC4C9D48D92F}" presName="dummy" presStyleCnt="0"/>
      <dgm:spPr/>
    </dgm:pt>
    <dgm:pt modelId="{8AB28821-5304-4EE1-AC03-9C6128F70E47}" type="pres">
      <dgm:prSet presAssocID="{2DC47C22-5981-428E-A25D-DC4C9D48D92F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2447BB-BC5C-4257-A1E5-7F366733BD40}" type="pres">
      <dgm:prSet presAssocID="{75A321C6-CD1D-4E7E-80A6-ECB35C74D1E0}" presName="sibTrans" presStyleLbl="node1" presStyleIdx="0" presStyleCnt="2"/>
      <dgm:spPr/>
      <dgm:t>
        <a:bodyPr/>
        <a:lstStyle/>
        <a:p>
          <a:endParaRPr lang="es-EC"/>
        </a:p>
      </dgm:t>
    </dgm:pt>
    <dgm:pt modelId="{67B6E195-5042-4FBE-8DE7-0D312436AF2C}" type="pres">
      <dgm:prSet presAssocID="{92EE3EA0-4B74-4D17-BAA3-6885B4C209CD}" presName="dummy" presStyleCnt="0"/>
      <dgm:spPr/>
    </dgm:pt>
    <dgm:pt modelId="{A345DE89-B1DA-42F5-B0F8-87DBA62327ED}" type="pres">
      <dgm:prSet presAssocID="{92EE3EA0-4B74-4D17-BAA3-6885B4C209CD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2F756F-7BDF-4D08-B207-F07914C2DB80}" type="pres">
      <dgm:prSet presAssocID="{BFFBF5DB-0B97-4C30-95E9-294F85FBD47E}" presName="sibTrans" presStyleLbl="node1" presStyleIdx="1" presStyleCnt="2"/>
      <dgm:spPr/>
      <dgm:t>
        <a:bodyPr/>
        <a:lstStyle/>
        <a:p>
          <a:endParaRPr lang="es-EC"/>
        </a:p>
      </dgm:t>
    </dgm:pt>
  </dgm:ptLst>
  <dgm:cxnLst>
    <dgm:cxn modelId="{EB2CA50D-0E2A-482A-9D7F-609333C20F11}" srcId="{9A743BF8-FBC0-486D-8B9E-C0CB32053271}" destId="{2DC47C22-5981-428E-A25D-DC4C9D48D92F}" srcOrd="0" destOrd="0" parTransId="{5D8ABF87-24AB-42CC-BDC1-CE19579FB0D1}" sibTransId="{75A321C6-CD1D-4E7E-80A6-ECB35C74D1E0}"/>
    <dgm:cxn modelId="{A1EE9DE5-D65F-4B43-A9A3-9EFD23F61CB6}" type="presOf" srcId="{9A743BF8-FBC0-486D-8B9E-C0CB32053271}" destId="{6DA0CCEE-E5A5-4426-A9EE-FD0A70053EDB}" srcOrd="0" destOrd="0" presId="urn:microsoft.com/office/officeart/2005/8/layout/cycle1"/>
    <dgm:cxn modelId="{F46525D6-EB48-4E81-BD6D-588D293BF144}" type="presOf" srcId="{92EE3EA0-4B74-4D17-BAA3-6885B4C209CD}" destId="{A345DE89-B1DA-42F5-B0F8-87DBA62327ED}" srcOrd="0" destOrd="0" presId="urn:microsoft.com/office/officeart/2005/8/layout/cycle1"/>
    <dgm:cxn modelId="{75BF27A8-7425-4A83-A397-9EF4B64412F1}" srcId="{9A743BF8-FBC0-486D-8B9E-C0CB32053271}" destId="{92EE3EA0-4B74-4D17-BAA3-6885B4C209CD}" srcOrd="1" destOrd="0" parTransId="{C7143261-2B08-446E-9BDA-7AE5AFD46C57}" sibTransId="{BFFBF5DB-0B97-4C30-95E9-294F85FBD47E}"/>
    <dgm:cxn modelId="{ADDC3909-2047-4AAD-91D8-6DC740103923}" type="presOf" srcId="{75A321C6-CD1D-4E7E-80A6-ECB35C74D1E0}" destId="{F12447BB-BC5C-4257-A1E5-7F366733BD40}" srcOrd="0" destOrd="0" presId="urn:microsoft.com/office/officeart/2005/8/layout/cycle1"/>
    <dgm:cxn modelId="{3ED0431C-7CDC-4D77-93EF-5C737E7BA0E3}" type="presOf" srcId="{BFFBF5DB-0B97-4C30-95E9-294F85FBD47E}" destId="{1E2F756F-7BDF-4D08-B207-F07914C2DB80}" srcOrd="0" destOrd="0" presId="urn:microsoft.com/office/officeart/2005/8/layout/cycle1"/>
    <dgm:cxn modelId="{9692EFA6-2927-49EE-B618-DC4EC277920A}" type="presOf" srcId="{2DC47C22-5981-428E-A25D-DC4C9D48D92F}" destId="{8AB28821-5304-4EE1-AC03-9C6128F70E47}" srcOrd="0" destOrd="0" presId="urn:microsoft.com/office/officeart/2005/8/layout/cycle1"/>
    <dgm:cxn modelId="{2B0C827C-E61F-456D-A261-9869AC748E57}" type="presParOf" srcId="{6DA0CCEE-E5A5-4426-A9EE-FD0A70053EDB}" destId="{3700BAF0-9FF6-43E9-9F16-F3E450C79B9C}" srcOrd="0" destOrd="0" presId="urn:microsoft.com/office/officeart/2005/8/layout/cycle1"/>
    <dgm:cxn modelId="{7511894E-D3B7-4BF3-AA16-5CBFC09F97BA}" type="presParOf" srcId="{6DA0CCEE-E5A5-4426-A9EE-FD0A70053EDB}" destId="{8AB28821-5304-4EE1-AC03-9C6128F70E47}" srcOrd="1" destOrd="0" presId="urn:microsoft.com/office/officeart/2005/8/layout/cycle1"/>
    <dgm:cxn modelId="{54C11E91-AA66-4F90-A869-0CE7A89D6602}" type="presParOf" srcId="{6DA0CCEE-E5A5-4426-A9EE-FD0A70053EDB}" destId="{F12447BB-BC5C-4257-A1E5-7F366733BD40}" srcOrd="2" destOrd="0" presId="urn:microsoft.com/office/officeart/2005/8/layout/cycle1"/>
    <dgm:cxn modelId="{744F5F2A-1D0A-427F-9A76-F2B247D658E7}" type="presParOf" srcId="{6DA0CCEE-E5A5-4426-A9EE-FD0A70053EDB}" destId="{67B6E195-5042-4FBE-8DE7-0D312436AF2C}" srcOrd="3" destOrd="0" presId="urn:microsoft.com/office/officeart/2005/8/layout/cycle1"/>
    <dgm:cxn modelId="{9E0D7F2B-04D9-42BA-8418-E28DB839BF7C}" type="presParOf" srcId="{6DA0CCEE-E5A5-4426-A9EE-FD0A70053EDB}" destId="{A345DE89-B1DA-42F5-B0F8-87DBA62327ED}" srcOrd="4" destOrd="0" presId="urn:microsoft.com/office/officeart/2005/8/layout/cycle1"/>
    <dgm:cxn modelId="{819C6DAE-83BA-40AC-9527-21210E3437C8}" type="presParOf" srcId="{6DA0CCEE-E5A5-4426-A9EE-FD0A70053EDB}" destId="{1E2F756F-7BDF-4D08-B207-F07914C2DB80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6E023B-092B-4F05-BF3F-83584D4FA3D0}" type="doc">
      <dgm:prSet loTypeId="urn:microsoft.com/office/officeart/2005/8/layout/process2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490980-70E0-4F27-9C5A-CCA3B7A89C01}">
      <dgm:prSet phldrT="[Texto]"/>
      <dgm:spPr/>
      <dgm:t>
        <a:bodyPr/>
        <a:lstStyle/>
        <a:p>
          <a:r>
            <a:rPr lang="es-EC" b="1" dirty="0"/>
            <a:t>Competencia y Defensa comercial </a:t>
          </a:r>
        </a:p>
      </dgm:t>
    </dgm:pt>
    <dgm:pt modelId="{E9F25396-AEEA-41A2-8D34-C03698903EDD}" type="parTrans" cxnId="{065C2298-0DA9-4419-817F-06125B144C52}">
      <dgm:prSet/>
      <dgm:spPr/>
      <dgm:t>
        <a:bodyPr/>
        <a:lstStyle/>
        <a:p>
          <a:endParaRPr lang="es-EC"/>
        </a:p>
      </dgm:t>
    </dgm:pt>
    <dgm:pt modelId="{819054AF-9C96-4519-A6E3-F425E8218986}" type="sibTrans" cxnId="{065C2298-0DA9-4419-817F-06125B144C52}">
      <dgm:prSet/>
      <dgm:spPr/>
      <dgm:t>
        <a:bodyPr/>
        <a:lstStyle/>
        <a:p>
          <a:endParaRPr lang="es-EC"/>
        </a:p>
      </dgm:t>
    </dgm:pt>
    <dgm:pt modelId="{B46E42FB-F312-481B-AD5B-45CDC2A2618D}">
      <dgm:prSet phldrT="[Texto]"/>
      <dgm:spPr/>
      <dgm:t>
        <a:bodyPr/>
        <a:lstStyle/>
        <a:p>
          <a:r>
            <a:rPr lang="es-EC" dirty="0"/>
            <a:t>Decisión 608 </a:t>
          </a:r>
        </a:p>
        <a:p>
          <a:r>
            <a:rPr lang="es-EC" dirty="0"/>
            <a:t>Eliminan la discriminación</a:t>
          </a:r>
        </a:p>
        <a:p>
          <a:r>
            <a:rPr lang="es-EC" dirty="0"/>
            <a:t>Transparencia  </a:t>
          </a:r>
        </a:p>
      </dgm:t>
    </dgm:pt>
    <dgm:pt modelId="{64198D0A-BF54-4222-94C8-7C2B4F0670A4}" type="parTrans" cxnId="{EAD1886D-C81E-4BFE-8AD6-AA29A48A70E2}">
      <dgm:prSet/>
      <dgm:spPr/>
      <dgm:t>
        <a:bodyPr/>
        <a:lstStyle/>
        <a:p>
          <a:endParaRPr lang="es-EC"/>
        </a:p>
      </dgm:t>
    </dgm:pt>
    <dgm:pt modelId="{715B4802-8CAB-420F-873A-A224E667D2E2}" type="sibTrans" cxnId="{EAD1886D-C81E-4BFE-8AD6-AA29A48A70E2}">
      <dgm:prSet/>
      <dgm:spPr/>
      <dgm:t>
        <a:bodyPr/>
        <a:lstStyle/>
        <a:p>
          <a:endParaRPr lang="es-EC"/>
        </a:p>
      </dgm:t>
    </dgm:pt>
    <dgm:pt modelId="{D4B3129B-2F67-42C8-A1E9-E9B1C6B63639}">
      <dgm:prSet/>
      <dgm:spPr/>
      <dgm:t>
        <a:bodyPr/>
        <a:lstStyle/>
        <a:p>
          <a:r>
            <a:rPr lang="es-EC" dirty="0"/>
            <a:t>Comité andino de Defensa de la libre competencia </a:t>
          </a:r>
          <a:endParaRPr lang="en-US" dirty="0"/>
        </a:p>
      </dgm:t>
    </dgm:pt>
    <dgm:pt modelId="{0FAFCBBE-3B10-499D-9CA3-D0ACCD890EB2}" type="parTrans" cxnId="{91B69A2B-F6DB-42A1-9A13-CE3165A67D35}">
      <dgm:prSet/>
      <dgm:spPr/>
      <dgm:t>
        <a:bodyPr/>
        <a:lstStyle/>
        <a:p>
          <a:endParaRPr lang="en-US"/>
        </a:p>
      </dgm:t>
    </dgm:pt>
    <dgm:pt modelId="{E55A0694-C2A1-4228-A802-A5264548D3CF}" type="sibTrans" cxnId="{91B69A2B-F6DB-42A1-9A13-CE3165A67D35}">
      <dgm:prSet/>
      <dgm:spPr/>
      <dgm:t>
        <a:bodyPr/>
        <a:lstStyle/>
        <a:p>
          <a:endParaRPr lang="en-US"/>
        </a:p>
      </dgm:t>
    </dgm:pt>
    <dgm:pt modelId="{B7545F42-E924-40B6-9800-D1A099EF12DD}" type="pres">
      <dgm:prSet presAssocID="{2F6E023B-092B-4F05-BF3F-83584D4FA3D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36BBFFF-F78D-4E56-BEDF-3EFCE6F74850}" type="pres">
      <dgm:prSet presAssocID="{C4490980-70E0-4F27-9C5A-CCA3B7A89C01}" presName="node" presStyleLbl="node1" presStyleIdx="0" presStyleCnt="3" custScaleX="115226" custLinFactNeighborX="25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27DBEC-24D3-4D01-B17A-AA84F28EED8D}" type="pres">
      <dgm:prSet presAssocID="{819054AF-9C96-4519-A6E3-F425E8218986}" presName="sibTrans" presStyleLbl="sibTrans2D1" presStyleIdx="0" presStyleCnt="2"/>
      <dgm:spPr/>
      <dgm:t>
        <a:bodyPr/>
        <a:lstStyle/>
        <a:p>
          <a:endParaRPr lang="es-EC"/>
        </a:p>
      </dgm:t>
    </dgm:pt>
    <dgm:pt modelId="{6AE8660D-8DB0-4270-9C46-5A1C87586E8D}" type="pres">
      <dgm:prSet presAssocID="{819054AF-9C96-4519-A6E3-F425E8218986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696B28F1-DF35-4C94-A85A-2AF440EDC18E}" type="pres">
      <dgm:prSet presAssocID="{B46E42FB-F312-481B-AD5B-45CDC2A2618D}" presName="node" presStyleLbl="node1" presStyleIdx="1" presStyleCnt="3" custScaleX="1152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909FD7-14E0-4F13-902E-9A486298BF8A}" type="pres">
      <dgm:prSet presAssocID="{715B4802-8CAB-420F-873A-A224E667D2E2}" presName="sibTrans" presStyleLbl="sibTrans2D1" presStyleIdx="1" presStyleCnt="2"/>
      <dgm:spPr/>
      <dgm:t>
        <a:bodyPr/>
        <a:lstStyle/>
        <a:p>
          <a:endParaRPr lang="es-EC"/>
        </a:p>
      </dgm:t>
    </dgm:pt>
    <dgm:pt modelId="{FCE6ACF1-7E4B-4D0C-978B-8C9CE1C7A08E}" type="pres">
      <dgm:prSet presAssocID="{715B4802-8CAB-420F-873A-A224E667D2E2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B16554C9-9D17-49B2-8BC2-351E530FBD54}" type="pres">
      <dgm:prSet presAssocID="{D4B3129B-2F67-42C8-A1E9-E9B1C6B636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1688CD9-6598-4E2F-9E10-D2920C023506}" type="presOf" srcId="{2F6E023B-092B-4F05-BF3F-83584D4FA3D0}" destId="{B7545F42-E924-40B6-9800-D1A099EF12DD}" srcOrd="0" destOrd="0" presId="urn:microsoft.com/office/officeart/2005/8/layout/process2"/>
    <dgm:cxn modelId="{A7447BDB-0778-4A86-87A6-49BE0112A9D6}" type="presOf" srcId="{715B4802-8CAB-420F-873A-A224E667D2E2}" destId="{B6909FD7-14E0-4F13-902E-9A486298BF8A}" srcOrd="0" destOrd="0" presId="urn:microsoft.com/office/officeart/2005/8/layout/process2"/>
    <dgm:cxn modelId="{10A95FAD-C4CC-4235-904C-CB290FF66A44}" type="presOf" srcId="{715B4802-8CAB-420F-873A-A224E667D2E2}" destId="{FCE6ACF1-7E4B-4D0C-978B-8C9CE1C7A08E}" srcOrd="1" destOrd="0" presId="urn:microsoft.com/office/officeart/2005/8/layout/process2"/>
    <dgm:cxn modelId="{720780C7-784D-41D6-9254-083199B7070C}" type="presOf" srcId="{819054AF-9C96-4519-A6E3-F425E8218986}" destId="{E427DBEC-24D3-4D01-B17A-AA84F28EED8D}" srcOrd="0" destOrd="0" presId="urn:microsoft.com/office/officeart/2005/8/layout/process2"/>
    <dgm:cxn modelId="{76A966CC-8FFA-4804-BB8A-B4CE00AE4F31}" type="presOf" srcId="{C4490980-70E0-4F27-9C5A-CCA3B7A89C01}" destId="{436BBFFF-F78D-4E56-BEDF-3EFCE6F74850}" srcOrd="0" destOrd="0" presId="urn:microsoft.com/office/officeart/2005/8/layout/process2"/>
    <dgm:cxn modelId="{22250626-D0AF-4462-8CB1-69CAD9FFCD16}" type="presOf" srcId="{819054AF-9C96-4519-A6E3-F425E8218986}" destId="{6AE8660D-8DB0-4270-9C46-5A1C87586E8D}" srcOrd="1" destOrd="0" presId="urn:microsoft.com/office/officeart/2005/8/layout/process2"/>
    <dgm:cxn modelId="{D694B1CC-8E81-49AE-A231-81F335177F7B}" type="presOf" srcId="{B46E42FB-F312-481B-AD5B-45CDC2A2618D}" destId="{696B28F1-DF35-4C94-A85A-2AF440EDC18E}" srcOrd="0" destOrd="0" presId="urn:microsoft.com/office/officeart/2005/8/layout/process2"/>
    <dgm:cxn modelId="{7A6A9A6F-4121-4C24-8B3C-F731FB299CEF}" type="presOf" srcId="{D4B3129B-2F67-42C8-A1E9-E9B1C6B63639}" destId="{B16554C9-9D17-49B2-8BC2-351E530FBD54}" srcOrd="0" destOrd="0" presId="urn:microsoft.com/office/officeart/2005/8/layout/process2"/>
    <dgm:cxn modelId="{065C2298-0DA9-4419-817F-06125B144C52}" srcId="{2F6E023B-092B-4F05-BF3F-83584D4FA3D0}" destId="{C4490980-70E0-4F27-9C5A-CCA3B7A89C01}" srcOrd="0" destOrd="0" parTransId="{E9F25396-AEEA-41A2-8D34-C03698903EDD}" sibTransId="{819054AF-9C96-4519-A6E3-F425E8218986}"/>
    <dgm:cxn modelId="{91B69A2B-F6DB-42A1-9A13-CE3165A67D35}" srcId="{2F6E023B-092B-4F05-BF3F-83584D4FA3D0}" destId="{D4B3129B-2F67-42C8-A1E9-E9B1C6B63639}" srcOrd="2" destOrd="0" parTransId="{0FAFCBBE-3B10-499D-9CA3-D0ACCD890EB2}" sibTransId="{E55A0694-C2A1-4228-A802-A5264548D3CF}"/>
    <dgm:cxn modelId="{EAD1886D-C81E-4BFE-8AD6-AA29A48A70E2}" srcId="{2F6E023B-092B-4F05-BF3F-83584D4FA3D0}" destId="{B46E42FB-F312-481B-AD5B-45CDC2A2618D}" srcOrd="1" destOrd="0" parTransId="{64198D0A-BF54-4222-94C8-7C2B4F0670A4}" sibTransId="{715B4802-8CAB-420F-873A-A224E667D2E2}"/>
    <dgm:cxn modelId="{FA4C8A77-FE71-4654-AEA1-9859F8FBBAAE}" type="presParOf" srcId="{B7545F42-E924-40B6-9800-D1A099EF12DD}" destId="{436BBFFF-F78D-4E56-BEDF-3EFCE6F74850}" srcOrd="0" destOrd="0" presId="urn:microsoft.com/office/officeart/2005/8/layout/process2"/>
    <dgm:cxn modelId="{5436EADC-F03F-40C5-BA46-6577CB40E6CE}" type="presParOf" srcId="{B7545F42-E924-40B6-9800-D1A099EF12DD}" destId="{E427DBEC-24D3-4D01-B17A-AA84F28EED8D}" srcOrd="1" destOrd="0" presId="urn:microsoft.com/office/officeart/2005/8/layout/process2"/>
    <dgm:cxn modelId="{0272BF27-8709-4838-ACC5-09A762A3B886}" type="presParOf" srcId="{E427DBEC-24D3-4D01-B17A-AA84F28EED8D}" destId="{6AE8660D-8DB0-4270-9C46-5A1C87586E8D}" srcOrd="0" destOrd="0" presId="urn:microsoft.com/office/officeart/2005/8/layout/process2"/>
    <dgm:cxn modelId="{7060B1C8-074B-491E-9367-A5DE778018B1}" type="presParOf" srcId="{B7545F42-E924-40B6-9800-D1A099EF12DD}" destId="{696B28F1-DF35-4C94-A85A-2AF440EDC18E}" srcOrd="2" destOrd="0" presId="urn:microsoft.com/office/officeart/2005/8/layout/process2"/>
    <dgm:cxn modelId="{6F844642-29DD-40E5-A7F4-746E572F7425}" type="presParOf" srcId="{B7545F42-E924-40B6-9800-D1A099EF12DD}" destId="{B6909FD7-14E0-4F13-902E-9A486298BF8A}" srcOrd="3" destOrd="0" presId="urn:microsoft.com/office/officeart/2005/8/layout/process2"/>
    <dgm:cxn modelId="{D726BFB9-015D-43D3-B286-4EB42136A46B}" type="presParOf" srcId="{B6909FD7-14E0-4F13-902E-9A486298BF8A}" destId="{FCE6ACF1-7E4B-4D0C-978B-8C9CE1C7A08E}" srcOrd="0" destOrd="0" presId="urn:microsoft.com/office/officeart/2005/8/layout/process2"/>
    <dgm:cxn modelId="{6A4455B8-7452-49E2-8C9E-87D012FE5C72}" type="presParOf" srcId="{B7545F42-E924-40B6-9800-D1A099EF12DD}" destId="{B16554C9-9D17-49B2-8BC2-351E530FBD5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6E023B-092B-4F05-BF3F-83584D4FA3D0}" type="doc">
      <dgm:prSet loTypeId="urn:microsoft.com/office/officeart/2005/8/layout/process2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490980-70E0-4F27-9C5A-CCA3B7A89C01}">
      <dgm:prSet phldrT="[Texto]"/>
      <dgm:spPr/>
      <dgm:t>
        <a:bodyPr/>
        <a:lstStyle/>
        <a:p>
          <a:r>
            <a:rPr lang="es-ES" b="1" i="0" dirty="0"/>
            <a:t>Complementariedad Productiva y Competitividad</a:t>
          </a:r>
          <a:endParaRPr lang="es-EC" b="1" i="0" dirty="0"/>
        </a:p>
      </dgm:t>
    </dgm:pt>
    <dgm:pt modelId="{E9F25396-AEEA-41A2-8D34-C03698903EDD}" type="parTrans" cxnId="{065C2298-0DA9-4419-817F-06125B144C52}">
      <dgm:prSet/>
      <dgm:spPr/>
      <dgm:t>
        <a:bodyPr/>
        <a:lstStyle/>
        <a:p>
          <a:endParaRPr lang="es-EC"/>
        </a:p>
      </dgm:t>
    </dgm:pt>
    <dgm:pt modelId="{819054AF-9C96-4519-A6E3-F425E8218986}" type="sibTrans" cxnId="{065C2298-0DA9-4419-817F-06125B144C52}">
      <dgm:prSet/>
      <dgm:spPr/>
      <dgm:t>
        <a:bodyPr/>
        <a:lstStyle/>
        <a:p>
          <a:endParaRPr lang="es-EC"/>
        </a:p>
      </dgm:t>
    </dgm:pt>
    <dgm:pt modelId="{B46E42FB-F312-481B-AD5B-45CDC2A2618D}">
      <dgm:prSet phldrT="[Texto]"/>
      <dgm:spPr/>
      <dgm:t>
        <a:bodyPr/>
        <a:lstStyle/>
        <a:p>
          <a:r>
            <a:rPr lang="es-EC" dirty="0"/>
            <a:t>Planes de crecimiento económico a través de su matriz productiva</a:t>
          </a:r>
        </a:p>
      </dgm:t>
    </dgm:pt>
    <dgm:pt modelId="{64198D0A-BF54-4222-94C8-7C2B4F0670A4}" type="parTrans" cxnId="{EAD1886D-C81E-4BFE-8AD6-AA29A48A70E2}">
      <dgm:prSet/>
      <dgm:spPr/>
      <dgm:t>
        <a:bodyPr/>
        <a:lstStyle/>
        <a:p>
          <a:endParaRPr lang="es-EC"/>
        </a:p>
      </dgm:t>
    </dgm:pt>
    <dgm:pt modelId="{715B4802-8CAB-420F-873A-A224E667D2E2}" type="sibTrans" cxnId="{EAD1886D-C81E-4BFE-8AD6-AA29A48A70E2}">
      <dgm:prSet/>
      <dgm:spPr/>
      <dgm:t>
        <a:bodyPr/>
        <a:lstStyle/>
        <a:p>
          <a:endParaRPr lang="es-EC"/>
        </a:p>
      </dgm:t>
    </dgm:pt>
    <dgm:pt modelId="{D4B3129B-2F67-42C8-A1E9-E9B1C6B63639}">
      <dgm:prSet/>
      <dgm:spPr/>
      <dgm:t>
        <a:bodyPr/>
        <a:lstStyle/>
        <a:p>
          <a:r>
            <a:rPr lang="es-EC" dirty="0"/>
            <a:t>Necesidad de una integración </a:t>
          </a:r>
        </a:p>
        <a:p>
          <a:r>
            <a:rPr lang="es-EC" dirty="0"/>
            <a:t>Facilidades comerciales </a:t>
          </a:r>
          <a:endParaRPr lang="en-US" dirty="0"/>
        </a:p>
      </dgm:t>
    </dgm:pt>
    <dgm:pt modelId="{0FAFCBBE-3B10-499D-9CA3-D0ACCD890EB2}" type="parTrans" cxnId="{91B69A2B-F6DB-42A1-9A13-CE3165A67D35}">
      <dgm:prSet/>
      <dgm:spPr/>
      <dgm:t>
        <a:bodyPr/>
        <a:lstStyle/>
        <a:p>
          <a:endParaRPr lang="en-US"/>
        </a:p>
      </dgm:t>
    </dgm:pt>
    <dgm:pt modelId="{E55A0694-C2A1-4228-A802-A5264548D3CF}" type="sibTrans" cxnId="{91B69A2B-F6DB-42A1-9A13-CE3165A67D35}">
      <dgm:prSet/>
      <dgm:spPr/>
      <dgm:t>
        <a:bodyPr/>
        <a:lstStyle/>
        <a:p>
          <a:endParaRPr lang="en-US"/>
        </a:p>
      </dgm:t>
    </dgm:pt>
    <dgm:pt modelId="{B7545F42-E924-40B6-9800-D1A099EF12DD}" type="pres">
      <dgm:prSet presAssocID="{2F6E023B-092B-4F05-BF3F-83584D4FA3D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36BBFFF-F78D-4E56-BEDF-3EFCE6F74850}" type="pres">
      <dgm:prSet presAssocID="{C4490980-70E0-4F27-9C5A-CCA3B7A89C01}" presName="node" presStyleLbl="node1" presStyleIdx="0" presStyleCnt="3" custScaleX="115226" custLinFactNeighborX="25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27DBEC-24D3-4D01-B17A-AA84F28EED8D}" type="pres">
      <dgm:prSet presAssocID="{819054AF-9C96-4519-A6E3-F425E8218986}" presName="sibTrans" presStyleLbl="sibTrans2D1" presStyleIdx="0" presStyleCnt="2"/>
      <dgm:spPr/>
      <dgm:t>
        <a:bodyPr/>
        <a:lstStyle/>
        <a:p>
          <a:endParaRPr lang="es-EC"/>
        </a:p>
      </dgm:t>
    </dgm:pt>
    <dgm:pt modelId="{6AE8660D-8DB0-4270-9C46-5A1C87586E8D}" type="pres">
      <dgm:prSet presAssocID="{819054AF-9C96-4519-A6E3-F425E8218986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696B28F1-DF35-4C94-A85A-2AF440EDC18E}" type="pres">
      <dgm:prSet presAssocID="{B46E42FB-F312-481B-AD5B-45CDC2A2618D}" presName="node" presStyleLbl="node1" presStyleIdx="1" presStyleCnt="3" custScaleX="1152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909FD7-14E0-4F13-902E-9A486298BF8A}" type="pres">
      <dgm:prSet presAssocID="{715B4802-8CAB-420F-873A-A224E667D2E2}" presName="sibTrans" presStyleLbl="sibTrans2D1" presStyleIdx="1" presStyleCnt="2"/>
      <dgm:spPr/>
      <dgm:t>
        <a:bodyPr/>
        <a:lstStyle/>
        <a:p>
          <a:endParaRPr lang="es-EC"/>
        </a:p>
      </dgm:t>
    </dgm:pt>
    <dgm:pt modelId="{FCE6ACF1-7E4B-4D0C-978B-8C9CE1C7A08E}" type="pres">
      <dgm:prSet presAssocID="{715B4802-8CAB-420F-873A-A224E667D2E2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B16554C9-9D17-49B2-8BC2-351E530FBD54}" type="pres">
      <dgm:prSet presAssocID="{D4B3129B-2F67-42C8-A1E9-E9B1C6B636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1688CD9-6598-4E2F-9E10-D2920C023506}" type="presOf" srcId="{2F6E023B-092B-4F05-BF3F-83584D4FA3D0}" destId="{B7545F42-E924-40B6-9800-D1A099EF12DD}" srcOrd="0" destOrd="0" presId="urn:microsoft.com/office/officeart/2005/8/layout/process2"/>
    <dgm:cxn modelId="{A7447BDB-0778-4A86-87A6-49BE0112A9D6}" type="presOf" srcId="{715B4802-8CAB-420F-873A-A224E667D2E2}" destId="{B6909FD7-14E0-4F13-902E-9A486298BF8A}" srcOrd="0" destOrd="0" presId="urn:microsoft.com/office/officeart/2005/8/layout/process2"/>
    <dgm:cxn modelId="{10A95FAD-C4CC-4235-904C-CB290FF66A44}" type="presOf" srcId="{715B4802-8CAB-420F-873A-A224E667D2E2}" destId="{FCE6ACF1-7E4B-4D0C-978B-8C9CE1C7A08E}" srcOrd="1" destOrd="0" presId="urn:microsoft.com/office/officeart/2005/8/layout/process2"/>
    <dgm:cxn modelId="{720780C7-784D-41D6-9254-083199B7070C}" type="presOf" srcId="{819054AF-9C96-4519-A6E3-F425E8218986}" destId="{E427DBEC-24D3-4D01-B17A-AA84F28EED8D}" srcOrd="0" destOrd="0" presId="urn:microsoft.com/office/officeart/2005/8/layout/process2"/>
    <dgm:cxn modelId="{76A966CC-8FFA-4804-BB8A-B4CE00AE4F31}" type="presOf" srcId="{C4490980-70E0-4F27-9C5A-CCA3B7A89C01}" destId="{436BBFFF-F78D-4E56-BEDF-3EFCE6F74850}" srcOrd="0" destOrd="0" presId="urn:microsoft.com/office/officeart/2005/8/layout/process2"/>
    <dgm:cxn modelId="{22250626-D0AF-4462-8CB1-69CAD9FFCD16}" type="presOf" srcId="{819054AF-9C96-4519-A6E3-F425E8218986}" destId="{6AE8660D-8DB0-4270-9C46-5A1C87586E8D}" srcOrd="1" destOrd="0" presId="urn:microsoft.com/office/officeart/2005/8/layout/process2"/>
    <dgm:cxn modelId="{D694B1CC-8E81-49AE-A231-81F335177F7B}" type="presOf" srcId="{B46E42FB-F312-481B-AD5B-45CDC2A2618D}" destId="{696B28F1-DF35-4C94-A85A-2AF440EDC18E}" srcOrd="0" destOrd="0" presId="urn:microsoft.com/office/officeart/2005/8/layout/process2"/>
    <dgm:cxn modelId="{7A6A9A6F-4121-4C24-8B3C-F731FB299CEF}" type="presOf" srcId="{D4B3129B-2F67-42C8-A1E9-E9B1C6B63639}" destId="{B16554C9-9D17-49B2-8BC2-351E530FBD54}" srcOrd="0" destOrd="0" presId="urn:microsoft.com/office/officeart/2005/8/layout/process2"/>
    <dgm:cxn modelId="{065C2298-0DA9-4419-817F-06125B144C52}" srcId="{2F6E023B-092B-4F05-BF3F-83584D4FA3D0}" destId="{C4490980-70E0-4F27-9C5A-CCA3B7A89C01}" srcOrd="0" destOrd="0" parTransId="{E9F25396-AEEA-41A2-8D34-C03698903EDD}" sibTransId="{819054AF-9C96-4519-A6E3-F425E8218986}"/>
    <dgm:cxn modelId="{91B69A2B-F6DB-42A1-9A13-CE3165A67D35}" srcId="{2F6E023B-092B-4F05-BF3F-83584D4FA3D0}" destId="{D4B3129B-2F67-42C8-A1E9-E9B1C6B63639}" srcOrd="2" destOrd="0" parTransId="{0FAFCBBE-3B10-499D-9CA3-D0ACCD890EB2}" sibTransId="{E55A0694-C2A1-4228-A802-A5264548D3CF}"/>
    <dgm:cxn modelId="{EAD1886D-C81E-4BFE-8AD6-AA29A48A70E2}" srcId="{2F6E023B-092B-4F05-BF3F-83584D4FA3D0}" destId="{B46E42FB-F312-481B-AD5B-45CDC2A2618D}" srcOrd="1" destOrd="0" parTransId="{64198D0A-BF54-4222-94C8-7C2B4F0670A4}" sibTransId="{715B4802-8CAB-420F-873A-A224E667D2E2}"/>
    <dgm:cxn modelId="{FA4C8A77-FE71-4654-AEA1-9859F8FBBAAE}" type="presParOf" srcId="{B7545F42-E924-40B6-9800-D1A099EF12DD}" destId="{436BBFFF-F78D-4E56-BEDF-3EFCE6F74850}" srcOrd="0" destOrd="0" presId="urn:microsoft.com/office/officeart/2005/8/layout/process2"/>
    <dgm:cxn modelId="{5436EADC-F03F-40C5-BA46-6577CB40E6CE}" type="presParOf" srcId="{B7545F42-E924-40B6-9800-D1A099EF12DD}" destId="{E427DBEC-24D3-4D01-B17A-AA84F28EED8D}" srcOrd="1" destOrd="0" presId="urn:microsoft.com/office/officeart/2005/8/layout/process2"/>
    <dgm:cxn modelId="{0272BF27-8709-4838-ACC5-09A762A3B886}" type="presParOf" srcId="{E427DBEC-24D3-4D01-B17A-AA84F28EED8D}" destId="{6AE8660D-8DB0-4270-9C46-5A1C87586E8D}" srcOrd="0" destOrd="0" presId="urn:microsoft.com/office/officeart/2005/8/layout/process2"/>
    <dgm:cxn modelId="{7060B1C8-074B-491E-9367-A5DE778018B1}" type="presParOf" srcId="{B7545F42-E924-40B6-9800-D1A099EF12DD}" destId="{696B28F1-DF35-4C94-A85A-2AF440EDC18E}" srcOrd="2" destOrd="0" presId="urn:microsoft.com/office/officeart/2005/8/layout/process2"/>
    <dgm:cxn modelId="{6F844642-29DD-40E5-A7F4-746E572F7425}" type="presParOf" srcId="{B7545F42-E924-40B6-9800-D1A099EF12DD}" destId="{B6909FD7-14E0-4F13-902E-9A486298BF8A}" srcOrd="3" destOrd="0" presId="urn:microsoft.com/office/officeart/2005/8/layout/process2"/>
    <dgm:cxn modelId="{D726BFB9-015D-43D3-B286-4EB42136A46B}" type="presParOf" srcId="{B6909FD7-14E0-4F13-902E-9A486298BF8A}" destId="{FCE6ACF1-7E4B-4D0C-978B-8C9CE1C7A08E}" srcOrd="0" destOrd="0" presId="urn:microsoft.com/office/officeart/2005/8/layout/process2"/>
    <dgm:cxn modelId="{6A4455B8-7452-49E2-8C9E-87D012FE5C72}" type="presParOf" srcId="{B7545F42-E924-40B6-9800-D1A099EF12DD}" destId="{B16554C9-9D17-49B2-8BC2-351E530FBD5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6E023B-092B-4F05-BF3F-83584D4FA3D0}" type="doc">
      <dgm:prSet loTypeId="urn:microsoft.com/office/officeart/2005/8/layout/process2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490980-70E0-4F27-9C5A-CCA3B7A89C01}">
      <dgm:prSet phldrT="[Texto]"/>
      <dgm:spPr/>
      <dgm:t>
        <a:bodyPr/>
        <a:lstStyle/>
        <a:p>
          <a:r>
            <a:rPr lang="es-ES" b="1" i="0" dirty="0"/>
            <a:t>Facilitación del Comercio y Aduanas</a:t>
          </a:r>
          <a:endParaRPr lang="es-EC" b="1" i="0" dirty="0"/>
        </a:p>
      </dgm:t>
    </dgm:pt>
    <dgm:pt modelId="{E9F25396-AEEA-41A2-8D34-C03698903EDD}" type="parTrans" cxnId="{065C2298-0DA9-4419-817F-06125B144C52}">
      <dgm:prSet/>
      <dgm:spPr/>
      <dgm:t>
        <a:bodyPr/>
        <a:lstStyle/>
        <a:p>
          <a:endParaRPr lang="es-EC"/>
        </a:p>
      </dgm:t>
    </dgm:pt>
    <dgm:pt modelId="{819054AF-9C96-4519-A6E3-F425E8218986}" type="sibTrans" cxnId="{065C2298-0DA9-4419-817F-06125B144C52}">
      <dgm:prSet/>
      <dgm:spPr/>
      <dgm:t>
        <a:bodyPr/>
        <a:lstStyle/>
        <a:p>
          <a:endParaRPr lang="es-EC"/>
        </a:p>
      </dgm:t>
    </dgm:pt>
    <dgm:pt modelId="{B46E42FB-F312-481B-AD5B-45CDC2A2618D}">
      <dgm:prSet phldrT="[Texto]"/>
      <dgm:spPr/>
      <dgm:t>
        <a:bodyPr/>
        <a:lstStyle/>
        <a:p>
          <a:r>
            <a:rPr lang="es-EC" dirty="0"/>
            <a:t>Facilitación del Comercio de la OMC </a:t>
          </a:r>
        </a:p>
      </dgm:t>
    </dgm:pt>
    <dgm:pt modelId="{64198D0A-BF54-4222-94C8-7C2B4F0670A4}" type="parTrans" cxnId="{EAD1886D-C81E-4BFE-8AD6-AA29A48A70E2}">
      <dgm:prSet/>
      <dgm:spPr/>
      <dgm:t>
        <a:bodyPr/>
        <a:lstStyle/>
        <a:p>
          <a:endParaRPr lang="es-EC"/>
        </a:p>
      </dgm:t>
    </dgm:pt>
    <dgm:pt modelId="{715B4802-8CAB-420F-873A-A224E667D2E2}" type="sibTrans" cxnId="{EAD1886D-C81E-4BFE-8AD6-AA29A48A70E2}">
      <dgm:prSet/>
      <dgm:spPr/>
      <dgm:t>
        <a:bodyPr/>
        <a:lstStyle/>
        <a:p>
          <a:endParaRPr lang="es-EC"/>
        </a:p>
      </dgm:t>
    </dgm:pt>
    <dgm:pt modelId="{D4B3129B-2F67-42C8-A1E9-E9B1C6B63639}">
      <dgm:prSet/>
      <dgm:spPr/>
      <dgm:t>
        <a:bodyPr/>
        <a:lstStyle/>
        <a:p>
          <a:r>
            <a:rPr lang="es-EC" dirty="0"/>
            <a:t>Se agilitan operaciones aduaneras </a:t>
          </a:r>
          <a:endParaRPr lang="en-US" dirty="0"/>
        </a:p>
      </dgm:t>
    </dgm:pt>
    <dgm:pt modelId="{0FAFCBBE-3B10-499D-9CA3-D0ACCD890EB2}" type="parTrans" cxnId="{91B69A2B-F6DB-42A1-9A13-CE3165A67D35}">
      <dgm:prSet/>
      <dgm:spPr/>
      <dgm:t>
        <a:bodyPr/>
        <a:lstStyle/>
        <a:p>
          <a:endParaRPr lang="en-US"/>
        </a:p>
      </dgm:t>
    </dgm:pt>
    <dgm:pt modelId="{E55A0694-C2A1-4228-A802-A5264548D3CF}" type="sibTrans" cxnId="{91B69A2B-F6DB-42A1-9A13-CE3165A67D35}">
      <dgm:prSet/>
      <dgm:spPr/>
      <dgm:t>
        <a:bodyPr/>
        <a:lstStyle/>
        <a:p>
          <a:endParaRPr lang="en-US"/>
        </a:p>
      </dgm:t>
    </dgm:pt>
    <dgm:pt modelId="{B7545F42-E924-40B6-9800-D1A099EF12DD}" type="pres">
      <dgm:prSet presAssocID="{2F6E023B-092B-4F05-BF3F-83584D4FA3D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36BBFFF-F78D-4E56-BEDF-3EFCE6F74850}" type="pres">
      <dgm:prSet presAssocID="{C4490980-70E0-4F27-9C5A-CCA3B7A89C01}" presName="node" presStyleLbl="node1" presStyleIdx="0" presStyleCnt="3" custScaleX="115226" custLinFactNeighborX="25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27DBEC-24D3-4D01-B17A-AA84F28EED8D}" type="pres">
      <dgm:prSet presAssocID="{819054AF-9C96-4519-A6E3-F425E8218986}" presName="sibTrans" presStyleLbl="sibTrans2D1" presStyleIdx="0" presStyleCnt="2"/>
      <dgm:spPr/>
      <dgm:t>
        <a:bodyPr/>
        <a:lstStyle/>
        <a:p>
          <a:endParaRPr lang="es-EC"/>
        </a:p>
      </dgm:t>
    </dgm:pt>
    <dgm:pt modelId="{6AE8660D-8DB0-4270-9C46-5A1C87586E8D}" type="pres">
      <dgm:prSet presAssocID="{819054AF-9C96-4519-A6E3-F425E8218986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696B28F1-DF35-4C94-A85A-2AF440EDC18E}" type="pres">
      <dgm:prSet presAssocID="{B46E42FB-F312-481B-AD5B-45CDC2A2618D}" presName="node" presStyleLbl="node1" presStyleIdx="1" presStyleCnt="3" custScaleX="1152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909FD7-14E0-4F13-902E-9A486298BF8A}" type="pres">
      <dgm:prSet presAssocID="{715B4802-8CAB-420F-873A-A224E667D2E2}" presName="sibTrans" presStyleLbl="sibTrans2D1" presStyleIdx="1" presStyleCnt="2"/>
      <dgm:spPr/>
      <dgm:t>
        <a:bodyPr/>
        <a:lstStyle/>
        <a:p>
          <a:endParaRPr lang="es-EC"/>
        </a:p>
      </dgm:t>
    </dgm:pt>
    <dgm:pt modelId="{FCE6ACF1-7E4B-4D0C-978B-8C9CE1C7A08E}" type="pres">
      <dgm:prSet presAssocID="{715B4802-8CAB-420F-873A-A224E667D2E2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B16554C9-9D17-49B2-8BC2-351E530FBD54}" type="pres">
      <dgm:prSet presAssocID="{D4B3129B-2F67-42C8-A1E9-E9B1C6B636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1688CD9-6598-4E2F-9E10-D2920C023506}" type="presOf" srcId="{2F6E023B-092B-4F05-BF3F-83584D4FA3D0}" destId="{B7545F42-E924-40B6-9800-D1A099EF12DD}" srcOrd="0" destOrd="0" presId="urn:microsoft.com/office/officeart/2005/8/layout/process2"/>
    <dgm:cxn modelId="{A7447BDB-0778-4A86-87A6-49BE0112A9D6}" type="presOf" srcId="{715B4802-8CAB-420F-873A-A224E667D2E2}" destId="{B6909FD7-14E0-4F13-902E-9A486298BF8A}" srcOrd="0" destOrd="0" presId="urn:microsoft.com/office/officeart/2005/8/layout/process2"/>
    <dgm:cxn modelId="{10A95FAD-C4CC-4235-904C-CB290FF66A44}" type="presOf" srcId="{715B4802-8CAB-420F-873A-A224E667D2E2}" destId="{FCE6ACF1-7E4B-4D0C-978B-8C9CE1C7A08E}" srcOrd="1" destOrd="0" presId="urn:microsoft.com/office/officeart/2005/8/layout/process2"/>
    <dgm:cxn modelId="{720780C7-784D-41D6-9254-083199B7070C}" type="presOf" srcId="{819054AF-9C96-4519-A6E3-F425E8218986}" destId="{E427DBEC-24D3-4D01-B17A-AA84F28EED8D}" srcOrd="0" destOrd="0" presId="urn:microsoft.com/office/officeart/2005/8/layout/process2"/>
    <dgm:cxn modelId="{76A966CC-8FFA-4804-BB8A-B4CE00AE4F31}" type="presOf" srcId="{C4490980-70E0-4F27-9C5A-CCA3B7A89C01}" destId="{436BBFFF-F78D-4E56-BEDF-3EFCE6F74850}" srcOrd="0" destOrd="0" presId="urn:microsoft.com/office/officeart/2005/8/layout/process2"/>
    <dgm:cxn modelId="{22250626-D0AF-4462-8CB1-69CAD9FFCD16}" type="presOf" srcId="{819054AF-9C96-4519-A6E3-F425E8218986}" destId="{6AE8660D-8DB0-4270-9C46-5A1C87586E8D}" srcOrd="1" destOrd="0" presId="urn:microsoft.com/office/officeart/2005/8/layout/process2"/>
    <dgm:cxn modelId="{D694B1CC-8E81-49AE-A231-81F335177F7B}" type="presOf" srcId="{B46E42FB-F312-481B-AD5B-45CDC2A2618D}" destId="{696B28F1-DF35-4C94-A85A-2AF440EDC18E}" srcOrd="0" destOrd="0" presId="urn:microsoft.com/office/officeart/2005/8/layout/process2"/>
    <dgm:cxn modelId="{7A6A9A6F-4121-4C24-8B3C-F731FB299CEF}" type="presOf" srcId="{D4B3129B-2F67-42C8-A1E9-E9B1C6B63639}" destId="{B16554C9-9D17-49B2-8BC2-351E530FBD54}" srcOrd="0" destOrd="0" presId="urn:microsoft.com/office/officeart/2005/8/layout/process2"/>
    <dgm:cxn modelId="{065C2298-0DA9-4419-817F-06125B144C52}" srcId="{2F6E023B-092B-4F05-BF3F-83584D4FA3D0}" destId="{C4490980-70E0-4F27-9C5A-CCA3B7A89C01}" srcOrd="0" destOrd="0" parTransId="{E9F25396-AEEA-41A2-8D34-C03698903EDD}" sibTransId="{819054AF-9C96-4519-A6E3-F425E8218986}"/>
    <dgm:cxn modelId="{91B69A2B-F6DB-42A1-9A13-CE3165A67D35}" srcId="{2F6E023B-092B-4F05-BF3F-83584D4FA3D0}" destId="{D4B3129B-2F67-42C8-A1E9-E9B1C6B63639}" srcOrd="2" destOrd="0" parTransId="{0FAFCBBE-3B10-499D-9CA3-D0ACCD890EB2}" sibTransId="{E55A0694-C2A1-4228-A802-A5264548D3CF}"/>
    <dgm:cxn modelId="{EAD1886D-C81E-4BFE-8AD6-AA29A48A70E2}" srcId="{2F6E023B-092B-4F05-BF3F-83584D4FA3D0}" destId="{B46E42FB-F312-481B-AD5B-45CDC2A2618D}" srcOrd="1" destOrd="0" parTransId="{64198D0A-BF54-4222-94C8-7C2B4F0670A4}" sibTransId="{715B4802-8CAB-420F-873A-A224E667D2E2}"/>
    <dgm:cxn modelId="{FA4C8A77-FE71-4654-AEA1-9859F8FBBAAE}" type="presParOf" srcId="{B7545F42-E924-40B6-9800-D1A099EF12DD}" destId="{436BBFFF-F78D-4E56-BEDF-3EFCE6F74850}" srcOrd="0" destOrd="0" presId="urn:microsoft.com/office/officeart/2005/8/layout/process2"/>
    <dgm:cxn modelId="{5436EADC-F03F-40C5-BA46-6577CB40E6CE}" type="presParOf" srcId="{B7545F42-E924-40B6-9800-D1A099EF12DD}" destId="{E427DBEC-24D3-4D01-B17A-AA84F28EED8D}" srcOrd="1" destOrd="0" presId="urn:microsoft.com/office/officeart/2005/8/layout/process2"/>
    <dgm:cxn modelId="{0272BF27-8709-4838-ACC5-09A762A3B886}" type="presParOf" srcId="{E427DBEC-24D3-4D01-B17A-AA84F28EED8D}" destId="{6AE8660D-8DB0-4270-9C46-5A1C87586E8D}" srcOrd="0" destOrd="0" presId="urn:microsoft.com/office/officeart/2005/8/layout/process2"/>
    <dgm:cxn modelId="{7060B1C8-074B-491E-9367-A5DE778018B1}" type="presParOf" srcId="{B7545F42-E924-40B6-9800-D1A099EF12DD}" destId="{696B28F1-DF35-4C94-A85A-2AF440EDC18E}" srcOrd="2" destOrd="0" presId="urn:microsoft.com/office/officeart/2005/8/layout/process2"/>
    <dgm:cxn modelId="{6F844642-29DD-40E5-A7F4-746E572F7425}" type="presParOf" srcId="{B7545F42-E924-40B6-9800-D1A099EF12DD}" destId="{B6909FD7-14E0-4F13-902E-9A486298BF8A}" srcOrd="3" destOrd="0" presId="urn:microsoft.com/office/officeart/2005/8/layout/process2"/>
    <dgm:cxn modelId="{D726BFB9-015D-43D3-B286-4EB42136A46B}" type="presParOf" srcId="{B6909FD7-14E0-4F13-902E-9A486298BF8A}" destId="{FCE6ACF1-7E4B-4D0C-978B-8C9CE1C7A08E}" srcOrd="0" destOrd="0" presId="urn:microsoft.com/office/officeart/2005/8/layout/process2"/>
    <dgm:cxn modelId="{6A4455B8-7452-49E2-8C9E-87D012FE5C72}" type="presParOf" srcId="{B7545F42-E924-40B6-9800-D1A099EF12DD}" destId="{B16554C9-9D17-49B2-8BC2-351E530FBD5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4051D7-8DFE-4749-A40A-09513BDBE90B}" type="doc">
      <dgm:prSet loTypeId="urn:microsoft.com/office/officeart/2005/8/layout/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6C4578AF-226E-4C8F-B0F6-21EA69EFDB06}">
      <dgm:prSet phldrT="[Texto]" custT="1"/>
      <dgm:spPr/>
      <dgm:t>
        <a:bodyPr/>
        <a:lstStyle/>
        <a:p>
          <a:r>
            <a:rPr lang="es-ES" sz="1800" b="1" dirty="0">
              <a:latin typeface="Franklin Gothic Book" panose="020B0503020102020204" pitchFamily="34" charset="0"/>
            </a:rPr>
            <a:t>Sistema Andino de la Calidad</a:t>
          </a:r>
          <a:endParaRPr lang="es-CO" sz="1800" dirty="0">
            <a:latin typeface="Franklin Gothic Book" panose="020B0503020102020204" pitchFamily="34" charset="0"/>
            <a:cs typeface="Times New Roman" panose="02020603050405020304" pitchFamily="18" charset="0"/>
          </a:endParaRPr>
        </a:p>
      </dgm:t>
    </dgm:pt>
    <dgm:pt modelId="{80CCC122-1977-4828-A315-BC1AEF9B137E}" type="parTrans" cxnId="{1927901C-5240-41C0-BE0A-9B597219500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0A964-5E5A-49CC-81D5-A05133964BF2}" type="sibTrans" cxnId="{1927901C-5240-41C0-BE0A-9B597219500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868F8-9E24-4922-98CF-1CBA11486BBD}">
      <dgm:prSet phldrT="[Texto]" custT="1"/>
      <dgm:spPr/>
      <dgm:t>
        <a:bodyPr/>
        <a:lstStyle/>
        <a:p>
          <a:r>
            <a:rPr lang="es-CO" sz="1600" dirty="0">
              <a:latin typeface="Franklin Gothic Book" panose="020B0503020102020204" pitchFamily="34" charset="0"/>
              <a:cs typeface="Times New Roman" panose="02020603050405020304" pitchFamily="18" charset="0"/>
            </a:rPr>
            <a:t>Comercializan en el bloque comercial </a:t>
          </a:r>
        </a:p>
      </dgm:t>
    </dgm:pt>
    <dgm:pt modelId="{7058DE2D-7740-4E33-A6A7-81CA833B9190}" type="parTrans" cxnId="{A7590B7E-49A5-46CC-9185-979CF52F735B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32820-200F-4E47-90FB-290AD1F95D07}" type="sibTrans" cxnId="{A7590B7E-49A5-46CC-9185-979CF52F735B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4D4AE-34F3-4E7C-A96F-614E4F7CF87B}">
      <dgm:prSet phldrT="[Texto]" custT="1"/>
      <dgm:spPr/>
      <dgm:t>
        <a:bodyPr/>
        <a:lstStyle/>
        <a:p>
          <a:r>
            <a:rPr lang="es-ES" sz="1800" b="1" i="1" dirty="0">
              <a:latin typeface="Franklin Gothic Book" panose="020B0503020102020204" pitchFamily="34" charset="0"/>
            </a:rPr>
            <a:t>Cooperación técnica</a:t>
          </a:r>
          <a:endParaRPr lang="es-CO" sz="1800" dirty="0">
            <a:latin typeface="Franklin Gothic Book" panose="020B0503020102020204" pitchFamily="34" charset="0"/>
            <a:cs typeface="Times New Roman" panose="02020603050405020304" pitchFamily="18" charset="0"/>
          </a:endParaRPr>
        </a:p>
      </dgm:t>
    </dgm:pt>
    <dgm:pt modelId="{506F5EEE-45B5-4887-91BF-B84547260B21}" type="parTrans" cxnId="{002D852B-0DFA-4ED8-943C-E681A76F9675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9AAA7-72B3-4F8C-A25F-C8133CABE123}" type="sibTrans" cxnId="{002D852B-0DFA-4ED8-943C-E681A76F9675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622566-28EC-4CC6-AE5E-12CC31DC6E7C}">
      <dgm:prSet phldrT="[Texto]" custT="1"/>
      <dgm:spPr/>
      <dgm:t>
        <a:bodyPr/>
        <a:lstStyle/>
        <a:p>
          <a:r>
            <a:rPr lang="es-CO" sz="1800" dirty="0">
              <a:latin typeface="Franklin Gothic Book" panose="020B0503020102020204" pitchFamily="34" charset="0"/>
              <a:cs typeface="Times New Roman" panose="02020603050405020304" pitchFamily="18" charset="0"/>
            </a:rPr>
            <a:t>La secretaria de la CAN </a:t>
          </a:r>
        </a:p>
      </dgm:t>
    </dgm:pt>
    <dgm:pt modelId="{8271E8DF-A7A2-480D-AE7C-0D58F64EB0F5}" type="parTrans" cxnId="{C79E143F-AC2B-4A8F-92B2-C3218B9EDC92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C813F-733B-4D71-9B52-A76F6989F660}" type="sibTrans" cxnId="{C79E143F-AC2B-4A8F-92B2-C3218B9EDC92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DA00A-E823-4D63-B8C4-4C9F8FE5AB36}">
      <dgm:prSet phldrT="[Texto]" custT="1"/>
      <dgm:spPr/>
      <dgm:t>
        <a:bodyPr/>
        <a:lstStyle/>
        <a:p>
          <a:r>
            <a:rPr lang="es-CO" sz="1800" dirty="0">
              <a:latin typeface="Franklin Gothic Book" panose="020B0503020102020204" pitchFamily="34" charset="0"/>
              <a:cs typeface="Times New Roman" panose="02020603050405020304" pitchFamily="18" charset="0"/>
            </a:rPr>
            <a:t>Ejecuta proyectos </a:t>
          </a:r>
        </a:p>
      </dgm:t>
    </dgm:pt>
    <dgm:pt modelId="{86ABE062-C79E-41A0-AAF4-3C867710EBD0}" type="parTrans" cxnId="{C844B072-74AF-4770-922D-F7BEAAEE2143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E8E0F-55A9-4D90-B6F3-0A0022104111}" type="sibTrans" cxnId="{C844B072-74AF-4770-922D-F7BEAAEE2143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5BEC8D-2E1E-41F0-ACB1-4A27AA88717F}">
      <dgm:prSet custT="1"/>
      <dgm:spPr/>
      <dgm:t>
        <a:bodyPr/>
        <a:lstStyle/>
        <a:p>
          <a:r>
            <a:rPr lang="es-ES" sz="1600" dirty="0">
              <a:latin typeface="Franklin Gothic Book" panose="020B0503020102020204" pitchFamily="34" charset="0"/>
              <a:cs typeface="Times New Roman" panose="02020603050405020304" pitchFamily="18" charset="0"/>
            </a:rPr>
            <a:t>Protección de la salud y el medio ambiente </a:t>
          </a:r>
        </a:p>
      </dgm:t>
    </dgm:pt>
    <dgm:pt modelId="{11CBCAE0-19A8-4CC5-84AD-129729EB1046}" type="parTrans" cxnId="{ABAEAD09-275F-4D7D-B3A8-666EFB5EDEE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02AA1E-8DD3-46DE-8047-4F662203B508}" type="sibTrans" cxnId="{ABAEAD09-275F-4D7D-B3A8-666EFB5EDEE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69D61-774C-4916-A681-1E34739F2633}">
      <dgm:prSet custT="1"/>
      <dgm:spPr/>
      <dgm:t>
        <a:bodyPr/>
        <a:lstStyle/>
        <a:p>
          <a:r>
            <a:rPr lang="es-EC" sz="1600" dirty="0">
              <a:latin typeface="Franklin Gothic Book" panose="020B0503020102020204" pitchFamily="34" charset="0"/>
              <a:cs typeface="Times New Roman" panose="02020603050405020304" pitchFamily="18" charset="0"/>
            </a:rPr>
            <a:t>Normalización, acreditación, reglamentos técnicos </a:t>
          </a:r>
        </a:p>
      </dgm:t>
    </dgm:pt>
    <dgm:pt modelId="{D0C8620C-A153-4D3A-8254-A852F35578FC}" type="parTrans" cxnId="{BCC281D2-7D4E-4FE1-A695-02635F2C39C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55E69-0B34-4E3B-98C1-9F5DE94E30C3}" type="sibTrans" cxnId="{BCC281D2-7D4E-4FE1-A695-02635F2C39C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B97503-5206-4F26-9541-84E3CAC9677B}">
      <dgm:prSet custT="1"/>
      <dgm:spPr/>
      <dgm:t>
        <a:bodyPr/>
        <a:lstStyle/>
        <a:p>
          <a:r>
            <a:rPr lang="es-CO" sz="1600" dirty="0">
              <a:latin typeface="Franklin Gothic Book" panose="020B0503020102020204" pitchFamily="34" charset="0"/>
              <a:cs typeface="Times New Roman" panose="02020603050405020304" pitchFamily="18" charset="0"/>
            </a:rPr>
            <a:t>Todos los productos de la subregión </a:t>
          </a:r>
        </a:p>
      </dgm:t>
    </dgm:pt>
    <dgm:pt modelId="{7EF904D8-A088-4E00-8541-0428B1FDDEFB}" type="parTrans" cxnId="{443C50EF-9F48-4D9B-9577-6001FE6A0B75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2FA95-E9D3-4265-A560-3BA749CEF1D3}" type="sibTrans" cxnId="{443C50EF-9F48-4D9B-9577-6001FE6A0B75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C2EDD6-CAB4-437B-88AE-E194B17AE5BD}">
      <dgm:prSet custT="1"/>
      <dgm:spPr/>
      <dgm:t>
        <a:bodyPr/>
        <a:lstStyle/>
        <a:p>
          <a:r>
            <a:rPr lang="es-CO" sz="1800" dirty="0">
              <a:latin typeface="Franklin Gothic Book" panose="020B0503020102020204" pitchFamily="34" charset="0"/>
              <a:cs typeface="Times New Roman" panose="02020603050405020304" pitchFamily="18" charset="0"/>
            </a:rPr>
            <a:t>Promover el proceso de integración </a:t>
          </a:r>
        </a:p>
      </dgm:t>
    </dgm:pt>
    <dgm:pt modelId="{38C60F6C-00AF-454B-9C63-8AAA6A8F3A08}" type="parTrans" cxnId="{4EBC3717-ED7F-4DE0-A394-26E55C9B238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E5DE0E-1AC8-496D-A9F1-5F03B9BA6A10}" type="sibTrans" cxnId="{4EBC3717-ED7F-4DE0-A394-26E55C9B238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95E74-EF36-4EB6-AE10-09BE09D4AE2A}">
      <dgm:prSet/>
      <dgm:spPr/>
      <dgm:t>
        <a:bodyPr/>
        <a:lstStyle/>
        <a:p>
          <a:r>
            <a:rPr lang="es-EC" dirty="0"/>
            <a:t>Origen </a:t>
          </a:r>
          <a:endParaRPr lang="en-US" dirty="0"/>
        </a:p>
      </dgm:t>
    </dgm:pt>
    <dgm:pt modelId="{3CB5B8A0-C5BD-4995-88AB-2B9BF1ABE4EC}" type="parTrans" cxnId="{88158895-379A-410F-87AE-43934C97408D}">
      <dgm:prSet/>
      <dgm:spPr/>
      <dgm:t>
        <a:bodyPr/>
        <a:lstStyle/>
        <a:p>
          <a:endParaRPr lang="en-US"/>
        </a:p>
      </dgm:t>
    </dgm:pt>
    <dgm:pt modelId="{5FF00EDF-70B3-4F8B-974D-2B080668C34B}" type="sibTrans" cxnId="{88158895-379A-410F-87AE-43934C97408D}">
      <dgm:prSet/>
      <dgm:spPr/>
      <dgm:t>
        <a:bodyPr/>
        <a:lstStyle/>
        <a:p>
          <a:endParaRPr lang="en-US"/>
        </a:p>
      </dgm:t>
    </dgm:pt>
    <dgm:pt modelId="{E226554B-6A58-4C5F-A913-9A952BAF4EDD}">
      <dgm:prSet custT="1"/>
      <dgm:spPr/>
      <dgm:t>
        <a:bodyPr/>
        <a:lstStyle/>
        <a:p>
          <a:r>
            <a:rPr lang="es-EC" sz="1400" dirty="0">
              <a:latin typeface="Franklin Gothic Book" panose="020B0503020102020204" pitchFamily="34" charset="0"/>
            </a:rPr>
            <a:t>Originarias de los países que intervienen en el acuerdo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51E9D6D3-588F-417A-B0DE-86D13B69C762}" type="parTrans" cxnId="{7EF44FF1-2EE6-433F-82F9-82C235267E30}">
      <dgm:prSet/>
      <dgm:spPr/>
      <dgm:t>
        <a:bodyPr/>
        <a:lstStyle/>
        <a:p>
          <a:endParaRPr lang="en-US"/>
        </a:p>
      </dgm:t>
    </dgm:pt>
    <dgm:pt modelId="{7285B336-8ED8-4A15-837C-5842AF47900D}" type="sibTrans" cxnId="{7EF44FF1-2EE6-433F-82F9-82C235267E30}">
      <dgm:prSet/>
      <dgm:spPr/>
      <dgm:t>
        <a:bodyPr/>
        <a:lstStyle/>
        <a:p>
          <a:endParaRPr lang="en-US"/>
        </a:p>
      </dgm:t>
    </dgm:pt>
    <dgm:pt modelId="{1D65AE8B-B762-42E0-84D7-423ADE900B59}">
      <dgm:prSet custT="1"/>
      <dgm:spPr/>
      <dgm:t>
        <a:bodyPr/>
        <a:lstStyle/>
        <a:p>
          <a:r>
            <a:rPr lang="es-EC" sz="1400" dirty="0">
              <a:latin typeface="Franklin Gothic Book" panose="020B0503020102020204" pitchFamily="34" charset="0"/>
            </a:rPr>
            <a:t>Programa de Liberación Andino 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F332CC0C-C1EC-410B-A610-5A55CB07E498}" type="parTrans" cxnId="{AC184999-BC53-4D63-A8C7-C8EA7D3BF748}">
      <dgm:prSet/>
      <dgm:spPr/>
      <dgm:t>
        <a:bodyPr/>
        <a:lstStyle/>
        <a:p>
          <a:endParaRPr lang="en-US"/>
        </a:p>
      </dgm:t>
    </dgm:pt>
    <dgm:pt modelId="{A770DD33-AF19-4B81-BA2B-B302D9C9B200}" type="sibTrans" cxnId="{AC184999-BC53-4D63-A8C7-C8EA7D3BF748}">
      <dgm:prSet/>
      <dgm:spPr/>
      <dgm:t>
        <a:bodyPr/>
        <a:lstStyle/>
        <a:p>
          <a:endParaRPr lang="en-US"/>
        </a:p>
      </dgm:t>
    </dgm:pt>
    <dgm:pt modelId="{407CD578-1986-413D-A7AF-D5249D8D7087}">
      <dgm:prSet custT="1"/>
      <dgm:spPr/>
      <dgm:t>
        <a:bodyPr/>
        <a:lstStyle/>
        <a:p>
          <a:r>
            <a:rPr lang="es-EC" sz="1400" dirty="0">
              <a:latin typeface="Franklin Gothic Book" panose="020B0503020102020204" pitchFamily="34" charset="0"/>
            </a:rPr>
            <a:t>Decisión 416: una mercancía podrá ser considerada originaria de un país miembro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EC1115B9-0F4E-4503-9738-1F0290DEE1DE}" type="parTrans" cxnId="{1370FCA0-587B-4307-A9E5-7F9DB4A7FF48}">
      <dgm:prSet/>
      <dgm:spPr/>
      <dgm:t>
        <a:bodyPr/>
        <a:lstStyle/>
        <a:p>
          <a:endParaRPr lang="en-US"/>
        </a:p>
      </dgm:t>
    </dgm:pt>
    <dgm:pt modelId="{062F63D1-777E-4867-ADF2-A9C6B9801A12}" type="sibTrans" cxnId="{1370FCA0-587B-4307-A9E5-7F9DB4A7FF48}">
      <dgm:prSet/>
      <dgm:spPr/>
      <dgm:t>
        <a:bodyPr/>
        <a:lstStyle/>
        <a:p>
          <a:endParaRPr lang="en-US"/>
        </a:p>
      </dgm:t>
    </dgm:pt>
    <dgm:pt modelId="{FDF9A22B-EC9E-42B9-923E-733C2F9786CD}">
      <dgm:prSet custT="1"/>
      <dgm:spPr/>
      <dgm:t>
        <a:bodyPr/>
        <a:lstStyle/>
        <a:p>
          <a:r>
            <a:rPr lang="es-EC" sz="1400" dirty="0">
              <a:latin typeface="Franklin Gothic Book" panose="020B0503020102020204" pitchFamily="34" charset="0"/>
            </a:rPr>
            <a:t>Decisión 775:Condiciones para la emisión y recepción de Certificados de Origen Digital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CF96768C-2833-436F-AE1C-B5777CA8BDF1}" type="parTrans" cxnId="{DA2EB609-CFE8-42F5-8F41-5F086FC46734}">
      <dgm:prSet/>
      <dgm:spPr/>
      <dgm:t>
        <a:bodyPr/>
        <a:lstStyle/>
        <a:p>
          <a:endParaRPr lang="en-US"/>
        </a:p>
      </dgm:t>
    </dgm:pt>
    <dgm:pt modelId="{190A95DC-424B-4B2C-9A42-46DD9568665A}" type="sibTrans" cxnId="{DA2EB609-CFE8-42F5-8F41-5F086FC46734}">
      <dgm:prSet/>
      <dgm:spPr/>
      <dgm:t>
        <a:bodyPr/>
        <a:lstStyle/>
        <a:p>
          <a:endParaRPr lang="en-US"/>
        </a:p>
      </dgm:t>
    </dgm:pt>
    <dgm:pt modelId="{7BF2F262-7EDE-4106-8E37-6E5F1B803221}">
      <dgm:prSet custT="1"/>
      <dgm:spPr/>
      <dgm:t>
        <a:bodyPr/>
        <a:lstStyle/>
        <a:p>
          <a:r>
            <a:rPr lang="es-EC" sz="1200" dirty="0">
              <a:latin typeface="Franklin Gothic Book" panose="020B0503020102020204" pitchFamily="34" charset="0"/>
            </a:rPr>
            <a:t>Decisión 399: Transporte internacional por carretera </a:t>
          </a:r>
          <a:endParaRPr lang="en-US" sz="1200" dirty="0">
            <a:latin typeface="Franklin Gothic Book" panose="020B0503020102020204" pitchFamily="34" charset="0"/>
          </a:endParaRPr>
        </a:p>
      </dgm:t>
    </dgm:pt>
    <dgm:pt modelId="{744228C8-42C4-4567-8EA1-B8505987458A}" type="parTrans" cxnId="{3BA3D0B6-E6AE-4B5A-BFAD-B34C44B5B6D1}">
      <dgm:prSet/>
      <dgm:spPr/>
      <dgm:t>
        <a:bodyPr/>
        <a:lstStyle/>
        <a:p>
          <a:endParaRPr lang="en-US"/>
        </a:p>
      </dgm:t>
    </dgm:pt>
    <dgm:pt modelId="{EFB87A0E-4A8D-4CBB-82EA-906A07F8A357}" type="sibTrans" cxnId="{3BA3D0B6-E6AE-4B5A-BFAD-B34C44B5B6D1}">
      <dgm:prSet/>
      <dgm:spPr/>
      <dgm:t>
        <a:bodyPr/>
        <a:lstStyle/>
        <a:p>
          <a:endParaRPr lang="en-US"/>
        </a:p>
      </dgm:t>
    </dgm:pt>
    <dgm:pt modelId="{EC4174F7-832F-484E-8B8D-C22C242E3501}">
      <dgm:prSet custT="1"/>
      <dgm:spPr/>
      <dgm:t>
        <a:bodyPr/>
        <a:lstStyle/>
        <a:p>
          <a:r>
            <a:rPr lang="es-ES" sz="2400" b="1" i="1" dirty="0">
              <a:latin typeface="Franklin Gothic Book" panose="020B0503020102020204" pitchFamily="34" charset="0"/>
            </a:rPr>
            <a:t>Transporte de Mercancía</a:t>
          </a:r>
          <a:endParaRPr lang="en-US" sz="2400" dirty="0">
            <a:latin typeface="Franklin Gothic Book" panose="020B0503020102020204" pitchFamily="34" charset="0"/>
          </a:endParaRPr>
        </a:p>
      </dgm:t>
    </dgm:pt>
    <dgm:pt modelId="{5F7D6BDC-F8E6-4510-8592-D45DD22BADAB}" type="parTrans" cxnId="{F86D71D6-B9A0-4E79-9615-3671FF50B0B4}">
      <dgm:prSet/>
      <dgm:spPr/>
      <dgm:t>
        <a:bodyPr/>
        <a:lstStyle/>
        <a:p>
          <a:endParaRPr lang="en-US"/>
        </a:p>
      </dgm:t>
    </dgm:pt>
    <dgm:pt modelId="{FA74AF7D-F463-4120-A00F-4DE3B3D423EB}" type="sibTrans" cxnId="{F86D71D6-B9A0-4E79-9615-3671FF50B0B4}">
      <dgm:prSet/>
      <dgm:spPr/>
      <dgm:t>
        <a:bodyPr/>
        <a:lstStyle/>
        <a:p>
          <a:endParaRPr lang="en-US"/>
        </a:p>
      </dgm:t>
    </dgm:pt>
    <dgm:pt modelId="{6C513405-28DE-4F67-99CD-F1B2F5B73353}">
      <dgm:prSet custT="1"/>
      <dgm:spPr/>
      <dgm:t>
        <a:bodyPr/>
        <a:lstStyle/>
        <a:p>
          <a:r>
            <a:rPr lang="es-EC" sz="1200" dirty="0">
              <a:latin typeface="Franklin Gothic Book" panose="020B0503020102020204" pitchFamily="34" charset="0"/>
            </a:rPr>
            <a:t>Transportista:</a:t>
          </a:r>
        </a:p>
        <a:p>
          <a:r>
            <a:rPr lang="es-EC" sz="1200" dirty="0">
              <a:latin typeface="Franklin Gothic Book" panose="020B0503020102020204" pitchFamily="34" charset="0"/>
            </a:rPr>
            <a:t>Certificación de Idoneidad</a:t>
          </a:r>
          <a:endParaRPr lang="en-US" sz="1200" dirty="0">
            <a:latin typeface="Franklin Gothic Book" panose="020B0503020102020204" pitchFamily="34" charset="0"/>
          </a:endParaRPr>
        </a:p>
      </dgm:t>
    </dgm:pt>
    <dgm:pt modelId="{DBCCA066-B64D-4E14-AD0E-3B209F9CAF26}" type="parTrans" cxnId="{AFD656BF-6F75-4DEE-BCEA-B2238E19EE09}">
      <dgm:prSet/>
      <dgm:spPr/>
      <dgm:t>
        <a:bodyPr/>
        <a:lstStyle/>
        <a:p>
          <a:endParaRPr lang="en-US"/>
        </a:p>
      </dgm:t>
    </dgm:pt>
    <dgm:pt modelId="{A4E55A06-A7B1-46B1-B1B9-03E024365EE9}" type="sibTrans" cxnId="{AFD656BF-6F75-4DEE-BCEA-B2238E19EE09}">
      <dgm:prSet/>
      <dgm:spPr/>
      <dgm:t>
        <a:bodyPr/>
        <a:lstStyle/>
        <a:p>
          <a:endParaRPr lang="en-US"/>
        </a:p>
      </dgm:t>
    </dgm:pt>
    <dgm:pt modelId="{75551059-F103-4C4D-8D75-5F86B02564CC}">
      <dgm:prSet custT="1"/>
      <dgm:spPr/>
      <dgm:t>
        <a:bodyPr/>
        <a:lstStyle/>
        <a:p>
          <a:r>
            <a:rPr lang="es-EC" sz="1200" dirty="0">
              <a:latin typeface="Franklin Gothic Book" panose="020B0503020102020204" pitchFamily="34" charset="0"/>
            </a:rPr>
            <a:t>Permiso de prestación de servicios </a:t>
          </a:r>
        </a:p>
        <a:p>
          <a:r>
            <a:rPr lang="es-EC" sz="1200" dirty="0">
              <a:latin typeface="Franklin Gothic Book" panose="020B0503020102020204" pitchFamily="34" charset="0"/>
            </a:rPr>
            <a:t>Libreta de tripulante terrestre </a:t>
          </a:r>
        </a:p>
      </dgm:t>
    </dgm:pt>
    <dgm:pt modelId="{DAF27BEA-F741-4BE0-8A31-E7C02FA84CAC}" type="parTrans" cxnId="{8629E69A-E1EE-4291-8231-0A6FDB2E0A7A}">
      <dgm:prSet/>
      <dgm:spPr/>
      <dgm:t>
        <a:bodyPr/>
        <a:lstStyle/>
        <a:p>
          <a:endParaRPr lang="en-US"/>
        </a:p>
      </dgm:t>
    </dgm:pt>
    <dgm:pt modelId="{9B7BB2ED-3290-486A-98B2-1B015E5EE284}" type="sibTrans" cxnId="{8629E69A-E1EE-4291-8231-0A6FDB2E0A7A}">
      <dgm:prSet/>
      <dgm:spPr/>
      <dgm:t>
        <a:bodyPr/>
        <a:lstStyle/>
        <a:p>
          <a:endParaRPr lang="en-US"/>
        </a:p>
      </dgm:t>
    </dgm:pt>
    <dgm:pt modelId="{580FD041-AF11-4CBA-AAF3-2B6EDE396A97}">
      <dgm:prSet custT="1"/>
      <dgm:spPr/>
      <dgm:t>
        <a:bodyPr/>
        <a:lstStyle/>
        <a:p>
          <a:r>
            <a:rPr lang="es-EC" sz="1200" dirty="0">
              <a:latin typeface="Franklin Gothic Book" panose="020B0503020102020204" pitchFamily="34" charset="0"/>
            </a:rPr>
            <a:t>Directo sin cambio </a:t>
          </a:r>
        </a:p>
        <a:p>
          <a:r>
            <a:rPr lang="es-EC" sz="1200" dirty="0">
              <a:latin typeface="Franklin Gothic Book" panose="020B0503020102020204" pitchFamily="34" charset="0"/>
            </a:rPr>
            <a:t>Directo con cambio de cabezal</a:t>
          </a:r>
          <a:endParaRPr lang="en-US" sz="1200" dirty="0">
            <a:latin typeface="Franklin Gothic Book" panose="020B0503020102020204" pitchFamily="34" charset="0"/>
          </a:endParaRPr>
        </a:p>
      </dgm:t>
    </dgm:pt>
    <dgm:pt modelId="{C66937B9-1F83-4B16-AECF-2B5A82D92D64}" type="parTrans" cxnId="{4914B725-0C8C-4A4E-8E98-F9AAB8E003A5}">
      <dgm:prSet/>
      <dgm:spPr/>
      <dgm:t>
        <a:bodyPr/>
        <a:lstStyle/>
        <a:p>
          <a:endParaRPr lang="en-US"/>
        </a:p>
      </dgm:t>
    </dgm:pt>
    <dgm:pt modelId="{7E7D46CB-E169-4DFD-BC37-00A2F8D941F9}" type="sibTrans" cxnId="{4914B725-0C8C-4A4E-8E98-F9AAB8E003A5}">
      <dgm:prSet/>
      <dgm:spPr/>
      <dgm:t>
        <a:bodyPr/>
        <a:lstStyle/>
        <a:p>
          <a:endParaRPr lang="en-US"/>
        </a:p>
      </dgm:t>
    </dgm:pt>
    <dgm:pt modelId="{9F702211-92A3-4A13-9D63-23E0936AE0FB}">
      <dgm:prSet custT="1"/>
      <dgm:spPr/>
      <dgm:t>
        <a:bodyPr/>
        <a:lstStyle/>
        <a:p>
          <a:r>
            <a:rPr lang="es-EC" sz="1200" dirty="0">
              <a:latin typeface="Franklin Gothic Book" panose="020B0503020102020204" pitchFamily="34" charset="0"/>
            </a:rPr>
            <a:t>Certificado de habilitación </a:t>
          </a:r>
          <a:endParaRPr lang="en-US" sz="1200" dirty="0">
            <a:latin typeface="Franklin Gothic Book" panose="020B0503020102020204" pitchFamily="34" charset="0"/>
          </a:endParaRPr>
        </a:p>
      </dgm:t>
    </dgm:pt>
    <dgm:pt modelId="{5B6943CA-470B-4B62-8E57-9F31F9F6AB7A}" type="parTrans" cxnId="{1B26ACF5-3B9C-4475-B059-C0907827BAD6}">
      <dgm:prSet/>
      <dgm:spPr/>
      <dgm:t>
        <a:bodyPr/>
        <a:lstStyle/>
        <a:p>
          <a:endParaRPr lang="en-US"/>
        </a:p>
      </dgm:t>
    </dgm:pt>
    <dgm:pt modelId="{1E6CE6BD-F9CC-4736-A584-7725D7E2102D}" type="sibTrans" cxnId="{1B26ACF5-3B9C-4475-B059-C0907827BAD6}">
      <dgm:prSet/>
      <dgm:spPr/>
      <dgm:t>
        <a:bodyPr/>
        <a:lstStyle/>
        <a:p>
          <a:endParaRPr lang="en-US"/>
        </a:p>
      </dgm:t>
    </dgm:pt>
    <dgm:pt modelId="{0C5C8365-2CA2-48A4-AE50-BF90D8C4BAD5}" type="pres">
      <dgm:prSet presAssocID="{BE4051D7-8DFE-4749-A40A-09513BDBE9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D31193A-CC8F-4026-AC32-9BA9F4D3E72D}" type="pres">
      <dgm:prSet presAssocID="{7CA95E74-EF36-4EB6-AE10-09BE09D4AE2A}" presName="boxAndChildren" presStyleCnt="0"/>
      <dgm:spPr/>
    </dgm:pt>
    <dgm:pt modelId="{8AB4C4D4-6322-4C53-B22D-43BB065EF880}" type="pres">
      <dgm:prSet presAssocID="{7CA95E74-EF36-4EB6-AE10-09BE09D4AE2A}" presName="parentTextBox" presStyleLbl="node1" presStyleIdx="0" presStyleCnt="4"/>
      <dgm:spPr/>
      <dgm:t>
        <a:bodyPr/>
        <a:lstStyle/>
        <a:p>
          <a:endParaRPr lang="es-EC"/>
        </a:p>
      </dgm:t>
    </dgm:pt>
    <dgm:pt modelId="{BBD72FC6-25A0-4AE2-9CD8-75F5CC129140}" type="pres">
      <dgm:prSet presAssocID="{7CA95E74-EF36-4EB6-AE10-09BE09D4AE2A}" presName="entireBox" presStyleLbl="node1" presStyleIdx="0" presStyleCnt="4"/>
      <dgm:spPr/>
      <dgm:t>
        <a:bodyPr/>
        <a:lstStyle/>
        <a:p>
          <a:endParaRPr lang="es-EC"/>
        </a:p>
      </dgm:t>
    </dgm:pt>
    <dgm:pt modelId="{E34771D3-8411-4AD3-95BC-C25996756CF5}" type="pres">
      <dgm:prSet presAssocID="{7CA95E74-EF36-4EB6-AE10-09BE09D4AE2A}" presName="descendantBox" presStyleCnt="0"/>
      <dgm:spPr/>
    </dgm:pt>
    <dgm:pt modelId="{EA48FBA7-E7C6-42FC-BF72-95416F7E903E}" type="pres">
      <dgm:prSet presAssocID="{E226554B-6A58-4C5F-A913-9A952BAF4EDD}" presName="childTextBox" presStyleLbl="fgAccFollowNode1" presStyleIdx="0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13B17E-1787-4A71-954E-B4BA07B8ECA2}" type="pres">
      <dgm:prSet presAssocID="{1D65AE8B-B762-42E0-84D7-423ADE900B59}" presName="childTextBox" presStyleLbl="fgAccFollowNode1" presStyleIdx="1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6221D0-8479-4C61-8E06-CB90944BDF83}" type="pres">
      <dgm:prSet presAssocID="{407CD578-1986-413D-A7AF-D5249D8D7087}" presName="childTextBox" presStyleLbl="fgAccFollowNode1" presStyleIdx="2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BC15F2-A589-40C6-8E68-3B1CB29E01AF}" type="pres">
      <dgm:prSet presAssocID="{FDF9A22B-EC9E-42B9-923E-733C2F9786CD}" presName="childTextBox" presStyleLbl="fgAccFollowNode1" presStyleIdx="3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CBA316-3E5A-46A9-9027-2E108B4190B3}" type="pres">
      <dgm:prSet presAssocID="{FA74AF7D-F463-4120-A00F-4DE3B3D423EB}" presName="sp" presStyleCnt="0"/>
      <dgm:spPr/>
    </dgm:pt>
    <dgm:pt modelId="{C88887A2-47D2-4BA3-9703-67B42BA13B79}" type="pres">
      <dgm:prSet presAssocID="{EC4174F7-832F-484E-8B8D-C22C242E3501}" presName="arrowAndChildren" presStyleCnt="0"/>
      <dgm:spPr/>
    </dgm:pt>
    <dgm:pt modelId="{2A739CEC-009A-4B63-A964-1F7F1BC0073E}" type="pres">
      <dgm:prSet presAssocID="{EC4174F7-832F-484E-8B8D-C22C242E3501}" presName="parentTextArrow" presStyleLbl="node1" presStyleIdx="0" presStyleCnt="4"/>
      <dgm:spPr/>
      <dgm:t>
        <a:bodyPr/>
        <a:lstStyle/>
        <a:p>
          <a:endParaRPr lang="es-EC"/>
        </a:p>
      </dgm:t>
    </dgm:pt>
    <dgm:pt modelId="{8D2AEA0A-7E33-4E09-89BC-1C5FEB54DC20}" type="pres">
      <dgm:prSet presAssocID="{EC4174F7-832F-484E-8B8D-C22C242E3501}" presName="arrow" presStyleLbl="node1" presStyleIdx="1" presStyleCnt="4"/>
      <dgm:spPr/>
      <dgm:t>
        <a:bodyPr/>
        <a:lstStyle/>
        <a:p>
          <a:endParaRPr lang="es-EC"/>
        </a:p>
      </dgm:t>
    </dgm:pt>
    <dgm:pt modelId="{2CF34663-A0C2-4EB7-81BB-5B904DC9632B}" type="pres">
      <dgm:prSet presAssocID="{EC4174F7-832F-484E-8B8D-C22C242E3501}" presName="descendantArrow" presStyleCnt="0"/>
      <dgm:spPr/>
    </dgm:pt>
    <dgm:pt modelId="{B75B2297-2E45-475D-934F-74CFBB7C6716}" type="pres">
      <dgm:prSet presAssocID="{7BF2F262-7EDE-4106-8E37-6E5F1B803221}" presName="childTextArrow" presStyleLbl="fgAccFollowNode1" presStyleIdx="4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AB4E5E-0B53-4603-A182-1A4A8D2E9A42}" type="pres">
      <dgm:prSet presAssocID="{6C513405-28DE-4F67-99CD-F1B2F5B73353}" presName="childTextArrow" presStyleLbl="fgAccFollowNode1" presStyleIdx="5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0B40C9-8E1F-450F-BFEC-78CD0181B515}" type="pres">
      <dgm:prSet presAssocID="{75551059-F103-4C4D-8D75-5F86B02564CC}" presName="childTextArrow" presStyleLbl="fgAccFollowNode1" presStyleIdx="6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8161FD-E5E9-489E-AA86-8DF3112E12C8}" type="pres">
      <dgm:prSet presAssocID="{9F702211-92A3-4A13-9D63-23E0936AE0FB}" presName="childTextArrow" presStyleLbl="fgAccFollowNode1" presStyleIdx="7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A55E6A-A768-4AF9-AF90-B3A4FC98D28D}" type="pres">
      <dgm:prSet presAssocID="{580FD041-AF11-4CBA-AAF3-2B6EDE396A97}" presName="childTextArrow" presStyleLbl="fgAccFollowNode1" presStyleIdx="8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9E41B6-FC13-46AF-AECB-D91B888873C6}" type="pres">
      <dgm:prSet presAssocID="{59C9AAA7-72B3-4F8C-A25F-C8133CABE123}" presName="sp" presStyleCnt="0"/>
      <dgm:spPr/>
    </dgm:pt>
    <dgm:pt modelId="{2CCF0E4C-F03D-47F5-BFA9-9CF2D1957F77}" type="pres">
      <dgm:prSet presAssocID="{8904D4AE-34F3-4E7C-A96F-614E4F7CF87B}" presName="arrowAndChildren" presStyleCnt="0"/>
      <dgm:spPr/>
    </dgm:pt>
    <dgm:pt modelId="{F5D41608-6087-40F9-AADC-9F72FF2ADC20}" type="pres">
      <dgm:prSet presAssocID="{8904D4AE-34F3-4E7C-A96F-614E4F7CF87B}" presName="parentTextArrow" presStyleLbl="node1" presStyleIdx="1" presStyleCnt="4"/>
      <dgm:spPr/>
      <dgm:t>
        <a:bodyPr/>
        <a:lstStyle/>
        <a:p>
          <a:endParaRPr lang="es-EC"/>
        </a:p>
      </dgm:t>
    </dgm:pt>
    <dgm:pt modelId="{C88E58C8-52A6-4134-9464-0C0F7C8C1878}" type="pres">
      <dgm:prSet presAssocID="{8904D4AE-34F3-4E7C-A96F-614E4F7CF87B}" presName="arrow" presStyleLbl="node1" presStyleIdx="2" presStyleCnt="4"/>
      <dgm:spPr/>
      <dgm:t>
        <a:bodyPr/>
        <a:lstStyle/>
        <a:p>
          <a:endParaRPr lang="es-EC"/>
        </a:p>
      </dgm:t>
    </dgm:pt>
    <dgm:pt modelId="{71942068-AEE5-45D4-9C35-764CBA0F14FB}" type="pres">
      <dgm:prSet presAssocID="{8904D4AE-34F3-4E7C-A96F-614E4F7CF87B}" presName="descendantArrow" presStyleCnt="0"/>
      <dgm:spPr/>
    </dgm:pt>
    <dgm:pt modelId="{5024478C-5F23-43C9-9528-5E75BC249F60}" type="pres">
      <dgm:prSet presAssocID="{0A622566-28EC-4CC6-AE5E-12CC31DC6E7C}" presName="childTextArrow" presStyleLbl="fgAccFollowNode1" presStyleIdx="9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71AACE-1755-487E-83DF-4F0B39D534F2}" type="pres">
      <dgm:prSet presAssocID="{34C2EDD6-CAB4-437B-88AE-E194B17AE5BD}" presName="childTextArrow" presStyleLbl="fg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D36CB9-3BE5-4D5F-B6ED-33FE5EDE2175}" type="pres">
      <dgm:prSet presAssocID="{EA8DA00A-E823-4D63-B8C4-4C9F8FE5AB36}" presName="childTextArrow" presStyleLbl="fgAccFollow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E299B3-6C36-49DF-9163-7F127A06E2A4}" type="pres">
      <dgm:prSet presAssocID="{68B0A964-5E5A-49CC-81D5-A05133964BF2}" presName="sp" presStyleCnt="0"/>
      <dgm:spPr/>
    </dgm:pt>
    <dgm:pt modelId="{3AF74ACA-94E5-4F5A-84A8-3229BAF5979D}" type="pres">
      <dgm:prSet presAssocID="{6C4578AF-226E-4C8F-B0F6-21EA69EFDB06}" presName="arrowAndChildren" presStyleCnt="0"/>
      <dgm:spPr/>
    </dgm:pt>
    <dgm:pt modelId="{2220EDCE-6DEE-4CF4-AD8D-659C6260ACBB}" type="pres">
      <dgm:prSet presAssocID="{6C4578AF-226E-4C8F-B0F6-21EA69EFDB06}" presName="parentTextArrow" presStyleLbl="node1" presStyleIdx="2" presStyleCnt="4"/>
      <dgm:spPr/>
      <dgm:t>
        <a:bodyPr/>
        <a:lstStyle/>
        <a:p>
          <a:endParaRPr lang="es-EC"/>
        </a:p>
      </dgm:t>
    </dgm:pt>
    <dgm:pt modelId="{2934DE89-4E37-4788-9A41-008403B72CA9}" type="pres">
      <dgm:prSet presAssocID="{6C4578AF-226E-4C8F-B0F6-21EA69EFDB06}" presName="arrow" presStyleLbl="node1" presStyleIdx="3" presStyleCnt="4"/>
      <dgm:spPr/>
      <dgm:t>
        <a:bodyPr/>
        <a:lstStyle/>
        <a:p>
          <a:endParaRPr lang="es-EC"/>
        </a:p>
      </dgm:t>
    </dgm:pt>
    <dgm:pt modelId="{8957DF05-F96C-4FA6-96AF-224430DC7766}" type="pres">
      <dgm:prSet presAssocID="{6C4578AF-226E-4C8F-B0F6-21EA69EFDB06}" presName="descendantArrow" presStyleCnt="0"/>
      <dgm:spPr/>
    </dgm:pt>
    <dgm:pt modelId="{500006FA-54E0-4E8D-B190-AD1C6617E8FA}" type="pres">
      <dgm:prSet presAssocID="{DA6868F8-9E24-4922-98CF-1CBA11486BBD}" presName="childTextArrow" presStyleLbl="fgAccFollow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1EF2D4-ED60-4CDC-811E-C75F81FE39BB}" type="pres">
      <dgm:prSet presAssocID="{D85BEC8D-2E1E-41F0-ACB1-4A27AA88717F}" presName="childTextArrow" presStyleLbl="fgAccFollow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810AC1-45B6-4F46-BA66-15354AD09155}" type="pres">
      <dgm:prSet presAssocID="{C0669D61-774C-4916-A681-1E34739F2633}" presName="childTextArrow" presStyleLbl="fgAccFollow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875B01-0392-4DDC-90DB-768DA639EC8C}" type="pres">
      <dgm:prSet presAssocID="{A6B97503-5206-4F26-9541-84E3CAC9677B}" presName="childTextArrow" presStyleLbl="fgAccFollow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301E60-D65E-478D-BADF-6552C6DE8B2D}" type="presOf" srcId="{75551059-F103-4C4D-8D75-5F86B02564CC}" destId="{880B40C9-8E1F-450F-BFEC-78CD0181B515}" srcOrd="0" destOrd="0" presId="urn:microsoft.com/office/officeart/2005/8/layout/process4"/>
    <dgm:cxn modelId="{1927901C-5240-41C0-BE0A-9B5972195000}" srcId="{BE4051D7-8DFE-4749-A40A-09513BDBE90B}" destId="{6C4578AF-226E-4C8F-B0F6-21EA69EFDB06}" srcOrd="0" destOrd="0" parTransId="{80CCC122-1977-4828-A315-BC1AEF9B137E}" sibTransId="{68B0A964-5E5A-49CC-81D5-A05133964BF2}"/>
    <dgm:cxn modelId="{C79E143F-AC2B-4A8F-92B2-C3218B9EDC92}" srcId="{8904D4AE-34F3-4E7C-A96F-614E4F7CF87B}" destId="{0A622566-28EC-4CC6-AE5E-12CC31DC6E7C}" srcOrd="0" destOrd="0" parTransId="{8271E8DF-A7A2-480D-AE7C-0D58F64EB0F5}" sibTransId="{479C813F-733B-4D71-9B52-A76F6989F660}"/>
    <dgm:cxn modelId="{6C0C9161-6409-4EE4-8339-B82FC2F2AFBF}" type="presOf" srcId="{34C2EDD6-CAB4-437B-88AE-E194B17AE5BD}" destId="{AE71AACE-1755-487E-83DF-4F0B39D534F2}" srcOrd="0" destOrd="0" presId="urn:microsoft.com/office/officeart/2005/8/layout/process4"/>
    <dgm:cxn modelId="{FD415F17-4D28-4E51-9D94-94F15F798324}" type="presOf" srcId="{0A622566-28EC-4CC6-AE5E-12CC31DC6E7C}" destId="{5024478C-5F23-43C9-9528-5E75BC249F60}" srcOrd="0" destOrd="0" presId="urn:microsoft.com/office/officeart/2005/8/layout/process4"/>
    <dgm:cxn modelId="{65068D25-4415-4E05-AE22-BD47157C2E46}" type="presOf" srcId="{7CA95E74-EF36-4EB6-AE10-09BE09D4AE2A}" destId="{8AB4C4D4-6322-4C53-B22D-43BB065EF880}" srcOrd="0" destOrd="0" presId="urn:microsoft.com/office/officeart/2005/8/layout/process4"/>
    <dgm:cxn modelId="{AADD952A-CFA0-44B7-9F6B-039E641B97A7}" type="presOf" srcId="{FDF9A22B-EC9E-42B9-923E-733C2F9786CD}" destId="{08BC15F2-A589-40C6-8E68-3B1CB29E01AF}" srcOrd="0" destOrd="0" presId="urn:microsoft.com/office/officeart/2005/8/layout/process4"/>
    <dgm:cxn modelId="{BCC281D2-7D4E-4FE1-A695-02635F2C39C0}" srcId="{6C4578AF-226E-4C8F-B0F6-21EA69EFDB06}" destId="{C0669D61-774C-4916-A681-1E34739F2633}" srcOrd="2" destOrd="0" parTransId="{D0C8620C-A153-4D3A-8254-A852F35578FC}" sibTransId="{A9455E69-0B34-4E3B-98C1-9F5DE94E30C3}"/>
    <dgm:cxn modelId="{EBA8DEC2-DD4A-48D2-8649-C6C7FF842802}" type="presOf" srcId="{1D65AE8B-B762-42E0-84D7-423ADE900B59}" destId="{7D13B17E-1787-4A71-954E-B4BA07B8ECA2}" srcOrd="0" destOrd="0" presId="urn:microsoft.com/office/officeart/2005/8/layout/process4"/>
    <dgm:cxn modelId="{4EBC3717-ED7F-4DE0-A394-26E55C9B2380}" srcId="{8904D4AE-34F3-4E7C-A96F-614E4F7CF87B}" destId="{34C2EDD6-CAB4-437B-88AE-E194B17AE5BD}" srcOrd="1" destOrd="0" parTransId="{38C60F6C-00AF-454B-9C63-8AAA6A8F3A08}" sibTransId="{55E5DE0E-1AC8-496D-A9F1-5F03B9BA6A10}"/>
    <dgm:cxn modelId="{F8495603-D935-412C-BF98-5FC0584D702E}" type="presOf" srcId="{DA6868F8-9E24-4922-98CF-1CBA11486BBD}" destId="{500006FA-54E0-4E8D-B190-AD1C6617E8FA}" srcOrd="0" destOrd="0" presId="urn:microsoft.com/office/officeart/2005/8/layout/process4"/>
    <dgm:cxn modelId="{F86D71D6-B9A0-4E79-9615-3671FF50B0B4}" srcId="{BE4051D7-8DFE-4749-A40A-09513BDBE90B}" destId="{EC4174F7-832F-484E-8B8D-C22C242E3501}" srcOrd="2" destOrd="0" parTransId="{5F7D6BDC-F8E6-4510-8592-D45DD22BADAB}" sibTransId="{FA74AF7D-F463-4120-A00F-4DE3B3D423EB}"/>
    <dgm:cxn modelId="{91163B5E-3547-4E5F-830A-2E9D47D96F86}" type="presOf" srcId="{6C4578AF-226E-4C8F-B0F6-21EA69EFDB06}" destId="{2220EDCE-6DEE-4CF4-AD8D-659C6260ACBB}" srcOrd="0" destOrd="0" presId="urn:microsoft.com/office/officeart/2005/8/layout/process4"/>
    <dgm:cxn modelId="{1B26ACF5-3B9C-4475-B059-C0907827BAD6}" srcId="{EC4174F7-832F-484E-8B8D-C22C242E3501}" destId="{9F702211-92A3-4A13-9D63-23E0936AE0FB}" srcOrd="3" destOrd="0" parTransId="{5B6943CA-470B-4B62-8E57-9F31F9F6AB7A}" sibTransId="{1E6CE6BD-F9CC-4736-A584-7725D7E2102D}"/>
    <dgm:cxn modelId="{3E16F85E-3BE1-4F51-8A19-E6F39810E5BD}" type="presOf" srcId="{7CA95E74-EF36-4EB6-AE10-09BE09D4AE2A}" destId="{BBD72FC6-25A0-4AE2-9CD8-75F5CC129140}" srcOrd="1" destOrd="0" presId="urn:microsoft.com/office/officeart/2005/8/layout/process4"/>
    <dgm:cxn modelId="{A7590B7E-49A5-46CC-9185-979CF52F735B}" srcId="{6C4578AF-226E-4C8F-B0F6-21EA69EFDB06}" destId="{DA6868F8-9E24-4922-98CF-1CBA11486BBD}" srcOrd="0" destOrd="0" parTransId="{7058DE2D-7740-4E33-A6A7-81CA833B9190}" sibTransId="{31D32820-200F-4E47-90FB-290AD1F95D07}"/>
    <dgm:cxn modelId="{11B87861-189C-498A-8B02-A79450EBA47F}" type="presOf" srcId="{BE4051D7-8DFE-4749-A40A-09513BDBE90B}" destId="{0C5C8365-2CA2-48A4-AE50-BF90D8C4BAD5}" srcOrd="0" destOrd="0" presId="urn:microsoft.com/office/officeart/2005/8/layout/process4"/>
    <dgm:cxn modelId="{C844B072-74AF-4770-922D-F7BEAAEE2143}" srcId="{8904D4AE-34F3-4E7C-A96F-614E4F7CF87B}" destId="{EA8DA00A-E823-4D63-B8C4-4C9F8FE5AB36}" srcOrd="2" destOrd="0" parTransId="{86ABE062-C79E-41A0-AAF4-3C867710EBD0}" sibTransId="{3A2E8E0F-55A9-4D90-B6F3-0A0022104111}"/>
    <dgm:cxn modelId="{101D1E02-3D1A-4D08-B1A1-EFCF2B3CCF79}" type="presOf" srcId="{8904D4AE-34F3-4E7C-A96F-614E4F7CF87B}" destId="{C88E58C8-52A6-4134-9464-0C0F7C8C1878}" srcOrd="1" destOrd="0" presId="urn:microsoft.com/office/officeart/2005/8/layout/process4"/>
    <dgm:cxn modelId="{002D852B-0DFA-4ED8-943C-E681A76F9675}" srcId="{BE4051D7-8DFE-4749-A40A-09513BDBE90B}" destId="{8904D4AE-34F3-4E7C-A96F-614E4F7CF87B}" srcOrd="1" destOrd="0" parTransId="{506F5EEE-45B5-4887-91BF-B84547260B21}" sibTransId="{59C9AAA7-72B3-4F8C-A25F-C8133CABE123}"/>
    <dgm:cxn modelId="{AC184999-BC53-4D63-A8C7-C8EA7D3BF748}" srcId="{7CA95E74-EF36-4EB6-AE10-09BE09D4AE2A}" destId="{1D65AE8B-B762-42E0-84D7-423ADE900B59}" srcOrd="1" destOrd="0" parTransId="{F332CC0C-C1EC-410B-A610-5A55CB07E498}" sibTransId="{A770DD33-AF19-4B81-BA2B-B302D9C9B200}"/>
    <dgm:cxn modelId="{AFD656BF-6F75-4DEE-BCEA-B2238E19EE09}" srcId="{EC4174F7-832F-484E-8B8D-C22C242E3501}" destId="{6C513405-28DE-4F67-99CD-F1B2F5B73353}" srcOrd="1" destOrd="0" parTransId="{DBCCA066-B64D-4E14-AD0E-3B209F9CAF26}" sibTransId="{A4E55A06-A7B1-46B1-B1B9-03E024365EE9}"/>
    <dgm:cxn modelId="{DA2EB609-CFE8-42F5-8F41-5F086FC46734}" srcId="{7CA95E74-EF36-4EB6-AE10-09BE09D4AE2A}" destId="{FDF9A22B-EC9E-42B9-923E-733C2F9786CD}" srcOrd="3" destOrd="0" parTransId="{CF96768C-2833-436F-AE1C-B5777CA8BDF1}" sibTransId="{190A95DC-424B-4B2C-9A42-46DD9568665A}"/>
    <dgm:cxn modelId="{C0E94733-1565-490B-B2EA-48F8975D409B}" type="presOf" srcId="{580FD041-AF11-4CBA-AAF3-2B6EDE396A97}" destId="{71A55E6A-A768-4AF9-AF90-B3A4FC98D28D}" srcOrd="0" destOrd="0" presId="urn:microsoft.com/office/officeart/2005/8/layout/process4"/>
    <dgm:cxn modelId="{580CE89D-A711-4690-AEB4-C959F46370AB}" type="presOf" srcId="{EC4174F7-832F-484E-8B8D-C22C242E3501}" destId="{2A739CEC-009A-4B63-A964-1F7F1BC0073E}" srcOrd="0" destOrd="0" presId="urn:microsoft.com/office/officeart/2005/8/layout/process4"/>
    <dgm:cxn modelId="{B7AF5CEE-CA1B-41B3-8C8B-13CEE24664B0}" type="presOf" srcId="{E226554B-6A58-4C5F-A913-9A952BAF4EDD}" destId="{EA48FBA7-E7C6-42FC-BF72-95416F7E903E}" srcOrd="0" destOrd="0" presId="urn:microsoft.com/office/officeart/2005/8/layout/process4"/>
    <dgm:cxn modelId="{1370FCA0-587B-4307-A9E5-7F9DB4A7FF48}" srcId="{7CA95E74-EF36-4EB6-AE10-09BE09D4AE2A}" destId="{407CD578-1986-413D-A7AF-D5249D8D7087}" srcOrd="2" destOrd="0" parTransId="{EC1115B9-0F4E-4503-9738-1F0290DEE1DE}" sibTransId="{062F63D1-777E-4867-ADF2-A9C6B9801A12}"/>
    <dgm:cxn modelId="{7EF44FF1-2EE6-433F-82F9-82C235267E30}" srcId="{7CA95E74-EF36-4EB6-AE10-09BE09D4AE2A}" destId="{E226554B-6A58-4C5F-A913-9A952BAF4EDD}" srcOrd="0" destOrd="0" parTransId="{51E9D6D3-588F-417A-B0DE-86D13B69C762}" sibTransId="{7285B336-8ED8-4A15-837C-5842AF47900D}"/>
    <dgm:cxn modelId="{858F8AFC-59D7-4C0A-A61E-9422BF93289D}" type="presOf" srcId="{A6B97503-5206-4F26-9541-84E3CAC9677B}" destId="{E3875B01-0392-4DDC-90DB-768DA639EC8C}" srcOrd="0" destOrd="0" presId="urn:microsoft.com/office/officeart/2005/8/layout/process4"/>
    <dgm:cxn modelId="{D1EE85CD-D0DF-48A7-AC18-844DC863A5E7}" type="presOf" srcId="{C0669D61-774C-4916-A681-1E34739F2633}" destId="{8C810AC1-45B6-4F46-BA66-15354AD09155}" srcOrd="0" destOrd="0" presId="urn:microsoft.com/office/officeart/2005/8/layout/process4"/>
    <dgm:cxn modelId="{8629E69A-E1EE-4291-8231-0A6FDB2E0A7A}" srcId="{EC4174F7-832F-484E-8B8D-C22C242E3501}" destId="{75551059-F103-4C4D-8D75-5F86B02564CC}" srcOrd="2" destOrd="0" parTransId="{DAF27BEA-F741-4BE0-8A31-E7C02FA84CAC}" sibTransId="{9B7BB2ED-3290-486A-98B2-1B015E5EE284}"/>
    <dgm:cxn modelId="{443C50EF-9F48-4D9B-9577-6001FE6A0B75}" srcId="{6C4578AF-226E-4C8F-B0F6-21EA69EFDB06}" destId="{A6B97503-5206-4F26-9541-84E3CAC9677B}" srcOrd="3" destOrd="0" parTransId="{7EF904D8-A088-4E00-8541-0428B1FDDEFB}" sibTransId="{D5D2FA95-E9D3-4265-A560-3BA749CEF1D3}"/>
    <dgm:cxn modelId="{C12FF091-1478-4BA4-AC94-BAE144FA7B9B}" type="presOf" srcId="{407CD578-1986-413D-A7AF-D5249D8D7087}" destId="{696221D0-8479-4C61-8E06-CB90944BDF83}" srcOrd="0" destOrd="0" presId="urn:microsoft.com/office/officeart/2005/8/layout/process4"/>
    <dgm:cxn modelId="{91C592E0-7F15-4106-9028-8B8DA394E22A}" type="presOf" srcId="{8904D4AE-34F3-4E7C-A96F-614E4F7CF87B}" destId="{F5D41608-6087-40F9-AADC-9F72FF2ADC20}" srcOrd="0" destOrd="0" presId="urn:microsoft.com/office/officeart/2005/8/layout/process4"/>
    <dgm:cxn modelId="{B20266A9-1E1D-4D94-A324-A95253A2D565}" type="presOf" srcId="{6C513405-28DE-4F67-99CD-F1B2F5B73353}" destId="{99AB4E5E-0B53-4603-A182-1A4A8D2E9A42}" srcOrd="0" destOrd="0" presId="urn:microsoft.com/office/officeart/2005/8/layout/process4"/>
    <dgm:cxn modelId="{3BA3D0B6-E6AE-4B5A-BFAD-B34C44B5B6D1}" srcId="{EC4174F7-832F-484E-8B8D-C22C242E3501}" destId="{7BF2F262-7EDE-4106-8E37-6E5F1B803221}" srcOrd="0" destOrd="0" parTransId="{744228C8-42C4-4567-8EA1-B8505987458A}" sibTransId="{EFB87A0E-4A8D-4CBB-82EA-906A07F8A357}"/>
    <dgm:cxn modelId="{ABAEAD09-275F-4D7D-B3A8-666EFB5EDEE0}" srcId="{6C4578AF-226E-4C8F-B0F6-21EA69EFDB06}" destId="{D85BEC8D-2E1E-41F0-ACB1-4A27AA88717F}" srcOrd="1" destOrd="0" parTransId="{11CBCAE0-19A8-4CC5-84AD-129729EB1046}" sibTransId="{7402AA1E-8DD3-46DE-8047-4F662203B508}"/>
    <dgm:cxn modelId="{88158895-379A-410F-87AE-43934C97408D}" srcId="{BE4051D7-8DFE-4749-A40A-09513BDBE90B}" destId="{7CA95E74-EF36-4EB6-AE10-09BE09D4AE2A}" srcOrd="3" destOrd="0" parTransId="{3CB5B8A0-C5BD-4995-88AB-2B9BF1ABE4EC}" sibTransId="{5FF00EDF-70B3-4F8B-974D-2B080668C34B}"/>
    <dgm:cxn modelId="{552876EB-6C8D-410B-A677-B7306A788552}" type="presOf" srcId="{D85BEC8D-2E1E-41F0-ACB1-4A27AA88717F}" destId="{9E1EF2D4-ED60-4CDC-811E-C75F81FE39BB}" srcOrd="0" destOrd="0" presId="urn:microsoft.com/office/officeart/2005/8/layout/process4"/>
    <dgm:cxn modelId="{4914B725-0C8C-4A4E-8E98-F9AAB8E003A5}" srcId="{EC4174F7-832F-484E-8B8D-C22C242E3501}" destId="{580FD041-AF11-4CBA-AAF3-2B6EDE396A97}" srcOrd="4" destOrd="0" parTransId="{C66937B9-1F83-4B16-AECF-2B5A82D92D64}" sibTransId="{7E7D46CB-E169-4DFD-BC37-00A2F8D941F9}"/>
    <dgm:cxn modelId="{E6E6AEF3-E6F6-4603-B4B1-DC6DC4D5101F}" type="presOf" srcId="{EA8DA00A-E823-4D63-B8C4-4C9F8FE5AB36}" destId="{2DD36CB9-3BE5-4D5F-B6ED-33FE5EDE2175}" srcOrd="0" destOrd="0" presId="urn:microsoft.com/office/officeart/2005/8/layout/process4"/>
    <dgm:cxn modelId="{E5ED9F12-62C3-46BF-8C10-4322ED4B1F8D}" type="presOf" srcId="{EC4174F7-832F-484E-8B8D-C22C242E3501}" destId="{8D2AEA0A-7E33-4E09-89BC-1C5FEB54DC20}" srcOrd="1" destOrd="0" presId="urn:microsoft.com/office/officeart/2005/8/layout/process4"/>
    <dgm:cxn modelId="{2B178207-C39B-4581-A7A4-0C55C7A6B966}" type="presOf" srcId="{6C4578AF-226E-4C8F-B0F6-21EA69EFDB06}" destId="{2934DE89-4E37-4788-9A41-008403B72CA9}" srcOrd="1" destOrd="0" presId="urn:microsoft.com/office/officeart/2005/8/layout/process4"/>
    <dgm:cxn modelId="{54C7EB9E-3F0F-4255-8DAE-6D421E73DF61}" type="presOf" srcId="{7BF2F262-7EDE-4106-8E37-6E5F1B803221}" destId="{B75B2297-2E45-475D-934F-74CFBB7C6716}" srcOrd="0" destOrd="0" presId="urn:microsoft.com/office/officeart/2005/8/layout/process4"/>
    <dgm:cxn modelId="{06FF6BAB-19AF-4483-A9E0-ADA2F8E64190}" type="presOf" srcId="{9F702211-92A3-4A13-9D63-23E0936AE0FB}" destId="{428161FD-E5E9-489E-AA86-8DF3112E12C8}" srcOrd="0" destOrd="0" presId="urn:microsoft.com/office/officeart/2005/8/layout/process4"/>
    <dgm:cxn modelId="{28CC6942-65A0-40EE-A4F0-10B50507CAD7}" type="presParOf" srcId="{0C5C8365-2CA2-48A4-AE50-BF90D8C4BAD5}" destId="{9D31193A-CC8F-4026-AC32-9BA9F4D3E72D}" srcOrd="0" destOrd="0" presId="urn:microsoft.com/office/officeart/2005/8/layout/process4"/>
    <dgm:cxn modelId="{BDC011E8-82E2-4945-9761-1B15A233E21A}" type="presParOf" srcId="{9D31193A-CC8F-4026-AC32-9BA9F4D3E72D}" destId="{8AB4C4D4-6322-4C53-B22D-43BB065EF880}" srcOrd="0" destOrd="0" presId="urn:microsoft.com/office/officeart/2005/8/layout/process4"/>
    <dgm:cxn modelId="{8D64E1F3-0D14-4DAE-A481-B43C942CE060}" type="presParOf" srcId="{9D31193A-CC8F-4026-AC32-9BA9F4D3E72D}" destId="{BBD72FC6-25A0-4AE2-9CD8-75F5CC129140}" srcOrd="1" destOrd="0" presId="urn:microsoft.com/office/officeart/2005/8/layout/process4"/>
    <dgm:cxn modelId="{5C5F65AF-F271-4B28-B5A7-6EA0528D9F72}" type="presParOf" srcId="{9D31193A-CC8F-4026-AC32-9BA9F4D3E72D}" destId="{E34771D3-8411-4AD3-95BC-C25996756CF5}" srcOrd="2" destOrd="0" presId="urn:microsoft.com/office/officeart/2005/8/layout/process4"/>
    <dgm:cxn modelId="{82D8BA98-EF25-4139-A219-6242E837C941}" type="presParOf" srcId="{E34771D3-8411-4AD3-95BC-C25996756CF5}" destId="{EA48FBA7-E7C6-42FC-BF72-95416F7E903E}" srcOrd="0" destOrd="0" presId="urn:microsoft.com/office/officeart/2005/8/layout/process4"/>
    <dgm:cxn modelId="{40B5218E-A032-4EB2-A861-62ADC64B42EB}" type="presParOf" srcId="{E34771D3-8411-4AD3-95BC-C25996756CF5}" destId="{7D13B17E-1787-4A71-954E-B4BA07B8ECA2}" srcOrd="1" destOrd="0" presId="urn:microsoft.com/office/officeart/2005/8/layout/process4"/>
    <dgm:cxn modelId="{60ABD6E0-45B3-4E4B-8B09-A6B71CE3A49B}" type="presParOf" srcId="{E34771D3-8411-4AD3-95BC-C25996756CF5}" destId="{696221D0-8479-4C61-8E06-CB90944BDF83}" srcOrd="2" destOrd="0" presId="urn:microsoft.com/office/officeart/2005/8/layout/process4"/>
    <dgm:cxn modelId="{31D651BC-540B-4E03-85D5-0B7210FA882F}" type="presParOf" srcId="{E34771D3-8411-4AD3-95BC-C25996756CF5}" destId="{08BC15F2-A589-40C6-8E68-3B1CB29E01AF}" srcOrd="3" destOrd="0" presId="urn:microsoft.com/office/officeart/2005/8/layout/process4"/>
    <dgm:cxn modelId="{D626640F-069B-4996-84CC-5EC232D604A5}" type="presParOf" srcId="{0C5C8365-2CA2-48A4-AE50-BF90D8C4BAD5}" destId="{E6CBA316-3E5A-46A9-9027-2E108B4190B3}" srcOrd="1" destOrd="0" presId="urn:microsoft.com/office/officeart/2005/8/layout/process4"/>
    <dgm:cxn modelId="{A370DAAC-2FD8-4E60-93D5-8309C4275817}" type="presParOf" srcId="{0C5C8365-2CA2-48A4-AE50-BF90D8C4BAD5}" destId="{C88887A2-47D2-4BA3-9703-67B42BA13B79}" srcOrd="2" destOrd="0" presId="urn:microsoft.com/office/officeart/2005/8/layout/process4"/>
    <dgm:cxn modelId="{A209410F-D59F-4CD4-932E-656C057CD614}" type="presParOf" srcId="{C88887A2-47D2-4BA3-9703-67B42BA13B79}" destId="{2A739CEC-009A-4B63-A964-1F7F1BC0073E}" srcOrd="0" destOrd="0" presId="urn:microsoft.com/office/officeart/2005/8/layout/process4"/>
    <dgm:cxn modelId="{8E5168C8-535B-45EA-A08C-B325B0AD34BA}" type="presParOf" srcId="{C88887A2-47D2-4BA3-9703-67B42BA13B79}" destId="{8D2AEA0A-7E33-4E09-89BC-1C5FEB54DC20}" srcOrd="1" destOrd="0" presId="urn:microsoft.com/office/officeart/2005/8/layout/process4"/>
    <dgm:cxn modelId="{542D4659-E317-4D2F-B1F1-49E5A1238307}" type="presParOf" srcId="{C88887A2-47D2-4BA3-9703-67B42BA13B79}" destId="{2CF34663-A0C2-4EB7-81BB-5B904DC9632B}" srcOrd="2" destOrd="0" presId="urn:microsoft.com/office/officeart/2005/8/layout/process4"/>
    <dgm:cxn modelId="{7CE0C2F2-A6E3-4478-A0C2-FE76EDC3412C}" type="presParOf" srcId="{2CF34663-A0C2-4EB7-81BB-5B904DC9632B}" destId="{B75B2297-2E45-475D-934F-74CFBB7C6716}" srcOrd="0" destOrd="0" presId="urn:microsoft.com/office/officeart/2005/8/layout/process4"/>
    <dgm:cxn modelId="{C91FE0E6-CE20-4F6A-9282-2D6DD3B8EA1A}" type="presParOf" srcId="{2CF34663-A0C2-4EB7-81BB-5B904DC9632B}" destId="{99AB4E5E-0B53-4603-A182-1A4A8D2E9A42}" srcOrd="1" destOrd="0" presId="urn:microsoft.com/office/officeart/2005/8/layout/process4"/>
    <dgm:cxn modelId="{8FB5E8D1-DDD5-4695-B663-5357FB52ADFC}" type="presParOf" srcId="{2CF34663-A0C2-4EB7-81BB-5B904DC9632B}" destId="{880B40C9-8E1F-450F-BFEC-78CD0181B515}" srcOrd="2" destOrd="0" presId="urn:microsoft.com/office/officeart/2005/8/layout/process4"/>
    <dgm:cxn modelId="{43872B67-148F-4E5B-A673-040E9011FE55}" type="presParOf" srcId="{2CF34663-A0C2-4EB7-81BB-5B904DC9632B}" destId="{428161FD-E5E9-489E-AA86-8DF3112E12C8}" srcOrd="3" destOrd="0" presId="urn:microsoft.com/office/officeart/2005/8/layout/process4"/>
    <dgm:cxn modelId="{47A1CF7D-9F2B-453D-9F6C-BF85608CABA3}" type="presParOf" srcId="{2CF34663-A0C2-4EB7-81BB-5B904DC9632B}" destId="{71A55E6A-A768-4AF9-AF90-B3A4FC98D28D}" srcOrd="4" destOrd="0" presId="urn:microsoft.com/office/officeart/2005/8/layout/process4"/>
    <dgm:cxn modelId="{89E0F0B1-5B2E-4C66-BF5C-416EAA3A6292}" type="presParOf" srcId="{0C5C8365-2CA2-48A4-AE50-BF90D8C4BAD5}" destId="{BF9E41B6-FC13-46AF-AECB-D91B888873C6}" srcOrd="3" destOrd="0" presId="urn:microsoft.com/office/officeart/2005/8/layout/process4"/>
    <dgm:cxn modelId="{46A0BD4C-5FEC-4322-B905-7D2FAD01457C}" type="presParOf" srcId="{0C5C8365-2CA2-48A4-AE50-BF90D8C4BAD5}" destId="{2CCF0E4C-F03D-47F5-BFA9-9CF2D1957F77}" srcOrd="4" destOrd="0" presId="urn:microsoft.com/office/officeart/2005/8/layout/process4"/>
    <dgm:cxn modelId="{102A7AF8-5E65-4E8C-B771-B49A52C446F0}" type="presParOf" srcId="{2CCF0E4C-F03D-47F5-BFA9-9CF2D1957F77}" destId="{F5D41608-6087-40F9-AADC-9F72FF2ADC20}" srcOrd="0" destOrd="0" presId="urn:microsoft.com/office/officeart/2005/8/layout/process4"/>
    <dgm:cxn modelId="{89A6F813-C7EF-447D-8DB0-5A4B162D4E55}" type="presParOf" srcId="{2CCF0E4C-F03D-47F5-BFA9-9CF2D1957F77}" destId="{C88E58C8-52A6-4134-9464-0C0F7C8C1878}" srcOrd="1" destOrd="0" presId="urn:microsoft.com/office/officeart/2005/8/layout/process4"/>
    <dgm:cxn modelId="{C9EB1D9A-03F8-402F-B661-FBAB6C79592C}" type="presParOf" srcId="{2CCF0E4C-F03D-47F5-BFA9-9CF2D1957F77}" destId="{71942068-AEE5-45D4-9C35-764CBA0F14FB}" srcOrd="2" destOrd="0" presId="urn:microsoft.com/office/officeart/2005/8/layout/process4"/>
    <dgm:cxn modelId="{4490A953-4684-4911-8EE6-F598821CBB44}" type="presParOf" srcId="{71942068-AEE5-45D4-9C35-764CBA0F14FB}" destId="{5024478C-5F23-43C9-9528-5E75BC249F60}" srcOrd="0" destOrd="0" presId="urn:microsoft.com/office/officeart/2005/8/layout/process4"/>
    <dgm:cxn modelId="{5BA72338-23AE-42D4-A726-A3105E11057E}" type="presParOf" srcId="{71942068-AEE5-45D4-9C35-764CBA0F14FB}" destId="{AE71AACE-1755-487E-83DF-4F0B39D534F2}" srcOrd="1" destOrd="0" presId="urn:microsoft.com/office/officeart/2005/8/layout/process4"/>
    <dgm:cxn modelId="{FDB3C544-5D08-4172-9D07-766EF34CC026}" type="presParOf" srcId="{71942068-AEE5-45D4-9C35-764CBA0F14FB}" destId="{2DD36CB9-3BE5-4D5F-B6ED-33FE5EDE2175}" srcOrd="2" destOrd="0" presId="urn:microsoft.com/office/officeart/2005/8/layout/process4"/>
    <dgm:cxn modelId="{C1430696-2F01-47C9-818C-461FCCBCED03}" type="presParOf" srcId="{0C5C8365-2CA2-48A4-AE50-BF90D8C4BAD5}" destId="{60E299B3-6C36-49DF-9163-7F127A06E2A4}" srcOrd="5" destOrd="0" presId="urn:microsoft.com/office/officeart/2005/8/layout/process4"/>
    <dgm:cxn modelId="{B88FB258-016A-4E7F-BF37-E94C056EAC84}" type="presParOf" srcId="{0C5C8365-2CA2-48A4-AE50-BF90D8C4BAD5}" destId="{3AF74ACA-94E5-4F5A-84A8-3229BAF5979D}" srcOrd="6" destOrd="0" presId="urn:microsoft.com/office/officeart/2005/8/layout/process4"/>
    <dgm:cxn modelId="{3D10B345-94B6-4FF7-813B-6766BE9CC38D}" type="presParOf" srcId="{3AF74ACA-94E5-4F5A-84A8-3229BAF5979D}" destId="{2220EDCE-6DEE-4CF4-AD8D-659C6260ACBB}" srcOrd="0" destOrd="0" presId="urn:microsoft.com/office/officeart/2005/8/layout/process4"/>
    <dgm:cxn modelId="{2CEF6C88-64D5-45BA-BBAE-02343CBD9BBA}" type="presParOf" srcId="{3AF74ACA-94E5-4F5A-84A8-3229BAF5979D}" destId="{2934DE89-4E37-4788-9A41-008403B72CA9}" srcOrd="1" destOrd="0" presId="urn:microsoft.com/office/officeart/2005/8/layout/process4"/>
    <dgm:cxn modelId="{2A7ECA2A-9170-402D-9D68-6ADA693BDF31}" type="presParOf" srcId="{3AF74ACA-94E5-4F5A-84A8-3229BAF5979D}" destId="{8957DF05-F96C-4FA6-96AF-224430DC7766}" srcOrd="2" destOrd="0" presId="urn:microsoft.com/office/officeart/2005/8/layout/process4"/>
    <dgm:cxn modelId="{166C2615-BB4A-4390-A647-5558BFF25CCF}" type="presParOf" srcId="{8957DF05-F96C-4FA6-96AF-224430DC7766}" destId="{500006FA-54E0-4E8D-B190-AD1C6617E8FA}" srcOrd="0" destOrd="0" presId="urn:microsoft.com/office/officeart/2005/8/layout/process4"/>
    <dgm:cxn modelId="{4D709E7A-AEB4-460D-8F43-20B50BD3F0E5}" type="presParOf" srcId="{8957DF05-F96C-4FA6-96AF-224430DC7766}" destId="{9E1EF2D4-ED60-4CDC-811E-C75F81FE39BB}" srcOrd="1" destOrd="0" presId="urn:microsoft.com/office/officeart/2005/8/layout/process4"/>
    <dgm:cxn modelId="{552659DE-13C1-4C64-98B6-F7B92ADF0042}" type="presParOf" srcId="{8957DF05-F96C-4FA6-96AF-224430DC7766}" destId="{8C810AC1-45B6-4F46-BA66-15354AD09155}" srcOrd="2" destOrd="0" presId="urn:microsoft.com/office/officeart/2005/8/layout/process4"/>
    <dgm:cxn modelId="{2FE3DAAE-A28C-4CD5-8423-2625391CB23F}" type="presParOf" srcId="{8957DF05-F96C-4FA6-96AF-224430DC7766}" destId="{E3875B01-0392-4DDC-90DB-768DA639EC8C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8E971F-DF30-4B8A-A00C-887A8DB0C686}" type="doc">
      <dgm:prSet loTypeId="urn:microsoft.com/office/officeart/2005/8/layout/hierarchy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77BA4101-1D9F-4BC9-8001-F4C74CF2D0B8}">
      <dgm:prSet phldrT="[Texto]"/>
      <dgm:spPr/>
      <dgm:t>
        <a:bodyPr/>
        <a:lstStyle/>
        <a:p>
          <a:r>
            <a:rPr lang="es-EC" dirty="0"/>
            <a:t>Zona de libre comercio</a:t>
          </a:r>
        </a:p>
      </dgm:t>
    </dgm:pt>
    <dgm:pt modelId="{3F9EFAD6-68AF-49F6-A614-9033C0C64357}" type="parTrans" cxnId="{1DC4401E-7963-4DB5-9239-9F5ED653AA0B}">
      <dgm:prSet/>
      <dgm:spPr/>
      <dgm:t>
        <a:bodyPr/>
        <a:lstStyle/>
        <a:p>
          <a:endParaRPr lang="es-EC"/>
        </a:p>
      </dgm:t>
    </dgm:pt>
    <dgm:pt modelId="{B87E3584-B9BE-4021-B17C-C939B1A365B8}" type="sibTrans" cxnId="{1DC4401E-7963-4DB5-9239-9F5ED653AA0B}">
      <dgm:prSet/>
      <dgm:spPr/>
      <dgm:t>
        <a:bodyPr/>
        <a:lstStyle/>
        <a:p>
          <a:endParaRPr lang="es-EC"/>
        </a:p>
      </dgm:t>
    </dgm:pt>
    <dgm:pt modelId="{23BD133D-FA53-42A3-A349-A840D5196992}">
      <dgm:prSet phldrT="[Texto]"/>
      <dgm:spPr/>
      <dgm:t>
        <a:bodyPr/>
        <a:lstStyle/>
        <a:p>
          <a:r>
            <a:rPr lang="es-EC" dirty="0"/>
            <a:t>1989  “Comisión de Vecindad e Integración Colombo-ecuatoriana”</a:t>
          </a:r>
        </a:p>
      </dgm:t>
    </dgm:pt>
    <dgm:pt modelId="{0D5130C8-3FAE-42C1-9FBA-63A869A30237}" type="parTrans" cxnId="{A49765BC-D572-4726-92FC-7D0843EB5542}">
      <dgm:prSet/>
      <dgm:spPr/>
      <dgm:t>
        <a:bodyPr/>
        <a:lstStyle/>
        <a:p>
          <a:endParaRPr lang="es-EC"/>
        </a:p>
      </dgm:t>
    </dgm:pt>
    <dgm:pt modelId="{15952D55-6286-4F61-8026-DBE5FDA4384F}" type="sibTrans" cxnId="{A49765BC-D572-4726-92FC-7D0843EB5542}">
      <dgm:prSet/>
      <dgm:spPr/>
      <dgm:t>
        <a:bodyPr/>
        <a:lstStyle/>
        <a:p>
          <a:endParaRPr lang="es-EC"/>
        </a:p>
      </dgm:t>
    </dgm:pt>
    <dgm:pt modelId="{6308051A-7CA9-4126-B717-57E13660F659}">
      <dgm:prSet phldrT="[Texto]"/>
      <dgm:spPr/>
      <dgm:t>
        <a:bodyPr/>
        <a:lstStyle/>
        <a:p>
          <a:r>
            <a:rPr lang="es-EC" dirty="0"/>
            <a:t>Empresas que se desenvuelven en el mercado</a:t>
          </a:r>
        </a:p>
      </dgm:t>
    </dgm:pt>
    <dgm:pt modelId="{2BF0C3F1-28B4-4423-B91F-DFCC44F432CB}" type="parTrans" cxnId="{3524FB7F-9ADC-436A-9B37-F583AE4349B0}">
      <dgm:prSet/>
      <dgm:spPr/>
      <dgm:t>
        <a:bodyPr/>
        <a:lstStyle/>
        <a:p>
          <a:endParaRPr lang="es-EC"/>
        </a:p>
      </dgm:t>
    </dgm:pt>
    <dgm:pt modelId="{442CD29E-43DF-4C78-82B4-9167BD5B445F}" type="sibTrans" cxnId="{3524FB7F-9ADC-436A-9B37-F583AE4349B0}">
      <dgm:prSet/>
      <dgm:spPr/>
      <dgm:t>
        <a:bodyPr/>
        <a:lstStyle/>
        <a:p>
          <a:endParaRPr lang="es-EC"/>
        </a:p>
      </dgm:t>
    </dgm:pt>
    <dgm:pt modelId="{ACC36054-7DB0-4C43-ADAD-025AE17A0AF0}">
      <dgm:prSet phldrT="[Texto]"/>
      <dgm:spPr/>
      <dgm:t>
        <a:bodyPr/>
        <a:lstStyle/>
        <a:p>
          <a:r>
            <a:rPr lang="es-EC" dirty="0"/>
            <a:t>DANEC S.A.</a:t>
          </a:r>
        </a:p>
      </dgm:t>
    </dgm:pt>
    <dgm:pt modelId="{FBB0F03F-5786-4D86-B6BA-BA93AD0C16EC}" type="parTrans" cxnId="{128D49E0-AADC-479E-95C8-CB194DE782E1}">
      <dgm:prSet/>
      <dgm:spPr/>
      <dgm:t>
        <a:bodyPr/>
        <a:lstStyle/>
        <a:p>
          <a:endParaRPr lang="es-EC"/>
        </a:p>
      </dgm:t>
    </dgm:pt>
    <dgm:pt modelId="{520D25BF-A922-4B28-9FD4-227343B268F3}" type="sibTrans" cxnId="{128D49E0-AADC-479E-95C8-CB194DE782E1}">
      <dgm:prSet/>
      <dgm:spPr/>
      <dgm:t>
        <a:bodyPr/>
        <a:lstStyle/>
        <a:p>
          <a:endParaRPr lang="es-EC"/>
        </a:p>
      </dgm:t>
    </dgm:pt>
    <dgm:pt modelId="{EF60A5D8-0048-4376-A135-F95C040DB395}">
      <dgm:prSet phldrT="[Texto]"/>
      <dgm:spPr/>
      <dgm:t>
        <a:bodyPr/>
        <a:lstStyle/>
        <a:p>
          <a:r>
            <a:rPr lang="es-EC" dirty="0"/>
            <a:t>Cámaras de Comercio Binacionales</a:t>
          </a:r>
        </a:p>
      </dgm:t>
    </dgm:pt>
    <dgm:pt modelId="{79A3AFC0-9EFA-4889-8CEC-7A0B02FC19F0}" type="parTrans" cxnId="{83475011-C20C-4E92-87DF-D5A50F153F27}">
      <dgm:prSet/>
      <dgm:spPr/>
      <dgm:t>
        <a:bodyPr/>
        <a:lstStyle/>
        <a:p>
          <a:endParaRPr lang="es-EC"/>
        </a:p>
      </dgm:t>
    </dgm:pt>
    <dgm:pt modelId="{515D987F-6140-4107-9D85-C3DB92630EF0}" type="sibTrans" cxnId="{83475011-C20C-4E92-87DF-D5A50F153F27}">
      <dgm:prSet/>
      <dgm:spPr/>
      <dgm:t>
        <a:bodyPr/>
        <a:lstStyle/>
        <a:p>
          <a:endParaRPr lang="es-EC"/>
        </a:p>
      </dgm:t>
    </dgm:pt>
    <dgm:pt modelId="{0E792C73-CF8C-4530-983F-EB8864840D51}">
      <dgm:prSet phldrT="[Texto]"/>
      <dgm:spPr/>
      <dgm:t>
        <a:bodyPr/>
        <a:lstStyle/>
        <a:p>
          <a:r>
            <a:rPr lang="es-EC" dirty="0"/>
            <a:t>OLEANA S.A.</a:t>
          </a:r>
        </a:p>
      </dgm:t>
    </dgm:pt>
    <dgm:pt modelId="{6BF754D1-9D15-4782-9FBD-65A937779EFA}" type="parTrans" cxnId="{FB5DDD8E-6640-463E-95D0-53800D755926}">
      <dgm:prSet/>
      <dgm:spPr/>
      <dgm:t>
        <a:bodyPr/>
        <a:lstStyle/>
        <a:p>
          <a:endParaRPr lang="es-EC"/>
        </a:p>
      </dgm:t>
    </dgm:pt>
    <dgm:pt modelId="{123332D0-EE71-43C1-86BE-26140EDF0225}" type="sibTrans" cxnId="{FB5DDD8E-6640-463E-95D0-53800D755926}">
      <dgm:prSet/>
      <dgm:spPr/>
      <dgm:t>
        <a:bodyPr/>
        <a:lstStyle/>
        <a:p>
          <a:endParaRPr lang="es-EC"/>
        </a:p>
      </dgm:t>
    </dgm:pt>
    <dgm:pt modelId="{5AEEFCF8-E6B1-4DE8-9F7E-3923AEF15CEB}" type="pres">
      <dgm:prSet presAssocID="{EA8E971F-DF30-4B8A-A00C-887A8DB0C68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723DEE5-C9D5-47F9-B12D-673A9FDF7677}" type="pres">
      <dgm:prSet presAssocID="{77BA4101-1D9F-4BC9-8001-F4C74CF2D0B8}" presName="vertOne" presStyleCnt="0"/>
      <dgm:spPr/>
    </dgm:pt>
    <dgm:pt modelId="{B4B4A71E-4A53-4FF3-938E-9625C6641F9D}" type="pres">
      <dgm:prSet presAssocID="{77BA4101-1D9F-4BC9-8001-F4C74CF2D0B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9FE0889-DF92-4BED-91D3-0C854FDE11D0}" type="pres">
      <dgm:prSet presAssocID="{77BA4101-1D9F-4BC9-8001-F4C74CF2D0B8}" presName="parTransOne" presStyleCnt="0"/>
      <dgm:spPr/>
    </dgm:pt>
    <dgm:pt modelId="{95CBB88E-EFBA-4FC0-8BF7-95F82AC6C31A}" type="pres">
      <dgm:prSet presAssocID="{77BA4101-1D9F-4BC9-8001-F4C74CF2D0B8}" presName="horzOne" presStyleCnt="0"/>
      <dgm:spPr/>
    </dgm:pt>
    <dgm:pt modelId="{44B79C49-8843-49A4-9AE9-C57B04E42498}" type="pres">
      <dgm:prSet presAssocID="{23BD133D-FA53-42A3-A349-A840D5196992}" presName="vertTwo" presStyleCnt="0"/>
      <dgm:spPr/>
    </dgm:pt>
    <dgm:pt modelId="{C7657BB2-612E-43B7-A371-B01B5ED86B07}" type="pres">
      <dgm:prSet presAssocID="{23BD133D-FA53-42A3-A349-A840D519699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E367B05-7B39-467F-8958-5D1A73169819}" type="pres">
      <dgm:prSet presAssocID="{23BD133D-FA53-42A3-A349-A840D5196992}" presName="parTransTwo" presStyleCnt="0"/>
      <dgm:spPr/>
    </dgm:pt>
    <dgm:pt modelId="{2B701BC0-09C6-483F-9562-C3AF633D062B}" type="pres">
      <dgm:prSet presAssocID="{23BD133D-FA53-42A3-A349-A840D5196992}" presName="horzTwo" presStyleCnt="0"/>
      <dgm:spPr/>
    </dgm:pt>
    <dgm:pt modelId="{49C77DC2-071D-4D80-A89A-BC6CDEF7F17C}" type="pres">
      <dgm:prSet presAssocID="{6308051A-7CA9-4126-B717-57E13660F659}" presName="vertThree" presStyleCnt="0"/>
      <dgm:spPr/>
    </dgm:pt>
    <dgm:pt modelId="{25E50E58-8C37-4E0F-8699-A74753A81745}" type="pres">
      <dgm:prSet presAssocID="{6308051A-7CA9-4126-B717-57E13660F65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4588C68-B4FF-4C21-B254-0F20E1DBFE32}" type="pres">
      <dgm:prSet presAssocID="{6308051A-7CA9-4126-B717-57E13660F659}" presName="horzThree" presStyleCnt="0"/>
      <dgm:spPr/>
    </dgm:pt>
    <dgm:pt modelId="{1B785D65-250F-4A6C-9609-5F47B32A4D04}" type="pres">
      <dgm:prSet presAssocID="{442CD29E-43DF-4C78-82B4-9167BD5B445F}" presName="sibSpaceThree" presStyleCnt="0"/>
      <dgm:spPr/>
    </dgm:pt>
    <dgm:pt modelId="{0EBF78F1-7AE3-42DA-B514-5E543C6633DF}" type="pres">
      <dgm:prSet presAssocID="{ACC36054-7DB0-4C43-ADAD-025AE17A0AF0}" presName="vertThree" presStyleCnt="0"/>
      <dgm:spPr/>
    </dgm:pt>
    <dgm:pt modelId="{92FE4DB9-220E-4207-A10E-D1E0D3C334BC}" type="pres">
      <dgm:prSet presAssocID="{ACC36054-7DB0-4C43-ADAD-025AE17A0AF0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90697F1-6DA5-4A70-B22C-7F366C4AB51F}" type="pres">
      <dgm:prSet presAssocID="{ACC36054-7DB0-4C43-ADAD-025AE17A0AF0}" presName="horzThree" presStyleCnt="0"/>
      <dgm:spPr/>
    </dgm:pt>
    <dgm:pt modelId="{67AC4D7F-C671-4B8F-A21A-7FEA06EEDCEC}" type="pres">
      <dgm:prSet presAssocID="{15952D55-6286-4F61-8026-DBE5FDA4384F}" presName="sibSpaceTwo" presStyleCnt="0"/>
      <dgm:spPr/>
    </dgm:pt>
    <dgm:pt modelId="{A0C28CC5-B944-42F7-BF07-6064E87A64C9}" type="pres">
      <dgm:prSet presAssocID="{EF60A5D8-0048-4376-A135-F95C040DB395}" presName="vertTwo" presStyleCnt="0"/>
      <dgm:spPr/>
    </dgm:pt>
    <dgm:pt modelId="{FFFFC4B0-14E1-4896-B498-8A8AE206B7B3}" type="pres">
      <dgm:prSet presAssocID="{EF60A5D8-0048-4376-A135-F95C040DB39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A034597-A63E-4E7A-A2D8-4F8013C69822}" type="pres">
      <dgm:prSet presAssocID="{EF60A5D8-0048-4376-A135-F95C040DB395}" presName="parTransTwo" presStyleCnt="0"/>
      <dgm:spPr/>
    </dgm:pt>
    <dgm:pt modelId="{29E18D2E-F8EA-4A5C-908F-87AD7F962C71}" type="pres">
      <dgm:prSet presAssocID="{EF60A5D8-0048-4376-A135-F95C040DB395}" presName="horzTwo" presStyleCnt="0"/>
      <dgm:spPr/>
    </dgm:pt>
    <dgm:pt modelId="{FD3E5E09-DB3D-461C-ACB4-D39C64D7D708}" type="pres">
      <dgm:prSet presAssocID="{0E792C73-CF8C-4530-983F-EB8864840D51}" presName="vertThree" presStyleCnt="0"/>
      <dgm:spPr/>
    </dgm:pt>
    <dgm:pt modelId="{D438416B-03C9-4054-AB87-91B57285D6B2}" type="pres">
      <dgm:prSet presAssocID="{0E792C73-CF8C-4530-983F-EB8864840D5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A8291EF-C802-4B92-873D-904944E9F32E}" type="pres">
      <dgm:prSet presAssocID="{0E792C73-CF8C-4530-983F-EB8864840D51}" presName="horzThree" presStyleCnt="0"/>
      <dgm:spPr/>
    </dgm:pt>
  </dgm:ptLst>
  <dgm:cxnLst>
    <dgm:cxn modelId="{DDA0FD02-BE05-448A-B0BF-62181A1440FD}" type="presOf" srcId="{0E792C73-CF8C-4530-983F-EB8864840D51}" destId="{D438416B-03C9-4054-AB87-91B57285D6B2}" srcOrd="0" destOrd="0" presId="urn:microsoft.com/office/officeart/2005/8/layout/hierarchy4"/>
    <dgm:cxn modelId="{A49765BC-D572-4726-92FC-7D0843EB5542}" srcId="{77BA4101-1D9F-4BC9-8001-F4C74CF2D0B8}" destId="{23BD133D-FA53-42A3-A349-A840D5196992}" srcOrd="0" destOrd="0" parTransId="{0D5130C8-3FAE-42C1-9FBA-63A869A30237}" sibTransId="{15952D55-6286-4F61-8026-DBE5FDA4384F}"/>
    <dgm:cxn modelId="{9E25B8A2-FE3B-475F-9B06-3811D16BA85E}" type="presOf" srcId="{6308051A-7CA9-4126-B717-57E13660F659}" destId="{25E50E58-8C37-4E0F-8699-A74753A81745}" srcOrd="0" destOrd="0" presId="urn:microsoft.com/office/officeart/2005/8/layout/hierarchy4"/>
    <dgm:cxn modelId="{66D9244B-D33C-41A0-9B63-65E9FE884DAF}" type="presOf" srcId="{23BD133D-FA53-42A3-A349-A840D5196992}" destId="{C7657BB2-612E-43B7-A371-B01B5ED86B07}" srcOrd="0" destOrd="0" presId="urn:microsoft.com/office/officeart/2005/8/layout/hierarchy4"/>
    <dgm:cxn modelId="{1DC4401E-7963-4DB5-9239-9F5ED653AA0B}" srcId="{EA8E971F-DF30-4B8A-A00C-887A8DB0C686}" destId="{77BA4101-1D9F-4BC9-8001-F4C74CF2D0B8}" srcOrd="0" destOrd="0" parTransId="{3F9EFAD6-68AF-49F6-A614-9033C0C64357}" sibTransId="{B87E3584-B9BE-4021-B17C-C939B1A365B8}"/>
    <dgm:cxn modelId="{128D49E0-AADC-479E-95C8-CB194DE782E1}" srcId="{23BD133D-FA53-42A3-A349-A840D5196992}" destId="{ACC36054-7DB0-4C43-ADAD-025AE17A0AF0}" srcOrd="1" destOrd="0" parTransId="{FBB0F03F-5786-4D86-B6BA-BA93AD0C16EC}" sibTransId="{520D25BF-A922-4B28-9FD4-227343B268F3}"/>
    <dgm:cxn modelId="{BE97C301-3708-4505-A89C-9E95B61F7923}" type="presOf" srcId="{ACC36054-7DB0-4C43-ADAD-025AE17A0AF0}" destId="{92FE4DB9-220E-4207-A10E-D1E0D3C334BC}" srcOrd="0" destOrd="0" presId="urn:microsoft.com/office/officeart/2005/8/layout/hierarchy4"/>
    <dgm:cxn modelId="{8C375FDC-19DD-40C1-8180-F05C9E78A43F}" type="presOf" srcId="{77BA4101-1D9F-4BC9-8001-F4C74CF2D0B8}" destId="{B4B4A71E-4A53-4FF3-938E-9625C6641F9D}" srcOrd="0" destOrd="0" presId="urn:microsoft.com/office/officeart/2005/8/layout/hierarchy4"/>
    <dgm:cxn modelId="{3524FB7F-9ADC-436A-9B37-F583AE4349B0}" srcId="{23BD133D-FA53-42A3-A349-A840D5196992}" destId="{6308051A-7CA9-4126-B717-57E13660F659}" srcOrd="0" destOrd="0" parTransId="{2BF0C3F1-28B4-4423-B91F-DFCC44F432CB}" sibTransId="{442CD29E-43DF-4C78-82B4-9167BD5B445F}"/>
    <dgm:cxn modelId="{D4849FE9-8FAB-43EB-8096-D6808F6F682C}" type="presOf" srcId="{EF60A5D8-0048-4376-A135-F95C040DB395}" destId="{FFFFC4B0-14E1-4896-B498-8A8AE206B7B3}" srcOrd="0" destOrd="0" presId="urn:microsoft.com/office/officeart/2005/8/layout/hierarchy4"/>
    <dgm:cxn modelId="{8C437AE8-70BB-4144-87B5-223D8732ED6F}" type="presOf" srcId="{EA8E971F-DF30-4B8A-A00C-887A8DB0C686}" destId="{5AEEFCF8-E6B1-4DE8-9F7E-3923AEF15CEB}" srcOrd="0" destOrd="0" presId="urn:microsoft.com/office/officeart/2005/8/layout/hierarchy4"/>
    <dgm:cxn modelId="{83475011-C20C-4E92-87DF-D5A50F153F27}" srcId="{77BA4101-1D9F-4BC9-8001-F4C74CF2D0B8}" destId="{EF60A5D8-0048-4376-A135-F95C040DB395}" srcOrd="1" destOrd="0" parTransId="{79A3AFC0-9EFA-4889-8CEC-7A0B02FC19F0}" sibTransId="{515D987F-6140-4107-9D85-C3DB92630EF0}"/>
    <dgm:cxn modelId="{FB5DDD8E-6640-463E-95D0-53800D755926}" srcId="{EF60A5D8-0048-4376-A135-F95C040DB395}" destId="{0E792C73-CF8C-4530-983F-EB8864840D51}" srcOrd="0" destOrd="0" parTransId="{6BF754D1-9D15-4782-9FBD-65A937779EFA}" sibTransId="{123332D0-EE71-43C1-86BE-26140EDF0225}"/>
    <dgm:cxn modelId="{B9DBB392-E759-46CE-8CB8-6A8766574CB2}" type="presParOf" srcId="{5AEEFCF8-E6B1-4DE8-9F7E-3923AEF15CEB}" destId="{F723DEE5-C9D5-47F9-B12D-673A9FDF7677}" srcOrd="0" destOrd="0" presId="urn:microsoft.com/office/officeart/2005/8/layout/hierarchy4"/>
    <dgm:cxn modelId="{9DE6BC91-C374-4B0B-8853-C34D8F742338}" type="presParOf" srcId="{F723DEE5-C9D5-47F9-B12D-673A9FDF7677}" destId="{B4B4A71E-4A53-4FF3-938E-9625C6641F9D}" srcOrd="0" destOrd="0" presId="urn:microsoft.com/office/officeart/2005/8/layout/hierarchy4"/>
    <dgm:cxn modelId="{C95BAB8E-9C7B-47D9-9679-6E130D088F0F}" type="presParOf" srcId="{F723DEE5-C9D5-47F9-B12D-673A9FDF7677}" destId="{19FE0889-DF92-4BED-91D3-0C854FDE11D0}" srcOrd="1" destOrd="0" presId="urn:microsoft.com/office/officeart/2005/8/layout/hierarchy4"/>
    <dgm:cxn modelId="{D6420BCA-0E0F-4B23-BD9F-9CFCE3A82E59}" type="presParOf" srcId="{F723DEE5-C9D5-47F9-B12D-673A9FDF7677}" destId="{95CBB88E-EFBA-4FC0-8BF7-95F82AC6C31A}" srcOrd="2" destOrd="0" presId="urn:microsoft.com/office/officeart/2005/8/layout/hierarchy4"/>
    <dgm:cxn modelId="{801F6861-4D89-4B90-B8C1-F0BE79B57ABC}" type="presParOf" srcId="{95CBB88E-EFBA-4FC0-8BF7-95F82AC6C31A}" destId="{44B79C49-8843-49A4-9AE9-C57B04E42498}" srcOrd="0" destOrd="0" presId="urn:microsoft.com/office/officeart/2005/8/layout/hierarchy4"/>
    <dgm:cxn modelId="{67DDE336-6320-44D5-8330-BB3EC46D2F5A}" type="presParOf" srcId="{44B79C49-8843-49A4-9AE9-C57B04E42498}" destId="{C7657BB2-612E-43B7-A371-B01B5ED86B07}" srcOrd="0" destOrd="0" presId="urn:microsoft.com/office/officeart/2005/8/layout/hierarchy4"/>
    <dgm:cxn modelId="{6D1429CA-5D5E-46B5-AEBA-2532774BF9DE}" type="presParOf" srcId="{44B79C49-8843-49A4-9AE9-C57B04E42498}" destId="{4E367B05-7B39-467F-8958-5D1A73169819}" srcOrd="1" destOrd="0" presId="urn:microsoft.com/office/officeart/2005/8/layout/hierarchy4"/>
    <dgm:cxn modelId="{746122B9-6831-4A56-960D-6FEA37F1C8D1}" type="presParOf" srcId="{44B79C49-8843-49A4-9AE9-C57B04E42498}" destId="{2B701BC0-09C6-483F-9562-C3AF633D062B}" srcOrd="2" destOrd="0" presId="urn:microsoft.com/office/officeart/2005/8/layout/hierarchy4"/>
    <dgm:cxn modelId="{DEDE96C1-3EE1-49CD-AAE3-D19245591836}" type="presParOf" srcId="{2B701BC0-09C6-483F-9562-C3AF633D062B}" destId="{49C77DC2-071D-4D80-A89A-BC6CDEF7F17C}" srcOrd="0" destOrd="0" presId="urn:microsoft.com/office/officeart/2005/8/layout/hierarchy4"/>
    <dgm:cxn modelId="{7189B98F-6B4D-45B4-BE7F-A1CABC2306D1}" type="presParOf" srcId="{49C77DC2-071D-4D80-A89A-BC6CDEF7F17C}" destId="{25E50E58-8C37-4E0F-8699-A74753A81745}" srcOrd="0" destOrd="0" presId="urn:microsoft.com/office/officeart/2005/8/layout/hierarchy4"/>
    <dgm:cxn modelId="{630DB894-DDE7-4DAC-BEA4-AD013514B2B3}" type="presParOf" srcId="{49C77DC2-071D-4D80-A89A-BC6CDEF7F17C}" destId="{44588C68-B4FF-4C21-B254-0F20E1DBFE32}" srcOrd="1" destOrd="0" presId="urn:microsoft.com/office/officeart/2005/8/layout/hierarchy4"/>
    <dgm:cxn modelId="{E6CD02D0-556D-4FDD-BD66-4C0CF9A95A69}" type="presParOf" srcId="{2B701BC0-09C6-483F-9562-C3AF633D062B}" destId="{1B785D65-250F-4A6C-9609-5F47B32A4D04}" srcOrd="1" destOrd="0" presId="urn:microsoft.com/office/officeart/2005/8/layout/hierarchy4"/>
    <dgm:cxn modelId="{67724732-F589-49BA-8D0B-50AEFAE0DD6E}" type="presParOf" srcId="{2B701BC0-09C6-483F-9562-C3AF633D062B}" destId="{0EBF78F1-7AE3-42DA-B514-5E543C6633DF}" srcOrd="2" destOrd="0" presId="urn:microsoft.com/office/officeart/2005/8/layout/hierarchy4"/>
    <dgm:cxn modelId="{47DD798D-78F5-4E2D-BA5B-5FD58BD1CDB5}" type="presParOf" srcId="{0EBF78F1-7AE3-42DA-B514-5E543C6633DF}" destId="{92FE4DB9-220E-4207-A10E-D1E0D3C334BC}" srcOrd="0" destOrd="0" presId="urn:microsoft.com/office/officeart/2005/8/layout/hierarchy4"/>
    <dgm:cxn modelId="{5AC53F1A-B5DE-4D9F-A2A8-D658F4067F9A}" type="presParOf" srcId="{0EBF78F1-7AE3-42DA-B514-5E543C6633DF}" destId="{A90697F1-6DA5-4A70-B22C-7F366C4AB51F}" srcOrd="1" destOrd="0" presId="urn:microsoft.com/office/officeart/2005/8/layout/hierarchy4"/>
    <dgm:cxn modelId="{59A6306E-55FF-41C6-994A-0DE521AD9DC2}" type="presParOf" srcId="{95CBB88E-EFBA-4FC0-8BF7-95F82AC6C31A}" destId="{67AC4D7F-C671-4B8F-A21A-7FEA06EEDCEC}" srcOrd="1" destOrd="0" presId="urn:microsoft.com/office/officeart/2005/8/layout/hierarchy4"/>
    <dgm:cxn modelId="{2A501252-31F8-4FD6-9B93-27CDFA486E4D}" type="presParOf" srcId="{95CBB88E-EFBA-4FC0-8BF7-95F82AC6C31A}" destId="{A0C28CC5-B944-42F7-BF07-6064E87A64C9}" srcOrd="2" destOrd="0" presId="urn:microsoft.com/office/officeart/2005/8/layout/hierarchy4"/>
    <dgm:cxn modelId="{2B2FB6F6-5E9D-4012-9C25-36D7C4946613}" type="presParOf" srcId="{A0C28CC5-B944-42F7-BF07-6064E87A64C9}" destId="{FFFFC4B0-14E1-4896-B498-8A8AE206B7B3}" srcOrd="0" destOrd="0" presId="urn:microsoft.com/office/officeart/2005/8/layout/hierarchy4"/>
    <dgm:cxn modelId="{65CBC05E-617F-4F99-B428-32EA4985BF75}" type="presParOf" srcId="{A0C28CC5-B944-42F7-BF07-6064E87A64C9}" destId="{FA034597-A63E-4E7A-A2D8-4F8013C69822}" srcOrd="1" destOrd="0" presId="urn:microsoft.com/office/officeart/2005/8/layout/hierarchy4"/>
    <dgm:cxn modelId="{CEF80E46-A30D-4091-BA5D-378C14B83BE7}" type="presParOf" srcId="{A0C28CC5-B944-42F7-BF07-6064E87A64C9}" destId="{29E18D2E-F8EA-4A5C-908F-87AD7F962C71}" srcOrd="2" destOrd="0" presId="urn:microsoft.com/office/officeart/2005/8/layout/hierarchy4"/>
    <dgm:cxn modelId="{98FAB942-BD4E-412D-B1D3-DF6E9D8382D9}" type="presParOf" srcId="{29E18D2E-F8EA-4A5C-908F-87AD7F962C71}" destId="{FD3E5E09-DB3D-461C-ACB4-D39C64D7D708}" srcOrd="0" destOrd="0" presId="urn:microsoft.com/office/officeart/2005/8/layout/hierarchy4"/>
    <dgm:cxn modelId="{2CA82265-E180-432F-B10E-170495C40C2A}" type="presParOf" srcId="{FD3E5E09-DB3D-461C-ACB4-D39C64D7D708}" destId="{D438416B-03C9-4054-AB87-91B57285D6B2}" srcOrd="0" destOrd="0" presId="urn:microsoft.com/office/officeart/2005/8/layout/hierarchy4"/>
    <dgm:cxn modelId="{429B3091-69E9-43FE-A39F-0DB799D69CAC}" type="presParOf" srcId="{FD3E5E09-DB3D-461C-ACB4-D39C64D7D708}" destId="{1A8291EF-C802-4B92-873D-904944E9F32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AF5001-515C-45EA-8B5C-0296FF7804A9}" type="doc">
      <dgm:prSet loTypeId="urn:microsoft.com/office/officeart/2008/layout/VerticalAccentList" loCatId="list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F7F772B8-1E30-47E3-992E-7BE4B692A51A}">
      <dgm:prSet phldrT="[Texto]"/>
      <dgm:spPr/>
      <dgm:t>
        <a:bodyPr/>
        <a:lstStyle/>
        <a:p>
          <a:r>
            <a:rPr lang="es-EC" dirty="0"/>
            <a:t>Primera empresa</a:t>
          </a:r>
          <a:endParaRPr lang="en-US" dirty="0"/>
        </a:p>
      </dgm:t>
    </dgm:pt>
    <dgm:pt modelId="{2FED6AC9-4F44-4E39-879B-B2663428A4BE}" type="parTrans" cxnId="{12591AC8-ABDD-476D-95C0-B197085EB3CB}">
      <dgm:prSet/>
      <dgm:spPr/>
      <dgm:t>
        <a:bodyPr/>
        <a:lstStyle/>
        <a:p>
          <a:endParaRPr lang="en-US"/>
        </a:p>
      </dgm:t>
    </dgm:pt>
    <dgm:pt modelId="{097BBCE3-BDA9-445F-8B7B-D938DF727BD5}" type="sibTrans" cxnId="{12591AC8-ABDD-476D-95C0-B197085EB3CB}">
      <dgm:prSet/>
      <dgm:spPr/>
      <dgm:t>
        <a:bodyPr/>
        <a:lstStyle/>
        <a:p>
          <a:endParaRPr lang="en-US"/>
        </a:p>
      </dgm:t>
    </dgm:pt>
    <dgm:pt modelId="{9CA38E09-01C2-4916-A51F-4CE31F1FC536}">
      <dgm:prSet phldrT="[Texto]"/>
      <dgm:spPr/>
      <dgm:t>
        <a:bodyPr/>
        <a:lstStyle/>
        <a:p>
          <a:r>
            <a:rPr lang="es-EC" dirty="0"/>
            <a:t>Fraccionó palma africana para producir aceites, mantecas, margarinas y jabones</a:t>
          </a:r>
          <a:endParaRPr lang="en-US" dirty="0"/>
        </a:p>
      </dgm:t>
    </dgm:pt>
    <dgm:pt modelId="{BA6D7524-097E-43F2-A216-925D1E8F295F}" type="parTrans" cxnId="{B593DA62-E59C-4CAA-A66B-443A30563B86}">
      <dgm:prSet/>
      <dgm:spPr/>
      <dgm:t>
        <a:bodyPr/>
        <a:lstStyle/>
        <a:p>
          <a:endParaRPr lang="en-US"/>
        </a:p>
      </dgm:t>
    </dgm:pt>
    <dgm:pt modelId="{25866AF5-ABB2-440A-978D-3E571C735E3D}" type="sibTrans" cxnId="{B593DA62-E59C-4CAA-A66B-443A30563B86}">
      <dgm:prSet/>
      <dgm:spPr/>
      <dgm:t>
        <a:bodyPr/>
        <a:lstStyle/>
        <a:p>
          <a:endParaRPr lang="en-US"/>
        </a:p>
      </dgm:t>
    </dgm:pt>
    <dgm:pt modelId="{5EDD66BA-D9F4-4F3B-A125-6BEFB3143C95}">
      <dgm:prSet phldrT="[Texto]"/>
      <dgm:spPr/>
      <dgm:t>
        <a:bodyPr/>
        <a:lstStyle/>
        <a:p>
          <a:r>
            <a:rPr lang="es-EC" dirty="0"/>
            <a:t>Certificación internacional </a:t>
          </a:r>
          <a:endParaRPr lang="en-US" dirty="0"/>
        </a:p>
      </dgm:t>
    </dgm:pt>
    <dgm:pt modelId="{3273ECD8-44B2-4F43-967C-817663DE64A1}" type="parTrans" cxnId="{16F1A09A-B8EA-433B-B613-C97B639802A2}">
      <dgm:prSet/>
      <dgm:spPr/>
      <dgm:t>
        <a:bodyPr/>
        <a:lstStyle/>
        <a:p>
          <a:endParaRPr lang="en-US"/>
        </a:p>
      </dgm:t>
    </dgm:pt>
    <dgm:pt modelId="{C3FCAF6B-3619-460D-A942-C3905E18A87D}" type="sibTrans" cxnId="{16F1A09A-B8EA-433B-B613-C97B639802A2}">
      <dgm:prSet/>
      <dgm:spPr/>
      <dgm:t>
        <a:bodyPr/>
        <a:lstStyle/>
        <a:p>
          <a:endParaRPr lang="en-US"/>
        </a:p>
      </dgm:t>
    </dgm:pt>
    <dgm:pt modelId="{B2F77BDA-CD8D-4BDA-BF72-E8D8621A79BB}">
      <dgm:prSet phldrT="[Texto]"/>
      <dgm:spPr/>
      <dgm:t>
        <a:bodyPr/>
        <a:lstStyle/>
        <a:p>
          <a:r>
            <a:rPr lang="es-EC" dirty="0"/>
            <a:t>ISO 9001</a:t>
          </a:r>
          <a:endParaRPr lang="en-US" dirty="0"/>
        </a:p>
      </dgm:t>
    </dgm:pt>
    <dgm:pt modelId="{3D075D9A-776F-4F05-AB4E-800419356EF6}" type="parTrans" cxnId="{8BA43947-CF30-4486-9AD8-B2F4364B3E56}">
      <dgm:prSet/>
      <dgm:spPr/>
      <dgm:t>
        <a:bodyPr/>
        <a:lstStyle/>
        <a:p>
          <a:endParaRPr lang="en-US"/>
        </a:p>
      </dgm:t>
    </dgm:pt>
    <dgm:pt modelId="{C2B0E585-9660-44DA-9507-E6E5F6B25C44}" type="sibTrans" cxnId="{8BA43947-CF30-4486-9AD8-B2F4364B3E56}">
      <dgm:prSet/>
      <dgm:spPr/>
      <dgm:t>
        <a:bodyPr/>
        <a:lstStyle/>
        <a:p>
          <a:endParaRPr lang="en-US"/>
        </a:p>
      </dgm:t>
    </dgm:pt>
    <dgm:pt modelId="{C1503CD6-3C98-4810-9BED-36D952E7BC32}">
      <dgm:prSet phldrT="[Texto]"/>
      <dgm:spPr/>
      <dgm:t>
        <a:bodyPr/>
        <a:lstStyle/>
        <a:p>
          <a:r>
            <a:rPr lang="es-EC" dirty="0"/>
            <a:t>Objetivo </a:t>
          </a:r>
          <a:endParaRPr lang="en-US" dirty="0"/>
        </a:p>
      </dgm:t>
    </dgm:pt>
    <dgm:pt modelId="{17C7358D-5CB5-4F26-81DC-346977F34FA1}" type="parTrans" cxnId="{4F1EEA2E-CDEA-4BDE-91C5-8FFA96ED13EF}">
      <dgm:prSet/>
      <dgm:spPr/>
      <dgm:t>
        <a:bodyPr/>
        <a:lstStyle/>
        <a:p>
          <a:endParaRPr lang="en-US"/>
        </a:p>
      </dgm:t>
    </dgm:pt>
    <dgm:pt modelId="{68041FB7-21CB-49BE-9A36-0290EB4BD308}" type="sibTrans" cxnId="{4F1EEA2E-CDEA-4BDE-91C5-8FFA96ED13EF}">
      <dgm:prSet/>
      <dgm:spPr/>
      <dgm:t>
        <a:bodyPr/>
        <a:lstStyle/>
        <a:p>
          <a:endParaRPr lang="en-US"/>
        </a:p>
      </dgm:t>
    </dgm:pt>
    <dgm:pt modelId="{1CF2A5EA-9D70-4BC9-8EB5-6A0DC6BE62C7}">
      <dgm:prSet phldrT="[Texto]"/>
      <dgm:spPr/>
      <dgm:t>
        <a:bodyPr/>
        <a:lstStyle/>
        <a:p>
          <a:r>
            <a:rPr lang="es-EC" dirty="0"/>
            <a:t>Suministradores de valor </a:t>
          </a:r>
          <a:endParaRPr lang="en-US" dirty="0"/>
        </a:p>
      </dgm:t>
    </dgm:pt>
    <dgm:pt modelId="{A019974A-94F7-4167-89DD-CAA7CDF746E1}" type="parTrans" cxnId="{0AD43A5F-7AD2-4067-916B-BDCCE2BA8583}">
      <dgm:prSet/>
      <dgm:spPr/>
      <dgm:t>
        <a:bodyPr/>
        <a:lstStyle/>
        <a:p>
          <a:endParaRPr lang="en-US"/>
        </a:p>
      </dgm:t>
    </dgm:pt>
    <dgm:pt modelId="{AF68705F-31C9-4044-96CC-CE30B428B092}" type="sibTrans" cxnId="{0AD43A5F-7AD2-4067-916B-BDCCE2BA8583}">
      <dgm:prSet/>
      <dgm:spPr/>
      <dgm:t>
        <a:bodyPr/>
        <a:lstStyle/>
        <a:p>
          <a:endParaRPr lang="en-US"/>
        </a:p>
      </dgm:t>
    </dgm:pt>
    <dgm:pt modelId="{E3931DDC-9831-45BE-8C96-0640AF6AF880}" type="pres">
      <dgm:prSet presAssocID="{4EAF5001-515C-45EA-8B5C-0296FF7804A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D41CBFFB-65CC-42C6-B6C2-B74FFB4C1C8C}" type="pres">
      <dgm:prSet presAssocID="{F7F772B8-1E30-47E3-992E-7BE4B692A51A}" presName="parenttextcomposite" presStyleCnt="0"/>
      <dgm:spPr/>
    </dgm:pt>
    <dgm:pt modelId="{23C6D1FC-27F5-4253-8049-CF3533CB76CB}" type="pres">
      <dgm:prSet presAssocID="{F7F772B8-1E30-47E3-992E-7BE4B692A51A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C32B1F-AC5F-4AD2-B53E-1C5EEC654D2D}" type="pres">
      <dgm:prSet presAssocID="{F7F772B8-1E30-47E3-992E-7BE4B692A51A}" presName="composite" presStyleCnt="0"/>
      <dgm:spPr/>
    </dgm:pt>
    <dgm:pt modelId="{B9FF58E2-4C5B-4610-9CDA-3759059EA01C}" type="pres">
      <dgm:prSet presAssocID="{F7F772B8-1E30-47E3-992E-7BE4B692A51A}" presName="chevron1" presStyleLbl="alignNode1" presStyleIdx="0" presStyleCnt="21"/>
      <dgm:spPr/>
    </dgm:pt>
    <dgm:pt modelId="{1F07B00B-DDC0-4F2D-ABCC-85831461D488}" type="pres">
      <dgm:prSet presAssocID="{F7F772B8-1E30-47E3-992E-7BE4B692A51A}" presName="chevron2" presStyleLbl="alignNode1" presStyleIdx="1" presStyleCnt="21"/>
      <dgm:spPr/>
    </dgm:pt>
    <dgm:pt modelId="{0065A845-1B1F-47C7-BF30-1B7FC1C97DC2}" type="pres">
      <dgm:prSet presAssocID="{F7F772B8-1E30-47E3-992E-7BE4B692A51A}" presName="chevron3" presStyleLbl="alignNode1" presStyleIdx="2" presStyleCnt="21"/>
      <dgm:spPr/>
    </dgm:pt>
    <dgm:pt modelId="{51421514-00FC-47F2-8310-634E6370AED3}" type="pres">
      <dgm:prSet presAssocID="{F7F772B8-1E30-47E3-992E-7BE4B692A51A}" presName="chevron4" presStyleLbl="alignNode1" presStyleIdx="3" presStyleCnt="21"/>
      <dgm:spPr/>
    </dgm:pt>
    <dgm:pt modelId="{58A5A527-83FD-4183-943A-2DA2D2C6E3CF}" type="pres">
      <dgm:prSet presAssocID="{F7F772B8-1E30-47E3-992E-7BE4B692A51A}" presName="chevron5" presStyleLbl="alignNode1" presStyleIdx="4" presStyleCnt="21"/>
      <dgm:spPr/>
    </dgm:pt>
    <dgm:pt modelId="{91FADDD3-600C-4069-8749-2D1B4C18DFC3}" type="pres">
      <dgm:prSet presAssocID="{F7F772B8-1E30-47E3-992E-7BE4B692A51A}" presName="chevron6" presStyleLbl="alignNode1" presStyleIdx="5" presStyleCnt="21"/>
      <dgm:spPr/>
    </dgm:pt>
    <dgm:pt modelId="{C0839BB9-7241-46CC-ADA0-DC40824F7FD5}" type="pres">
      <dgm:prSet presAssocID="{F7F772B8-1E30-47E3-992E-7BE4B692A51A}" presName="chevron7" presStyleLbl="alignNode1" presStyleIdx="6" presStyleCnt="21"/>
      <dgm:spPr/>
    </dgm:pt>
    <dgm:pt modelId="{F5DFB6D5-80A1-4DEB-B236-459EB6C4E4BD}" type="pres">
      <dgm:prSet presAssocID="{F7F772B8-1E30-47E3-992E-7BE4B692A51A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2DFC70-E8F6-478B-B87E-B682E5E3199B}" type="pres">
      <dgm:prSet presAssocID="{097BBCE3-BDA9-445F-8B7B-D938DF727BD5}" presName="sibTrans" presStyleCnt="0"/>
      <dgm:spPr/>
    </dgm:pt>
    <dgm:pt modelId="{79E6DF5E-C7CD-4A67-88E0-7CA4BFD8DCAB}" type="pres">
      <dgm:prSet presAssocID="{5EDD66BA-D9F4-4F3B-A125-6BEFB3143C95}" presName="parenttextcomposite" presStyleCnt="0"/>
      <dgm:spPr/>
    </dgm:pt>
    <dgm:pt modelId="{0E3AAD67-4B4B-437D-8E33-B7A41F94525A}" type="pres">
      <dgm:prSet presAssocID="{5EDD66BA-D9F4-4F3B-A125-6BEFB3143C95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026856-140F-4757-BBA3-8B778FA72B82}" type="pres">
      <dgm:prSet presAssocID="{5EDD66BA-D9F4-4F3B-A125-6BEFB3143C95}" presName="composite" presStyleCnt="0"/>
      <dgm:spPr/>
    </dgm:pt>
    <dgm:pt modelId="{BA74F492-4FE2-4139-8B32-FB00A0159900}" type="pres">
      <dgm:prSet presAssocID="{5EDD66BA-D9F4-4F3B-A125-6BEFB3143C95}" presName="chevron1" presStyleLbl="alignNode1" presStyleIdx="7" presStyleCnt="21"/>
      <dgm:spPr/>
    </dgm:pt>
    <dgm:pt modelId="{A32B540E-EBD7-4444-81E4-1F2410C3D898}" type="pres">
      <dgm:prSet presAssocID="{5EDD66BA-D9F4-4F3B-A125-6BEFB3143C95}" presName="chevron2" presStyleLbl="alignNode1" presStyleIdx="8" presStyleCnt="21"/>
      <dgm:spPr/>
    </dgm:pt>
    <dgm:pt modelId="{491813D4-035F-4D8C-95D1-7C8B4876E7AB}" type="pres">
      <dgm:prSet presAssocID="{5EDD66BA-D9F4-4F3B-A125-6BEFB3143C95}" presName="chevron3" presStyleLbl="alignNode1" presStyleIdx="9" presStyleCnt="21"/>
      <dgm:spPr/>
    </dgm:pt>
    <dgm:pt modelId="{25A76020-FEFA-46E7-9E6D-C9E103DC5191}" type="pres">
      <dgm:prSet presAssocID="{5EDD66BA-D9F4-4F3B-A125-6BEFB3143C95}" presName="chevron4" presStyleLbl="alignNode1" presStyleIdx="10" presStyleCnt="21"/>
      <dgm:spPr/>
    </dgm:pt>
    <dgm:pt modelId="{13D2880C-A38B-4F16-9FC8-98D164BFBFFD}" type="pres">
      <dgm:prSet presAssocID="{5EDD66BA-D9F4-4F3B-A125-6BEFB3143C95}" presName="chevron5" presStyleLbl="alignNode1" presStyleIdx="11" presStyleCnt="21"/>
      <dgm:spPr/>
    </dgm:pt>
    <dgm:pt modelId="{402927BC-9E68-4FB5-B590-C3CACB4EFF68}" type="pres">
      <dgm:prSet presAssocID="{5EDD66BA-D9F4-4F3B-A125-6BEFB3143C95}" presName="chevron6" presStyleLbl="alignNode1" presStyleIdx="12" presStyleCnt="21"/>
      <dgm:spPr/>
    </dgm:pt>
    <dgm:pt modelId="{D85E426F-81FE-47BB-8185-47D1936C1F19}" type="pres">
      <dgm:prSet presAssocID="{5EDD66BA-D9F4-4F3B-A125-6BEFB3143C95}" presName="chevron7" presStyleLbl="alignNode1" presStyleIdx="13" presStyleCnt="21"/>
      <dgm:spPr/>
    </dgm:pt>
    <dgm:pt modelId="{D7F1ADE8-1E2E-475A-AD92-8564D6FAA8BD}" type="pres">
      <dgm:prSet presAssocID="{5EDD66BA-D9F4-4F3B-A125-6BEFB3143C9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B48668-BC46-4248-BE9C-D850B098847A}" type="pres">
      <dgm:prSet presAssocID="{C3FCAF6B-3619-460D-A942-C3905E18A87D}" presName="sibTrans" presStyleCnt="0"/>
      <dgm:spPr/>
    </dgm:pt>
    <dgm:pt modelId="{73BB2D69-2F34-4F90-9A62-3380EE395208}" type="pres">
      <dgm:prSet presAssocID="{C1503CD6-3C98-4810-9BED-36D952E7BC32}" presName="parenttextcomposite" presStyleCnt="0"/>
      <dgm:spPr/>
    </dgm:pt>
    <dgm:pt modelId="{E63C3CA6-F9D9-4917-9747-DDAC446FDD65}" type="pres">
      <dgm:prSet presAssocID="{C1503CD6-3C98-4810-9BED-36D952E7BC3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134D80-5C5C-45BC-9197-824C706BCB53}" type="pres">
      <dgm:prSet presAssocID="{C1503CD6-3C98-4810-9BED-36D952E7BC32}" presName="composite" presStyleCnt="0"/>
      <dgm:spPr/>
    </dgm:pt>
    <dgm:pt modelId="{FA235654-CFEF-4AA3-865D-6471D6FA9882}" type="pres">
      <dgm:prSet presAssocID="{C1503CD6-3C98-4810-9BED-36D952E7BC32}" presName="chevron1" presStyleLbl="alignNode1" presStyleIdx="14" presStyleCnt="21"/>
      <dgm:spPr/>
    </dgm:pt>
    <dgm:pt modelId="{C21CE499-BF60-4F55-B75E-D4CD4D949128}" type="pres">
      <dgm:prSet presAssocID="{C1503CD6-3C98-4810-9BED-36D952E7BC32}" presName="chevron2" presStyleLbl="alignNode1" presStyleIdx="15" presStyleCnt="21"/>
      <dgm:spPr/>
    </dgm:pt>
    <dgm:pt modelId="{CB757BBA-3376-414C-A0B6-ADDEAB19B5C2}" type="pres">
      <dgm:prSet presAssocID="{C1503CD6-3C98-4810-9BED-36D952E7BC32}" presName="chevron3" presStyleLbl="alignNode1" presStyleIdx="16" presStyleCnt="21"/>
      <dgm:spPr/>
    </dgm:pt>
    <dgm:pt modelId="{4041C818-6B1B-435F-8BCE-969403555C7F}" type="pres">
      <dgm:prSet presAssocID="{C1503CD6-3C98-4810-9BED-36D952E7BC32}" presName="chevron4" presStyleLbl="alignNode1" presStyleIdx="17" presStyleCnt="21"/>
      <dgm:spPr/>
    </dgm:pt>
    <dgm:pt modelId="{161D7B1D-BAE5-4CE1-AF81-E2645CEDE74B}" type="pres">
      <dgm:prSet presAssocID="{C1503CD6-3C98-4810-9BED-36D952E7BC32}" presName="chevron5" presStyleLbl="alignNode1" presStyleIdx="18" presStyleCnt="21"/>
      <dgm:spPr/>
    </dgm:pt>
    <dgm:pt modelId="{69E9FEB4-389D-46F8-8161-8A8AE50E6312}" type="pres">
      <dgm:prSet presAssocID="{C1503CD6-3C98-4810-9BED-36D952E7BC32}" presName="chevron6" presStyleLbl="alignNode1" presStyleIdx="19" presStyleCnt="21"/>
      <dgm:spPr/>
    </dgm:pt>
    <dgm:pt modelId="{72F4AA66-3DFF-404B-B324-56ED70079EFA}" type="pres">
      <dgm:prSet presAssocID="{C1503CD6-3C98-4810-9BED-36D952E7BC32}" presName="chevron7" presStyleLbl="alignNode1" presStyleIdx="20" presStyleCnt="21"/>
      <dgm:spPr/>
    </dgm:pt>
    <dgm:pt modelId="{F79CB889-1353-4605-888E-947E2A7F0B43}" type="pres">
      <dgm:prSet presAssocID="{C1503CD6-3C98-4810-9BED-36D952E7BC3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BA43947-CF30-4486-9AD8-B2F4364B3E56}" srcId="{5EDD66BA-D9F4-4F3B-A125-6BEFB3143C95}" destId="{B2F77BDA-CD8D-4BDA-BF72-E8D8621A79BB}" srcOrd="0" destOrd="0" parTransId="{3D075D9A-776F-4F05-AB4E-800419356EF6}" sibTransId="{C2B0E585-9660-44DA-9507-E6E5F6B25C44}"/>
    <dgm:cxn modelId="{12591AC8-ABDD-476D-95C0-B197085EB3CB}" srcId="{4EAF5001-515C-45EA-8B5C-0296FF7804A9}" destId="{F7F772B8-1E30-47E3-992E-7BE4B692A51A}" srcOrd="0" destOrd="0" parTransId="{2FED6AC9-4F44-4E39-879B-B2663428A4BE}" sibTransId="{097BBCE3-BDA9-445F-8B7B-D938DF727BD5}"/>
    <dgm:cxn modelId="{CC98198A-E919-4E31-85AF-2894BAD7CAFC}" type="presOf" srcId="{F7F772B8-1E30-47E3-992E-7BE4B692A51A}" destId="{23C6D1FC-27F5-4253-8049-CF3533CB76CB}" srcOrd="0" destOrd="0" presId="urn:microsoft.com/office/officeart/2008/layout/VerticalAccentList"/>
    <dgm:cxn modelId="{4F1EEA2E-CDEA-4BDE-91C5-8FFA96ED13EF}" srcId="{4EAF5001-515C-45EA-8B5C-0296FF7804A9}" destId="{C1503CD6-3C98-4810-9BED-36D952E7BC32}" srcOrd="2" destOrd="0" parTransId="{17C7358D-5CB5-4F26-81DC-346977F34FA1}" sibTransId="{68041FB7-21CB-49BE-9A36-0290EB4BD308}"/>
    <dgm:cxn modelId="{3D2D17B3-EAE8-419D-94E3-15B75F82F0A2}" type="presOf" srcId="{1CF2A5EA-9D70-4BC9-8EB5-6A0DC6BE62C7}" destId="{F79CB889-1353-4605-888E-947E2A7F0B43}" srcOrd="0" destOrd="0" presId="urn:microsoft.com/office/officeart/2008/layout/VerticalAccentList"/>
    <dgm:cxn modelId="{16F1A09A-B8EA-433B-B613-C97B639802A2}" srcId="{4EAF5001-515C-45EA-8B5C-0296FF7804A9}" destId="{5EDD66BA-D9F4-4F3B-A125-6BEFB3143C95}" srcOrd="1" destOrd="0" parTransId="{3273ECD8-44B2-4F43-967C-817663DE64A1}" sibTransId="{C3FCAF6B-3619-460D-A942-C3905E18A87D}"/>
    <dgm:cxn modelId="{84EE2C3A-6A7C-442C-829F-925D7F801B3B}" type="presOf" srcId="{B2F77BDA-CD8D-4BDA-BF72-E8D8621A79BB}" destId="{D7F1ADE8-1E2E-475A-AD92-8564D6FAA8BD}" srcOrd="0" destOrd="0" presId="urn:microsoft.com/office/officeart/2008/layout/VerticalAccentList"/>
    <dgm:cxn modelId="{54DED900-B232-43AB-8157-655A88C41AF9}" type="presOf" srcId="{5EDD66BA-D9F4-4F3B-A125-6BEFB3143C95}" destId="{0E3AAD67-4B4B-437D-8E33-B7A41F94525A}" srcOrd="0" destOrd="0" presId="urn:microsoft.com/office/officeart/2008/layout/VerticalAccentList"/>
    <dgm:cxn modelId="{B593DA62-E59C-4CAA-A66B-443A30563B86}" srcId="{F7F772B8-1E30-47E3-992E-7BE4B692A51A}" destId="{9CA38E09-01C2-4916-A51F-4CE31F1FC536}" srcOrd="0" destOrd="0" parTransId="{BA6D7524-097E-43F2-A216-925D1E8F295F}" sibTransId="{25866AF5-ABB2-440A-978D-3E571C735E3D}"/>
    <dgm:cxn modelId="{6F174817-983D-45C4-AF3B-1F75046E7533}" type="presOf" srcId="{4EAF5001-515C-45EA-8B5C-0296FF7804A9}" destId="{E3931DDC-9831-45BE-8C96-0640AF6AF880}" srcOrd="0" destOrd="0" presId="urn:microsoft.com/office/officeart/2008/layout/VerticalAccentList"/>
    <dgm:cxn modelId="{0AD43A5F-7AD2-4067-916B-BDCCE2BA8583}" srcId="{C1503CD6-3C98-4810-9BED-36D952E7BC32}" destId="{1CF2A5EA-9D70-4BC9-8EB5-6A0DC6BE62C7}" srcOrd="0" destOrd="0" parTransId="{A019974A-94F7-4167-89DD-CAA7CDF746E1}" sibTransId="{AF68705F-31C9-4044-96CC-CE30B428B092}"/>
    <dgm:cxn modelId="{E6A0D474-FF40-4E04-B116-ADE867087C9B}" type="presOf" srcId="{9CA38E09-01C2-4916-A51F-4CE31F1FC536}" destId="{F5DFB6D5-80A1-4DEB-B236-459EB6C4E4BD}" srcOrd="0" destOrd="0" presId="urn:microsoft.com/office/officeart/2008/layout/VerticalAccentList"/>
    <dgm:cxn modelId="{4F2667A7-B47D-4BE5-9DCD-F750787EDB41}" type="presOf" srcId="{C1503CD6-3C98-4810-9BED-36D952E7BC32}" destId="{E63C3CA6-F9D9-4917-9747-DDAC446FDD65}" srcOrd="0" destOrd="0" presId="urn:microsoft.com/office/officeart/2008/layout/VerticalAccentList"/>
    <dgm:cxn modelId="{174F8699-CB52-4292-8780-21A6D0B587CC}" type="presParOf" srcId="{E3931DDC-9831-45BE-8C96-0640AF6AF880}" destId="{D41CBFFB-65CC-42C6-B6C2-B74FFB4C1C8C}" srcOrd="0" destOrd="0" presId="urn:microsoft.com/office/officeart/2008/layout/VerticalAccentList"/>
    <dgm:cxn modelId="{47947F3A-9723-4260-A189-36A33D396ACB}" type="presParOf" srcId="{D41CBFFB-65CC-42C6-B6C2-B74FFB4C1C8C}" destId="{23C6D1FC-27F5-4253-8049-CF3533CB76CB}" srcOrd="0" destOrd="0" presId="urn:microsoft.com/office/officeart/2008/layout/VerticalAccentList"/>
    <dgm:cxn modelId="{E918FE21-59C1-4641-A898-1C43409448B2}" type="presParOf" srcId="{E3931DDC-9831-45BE-8C96-0640AF6AF880}" destId="{38C32B1F-AC5F-4AD2-B53E-1C5EEC654D2D}" srcOrd="1" destOrd="0" presId="urn:microsoft.com/office/officeart/2008/layout/VerticalAccentList"/>
    <dgm:cxn modelId="{165C846F-5AD7-4D00-9373-832763227A30}" type="presParOf" srcId="{38C32B1F-AC5F-4AD2-B53E-1C5EEC654D2D}" destId="{B9FF58E2-4C5B-4610-9CDA-3759059EA01C}" srcOrd="0" destOrd="0" presId="urn:microsoft.com/office/officeart/2008/layout/VerticalAccentList"/>
    <dgm:cxn modelId="{B400901C-0A8F-4279-9499-C08492835E92}" type="presParOf" srcId="{38C32B1F-AC5F-4AD2-B53E-1C5EEC654D2D}" destId="{1F07B00B-DDC0-4F2D-ABCC-85831461D488}" srcOrd="1" destOrd="0" presId="urn:microsoft.com/office/officeart/2008/layout/VerticalAccentList"/>
    <dgm:cxn modelId="{FF4C4E44-C104-442F-9106-53B7436473CA}" type="presParOf" srcId="{38C32B1F-AC5F-4AD2-B53E-1C5EEC654D2D}" destId="{0065A845-1B1F-47C7-BF30-1B7FC1C97DC2}" srcOrd="2" destOrd="0" presId="urn:microsoft.com/office/officeart/2008/layout/VerticalAccentList"/>
    <dgm:cxn modelId="{782BCDC2-8E64-4292-924C-6CA3DF4F9F1E}" type="presParOf" srcId="{38C32B1F-AC5F-4AD2-B53E-1C5EEC654D2D}" destId="{51421514-00FC-47F2-8310-634E6370AED3}" srcOrd="3" destOrd="0" presId="urn:microsoft.com/office/officeart/2008/layout/VerticalAccentList"/>
    <dgm:cxn modelId="{F6E7D91F-08B8-4772-9BA9-3AB261EEA90C}" type="presParOf" srcId="{38C32B1F-AC5F-4AD2-B53E-1C5EEC654D2D}" destId="{58A5A527-83FD-4183-943A-2DA2D2C6E3CF}" srcOrd="4" destOrd="0" presId="urn:microsoft.com/office/officeart/2008/layout/VerticalAccentList"/>
    <dgm:cxn modelId="{85E63027-B313-468B-BA6D-1157AF2F66D1}" type="presParOf" srcId="{38C32B1F-AC5F-4AD2-B53E-1C5EEC654D2D}" destId="{91FADDD3-600C-4069-8749-2D1B4C18DFC3}" srcOrd="5" destOrd="0" presId="urn:microsoft.com/office/officeart/2008/layout/VerticalAccentList"/>
    <dgm:cxn modelId="{F4C6D6B7-8A51-4144-AB61-B358FAB17589}" type="presParOf" srcId="{38C32B1F-AC5F-4AD2-B53E-1C5EEC654D2D}" destId="{C0839BB9-7241-46CC-ADA0-DC40824F7FD5}" srcOrd="6" destOrd="0" presId="urn:microsoft.com/office/officeart/2008/layout/VerticalAccentList"/>
    <dgm:cxn modelId="{FC5581AF-E655-4271-A9CC-282020E55B41}" type="presParOf" srcId="{38C32B1F-AC5F-4AD2-B53E-1C5EEC654D2D}" destId="{F5DFB6D5-80A1-4DEB-B236-459EB6C4E4BD}" srcOrd="7" destOrd="0" presId="urn:microsoft.com/office/officeart/2008/layout/VerticalAccentList"/>
    <dgm:cxn modelId="{6A344F8F-4276-4CB8-A7BD-FA612FD6F775}" type="presParOf" srcId="{E3931DDC-9831-45BE-8C96-0640AF6AF880}" destId="{8C2DFC70-E8F6-478B-B87E-B682E5E3199B}" srcOrd="2" destOrd="0" presId="urn:microsoft.com/office/officeart/2008/layout/VerticalAccentList"/>
    <dgm:cxn modelId="{2B9EA279-3D95-4BA5-A069-A59B728DD5BB}" type="presParOf" srcId="{E3931DDC-9831-45BE-8C96-0640AF6AF880}" destId="{79E6DF5E-C7CD-4A67-88E0-7CA4BFD8DCAB}" srcOrd="3" destOrd="0" presId="urn:microsoft.com/office/officeart/2008/layout/VerticalAccentList"/>
    <dgm:cxn modelId="{71F703B7-A117-4C8D-A67F-779FE65FABDD}" type="presParOf" srcId="{79E6DF5E-C7CD-4A67-88E0-7CA4BFD8DCAB}" destId="{0E3AAD67-4B4B-437D-8E33-B7A41F94525A}" srcOrd="0" destOrd="0" presId="urn:microsoft.com/office/officeart/2008/layout/VerticalAccentList"/>
    <dgm:cxn modelId="{B5AAC757-69FB-425D-A085-5294682D89B9}" type="presParOf" srcId="{E3931DDC-9831-45BE-8C96-0640AF6AF880}" destId="{2A026856-140F-4757-BBA3-8B778FA72B82}" srcOrd="4" destOrd="0" presId="urn:microsoft.com/office/officeart/2008/layout/VerticalAccentList"/>
    <dgm:cxn modelId="{66CF9ADE-1BA2-4D9F-9684-9CC3CD3DE070}" type="presParOf" srcId="{2A026856-140F-4757-BBA3-8B778FA72B82}" destId="{BA74F492-4FE2-4139-8B32-FB00A0159900}" srcOrd="0" destOrd="0" presId="urn:microsoft.com/office/officeart/2008/layout/VerticalAccentList"/>
    <dgm:cxn modelId="{A7BFC66E-6FFD-4981-BF65-3B132654A5B8}" type="presParOf" srcId="{2A026856-140F-4757-BBA3-8B778FA72B82}" destId="{A32B540E-EBD7-4444-81E4-1F2410C3D898}" srcOrd="1" destOrd="0" presId="urn:microsoft.com/office/officeart/2008/layout/VerticalAccentList"/>
    <dgm:cxn modelId="{0B616099-F8CF-4A40-96CD-074C19ED33E8}" type="presParOf" srcId="{2A026856-140F-4757-BBA3-8B778FA72B82}" destId="{491813D4-035F-4D8C-95D1-7C8B4876E7AB}" srcOrd="2" destOrd="0" presId="urn:microsoft.com/office/officeart/2008/layout/VerticalAccentList"/>
    <dgm:cxn modelId="{685E1C30-17FE-448A-BBF2-219A1E959695}" type="presParOf" srcId="{2A026856-140F-4757-BBA3-8B778FA72B82}" destId="{25A76020-FEFA-46E7-9E6D-C9E103DC5191}" srcOrd="3" destOrd="0" presId="urn:microsoft.com/office/officeart/2008/layout/VerticalAccentList"/>
    <dgm:cxn modelId="{CDDD08C9-7C43-42B9-8816-56482EDE454A}" type="presParOf" srcId="{2A026856-140F-4757-BBA3-8B778FA72B82}" destId="{13D2880C-A38B-4F16-9FC8-98D164BFBFFD}" srcOrd="4" destOrd="0" presId="urn:microsoft.com/office/officeart/2008/layout/VerticalAccentList"/>
    <dgm:cxn modelId="{3BCE155B-1336-4D04-B3D1-A260CBFC31F8}" type="presParOf" srcId="{2A026856-140F-4757-BBA3-8B778FA72B82}" destId="{402927BC-9E68-4FB5-B590-C3CACB4EFF68}" srcOrd="5" destOrd="0" presId="urn:microsoft.com/office/officeart/2008/layout/VerticalAccentList"/>
    <dgm:cxn modelId="{CFD9C3A8-04D4-4977-91AC-37755BE51A2B}" type="presParOf" srcId="{2A026856-140F-4757-BBA3-8B778FA72B82}" destId="{D85E426F-81FE-47BB-8185-47D1936C1F19}" srcOrd="6" destOrd="0" presId="urn:microsoft.com/office/officeart/2008/layout/VerticalAccentList"/>
    <dgm:cxn modelId="{A1E969D5-454F-4BFC-9187-39455B8608D3}" type="presParOf" srcId="{2A026856-140F-4757-BBA3-8B778FA72B82}" destId="{D7F1ADE8-1E2E-475A-AD92-8564D6FAA8BD}" srcOrd="7" destOrd="0" presId="urn:microsoft.com/office/officeart/2008/layout/VerticalAccentList"/>
    <dgm:cxn modelId="{868B0C52-D259-493A-885C-AC9BE2208A39}" type="presParOf" srcId="{E3931DDC-9831-45BE-8C96-0640AF6AF880}" destId="{59B48668-BC46-4248-BE9C-D850B098847A}" srcOrd="5" destOrd="0" presId="urn:microsoft.com/office/officeart/2008/layout/VerticalAccentList"/>
    <dgm:cxn modelId="{1C0FBF20-D288-439D-9B32-7FB1485E6B27}" type="presParOf" srcId="{E3931DDC-9831-45BE-8C96-0640AF6AF880}" destId="{73BB2D69-2F34-4F90-9A62-3380EE395208}" srcOrd="6" destOrd="0" presId="urn:microsoft.com/office/officeart/2008/layout/VerticalAccentList"/>
    <dgm:cxn modelId="{21F25FCB-BDF9-4EB3-93AD-82AD7DFF3FAE}" type="presParOf" srcId="{73BB2D69-2F34-4F90-9A62-3380EE395208}" destId="{E63C3CA6-F9D9-4917-9747-DDAC446FDD65}" srcOrd="0" destOrd="0" presId="urn:microsoft.com/office/officeart/2008/layout/VerticalAccentList"/>
    <dgm:cxn modelId="{5C6F1B1E-6320-49DE-B627-5C7A5D75DB13}" type="presParOf" srcId="{E3931DDC-9831-45BE-8C96-0640AF6AF880}" destId="{4B134D80-5C5C-45BC-9197-824C706BCB53}" srcOrd="7" destOrd="0" presId="urn:microsoft.com/office/officeart/2008/layout/VerticalAccentList"/>
    <dgm:cxn modelId="{4DD4896A-D0E6-4DC3-9D6C-702E580E0FE6}" type="presParOf" srcId="{4B134D80-5C5C-45BC-9197-824C706BCB53}" destId="{FA235654-CFEF-4AA3-865D-6471D6FA9882}" srcOrd="0" destOrd="0" presId="urn:microsoft.com/office/officeart/2008/layout/VerticalAccentList"/>
    <dgm:cxn modelId="{235FD0CB-31F6-4B4D-8370-23F848EF306F}" type="presParOf" srcId="{4B134D80-5C5C-45BC-9197-824C706BCB53}" destId="{C21CE499-BF60-4F55-B75E-D4CD4D949128}" srcOrd="1" destOrd="0" presId="urn:microsoft.com/office/officeart/2008/layout/VerticalAccentList"/>
    <dgm:cxn modelId="{31FA9D79-23D9-4437-911B-72D8DEB9DDB2}" type="presParOf" srcId="{4B134D80-5C5C-45BC-9197-824C706BCB53}" destId="{CB757BBA-3376-414C-A0B6-ADDEAB19B5C2}" srcOrd="2" destOrd="0" presId="urn:microsoft.com/office/officeart/2008/layout/VerticalAccentList"/>
    <dgm:cxn modelId="{B4FDC8B6-271A-41BB-9004-4FFB4C3CA5B7}" type="presParOf" srcId="{4B134D80-5C5C-45BC-9197-824C706BCB53}" destId="{4041C818-6B1B-435F-8BCE-969403555C7F}" srcOrd="3" destOrd="0" presId="urn:microsoft.com/office/officeart/2008/layout/VerticalAccentList"/>
    <dgm:cxn modelId="{B2EC4EBA-695E-4C64-B5CD-1DC4DE87F290}" type="presParOf" srcId="{4B134D80-5C5C-45BC-9197-824C706BCB53}" destId="{161D7B1D-BAE5-4CE1-AF81-E2645CEDE74B}" srcOrd="4" destOrd="0" presId="urn:microsoft.com/office/officeart/2008/layout/VerticalAccentList"/>
    <dgm:cxn modelId="{04EE0692-085D-482E-966F-72EC08E5AD0B}" type="presParOf" srcId="{4B134D80-5C5C-45BC-9197-824C706BCB53}" destId="{69E9FEB4-389D-46F8-8161-8A8AE50E6312}" srcOrd="5" destOrd="0" presId="urn:microsoft.com/office/officeart/2008/layout/VerticalAccentList"/>
    <dgm:cxn modelId="{6070EC25-181B-4F8B-819D-BF9095775952}" type="presParOf" srcId="{4B134D80-5C5C-45BC-9197-824C706BCB53}" destId="{72F4AA66-3DFF-404B-B324-56ED70079EFA}" srcOrd="6" destOrd="0" presId="urn:microsoft.com/office/officeart/2008/layout/VerticalAccentList"/>
    <dgm:cxn modelId="{1FE822FE-5EC6-4A0D-817B-2427A43C0873}" type="presParOf" srcId="{4B134D80-5C5C-45BC-9197-824C706BCB53}" destId="{F79CB889-1353-4605-888E-947E2A7F0B4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EF14-F189-4C10-9292-EB1222F2DF49}" type="datetimeFigureOut">
              <a:rPr lang="es-ES" smtClean="0"/>
              <a:t>24/04/2019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7F852-C08D-4974-9547-8410F05FF6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755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149D-02C6-467F-8806-EA0D360EB915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72FAF-F591-4AA9-8F62-A0A9EA2318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74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1315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92189D-3F69-4CF3-86C8-E153CF51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A5D658B-FCC1-4189-B18F-CBD372D8D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25855AF-361D-4B67-A675-59E20F54B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78C9C4F-8025-4268-8348-A85E31D3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040-2DC8-49B0-BE7C-8EDE93B664CD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E8F75B8-D575-47C8-A825-D5EA9BAA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812BBA0-5F1C-4F20-8786-6EF0B3A9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0D18-6BAF-455A-BDC3-30AC0B59F4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5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</a:t>
            </a:r>
          </a:p>
        </p:txBody>
      </p:sp>
    </p:spTree>
    <p:extLst>
      <p:ext uri="{BB962C8B-B14F-4D97-AF65-F5344CB8AC3E}">
        <p14:creationId xmlns:p14="http://schemas.microsoft.com/office/powerpoint/2010/main" val="6055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9369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392" y="2564904"/>
            <a:ext cx="10972800" cy="114300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1790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403" y="2132856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0072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392" y="2708920"/>
            <a:ext cx="10972800" cy="114300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9185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364D-91EF-41E7-80EC-6B58335F90B4}" type="datetimeFigureOut">
              <a:rPr lang="es-ES" smtClean="0"/>
              <a:t>24/04/2019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9B4-8383-4A07-BFE9-168DA14717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91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467E78-B79E-421F-8BEF-7ACAFC5C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31AE8A-7040-44DB-B2A6-DAD50E741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E98CBE9-19F7-4E63-B99E-ED61319B4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BDF19B0-B72D-479C-AC30-D5980D61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040-2DC8-49B0-BE7C-8EDE93B664CD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92E4CBB-8912-49B1-8A49-28589D92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FC5C130-D53C-482C-8133-3396403D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0D18-6BAF-455A-BDC3-30AC0B59F4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0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390743-FCDE-4B63-ACF3-A2313A4D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53ACF6E-6465-4CD8-AB4B-540F67EC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6CCF16A-B99D-4C5A-BB0B-FAFED46B5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74F6A6F-FA33-4A8C-8F30-0C1EC756D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9C602E5-3495-4DFC-9CBB-CAFEE6594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714DD3C-82E9-45E8-A64A-DE6DA786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040-2DC8-49B0-BE7C-8EDE93B664CD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51CC3BE-479E-4485-9994-D611E2F2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402174E-117D-4776-B953-7E22D597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0D18-6BAF-455A-BDC3-30AC0B59F4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6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EE45-1C5A-4A46-B816-15B39BA2BC02}" type="datetimeFigureOut">
              <a:rPr lang="es-ES" smtClean="0"/>
              <a:t>24/04/2019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84975-45B3-4810-BB4F-D48E5E3B2ED4}" type="slidenum">
              <a:rPr lang="es-ES" smtClean="0"/>
              <a:t>‹Nº›</a:t>
            </a:fld>
            <a:endParaRPr lang="es-ES"/>
          </a:p>
        </p:txBody>
      </p:sp>
      <p:pic>
        <p:nvPicPr>
          <p:cNvPr id="1028" name="Picture 4" descr="F:\Documents\trabajos\ESPE\tercer semestre\PORTADA\Nueva carpeta\point_tema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8" y="1"/>
            <a:ext cx="12215968" cy="68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4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microsoft.com/office/2007/relationships/diagramDrawing" Target="../diagrams/drawing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9.xml"/><Relationship Id="rId10" Type="http://schemas.openxmlformats.org/officeDocument/2006/relationships/diagramLayout" Target="../diagrams/layout10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0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microsoft.com/office/2007/relationships/diagramDrawing" Target="../diagrams/drawing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openxmlformats.org/officeDocument/2006/relationships/diagramColors" Target="../diagrams/colors1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QuickStyle" Target="../diagrams/quickStyle16.xml"/><Relationship Id="rId5" Type="http://schemas.openxmlformats.org/officeDocument/2006/relationships/diagramQuickStyle" Target="../diagrams/quickStyle15.xml"/><Relationship Id="rId10" Type="http://schemas.openxmlformats.org/officeDocument/2006/relationships/diagramLayout" Target="../diagrams/layout16.xml"/><Relationship Id="rId4" Type="http://schemas.openxmlformats.org/officeDocument/2006/relationships/diagramLayout" Target="../diagrams/layout15.xml"/><Relationship Id="rId9" Type="http://schemas.openxmlformats.org/officeDocument/2006/relationships/diagramData" Target="../diagrams/data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image" Target="../media/image43.jpeg"/><Relationship Id="rId18" Type="http://schemas.microsoft.com/office/2007/relationships/diagramDrawing" Target="../diagrams/drawing21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42.jpeg"/><Relationship Id="rId17" Type="http://schemas.openxmlformats.org/officeDocument/2006/relationships/diagramColors" Target="../diagrams/colors21.xml"/><Relationship Id="rId2" Type="http://schemas.openxmlformats.org/officeDocument/2006/relationships/diagramData" Target="../diagrams/data19.xml"/><Relationship Id="rId16" Type="http://schemas.openxmlformats.org/officeDocument/2006/relationships/diagramQuickStyle" Target="../diagrams/quickStyle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5" Type="http://schemas.openxmlformats.org/officeDocument/2006/relationships/diagramLayout" Target="../diagrams/layout21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diagramData" Target="../diagrams/data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Layout" Target="../diagrams/layout24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diagramData" Target="../diagrams/data24.xml"/><Relationship Id="rId2" Type="http://schemas.openxmlformats.org/officeDocument/2006/relationships/diagramData" Target="../diagrams/data22.xml"/><Relationship Id="rId16" Type="http://schemas.microsoft.com/office/2007/relationships/diagramDrawing" Target="../diagrams/drawing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diagramQuickStyle" Target="../diagrams/quickStyle2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Layout" Target="../diagrams/layout25.xml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openxmlformats.org/officeDocument/2006/relationships/image" Target="../media/image52.jpeg"/><Relationship Id="rId5" Type="http://schemas.openxmlformats.org/officeDocument/2006/relationships/diagramColors" Target="../diagrams/colors25.xml"/><Relationship Id="rId10" Type="http://schemas.openxmlformats.org/officeDocument/2006/relationships/image" Target="../media/image51.jpeg"/><Relationship Id="rId4" Type="http://schemas.openxmlformats.org/officeDocument/2006/relationships/diagramQuickStyle" Target="../diagrams/quickStyle25.xml"/><Relationship Id="rId9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56.jp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1.jpg"/><Relationship Id="rId10" Type="http://schemas.microsoft.com/office/2007/relationships/diagramDrawing" Target="../diagrams/drawing2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8D1356-DE94-4508-9203-E0A4F233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E18FE3-DA62-41FE-8F4B-9A1167DC0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fbcdn-sphotos-h-a.akamaihd.net/hphotos-ak-xfp1/v/t1.0-9/1609950_474480686031997_4013702184283281724_n.jpg?oh=86348bf57ed2af7ccab1214bd0a9e80b&amp;oe=5706C29B&amp;__gda__=1459302912_82f9d34c0d467f5ef23285eaad6e2801">
            <a:extLst>
              <a:ext uri="{FF2B5EF4-FFF2-40B4-BE49-F238E27FC236}">
                <a16:creationId xmlns:a16="http://schemas.microsoft.com/office/drawing/2014/main" xmlns="" id="{1FBFB84B-F847-4A2A-BF64-22457895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0841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6A655-ED23-4E38-BC5C-17A88987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latin typeface="Franklin Gothic Book" panose="020B0503020102020204" pitchFamily="34" charset="0"/>
              </a:rPr>
              <a:t>DISEÑO METODOLOGÍCO</a:t>
            </a:r>
            <a:endParaRPr lang="es-EC" dirty="0">
              <a:latin typeface="Franklin Gothic Book" panose="020B05030201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EDEEFA2-A9E9-459A-B8E1-8C6DDF8C6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Instrumentos de recolección de información BIBLIOGRÁFICA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56D62CC-BBE1-4F7C-BB54-1ED9F5445A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s-EC" dirty="0"/>
          </a:p>
          <a:p>
            <a:pPr marL="0" indent="0">
              <a:buNone/>
            </a:pPr>
            <a:r>
              <a:rPr lang="es-EC" dirty="0">
                <a:latin typeface="Franklin Gothic Book" panose="020B0503020102020204" pitchFamily="34" charset="0"/>
              </a:rPr>
              <a:t>Bases de datos de plataformas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BCE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Comex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SICOM</a:t>
            </a:r>
          </a:p>
          <a:p>
            <a:pPr marL="0" indent="0">
              <a:buNone/>
            </a:pPr>
            <a:r>
              <a:rPr lang="es-EC" dirty="0">
                <a:latin typeface="Franklin Gothic Book" panose="020B0503020102020204" pitchFamily="34" charset="0"/>
              </a:rPr>
              <a:t>Páginas especializadas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dirty="0" err="1">
                <a:latin typeface="Franklin Gothic Book" panose="020B0503020102020204" pitchFamily="34" charset="0"/>
              </a:rPr>
              <a:t>TradeMaps</a:t>
            </a:r>
            <a:endParaRPr lang="es-EC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C" dirty="0" err="1">
                <a:latin typeface="Franklin Gothic Book" panose="020B0503020102020204" pitchFamily="34" charset="0"/>
              </a:rPr>
              <a:t>Veritrade</a:t>
            </a:r>
            <a:r>
              <a:rPr lang="es-EC" dirty="0">
                <a:latin typeface="Franklin Gothic Book" panose="020B0503020102020204" pitchFamily="34" charset="0"/>
              </a:rPr>
              <a:t> </a:t>
            </a:r>
            <a:r>
              <a:rPr lang="es-EC" dirty="0" err="1">
                <a:latin typeface="Franklin Gothic Book" panose="020B0503020102020204" pitchFamily="34" charset="0"/>
              </a:rPr>
              <a:t>Bussines</a:t>
            </a:r>
            <a:endParaRPr lang="es-EC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C" dirty="0" err="1">
                <a:latin typeface="Franklin Gothic Book" panose="020B0503020102020204" pitchFamily="34" charset="0"/>
              </a:rPr>
              <a:t>Sicoex</a:t>
            </a:r>
            <a:r>
              <a:rPr lang="es-EC" dirty="0">
                <a:latin typeface="Franklin Gothic Book" panose="020B0503020102020204" pitchFamily="34" charset="0"/>
              </a:rPr>
              <a:t> de la ALADI</a:t>
            </a:r>
          </a:p>
          <a:p>
            <a:pPr marL="0" indent="0">
              <a:buNone/>
            </a:pPr>
            <a:r>
              <a:rPr lang="es-EC" dirty="0">
                <a:latin typeface="Franklin Gothic Book" panose="020B0503020102020204" pitchFamily="34" charset="0"/>
              </a:rPr>
              <a:t>Entrevistas y encuestas </a:t>
            </a:r>
          </a:p>
          <a:p>
            <a:pPr>
              <a:buFont typeface="Wingdings" panose="05000000000000000000" pitchFamily="2" charset="2"/>
              <a:buChar char="ü"/>
            </a:pPr>
            <a:endParaRPr lang="es-EC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B406C47-A095-4335-80BD-77B527968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Por el control de las variables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819652B-F1DA-4D4B-A568-22A4D65BF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48880"/>
            <a:ext cx="5183188" cy="3684588"/>
          </a:xfrm>
        </p:spPr>
        <p:txBody>
          <a:bodyPr>
            <a:normAutofit fontScale="92500" lnSpcReduction="20000"/>
          </a:bodyPr>
          <a:lstStyle/>
          <a:p>
            <a:endParaRPr lang="es-EC" dirty="0"/>
          </a:p>
          <a:p>
            <a:pPr marL="0" indent="0">
              <a:buNone/>
            </a:pPr>
            <a:r>
              <a:rPr lang="es-EC" dirty="0">
                <a:latin typeface="Franklin Gothic Book" panose="020B0503020102020204" pitchFamily="34" charset="0"/>
              </a:rPr>
              <a:t>No experimental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Sistemática y empírica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Variables independientes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No existe manipulación</a:t>
            </a:r>
          </a:p>
          <a:p>
            <a:pPr>
              <a:buFont typeface="Wingdings" panose="05000000000000000000" pitchFamily="2" charset="2"/>
              <a:buChar char="ü"/>
            </a:pPr>
            <a:endParaRPr lang="es-EC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s-EC" dirty="0">
                <a:latin typeface="Franklin Gothic Book" panose="020B0503020102020204" pitchFamily="34" charset="0"/>
              </a:rPr>
              <a:t>Describe variables </a:t>
            </a:r>
          </a:p>
          <a:p>
            <a:pPr marL="0" indent="0">
              <a:buNone/>
            </a:pPr>
            <a:r>
              <a:rPr lang="es-EC" dirty="0">
                <a:latin typeface="Franklin Gothic Book" panose="020B0503020102020204" pitchFamily="34" charset="0"/>
              </a:rPr>
              <a:t>Analiza incidencia </a:t>
            </a:r>
          </a:p>
        </p:txBody>
      </p:sp>
    </p:spTree>
    <p:extLst>
      <p:ext uri="{BB962C8B-B14F-4D97-AF65-F5344CB8AC3E}">
        <p14:creationId xmlns:p14="http://schemas.microsoft.com/office/powerpoint/2010/main" val="102386064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2D0ADAD-CE07-4D46-B004-62B7BCFD7953}"/>
              </a:ext>
            </a:extLst>
          </p:cNvPr>
          <p:cNvSpPr/>
          <p:nvPr/>
        </p:nvSpPr>
        <p:spPr>
          <a:xfrm>
            <a:off x="397565" y="2093843"/>
            <a:ext cx="102174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CAPITULO III</a:t>
            </a:r>
          </a:p>
        </p:txBody>
      </p:sp>
    </p:spTree>
    <p:extLst>
      <p:ext uri="{BB962C8B-B14F-4D97-AF65-F5344CB8AC3E}">
        <p14:creationId xmlns:p14="http://schemas.microsoft.com/office/powerpoint/2010/main" val="35332670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FE279F99-1486-4856-A2FF-F8EF45D96F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954523"/>
              </p:ext>
            </p:extLst>
          </p:nvPr>
        </p:nvGraphicFramePr>
        <p:xfrm>
          <a:off x="410817" y="1802381"/>
          <a:ext cx="5737468" cy="4293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4EE62248-F5C9-44BA-869C-096C24734684}"/>
              </a:ext>
            </a:extLst>
          </p:cNvPr>
          <p:cNvSpPr/>
          <p:nvPr/>
        </p:nvSpPr>
        <p:spPr>
          <a:xfrm>
            <a:off x="310948" y="1210027"/>
            <a:ext cx="5685183" cy="5300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Participación de la palma africana en el PIB de Ecuador </a:t>
            </a:r>
            <a:endParaRPr lang="en-US" sz="20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156726E-D8BC-42D3-8955-F37AAC534ED5}"/>
              </a:ext>
            </a:extLst>
          </p:cNvPr>
          <p:cNvSpPr/>
          <p:nvPr/>
        </p:nvSpPr>
        <p:spPr>
          <a:xfrm>
            <a:off x="383538" y="6098294"/>
            <a:ext cx="5737468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Fuente. Sistema de Inteligencia Comercial, (SICOM, 2017).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C47F8CCF-E5D8-407B-8B52-3B179E8E3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083967"/>
              </p:ext>
            </p:extLst>
          </p:nvPr>
        </p:nvGraphicFramePr>
        <p:xfrm>
          <a:off x="6718852" y="1802381"/>
          <a:ext cx="4903303" cy="4293618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261302">
                  <a:extLst>
                    <a:ext uri="{9D8B030D-6E8A-4147-A177-3AD203B41FA5}">
                      <a16:colId xmlns:a16="http://schemas.microsoft.com/office/drawing/2014/main" xmlns="" val="1899710277"/>
                    </a:ext>
                  </a:extLst>
                </a:gridCol>
                <a:gridCol w="2642001">
                  <a:extLst>
                    <a:ext uri="{9D8B030D-6E8A-4147-A177-3AD203B41FA5}">
                      <a16:colId xmlns:a16="http://schemas.microsoft.com/office/drawing/2014/main" xmlns="" val="72504763"/>
                    </a:ext>
                  </a:extLst>
                </a:gridCol>
              </a:tblGrid>
              <a:tr h="8721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Concepto 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Aporte 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9596255"/>
                  </a:ext>
                </a:extLst>
              </a:tr>
              <a:tr h="85537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Aporte al PIB Agrícola 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4.53%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6224159"/>
                  </a:ext>
                </a:extLst>
              </a:tr>
              <a:tr h="85537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Generación de Empleo 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2,2 % PEA 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0068700"/>
                  </a:ext>
                </a:extLst>
              </a:tr>
              <a:tr h="855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Inversión agrícola </a:t>
                      </a:r>
                      <a:endParaRPr lang="en-US" sz="16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US $ 2,000 millones 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26066436"/>
                  </a:ext>
                </a:extLst>
              </a:tr>
              <a:tr h="85537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Inversión Industrial 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US $320 millones 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31285359"/>
                  </a:ext>
                </a:extLst>
              </a:tr>
            </a:tbl>
          </a:graphicData>
        </a:graphic>
      </p:graphicFrame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1DB01930-18AD-4CA9-970F-F27FBB2E6FFB}"/>
              </a:ext>
            </a:extLst>
          </p:cNvPr>
          <p:cNvSpPr/>
          <p:nvPr/>
        </p:nvSpPr>
        <p:spPr>
          <a:xfrm>
            <a:off x="6175515" y="1206118"/>
            <a:ext cx="5685183" cy="5300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Importancia del Cultivo de Palma Aceitera en el Ecuador</a:t>
            </a:r>
            <a:endParaRPr lang="en-US" sz="20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22C517B7-A226-4FD9-AE88-8F1B4AFC644C}"/>
              </a:ext>
            </a:extLst>
          </p:cNvPr>
          <p:cNvSpPr/>
          <p:nvPr/>
        </p:nvSpPr>
        <p:spPr>
          <a:xfrm>
            <a:off x="6718852" y="6096001"/>
            <a:ext cx="2734723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Fuente. (FEDAPAL, 2017)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0A0365-691A-4B97-A303-287DEAB9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18" y="453013"/>
            <a:ext cx="10515600" cy="1013738"/>
          </a:xfrm>
        </p:spPr>
        <p:txBody>
          <a:bodyPr>
            <a:normAutofit/>
          </a:bodyPr>
          <a:lstStyle/>
          <a:p>
            <a:r>
              <a:rPr lang="es-EC" sz="3600" dirty="0"/>
              <a:t>RESULTADOS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603708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23161BE-235B-46FF-B7AA-804999994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4" t="15775" r="3265" b="956"/>
          <a:stretch/>
        </p:blipFill>
        <p:spPr>
          <a:xfrm>
            <a:off x="745163" y="1833326"/>
            <a:ext cx="6335681" cy="4276124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1F926D27-4168-40FB-91F3-E9079496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855450"/>
            <a:ext cx="8902148" cy="423182"/>
          </a:xfrm>
        </p:spPr>
        <p:txBody>
          <a:bodyPr>
            <a:normAutofit fontScale="90000"/>
          </a:bodyPr>
          <a:lstStyle/>
          <a:p>
            <a:r>
              <a:rPr lang="es-EC" sz="3600" dirty="0"/>
              <a:t>Estructura del sector palmicultor ecuatoriano </a:t>
            </a:r>
            <a:endParaRPr lang="en-US" sz="3600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EFC57A5B-B53F-4920-99F8-EAEA1D641551}"/>
              </a:ext>
            </a:extLst>
          </p:cNvPr>
          <p:cNvSpPr/>
          <p:nvPr/>
        </p:nvSpPr>
        <p:spPr>
          <a:xfrm>
            <a:off x="7957930" y="1725207"/>
            <a:ext cx="2928730" cy="12544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OLEANA-CIECOPALM</a:t>
            </a:r>
          </a:p>
          <a:p>
            <a:pPr algn="ctr"/>
            <a:r>
              <a:rPr lang="es-EC" dirty="0"/>
              <a:t>$159.749.545</a:t>
            </a:r>
          </a:p>
        </p:txBody>
      </p:sp>
      <p:sp>
        <p:nvSpPr>
          <p:cNvPr id="9" name="Diagrama de flujo: cinta perforada 8">
            <a:extLst>
              <a:ext uri="{FF2B5EF4-FFF2-40B4-BE49-F238E27FC236}">
                <a16:creationId xmlns:a16="http://schemas.microsoft.com/office/drawing/2014/main" xmlns="" id="{E1366E81-B888-450A-B4AF-1A49CE5C57D9}"/>
              </a:ext>
            </a:extLst>
          </p:cNvPr>
          <p:cNvSpPr/>
          <p:nvPr/>
        </p:nvSpPr>
        <p:spPr>
          <a:xfrm>
            <a:off x="8123582" y="3539937"/>
            <a:ext cx="2597426" cy="1610956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DANEC</a:t>
            </a:r>
          </a:p>
          <a:p>
            <a:pPr algn="ctr"/>
            <a:r>
              <a:rPr lang="es-EC" dirty="0"/>
              <a:t>$ 93.538.898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3783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088B462-BA20-424E-9581-487DC9DD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656" y="562224"/>
            <a:ext cx="6993835" cy="695279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Acuerdos comerciales </a:t>
            </a:r>
            <a:endParaRPr lang="en-US" dirty="0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xmlns="" id="{7D54C64B-19E6-4B0A-B314-8839031ADDE3}"/>
              </a:ext>
            </a:extLst>
          </p:cNvPr>
          <p:cNvSpPr txBox="1">
            <a:spLocks/>
          </p:cNvSpPr>
          <p:nvPr/>
        </p:nvSpPr>
        <p:spPr>
          <a:xfrm>
            <a:off x="4223792" y="1262871"/>
            <a:ext cx="5019261" cy="695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Comunidad Andina </a:t>
            </a:r>
            <a:endParaRPr lang="en-US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584D588C-7601-4852-823D-2AF9010F27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163914"/>
              </p:ext>
            </p:extLst>
          </p:nvPr>
        </p:nvGraphicFramePr>
        <p:xfrm>
          <a:off x="686501" y="2057399"/>
          <a:ext cx="3328908" cy="4238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EE19E531-6D23-4EE6-B0B3-1608AB46A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156417"/>
              </p:ext>
            </p:extLst>
          </p:nvPr>
        </p:nvGraphicFramePr>
        <p:xfrm>
          <a:off x="4643580" y="2057397"/>
          <a:ext cx="3252620" cy="4107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B52190F8-8EA3-477E-8729-6227267E50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955711"/>
              </p:ext>
            </p:extLst>
          </p:nvPr>
        </p:nvGraphicFramePr>
        <p:xfrm>
          <a:off x="8600659" y="1944755"/>
          <a:ext cx="3111965" cy="4107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81100847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5">
            <a:extLst>
              <a:ext uri="{FF2B5EF4-FFF2-40B4-BE49-F238E27FC236}">
                <a16:creationId xmlns:a16="http://schemas.microsoft.com/office/drawing/2014/main" xmlns="" id="{AFE95801-D379-46BE-B857-184AADAFCC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507650"/>
              </p:ext>
            </p:extLst>
          </p:nvPr>
        </p:nvGraphicFramePr>
        <p:xfrm>
          <a:off x="162338" y="548679"/>
          <a:ext cx="11711610" cy="561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82921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>
            <a:extLst>
              <a:ext uri="{FF2B5EF4-FFF2-40B4-BE49-F238E27FC236}">
                <a16:creationId xmlns:a16="http://schemas.microsoft.com/office/drawing/2014/main" xmlns="" id="{26B7092F-5BAD-4FB3-952E-EF160F4F5D3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9" y="1985325"/>
            <a:ext cx="5552661" cy="3883943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9D07575-2721-459B-9C25-FDC20F55A252}"/>
              </a:ext>
            </a:extLst>
          </p:cNvPr>
          <p:cNvSpPr/>
          <p:nvPr/>
        </p:nvSpPr>
        <p:spPr>
          <a:xfrm>
            <a:off x="-5822" y="5731762"/>
            <a:ext cx="6096000" cy="650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4</a:t>
            </a:r>
            <a:r>
              <a:rPr lang="es-ES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Exportaciones de aceite de palma africana por parte de Ecuador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Banco Central del Ecuador (2000-2018)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CF33ECC8-970C-4630-B713-CF50CE3C6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228113"/>
              </p:ext>
            </p:extLst>
          </p:nvPr>
        </p:nvGraphicFramePr>
        <p:xfrm>
          <a:off x="6456040" y="1777705"/>
          <a:ext cx="4984641" cy="448056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66865">
                  <a:extLst>
                    <a:ext uri="{9D8B030D-6E8A-4147-A177-3AD203B41FA5}">
                      <a16:colId xmlns:a16="http://schemas.microsoft.com/office/drawing/2014/main" xmlns="" val="2088285088"/>
                    </a:ext>
                  </a:extLst>
                </a:gridCol>
                <a:gridCol w="1696205">
                  <a:extLst>
                    <a:ext uri="{9D8B030D-6E8A-4147-A177-3AD203B41FA5}">
                      <a16:colId xmlns:a16="http://schemas.microsoft.com/office/drawing/2014/main" xmlns="" val="3969413950"/>
                    </a:ext>
                  </a:extLst>
                </a:gridCol>
                <a:gridCol w="1533109">
                  <a:extLst>
                    <a:ext uri="{9D8B030D-6E8A-4147-A177-3AD203B41FA5}">
                      <a16:colId xmlns:a16="http://schemas.microsoft.com/office/drawing/2014/main" xmlns="" val="2565300702"/>
                    </a:ext>
                  </a:extLst>
                </a:gridCol>
                <a:gridCol w="1288462">
                  <a:extLst>
                    <a:ext uri="{9D8B030D-6E8A-4147-A177-3AD203B41FA5}">
                      <a16:colId xmlns:a16="http://schemas.microsoft.com/office/drawing/2014/main" xmlns="" val="3573063050"/>
                    </a:ext>
                  </a:extLst>
                </a:gridCol>
              </a:tblGrid>
              <a:tr h="6235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PAIS </a:t>
                      </a:r>
                      <a:endParaRPr lang="en-US" sz="1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Año 2017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Nivel 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Porcentual 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665584583"/>
                  </a:ext>
                </a:extLst>
              </a:tr>
              <a:tr h="291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Indonesia 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17.420</a:t>
                      </a:r>
                      <a:endParaRPr lang="en-US" sz="1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45%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818713109"/>
                  </a:ext>
                </a:extLst>
              </a:tr>
              <a:tr h="291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Malasia 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15.823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41%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5773618"/>
                  </a:ext>
                </a:extLst>
              </a:tr>
              <a:tr h="291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Tailandia 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1.05</a:t>
                      </a:r>
                      <a:endParaRPr lang="en-US" sz="1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3%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63097146"/>
                  </a:ext>
                </a:extLst>
              </a:tr>
              <a:tr h="291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Colombia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0.733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2%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528876439"/>
                  </a:ext>
                </a:extLst>
              </a:tr>
              <a:tr h="291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Nigeria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0.825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2%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923576495"/>
                  </a:ext>
                </a:extLst>
              </a:tr>
              <a:tr h="291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Guatemala 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0.13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664686234"/>
                  </a:ext>
                </a:extLst>
              </a:tr>
              <a:tr h="291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Ecuador 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0.396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1%</a:t>
                      </a:r>
                      <a:endParaRPr lang="en-US" sz="1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218585546"/>
                  </a:ext>
                </a:extLst>
              </a:tr>
              <a:tr h="291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Honduras 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0.265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1%</a:t>
                      </a:r>
                      <a:endParaRPr lang="en-US" sz="1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934634704"/>
                  </a:ext>
                </a:extLst>
              </a:tr>
              <a:tr h="291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Papúa N. Guinea 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0.382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1%</a:t>
                      </a:r>
                      <a:endParaRPr lang="en-US" sz="1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51910595"/>
                  </a:ext>
                </a:extLst>
              </a:tr>
              <a:tr h="2914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Ghana 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0.337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1%</a:t>
                      </a:r>
                      <a:endParaRPr lang="en-US" sz="1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753768138"/>
                  </a:ext>
                </a:extLst>
              </a:tr>
              <a:tr h="291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Otros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1.664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4%</a:t>
                      </a:r>
                      <a:endParaRPr lang="en-US" sz="1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614508165"/>
                  </a:ext>
                </a:extLst>
              </a:tr>
              <a:tr h="2914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39.025</a:t>
                      </a:r>
                      <a:endParaRPr lang="en-US" sz="18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292650129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86D24EF-02C2-444B-A799-3BB2719CF992}"/>
              </a:ext>
            </a:extLst>
          </p:cNvPr>
          <p:cNvSpPr/>
          <p:nvPr/>
        </p:nvSpPr>
        <p:spPr>
          <a:xfrm>
            <a:off x="6478197" y="5869268"/>
            <a:ext cx="247016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 OIL WORLD 2017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16D40EE1-D0D6-4F02-B499-92125DBFE6F0}"/>
              </a:ext>
            </a:extLst>
          </p:cNvPr>
          <p:cNvSpPr/>
          <p:nvPr/>
        </p:nvSpPr>
        <p:spPr>
          <a:xfrm>
            <a:off x="271669" y="1202418"/>
            <a:ext cx="5685183" cy="5300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Exportación de aceite de palma africana en los últimos años.</a:t>
            </a:r>
            <a:endParaRPr lang="en-US" sz="200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52D6C9CC-FEC7-4CC7-A12B-B8C2E2AA093E}"/>
              </a:ext>
            </a:extLst>
          </p:cNvPr>
          <p:cNvSpPr/>
          <p:nvPr/>
        </p:nvSpPr>
        <p:spPr>
          <a:xfrm>
            <a:off x="6218419" y="1202418"/>
            <a:ext cx="5685183" cy="5300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Producción de Aceite de Palma en el mundo (miles de toneladas)</a:t>
            </a:r>
            <a:r>
              <a:rPr lang="es-ES" sz="2000" dirty="0"/>
              <a:t>.</a:t>
            </a:r>
            <a:endParaRPr lang="en-US" sz="20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8888BE77-9FDE-4E74-9D98-B643D956E247}"/>
              </a:ext>
            </a:extLst>
          </p:cNvPr>
          <p:cNvSpPr/>
          <p:nvPr/>
        </p:nvSpPr>
        <p:spPr>
          <a:xfrm>
            <a:off x="2694869" y="705857"/>
            <a:ext cx="6523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/>
              <a:t>EXPORTACIONES DE ACEITE DE PALMA AFRICANA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15285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8D3F8F-D6CE-4648-8AE2-7D369B54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47667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>
                <a:latin typeface="Franklin Gothic Book" panose="020B0503020102020204" pitchFamily="34" charset="0"/>
              </a:rPr>
              <a:t>RELACIÓN COMERCIAL ECUADOR-COLOMBIA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E983803-7F29-4F72-840D-4783E4911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401554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BALANZA COMERCIAL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76DA562-F834-4CDE-9E01-CBC09EB1B9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6C96114-8386-4CD9-AB6A-091A3A95C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16469"/>
            <a:ext cx="5183188" cy="823912"/>
          </a:xfrm>
        </p:spPr>
        <p:txBody>
          <a:bodyPr>
            <a:normAutofit fontScale="92500"/>
          </a:bodyPr>
          <a:lstStyle/>
          <a:p>
            <a:r>
              <a:rPr lang="es-EC" dirty="0">
                <a:latin typeface="Franklin Gothic Book" panose="020B0503020102020204" pitchFamily="34" charset="0"/>
              </a:rPr>
              <a:t>EVOLUCIÓN DE IMPORTACIONES DE ACEITE DE COLOMBIA DESDE EL MUNDO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E54F89A4-F18F-402E-A068-9FFD84087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80" y="2505075"/>
            <a:ext cx="5770520" cy="3390064"/>
          </a:xfrm>
          <a:prstGeom prst="rect">
            <a:avLst/>
          </a:prstGeom>
        </p:spPr>
      </p:pic>
      <p:graphicFrame>
        <p:nvGraphicFramePr>
          <p:cNvPr id="14" name="Marcador de contenido 13">
            <a:extLst>
              <a:ext uri="{FF2B5EF4-FFF2-40B4-BE49-F238E27FC236}">
                <a16:creationId xmlns:a16="http://schemas.microsoft.com/office/drawing/2014/main" xmlns="" id="{B2D46E21-A6F5-4A00-825F-B3CDB090714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99702361"/>
              </p:ext>
            </p:extLst>
          </p:nvPr>
        </p:nvGraphicFramePr>
        <p:xfrm>
          <a:off x="6346826" y="2241097"/>
          <a:ext cx="5252393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773070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62D236-4876-4B86-BDC3-BCEB9D8D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766703"/>
            <a:ext cx="10180712" cy="118136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Franklin Gothic Book" panose="020B0503020102020204" pitchFamily="34" charset="0"/>
              </a:rPr>
              <a:t>Comercio de aceite de palma africana entre Ecuador y Colombia</a:t>
            </a:r>
            <a:r>
              <a:rPr lang="es-ES" i="1" dirty="0">
                <a:latin typeface="Franklin Gothic Book" panose="020B0503020102020204" pitchFamily="34" charset="0"/>
              </a:rPr>
              <a:t>.</a:t>
            </a:r>
            <a:endParaRPr lang="es-EC" dirty="0">
              <a:latin typeface="Franklin Gothic Book" panose="020B0503020102020204" pitchFamily="34" charset="0"/>
            </a:endParaRPr>
          </a:p>
        </p:txBody>
      </p:sp>
      <p:pic>
        <p:nvPicPr>
          <p:cNvPr id="17" name="Picture 51">
            <a:extLst>
              <a:ext uri="{FF2B5EF4-FFF2-40B4-BE49-F238E27FC236}">
                <a16:creationId xmlns:a16="http://schemas.microsoft.com/office/drawing/2014/main" xmlns="" id="{C939C27F-56C3-41AA-87DF-1A4D2497A05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" b="2826"/>
          <a:stretch/>
        </p:blipFill>
        <p:spPr bwMode="auto">
          <a:xfrm>
            <a:off x="362077" y="1948070"/>
            <a:ext cx="5853193" cy="3417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3449E37-EFDA-457B-95AF-FE4B35369BCD}"/>
              </a:ext>
            </a:extLst>
          </p:cNvPr>
          <p:cNvSpPr/>
          <p:nvPr/>
        </p:nvSpPr>
        <p:spPr>
          <a:xfrm>
            <a:off x="3118529" y="5584758"/>
            <a:ext cx="475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10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Exportaciones de aceite de palma africana Ecuador-Colombia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s-EC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Banco Central del Ecuador (2000-2018)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52">
            <a:extLst>
              <a:ext uri="{FF2B5EF4-FFF2-40B4-BE49-F238E27FC236}">
                <a16:creationId xmlns:a16="http://schemas.microsoft.com/office/drawing/2014/main" xmlns="" id="{88D27017-1E58-4379-83CC-7B47F6DC73F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49" y="1948070"/>
            <a:ext cx="4982816" cy="3417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33869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xmlns="" id="{B4A09793-CFB4-4AF0-B2F5-B18C1B02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Comercio Exterior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DCB8AE40-B970-4E07-8A79-87007C227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Determinación de la partida arancelaria del aceite de palma </a:t>
            </a:r>
            <a:endParaRPr lang="es-EC" dirty="0"/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xmlns="" id="{A35FA82D-F1AE-4EFA-88AE-91323E0C63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xmlns="" id="{C7718F70-CCAB-461F-A764-A4B3EE02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s-ES" i="1" dirty="0">
                <a:latin typeface="Franklin Gothic Book" panose="020B0503020102020204" pitchFamily="34" charset="0"/>
              </a:rPr>
              <a:t>Medidas arancelarias de Colombia aplicadas a la importación de Aceite de  Palma Africana</a:t>
            </a:r>
            <a:endParaRPr lang="es-EC" dirty="0">
              <a:latin typeface="Franklin Gothic Book" panose="020B0503020102020204" pitchFamily="34" charset="0"/>
            </a:endParaRPr>
          </a:p>
        </p:txBody>
      </p:sp>
      <p:pic>
        <p:nvPicPr>
          <p:cNvPr id="4098" name="Picture 2" descr="Resultado de imagen para can beneficios arancelarios">
            <a:extLst>
              <a:ext uri="{FF2B5EF4-FFF2-40B4-BE49-F238E27FC236}">
                <a16:creationId xmlns:a16="http://schemas.microsoft.com/office/drawing/2014/main" xmlns="" id="{816C7A6C-D4C5-4C4D-B354-6DF3B070B82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687" y="3141948"/>
            <a:ext cx="2338214" cy="273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5CFFAE80-9F68-48D4-9A7B-EACEE9425F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5248" y="3006726"/>
            <a:ext cx="5399639" cy="2586279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F24E8840-9CDD-4CD1-A9DD-171E9FF73568}"/>
              </a:ext>
            </a:extLst>
          </p:cNvPr>
          <p:cNvSpPr txBox="1"/>
          <p:nvPr/>
        </p:nvSpPr>
        <p:spPr>
          <a:xfrm>
            <a:off x="6816080" y="2637394"/>
            <a:ext cx="482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PREFERENCIA ARANCELARIA</a:t>
            </a:r>
          </a:p>
        </p:txBody>
      </p:sp>
    </p:spTree>
    <p:extLst>
      <p:ext uri="{BB962C8B-B14F-4D97-AF65-F5344CB8AC3E}">
        <p14:creationId xmlns:p14="http://schemas.microsoft.com/office/powerpoint/2010/main" val="169019427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7"/>
          <a:stretch/>
        </p:blipFill>
        <p:spPr bwMode="auto">
          <a:xfrm>
            <a:off x="0" y="-324465"/>
            <a:ext cx="12192000" cy="2279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77687" y="1989704"/>
            <a:ext cx="11436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>
                <a:solidFill>
                  <a:srgbClr val="00206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TRABAJO DE TITULACIÓN, PREVIO A LA OBTENCIÓN DEL TÍTULO DE INGENIERA EN COMERCIO EXTERIOR Y NEGOCIACIÓN INTERNACIONAL</a:t>
            </a:r>
            <a:endParaRPr lang="es-EC" sz="24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38896" y="3195719"/>
            <a:ext cx="9894147" cy="6850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n/>
                <a:solidFill>
                  <a:schemeClr val="accent3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</a:t>
            </a:r>
            <a:r>
              <a:rPr lang="es-EC" b="1" dirty="0" smtClean="0">
                <a:ln/>
                <a:solidFill>
                  <a:schemeClr val="accent3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b="1" dirty="0" smtClean="0">
                <a:ln/>
                <a:solidFill>
                  <a:schemeClr val="accent3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</a:t>
            </a:r>
            <a:r>
              <a:rPr lang="es-ES" b="1" dirty="0">
                <a:ln/>
                <a:solidFill>
                  <a:schemeClr val="accent3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ACUERDO DE LA CAN Y SUS EFECTOS PARA LA INTERNACIONALIZACIÓN DEL ACEITE DE PALMA AFRICANA DESDE ECUADOR A COLOMBIA DURANTE EL PERIODO 2013 – 2017</a:t>
            </a:r>
            <a:endParaRPr lang="es-EC" sz="1600" b="1" dirty="0">
              <a:ln/>
              <a:solidFill>
                <a:schemeClr val="accent3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71693" y="4224568"/>
            <a:ext cx="7152068" cy="768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AUTORES: CORTEZ PALMA, PRISCILA ANDREA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GUALLICHICO COLLAGUAZO, PATRICIA PAULINA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90980" y="5357611"/>
            <a:ext cx="698999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ING. </a:t>
            </a:r>
            <a:r>
              <a:rPr lang="es-EC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SANTACRUZ TERÁN, GUILLERMO PATRICIO</a:t>
            </a:r>
            <a:endParaRPr lang="es-EC" sz="1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B779D08-9FCF-4101-8BA9-01D39061489C}"/>
              </a:ext>
            </a:extLst>
          </p:cNvPr>
          <p:cNvSpPr/>
          <p:nvPr/>
        </p:nvSpPr>
        <p:spPr>
          <a:xfrm>
            <a:off x="5009804" y="5726045"/>
            <a:ext cx="2172390" cy="368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SANGOLQUÍ-2019</a:t>
            </a:r>
            <a:endParaRPr lang="es-EC" sz="1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9104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37FAEA-AD4D-4773-BC12-75ACE83F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98072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EC" b="1" i="1" dirty="0">
                <a:latin typeface="Franklin Gothic Book" panose="020B0503020102020204" pitchFamily="34" charset="0"/>
              </a:rPr>
              <a:t>Proceso de Exportación del Aceite de Palma Africana hacia Colombia 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DF146656-5E4E-4812-8F52-1FCF1411C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086" y="1916112"/>
            <a:ext cx="3697357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S" dirty="0">
                <a:latin typeface="Franklin Gothic Book" panose="020B0503020102020204" pitchFamily="34" charset="0"/>
              </a:rPr>
              <a:t>Buenas prácticas de Manufactura</a:t>
            </a:r>
            <a:endParaRPr lang="es-EC" dirty="0">
              <a:latin typeface="Franklin Gothic Book" panose="020B0503020102020204" pitchFamily="34" charset="0"/>
            </a:endParaRPr>
          </a:p>
          <a:p>
            <a:pPr lvl="0"/>
            <a:r>
              <a:rPr lang="es-ES" dirty="0">
                <a:latin typeface="Franklin Gothic Book" panose="020B0503020102020204" pitchFamily="34" charset="0"/>
              </a:rPr>
              <a:t>Cumplir con la Normas ISO 9001 versión 2015</a:t>
            </a:r>
            <a:endParaRPr lang="es-EC" dirty="0">
              <a:latin typeface="Franklin Gothic Book" panose="020B0503020102020204" pitchFamily="34" charset="0"/>
            </a:endParaRPr>
          </a:p>
          <a:p>
            <a:pPr lvl="0"/>
            <a:r>
              <a:rPr lang="es-ES" dirty="0">
                <a:latin typeface="Franklin Gothic Book" panose="020B0503020102020204" pitchFamily="34" charset="0"/>
              </a:rPr>
              <a:t>El certificado sostenible de aceite de palma otorgado por RSPO</a:t>
            </a:r>
            <a:endParaRPr lang="es-EC" dirty="0">
              <a:latin typeface="Franklin Gothic Book" panose="020B0503020102020204" pitchFamily="34" charset="0"/>
            </a:endParaRPr>
          </a:p>
          <a:p>
            <a:endParaRPr lang="es-EC" dirty="0"/>
          </a:p>
        </p:txBody>
      </p:sp>
      <p:pic>
        <p:nvPicPr>
          <p:cNvPr id="9" name="Marcador de contenido 8" descr="https://scontent.fuio3-1.fna.fbcdn.net/v/t1.15752-9/56659938_903312656677408_2963845571057549312_n.png?_nc_cat=103&amp;_nc_ht=scontent.fuio3-1.fna&amp;oh=6e55e61b9d29351e01f4d32b71b4da4e&amp;oe=5D4E76D1">
            <a:extLst>
              <a:ext uri="{FF2B5EF4-FFF2-40B4-BE49-F238E27FC236}">
                <a16:creationId xmlns:a16="http://schemas.microsoft.com/office/drawing/2014/main" xmlns="" id="{58A8DC8A-A6EB-4078-89D5-525711227BC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916112"/>
            <a:ext cx="6336705" cy="3961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76774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3CCB8E6-D7A0-4C6C-8243-341D9B07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365" y="738809"/>
            <a:ext cx="8550155" cy="1143000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latin typeface="Franklin Gothic Book" panose="020B0503020102020204" pitchFamily="34" charset="0"/>
              </a:rPr>
              <a:t>Efectos de la relación comercial entre Ecuador y Colombia dentro de la CAN</a:t>
            </a:r>
            <a:endParaRPr lang="es-EC" sz="28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5C445DAA-7AC3-4CD9-948C-1FA2C245BBEE}"/>
              </a:ext>
            </a:extLst>
          </p:cNvPr>
          <p:cNvGraphicFramePr/>
          <p:nvPr>
            <p:extLst/>
          </p:nvPr>
        </p:nvGraphicFramePr>
        <p:xfrm>
          <a:off x="2032000" y="1881809"/>
          <a:ext cx="7933635" cy="425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15699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8586320-0301-440A-BB48-79F8B8BE0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0" y="738255"/>
            <a:ext cx="4935970" cy="2203558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7D7F5535-A73E-496B-B476-F8004F99C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799410"/>
              </p:ext>
            </p:extLst>
          </p:nvPr>
        </p:nvGraphicFramePr>
        <p:xfrm>
          <a:off x="159299" y="2981739"/>
          <a:ext cx="4518718" cy="351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hart 54">
            <a:extLst>
              <a:ext uri="{FF2B5EF4-FFF2-40B4-BE49-F238E27FC236}">
                <a16:creationId xmlns:a16="http://schemas.microsoft.com/office/drawing/2014/main" xmlns="" id="{3AAC2386-006F-4CE4-B3A6-2CFB6D5BCF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277826"/>
              </p:ext>
            </p:extLst>
          </p:nvPr>
        </p:nvGraphicFramePr>
        <p:xfrm>
          <a:off x="6079907" y="738255"/>
          <a:ext cx="5571594" cy="321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2672A396-9A2A-48BE-85C6-34B5BD37B86E}"/>
              </a:ext>
            </a:extLst>
          </p:cNvPr>
          <p:cNvGraphicFramePr/>
          <p:nvPr/>
        </p:nvGraphicFramePr>
        <p:xfrm>
          <a:off x="5032785" y="3579201"/>
          <a:ext cx="7159215" cy="291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EDE9F33-001A-44D2-9246-3B823B166A0B}"/>
              </a:ext>
            </a:extLst>
          </p:cNvPr>
          <p:cNvSpPr/>
          <p:nvPr/>
        </p:nvSpPr>
        <p:spPr>
          <a:xfrm>
            <a:off x="5658677" y="5950226"/>
            <a:ext cx="5274365" cy="543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Sistema de Fijación de precios atípico </a:t>
            </a:r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5EF2AF1-9A70-4320-B63E-04CE409684A4}"/>
              </a:ext>
            </a:extLst>
          </p:cNvPr>
          <p:cNvSpPr/>
          <p:nvPr/>
        </p:nvSpPr>
        <p:spPr>
          <a:xfrm>
            <a:off x="5817704" y="394944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13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Exportaciones Danec a Colombia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(Danec, 2017)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3569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E75C3E-D5BC-42FB-B303-F50CDEAA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35"/>
            <a:ext cx="10515600" cy="1325563"/>
          </a:xfrm>
        </p:spPr>
        <p:txBody>
          <a:bodyPr/>
          <a:lstStyle/>
          <a:p>
            <a:r>
              <a:rPr lang="es-EC" dirty="0"/>
              <a:t>FEDAPALMA-COLOMBIA</a:t>
            </a:r>
            <a:endParaRPr lang="en-US" dirty="0"/>
          </a:p>
        </p:txBody>
      </p:sp>
      <p:pic>
        <p:nvPicPr>
          <p:cNvPr id="4" name="Picture 56">
            <a:extLst>
              <a:ext uri="{FF2B5EF4-FFF2-40B4-BE49-F238E27FC236}">
                <a16:creationId xmlns:a16="http://schemas.microsoft.com/office/drawing/2014/main" xmlns="" id="{183B2810-1D95-437F-80B9-D202AC5C74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560" y="3080434"/>
            <a:ext cx="10334708" cy="2580814"/>
          </a:xfrm>
          <a:prstGeom prst="rect">
            <a:avLst/>
          </a:prstGeom>
          <a:noFill/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4278B9EE-FAB0-478D-A251-13175FA88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931824"/>
              </p:ext>
            </p:extLst>
          </p:nvPr>
        </p:nvGraphicFramePr>
        <p:xfrm>
          <a:off x="278496" y="1382817"/>
          <a:ext cx="11263944" cy="229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15D9995-818B-4660-B296-048A2137B1DE}"/>
              </a:ext>
            </a:extLst>
          </p:cNvPr>
          <p:cNvSpPr/>
          <p:nvPr/>
        </p:nvSpPr>
        <p:spPr>
          <a:xfrm>
            <a:off x="628495" y="5661248"/>
            <a:ext cx="10334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14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Representación de Cesión y Concesión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Autor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3069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800195-F6B2-43E1-84E7-3AF1D1665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396" y="1412776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latin typeface="+mj-lt"/>
                <a:ea typeface="+mj-ea"/>
                <a:cs typeface="+mj-cs"/>
              </a:rPr>
              <a:t>OLEANA S.A</a:t>
            </a: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3" name="Picture 4" descr="Resultado de imagen para OLEANA SA">
            <a:extLst>
              <a:ext uri="{FF2B5EF4-FFF2-40B4-BE49-F238E27FC236}">
                <a16:creationId xmlns:a16="http://schemas.microsoft.com/office/drawing/2014/main" xmlns="" id="{6682FF48-5BAB-4F93-AD42-900119CA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783959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1CE0AC-8919-4B06-9518-EF74DD428B0A}"/>
              </a:ext>
            </a:extLst>
          </p:cNvPr>
          <p:cNvSpPr txBox="1"/>
          <p:nvPr/>
        </p:nvSpPr>
        <p:spPr>
          <a:xfrm>
            <a:off x="369455" y="1874982"/>
            <a:ext cx="4399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Oficina de venta hacia el mundo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Mejora prácticas ambientales y sociales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Exportador # 1 de aceite de palma africana en el Ecuador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67BA9F7D-65D8-4CB0-870D-56F9948E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547" y="-1258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2" name="Picture 57">
            <a:extLst>
              <a:ext uri="{FF2B5EF4-FFF2-40B4-BE49-F238E27FC236}">
                <a16:creationId xmlns:a16="http://schemas.microsoft.com/office/drawing/2014/main" xmlns="" id="{ED5659B1-2070-416E-A7C7-DA3477E6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5" y="3191358"/>
            <a:ext cx="3792840" cy="22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725E0D82-DE10-4A28-A2F4-FF6952553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5413094"/>
            <a:ext cx="3068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n-US" sz="1200" b="1" i="1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n-US" sz="1200" b="0" i="0" u="none" strike="noStrike" cap="none" normalizeH="0" baseline="0" dirty="0" bmk="_Toc5121427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Exportaciones de aceite de Oleana a Colombia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(Oleana, 2018)</a:t>
            </a:r>
            <a:endParaRPr kumimoji="0" lang="es-EC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D4B63B-A6C4-4C78-92AC-3375DD84CF2B}"/>
              </a:ext>
            </a:extLst>
          </p:cNvPr>
          <p:cNvSpPr/>
          <p:nvPr/>
        </p:nvSpPr>
        <p:spPr>
          <a:xfrm>
            <a:off x="5591944" y="4673073"/>
            <a:ext cx="55321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b="1" dirty="0">
                <a:latin typeface="Franklin Gothic Book" panose="020B0503020102020204" pitchFamily="34" charset="0"/>
              </a:rPr>
              <a:t>Incentivo brindado se terminará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b="1" dirty="0">
                <a:latin typeface="Franklin Gothic Book" panose="020B0503020102020204" pitchFamily="34" charset="0"/>
                <a:ea typeface="Calibri" panose="020F0502020204030204" pitchFamily="34" charset="0"/>
              </a:rPr>
              <a:t>Apuntar a las plataformas de trazabilidad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b="1" dirty="0">
                <a:latin typeface="Franklin Gothic Book" panose="020B0503020102020204" pitchFamily="34" charset="0"/>
              </a:rPr>
              <a:t>Cadena de suministros del aceite de palma africana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5373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2D0ADAD-CE07-4D46-B004-62B7BCFD7953}"/>
              </a:ext>
            </a:extLst>
          </p:cNvPr>
          <p:cNvSpPr/>
          <p:nvPr/>
        </p:nvSpPr>
        <p:spPr>
          <a:xfrm>
            <a:off x="397565" y="2093843"/>
            <a:ext cx="102174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Franklin Gothic Book" panose="020B0503020102020204" pitchFamily="34" charset="0"/>
              </a:rPr>
              <a:t>PROPUESTA</a:t>
            </a:r>
            <a:endParaRPr lang="es-ES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71827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F0DC326B-1EEE-40F7-9C86-DB064457C959}"/>
              </a:ext>
            </a:extLst>
          </p:cNvPr>
          <p:cNvGraphicFramePr/>
          <p:nvPr>
            <p:extLst/>
          </p:nvPr>
        </p:nvGraphicFramePr>
        <p:xfrm>
          <a:off x="245145" y="40927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7408BA-0A95-455D-86BA-452732BC3A2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844824"/>
            <a:ext cx="4919980" cy="296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0374840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DEEB2-6F22-4AE5-835C-B86CD9B3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32656"/>
            <a:ext cx="10252046" cy="1153283"/>
          </a:xfrm>
        </p:spPr>
        <p:txBody>
          <a:bodyPr>
            <a:normAutofit/>
          </a:bodyPr>
          <a:lstStyle/>
          <a:p>
            <a:pPr algn="ctr"/>
            <a:r>
              <a:rPr lang="es-EC" b="1" dirty="0"/>
              <a:t>T</a:t>
            </a:r>
            <a:r>
              <a:rPr lang="en-US" b="1" dirty="0" err="1"/>
              <a:t>ratados</a:t>
            </a:r>
            <a:r>
              <a:rPr lang="en-US" b="1" dirty="0"/>
              <a:t> </a:t>
            </a:r>
            <a:r>
              <a:rPr lang="en-US" b="1" dirty="0" err="1" smtClean="0"/>
              <a:t>Comerciales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316D6957-8153-4405-8F9A-E94C8DA89ECD}"/>
              </a:ext>
            </a:extLst>
          </p:cNvPr>
          <p:cNvGraphicFramePr/>
          <p:nvPr>
            <p:extLst/>
          </p:nvPr>
        </p:nvGraphicFramePr>
        <p:xfrm>
          <a:off x="2032000" y="12565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D56C5C2-3743-4AE0-A201-06BCD125D787}"/>
              </a:ext>
            </a:extLst>
          </p:cNvPr>
          <p:cNvSpPr/>
          <p:nvPr/>
        </p:nvSpPr>
        <p:spPr>
          <a:xfrm>
            <a:off x="8622020" y="3613401"/>
            <a:ext cx="1560352" cy="57884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latin typeface="Franklin Gothic Book" panose="020B0503020102020204" pitchFamily="34" charset="0"/>
              </a:rPr>
              <a:t>Reglas de Origen 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33DBAC2-CE4E-47F4-9053-209CC08CDC95}"/>
              </a:ext>
            </a:extLst>
          </p:cNvPr>
          <p:cNvSpPr/>
          <p:nvPr/>
        </p:nvSpPr>
        <p:spPr>
          <a:xfrm>
            <a:off x="8585668" y="4565475"/>
            <a:ext cx="1633056" cy="5788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dirty="0">
                <a:latin typeface="Franklin Gothic Book" panose="020B0503020102020204" pitchFamily="34" charset="0"/>
              </a:rPr>
              <a:t>Comercio y desarrollo sustentable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88588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57C2F-A76C-4AE2-95A0-79D96890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936" y="980728"/>
            <a:ext cx="9577064" cy="576064"/>
          </a:xfrm>
        </p:spPr>
        <p:txBody>
          <a:bodyPr>
            <a:normAutofit fontScale="90000"/>
          </a:bodyPr>
          <a:lstStyle/>
          <a:p>
            <a:r>
              <a:rPr lang="es-EC" b="1" dirty="0">
                <a:latin typeface="Franklin Gothic Book" panose="020B0503020102020204" pitchFamily="34" charset="0"/>
              </a:rPr>
              <a:t>Búsqueda de nuevos </a:t>
            </a:r>
            <a:r>
              <a:rPr lang="es-EC" b="1" dirty="0" smtClean="0">
                <a:latin typeface="Franklin Gothic Book" panose="020B0503020102020204" pitchFamily="34" charset="0"/>
              </a:rPr>
              <a:t>mercados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30E1CD7-8EBF-422D-AD5A-74E035E74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636310"/>
              </p:ext>
            </p:extLst>
          </p:nvPr>
        </p:nvGraphicFramePr>
        <p:xfrm>
          <a:off x="1703512" y="1300908"/>
          <a:ext cx="9420834" cy="435038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883958">
                  <a:extLst>
                    <a:ext uri="{9D8B030D-6E8A-4147-A177-3AD203B41FA5}">
                      <a16:colId xmlns:a16="http://schemas.microsoft.com/office/drawing/2014/main" xmlns="" val="2829508585"/>
                    </a:ext>
                  </a:extLst>
                </a:gridCol>
                <a:gridCol w="1883958">
                  <a:extLst>
                    <a:ext uri="{9D8B030D-6E8A-4147-A177-3AD203B41FA5}">
                      <a16:colId xmlns:a16="http://schemas.microsoft.com/office/drawing/2014/main" xmlns="" val="291412536"/>
                    </a:ext>
                  </a:extLst>
                </a:gridCol>
                <a:gridCol w="1883958">
                  <a:extLst>
                    <a:ext uri="{9D8B030D-6E8A-4147-A177-3AD203B41FA5}">
                      <a16:colId xmlns:a16="http://schemas.microsoft.com/office/drawing/2014/main" xmlns="" val="501193703"/>
                    </a:ext>
                  </a:extLst>
                </a:gridCol>
                <a:gridCol w="1883958">
                  <a:extLst>
                    <a:ext uri="{9D8B030D-6E8A-4147-A177-3AD203B41FA5}">
                      <a16:colId xmlns:a16="http://schemas.microsoft.com/office/drawing/2014/main" xmlns="" val="3764304209"/>
                    </a:ext>
                  </a:extLst>
                </a:gridCol>
                <a:gridCol w="1885002">
                  <a:extLst>
                    <a:ext uri="{9D8B030D-6E8A-4147-A177-3AD203B41FA5}">
                      <a16:colId xmlns:a16="http://schemas.microsoft.com/office/drawing/2014/main" xmlns="" val="1520248727"/>
                    </a:ext>
                  </a:extLst>
                </a:gridCol>
              </a:tblGrid>
              <a:tr h="5347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 dirty="0">
                          <a:effectLst/>
                          <a:latin typeface="Franklin Gothic Book" panose="020B0503020102020204" pitchFamily="34" charset="0"/>
                        </a:rPr>
                        <a:t>       </a:t>
                      </a:r>
                      <a:endParaRPr lang="en-US" sz="105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05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EE. UU.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ESPAÑA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ALEMANIA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 dirty="0">
                          <a:effectLst/>
                          <a:latin typeface="Franklin Gothic Book" panose="020B0503020102020204" pitchFamily="34" charset="0"/>
                        </a:rPr>
                        <a:t>ITALIA</a:t>
                      </a:r>
                      <a:endParaRPr lang="en-US" sz="105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extLst>
                  <a:ext uri="{0D108BD9-81ED-4DB2-BD59-A6C34878D82A}">
                    <a16:rowId xmlns:a16="http://schemas.microsoft.com/office/drawing/2014/main" xmlns="" val="1364001247"/>
                  </a:ext>
                </a:extLst>
              </a:tr>
              <a:tr h="158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extLst>
                  <a:ext uri="{0D108BD9-81ED-4DB2-BD59-A6C34878D82A}">
                    <a16:rowId xmlns:a16="http://schemas.microsoft.com/office/drawing/2014/main" xmlns="" val="3474644343"/>
                  </a:ext>
                </a:extLst>
              </a:tr>
              <a:tr h="11803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05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 dirty="0">
                          <a:effectLst/>
                          <a:latin typeface="Franklin Gothic Book" panose="020B0503020102020204" pitchFamily="34" charset="0"/>
                        </a:rPr>
                        <a:t>Personalidad del consumidor</a:t>
                      </a:r>
                      <a:endParaRPr lang="en-US" sz="105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  <a:latin typeface="Franklin Gothic Book" panose="020B0503020102020204" pitchFamily="34" charset="0"/>
                        </a:rPr>
                        <a:t>El gasto de consumo representa más de dos tercios de la actividad económica de EE. UU.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05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05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  <a:latin typeface="Franklin Gothic Book" panose="020B0503020102020204" pitchFamily="34" charset="0"/>
                        </a:rPr>
                        <a:t>Tienen un mayor nivel de estudios y mayor conocimiento del producto. Comen más fruta y verdura y menos carne y grasas.</a:t>
                      </a:r>
                      <a:endParaRPr lang="en-US" sz="105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050">
                          <a:effectLst/>
                          <a:latin typeface="Franklin Gothic Book" panose="020B0503020102020204" pitchFamily="34" charset="0"/>
                        </a:rPr>
                        <a:t>Para los productos del día a día, el único criterio determinante es el precio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  <a:latin typeface="Franklin Gothic Book" panose="020B0503020102020204" pitchFamily="34" charset="0"/>
                        </a:rPr>
                        <a:t>La calidad y el servicio postventa son importantes en la decisión de compra, le gusta también que la información sobre el producto aparezca de manera clara.</a:t>
                      </a:r>
                      <a:endParaRPr lang="en-US" sz="105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extLst>
                  <a:ext uri="{0D108BD9-81ED-4DB2-BD59-A6C34878D82A}">
                    <a16:rowId xmlns:a16="http://schemas.microsoft.com/office/drawing/2014/main" xmlns="" val="1870540362"/>
                  </a:ext>
                </a:extLst>
              </a:tr>
              <a:tr h="7011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05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 dirty="0">
                          <a:effectLst/>
                          <a:latin typeface="Franklin Gothic Book" panose="020B0503020102020204" pitchFamily="34" charset="0"/>
                        </a:rPr>
                        <a:t>Relación con el consumidor</a:t>
                      </a:r>
                      <a:endParaRPr lang="en-US" sz="105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05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200 millones valor FOB en exportaciones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43 millones valor FOB en exportaciones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40 millones valor FOB en exportaciones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44 millones valor FOB en exportaciones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extLst>
                  <a:ext uri="{0D108BD9-81ED-4DB2-BD59-A6C34878D82A}">
                    <a16:rowId xmlns:a16="http://schemas.microsoft.com/office/drawing/2014/main" xmlns="" val="2032411682"/>
                  </a:ext>
                </a:extLst>
              </a:tr>
              <a:tr h="7011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Preferencias obtenidas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Acuerdo multipartes con la unión europea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Acuerdo multipartes con la unión europea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Acuerdo multipartes con la unión europea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extLst>
                  <a:ext uri="{0D108BD9-81ED-4DB2-BD59-A6C34878D82A}">
                    <a16:rowId xmlns:a16="http://schemas.microsoft.com/office/drawing/2014/main" xmlns="" val="1342318641"/>
                  </a:ext>
                </a:extLst>
              </a:tr>
              <a:tr h="10305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>
                          <a:effectLst/>
                          <a:latin typeface="Franklin Gothic Book" panose="020B0503020102020204" pitchFamily="34" charset="0"/>
                        </a:rPr>
                        <a:t>Interés del consumidor</a:t>
                      </a:r>
                      <a:endParaRPr lang="en-US" sz="105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 dirty="0">
                          <a:effectLst/>
                          <a:latin typeface="Franklin Gothic Book" panose="020B0503020102020204" pitchFamily="34" charset="0"/>
                        </a:rPr>
                        <a:t>En la actualidad </a:t>
                      </a:r>
                      <a:r>
                        <a:rPr lang="es-ES" sz="1050" dirty="0">
                          <a:effectLst/>
                          <a:latin typeface="Franklin Gothic Book" panose="020B0503020102020204" pitchFamily="34" charset="0"/>
                        </a:rPr>
                        <a:t>tienden más a comparar</a:t>
                      </a:r>
                      <a:r>
                        <a:rPr lang="es-ES" sz="1050" b="1" dirty="0">
                          <a:effectLst/>
                          <a:latin typeface="Franklin Gothic Book" panose="020B0503020102020204" pitchFamily="34" charset="0"/>
                        </a:rPr>
                        <a:t> precios y buscar promociones </a:t>
                      </a:r>
                      <a:r>
                        <a:rPr lang="es-EC" sz="105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05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 dirty="0">
                          <a:effectLst/>
                          <a:latin typeface="Franklin Gothic Book" panose="020B0503020102020204" pitchFamily="34" charset="0"/>
                        </a:rPr>
                        <a:t>En la actualidad </a:t>
                      </a:r>
                      <a:r>
                        <a:rPr lang="es-ES" sz="1050" dirty="0">
                          <a:effectLst/>
                          <a:latin typeface="Franklin Gothic Book" panose="020B0503020102020204" pitchFamily="34" charset="0"/>
                        </a:rPr>
                        <a:t>tienden más a velar por el </a:t>
                      </a:r>
                      <a:r>
                        <a:rPr lang="es-ES" sz="1050" b="1" dirty="0">
                          <a:effectLst/>
                          <a:latin typeface="Franklin Gothic Book" panose="020B0503020102020204" pitchFamily="34" charset="0"/>
                        </a:rPr>
                        <a:t>bienestar de la naturaleza y el medio ambiente sostenible</a:t>
                      </a:r>
                      <a:endParaRPr lang="en-US" sz="105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050" b="1" dirty="0">
                          <a:effectLst/>
                          <a:latin typeface="Franklin Gothic Book" panose="020B0503020102020204" pitchFamily="34" charset="0"/>
                        </a:rPr>
                        <a:t>Se deja influir por las ofertas y precios bajos</a:t>
                      </a:r>
                      <a:endParaRPr lang="en-US" sz="105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050" b="1" dirty="0">
                          <a:effectLst/>
                          <a:latin typeface="Franklin Gothic Book" panose="020B0503020102020204" pitchFamily="34" charset="0"/>
                        </a:rPr>
                        <a:t>En la actualidad </a:t>
                      </a:r>
                      <a:r>
                        <a:rPr lang="es-ES" sz="1050" b="1" dirty="0">
                          <a:effectLst/>
                          <a:latin typeface="Franklin Gothic Book" panose="020B0503020102020204" pitchFamily="34" charset="0"/>
                        </a:rPr>
                        <a:t>tienden más a velar por el bienestar de la naturaleza y el medio ambiente sostenible</a:t>
                      </a:r>
                      <a:endParaRPr lang="en-US" sz="105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57" marR="44857" marT="0" marB="0"/>
                </a:tc>
                <a:extLst>
                  <a:ext uri="{0D108BD9-81ED-4DB2-BD59-A6C34878D82A}">
                    <a16:rowId xmlns:a16="http://schemas.microsoft.com/office/drawing/2014/main" xmlns="" val="3627014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39791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Resultado de imagen para produccion sostenible">
            <a:extLst>
              <a:ext uri="{FF2B5EF4-FFF2-40B4-BE49-F238E27FC236}">
                <a16:creationId xmlns:a16="http://schemas.microsoft.com/office/drawing/2014/main" xmlns="" id="{DC970E8F-3341-41EF-B5BB-6FF57B333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r="-2" b="-2"/>
          <a:stretch/>
        </p:blipFill>
        <p:spPr bwMode="auto"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deforestacion">
            <a:extLst>
              <a:ext uri="{FF2B5EF4-FFF2-40B4-BE49-F238E27FC236}">
                <a16:creationId xmlns:a16="http://schemas.microsoft.com/office/drawing/2014/main" xmlns="" id="{BBEF86AE-5094-4137-AB70-2EF4ABE61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9" r="-2" b="-2"/>
          <a:stretch/>
        </p:blipFill>
        <p:spPr bwMode="auto"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4A439B-4C49-437D-9FC9-28F8DF00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365125"/>
            <a:ext cx="9218240" cy="1325563"/>
          </a:xfrm>
        </p:spPr>
        <p:txBody>
          <a:bodyPr>
            <a:normAutofit fontScale="90000"/>
          </a:bodyPr>
          <a:lstStyle/>
          <a:p>
            <a:r>
              <a:rPr lang="es-EC" dirty="0">
                <a:solidFill>
                  <a:schemeClr val="accent3"/>
                </a:solidFill>
              </a:rPr>
              <a:t>Imagen internacional de la Palma africana </a:t>
            </a:r>
            <a:endParaRPr lang="en-US" dirty="0">
              <a:solidFill>
                <a:schemeClr val="accent3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39B4F0AE-0F07-4C02-A55F-9889A9580BD6}"/>
              </a:ext>
            </a:extLst>
          </p:cNvPr>
          <p:cNvGraphicFramePr/>
          <p:nvPr/>
        </p:nvGraphicFramePr>
        <p:xfrm>
          <a:off x="838200" y="2015406"/>
          <a:ext cx="5097779" cy="4065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629425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2D0ADAD-CE07-4D46-B004-62B7BCFD7953}"/>
              </a:ext>
            </a:extLst>
          </p:cNvPr>
          <p:cNvSpPr/>
          <p:nvPr/>
        </p:nvSpPr>
        <p:spPr>
          <a:xfrm>
            <a:off x="397565" y="2093843"/>
            <a:ext cx="102174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CAPITULO I</a:t>
            </a:r>
          </a:p>
        </p:txBody>
      </p:sp>
    </p:spTree>
    <p:extLst>
      <p:ext uri="{BB962C8B-B14F-4D97-AF65-F5344CB8AC3E}">
        <p14:creationId xmlns:p14="http://schemas.microsoft.com/office/powerpoint/2010/main" val="1606933977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DD5EEB-1876-4B48-82E7-3C8DE579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361" y="180205"/>
            <a:ext cx="6916554" cy="1454051"/>
          </a:xfrm>
        </p:spPr>
        <p:txBody>
          <a:bodyPr>
            <a:normAutofit/>
          </a:bodyPr>
          <a:lstStyle/>
          <a:p>
            <a:r>
              <a:rPr lang="es-EC" dirty="0">
                <a:solidFill>
                  <a:srgbClr val="000000"/>
                </a:solidFill>
              </a:rPr>
              <a:t>Aceite de palma orgánica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Resultado de imagen para aceite de palma organica">
            <a:extLst>
              <a:ext uri="{FF2B5EF4-FFF2-40B4-BE49-F238E27FC236}">
                <a16:creationId xmlns:a16="http://schemas.microsoft.com/office/drawing/2014/main" xmlns="" id="{EB3CC049-F62F-487F-9E7C-11E48A0FE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5" r="22342" b="-1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Diagrama 36">
            <a:extLst>
              <a:ext uri="{FF2B5EF4-FFF2-40B4-BE49-F238E27FC236}">
                <a16:creationId xmlns:a16="http://schemas.microsoft.com/office/drawing/2014/main" xmlns="" id="{023EA43B-481E-4F12-A872-4F0962DEFE08}"/>
              </a:ext>
            </a:extLst>
          </p:cNvPr>
          <p:cNvGraphicFramePr/>
          <p:nvPr/>
        </p:nvGraphicFramePr>
        <p:xfrm>
          <a:off x="3343361" y="5117398"/>
          <a:ext cx="4441225" cy="186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Picture 6" descr="Resultado de imagen para competitividad">
            <a:extLst>
              <a:ext uri="{FF2B5EF4-FFF2-40B4-BE49-F238E27FC236}">
                <a16:creationId xmlns:a16="http://schemas.microsoft.com/office/drawing/2014/main" xmlns="" id="{C308547E-F634-4CFC-9CA0-6CB418B2A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86" y="1203158"/>
            <a:ext cx="4247260" cy="52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Diagrama 38">
            <a:extLst>
              <a:ext uri="{FF2B5EF4-FFF2-40B4-BE49-F238E27FC236}">
                <a16:creationId xmlns:a16="http://schemas.microsoft.com/office/drawing/2014/main" xmlns="" id="{E2EC479C-E71A-4456-B635-8BB63805E0E3}"/>
              </a:ext>
            </a:extLst>
          </p:cNvPr>
          <p:cNvGraphicFramePr/>
          <p:nvPr/>
        </p:nvGraphicFramePr>
        <p:xfrm>
          <a:off x="3546494" y="1593443"/>
          <a:ext cx="5763671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65800394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F6171E-B164-4CCD-9F1D-25E258A9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80"/>
            <a:ext cx="10515600" cy="786167"/>
          </a:xfrm>
        </p:spPr>
        <p:txBody>
          <a:bodyPr/>
          <a:lstStyle/>
          <a:p>
            <a:r>
              <a:rPr lang="es-EC" dirty="0"/>
              <a:t>Perfil de la Republica Italiana</a:t>
            </a:r>
            <a:endParaRPr lang="en-US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8C9809D7-45A5-449B-A94A-AD361550C9A9}"/>
              </a:ext>
            </a:extLst>
          </p:cNvPr>
          <p:cNvGraphicFramePr/>
          <p:nvPr>
            <p:extLst/>
          </p:nvPr>
        </p:nvGraphicFramePr>
        <p:xfrm>
          <a:off x="0" y="1143001"/>
          <a:ext cx="12072664" cy="4950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581914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088" y="908720"/>
            <a:ext cx="3290887" cy="2287588"/>
          </a:xfrm>
        </p:spPr>
        <p:txBody>
          <a:bodyPr anchor="ctr">
            <a:normAutofit/>
          </a:bodyPr>
          <a:lstStyle/>
          <a:p>
            <a:r>
              <a:rPr lang="es-EC" sz="3600" b="1" dirty="0"/>
              <a:t>CULTURA ITALIANA </a:t>
            </a:r>
            <a:endParaRPr lang="en-US" sz="3600" b="1" dirty="0"/>
          </a:p>
        </p:txBody>
      </p:sp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xmlns="" id="{83791916-7D23-4B8D-ACAC-D91694D5A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4" b="21966"/>
          <a:stretch/>
        </p:blipFill>
        <p:spPr bwMode="auto">
          <a:xfrm>
            <a:off x="200976" y="3062665"/>
            <a:ext cx="8046012" cy="3248315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533744"/>
              </p:ext>
            </p:extLst>
          </p:nvPr>
        </p:nvGraphicFramePr>
        <p:xfrm>
          <a:off x="4223982" y="708209"/>
          <a:ext cx="7485413" cy="228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 descr="Resultado de imagen para negociacion">
            <a:extLst>
              <a:ext uri="{FF2B5EF4-FFF2-40B4-BE49-F238E27FC236}">
                <a16:creationId xmlns:a16="http://schemas.microsoft.com/office/drawing/2014/main" xmlns="" id="{19F2483F-09A3-49DD-BCD8-14991ECA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67" y="3062665"/>
            <a:ext cx="5660702" cy="36632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89907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DA3221-F750-475A-8177-6797692D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5944"/>
            <a:ext cx="10972800" cy="754656"/>
          </a:xfrm>
        </p:spPr>
        <p:txBody>
          <a:bodyPr>
            <a:normAutofit fontScale="90000"/>
          </a:bodyPr>
          <a:lstStyle/>
          <a:p>
            <a:r>
              <a:rPr lang="es-EC" dirty="0"/>
              <a:t>Perfil Logístico Italiano </a:t>
            </a:r>
            <a:endParaRPr lang="en-U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A8C5387D-D66A-4511-A69B-09F972A2AE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255794"/>
              </p:ext>
            </p:extLst>
          </p:nvPr>
        </p:nvGraphicFramePr>
        <p:xfrm>
          <a:off x="-27743" y="1773279"/>
          <a:ext cx="868129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xmlns="" id="{86936171-6C7B-457F-A018-9ABC5D4BF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659179"/>
              </p:ext>
            </p:extLst>
          </p:nvPr>
        </p:nvGraphicFramePr>
        <p:xfrm>
          <a:off x="24724" y="4151731"/>
          <a:ext cx="8681290" cy="1184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Resultado de imagen para logistica aerea">
            <a:extLst>
              <a:ext uri="{FF2B5EF4-FFF2-40B4-BE49-F238E27FC236}">
                <a16:creationId xmlns:a16="http://schemas.microsoft.com/office/drawing/2014/main" xmlns="" id="{2550BC65-AC22-4372-894E-5D30EBDF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897" y="1477049"/>
            <a:ext cx="3071664" cy="186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istica maritimo">
            <a:extLst>
              <a:ext uri="{FF2B5EF4-FFF2-40B4-BE49-F238E27FC236}">
                <a16:creationId xmlns:a16="http://schemas.microsoft.com/office/drawing/2014/main" xmlns="" id="{21DED694-01F9-4C53-85D7-26551D05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897" y="4253876"/>
            <a:ext cx="33471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xmlns="" id="{F98675D6-EE0E-446D-9C3F-08D59C3B3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72702"/>
              </p:ext>
            </p:extLst>
          </p:nvPr>
        </p:nvGraphicFramePr>
        <p:xfrm>
          <a:off x="188905" y="3123880"/>
          <a:ext cx="8352928" cy="8229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746529145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130003072"/>
                    </a:ext>
                  </a:extLst>
                </a:gridCol>
              </a:tblGrid>
              <a:tr h="3325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                                               Carga General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44564"/>
                  </a:ext>
                </a:extLst>
              </a:tr>
              <a:tr h="3325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Costo por KG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USD 3.6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0963767"/>
                  </a:ext>
                </a:extLst>
              </a:tr>
            </a:tbl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85A40925-9BC7-472E-B44B-770A4B9B10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3884482"/>
              </p:ext>
            </p:extLst>
          </p:nvPr>
        </p:nvGraphicFramePr>
        <p:xfrm>
          <a:off x="301369" y="5410014"/>
          <a:ext cx="8128000" cy="73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616269461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1DB2DC-02EC-4F33-AE85-4730B2A1743E}"/>
              </a:ext>
            </a:extLst>
          </p:cNvPr>
          <p:cNvSpPr/>
          <p:nvPr/>
        </p:nvSpPr>
        <p:spPr>
          <a:xfrm>
            <a:off x="1271464" y="1628801"/>
            <a:ext cx="4248472" cy="26642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000" dirty="0">
                <a:latin typeface="Franklin Gothic Book" panose="020B0503020102020204" pitchFamily="34" charset="0"/>
              </a:rPr>
              <a:t>Documento de embarque (B/L)</a:t>
            </a:r>
          </a:p>
          <a:p>
            <a:r>
              <a:rPr lang="es-EC" sz="2000" dirty="0">
                <a:latin typeface="Franklin Gothic Book" panose="020B0503020102020204" pitchFamily="34" charset="0"/>
              </a:rPr>
              <a:t>Factura comercial </a:t>
            </a:r>
          </a:p>
          <a:p>
            <a:r>
              <a:rPr lang="es-EC" sz="2000" dirty="0">
                <a:latin typeface="Franklin Gothic Book" panose="020B0503020102020204" pitchFamily="34" charset="0"/>
              </a:rPr>
              <a:t>Licencia de importación </a:t>
            </a:r>
          </a:p>
          <a:p>
            <a:r>
              <a:rPr lang="es-ES" sz="2000" dirty="0">
                <a:latin typeface="Franklin Gothic Book" panose="020B0503020102020204" pitchFamily="34" charset="0"/>
              </a:rPr>
              <a:t>Lista de empaque</a:t>
            </a:r>
          </a:p>
          <a:p>
            <a:r>
              <a:rPr lang="es-ES" sz="2000" dirty="0">
                <a:latin typeface="Franklin Gothic Book" panose="020B0503020102020204" pitchFamily="34" charset="0"/>
              </a:rPr>
              <a:t>Declaración Aduanera de Exportación Certificado de origen</a:t>
            </a:r>
          </a:p>
          <a:p>
            <a:r>
              <a:rPr lang="es-ES" sz="2000" dirty="0">
                <a:latin typeface="Franklin Gothic Book" panose="020B0503020102020204" pitchFamily="34" charset="0"/>
              </a:rPr>
              <a:t>Documentos de acompañamiento según el producto </a:t>
            </a:r>
            <a:endParaRPr lang="es-EC" sz="2000" dirty="0">
              <a:latin typeface="Franklin Gothic Book" panose="020B0503020102020204" pitchFamily="34" charset="0"/>
            </a:endParaRPr>
          </a:p>
          <a:p>
            <a:pPr algn="ctr"/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505C9B64-9FA5-4E52-A411-F5350BAA3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49792"/>
              </p:ext>
            </p:extLst>
          </p:nvPr>
        </p:nvGraphicFramePr>
        <p:xfrm>
          <a:off x="6096000" y="1456362"/>
          <a:ext cx="5786466" cy="474523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928608">
                  <a:extLst>
                    <a:ext uri="{9D8B030D-6E8A-4147-A177-3AD203B41FA5}">
                      <a16:colId xmlns:a16="http://schemas.microsoft.com/office/drawing/2014/main" xmlns="" val="3669594358"/>
                    </a:ext>
                  </a:extLst>
                </a:gridCol>
                <a:gridCol w="1928608">
                  <a:extLst>
                    <a:ext uri="{9D8B030D-6E8A-4147-A177-3AD203B41FA5}">
                      <a16:colId xmlns:a16="http://schemas.microsoft.com/office/drawing/2014/main" xmlns="" val="4277957898"/>
                    </a:ext>
                  </a:extLst>
                </a:gridCol>
                <a:gridCol w="1929250">
                  <a:extLst>
                    <a:ext uri="{9D8B030D-6E8A-4147-A177-3AD203B41FA5}">
                      <a16:colId xmlns:a16="http://schemas.microsoft.com/office/drawing/2014/main" xmlns="" val="3270184044"/>
                    </a:ext>
                  </a:extLst>
                </a:gridCol>
              </a:tblGrid>
              <a:tr h="2699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LPI 2016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Puntaje 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Puesto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7308304"/>
                  </a:ext>
                </a:extLst>
              </a:tr>
              <a:tr h="2699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Eficiencia</a:t>
                      </a:r>
                      <a:r>
                        <a:rPr lang="en-US" sz="1600">
                          <a:effectLst/>
                        </a:rPr>
                        <a:t> Aduanera 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3.76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7191968"/>
                  </a:ext>
                </a:extLst>
              </a:tr>
              <a:tr h="4421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Calidad de la Infraestructura 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3.45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27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20097804"/>
                  </a:ext>
                </a:extLst>
              </a:tr>
              <a:tr h="8957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Competitividad de transporte internacional de carga 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3.79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22078166"/>
                  </a:ext>
                </a:extLst>
              </a:tr>
              <a:tr h="668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Competencia y calidad en los Servicios Logísticos 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3.65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6789634"/>
                  </a:ext>
                </a:extLst>
              </a:tr>
              <a:tr h="4421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Capacidad de Seguimiento 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3.77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18301176"/>
                  </a:ext>
                </a:extLst>
              </a:tr>
              <a:tr h="668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Capacidad de seguimiento y rastreo a los envíos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3.86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96102031"/>
                  </a:ext>
                </a:extLst>
              </a:tr>
              <a:tr h="5524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Puntualidad en el transporte de carga 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4.03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22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07897726"/>
                  </a:ext>
                </a:extLst>
              </a:tr>
            </a:tbl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CCD1B795-AD2A-4AE7-892F-C74AD0A89D10}"/>
              </a:ext>
            </a:extLst>
          </p:cNvPr>
          <p:cNvSpPr/>
          <p:nvPr/>
        </p:nvSpPr>
        <p:spPr>
          <a:xfrm>
            <a:off x="309970" y="926275"/>
            <a:ext cx="5685183" cy="5300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Documentos exigibles </a:t>
            </a:r>
            <a:endParaRPr lang="en-US" sz="2000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D63BA533-13E3-42F8-982A-3D41BFAEF4AB}"/>
              </a:ext>
            </a:extLst>
          </p:cNvPr>
          <p:cNvSpPr/>
          <p:nvPr/>
        </p:nvSpPr>
        <p:spPr>
          <a:xfrm>
            <a:off x="6205124" y="876162"/>
            <a:ext cx="5685183" cy="5300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Desempeño Logístico de Italia </a:t>
            </a:r>
          </a:p>
        </p:txBody>
      </p:sp>
      <p:pic>
        <p:nvPicPr>
          <p:cNvPr id="2050" name="Picture 2" descr="Resultado de imagen para aduana">
            <a:extLst>
              <a:ext uri="{FF2B5EF4-FFF2-40B4-BE49-F238E27FC236}">
                <a16:creationId xmlns:a16="http://schemas.microsoft.com/office/drawing/2014/main" xmlns="" id="{38044B8A-0EBB-4941-AEA2-80FEEACD4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497283"/>
            <a:ext cx="4883806" cy="163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27529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2F6284-C156-4B9E-94AD-D5FE7878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836712"/>
            <a:ext cx="748096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/>
              <a:t>Sistemas de Trazabilidad en la Exportación del Aceite de Palma Africana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9B6AC9E8-244C-4ECA-BA1E-846A60932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674406"/>
              </p:ext>
            </p:extLst>
          </p:nvPr>
        </p:nvGraphicFramePr>
        <p:xfrm>
          <a:off x="620295" y="1700808"/>
          <a:ext cx="5604042" cy="304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2E3B5A84-CA28-4015-B30D-4BB79419A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317913"/>
              </p:ext>
            </p:extLst>
          </p:nvPr>
        </p:nvGraphicFramePr>
        <p:xfrm>
          <a:off x="5595875" y="995848"/>
          <a:ext cx="7480969" cy="3882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4C72CFAB-B733-439D-A0BB-74D930CBB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531917"/>
              </p:ext>
            </p:extLst>
          </p:nvPr>
        </p:nvGraphicFramePr>
        <p:xfrm>
          <a:off x="620295" y="4742670"/>
          <a:ext cx="10515600" cy="175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40370109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xmlns="" id="{827D7E95-D853-4FC6-B074-C98783A4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48680"/>
            <a:ext cx="10515600" cy="1325563"/>
          </a:xfrm>
        </p:spPr>
        <p:txBody>
          <a:bodyPr>
            <a:normAutofit/>
          </a:bodyPr>
          <a:lstStyle/>
          <a:p>
            <a:r>
              <a:rPr lang="es-EC" sz="3600" dirty="0"/>
              <a:t>Cadena de valor del aceite de palma africana </a:t>
            </a:r>
            <a:endParaRPr lang="en-US" sz="36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C75EDF7A-34C9-44F8-8822-1609D98E9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539914"/>
              </p:ext>
            </p:extLst>
          </p:nvPr>
        </p:nvGraphicFramePr>
        <p:xfrm>
          <a:off x="612908" y="980728"/>
          <a:ext cx="11140180" cy="3936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 descr="Resultado de imagen para proveedores de palma">
            <a:extLst>
              <a:ext uri="{FF2B5EF4-FFF2-40B4-BE49-F238E27FC236}">
                <a16:creationId xmlns:a16="http://schemas.microsoft.com/office/drawing/2014/main" xmlns="" id="{FD1D8781-9EFD-4D23-9673-FF756F970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42" y="4470204"/>
            <a:ext cx="164515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produccion sustentable">
            <a:extLst>
              <a:ext uri="{FF2B5EF4-FFF2-40B4-BE49-F238E27FC236}">
                <a16:creationId xmlns:a16="http://schemas.microsoft.com/office/drawing/2014/main" xmlns="" id="{29C69A7A-A0AE-442A-9C80-04118B5F9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r="38323"/>
          <a:stretch/>
        </p:blipFill>
        <p:spPr bwMode="auto">
          <a:xfrm>
            <a:off x="6456807" y="4470204"/>
            <a:ext cx="164515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n relacionada">
            <a:extLst>
              <a:ext uri="{FF2B5EF4-FFF2-40B4-BE49-F238E27FC236}">
                <a16:creationId xmlns:a16="http://schemas.microsoft.com/office/drawing/2014/main" xmlns="" id="{981D3B6C-5809-4D05-AABA-FCA060287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62" y="4470204"/>
            <a:ext cx="164515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n para mercado internacional">
            <a:extLst>
              <a:ext uri="{FF2B5EF4-FFF2-40B4-BE49-F238E27FC236}">
                <a16:creationId xmlns:a16="http://schemas.microsoft.com/office/drawing/2014/main" xmlns="" id="{FCBE15BE-5608-4AD4-A689-119B94F40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930" y="4374674"/>
            <a:ext cx="1645158" cy="14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ultado de imagen para aceite de palma en cajas">
            <a:extLst>
              <a:ext uri="{FF2B5EF4-FFF2-40B4-BE49-F238E27FC236}">
                <a16:creationId xmlns:a16="http://schemas.microsoft.com/office/drawing/2014/main" xmlns="" id="{CBC6137F-AF8D-4708-BC21-C756F5236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22" y="4470204"/>
            <a:ext cx="164515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Resultado de imagen para proveedores">
            <a:extLst>
              <a:ext uri="{FF2B5EF4-FFF2-40B4-BE49-F238E27FC236}">
                <a16:creationId xmlns:a16="http://schemas.microsoft.com/office/drawing/2014/main" xmlns="" id="{11892544-B075-463F-AB3D-645AF4C97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" y="4470204"/>
            <a:ext cx="1585875" cy="1277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72976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2D0ADAD-CE07-4D46-B004-62B7BCFD7953}"/>
              </a:ext>
            </a:extLst>
          </p:cNvPr>
          <p:cNvSpPr/>
          <p:nvPr/>
        </p:nvSpPr>
        <p:spPr>
          <a:xfrm>
            <a:off x="397565" y="2093843"/>
            <a:ext cx="1021742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CAPITULO V</a:t>
            </a:r>
          </a:p>
          <a:p>
            <a:pPr algn="ctr"/>
            <a:r>
              <a:rPr lang="es-ES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DISCUSIONES </a:t>
            </a:r>
            <a:endParaRPr lang="es-ES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27114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A7286CF-3A1F-4C50-90CC-A5DFE5AD3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03693"/>
              </p:ext>
            </p:extLst>
          </p:nvPr>
        </p:nvGraphicFramePr>
        <p:xfrm>
          <a:off x="306042" y="985510"/>
          <a:ext cx="11579916" cy="6128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54BF2B2-293C-4B80-83A3-5B6AE3393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2816"/>
            <a:ext cx="1272052" cy="21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18813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A7286CF-3A1F-4C50-90CC-A5DFE5AD3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080599"/>
              </p:ext>
            </p:extLst>
          </p:nvPr>
        </p:nvGraphicFramePr>
        <p:xfrm>
          <a:off x="306042" y="985510"/>
          <a:ext cx="11579916" cy="6128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76219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C5BC7506-89DB-4926-ADBB-6E05373F9568}"/>
              </a:ext>
            </a:extLst>
          </p:cNvPr>
          <p:cNvGraphicFramePr/>
          <p:nvPr>
            <p:extLst/>
          </p:nvPr>
        </p:nvGraphicFramePr>
        <p:xfrm>
          <a:off x="1088721" y="1200380"/>
          <a:ext cx="7975766" cy="2616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: una sola esquina redondeada 4">
            <a:extLst>
              <a:ext uri="{FF2B5EF4-FFF2-40B4-BE49-F238E27FC236}">
                <a16:creationId xmlns:a16="http://schemas.microsoft.com/office/drawing/2014/main" xmlns="" id="{A6CFDFE1-9A92-431A-B71A-6B343DF8A6DA}"/>
              </a:ext>
            </a:extLst>
          </p:cNvPr>
          <p:cNvSpPr/>
          <p:nvPr/>
        </p:nvSpPr>
        <p:spPr>
          <a:xfrm>
            <a:off x="2908135" y="836712"/>
            <a:ext cx="4850296" cy="583095"/>
          </a:xfrm>
          <a:prstGeom prst="round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latin typeface="Franklin Gothic Book" panose="020B0503020102020204" pitchFamily="34" charset="0"/>
              </a:rPr>
              <a:t>Planteamiento del Problema </a:t>
            </a:r>
            <a:endParaRPr lang="en-US" sz="2800" b="1" dirty="0">
              <a:latin typeface="Franklin Gothic Book" panose="020B05030201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1CF714C-11F8-4573-9CE3-B0562F7A45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17" y="4339988"/>
            <a:ext cx="2211308" cy="1950823"/>
          </a:xfrm>
          <a:prstGeom prst="rect">
            <a:avLst/>
          </a:prstGeom>
        </p:spPr>
      </p:pic>
      <p:pic>
        <p:nvPicPr>
          <p:cNvPr id="1026" name="Picture 2" descr="Resultado de imagen para politica comercial">
            <a:extLst>
              <a:ext uri="{FF2B5EF4-FFF2-40B4-BE49-F238E27FC236}">
                <a16:creationId xmlns:a16="http://schemas.microsoft.com/office/drawing/2014/main" xmlns="" id="{3E0DD348-5735-4724-9B82-C7D1D26A5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46" y="4339988"/>
            <a:ext cx="2601154" cy="190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2FAEC5D-39DD-4AF9-9FA0-4097A0A9FE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1" y="4339988"/>
            <a:ext cx="2458254" cy="1901050"/>
          </a:xfrm>
          <a:prstGeom prst="rect">
            <a:avLst/>
          </a:prstGeom>
        </p:spPr>
      </p:pic>
      <p:pic>
        <p:nvPicPr>
          <p:cNvPr id="1028" name="Picture 4" descr="Resultado de imagen para aceites de palma africana">
            <a:extLst>
              <a:ext uri="{FF2B5EF4-FFF2-40B4-BE49-F238E27FC236}">
                <a16:creationId xmlns:a16="http://schemas.microsoft.com/office/drawing/2014/main" xmlns="" id="{691EE7A3-1F1E-4FD3-8066-9D6E48FAC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515" y="1817339"/>
            <a:ext cx="2404243" cy="184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54121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8D1356-DE94-4508-9203-E0A4F233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E18FE3-DA62-41FE-8F4B-9A1167DC0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fbcdn-sphotos-h-a.akamaihd.net/hphotos-ak-xfp1/v/t1.0-9/1609950_474480686031997_4013702184283281724_n.jpg?oh=86348bf57ed2af7ccab1214bd0a9e80b&amp;oe=5706C29B&amp;__gda__=1459302912_82f9d34c0d467f5ef23285eaad6e2801">
            <a:extLst>
              <a:ext uri="{FF2B5EF4-FFF2-40B4-BE49-F238E27FC236}">
                <a16:creationId xmlns:a16="http://schemas.microsoft.com/office/drawing/2014/main" xmlns="" id="{1FBFB84B-F847-4A2A-BF64-22457895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18224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5CFEFB1-FB6E-4F0F-B24A-1021DA035D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498"/>
          <a:stretch/>
        </p:blipFill>
        <p:spPr>
          <a:xfrm>
            <a:off x="5680087" y="361702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2050" name="Picture 2" descr="Resultado de imagen para comunidad andina">
            <a:extLst>
              <a:ext uri="{FF2B5EF4-FFF2-40B4-BE49-F238E27FC236}">
                <a16:creationId xmlns:a16="http://schemas.microsoft.com/office/drawing/2014/main" xmlns="" id="{B3C4F8CA-9B45-4C82-8809-6841ED4DB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36" b="-1"/>
          <a:stretch/>
        </p:blipFill>
        <p:spPr bwMode="auto">
          <a:xfrm>
            <a:off x="5838252" y="2722161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ecuador colombia banderas">
            <a:extLst>
              <a:ext uri="{FF2B5EF4-FFF2-40B4-BE49-F238E27FC236}">
                <a16:creationId xmlns:a16="http://schemas.microsoft.com/office/drawing/2014/main" xmlns="" id="{16BDA81A-5B84-42DB-910B-BBF624FF6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r="16684" b="2"/>
          <a:stretch/>
        </p:blipFill>
        <p:spPr bwMode="auto"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4230FF2-50D5-4C97-8DB7-0D2BC1DA29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r="23263" b="2"/>
          <a:stretch/>
        </p:blipFill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0D9CBDFA-A25B-455D-9891-7944FCD71A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900837"/>
              </p:ext>
            </p:extLst>
          </p:nvPr>
        </p:nvGraphicFramePr>
        <p:xfrm>
          <a:off x="333079" y="1392639"/>
          <a:ext cx="5717427" cy="468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999A062-D01A-4C20-9B7A-DD138F2D10D9}"/>
              </a:ext>
            </a:extLst>
          </p:cNvPr>
          <p:cNvSpPr txBox="1"/>
          <p:nvPr/>
        </p:nvSpPr>
        <p:spPr>
          <a:xfrm>
            <a:off x="-3209511" y="7936665"/>
            <a:ext cx="1694420" cy="67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06DF4DE-879F-45B6-BCD5-00FE635CEFF1}"/>
              </a:ext>
            </a:extLst>
          </p:cNvPr>
          <p:cNvSpPr txBox="1"/>
          <p:nvPr/>
        </p:nvSpPr>
        <p:spPr>
          <a:xfrm>
            <a:off x="2521253" y="714750"/>
            <a:ext cx="418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>
                <a:latin typeface="Franklin Gothic Book" panose="020B0503020102020204" pitchFamily="34" charset="0"/>
              </a:rPr>
              <a:t>OBJETIVOS </a:t>
            </a:r>
            <a:endParaRPr lang="en-US" sz="3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7747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288CC12-171E-482C-883D-D28C8CDD23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xmlns="" id="{B0089CD8-E9BA-40B4-8344-7A65A0ED4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696277"/>
              </p:ext>
            </p:extLst>
          </p:nvPr>
        </p:nvGraphicFramePr>
        <p:xfrm>
          <a:off x="1096376" y="740373"/>
          <a:ext cx="9189441" cy="5377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865E821-C8C1-47BD-A485-00E976687087}"/>
              </a:ext>
            </a:extLst>
          </p:cNvPr>
          <p:cNvSpPr txBox="1"/>
          <p:nvPr/>
        </p:nvSpPr>
        <p:spPr>
          <a:xfrm>
            <a:off x="288102" y="3837641"/>
            <a:ext cx="24843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Franklin Gothic Book" panose="020B0503020102020204" pitchFamily="34" charset="0"/>
              </a:rPr>
              <a:t>Aumentar el mercado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Franklin Gothic Book" panose="020B0503020102020204" pitchFamily="34" charset="0"/>
              </a:rPr>
              <a:t>Exportar el excedente importar lo que se necesita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Franklin Gothic Book" panose="020B0503020102020204" pitchFamily="34" charset="0"/>
              </a:rPr>
              <a:t>Venta natural o adquirida </a:t>
            </a:r>
          </a:p>
          <a:p>
            <a:r>
              <a:rPr lang="es-EC" dirty="0">
                <a:latin typeface="Franklin Gothic Book" panose="020B05030201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BFAD795-FCE4-45D7-BCA4-7F34DF72DF0D}"/>
              </a:ext>
            </a:extLst>
          </p:cNvPr>
          <p:cNvSpPr txBox="1"/>
          <p:nvPr/>
        </p:nvSpPr>
        <p:spPr>
          <a:xfrm>
            <a:off x="9333380" y="2980016"/>
            <a:ext cx="25705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Franklin Gothic Book" panose="020B0503020102020204" pitchFamily="34" charset="0"/>
              </a:rPr>
              <a:t>Interdependencia </a:t>
            </a:r>
          </a:p>
          <a:p>
            <a:endParaRPr lang="es-EC" dirty="0">
              <a:latin typeface="Franklin Gothic Book" panose="020B0503020102020204" pitchFamily="34" charset="0"/>
            </a:endParaRPr>
          </a:p>
          <a:p>
            <a:r>
              <a:rPr lang="es-EC" dirty="0">
                <a:latin typeface="Franklin Gothic Book" panose="020B0503020102020204" pitchFamily="34" charset="0"/>
              </a:rPr>
              <a:t>Integración fronteriza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Zona de Preferencias arancelarias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Unidad monetaria</a:t>
            </a:r>
          </a:p>
          <a:p>
            <a:r>
              <a:rPr lang="es-EC" dirty="0">
                <a:latin typeface="Franklin Gothic Book" panose="020B0503020102020204" pitchFamily="34" charset="0"/>
              </a:rPr>
              <a:t> </a:t>
            </a:r>
          </a:p>
          <a:p>
            <a:r>
              <a:rPr lang="es-EC" dirty="0">
                <a:latin typeface="Franklin Gothic Book" panose="020B0503020102020204" pitchFamily="34" charset="0"/>
              </a:rPr>
              <a:t>Acelerar el desarrollo económico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B339DCD-B485-46C6-9028-F9282A2B8173}"/>
              </a:ext>
            </a:extLst>
          </p:cNvPr>
          <p:cNvSpPr txBox="1"/>
          <p:nvPr/>
        </p:nvSpPr>
        <p:spPr>
          <a:xfrm>
            <a:off x="8875493" y="1938992"/>
            <a:ext cx="186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Según Osorio,2007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6935E75-6924-4560-A998-096A10F961FB}"/>
              </a:ext>
            </a:extLst>
          </p:cNvPr>
          <p:cNvSpPr/>
          <p:nvPr/>
        </p:nvSpPr>
        <p:spPr>
          <a:xfrm>
            <a:off x="1256599" y="2262157"/>
            <a:ext cx="277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Franklin Gothic Book" panose="020B0503020102020204" pitchFamily="34" charset="0"/>
                <a:ea typeface="Calibri" panose="020F0502020204030204" pitchFamily="34" charset="0"/>
              </a:rPr>
              <a:t> </a:t>
            </a:r>
            <a:r>
              <a:rPr lang="es-EC" dirty="0">
                <a:latin typeface="Franklin Gothic Book" panose="020B0503020102020204" pitchFamily="34" charset="0"/>
                <a:ea typeface="Calibri" panose="020F0502020204030204" pitchFamily="34" charset="0"/>
              </a:rPr>
              <a:t>(Según Krugman &amp; Obstfeld, 1999)</a:t>
            </a:r>
            <a:r>
              <a:rPr lang="es-ES" dirty="0">
                <a:latin typeface="Franklin Gothic Book" panose="020B0503020102020204" pitchFamily="34" charset="0"/>
                <a:ea typeface="Calibri" panose="020F0502020204030204" pitchFamily="34" charset="0"/>
              </a:rPr>
              <a:t>.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161EB78-98B8-4DDB-90F0-7E9785F5AA72}"/>
              </a:ext>
            </a:extLst>
          </p:cNvPr>
          <p:cNvSpPr txBox="1"/>
          <p:nvPr/>
        </p:nvSpPr>
        <p:spPr>
          <a:xfrm>
            <a:off x="3791744" y="583149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>
                <a:latin typeface="Franklin Gothic Book" panose="020B0503020102020204" pitchFamily="34" charset="0"/>
              </a:rPr>
              <a:t>MARCO TEÓRICO</a:t>
            </a:r>
            <a:endParaRPr lang="en-US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1220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2723809C-EA52-4E8A-B8F1-2C14FC88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437" y="793421"/>
            <a:ext cx="3932237" cy="1600200"/>
          </a:xfrm>
        </p:spPr>
        <p:txBody>
          <a:bodyPr/>
          <a:lstStyle/>
          <a:p>
            <a:pPr algn="ctr"/>
            <a:r>
              <a:rPr lang="es-EC" b="1" dirty="0">
                <a:latin typeface="Franklin Gothic Book" panose="020B0503020102020204" pitchFamily="34" charset="0"/>
              </a:rPr>
              <a:t>TEORÍA DE LA VENTAJA COMPETITIVA </a:t>
            </a:r>
          </a:p>
        </p:txBody>
      </p:sp>
      <p:pic>
        <p:nvPicPr>
          <p:cNvPr id="1026" name="Picture 2" descr="Resultado de imagen para palma africana">
            <a:extLst>
              <a:ext uri="{FF2B5EF4-FFF2-40B4-BE49-F238E27FC236}">
                <a16:creationId xmlns:a16="http://schemas.microsoft.com/office/drawing/2014/main" xmlns="" id="{9D2E64A6-D19A-49C2-9658-2D73A32386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0056" y="1124744"/>
            <a:ext cx="4038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EF6E74F5-86C0-474D-BBA1-16B8BB343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868" y="2393621"/>
            <a:ext cx="3932237" cy="3811588"/>
          </a:xfrm>
        </p:spPr>
        <p:txBody>
          <a:bodyPr/>
          <a:lstStyle/>
          <a:p>
            <a:endParaRPr lang="es-EC" dirty="0">
              <a:latin typeface="Franklin Gothic Book" panose="020B0503020102020204" pitchFamily="34" charset="0"/>
            </a:endParaRPr>
          </a:p>
          <a:p>
            <a:r>
              <a:rPr lang="es-EC" dirty="0">
                <a:latin typeface="Franklin Gothic Book" panose="020B0503020102020204" pitchFamily="34" charset="0"/>
              </a:rPr>
              <a:t>Valor diferencial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Precios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Calidad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Prestigio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C" dirty="0">
              <a:latin typeface="Franklin Gothic Book" panose="020B0503020102020204" pitchFamily="34" charset="0"/>
            </a:endParaRPr>
          </a:p>
        </p:txBody>
      </p:sp>
      <p:pic>
        <p:nvPicPr>
          <p:cNvPr id="1028" name="Picture 4" descr="Resultado de imagen para certificaciones palma africana">
            <a:extLst>
              <a:ext uri="{FF2B5EF4-FFF2-40B4-BE49-F238E27FC236}">
                <a16:creationId xmlns:a16="http://schemas.microsoft.com/office/drawing/2014/main" xmlns="" id="{36B56C52-B223-404F-B6FA-39A73544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68" y="2188114"/>
            <a:ext cx="1681576" cy="92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certificaciones palma africana">
            <a:extLst>
              <a:ext uri="{FF2B5EF4-FFF2-40B4-BE49-F238E27FC236}">
                <a16:creationId xmlns:a16="http://schemas.microsoft.com/office/drawing/2014/main" xmlns="" id="{2AAC528E-99DA-4B22-9905-D8E3D67B2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44" y="4221088"/>
            <a:ext cx="474762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7">
            <a:extLst>
              <a:ext uri="{FF2B5EF4-FFF2-40B4-BE49-F238E27FC236}">
                <a16:creationId xmlns:a16="http://schemas.microsoft.com/office/drawing/2014/main" xmlns="" id="{5B0DD0A4-6301-4E6B-91FA-4358072B5198}"/>
              </a:ext>
            </a:extLst>
          </p:cNvPr>
          <p:cNvSpPr txBox="1">
            <a:spLocks/>
          </p:cNvSpPr>
          <p:nvPr/>
        </p:nvSpPr>
        <p:spPr>
          <a:xfrm>
            <a:off x="894041" y="2889714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>
                <a:latin typeface="Franklin Gothic Book" panose="020B0503020102020204" pitchFamily="34" charset="0"/>
              </a:rPr>
              <a:t>TEORÍA DE </a:t>
            </a:r>
            <a:r>
              <a:rPr lang="es-ES" b="1" dirty="0"/>
              <a:t>CLÚSTER</a:t>
            </a:r>
            <a:endParaRPr lang="es-EC" b="1" dirty="0">
              <a:latin typeface="Franklin Gothic Book" panose="020B0503020102020204" pitchFamily="34" charset="0"/>
            </a:endParaRPr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xmlns="" id="{2E45B008-D67E-4C2B-B407-DD5B8E6FC59B}"/>
              </a:ext>
            </a:extLst>
          </p:cNvPr>
          <p:cNvSpPr txBox="1">
            <a:spLocks/>
          </p:cNvSpPr>
          <p:nvPr/>
        </p:nvSpPr>
        <p:spPr>
          <a:xfrm>
            <a:off x="828216" y="4469859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Empresas e instituciones interconectadas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Agrupan a una amplia gama de industrias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Tienden a extenderse generando Prestigio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C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52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2D0ADAD-CE07-4D46-B004-62B7BCFD7953}"/>
              </a:ext>
            </a:extLst>
          </p:cNvPr>
          <p:cNvSpPr/>
          <p:nvPr/>
        </p:nvSpPr>
        <p:spPr>
          <a:xfrm>
            <a:off x="397565" y="2093843"/>
            <a:ext cx="102174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Franklin Gothic Book" panose="020B0503020102020204" pitchFamily="34" charset="0"/>
              </a:rPr>
              <a:t>CAPITULO II</a:t>
            </a:r>
          </a:p>
        </p:txBody>
      </p:sp>
    </p:spTree>
    <p:extLst>
      <p:ext uri="{BB962C8B-B14F-4D97-AF65-F5344CB8AC3E}">
        <p14:creationId xmlns:p14="http://schemas.microsoft.com/office/powerpoint/2010/main" val="89965811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E69DDA7B-3062-4ED7-8FCE-9A7073EA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latin typeface="Franklin Gothic Book" panose="020B0503020102020204" pitchFamily="34" charset="0"/>
              </a:rPr>
              <a:t>DISEÑO METODOLOGÍCO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58DBB1A7-9F09-42AE-ADF7-F48AE677E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22597"/>
            <a:ext cx="5157787" cy="823912"/>
          </a:xfrm>
        </p:spPr>
        <p:txBody>
          <a:bodyPr/>
          <a:lstStyle/>
          <a:p>
            <a:r>
              <a:rPr lang="es-EC" dirty="0">
                <a:latin typeface="Franklin Gothic Book" panose="020B0503020102020204" pitchFamily="34" charset="0"/>
              </a:rPr>
              <a:t>Enfoque de investigación MIXTO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9ED0B702-0607-4B91-A3AC-1B28558344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s-EC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s-EC" b="1" dirty="0">
                <a:latin typeface="Franklin Gothic Book" panose="020B0503020102020204" pitchFamily="34" charset="0"/>
              </a:rPr>
              <a:t>Investigación cualitativa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Métodos de recolección de información y datos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Interpretados por observaciones</a:t>
            </a:r>
          </a:p>
          <a:p>
            <a:pPr>
              <a:buFont typeface="Wingdings" panose="05000000000000000000" pitchFamily="2" charset="2"/>
              <a:buChar char="ü"/>
            </a:pPr>
            <a:endParaRPr lang="es-EC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s-EC" b="1" dirty="0">
                <a:latin typeface="Franklin Gothic Book" panose="020B0503020102020204" pitchFamily="34" charset="0"/>
              </a:rPr>
              <a:t>Investigación cualitativa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Cifras recolectadas</a:t>
            </a:r>
          </a:p>
          <a:p>
            <a:pPr>
              <a:buFont typeface="Wingdings" panose="05000000000000000000" pitchFamily="2" charset="2"/>
              <a:buChar char="ü"/>
            </a:pPr>
            <a:endParaRPr lang="es-EC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42DF694-FD27-483D-AC71-A1FFE4262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4505"/>
            <a:ext cx="5357813" cy="823912"/>
          </a:xfrm>
        </p:spPr>
        <p:txBody>
          <a:bodyPr/>
          <a:lstStyle/>
          <a:p>
            <a:r>
              <a:rPr lang="es-EC" dirty="0">
                <a:latin typeface="Franklin Gothic Book" panose="020B0503020102020204" pitchFamily="34" charset="0"/>
              </a:rPr>
              <a:t>Tipología de investigación DESCRIPTIVA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xmlns="" id="{4F575C21-0BF6-4043-9F6B-B8D5BDDBA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6461"/>
            <a:ext cx="5183188" cy="3684588"/>
          </a:xfrm>
        </p:spPr>
        <p:txBody>
          <a:bodyPr>
            <a:normAutofit/>
          </a:bodyPr>
          <a:lstStyle/>
          <a:p>
            <a:endParaRPr lang="es-EC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Brinda una explicación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dirty="0">
                <a:latin typeface="Franklin Gothic Book" panose="020B0503020102020204" pitchFamily="34" charset="0"/>
              </a:rPr>
              <a:t>Situación analizada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1FFD44-A4D5-40FE-BAD8-D107E871E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859780"/>
            <a:ext cx="5087782" cy="313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3819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1762</Words>
  <Application>Microsoft Office PowerPoint</Application>
  <PresentationFormat>Panorámica</PresentationFormat>
  <Paragraphs>440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6" baseType="lpstr">
      <vt:lpstr>Arial</vt:lpstr>
      <vt:lpstr>Calibri</vt:lpstr>
      <vt:lpstr>Franklin Gothic Book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TEORÍA DE LA VENTAJA COMPETITIVA </vt:lpstr>
      <vt:lpstr>Presentación de PowerPoint</vt:lpstr>
      <vt:lpstr>DISEÑO METODOLOGÍCO</vt:lpstr>
      <vt:lpstr>DISEÑO METODOLOGÍCO</vt:lpstr>
      <vt:lpstr>Presentación de PowerPoint</vt:lpstr>
      <vt:lpstr>RESULTADOS </vt:lpstr>
      <vt:lpstr>Estructura del sector palmicultor ecuatoriano </vt:lpstr>
      <vt:lpstr>Acuerdos comerciales </vt:lpstr>
      <vt:lpstr>Presentación de PowerPoint</vt:lpstr>
      <vt:lpstr>Presentación de PowerPoint</vt:lpstr>
      <vt:lpstr>RELACIÓN COMERCIAL ECUADOR-COLOMBIA</vt:lpstr>
      <vt:lpstr>Comercio de aceite de palma africana entre Ecuador y Colombia.</vt:lpstr>
      <vt:lpstr>Comercio Exterior</vt:lpstr>
      <vt:lpstr>Proceso de Exportación del Aceite de Palma Africana hacia Colombia  </vt:lpstr>
      <vt:lpstr>Efectos de la relación comercial entre Ecuador y Colombia dentro de la CAN</vt:lpstr>
      <vt:lpstr>Presentación de PowerPoint</vt:lpstr>
      <vt:lpstr>FEDAPALMA-COLOMBIA</vt:lpstr>
      <vt:lpstr>OLEANA S.A.</vt:lpstr>
      <vt:lpstr>Presentación de PowerPoint</vt:lpstr>
      <vt:lpstr>Presentación de PowerPoint</vt:lpstr>
      <vt:lpstr>Tratados Comerciales</vt:lpstr>
      <vt:lpstr>Búsqueda de nuevos mercados </vt:lpstr>
      <vt:lpstr>Imagen internacional de la Palma africana </vt:lpstr>
      <vt:lpstr>Aceite de palma orgánica </vt:lpstr>
      <vt:lpstr>Perfil de la Republica Italiana</vt:lpstr>
      <vt:lpstr>CULTURA ITALIANA </vt:lpstr>
      <vt:lpstr>Perfil Logístico Italiano </vt:lpstr>
      <vt:lpstr>Presentación de PowerPoint</vt:lpstr>
      <vt:lpstr>Sistemas de Trazabilidad en la Exportación del Aceite de Palma Africana </vt:lpstr>
      <vt:lpstr>Cadena de valor del aceite de palma africana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PC1</cp:lastModifiedBy>
  <cp:revision>98</cp:revision>
  <dcterms:created xsi:type="dcterms:W3CDTF">2014-04-30T18:03:23Z</dcterms:created>
  <dcterms:modified xsi:type="dcterms:W3CDTF">2019-04-24T22:54:40Z</dcterms:modified>
</cp:coreProperties>
</file>