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02" r:id="rId3"/>
    <p:sldId id="303" r:id="rId4"/>
    <p:sldId id="304" r:id="rId5"/>
    <p:sldId id="264" r:id="rId6"/>
    <p:sldId id="335" r:id="rId7"/>
    <p:sldId id="266" r:id="rId8"/>
    <p:sldId id="267" r:id="rId9"/>
    <p:sldId id="305" r:id="rId10"/>
    <p:sldId id="307" r:id="rId11"/>
    <p:sldId id="310" r:id="rId12"/>
    <p:sldId id="311" r:id="rId13"/>
    <p:sldId id="313" r:id="rId14"/>
    <p:sldId id="312" r:id="rId15"/>
    <p:sldId id="314" r:id="rId16"/>
    <p:sldId id="315" r:id="rId17"/>
    <p:sldId id="316" r:id="rId18"/>
    <p:sldId id="271" r:id="rId19"/>
    <p:sldId id="319" r:id="rId20"/>
    <p:sldId id="321" r:id="rId21"/>
    <p:sldId id="32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17" r:id="rId37"/>
    <p:sldId id="328" r:id="rId38"/>
    <p:sldId id="290" r:id="rId39"/>
    <p:sldId id="291" r:id="rId40"/>
    <p:sldId id="326" r:id="rId41"/>
    <p:sldId id="327" r:id="rId42"/>
    <p:sldId id="292" r:id="rId43"/>
    <p:sldId id="336" r:id="rId44"/>
    <p:sldId id="295" r:id="rId45"/>
    <p:sldId id="337" r:id="rId46"/>
    <p:sldId id="297" r:id="rId47"/>
    <p:sldId id="340" r:id="rId48"/>
    <p:sldId id="342" r:id="rId49"/>
    <p:sldId id="329" r:id="rId50"/>
    <p:sldId id="330" r:id="rId51"/>
    <p:sldId id="331" r:id="rId52"/>
    <p:sldId id="334" r:id="rId53"/>
    <p:sldId id="343" r:id="rId54"/>
    <p:sldId id="332" r:id="rId55"/>
    <p:sldId id="333" r:id="rId56"/>
    <p:sldId id="338" r:id="rId5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BASE%20DE%20DATOS%20FINAL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BASE%20DE%20DATOS%20FINAL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TIPO DE COMPAÑÍA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B9-4A13-B835-469D290BD2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B9-4A13-B835-469D290BD2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B9-4A13-B835-469D290BD25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'[BASE DE DATOS FINAL (2).xlsx]Hoja1'!$B$2:$B$4</c:f>
              <c:strCache>
                <c:ptCount val="3"/>
                <c:pt idx="0">
                  <c:v>Anónimas</c:v>
                </c:pt>
                <c:pt idx="1">
                  <c:v>Responsabilidad Limitada</c:v>
                </c:pt>
                <c:pt idx="2">
                  <c:v>Sucursal Extranjera</c:v>
                </c:pt>
              </c:strCache>
            </c:strRef>
          </c:cat>
          <c:val>
            <c:numRef>
              <c:f>'[BASE DE DATOS FINAL (2).xlsx]Hoja1'!$C$2:$C$4</c:f>
              <c:numCache>
                <c:formatCode>General</c:formatCode>
                <c:ptCount val="3"/>
                <c:pt idx="0">
                  <c:v>196</c:v>
                </c:pt>
                <c:pt idx="1">
                  <c:v>145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B9-4A13-B835-469D290BD2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EMPLEADOS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'[BASE DE DATOS FINAL (2).xlsx]Hoja1'!$H$21:$H$25</c:f>
              <c:strCache>
                <c:ptCount val="5"/>
                <c:pt idx="0">
                  <c:v>1 a 3</c:v>
                </c:pt>
                <c:pt idx="1">
                  <c:v>4 a 9</c:v>
                </c:pt>
                <c:pt idx="2">
                  <c:v>10 a 50</c:v>
                </c:pt>
                <c:pt idx="3">
                  <c:v>51 a 100</c:v>
                </c:pt>
                <c:pt idx="4">
                  <c:v>101 a 200</c:v>
                </c:pt>
              </c:strCache>
            </c:strRef>
          </c:cat>
          <c:val>
            <c:numRef>
              <c:f>'[BASE DE DATOS FINAL (2).xlsx]Hoja1'!$I$21:$I$25</c:f>
              <c:numCache>
                <c:formatCode>General</c:formatCode>
                <c:ptCount val="5"/>
                <c:pt idx="0">
                  <c:v>26</c:v>
                </c:pt>
                <c:pt idx="1">
                  <c:v>166</c:v>
                </c:pt>
                <c:pt idx="2">
                  <c:v>135</c:v>
                </c:pt>
                <c:pt idx="3">
                  <c:v>12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DF-4E64-B3FF-61634F9437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42596464"/>
        <c:axId val="342596856"/>
        <c:axId val="0"/>
      </c:bar3DChart>
      <c:catAx>
        <c:axId val="34259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596856"/>
        <c:crosses val="autoZero"/>
        <c:auto val="1"/>
        <c:lblAlgn val="ctr"/>
        <c:lblOffset val="100"/>
        <c:noMultiLvlLbl val="0"/>
      </c:catAx>
      <c:valAx>
        <c:axId val="342596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59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6643AB-78F0-4AF2-BABB-0CA96B4AF8D8}" type="doc">
      <dgm:prSet loTypeId="urn:microsoft.com/office/officeart/2005/8/layout/process2" loCatId="process" qsTypeId="urn:microsoft.com/office/officeart/2005/8/quickstyle/3d2" qsCatId="3D" csTypeId="urn:microsoft.com/office/officeart/2005/8/colors/accent0_3" csCatId="mainScheme" phldr="1"/>
      <dgm:spPr/>
    </dgm:pt>
    <dgm:pt modelId="{D56909DF-9BC5-483E-8054-4EB38BC29D8F}">
      <dgm:prSet phldrT="[Texto]"/>
      <dgm:spPr/>
      <dgm:t>
        <a:bodyPr/>
        <a:lstStyle/>
        <a:p>
          <a:r>
            <a:rPr lang="es-EC" dirty="0" smtClean="0"/>
            <a:t>Producen y comercializan bienes y servicios</a:t>
          </a:r>
          <a:endParaRPr lang="es-EC" dirty="0"/>
        </a:p>
      </dgm:t>
    </dgm:pt>
    <dgm:pt modelId="{5CB9C88E-A2E5-429A-8200-CC99F2290347}" type="parTrans" cxnId="{5D1278D0-B4E3-46F1-A7D3-EAB26C670FCE}">
      <dgm:prSet/>
      <dgm:spPr/>
      <dgm:t>
        <a:bodyPr/>
        <a:lstStyle/>
        <a:p>
          <a:endParaRPr lang="es-EC"/>
        </a:p>
      </dgm:t>
    </dgm:pt>
    <dgm:pt modelId="{D07FFFA4-9F0A-4B3A-8274-5076B5EBD946}" type="sibTrans" cxnId="{5D1278D0-B4E3-46F1-A7D3-EAB26C670FCE}">
      <dgm:prSet/>
      <dgm:spPr/>
      <dgm:t>
        <a:bodyPr/>
        <a:lstStyle/>
        <a:p>
          <a:endParaRPr lang="es-EC"/>
        </a:p>
      </dgm:t>
    </dgm:pt>
    <dgm:pt modelId="{CD00FF65-B8AF-49C3-99AE-CACD48ECD9A4}">
      <dgm:prSet phldrT="[Texto]"/>
      <dgm:spPr/>
      <dgm:t>
        <a:bodyPr/>
        <a:lstStyle/>
        <a:p>
          <a:r>
            <a:rPr lang="es-ES" dirty="0" smtClean="0"/>
            <a:t>varias ramas de economía </a:t>
          </a:r>
          <a:endParaRPr lang="es-EC" dirty="0"/>
        </a:p>
      </dgm:t>
    </dgm:pt>
    <dgm:pt modelId="{A8167E34-1563-4E30-B630-CC9ECED07554}" type="parTrans" cxnId="{903B5E84-221C-4C90-9352-6C4045B4CD37}">
      <dgm:prSet/>
      <dgm:spPr/>
      <dgm:t>
        <a:bodyPr/>
        <a:lstStyle/>
        <a:p>
          <a:endParaRPr lang="es-EC"/>
        </a:p>
      </dgm:t>
    </dgm:pt>
    <dgm:pt modelId="{83C0430E-B0D1-4F27-80B0-025AC1D769B1}" type="sibTrans" cxnId="{903B5E84-221C-4C90-9352-6C4045B4CD37}">
      <dgm:prSet/>
      <dgm:spPr/>
      <dgm:t>
        <a:bodyPr/>
        <a:lstStyle/>
        <a:p>
          <a:endParaRPr lang="es-EC"/>
        </a:p>
      </dgm:t>
    </dgm:pt>
    <dgm:pt modelId="{CBD0167A-E590-4043-8282-5B1A6F8A946C}" type="pres">
      <dgm:prSet presAssocID="{D16643AB-78F0-4AF2-BABB-0CA96B4AF8D8}" presName="linearFlow" presStyleCnt="0">
        <dgm:presLayoutVars>
          <dgm:resizeHandles val="exact"/>
        </dgm:presLayoutVars>
      </dgm:prSet>
      <dgm:spPr/>
    </dgm:pt>
    <dgm:pt modelId="{19A39729-2766-430F-B08F-7C544356BA05}" type="pres">
      <dgm:prSet presAssocID="{D56909DF-9BC5-483E-8054-4EB38BC29D8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335AC5-8DCD-43EA-AB12-566FD704CE72}" type="pres">
      <dgm:prSet presAssocID="{D07FFFA4-9F0A-4B3A-8274-5076B5EBD946}" presName="sibTrans" presStyleLbl="sibTrans2D1" presStyleIdx="0" presStyleCnt="1"/>
      <dgm:spPr/>
      <dgm:t>
        <a:bodyPr/>
        <a:lstStyle/>
        <a:p>
          <a:endParaRPr lang="es-EC"/>
        </a:p>
      </dgm:t>
    </dgm:pt>
    <dgm:pt modelId="{FD91743C-D76F-41D1-9CBC-73FB6413DF48}" type="pres">
      <dgm:prSet presAssocID="{D07FFFA4-9F0A-4B3A-8274-5076B5EBD946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3237307C-B7B5-4476-8C9D-A623661AF86A}" type="pres">
      <dgm:prSet presAssocID="{CD00FF65-B8AF-49C3-99AE-CACD48ECD9A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F580E0-ADDB-4A70-8BE0-6E019A185C6E}" type="presOf" srcId="{D56909DF-9BC5-483E-8054-4EB38BC29D8F}" destId="{19A39729-2766-430F-B08F-7C544356BA05}" srcOrd="0" destOrd="0" presId="urn:microsoft.com/office/officeart/2005/8/layout/process2"/>
    <dgm:cxn modelId="{A522681C-9B62-4733-9595-253AA3D5F98E}" type="presOf" srcId="{D07FFFA4-9F0A-4B3A-8274-5076B5EBD946}" destId="{EE335AC5-8DCD-43EA-AB12-566FD704CE72}" srcOrd="0" destOrd="0" presId="urn:microsoft.com/office/officeart/2005/8/layout/process2"/>
    <dgm:cxn modelId="{5D1278D0-B4E3-46F1-A7D3-EAB26C670FCE}" srcId="{D16643AB-78F0-4AF2-BABB-0CA96B4AF8D8}" destId="{D56909DF-9BC5-483E-8054-4EB38BC29D8F}" srcOrd="0" destOrd="0" parTransId="{5CB9C88E-A2E5-429A-8200-CC99F2290347}" sibTransId="{D07FFFA4-9F0A-4B3A-8274-5076B5EBD946}"/>
    <dgm:cxn modelId="{3E0249D3-E80B-4FF2-AE7E-2723EDB1810D}" type="presOf" srcId="{D07FFFA4-9F0A-4B3A-8274-5076B5EBD946}" destId="{FD91743C-D76F-41D1-9CBC-73FB6413DF48}" srcOrd="1" destOrd="0" presId="urn:microsoft.com/office/officeart/2005/8/layout/process2"/>
    <dgm:cxn modelId="{ECC1A841-9D10-45C6-9BF0-A15DA21BE315}" type="presOf" srcId="{D16643AB-78F0-4AF2-BABB-0CA96B4AF8D8}" destId="{CBD0167A-E590-4043-8282-5B1A6F8A946C}" srcOrd="0" destOrd="0" presId="urn:microsoft.com/office/officeart/2005/8/layout/process2"/>
    <dgm:cxn modelId="{903B5E84-221C-4C90-9352-6C4045B4CD37}" srcId="{D16643AB-78F0-4AF2-BABB-0CA96B4AF8D8}" destId="{CD00FF65-B8AF-49C3-99AE-CACD48ECD9A4}" srcOrd="1" destOrd="0" parTransId="{A8167E34-1563-4E30-B630-CC9ECED07554}" sibTransId="{83C0430E-B0D1-4F27-80B0-025AC1D769B1}"/>
    <dgm:cxn modelId="{C71A9429-1663-443B-91CD-B7BD4EF229CF}" type="presOf" srcId="{CD00FF65-B8AF-49C3-99AE-CACD48ECD9A4}" destId="{3237307C-B7B5-4476-8C9D-A623661AF86A}" srcOrd="0" destOrd="0" presId="urn:microsoft.com/office/officeart/2005/8/layout/process2"/>
    <dgm:cxn modelId="{90DFA290-5A46-430D-9A25-6A01096A0CC3}" type="presParOf" srcId="{CBD0167A-E590-4043-8282-5B1A6F8A946C}" destId="{19A39729-2766-430F-B08F-7C544356BA05}" srcOrd="0" destOrd="0" presId="urn:microsoft.com/office/officeart/2005/8/layout/process2"/>
    <dgm:cxn modelId="{19ACA593-25B9-4437-803D-25417430132A}" type="presParOf" srcId="{CBD0167A-E590-4043-8282-5B1A6F8A946C}" destId="{EE335AC5-8DCD-43EA-AB12-566FD704CE72}" srcOrd="1" destOrd="0" presId="urn:microsoft.com/office/officeart/2005/8/layout/process2"/>
    <dgm:cxn modelId="{ED46E1AC-93D3-447B-97E0-B5B5EE1563D9}" type="presParOf" srcId="{EE335AC5-8DCD-43EA-AB12-566FD704CE72}" destId="{FD91743C-D76F-41D1-9CBC-73FB6413DF48}" srcOrd="0" destOrd="0" presId="urn:microsoft.com/office/officeart/2005/8/layout/process2"/>
    <dgm:cxn modelId="{9C5F4447-B8C1-4F6A-934E-BC432211C595}" type="presParOf" srcId="{CBD0167A-E590-4043-8282-5B1A6F8A946C}" destId="{3237307C-B7B5-4476-8C9D-A623661AF86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F3C24E-F072-4C77-9E2D-B8A76C7ECE0D}" type="doc">
      <dgm:prSet loTypeId="urn:microsoft.com/office/officeart/2008/layout/VerticalCircleList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98D540B6-5C4F-4B36-A291-E13C91CE97CE}">
      <dgm:prSet phldrT="[Texto]"/>
      <dgm:spPr/>
      <dgm:t>
        <a:bodyPr/>
        <a:lstStyle/>
        <a:p>
          <a:r>
            <a:rPr lang="es-ES" dirty="0" smtClean="0"/>
            <a:t>Objeto de Estudio</a:t>
          </a:r>
          <a:endParaRPr lang="es-ES" dirty="0"/>
        </a:p>
      </dgm:t>
    </dgm:pt>
    <dgm:pt modelId="{B2A5F666-3395-4494-AD8F-F857C6264196}" type="parTrans" cxnId="{F7FF6AD8-6A7C-4EFE-BB66-3F7B45E569A4}">
      <dgm:prSet/>
      <dgm:spPr/>
      <dgm:t>
        <a:bodyPr/>
        <a:lstStyle/>
        <a:p>
          <a:endParaRPr lang="es-ES"/>
        </a:p>
      </dgm:t>
    </dgm:pt>
    <dgm:pt modelId="{4A96817A-4861-496D-8A50-96DB52CD8A5F}" type="sibTrans" cxnId="{F7FF6AD8-6A7C-4EFE-BB66-3F7B45E569A4}">
      <dgm:prSet/>
      <dgm:spPr/>
      <dgm:t>
        <a:bodyPr/>
        <a:lstStyle/>
        <a:p>
          <a:endParaRPr lang="es-ES"/>
        </a:p>
      </dgm:t>
    </dgm:pt>
    <dgm:pt modelId="{0DA0E394-7771-4032-B530-DBF1A02A960C}">
      <dgm:prSet phldrT="[Texto]"/>
      <dgm:spPr/>
      <dgm:t>
        <a:bodyPr/>
        <a:lstStyle/>
        <a:p>
          <a:r>
            <a:rPr lang="es-ES" dirty="0" smtClean="0"/>
            <a:t>Pymes del Sector Comercio del Cantón Quito datos al año 2017</a:t>
          </a:r>
          <a:endParaRPr lang="es-ES" dirty="0"/>
        </a:p>
      </dgm:t>
    </dgm:pt>
    <dgm:pt modelId="{181E5C3C-B017-4C15-998E-F6DAE8E42501}" type="parTrans" cxnId="{9CB14999-5610-4F6D-9782-37DDDDB50FD9}">
      <dgm:prSet/>
      <dgm:spPr/>
      <dgm:t>
        <a:bodyPr/>
        <a:lstStyle/>
        <a:p>
          <a:endParaRPr lang="es-ES"/>
        </a:p>
      </dgm:t>
    </dgm:pt>
    <dgm:pt modelId="{69248A4D-48B1-40EB-BC0B-F46D7971572A}" type="sibTrans" cxnId="{9CB14999-5610-4F6D-9782-37DDDDB50FD9}">
      <dgm:prSet/>
      <dgm:spPr/>
      <dgm:t>
        <a:bodyPr/>
        <a:lstStyle/>
        <a:p>
          <a:endParaRPr lang="es-ES"/>
        </a:p>
      </dgm:t>
    </dgm:pt>
    <dgm:pt modelId="{B2715028-F051-46D5-B81F-466DB01A90E8}" type="pres">
      <dgm:prSet presAssocID="{0BF3C24E-F072-4C77-9E2D-B8A76C7ECE0D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0AD6AEC0-4C0E-41AD-9A34-53C543125862}" type="pres">
      <dgm:prSet presAssocID="{98D540B6-5C4F-4B36-A291-E13C91CE97CE}" presName="withChildren" presStyleCnt="0"/>
      <dgm:spPr/>
    </dgm:pt>
    <dgm:pt modelId="{4979CCC9-746B-4EF3-B056-F396EC509846}" type="pres">
      <dgm:prSet presAssocID="{98D540B6-5C4F-4B36-A291-E13C91CE97CE}" presName="bigCircle" presStyleLbl="vennNode1" presStyleIdx="0" presStyleCnt="2"/>
      <dgm:spPr/>
    </dgm:pt>
    <dgm:pt modelId="{D49FBC9F-A309-46F8-A4AC-6BEF52EF619C}" type="pres">
      <dgm:prSet presAssocID="{98D540B6-5C4F-4B36-A291-E13C91CE97CE}" presName="medCircle" presStyleLbl="vennNode1" presStyleIdx="1" presStyleCnt="2"/>
      <dgm:spPr/>
    </dgm:pt>
    <dgm:pt modelId="{670361F2-EE4A-43E6-B133-C2F9EDD4D155}" type="pres">
      <dgm:prSet presAssocID="{98D540B6-5C4F-4B36-A291-E13C91CE97CE}" presName="txLvl1" presStyleLbl="revTx" presStyleIdx="0" presStyleCnt="2"/>
      <dgm:spPr/>
      <dgm:t>
        <a:bodyPr/>
        <a:lstStyle/>
        <a:p>
          <a:endParaRPr lang="es-ES"/>
        </a:p>
      </dgm:t>
    </dgm:pt>
    <dgm:pt modelId="{C64B2FD0-2838-4DD7-AC09-827E4F6B4CF6}" type="pres">
      <dgm:prSet presAssocID="{98D540B6-5C4F-4B36-A291-E13C91CE97CE}" presName="lin" presStyleCnt="0"/>
      <dgm:spPr/>
    </dgm:pt>
    <dgm:pt modelId="{CD6CFC2B-E826-4717-996C-6D33266389F9}" type="pres">
      <dgm:prSet presAssocID="{0DA0E394-7771-4032-B530-DBF1A02A960C}" presName="txLvl2" presStyleLbl="revTx" presStyleIdx="1" presStyleCnt="2" custScaleX="79541"/>
      <dgm:spPr/>
      <dgm:t>
        <a:bodyPr/>
        <a:lstStyle/>
        <a:p>
          <a:endParaRPr lang="es-ES"/>
        </a:p>
      </dgm:t>
    </dgm:pt>
  </dgm:ptLst>
  <dgm:cxnLst>
    <dgm:cxn modelId="{98803A36-D2A2-41D6-BA5A-DD6DC97FB4C4}" type="presOf" srcId="{0DA0E394-7771-4032-B530-DBF1A02A960C}" destId="{CD6CFC2B-E826-4717-996C-6D33266389F9}" srcOrd="0" destOrd="0" presId="urn:microsoft.com/office/officeart/2008/layout/VerticalCircleList"/>
    <dgm:cxn modelId="{22CD0117-6AEB-4427-AF26-B04AE65FF076}" type="presOf" srcId="{0BF3C24E-F072-4C77-9E2D-B8A76C7ECE0D}" destId="{B2715028-F051-46D5-B81F-466DB01A90E8}" srcOrd="0" destOrd="0" presId="urn:microsoft.com/office/officeart/2008/layout/VerticalCircleList"/>
    <dgm:cxn modelId="{9CB14999-5610-4F6D-9782-37DDDDB50FD9}" srcId="{98D540B6-5C4F-4B36-A291-E13C91CE97CE}" destId="{0DA0E394-7771-4032-B530-DBF1A02A960C}" srcOrd="0" destOrd="0" parTransId="{181E5C3C-B017-4C15-998E-F6DAE8E42501}" sibTransId="{69248A4D-48B1-40EB-BC0B-F46D7971572A}"/>
    <dgm:cxn modelId="{8C1A8D7A-3F9A-458F-9210-BD3F64029BFF}" type="presOf" srcId="{98D540B6-5C4F-4B36-A291-E13C91CE97CE}" destId="{670361F2-EE4A-43E6-B133-C2F9EDD4D155}" srcOrd="0" destOrd="0" presId="urn:microsoft.com/office/officeart/2008/layout/VerticalCircleList"/>
    <dgm:cxn modelId="{F7FF6AD8-6A7C-4EFE-BB66-3F7B45E569A4}" srcId="{0BF3C24E-F072-4C77-9E2D-B8A76C7ECE0D}" destId="{98D540B6-5C4F-4B36-A291-E13C91CE97CE}" srcOrd="0" destOrd="0" parTransId="{B2A5F666-3395-4494-AD8F-F857C6264196}" sibTransId="{4A96817A-4861-496D-8A50-96DB52CD8A5F}"/>
    <dgm:cxn modelId="{7796E23E-57E5-4A0C-A9AB-073EC03E8424}" type="presParOf" srcId="{B2715028-F051-46D5-B81F-466DB01A90E8}" destId="{0AD6AEC0-4C0E-41AD-9A34-53C543125862}" srcOrd="0" destOrd="0" presId="urn:microsoft.com/office/officeart/2008/layout/VerticalCircleList"/>
    <dgm:cxn modelId="{49C807FA-7C50-45FF-866C-A64B6BFA5A6E}" type="presParOf" srcId="{0AD6AEC0-4C0E-41AD-9A34-53C543125862}" destId="{4979CCC9-746B-4EF3-B056-F396EC509846}" srcOrd="0" destOrd="0" presId="urn:microsoft.com/office/officeart/2008/layout/VerticalCircleList"/>
    <dgm:cxn modelId="{5ADA40B0-644D-457B-B05D-85AFE0683BA1}" type="presParOf" srcId="{0AD6AEC0-4C0E-41AD-9A34-53C543125862}" destId="{D49FBC9F-A309-46F8-A4AC-6BEF52EF619C}" srcOrd="1" destOrd="0" presId="urn:microsoft.com/office/officeart/2008/layout/VerticalCircleList"/>
    <dgm:cxn modelId="{4FA8504B-C3CF-4D2F-A114-61927607C29D}" type="presParOf" srcId="{0AD6AEC0-4C0E-41AD-9A34-53C543125862}" destId="{670361F2-EE4A-43E6-B133-C2F9EDD4D155}" srcOrd="2" destOrd="0" presId="urn:microsoft.com/office/officeart/2008/layout/VerticalCircleList"/>
    <dgm:cxn modelId="{E7FD1171-0FB5-4A60-B42E-5756AB77E45E}" type="presParOf" srcId="{0AD6AEC0-4C0E-41AD-9A34-53C543125862}" destId="{C64B2FD0-2838-4DD7-AC09-827E4F6B4CF6}" srcOrd="3" destOrd="0" presId="urn:microsoft.com/office/officeart/2008/layout/VerticalCircleList"/>
    <dgm:cxn modelId="{BBDC4B6C-8B30-4436-A014-ACDB05F78B01}" type="presParOf" srcId="{C64B2FD0-2838-4DD7-AC09-827E4F6B4CF6}" destId="{CD6CFC2B-E826-4717-996C-6D33266389F9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478A057-F732-42FC-9000-717682B8A0F7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0CD4DD4-C613-4C9C-9A5A-361E732258DA}">
      <dgm:prSet phldrT="[Texto]" custT="1"/>
      <dgm:spPr/>
      <dgm:t>
        <a:bodyPr/>
        <a:lstStyle/>
        <a:p>
          <a:r>
            <a:rPr lang="es-ES" sz="1800" dirty="0" smtClean="0"/>
            <a:t>Criterio</a:t>
          </a:r>
          <a:endParaRPr lang="es-ES" sz="1800" dirty="0"/>
        </a:p>
      </dgm:t>
    </dgm:pt>
    <dgm:pt modelId="{D39EB22E-3ADD-4606-A2F1-536C8E982634}" type="parTrans" cxnId="{933FACAA-B5D2-470C-820E-9EF225AEA7FC}">
      <dgm:prSet/>
      <dgm:spPr/>
      <dgm:t>
        <a:bodyPr/>
        <a:lstStyle/>
        <a:p>
          <a:endParaRPr lang="es-ES" sz="1100"/>
        </a:p>
      </dgm:t>
    </dgm:pt>
    <dgm:pt modelId="{8BA5B718-C023-4B54-9526-EABB0BA08BCB}" type="sibTrans" cxnId="{933FACAA-B5D2-470C-820E-9EF225AEA7FC}">
      <dgm:prSet/>
      <dgm:spPr/>
      <dgm:t>
        <a:bodyPr/>
        <a:lstStyle/>
        <a:p>
          <a:endParaRPr lang="es-ES" sz="1100"/>
        </a:p>
      </dgm:t>
    </dgm:pt>
    <dgm:pt modelId="{08112B7C-81C9-4A15-B8A7-6421BCE99425}">
      <dgm:prSet phldrT="[Texto]" custT="1"/>
      <dgm:spPr/>
      <dgm:t>
        <a:bodyPr/>
        <a:lstStyle/>
        <a:p>
          <a:r>
            <a:rPr lang="es-ES" sz="1800" dirty="0" smtClean="0"/>
            <a:t>Sin Rentabilidad</a:t>
          </a:r>
          <a:endParaRPr lang="es-ES" sz="1800" dirty="0"/>
        </a:p>
      </dgm:t>
    </dgm:pt>
    <dgm:pt modelId="{C478FC6C-7A59-4611-827F-D28A6CBE39D0}" type="parTrans" cxnId="{24B0D52C-C132-4E78-B01D-A4BADC847CF3}">
      <dgm:prSet/>
      <dgm:spPr/>
      <dgm:t>
        <a:bodyPr/>
        <a:lstStyle/>
        <a:p>
          <a:endParaRPr lang="es-ES" sz="1100"/>
        </a:p>
      </dgm:t>
    </dgm:pt>
    <dgm:pt modelId="{BFC7ADDD-FBC0-4EE6-9C8A-3A10FBA80A4C}" type="sibTrans" cxnId="{24B0D52C-C132-4E78-B01D-A4BADC847CF3}">
      <dgm:prSet/>
      <dgm:spPr/>
      <dgm:t>
        <a:bodyPr/>
        <a:lstStyle/>
        <a:p>
          <a:endParaRPr lang="es-ES" sz="1100"/>
        </a:p>
      </dgm:t>
    </dgm:pt>
    <dgm:pt modelId="{0C5451A6-D4E0-46E2-8C42-C8DFD5DE2FDE}">
      <dgm:prSet phldrT="[Texto]" custT="1"/>
      <dgm:spPr/>
      <dgm:t>
        <a:bodyPr/>
        <a:lstStyle/>
        <a:p>
          <a:r>
            <a:rPr lang="es-ES" sz="1800" dirty="0" smtClean="0"/>
            <a:t>Muy Baja</a:t>
          </a:r>
          <a:endParaRPr lang="es-ES" sz="1800" dirty="0"/>
        </a:p>
      </dgm:t>
    </dgm:pt>
    <dgm:pt modelId="{2C677DC0-A650-492C-B01E-E8EE76535E30}" type="parTrans" cxnId="{E5A21F11-0617-49C6-AC12-202D385C222C}">
      <dgm:prSet/>
      <dgm:spPr/>
      <dgm:t>
        <a:bodyPr/>
        <a:lstStyle/>
        <a:p>
          <a:endParaRPr lang="es-ES" sz="1100"/>
        </a:p>
      </dgm:t>
    </dgm:pt>
    <dgm:pt modelId="{C5A07A6F-058B-4FB6-A2DD-0F6F63CCEABB}" type="sibTrans" cxnId="{E5A21F11-0617-49C6-AC12-202D385C222C}">
      <dgm:prSet/>
      <dgm:spPr/>
      <dgm:t>
        <a:bodyPr/>
        <a:lstStyle/>
        <a:p>
          <a:endParaRPr lang="es-ES" sz="1100"/>
        </a:p>
      </dgm:t>
    </dgm:pt>
    <dgm:pt modelId="{97B9305E-B17F-4600-8705-40B70935E248}">
      <dgm:prSet phldrT="[Texto]" custT="1"/>
      <dgm:spPr/>
      <dgm:t>
        <a:bodyPr/>
        <a:lstStyle/>
        <a:p>
          <a:r>
            <a:rPr lang="es-ES" sz="1800" dirty="0" smtClean="0"/>
            <a:t>Rango</a:t>
          </a:r>
          <a:endParaRPr lang="es-ES" sz="1800" dirty="0"/>
        </a:p>
      </dgm:t>
    </dgm:pt>
    <dgm:pt modelId="{61E7B43C-8519-4AF6-AA27-2CD618D82DE8}" type="parTrans" cxnId="{AA5040D8-8ABA-4A7A-8288-03DDD383E182}">
      <dgm:prSet/>
      <dgm:spPr/>
      <dgm:t>
        <a:bodyPr/>
        <a:lstStyle/>
        <a:p>
          <a:endParaRPr lang="es-ES" sz="1100"/>
        </a:p>
      </dgm:t>
    </dgm:pt>
    <dgm:pt modelId="{6B12F021-6F6F-442F-B5DF-A7FE90E69ABB}" type="sibTrans" cxnId="{AA5040D8-8ABA-4A7A-8288-03DDD383E182}">
      <dgm:prSet/>
      <dgm:spPr/>
      <dgm:t>
        <a:bodyPr/>
        <a:lstStyle/>
        <a:p>
          <a:endParaRPr lang="es-ES" sz="1100"/>
        </a:p>
      </dgm:t>
    </dgm:pt>
    <dgm:pt modelId="{1EAAEFA5-63E6-4844-B02C-BE7876A51AB0}">
      <dgm:prSet phldrT="[Texto]" custT="1"/>
      <dgm:spPr/>
      <dgm:t>
        <a:bodyPr/>
        <a:lstStyle/>
        <a:p>
          <a:r>
            <a:rPr lang="es-ES" sz="1800" dirty="0" smtClean="0"/>
            <a:t>-26% al 0%</a:t>
          </a:r>
          <a:endParaRPr lang="es-ES" sz="1800" dirty="0"/>
        </a:p>
      </dgm:t>
    </dgm:pt>
    <dgm:pt modelId="{72557753-AF1E-46A2-96CB-9102514BCABC}" type="parTrans" cxnId="{F87D62CC-4EE2-489E-A4D6-5099FF9AFAEB}">
      <dgm:prSet/>
      <dgm:spPr/>
      <dgm:t>
        <a:bodyPr/>
        <a:lstStyle/>
        <a:p>
          <a:endParaRPr lang="es-ES" sz="1100"/>
        </a:p>
      </dgm:t>
    </dgm:pt>
    <dgm:pt modelId="{EF66DCAF-798F-402C-A943-4E138E971DB9}" type="sibTrans" cxnId="{F87D62CC-4EE2-489E-A4D6-5099FF9AFAEB}">
      <dgm:prSet/>
      <dgm:spPr/>
      <dgm:t>
        <a:bodyPr/>
        <a:lstStyle/>
        <a:p>
          <a:endParaRPr lang="es-ES" sz="1100"/>
        </a:p>
      </dgm:t>
    </dgm:pt>
    <dgm:pt modelId="{310A0866-24C9-4710-873C-EBAF7448A81D}">
      <dgm:prSet phldrT="[Texto]" custT="1"/>
      <dgm:spPr/>
      <dgm:t>
        <a:bodyPr/>
        <a:lstStyle/>
        <a:p>
          <a:r>
            <a:rPr lang="es-ES" sz="1800" dirty="0" smtClean="0"/>
            <a:t>1% al 4%</a:t>
          </a:r>
          <a:endParaRPr lang="es-ES" sz="1800" dirty="0"/>
        </a:p>
      </dgm:t>
    </dgm:pt>
    <dgm:pt modelId="{33E4D932-B24B-4662-8728-53D94222C18D}" type="parTrans" cxnId="{3DCF2EF2-A1E1-453B-883D-AC47B4702D18}">
      <dgm:prSet/>
      <dgm:spPr/>
      <dgm:t>
        <a:bodyPr/>
        <a:lstStyle/>
        <a:p>
          <a:endParaRPr lang="es-ES" sz="1100"/>
        </a:p>
      </dgm:t>
    </dgm:pt>
    <dgm:pt modelId="{CDB19FCC-5854-48E6-9A90-E39D4D827892}" type="sibTrans" cxnId="{3DCF2EF2-A1E1-453B-883D-AC47B4702D18}">
      <dgm:prSet/>
      <dgm:spPr/>
      <dgm:t>
        <a:bodyPr/>
        <a:lstStyle/>
        <a:p>
          <a:endParaRPr lang="es-ES" sz="1100"/>
        </a:p>
      </dgm:t>
    </dgm:pt>
    <dgm:pt modelId="{11B04E99-F8B5-4D2F-9BF5-C93EF4EBE72E}">
      <dgm:prSet phldrT="[Texto]" custT="1"/>
      <dgm:spPr/>
      <dgm:t>
        <a:bodyPr/>
        <a:lstStyle/>
        <a:p>
          <a:r>
            <a:rPr lang="es-ES" sz="1800" dirty="0" smtClean="0"/>
            <a:t>Rentabilidad</a:t>
          </a:r>
          <a:endParaRPr lang="es-ES" sz="1800" dirty="0"/>
        </a:p>
      </dgm:t>
    </dgm:pt>
    <dgm:pt modelId="{DBB77A63-0D80-41D3-8531-507731F57A1F}" type="parTrans" cxnId="{E3003F6D-43B0-4812-B5A5-71660E65389D}">
      <dgm:prSet/>
      <dgm:spPr/>
      <dgm:t>
        <a:bodyPr/>
        <a:lstStyle/>
        <a:p>
          <a:endParaRPr lang="es-ES" sz="1100"/>
        </a:p>
      </dgm:t>
    </dgm:pt>
    <dgm:pt modelId="{1ED258E8-185F-4A1C-B18F-65FC6A9D0F9E}" type="sibTrans" cxnId="{E3003F6D-43B0-4812-B5A5-71660E65389D}">
      <dgm:prSet/>
      <dgm:spPr/>
      <dgm:t>
        <a:bodyPr/>
        <a:lstStyle/>
        <a:p>
          <a:endParaRPr lang="es-ES" sz="1100"/>
        </a:p>
      </dgm:t>
    </dgm:pt>
    <dgm:pt modelId="{A7A45CBE-CFCC-4EB9-AEA3-8F3E980ADF71}">
      <dgm:prSet phldrT="[Texto]" custT="1"/>
      <dgm:spPr/>
      <dgm:t>
        <a:bodyPr/>
        <a:lstStyle/>
        <a:p>
          <a:r>
            <a:rPr lang="es-ES" sz="1800" dirty="0" smtClean="0"/>
            <a:t>31%</a:t>
          </a:r>
          <a:endParaRPr lang="es-ES" sz="1800" dirty="0"/>
        </a:p>
      </dgm:t>
    </dgm:pt>
    <dgm:pt modelId="{9AB96E21-F349-4921-801D-1F42E8BF4FFF}" type="parTrans" cxnId="{8D7B8604-0977-4400-98E7-587602D4D26E}">
      <dgm:prSet/>
      <dgm:spPr/>
      <dgm:t>
        <a:bodyPr/>
        <a:lstStyle/>
        <a:p>
          <a:endParaRPr lang="es-ES" sz="1100"/>
        </a:p>
      </dgm:t>
    </dgm:pt>
    <dgm:pt modelId="{4E9C0CBF-39BE-42EC-8EEA-E0403E463E47}" type="sibTrans" cxnId="{8D7B8604-0977-4400-98E7-587602D4D26E}">
      <dgm:prSet/>
      <dgm:spPr/>
      <dgm:t>
        <a:bodyPr/>
        <a:lstStyle/>
        <a:p>
          <a:endParaRPr lang="es-ES" sz="1100"/>
        </a:p>
      </dgm:t>
    </dgm:pt>
    <dgm:pt modelId="{65A3B201-B95B-4425-997B-1F4CC7ABF4A2}">
      <dgm:prSet phldrT="[Texto]" custT="1"/>
      <dgm:spPr/>
      <dgm:t>
        <a:bodyPr/>
        <a:lstStyle/>
        <a:p>
          <a:r>
            <a:rPr lang="es-ES" sz="1800" dirty="0" smtClean="0"/>
            <a:t>Baja</a:t>
          </a:r>
          <a:endParaRPr lang="es-ES" sz="1800" dirty="0"/>
        </a:p>
      </dgm:t>
    </dgm:pt>
    <dgm:pt modelId="{9BA91C69-529E-4D73-BE29-B7E52B9B11BA}" type="parTrans" cxnId="{F2A4FADD-B412-462A-BAA3-B723509073F6}">
      <dgm:prSet/>
      <dgm:spPr/>
      <dgm:t>
        <a:bodyPr/>
        <a:lstStyle/>
        <a:p>
          <a:endParaRPr lang="es-ES" sz="1100"/>
        </a:p>
      </dgm:t>
    </dgm:pt>
    <dgm:pt modelId="{6EB895B7-E170-402A-9DE7-700E7BD2D035}" type="sibTrans" cxnId="{F2A4FADD-B412-462A-BAA3-B723509073F6}">
      <dgm:prSet/>
      <dgm:spPr/>
      <dgm:t>
        <a:bodyPr/>
        <a:lstStyle/>
        <a:p>
          <a:endParaRPr lang="es-ES" sz="1100"/>
        </a:p>
      </dgm:t>
    </dgm:pt>
    <dgm:pt modelId="{443A1555-1A43-40E8-A6AD-38186B6107CD}">
      <dgm:prSet phldrT="[Texto]" custT="1"/>
      <dgm:spPr/>
      <dgm:t>
        <a:bodyPr/>
        <a:lstStyle/>
        <a:p>
          <a:r>
            <a:rPr lang="es-ES" sz="1800" dirty="0" smtClean="0"/>
            <a:t>Baja Moderada</a:t>
          </a:r>
          <a:endParaRPr lang="es-ES" sz="1800" dirty="0"/>
        </a:p>
      </dgm:t>
    </dgm:pt>
    <dgm:pt modelId="{A721F3C3-4FD0-4509-9A94-CDC33EC657C3}" type="parTrans" cxnId="{30B3CA25-6ACE-4CF4-B3A1-7B1729324DEB}">
      <dgm:prSet/>
      <dgm:spPr/>
      <dgm:t>
        <a:bodyPr/>
        <a:lstStyle/>
        <a:p>
          <a:endParaRPr lang="es-ES" sz="1100"/>
        </a:p>
      </dgm:t>
    </dgm:pt>
    <dgm:pt modelId="{67087E56-7752-4182-B3EA-99511AB5C8B7}" type="sibTrans" cxnId="{30B3CA25-6ACE-4CF4-B3A1-7B1729324DEB}">
      <dgm:prSet/>
      <dgm:spPr/>
      <dgm:t>
        <a:bodyPr/>
        <a:lstStyle/>
        <a:p>
          <a:endParaRPr lang="es-ES" sz="1100"/>
        </a:p>
      </dgm:t>
    </dgm:pt>
    <dgm:pt modelId="{4074C483-C8CD-453F-B5FE-EBCD69AD6EF8}">
      <dgm:prSet phldrT="[Texto]" custT="1"/>
      <dgm:spPr/>
      <dgm:t>
        <a:bodyPr/>
        <a:lstStyle/>
        <a:p>
          <a:r>
            <a:rPr lang="es-ES" sz="1800" dirty="0" smtClean="0"/>
            <a:t>Moderada</a:t>
          </a:r>
          <a:endParaRPr lang="es-ES" sz="1800" dirty="0"/>
        </a:p>
      </dgm:t>
    </dgm:pt>
    <dgm:pt modelId="{F86A55CF-4DAA-4FE1-A81A-D0D84CC12D0B}" type="parTrans" cxnId="{29C0F7BD-97CC-4888-979B-9D5DB28E4610}">
      <dgm:prSet/>
      <dgm:spPr/>
      <dgm:t>
        <a:bodyPr/>
        <a:lstStyle/>
        <a:p>
          <a:endParaRPr lang="es-ES" sz="1100"/>
        </a:p>
      </dgm:t>
    </dgm:pt>
    <dgm:pt modelId="{ECDDE530-2744-49CA-A524-73F50C477EF7}" type="sibTrans" cxnId="{29C0F7BD-97CC-4888-979B-9D5DB28E4610}">
      <dgm:prSet/>
      <dgm:spPr/>
      <dgm:t>
        <a:bodyPr/>
        <a:lstStyle/>
        <a:p>
          <a:endParaRPr lang="es-ES" sz="1100"/>
        </a:p>
      </dgm:t>
    </dgm:pt>
    <dgm:pt modelId="{6343BF2B-0213-4EA7-BF09-749886C902DB}">
      <dgm:prSet phldrT="[Texto]" custT="1"/>
      <dgm:spPr/>
      <dgm:t>
        <a:bodyPr/>
        <a:lstStyle/>
        <a:p>
          <a:r>
            <a:rPr lang="es-ES" sz="1800" dirty="0" smtClean="0"/>
            <a:t>Alta</a:t>
          </a:r>
          <a:endParaRPr lang="es-ES" sz="1800" dirty="0"/>
        </a:p>
      </dgm:t>
    </dgm:pt>
    <dgm:pt modelId="{73071248-579E-4B12-A8F1-2E1EAE315A1D}" type="parTrans" cxnId="{22C3D0C9-5252-469B-9862-00DFB5FAE50A}">
      <dgm:prSet/>
      <dgm:spPr/>
      <dgm:t>
        <a:bodyPr/>
        <a:lstStyle/>
        <a:p>
          <a:endParaRPr lang="es-ES" sz="1100"/>
        </a:p>
      </dgm:t>
    </dgm:pt>
    <dgm:pt modelId="{EF2C011F-AEA1-4278-8DAC-59F2B734A3A2}" type="sibTrans" cxnId="{22C3D0C9-5252-469B-9862-00DFB5FAE50A}">
      <dgm:prSet/>
      <dgm:spPr/>
      <dgm:t>
        <a:bodyPr/>
        <a:lstStyle/>
        <a:p>
          <a:endParaRPr lang="es-ES" sz="1100"/>
        </a:p>
      </dgm:t>
    </dgm:pt>
    <dgm:pt modelId="{60F0A66F-C6EA-4381-9F26-FAF68D5B08C2}">
      <dgm:prSet phldrT="[Texto]" custT="1"/>
      <dgm:spPr/>
      <dgm:t>
        <a:bodyPr/>
        <a:lstStyle/>
        <a:p>
          <a:r>
            <a:rPr lang="es-ES" sz="1800" dirty="0" smtClean="0"/>
            <a:t>ROA</a:t>
          </a:r>
          <a:endParaRPr lang="es-ES" sz="1800" dirty="0"/>
        </a:p>
      </dgm:t>
    </dgm:pt>
    <dgm:pt modelId="{7F61FCFA-DF9D-4775-895C-D8B75B86D324}" type="parTrans" cxnId="{03EE2BE9-AE3C-489D-AA5D-E24594379A2D}">
      <dgm:prSet/>
      <dgm:spPr/>
      <dgm:t>
        <a:bodyPr/>
        <a:lstStyle/>
        <a:p>
          <a:endParaRPr lang="es-ES" sz="1200"/>
        </a:p>
      </dgm:t>
    </dgm:pt>
    <dgm:pt modelId="{49390C58-7A81-42E1-BE4E-6FF23281EECF}" type="sibTrans" cxnId="{03EE2BE9-AE3C-489D-AA5D-E24594379A2D}">
      <dgm:prSet/>
      <dgm:spPr/>
      <dgm:t>
        <a:bodyPr/>
        <a:lstStyle/>
        <a:p>
          <a:endParaRPr lang="es-ES" sz="1200"/>
        </a:p>
      </dgm:t>
    </dgm:pt>
    <dgm:pt modelId="{46CA5D61-D3B7-46F2-AA35-A8DF6BA46AE1}">
      <dgm:prSet phldrT="[Texto]" custT="1"/>
      <dgm:spPr/>
      <dgm:t>
        <a:bodyPr/>
        <a:lstStyle/>
        <a:p>
          <a:r>
            <a:rPr lang="es-ES" sz="1800" dirty="0" smtClean="0"/>
            <a:t>5% al 9%</a:t>
          </a:r>
          <a:endParaRPr lang="es-ES" sz="1800" dirty="0"/>
        </a:p>
      </dgm:t>
    </dgm:pt>
    <dgm:pt modelId="{D0D8BA70-724C-4540-A6FE-5F13EC9B8E9C}" type="parTrans" cxnId="{88D89365-A16B-4DD4-A958-DEB586C58D0E}">
      <dgm:prSet/>
      <dgm:spPr/>
      <dgm:t>
        <a:bodyPr/>
        <a:lstStyle/>
        <a:p>
          <a:endParaRPr lang="es-ES" sz="1400"/>
        </a:p>
      </dgm:t>
    </dgm:pt>
    <dgm:pt modelId="{1DF34A1B-51E3-4ABD-997C-36D0EC0E0D2E}" type="sibTrans" cxnId="{88D89365-A16B-4DD4-A958-DEB586C58D0E}">
      <dgm:prSet/>
      <dgm:spPr/>
      <dgm:t>
        <a:bodyPr/>
        <a:lstStyle/>
        <a:p>
          <a:endParaRPr lang="es-ES" sz="1400"/>
        </a:p>
      </dgm:t>
    </dgm:pt>
    <dgm:pt modelId="{57A8D940-449D-4394-8C97-CE5366D09929}">
      <dgm:prSet phldrT="[Texto]" custT="1"/>
      <dgm:spPr/>
      <dgm:t>
        <a:bodyPr/>
        <a:lstStyle/>
        <a:p>
          <a:r>
            <a:rPr lang="es-ES" sz="1800" dirty="0" smtClean="0"/>
            <a:t>10% al 17%</a:t>
          </a:r>
          <a:endParaRPr lang="es-ES" sz="1800" dirty="0"/>
        </a:p>
      </dgm:t>
    </dgm:pt>
    <dgm:pt modelId="{C0A2980E-A499-4A40-87FB-55298FA0349F}" type="parTrans" cxnId="{1D2FD9A6-E4BC-4559-98C5-2FF079FB1CB5}">
      <dgm:prSet/>
      <dgm:spPr/>
      <dgm:t>
        <a:bodyPr/>
        <a:lstStyle/>
        <a:p>
          <a:endParaRPr lang="es-ES" sz="1400"/>
        </a:p>
      </dgm:t>
    </dgm:pt>
    <dgm:pt modelId="{F0DF20A6-7A87-4FAE-B156-D0813A7802E3}" type="sibTrans" cxnId="{1D2FD9A6-E4BC-4559-98C5-2FF079FB1CB5}">
      <dgm:prSet/>
      <dgm:spPr/>
      <dgm:t>
        <a:bodyPr/>
        <a:lstStyle/>
        <a:p>
          <a:endParaRPr lang="es-ES" sz="1400"/>
        </a:p>
      </dgm:t>
    </dgm:pt>
    <dgm:pt modelId="{55941CDF-B475-49A4-9275-55837D610BB8}">
      <dgm:prSet phldrT="[Texto]" custT="1"/>
      <dgm:spPr/>
      <dgm:t>
        <a:bodyPr/>
        <a:lstStyle/>
        <a:p>
          <a:r>
            <a:rPr lang="es-ES" sz="1800" dirty="0" smtClean="0"/>
            <a:t>18% al 37%</a:t>
          </a:r>
          <a:endParaRPr lang="es-ES" sz="1800" dirty="0"/>
        </a:p>
      </dgm:t>
    </dgm:pt>
    <dgm:pt modelId="{D7C037B8-D616-48F0-8A3A-6B2C065F176C}" type="parTrans" cxnId="{4F400727-AA5F-41FD-9A05-4688840ED613}">
      <dgm:prSet/>
      <dgm:spPr/>
      <dgm:t>
        <a:bodyPr/>
        <a:lstStyle/>
        <a:p>
          <a:endParaRPr lang="es-ES" sz="1400"/>
        </a:p>
      </dgm:t>
    </dgm:pt>
    <dgm:pt modelId="{2DE9A794-A13D-4AF9-9F89-412F43CB670F}" type="sibTrans" cxnId="{4F400727-AA5F-41FD-9A05-4688840ED613}">
      <dgm:prSet/>
      <dgm:spPr/>
      <dgm:t>
        <a:bodyPr/>
        <a:lstStyle/>
        <a:p>
          <a:endParaRPr lang="es-ES" sz="1400"/>
        </a:p>
      </dgm:t>
    </dgm:pt>
    <dgm:pt modelId="{63306046-00E9-46EA-9527-55E2B8502E18}">
      <dgm:prSet phldrT="[Texto]" custT="1"/>
      <dgm:spPr/>
      <dgm:t>
        <a:bodyPr/>
        <a:lstStyle/>
        <a:p>
          <a:r>
            <a:rPr lang="es-ES" sz="1800" dirty="0" smtClean="0"/>
            <a:t>Mayor al 38%</a:t>
          </a:r>
          <a:endParaRPr lang="es-ES" sz="1800" dirty="0"/>
        </a:p>
      </dgm:t>
    </dgm:pt>
    <dgm:pt modelId="{43E0B474-2028-4D3E-B045-1C46A44549CB}" type="parTrans" cxnId="{33F519DA-E2CC-4879-B5AB-3208D607E882}">
      <dgm:prSet/>
      <dgm:spPr/>
      <dgm:t>
        <a:bodyPr/>
        <a:lstStyle/>
        <a:p>
          <a:endParaRPr lang="es-ES" sz="1400"/>
        </a:p>
      </dgm:t>
    </dgm:pt>
    <dgm:pt modelId="{1FDB4A7B-2390-4755-8E36-C7C40A9B3924}" type="sibTrans" cxnId="{33F519DA-E2CC-4879-B5AB-3208D607E882}">
      <dgm:prSet/>
      <dgm:spPr/>
      <dgm:t>
        <a:bodyPr/>
        <a:lstStyle/>
        <a:p>
          <a:endParaRPr lang="es-ES" sz="1400"/>
        </a:p>
      </dgm:t>
    </dgm:pt>
    <dgm:pt modelId="{72A36BF6-A577-45B5-BA89-9B637F090FE9}">
      <dgm:prSet phldrT="[Texto]" custT="1"/>
      <dgm:spPr/>
      <dgm:t>
        <a:bodyPr/>
        <a:lstStyle/>
        <a:p>
          <a:r>
            <a:rPr lang="es-ES" sz="1800" dirty="0" smtClean="0"/>
            <a:t>23%</a:t>
          </a:r>
          <a:endParaRPr lang="es-ES" sz="1800" dirty="0"/>
        </a:p>
      </dgm:t>
    </dgm:pt>
    <dgm:pt modelId="{B5EA1630-AC59-43F1-B29D-9491B6BDC10F}" type="parTrans" cxnId="{B23A47AF-3CBE-4D3E-99AA-07A958103B92}">
      <dgm:prSet/>
      <dgm:spPr/>
      <dgm:t>
        <a:bodyPr/>
        <a:lstStyle/>
        <a:p>
          <a:endParaRPr lang="es-ES" sz="1400"/>
        </a:p>
      </dgm:t>
    </dgm:pt>
    <dgm:pt modelId="{8EB07602-BD2B-4F47-967B-D85D5FDDD7CC}" type="sibTrans" cxnId="{B23A47AF-3CBE-4D3E-99AA-07A958103B92}">
      <dgm:prSet/>
      <dgm:spPr/>
      <dgm:t>
        <a:bodyPr/>
        <a:lstStyle/>
        <a:p>
          <a:endParaRPr lang="es-ES" sz="1400"/>
        </a:p>
      </dgm:t>
    </dgm:pt>
    <dgm:pt modelId="{198F15C4-13BF-46FC-8DDF-2B8652E801F2}">
      <dgm:prSet phldrT="[Texto]" custT="1"/>
      <dgm:spPr/>
      <dgm:t>
        <a:bodyPr/>
        <a:lstStyle/>
        <a:p>
          <a:r>
            <a:rPr lang="es-ES" sz="1800" dirty="0" smtClean="0"/>
            <a:t>9%</a:t>
          </a:r>
          <a:endParaRPr lang="es-ES" sz="1800" dirty="0"/>
        </a:p>
      </dgm:t>
    </dgm:pt>
    <dgm:pt modelId="{67F2A0FA-C4A9-45CE-9D18-50524A1CD194}" type="parTrans" cxnId="{9F61B618-99F7-422D-8402-08E0F18FC295}">
      <dgm:prSet/>
      <dgm:spPr/>
      <dgm:t>
        <a:bodyPr/>
        <a:lstStyle/>
        <a:p>
          <a:endParaRPr lang="es-ES" sz="1400"/>
        </a:p>
      </dgm:t>
    </dgm:pt>
    <dgm:pt modelId="{9213DE70-AE19-48EC-81DD-1957BF3620ED}" type="sibTrans" cxnId="{9F61B618-99F7-422D-8402-08E0F18FC295}">
      <dgm:prSet/>
      <dgm:spPr/>
      <dgm:t>
        <a:bodyPr/>
        <a:lstStyle/>
        <a:p>
          <a:endParaRPr lang="es-ES" sz="1400"/>
        </a:p>
      </dgm:t>
    </dgm:pt>
    <dgm:pt modelId="{975C37B5-29D6-4C2A-B1D9-453E2C666950}">
      <dgm:prSet phldrT="[Texto]" custT="1"/>
      <dgm:spPr/>
      <dgm:t>
        <a:bodyPr/>
        <a:lstStyle/>
        <a:p>
          <a:r>
            <a:rPr lang="es-ES" sz="1800" dirty="0" smtClean="0"/>
            <a:t>2%</a:t>
          </a:r>
          <a:endParaRPr lang="es-ES" sz="1800" dirty="0"/>
        </a:p>
      </dgm:t>
    </dgm:pt>
    <dgm:pt modelId="{D77D1C8F-9D5B-4012-8012-DEDB46AB99F4}" type="parTrans" cxnId="{A338F95B-612B-437B-80D4-7FB2B43E9687}">
      <dgm:prSet/>
      <dgm:spPr/>
      <dgm:t>
        <a:bodyPr/>
        <a:lstStyle/>
        <a:p>
          <a:endParaRPr lang="es-ES" sz="1400"/>
        </a:p>
      </dgm:t>
    </dgm:pt>
    <dgm:pt modelId="{9C3CC98B-4DE8-4234-8131-9667866D5A05}" type="sibTrans" cxnId="{A338F95B-612B-437B-80D4-7FB2B43E9687}">
      <dgm:prSet/>
      <dgm:spPr/>
      <dgm:t>
        <a:bodyPr/>
        <a:lstStyle/>
        <a:p>
          <a:endParaRPr lang="es-ES" sz="1400"/>
        </a:p>
      </dgm:t>
    </dgm:pt>
    <dgm:pt modelId="{1940D84D-B013-4A69-962C-9AB064EE1432}">
      <dgm:prSet phldrT="[Texto]" custT="1"/>
      <dgm:spPr/>
      <dgm:t>
        <a:bodyPr/>
        <a:lstStyle/>
        <a:p>
          <a:r>
            <a:rPr lang="es-ES" sz="1800" dirty="0" smtClean="0"/>
            <a:t>12%</a:t>
          </a:r>
          <a:endParaRPr lang="es-ES" sz="1800" dirty="0"/>
        </a:p>
      </dgm:t>
    </dgm:pt>
    <dgm:pt modelId="{EC1675F5-1B22-4F91-A41A-1678CE7CA95E}" type="parTrans" cxnId="{73783A14-2BC0-485B-AE71-298ED2E14E4D}">
      <dgm:prSet/>
      <dgm:spPr/>
      <dgm:t>
        <a:bodyPr/>
        <a:lstStyle/>
        <a:p>
          <a:endParaRPr lang="es-ES" sz="1400"/>
        </a:p>
      </dgm:t>
    </dgm:pt>
    <dgm:pt modelId="{49A398EA-F92C-44BB-A091-2F84CDCB979F}" type="sibTrans" cxnId="{73783A14-2BC0-485B-AE71-298ED2E14E4D}">
      <dgm:prSet/>
      <dgm:spPr/>
      <dgm:t>
        <a:bodyPr/>
        <a:lstStyle/>
        <a:p>
          <a:endParaRPr lang="es-ES" sz="1400"/>
        </a:p>
      </dgm:t>
    </dgm:pt>
    <dgm:pt modelId="{4B633E47-9827-4BD1-B62D-5DE3554FCDA4}">
      <dgm:prSet phldrT="[Texto]" custT="1"/>
      <dgm:spPr/>
      <dgm:t>
        <a:bodyPr/>
        <a:lstStyle/>
        <a:p>
          <a:r>
            <a:rPr lang="es-ES" sz="1800" dirty="0" smtClean="0"/>
            <a:t>23%</a:t>
          </a:r>
          <a:endParaRPr lang="es-ES" sz="1800" dirty="0"/>
        </a:p>
      </dgm:t>
    </dgm:pt>
    <dgm:pt modelId="{85C6D2C4-7C56-4851-A1E9-0EF4B3AE2E65}" type="parTrans" cxnId="{2C212945-8A6C-4FD0-8643-81164D6C010D}">
      <dgm:prSet/>
      <dgm:spPr/>
      <dgm:t>
        <a:bodyPr/>
        <a:lstStyle/>
        <a:p>
          <a:endParaRPr lang="es-ES" sz="1400"/>
        </a:p>
      </dgm:t>
    </dgm:pt>
    <dgm:pt modelId="{37C4924F-50E7-4773-A7DF-AFDE0C980E73}" type="sibTrans" cxnId="{2C212945-8A6C-4FD0-8643-81164D6C010D}">
      <dgm:prSet/>
      <dgm:spPr/>
      <dgm:t>
        <a:bodyPr/>
        <a:lstStyle/>
        <a:p>
          <a:endParaRPr lang="es-ES" sz="1400"/>
        </a:p>
      </dgm:t>
    </dgm:pt>
    <dgm:pt modelId="{0E667FF7-4978-435D-9B54-EB41390C196B}">
      <dgm:prSet phldrT="[Texto]" custT="1"/>
      <dgm:spPr/>
      <dgm:t>
        <a:bodyPr/>
        <a:lstStyle/>
        <a:p>
          <a:r>
            <a:rPr lang="es-ES" sz="1800" dirty="0" smtClean="0"/>
            <a:t>12%</a:t>
          </a:r>
          <a:endParaRPr lang="es-ES" sz="1800" dirty="0"/>
        </a:p>
      </dgm:t>
    </dgm:pt>
    <dgm:pt modelId="{977BAC25-E3E3-4E0E-9958-812B324CDB4F}" type="parTrans" cxnId="{2F1657D1-9C58-4090-8139-03798C1AA92B}">
      <dgm:prSet/>
      <dgm:spPr/>
      <dgm:t>
        <a:bodyPr/>
        <a:lstStyle/>
        <a:p>
          <a:endParaRPr lang="es-ES" sz="1400"/>
        </a:p>
      </dgm:t>
    </dgm:pt>
    <dgm:pt modelId="{C3ECD468-B053-45A6-9145-51F12DDB563B}" type="sibTrans" cxnId="{2F1657D1-9C58-4090-8139-03798C1AA92B}">
      <dgm:prSet/>
      <dgm:spPr/>
      <dgm:t>
        <a:bodyPr/>
        <a:lstStyle/>
        <a:p>
          <a:endParaRPr lang="es-ES" sz="1400"/>
        </a:p>
      </dgm:t>
    </dgm:pt>
    <dgm:pt modelId="{482DE6FF-060C-4644-9FF5-3D3D21FA545A}">
      <dgm:prSet phldrT="[Texto]" custT="1"/>
      <dgm:spPr/>
      <dgm:t>
        <a:bodyPr/>
        <a:lstStyle/>
        <a:p>
          <a:r>
            <a:rPr lang="es-ES" sz="1800" dirty="0" smtClean="0"/>
            <a:t>17%</a:t>
          </a:r>
          <a:endParaRPr lang="es-ES" sz="1800" dirty="0"/>
        </a:p>
      </dgm:t>
    </dgm:pt>
    <dgm:pt modelId="{8214D026-E167-4006-A64F-BDCBBC14FED2}" type="parTrans" cxnId="{5082F2E9-54FF-43DB-995D-29CF846E106C}">
      <dgm:prSet/>
      <dgm:spPr/>
      <dgm:t>
        <a:bodyPr/>
        <a:lstStyle/>
        <a:p>
          <a:endParaRPr lang="es-ES" sz="1400"/>
        </a:p>
      </dgm:t>
    </dgm:pt>
    <dgm:pt modelId="{9C050436-3CC1-4FFB-9010-01478486A802}" type="sibTrans" cxnId="{5082F2E9-54FF-43DB-995D-29CF846E106C}">
      <dgm:prSet/>
      <dgm:spPr/>
      <dgm:t>
        <a:bodyPr/>
        <a:lstStyle/>
        <a:p>
          <a:endParaRPr lang="es-ES" sz="1400"/>
        </a:p>
      </dgm:t>
    </dgm:pt>
    <dgm:pt modelId="{C9F691FB-0FFC-4880-925F-42B88F09438A}">
      <dgm:prSet phldrT="[Texto]" custT="1"/>
      <dgm:spPr/>
      <dgm:t>
        <a:bodyPr/>
        <a:lstStyle/>
        <a:p>
          <a:r>
            <a:rPr lang="es-ES" sz="1800" dirty="0" smtClean="0"/>
            <a:t>26%</a:t>
          </a:r>
          <a:endParaRPr lang="es-ES" sz="1800" dirty="0"/>
        </a:p>
      </dgm:t>
    </dgm:pt>
    <dgm:pt modelId="{B28105C2-6981-4383-9140-342AF427AC58}" type="parTrans" cxnId="{AB7261C9-0142-4D5C-A829-9E14F1B1B6F6}">
      <dgm:prSet/>
      <dgm:spPr/>
      <dgm:t>
        <a:bodyPr/>
        <a:lstStyle/>
        <a:p>
          <a:endParaRPr lang="es-ES" sz="1400"/>
        </a:p>
      </dgm:t>
    </dgm:pt>
    <dgm:pt modelId="{459B2470-56A6-4CC7-9377-B2C707EE839E}" type="sibTrans" cxnId="{AB7261C9-0142-4D5C-A829-9E14F1B1B6F6}">
      <dgm:prSet/>
      <dgm:spPr/>
      <dgm:t>
        <a:bodyPr/>
        <a:lstStyle/>
        <a:p>
          <a:endParaRPr lang="es-ES" sz="1400"/>
        </a:p>
      </dgm:t>
    </dgm:pt>
    <dgm:pt modelId="{CB6AD586-90E9-495B-9BF4-F14E11505D37}">
      <dgm:prSet phldrT="[Texto]" custT="1"/>
      <dgm:spPr/>
      <dgm:t>
        <a:bodyPr/>
        <a:lstStyle/>
        <a:p>
          <a:r>
            <a:rPr lang="es-ES" sz="1800" dirty="0" smtClean="0"/>
            <a:t>29%</a:t>
          </a:r>
          <a:endParaRPr lang="es-ES" sz="1800" dirty="0"/>
        </a:p>
      </dgm:t>
    </dgm:pt>
    <dgm:pt modelId="{034F737A-BF84-4E6B-9949-9D89E198C92C}" type="parTrans" cxnId="{134553E8-0BA6-4154-A872-5AE4A6CA3FD8}">
      <dgm:prSet/>
      <dgm:spPr/>
      <dgm:t>
        <a:bodyPr/>
        <a:lstStyle/>
        <a:p>
          <a:endParaRPr lang="es-ES" sz="1400"/>
        </a:p>
      </dgm:t>
    </dgm:pt>
    <dgm:pt modelId="{BB99A295-5545-4E68-B9E1-A85BC032318D}" type="sibTrans" cxnId="{134553E8-0BA6-4154-A872-5AE4A6CA3FD8}">
      <dgm:prSet/>
      <dgm:spPr/>
      <dgm:t>
        <a:bodyPr/>
        <a:lstStyle/>
        <a:p>
          <a:endParaRPr lang="es-ES" sz="1400"/>
        </a:p>
      </dgm:t>
    </dgm:pt>
    <dgm:pt modelId="{93A2E896-B566-420C-9ADF-9E6D3D28EDF9}">
      <dgm:prSet phldrT="[Texto]" custT="1"/>
      <dgm:spPr/>
      <dgm:t>
        <a:bodyPr/>
        <a:lstStyle/>
        <a:p>
          <a:r>
            <a:rPr lang="es-ES" sz="1800" dirty="0" smtClean="0"/>
            <a:t>14%</a:t>
          </a:r>
          <a:endParaRPr lang="es-ES" sz="1800" dirty="0"/>
        </a:p>
      </dgm:t>
    </dgm:pt>
    <dgm:pt modelId="{C583E7CB-C2A4-46C5-8885-DA54E7AF3B21}" type="parTrans" cxnId="{867F52AA-DD5E-46D8-8D88-1602B1C97E1E}">
      <dgm:prSet/>
      <dgm:spPr/>
      <dgm:t>
        <a:bodyPr/>
        <a:lstStyle/>
        <a:p>
          <a:endParaRPr lang="es-ES" sz="1400"/>
        </a:p>
      </dgm:t>
    </dgm:pt>
    <dgm:pt modelId="{340F60EB-831F-409F-982F-B21530861FAA}" type="sibTrans" cxnId="{867F52AA-DD5E-46D8-8D88-1602B1C97E1E}">
      <dgm:prSet/>
      <dgm:spPr/>
      <dgm:t>
        <a:bodyPr/>
        <a:lstStyle/>
        <a:p>
          <a:endParaRPr lang="es-ES" sz="1400"/>
        </a:p>
      </dgm:t>
    </dgm:pt>
    <dgm:pt modelId="{350240D6-DF05-4E57-9061-C2648E3D7593}">
      <dgm:prSet phldrT="[Texto]" custT="1"/>
      <dgm:spPr/>
      <dgm:t>
        <a:bodyPr/>
        <a:lstStyle/>
        <a:p>
          <a:r>
            <a:rPr lang="es-ES" sz="1800" dirty="0" smtClean="0"/>
            <a:t>2%</a:t>
          </a:r>
          <a:endParaRPr lang="es-ES" sz="1800" dirty="0"/>
        </a:p>
      </dgm:t>
    </dgm:pt>
    <dgm:pt modelId="{15203A63-0EDF-4B34-8E66-187FA394EA6B}" type="parTrans" cxnId="{A7E5EB5E-09AA-48EC-B3DC-5407BB7AD415}">
      <dgm:prSet/>
      <dgm:spPr/>
      <dgm:t>
        <a:bodyPr/>
        <a:lstStyle/>
        <a:p>
          <a:endParaRPr lang="es-ES" sz="1400"/>
        </a:p>
      </dgm:t>
    </dgm:pt>
    <dgm:pt modelId="{7EF5709D-0B61-4B38-AAC1-6BC8D70362AA}" type="sibTrans" cxnId="{A7E5EB5E-09AA-48EC-B3DC-5407BB7AD415}">
      <dgm:prSet/>
      <dgm:spPr/>
      <dgm:t>
        <a:bodyPr/>
        <a:lstStyle/>
        <a:p>
          <a:endParaRPr lang="es-ES" sz="1400"/>
        </a:p>
      </dgm:t>
    </dgm:pt>
    <dgm:pt modelId="{372825E8-3224-4FAE-9700-1B568E6B2229}">
      <dgm:prSet phldrT="[Texto]" custT="1"/>
      <dgm:spPr/>
      <dgm:t>
        <a:bodyPr/>
        <a:lstStyle/>
        <a:p>
          <a:r>
            <a:rPr lang="es-ES" sz="1800" dirty="0" smtClean="0"/>
            <a:t>ROE</a:t>
          </a:r>
          <a:endParaRPr lang="es-ES" sz="1800" dirty="0"/>
        </a:p>
      </dgm:t>
    </dgm:pt>
    <dgm:pt modelId="{0905F91C-2058-4496-8866-B56CD545EB1E}" type="parTrans" cxnId="{524A6AB8-7608-480C-9EC8-E97245A7635B}">
      <dgm:prSet/>
      <dgm:spPr/>
      <dgm:t>
        <a:bodyPr/>
        <a:lstStyle/>
        <a:p>
          <a:endParaRPr lang="es-ES" sz="1400"/>
        </a:p>
      </dgm:t>
    </dgm:pt>
    <dgm:pt modelId="{232BD80A-DDEB-41F0-A7EC-9E27120CFF7E}" type="sibTrans" cxnId="{524A6AB8-7608-480C-9EC8-E97245A7635B}">
      <dgm:prSet/>
      <dgm:spPr/>
      <dgm:t>
        <a:bodyPr/>
        <a:lstStyle/>
        <a:p>
          <a:endParaRPr lang="es-ES" sz="1400"/>
        </a:p>
      </dgm:t>
    </dgm:pt>
    <dgm:pt modelId="{F2E66478-F033-46EF-985F-F0B2B2B169E7}">
      <dgm:prSet phldrT="[Texto]" custT="1"/>
      <dgm:spPr/>
      <dgm:t>
        <a:bodyPr/>
        <a:lstStyle/>
        <a:p>
          <a:r>
            <a:rPr lang="es-ES" sz="1800" dirty="0" smtClean="0"/>
            <a:t>6%</a:t>
          </a:r>
          <a:endParaRPr lang="es-ES" sz="1800" dirty="0"/>
        </a:p>
      </dgm:t>
    </dgm:pt>
    <dgm:pt modelId="{B509F780-9E66-467B-AF7D-DFB1B39091E1}" type="parTrans" cxnId="{662EEBF5-26D4-4DD2-B000-4B4F42C7463A}">
      <dgm:prSet/>
      <dgm:spPr/>
      <dgm:t>
        <a:bodyPr/>
        <a:lstStyle/>
        <a:p>
          <a:endParaRPr lang="es-ES" sz="1400"/>
        </a:p>
      </dgm:t>
    </dgm:pt>
    <dgm:pt modelId="{178EE800-DE7D-4CE2-B020-E51B072114CB}" type="sibTrans" cxnId="{662EEBF5-26D4-4DD2-B000-4B4F42C7463A}">
      <dgm:prSet/>
      <dgm:spPr/>
      <dgm:t>
        <a:bodyPr/>
        <a:lstStyle/>
        <a:p>
          <a:endParaRPr lang="es-ES" sz="1400"/>
        </a:p>
      </dgm:t>
    </dgm:pt>
    <dgm:pt modelId="{9843FF35-9C96-4D19-8C35-287D53196534}">
      <dgm:prSet phldrT="[Texto]" custT="1"/>
      <dgm:spPr/>
      <dgm:t>
        <a:bodyPr/>
        <a:lstStyle/>
        <a:p>
          <a:r>
            <a:rPr lang="es-ES" sz="1800" dirty="0" smtClean="0"/>
            <a:t>10%</a:t>
          </a:r>
          <a:endParaRPr lang="es-ES" sz="1800" dirty="0"/>
        </a:p>
      </dgm:t>
    </dgm:pt>
    <dgm:pt modelId="{E527D444-06D8-4B5F-9672-50DBC0DE73B9}" type="parTrans" cxnId="{78CA5E83-7B45-406E-9F95-73B205E065AB}">
      <dgm:prSet/>
      <dgm:spPr/>
      <dgm:t>
        <a:bodyPr/>
        <a:lstStyle/>
        <a:p>
          <a:endParaRPr lang="es-ES" sz="1400"/>
        </a:p>
      </dgm:t>
    </dgm:pt>
    <dgm:pt modelId="{2E66D240-155E-43F8-BE23-A43E36EEB51D}" type="sibTrans" cxnId="{78CA5E83-7B45-406E-9F95-73B205E065AB}">
      <dgm:prSet/>
      <dgm:spPr/>
      <dgm:t>
        <a:bodyPr/>
        <a:lstStyle/>
        <a:p>
          <a:endParaRPr lang="es-ES" sz="1400"/>
        </a:p>
      </dgm:t>
    </dgm:pt>
    <dgm:pt modelId="{7AA8342B-8E5C-4A90-9576-D5829403E8EC}">
      <dgm:prSet phldrT="[Texto]" custT="1"/>
      <dgm:spPr/>
      <dgm:t>
        <a:bodyPr/>
        <a:lstStyle/>
        <a:p>
          <a:r>
            <a:rPr lang="es-ES" sz="1800" dirty="0" smtClean="0"/>
            <a:t>8%</a:t>
          </a:r>
          <a:endParaRPr lang="es-ES" sz="1800" dirty="0"/>
        </a:p>
      </dgm:t>
    </dgm:pt>
    <dgm:pt modelId="{CEFF101A-8845-4358-A9C5-65DA185FC91C}" type="parTrans" cxnId="{D2E1784C-066B-4999-BD14-0C8BD5A3AB8A}">
      <dgm:prSet/>
      <dgm:spPr/>
      <dgm:t>
        <a:bodyPr/>
        <a:lstStyle/>
        <a:p>
          <a:endParaRPr lang="es-ES" sz="1400"/>
        </a:p>
      </dgm:t>
    </dgm:pt>
    <dgm:pt modelId="{D191E0ED-134F-4A43-B86F-4945ADD13C5A}" type="sibTrans" cxnId="{D2E1784C-066B-4999-BD14-0C8BD5A3AB8A}">
      <dgm:prSet/>
      <dgm:spPr/>
      <dgm:t>
        <a:bodyPr/>
        <a:lstStyle/>
        <a:p>
          <a:endParaRPr lang="es-ES" sz="1400"/>
        </a:p>
      </dgm:t>
    </dgm:pt>
    <dgm:pt modelId="{A677D289-3931-4F10-B63C-48549AECF8FE}">
      <dgm:prSet phldrT="[Texto]" custT="1"/>
      <dgm:spPr/>
      <dgm:t>
        <a:bodyPr/>
        <a:lstStyle/>
        <a:p>
          <a:r>
            <a:rPr lang="es-ES" sz="1800" dirty="0" smtClean="0"/>
            <a:t>18%</a:t>
          </a:r>
          <a:endParaRPr lang="es-ES" sz="1800" dirty="0"/>
        </a:p>
      </dgm:t>
    </dgm:pt>
    <dgm:pt modelId="{A0174AC8-0DDD-4E70-8ED4-1608C486D930}" type="parTrans" cxnId="{D8A09415-BEB4-4F82-9A7D-69DB18D3AD1A}">
      <dgm:prSet/>
      <dgm:spPr/>
      <dgm:t>
        <a:bodyPr/>
        <a:lstStyle/>
        <a:p>
          <a:endParaRPr lang="es-ES" sz="1400"/>
        </a:p>
      </dgm:t>
    </dgm:pt>
    <dgm:pt modelId="{C7ECFBDE-E348-4E80-8761-FADE6A8AA394}" type="sibTrans" cxnId="{D8A09415-BEB4-4F82-9A7D-69DB18D3AD1A}">
      <dgm:prSet/>
      <dgm:spPr/>
      <dgm:t>
        <a:bodyPr/>
        <a:lstStyle/>
        <a:p>
          <a:endParaRPr lang="es-ES" sz="1400"/>
        </a:p>
      </dgm:t>
    </dgm:pt>
    <dgm:pt modelId="{92F52A4E-A35B-4FE3-8E3D-6D4AB18CBCBA}">
      <dgm:prSet phldrT="[Texto]" custT="1"/>
      <dgm:spPr/>
      <dgm:t>
        <a:bodyPr/>
        <a:lstStyle/>
        <a:p>
          <a:r>
            <a:rPr lang="es-ES" sz="1800" dirty="0" smtClean="0"/>
            <a:t>25%</a:t>
          </a:r>
          <a:endParaRPr lang="es-ES" sz="1800" dirty="0"/>
        </a:p>
      </dgm:t>
    </dgm:pt>
    <dgm:pt modelId="{B23295B2-01EB-4F97-A8F5-97E824BC9C43}" type="parTrans" cxnId="{E20D66D8-8265-4A7F-8588-93366AC56CA1}">
      <dgm:prSet/>
      <dgm:spPr/>
      <dgm:t>
        <a:bodyPr/>
        <a:lstStyle/>
        <a:p>
          <a:endParaRPr lang="es-ES" sz="1400"/>
        </a:p>
      </dgm:t>
    </dgm:pt>
    <dgm:pt modelId="{A357E9C9-CC39-4A10-97D7-6BC0804EF8F9}" type="sibTrans" cxnId="{E20D66D8-8265-4A7F-8588-93366AC56CA1}">
      <dgm:prSet/>
      <dgm:spPr/>
      <dgm:t>
        <a:bodyPr/>
        <a:lstStyle/>
        <a:p>
          <a:endParaRPr lang="es-ES" sz="1400"/>
        </a:p>
      </dgm:t>
    </dgm:pt>
    <dgm:pt modelId="{D39B5967-0DAE-41FD-8B6A-E8C6595A42FE}">
      <dgm:prSet phldrT="[Texto]" custT="1"/>
      <dgm:spPr/>
      <dgm:t>
        <a:bodyPr/>
        <a:lstStyle/>
        <a:p>
          <a:r>
            <a:rPr lang="es-ES" sz="1800" dirty="0" smtClean="0"/>
            <a:t>12%</a:t>
          </a:r>
          <a:endParaRPr lang="es-ES" sz="1800" dirty="0"/>
        </a:p>
      </dgm:t>
    </dgm:pt>
    <dgm:pt modelId="{92E2C07E-9974-47B5-BFC7-D05845D7BA50}" type="parTrans" cxnId="{E4024760-8A45-454A-BD3F-1691792C56CB}">
      <dgm:prSet/>
      <dgm:spPr/>
      <dgm:t>
        <a:bodyPr/>
        <a:lstStyle/>
        <a:p>
          <a:endParaRPr lang="es-ES" sz="1400"/>
        </a:p>
      </dgm:t>
    </dgm:pt>
    <dgm:pt modelId="{4008DE4F-A675-492A-834B-494811C17534}" type="sibTrans" cxnId="{E4024760-8A45-454A-BD3F-1691792C56CB}">
      <dgm:prSet/>
      <dgm:spPr/>
      <dgm:t>
        <a:bodyPr/>
        <a:lstStyle/>
        <a:p>
          <a:endParaRPr lang="es-ES" sz="1400"/>
        </a:p>
      </dgm:t>
    </dgm:pt>
    <dgm:pt modelId="{BA80369B-4468-45B9-9A57-D11A3BEC0459}">
      <dgm:prSet phldrT="[Texto]" custT="1"/>
      <dgm:spPr/>
      <dgm:t>
        <a:bodyPr/>
        <a:lstStyle/>
        <a:p>
          <a:r>
            <a:rPr lang="es-ES" sz="1800" dirty="0" smtClean="0"/>
            <a:t>21%</a:t>
          </a:r>
          <a:endParaRPr lang="es-ES" sz="1800" dirty="0"/>
        </a:p>
      </dgm:t>
    </dgm:pt>
    <dgm:pt modelId="{DE3E222E-01B0-47B3-9628-647899612A3D}" type="parTrans" cxnId="{7DD5BD96-7AB4-4A74-8006-B7A2659B6AA9}">
      <dgm:prSet/>
      <dgm:spPr/>
      <dgm:t>
        <a:bodyPr/>
        <a:lstStyle/>
        <a:p>
          <a:endParaRPr lang="es-ES" sz="1400"/>
        </a:p>
      </dgm:t>
    </dgm:pt>
    <dgm:pt modelId="{71075DFF-9B52-43F9-86AD-8E1C4B3D80CD}" type="sibTrans" cxnId="{7DD5BD96-7AB4-4A74-8006-B7A2659B6AA9}">
      <dgm:prSet/>
      <dgm:spPr/>
      <dgm:t>
        <a:bodyPr/>
        <a:lstStyle/>
        <a:p>
          <a:endParaRPr lang="es-ES" sz="1400"/>
        </a:p>
      </dgm:t>
    </dgm:pt>
    <dgm:pt modelId="{428DA72E-7F3F-42D1-8EEF-3B4925DDC1D2}" type="pres">
      <dgm:prSet presAssocID="{B478A057-F732-42FC-9000-717682B8A0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BFA5AF-41AA-401F-9658-3FA962840928}" type="pres">
      <dgm:prSet presAssocID="{50CD4DD4-C613-4C9C-9A5A-361E732258DA}" presName="composite" presStyleCnt="0"/>
      <dgm:spPr/>
    </dgm:pt>
    <dgm:pt modelId="{B25E8059-3FBD-404C-9F82-A5A7A2452750}" type="pres">
      <dgm:prSet presAssocID="{50CD4DD4-C613-4C9C-9A5A-361E732258DA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761957-4A3A-4D24-9381-2DFCCFDA3308}" type="pres">
      <dgm:prSet presAssocID="{50CD4DD4-C613-4C9C-9A5A-361E732258DA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1B13B7-484B-42B7-971D-756C9A1CE7E9}" type="pres">
      <dgm:prSet presAssocID="{8BA5B718-C023-4B54-9526-EABB0BA08BCB}" presName="space" presStyleCnt="0"/>
      <dgm:spPr/>
    </dgm:pt>
    <dgm:pt modelId="{DAEDDEB1-A328-4B8A-8AC8-844E35AE758A}" type="pres">
      <dgm:prSet presAssocID="{97B9305E-B17F-4600-8705-40B70935E248}" presName="composite" presStyleCnt="0"/>
      <dgm:spPr/>
    </dgm:pt>
    <dgm:pt modelId="{6F1A2441-F384-4503-8573-98F79368C252}" type="pres">
      <dgm:prSet presAssocID="{97B9305E-B17F-4600-8705-40B70935E24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C472F6-A461-4EDF-B5F2-DAA66DD74518}" type="pres">
      <dgm:prSet presAssocID="{97B9305E-B17F-4600-8705-40B70935E248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CC077E-B3BB-4818-A5FD-E1E843B6E4C8}" type="pres">
      <dgm:prSet presAssocID="{6B12F021-6F6F-442F-B5DF-A7FE90E69ABB}" presName="space" presStyleCnt="0"/>
      <dgm:spPr/>
    </dgm:pt>
    <dgm:pt modelId="{394C1720-8451-446A-9388-A2DD767E1840}" type="pres">
      <dgm:prSet presAssocID="{11B04E99-F8B5-4D2F-9BF5-C93EF4EBE72E}" presName="composite" presStyleCnt="0"/>
      <dgm:spPr/>
    </dgm:pt>
    <dgm:pt modelId="{FF70395F-1329-4DD8-89BD-8D56845D7C78}" type="pres">
      <dgm:prSet presAssocID="{11B04E99-F8B5-4D2F-9BF5-C93EF4EBE72E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14A296-52E2-41CD-850A-2109218D80BB}" type="pres">
      <dgm:prSet presAssocID="{11B04E99-F8B5-4D2F-9BF5-C93EF4EBE72E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98075D-0E78-4E60-A090-938238BBD95D}" type="pres">
      <dgm:prSet presAssocID="{1ED258E8-185F-4A1C-B18F-65FC6A9D0F9E}" presName="space" presStyleCnt="0"/>
      <dgm:spPr/>
    </dgm:pt>
    <dgm:pt modelId="{7602D6AD-9B35-490D-A868-2B98148AB928}" type="pres">
      <dgm:prSet presAssocID="{60F0A66F-C6EA-4381-9F26-FAF68D5B08C2}" presName="composite" presStyleCnt="0"/>
      <dgm:spPr/>
    </dgm:pt>
    <dgm:pt modelId="{FC87D4F0-0463-47E9-ACDE-EC992BF46F2B}" type="pres">
      <dgm:prSet presAssocID="{60F0A66F-C6EA-4381-9F26-FAF68D5B08C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5D6897-0D0F-4460-84F3-A8F5DDCBB331}" type="pres">
      <dgm:prSet presAssocID="{60F0A66F-C6EA-4381-9F26-FAF68D5B08C2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7E665F-CE1A-4B6F-9296-654EF53B6292}" type="pres">
      <dgm:prSet presAssocID="{49390C58-7A81-42E1-BE4E-6FF23281EECF}" presName="space" presStyleCnt="0"/>
      <dgm:spPr/>
    </dgm:pt>
    <dgm:pt modelId="{17D3EC32-D857-44CC-A5FD-C95901F0F2BB}" type="pres">
      <dgm:prSet presAssocID="{372825E8-3224-4FAE-9700-1B568E6B2229}" presName="composite" presStyleCnt="0"/>
      <dgm:spPr/>
    </dgm:pt>
    <dgm:pt modelId="{1B6E3C81-01B7-4277-A44E-436D64A19C2C}" type="pres">
      <dgm:prSet presAssocID="{372825E8-3224-4FAE-9700-1B568E6B2229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07E045-1131-481D-BCD5-207EEEB5D5E5}" type="pres">
      <dgm:prSet presAssocID="{372825E8-3224-4FAE-9700-1B568E6B2229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BF324-4611-4A05-89CD-919E986BF16A}" type="presOf" srcId="{A7A45CBE-CFCC-4EB9-AEA3-8F3E980ADF71}" destId="{BA14A296-52E2-41CD-850A-2109218D80BB}" srcOrd="0" destOrd="2" presId="urn:microsoft.com/office/officeart/2005/8/layout/hList1"/>
    <dgm:cxn modelId="{D95BAEF0-9A15-44FA-BA34-2D02F85489E2}" type="presOf" srcId="{92F52A4E-A35B-4FE3-8E3D-6D4AB18CBCBA}" destId="{1B07E045-1131-481D-BCD5-207EEEB5D5E5}" srcOrd="0" destOrd="4" presId="urn:microsoft.com/office/officeart/2005/8/layout/hList1"/>
    <dgm:cxn modelId="{3DCF2EF2-A1E1-453B-883D-AC47B4702D18}" srcId="{97B9305E-B17F-4600-8705-40B70935E248}" destId="{310A0866-24C9-4710-873C-EBAF7448A81D}" srcOrd="1" destOrd="0" parTransId="{33E4D932-B24B-4662-8728-53D94222C18D}" sibTransId="{CDB19FCC-5854-48E6-9A90-E39D4D827892}"/>
    <dgm:cxn modelId="{524A6AB8-7608-480C-9EC8-E97245A7635B}" srcId="{B478A057-F732-42FC-9000-717682B8A0F7}" destId="{372825E8-3224-4FAE-9700-1B568E6B2229}" srcOrd="4" destOrd="0" parTransId="{0905F91C-2058-4496-8866-B56CD545EB1E}" sibTransId="{232BD80A-DDEB-41F0-A7EC-9E27120CFF7E}"/>
    <dgm:cxn modelId="{140C4A65-8159-4354-8F0B-7C6C7EA961A8}" type="presOf" srcId="{65A3B201-B95B-4425-997B-1F4CC7ABF4A2}" destId="{39761957-4A3A-4D24-9381-2DFCCFDA3308}" srcOrd="0" destOrd="2" presId="urn:microsoft.com/office/officeart/2005/8/layout/hList1"/>
    <dgm:cxn modelId="{B3801ADD-BED4-4A12-9A45-CE6D8CF4DE9B}" type="presOf" srcId="{11B04E99-F8B5-4D2F-9BF5-C93EF4EBE72E}" destId="{FF70395F-1329-4DD8-89BD-8D56845D7C78}" srcOrd="0" destOrd="0" presId="urn:microsoft.com/office/officeart/2005/8/layout/hList1"/>
    <dgm:cxn modelId="{A7E5EB5E-09AA-48EC-B3DC-5407BB7AD415}" srcId="{60F0A66F-C6EA-4381-9F26-FAF68D5B08C2}" destId="{350240D6-DF05-4E57-9061-C2648E3D7593}" srcOrd="5" destOrd="0" parTransId="{15203A63-0EDF-4B34-8E66-187FA394EA6B}" sibTransId="{7EF5709D-0B61-4B38-AAC1-6BC8D70362AA}"/>
    <dgm:cxn modelId="{E3003F6D-43B0-4812-B5A5-71660E65389D}" srcId="{B478A057-F732-42FC-9000-717682B8A0F7}" destId="{11B04E99-F8B5-4D2F-9BF5-C93EF4EBE72E}" srcOrd="2" destOrd="0" parTransId="{DBB77A63-0D80-41D3-8531-507731F57A1F}" sibTransId="{1ED258E8-185F-4A1C-B18F-65FC6A9D0F9E}"/>
    <dgm:cxn modelId="{134553E8-0BA6-4154-A872-5AE4A6CA3FD8}" srcId="{60F0A66F-C6EA-4381-9F26-FAF68D5B08C2}" destId="{CB6AD586-90E9-495B-9BF4-F14E11505D37}" srcOrd="3" destOrd="0" parTransId="{034F737A-BF84-4E6B-9949-9D89E198C92C}" sibTransId="{BB99A295-5545-4E68-B9E1-A85BC032318D}"/>
    <dgm:cxn modelId="{F87D62CC-4EE2-489E-A4D6-5099FF9AFAEB}" srcId="{97B9305E-B17F-4600-8705-40B70935E248}" destId="{1EAAEFA5-63E6-4844-B02C-BE7876A51AB0}" srcOrd="0" destOrd="0" parTransId="{72557753-AF1E-46A2-96CB-9102514BCABC}" sibTransId="{EF66DCAF-798F-402C-A943-4E138E971DB9}"/>
    <dgm:cxn modelId="{2F1657D1-9C58-4090-8139-03798C1AA92B}" srcId="{60F0A66F-C6EA-4381-9F26-FAF68D5B08C2}" destId="{0E667FF7-4978-435D-9B54-EB41390C196B}" srcOrd="0" destOrd="0" parTransId="{977BAC25-E3E3-4E0E-9958-812B324CDB4F}" sibTransId="{C3ECD468-B053-45A6-9145-51F12DDB563B}"/>
    <dgm:cxn modelId="{C2D435A3-6044-4F5F-899B-281875759FBB}" type="presOf" srcId="{72A36BF6-A577-45B5-BA89-9B637F090FE9}" destId="{BA14A296-52E2-41CD-850A-2109218D80BB}" srcOrd="0" destOrd="3" presId="urn:microsoft.com/office/officeart/2005/8/layout/hList1"/>
    <dgm:cxn modelId="{280C875D-0F41-479D-BD9F-CC35E8B2124D}" type="presOf" srcId="{93A2E896-B566-420C-9ADF-9E6D3D28EDF9}" destId="{FA5D6897-0D0F-4460-84F3-A8F5DDCBB331}" srcOrd="0" destOrd="4" presId="urn:microsoft.com/office/officeart/2005/8/layout/hList1"/>
    <dgm:cxn modelId="{933FACAA-B5D2-470C-820E-9EF225AEA7FC}" srcId="{B478A057-F732-42FC-9000-717682B8A0F7}" destId="{50CD4DD4-C613-4C9C-9A5A-361E732258DA}" srcOrd="0" destOrd="0" parTransId="{D39EB22E-3ADD-4606-A2F1-536C8E982634}" sibTransId="{8BA5B718-C023-4B54-9526-EABB0BA08BCB}"/>
    <dgm:cxn modelId="{2A738D47-5D99-459A-A4EF-B9F6C45AA6C5}" type="presOf" srcId="{975C37B5-29D6-4C2A-B1D9-453E2C666950}" destId="{BA14A296-52E2-41CD-850A-2109218D80BB}" srcOrd="0" destOrd="5" presId="urn:microsoft.com/office/officeart/2005/8/layout/hList1"/>
    <dgm:cxn modelId="{9F61B618-99F7-422D-8402-08E0F18FC295}" srcId="{11B04E99-F8B5-4D2F-9BF5-C93EF4EBE72E}" destId="{198F15C4-13BF-46FC-8DDF-2B8652E801F2}" srcOrd="4" destOrd="0" parTransId="{67F2A0FA-C4A9-45CE-9D18-50524A1CD194}" sibTransId="{9213DE70-AE19-48EC-81DD-1957BF3620ED}"/>
    <dgm:cxn modelId="{E5A21F11-0617-49C6-AC12-202D385C222C}" srcId="{50CD4DD4-C613-4C9C-9A5A-361E732258DA}" destId="{0C5451A6-D4E0-46E2-8C42-C8DFD5DE2FDE}" srcOrd="1" destOrd="0" parTransId="{2C677DC0-A650-492C-B01E-E8EE76535E30}" sibTransId="{C5A07A6F-058B-4FB6-A2DD-0F6F63CCEABB}"/>
    <dgm:cxn modelId="{28B5E5CF-BF65-48C3-B5A1-78721C92BE9B}" type="presOf" srcId="{1940D84D-B013-4A69-962C-9AB064EE1432}" destId="{BA14A296-52E2-41CD-850A-2109218D80BB}" srcOrd="0" destOrd="0" presId="urn:microsoft.com/office/officeart/2005/8/layout/hList1"/>
    <dgm:cxn modelId="{5082F2E9-54FF-43DB-995D-29CF846E106C}" srcId="{60F0A66F-C6EA-4381-9F26-FAF68D5B08C2}" destId="{482DE6FF-060C-4644-9FF5-3D3D21FA545A}" srcOrd="1" destOrd="0" parTransId="{8214D026-E167-4006-A64F-BDCBBC14FED2}" sibTransId="{9C050436-3CC1-4FFB-9010-01478486A802}"/>
    <dgm:cxn modelId="{8E55DF6E-FDAD-4DA5-8F53-2E662FEF52A9}" type="presOf" srcId="{9843FF35-9C96-4D19-8C35-287D53196534}" destId="{1B07E045-1131-481D-BCD5-207EEEB5D5E5}" srcOrd="0" destOrd="1" presId="urn:microsoft.com/office/officeart/2005/8/layout/hList1"/>
    <dgm:cxn modelId="{D6DCDFC2-CD3A-4978-B907-586BCCC85814}" type="presOf" srcId="{57A8D940-449D-4394-8C97-CE5366D09929}" destId="{B1C472F6-A461-4EDF-B5F2-DAA66DD74518}" srcOrd="0" destOrd="3" presId="urn:microsoft.com/office/officeart/2005/8/layout/hList1"/>
    <dgm:cxn modelId="{22C3D0C9-5252-469B-9862-00DFB5FAE50A}" srcId="{50CD4DD4-C613-4C9C-9A5A-361E732258DA}" destId="{6343BF2B-0213-4EA7-BF09-749886C902DB}" srcOrd="5" destOrd="0" parTransId="{73071248-579E-4B12-A8F1-2E1EAE315A1D}" sibTransId="{EF2C011F-AEA1-4278-8DAC-59F2B734A3A2}"/>
    <dgm:cxn modelId="{99CB384E-5163-4209-B928-07061A49DAC9}" type="presOf" srcId="{C9F691FB-0FFC-4880-925F-42B88F09438A}" destId="{FA5D6897-0D0F-4460-84F3-A8F5DDCBB331}" srcOrd="0" destOrd="2" presId="urn:microsoft.com/office/officeart/2005/8/layout/hList1"/>
    <dgm:cxn modelId="{3AE71276-1806-468A-8389-A212768F2B21}" type="presOf" srcId="{CB6AD586-90E9-495B-9BF4-F14E11505D37}" destId="{FA5D6897-0D0F-4460-84F3-A8F5DDCBB331}" srcOrd="0" destOrd="3" presId="urn:microsoft.com/office/officeart/2005/8/layout/hList1"/>
    <dgm:cxn modelId="{95D194FC-D5D8-4406-B79C-97202853A06A}" type="presOf" srcId="{6343BF2B-0213-4EA7-BF09-749886C902DB}" destId="{39761957-4A3A-4D24-9381-2DFCCFDA3308}" srcOrd="0" destOrd="5" presId="urn:microsoft.com/office/officeart/2005/8/layout/hList1"/>
    <dgm:cxn modelId="{A87E1D40-7A63-4786-A81B-E43B2AE0FD88}" type="presOf" srcId="{198F15C4-13BF-46FC-8DDF-2B8652E801F2}" destId="{BA14A296-52E2-41CD-850A-2109218D80BB}" srcOrd="0" destOrd="4" presId="urn:microsoft.com/office/officeart/2005/8/layout/hList1"/>
    <dgm:cxn modelId="{C1EFDD6F-435E-4835-AF5A-1A837242B6D9}" type="presOf" srcId="{350240D6-DF05-4E57-9061-C2648E3D7593}" destId="{FA5D6897-0D0F-4460-84F3-A8F5DDCBB331}" srcOrd="0" destOrd="5" presId="urn:microsoft.com/office/officeart/2005/8/layout/hList1"/>
    <dgm:cxn modelId="{6D39327C-8996-43B5-82E1-2F83537DBF8D}" type="presOf" srcId="{BA80369B-4468-45B9-9A57-D11A3BEC0459}" destId="{1B07E045-1131-481D-BCD5-207EEEB5D5E5}" srcOrd="0" destOrd="6" presId="urn:microsoft.com/office/officeart/2005/8/layout/hList1"/>
    <dgm:cxn modelId="{E20D66D8-8265-4A7F-8588-93366AC56CA1}" srcId="{372825E8-3224-4FAE-9700-1B568E6B2229}" destId="{92F52A4E-A35B-4FE3-8E3D-6D4AB18CBCBA}" srcOrd="4" destOrd="0" parTransId="{B23295B2-01EB-4F97-A8F5-97E824BC9C43}" sibTransId="{A357E9C9-CC39-4A10-97D7-6BC0804EF8F9}"/>
    <dgm:cxn modelId="{BF18FFDA-BD99-4830-A42E-53C4E727887D}" type="presOf" srcId="{482DE6FF-060C-4644-9FF5-3D3D21FA545A}" destId="{FA5D6897-0D0F-4460-84F3-A8F5DDCBB331}" srcOrd="0" destOrd="1" presId="urn:microsoft.com/office/officeart/2005/8/layout/hList1"/>
    <dgm:cxn modelId="{24B0D52C-C132-4E78-B01D-A4BADC847CF3}" srcId="{50CD4DD4-C613-4C9C-9A5A-361E732258DA}" destId="{08112B7C-81C9-4A15-B8A7-6421BCE99425}" srcOrd="0" destOrd="0" parTransId="{C478FC6C-7A59-4611-827F-D28A6CBE39D0}" sibTransId="{BFC7ADDD-FBC0-4EE6-9C8A-3A10FBA80A4C}"/>
    <dgm:cxn modelId="{37883C75-9B68-4BA8-9A3A-134F45AE5394}" type="presOf" srcId="{08112B7C-81C9-4A15-B8A7-6421BCE99425}" destId="{39761957-4A3A-4D24-9381-2DFCCFDA3308}" srcOrd="0" destOrd="0" presId="urn:microsoft.com/office/officeart/2005/8/layout/hList1"/>
    <dgm:cxn modelId="{30B3CA25-6ACE-4CF4-B3A1-7B1729324DEB}" srcId="{50CD4DD4-C613-4C9C-9A5A-361E732258DA}" destId="{443A1555-1A43-40E8-A6AD-38186B6107CD}" srcOrd="3" destOrd="0" parTransId="{A721F3C3-4FD0-4509-9A94-CDC33EC657C3}" sibTransId="{67087E56-7752-4182-B3EA-99511AB5C8B7}"/>
    <dgm:cxn modelId="{8D7B8604-0977-4400-98E7-587602D4D26E}" srcId="{11B04E99-F8B5-4D2F-9BF5-C93EF4EBE72E}" destId="{A7A45CBE-CFCC-4EB9-AEA3-8F3E980ADF71}" srcOrd="2" destOrd="0" parTransId="{9AB96E21-F349-4921-801D-1F42E8BF4FFF}" sibTransId="{4E9C0CBF-39BE-42EC-8EEA-E0403E463E47}"/>
    <dgm:cxn modelId="{21052487-DD06-4757-90CD-677A0A641790}" type="presOf" srcId="{4074C483-C8CD-453F-B5FE-EBCD69AD6EF8}" destId="{39761957-4A3A-4D24-9381-2DFCCFDA3308}" srcOrd="0" destOrd="4" presId="urn:microsoft.com/office/officeart/2005/8/layout/hList1"/>
    <dgm:cxn modelId="{F2A4FADD-B412-462A-BAA3-B723509073F6}" srcId="{50CD4DD4-C613-4C9C-9A5A-361E732258DA}" destId="{65A3B201-B95B-4425-997B-1F4CC7ABF4A2}" srcOrd="2" destOrd="0" parTransId="{9BA91C69-529E-4D73-BE29-B7E52B9B11BA}" sibTransId="{6EB895B7-E170-402A-9DE7-700E7BD2D035}"/>
    <dgm:cxn modelId="{C72C9477-D577-4991-A025-26C0C552010E}" type="presOf" srcId="{A677D289-3931-4F10-B63C-48549AECF8FE}" destId="{1B07E045-1131-481D-BCD5-207EEEB5D5E5}" srcOrd="0" destOrd="3" presId="urn:microsoft.com/office/officeart/2005/8/layout/hList1"/>
    <dgm:cxn modelId="{318BEDB5-7683-41DD-8ACF-BDC1C4BA1B72}" type="presOf" srcId="{55941CDF-B475-49A4-9275-55837D610BB8}" destId="{B1C472F6-A461-4EDF-B5F2-DAA66DD74518}" srcOrd="0" destOrd="4" presId="urn:microsoft.com/office/officeart/2005/8/layout/hList1"/>
    <dgm:cxn modelId="{36F2264B-675D-4EAA-ABE7-792D115BFAA0}" type="presOf" srcId="{46CA5D61-D3B7-46F2-AA35-A8DF6BA46AE1}" destId="{B1C472F6-A461-4EDF-B5F2-DAA66DD74518}" srcOrd="0" destOrd="2" presId="urn:microsoft.com/office/officeart/2005/8/layout/hList1"/>
    <dgm:cxn modelId="{8989A696-CB8A-4A89-91EE-8ADF2F0B09B4}" type="presOf" srcId="{0C5451A6-D4E0-46E2-8C42-C8DFD5DE2FDE}" destId="{39761957-4A3A-4D24-9381-2DFCCFDA3308}" srcOrd="0" destOrd="1" presId="urn:microsoft.com/office/officeart/2005/8/layout/hList1"/>
    <dgm:cxn modelId="{1D2FD9A6-E4BC-4559-98C5-2FF079FB1CB5}" srcId="{97B9305E-B17F-4600-8705-40B70935E248}" destId="{57A8D940-449D-4394-8C97-CE5366D09929}" srcOrd="3" destOrd="0" parTransId="{C0A2980E-A499-4A40-87FB-55298FA0349F}" sibTransId="{F0DF20A6-7A87-4FAE-B156-D0813A7802E3}"/>
    <dgm:cxn modelId="{E76EEF84-488B-40C0-AF95-4DC0340F8BC8}" type="presOf" srcId="{D39B5967-0DAE-41FD-8B6A-E8C6595A42FE}" destId="{1B07E045-1131-481D-BCD5-207EEEB5D5E5}" srcOrd="0" destOrd="5" presId="urn:microsoft.com/office/officeart/2005/8/layout/hList1"/>
    <dgm:cxn modelId="{E4024760-8A45-454A-BD3F-1691792C56CB}" srcId="{372825E8-3224-4FAE-9700-1B568E6B2229}" destId="{D39B5967-0DAE-41FD-8B6A-E8C6595A42FE}" srcOrd="5" destOrd="0" parTransId="{92E2C07E-9974-47B5-BFC7-D05845D7BA50}" sibTransId="{4008DE4F-A675-492A-834B-494811C17534}"/>
    <dgm:cxn modelId="{7DD5BD96-7AB4-4A74-8006-B7A2659B6AA9}" srcId="{372825E8-3224-4FAE-9700-1B568E6B2229}" destId="{BA80369B-4468-45B9-9A57-D11A3BEC0459}" srcOrd="6" destOrd="0" parTransId="{DE3E222E-01B0-47B3-9628-647899612A3D}" sibTransId="{71075DFF-9B52-43F9-86AD-8E1C4B3D80CD}"/>
    <dgm:cxn modelId="{D2E1784C-066B-4999-BD14-0C8BD5A3AB8A}" srcId="{372825E8-3224-4FAE-9700-1B568E6B2229}" destId="{7AA8342B-8E5C-4A90-9576-D5829403E8EC}" srcOrd="2" destOrd="0" parTransId="{CEFF101A-8845-4358-A9C5-65DA185FC91C}" sibTransId="{D191E0ED-134F-4A43-B86F-4945ADD13C5A}"/>
    <dgm:cxn modelId="{D0812E1A-F711-406D-8B82-9D66DF3F111C}" type="presOf" srcId="{7AA8342B-8E5C-4A90-9576-D5829403E8EC}" destId="{1B07E045-1131-481D-BCD5-207EEEB5D5E5}" srcOrd="0" destOrd="2" presId="urn:microsoft.com/office/officeart/2005/8/layout/hList1"/>
    <dgm:cxn modelId="{244DC6A9-4E98-410B-AA1E-F952BD31511D}" type="presOf" srcId="{310A0866-24C9-4710-873C-EBAF7448A81D}" destId="{B1C472F6-A461-4EDF-B5F2-DAA66DD74518}" srcOrd="0" destOrd="1" presId="urn:microsoft.com/office/officeart/2005/8/layout/hList1"/>
    <dgm:cxn modelId="{88D89365-A16B-4DD4-A958-DEB586C58D0E}" srcId="{97B9305E-B17F-4600-8705-40B70935E248}" destId="{46CA5D61-D3B7-46F2-AA35-A8DF6BA46AE1}" srcOrd="2" destOrd="0" parTransId="{D0D8BA70-724C-4540-A6FE-5F13EC9B8E9C}" sibTransId="{1DF34A1B-51E3-4ABD-997C-36D0EC0E0D2E}"/>
    <dgm:cxn modelId="{52368F9C-C818-45EA-838F-076F491F5D39}" type="presOf" srcId="{1EAAEFA5-63E6-4844-B02C-BE7876A51AB0}" destId="{B1C472F6-A461-4EDF-B5F2-DAA66DD74518}" srcOrd="0" destOrd="0" presId="urn:microsoft.com/office/officeart/2005/8/layout/hList1"/>
    <dgm:cxn modelId="{73783A14-2BC0-485B-AE71-298ED2E14E4D}" srcId="{11B04E99-F8B5-4D2F-9BF5-C93EF4EBE72E}" destId="{1940D84D-B013-4A69-962C-9AB064EE1432}" srcOrd="0" destOrd="0" parTransId="{EC1675F5-1B22-4F91-A41A-1678CE7CA95E}" sibTransId="{49A398EA-F92C-44BB-A091-2F84CDCB979F}"/>
    <dgm:cxn modelId="{867F52AA-DD5E-46D8-8D88-1602B1C97E1E}" srcId="{60F0A66F-C6EA-4381-9F26-FAF68D5B08C2}" destId="{93A2E896-B566-420C-9ADF-9E6D3D28EDF9}" srcOrd="4" destOrd="0" parTransId="{C583E7CB-C2A4-46C5-8885-DA54E7AF3B21}" sibTransId="{340F60EB-831F-409F-982F-B21530861FAA}"/>
    <dgm:cxn modelId="{C46D6380-0230-4543-9CA7-DFB9745B0317}" type="presOf" srcId="{97B9305E-B17F-4600-8705-40B70935E248}" destId="{6F1A2441-F384-4503-8573-98F79368C252}" srcOrd="0" destOrd="0" presId="urn:microsoft.com/office/officeart/2005/8/layout/hList1"/>
    <dgm:cxn modelId="{78CA5E83-7B45-406E-9F95-73B205E065AB}" srcId="{372825E8-3224-4FAE-9700-1B568E6B2229}" destId="{9843FF35-9C96-4D19-8C35-287D53196534}" srcOrd="1" destOrd="0" parTransId="{E527D444-06D8-4B5F-9672-50DBC0DE73B9}" sibTransId="{2E66D240-155E-43F8-BE23-A43E36EEB51D}"/>
    <dgm:cxn modelId="{07E65CC8-ABAC-433B-8D94-5F66451CACB2}" type="presOf" srcId="{B478A057-F732-42FC-9000-717682B8A0F7}" destId="{428DA72E-7F3F-42D1-8EEF-3B4925DDC1D2}" srcOrd="0" destOrd="0" presId="urn:microsoft.com/office/officeart/2005/8/layout/hList1"/>
    <dgm:cxn modelId="{AB7261C9-0142-4D5C-A829-9E14F1B1B6F6}" srcId="{60F0A66F-C6EA-4381-9F26-FAF68D5B08C2}" destId="{C9F691FB-0FFC-4880-925F-42B88F09438A}" srcOrd="2" destOrd="0" parTransId="{B28105C2-6981-4383-9140-342AF427AC58}" sibTransId="{459B2470-56A6-4CC7-9377-B2C707EE839E}"/>
    <dgm:cxn modelId="{4F400727-AA5F-41FD-9A05-4688840ED613}" srcId="{97B9305E-B17F-4600-8705-40B70935E248}" destId="{55941CDF-B475-49A4-9275-55837D610BB8}" srcOrd="4" destOrd="0" parTransId="{D7C037B8-D616-48F0-8A3A-6B2C065F176C}" sibTransId="{2DE9A794-A13D-4AF9-9F89-412F43CB670F}"/>
    <dgm:cxn modelId="{C4B08454-7537-4006-A12D-9381C924C0C9}" type="presOf" srcId="{443A1555-1A43-40E8-A6AD-38186B6107CD}" destId="{39761957-4A3A-4D24-9381-2DFCCFDA3308}" srcOrd="0" destOrd="3" presId="urn:microsoft.com/office/officeart/2005/8/layout/hList1"/>
    <dgm:cxn modelId="{05CE082F-9475-4BC9-A817-F4FC12EC5252}" type="presOf" srcId="{60F0A66F-C6EA-4381-9F26-FAF68D5B08C2}" destId="{FC87D4F0-0463-47E9-ACDE-EC992BF46F2B}" srcOrd="0" destOrd="0" presId="urn:microsoft.com/office/officeart/2005/8/layout/hList1"/>
    <dgm:cxn modelId="{7F70BC8F-F91C-41F8-95A8-350D4FE44EB9}" type="presOf" srcId="{372825E8-3224-4FAE-9700-1B568E6B2229}" destId="{1B6E3C81-01B7-4277-A44E-436D64A19C2C}" srcOrd="0" destOrd="0" presId="urn:microsoft.com/office/officeart/2005/8/layout/hList1"/>
    <dgm:cxn modelId="{D4B5B682-5402-4AEF-B6C0-0AAA74E895F9}" type="presOf" srcId="{63306046-00E9-46EA-9527-55E2B8502E18}" destId="{B1C472F6-A461-4EDF-B5F2-DAA66DD74518}" srcOrd="0" destOrd="5" presId="urn:microsoft.com/office/officeart/2005/8/layout/hList1"/>
    <dgm:cxn modelId="{662EEBF5-26D4-4DD2-B000-4B4F42C7463A}" srcId="{372825E8-3224-4FAE-9700-1B568E6B2229}" destId="{F2E66478-F033-46EF-985F-F0B2B2B169E7}" srcOrd="0" destOrd="0" parTransId="{B509F780-9E66-467B-AF7D-DFB1B39091E1}" sibTransId="{178EE800-DE7D-4CE2-B020-E51B072114CB}"/>
    <dgm:cxn modelId="{A338F95B-612B-437B-80D4-7FB2B43E9687}" srcId="{11B04E99-F8B5-4D2F-9BF5-C93EF4EBE72E}" destId="{975C37B5-29D6-4C2A-B1D9-453E2C666950}" srcOrd="5" destOrd="0" parTransId="{D77D1C8F-9D5B-4012-8012-DEDB46AB99F4}" sibTransId="{9C3CC98B-4DE8-4234-8131-9667866D5A05}"/>
    <dgm:cxn modelId="{3D267F30-6CEB-4138-89B1-DAFD07ECBF9F}" type="presOf" srcId="{0E667FF7-4978-435D-9B54-EB41390C196B}" destId="{FA5D6897-0D0F-4460-84F3-A8F5DDCBB331}" srcOrd="0" destOrd="0" presId="urn:microsoft.com/office/officeart/2005/8/layout/hList1"/>
    <dgm:cxn modelId="{85863731-41B7-4395-855C-0B5A906A6DF7}" type="presOf" srcId="{F2E66478-F033-46EF-985F-F0B2B2B169E7}" destId="{1B07E045-1131-481D-BCD5-207EEEB5D5E5}" srcOrd="0" destOrd="0" presId="urn:microsoft.com/office/officeart/2005/8/layout/hList1"/>
    <dgm:cxn modelId="{2C212945-8A6C-4FD0-8643-81164D6C010D}" srcId="{11B04E99-F8B5-4D2F-9BF5-C93EF4EBE72E}" destId="{4B633E47-9827-4BD1-B62D-5DE3554FCDA4}" srcOrd="1" destOrd="0" parTransId="{85C6D2C4-7C56-4851-A1E9-0EF4B3AE2E65}" sibTransId="{37C4924F-50E7-4773-A7DF-AFDE0C980E73}"/>
    <dgm:cxn modelId="{D8A09415-BEB4-4F82-9A7D-69DB18D3AD1A}" srcId="{372825E8-3224-4FAE-9700-1B568E6B2229}" destId="{A677D289-3931-4F10-B63C-48549AECF8FE}" srcOrd="3" destOrd="0" parTransId="{A0174AC8-0DDD-4E70-8ED4-1608C486D930}" sibTransId="{C7ECFBDE-E348-4E80-8761-FADE6A8AA394}"/>
    <dgm:cxn modelId="{33F519DA-E2CC-4879-B5AB-3208D607E882}" srcId="{97B9305E-B17F-4600-8705-40B70935E248}" destId="{63306046-00E9-46EA-9527-55E2B8502E18}" srcOrd="5" destOrd="0" parTransId="{43E0B474-2028-4D3E-B045-1C46A44549CB}" sibTransId="{1FDB4A7B-2390-4755-8E36-C7C40A9B3924}"/>
    <dgm:cxn modelId="{29C0F7BD-97CC-4888-979B-9D5DB28E4610}" srcId="{50CD4DD4-C613-4C9C-9A5A-361E732258DA}" destId="{4074C483-C8CD-453F-B5FE-EBCD69AD6EF8}" srcOrd="4" destOrd="0" parTransId="{F86A55CF-4DAA-4FE1-A81A-D0D84CC12D0B}" sibTransId="{ECDDE530-2744-49CA-A524-73F50C477EF7}"/>
    <dgm:cxn modelId="{B23A47AF-3CBE-4D3E-99AA-07A958103B92}" srcId="{11B04E99-F8B5-4D2F-9BF5-C93EF4EBE72E}" destId="{72A36BF6-A577-45B5-BA89-9B637F090FE9}" srcOrd="3" destOrd="0" parTransId="{B5EA1630-AC59-43F1-B29D-9491B6BDC10F}" sibTransId="{8EB07602-BD2B-4F47-967B-D85D5FDDD7CC}"/>
    <dgm:cxn modelId="{AA5040D8-8ABA-4A7A-8288-03DDD383E182}" srcId="{B478A057-F732-42FC-9000-717682B8A0F7}" destId="{97B9305E-B17F-4600-8705-40B70935E248}" srcOrd="1" destOrd="0" parTransId="{61E7B43C-8519-4AF6-AA27-2CD618D82DE8}" sibTransId="{6B12F021-6F6F-442F-B5DF-A7FE90E69ABB}"/>
    <dgm:cxn modelId="{309E3541-AAA3-4B13-BEA2-6211202E432F}" type="presOf" srcId="{50CD4DD4-C613-4C9C-9A5A-361E732258DA}" destId="{B25E8059-3FBD-404C-9F82-A5A7A2452750}" srcOrd="0" destOrd="0" presId="urn:microsoft.com/office/officeart/2005/8/layout/hList1"/>
    <dgm:cxn modelId="{03EE2BE9-AE3C-489D-AA5D-E24594379A2D}" srcId="{B478A057-F732-42FC-9000-717682B8A0F7}" destId="{60F0A66F-C6EA-4381-9F26-FAF68D5B08C2}" srcOrd="3" destOrd="0" parTransId="{7F61FCFA-DF9D-4775-895C-D8B75B86D324}" sibTransId="{49390C58-7A81-42E1-BE4E-6FF23281EECF}"/>
    <dgm:cxn modelId="{525A311F-C08D-4658-A415-C9085893A6AA}" type="presOf" srcId="{4B633E47-9827-4BD1-B62D-5DE3554FCDA4}" destId="{BA14A296-52E2-41CD-850A-2109218D80BB}" srcOrd="0" destOrd="1" presId="urn:microsoft.com/office/officeart/2005/8/layout/hList1"/>
    <dgm:cxn modelId="{71FA799C-FFE5-47EE-8F53-04CB6E69BBA3}" type="presParOf" srcId="{428DA72E-7F3F-42D1-8EEF-3B4925DDC1D2}" destId="{67BFA5AF-41AA-401F-9658-3FA962840928}" srcOrd="0" destOrd="0" presId="urn:microsoft.com/office/officeart/2005/8/layout/hList1"/>
    <dgm:cxn modelId="{5C662086-CD38-496D-AD76-871FF42C09CE}" type="presParOf" srcId="{67BFA5AF-41AA-401F-9658-3FA962840928}" destId="{B25E8059-3FBD-404C-9F82-A5A7A2452750}" srcOrd="0" destOrd="0" presId="urn:microsoft.com/office/officeart/2005/8/layout/hList1"/>
    <dgm:cxn modelId="{A91C5CA7-77EC-4110-BF42-9E115C404C05}" type="presParOf" srcId="{67BFA5AF-41AA-401F-9658-3FA962840928}" destId="{39761957-4A3A-4D24-9381-2DFCCFDA3308}" srcOrd="1" destOrd="0" presId="urn:microsoft.com/office/officeart/2005/8/layout/hList1"/>
    <dgm:cxn modelId="{0E121D07-6872-4F43-9CB5-A5836D939D79}" type="presParOf" srcId="{428DA72E-7F3F-42D1-8EEF-3B4925DDC1D2}" destId="{061B13B7-484B-42B7-971D-756C9A1CE7E9}" srcOrd="1" destOrd="0" presId="urn:microsoft.com/office/officeart/2005/8/layout/hList1"/>
    <dgm:cxn modelId="{EB4CC3A5-83D7-4A22-934E-6ABE122EDFB8}" type="presParOf" srcId="{428DA72E-7F3F-42D1-8EEF-3B4925DDC1D2}" destId="{DAEDDEB1-A328-4B8A-8AC8-844E35AE758A}" srcOrd="2" destOrd="0" presId="urn:microsoft.com/office/officeart/2005/8/layout/hList1"/>
    <dgm:cxn modelId="{83A7E4B6-7B57-4517-80BD-A98595D42CBA}" type="presParOf" srcId="{DAEDDEB1-A328-4B8A-8AC8-844E35AE758A}" destId="{6F1A2441-F384-4503-8573-98F79368C252}" srcOrd="0" destOrd="0" presId="urn:microsoft.com/office/officeart/2005/8/layout/hList1"/>
    <dgm:cxn modelId="{BFB4CEF9-AC26-4BC2-82CA-7DDF5D71E8E2}" type="presParOf" srcId="{DAEDDEB1-A328-4B8A-8AC8-844E35AE758A}" destId="{B1C472F6-A461-4EDF-B5F2-DAA66DD74518}" srcOrd="1" destOrd="0" presId="urn:microsoft.com/office/officeart/2005/8/layout/hList1"/>
    <dgm:cxn modelId="{F4B07ADC-15DC-4E4B-9996-2CB9EB8B3284}" type="presParOf" srcId="{428DA72E-7F3F-42D1-8EEF-3B4925DDC1D2}" destId="{1ACC077E-B3BB-4818-A5FD-E1E843B6E4C8}" srcOrd="3" destOrd="0" presId="urn:microsoft.com/office/officeart/2005/8/layout/hList1"/>
    <dgm:cxn modelId="{AE5B6923-64B2-4220-8317-A111B4C83D94}" type="presParOf" srcId="{428DA72E-7F3F-42D1-8EEF-3B4925DDC1D2}" destId="{394C1720-8451-446A-9388-A2DD767E1840}" srcOrd="4" destOrd="0" presId="urn:microsoft.com/office/officeart/2005/8/layout/hList1"/>
    <dgm:cxn modelId="{7BA9C78C-2B85-4926-8C0C-C4FAC0FFFC86}" type="presParOf" srcId="{394C1720-8451-446A-9388-A2DD767E1840}" destId="{FF70395F-1329-4DD8-89BD-8D56845D7C78}" srcOrd="0" destOrd="0" presId="urn:microsoft.com/office/officeart/2005/8/layout/hList1"/>
    <dgm:cxn modelId="{36FC4068-B07E-4202-9702-825F23039A53}" type="presParOf" srcId="{394C1720-8451-446A-9388-A2DD767E1840}" destId="{BA14A296-52E2-41CD-850A-2109218D80BB}" srcOrd="1" destOrd="0" presId="urn:microsoft.com/office/officeart/2005/8/layout/hList1"/>
    <dgm:cxn modelId="{E016894A-88FE-481D-BECF-3B60D0CE8D85}" type="presParOf" srcId="{428DA72E-7F3F-42D1-8EEF-3B4925DDC1D2}" destId="{8898075D-0E78-4E60-A090-938238BBD95D}" srcOrd="5" destOrd="0" presId="urn:microsoft.com/office/officeart/2005/8/layout/hList1"/>
    <dgm:cxn modelId="{D4AF8575-D73F-49E4-8AB8-1186FF287C1F}" type="presParOf" srcId="{428DA72E-7F3F-42D1-8EEF-3B4925DDC1D2}" destId="{7602D6AD-9B35-490D-A868-2B98148AB928}" srcOrd="6" destOrd="0" presId="urn:microsoft.com/office/officeart/2005/8/layout/hList1"/>
    <dgm:cxn modelId="{EBAAF532-DDCC-4285-9CE1-0DBD55B6FA59}" type="presParOf" srcId="{7602D6AD-9B35-490D-A868-2B98148AB928}" destId="{FC87D4F0-0463-47E9-ACDE-EC992BF46F2B}" srcOrd="0" destOrd="0" presId="urn:microsoft.com/office/officeart/2005/8/layout/hList1"/>
    <dgm:cxn modelId="{0301DBE2-012C-4E82-B045-A442D283662D}" type="presParOf" srcId="{7602D6AD-9B35-490D-A868-2B98148AB928}" destId="{FA5D6897-0D0F-4460-84F3-A8F5DDCBB331}" srcOrd="1" destOrd="0" presId="urn:microsoft.com/office/officeart/2005/8/layout/hList1"/>
    <dgm:cxn modelId="{5D0561B0-E350-4F17-9C41-0AABDD1601A8}" type="presParOf" srcId="{428DA72E-7F3F-42D1-8EEF-3B4925DDC1D2}" destId="{3D7E665F-CE1A-4B6F-9296-654EF53B6292}" srcOrd="7" destOrd="0" presId="urn:microsoft.com/office/officeart/2005/8/layout/hList1"/>
    <dgm:cxn modelId="{C820697C-0626-4105-8CE4-E0B91B652A8A}" type="presParOf" srcId="{428DA72E-7F3F-42D1-8EEF-3B4925DDC1D2}" destId="{17D3EC32-D857-44CC-A5FD-C95901F0F2BB}" srcOrd="8" destOrd="0" presId="urn:microsoft.com/office/officeart/2005/8/layout/hList1"/>
    <dgm:cxn modelId="{01739E90-63D5-45AD-8B96-E88B05DAF9EC}" type="presParOf" srcId="{17D3EC32-D857-44CC-A5FD-C95901F0F2BB}" destId="{1B6E3C81-01B7-4277-A44E-436D64A19C2C}" srcOrd="0" destOrd="0" presId="urn:microsoft.com/office/officeart/2005/8/layout/hList1"/>
    <dgm:cxn modelId="{2821C718-9AA5-4F79-8E43-53C580F52E21}" type="presParOf" srcId="{17D3EC32-D857-44CC-A5FD-C95901F0F2BB}" destId="{1B07E045-1131-481D-BCD5-207EEEB5D5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EABB5A-54DC-4A54-B1B5-C43D4AE233DF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42FC2158-5106-4554-81D9-A01C72646108}">
      <dgm:prSet phldrT="[Texto]"/>
      <dgm:spPr/>
      <dgm:t>
        <a:bodyPr/>
        <a:lstStyle/>
        <a:p>
          <a:r>
            <a:rPr lang="es-ES" dirty="0" smtClean="0"/>
            <a:t>45% Desconocimiento de Control Interno</a:t>
          </a:r>
          <a:endParaRPr lang="es-ES" dirty="0"/>
        </a:p>
      </dgm:t>
    </dgm:pt>
    <dgm:pt modelId="{C0C325DE-C5FD-427C-B18A-FA382747B0DD}" type="parTrans" cxnId="{B6334304-2C31-45F8-A0FB-F5839A2A0CA6}">
      <dgm:prSet/>
      <dgm:spPr/>
      <dgm:t>
        <a:bodyPr/>
        <a:lstStyle/>
        <a:p>
          <a:endParaRPr lang="es-ES"/>
        </a:p>
      </dgm:t>
    </dgm:pt>
    <dgm:pt modelId="{2FB46448-CECD-4642-BC8A-8738FECC02F9}" type="sibTrans" cxnId="{B6334304-2C31-45F8-A0FB-F5839A2A0CA6}">
      <dgm:prSet/>
      <dgm:spPr/>
      <dgm:t>
        <a:bodyPr/>
        <a:lstStyle/>
        <a:p>
          <a:endParaRPr lang="es-ES"/>
        </a:p>
      </dgm:t>
    </dgm:pt>
    <dgm:pt modelId="{6A9D5237-93C1-48DB-BDF7-1C726BC5F49F}">
      <dgm:prSet phldrT="[Texto]"/>
      <dgm:spPr/>
      <dgm:t>
        <a:bodyPr/>
        <a:lstStyle/>
        <a:p>
          <a:r>
            <a:rPr lang="es-ES" dirty="0" smtClean="0"/>
            <a:t>78% No identifica eventos negativos</a:t>
          </a:r>
          <a:endParaRPr lang="es-ES" dirty="0"/>
        </a:p>
      </dgm:t>
    </dgm:pt>
    <dgm:pt modelId="{21ECFEB2-4E29-41EB-BE3F-91A4A005E7A7}" type="parTrans" cxnId="{5B72E97A-66D3-4472-A919-8F5015324E6D}">
      <dgm:prSet/>
      <dgm:spPr/>
      <dgm:t>
        <a:bodyPr/>
        <a:lstStyle/>
        <a:p>
          <a:endParaRPr lang="es-ES"/>
        </a:p>
      </dgm:t>
    </dgm:pt>
    <dgm:pt modelId="{6DC8F502-DAC7-46D7-B197-82B7840A6887}" type="sibTrans" cxnId="{5B72E97A-66D3-4472-A919-8F5015324E6D}">
      <dgm:prSet/>
      <dgm:spPr/>
      <dgm:t>
        <a:bodyPr/>
        <a:lstStyle/>
        <a:p>
          <a:endParaRPr lang="es-ES"/>
        </a:p>
      </dgm:t>
    </dgm:pt>
    <dgm:pt modelId="{29FD47C3-43D5-42C2-9F01-774E70520F49}">
      <dgm:prSet phldrT="[Texto]"/>
      <dgm:spPr/>
      <dgm:t>
        <a:bodyPr/>
        <a:lstStyle/>
        <a:p>
          <a:r>
            <a:rPr lang="es-ES" dirty="0" smtClean="0"/>
            <a:t>23,3% Ha realizado análisis costo-beneficio</a:t>
          </a:r>
        </a:p>
      </dgm:t>
    </dgm:pt>
    <dgm:pt modelId="{EC15E959-B89F-4BC0-9741-CF63AA7D8B6C}" type="parTrans" cxnId="{0709774D-589B-4609-B9D1-2ED2102072BA}">
      <dgm:prSet/>
      <dgm:spPr/>
      <dgm:t>
        <a:bodyPr/>
        <a:lstStyle/>
        <a:p>
          <a:endParaRPr lang="es-ES"/>
        </a:p>
      </dgm:t>
    </dgm:pt>
    <dgm:pt modelId="{21A89BDE-AD63-41C2-8931-537E7EB6FB91}" type="sibTrans" cxnId="{0709774D-589B-4609-B9D1-2ED2102072BA}">
      <dgm:prSet/>
      <dgm:spPr/>
      <dgm:t>
        <a:bodyPr/>
        <a:lstStyle/>
        <a:p>
          <a:endParaRPr lang="es-ES"/>
        </a:p>
      </dgm:t>
    </dgm:pt>
    <dgm:pt modelId="{48BEB70D-0A91-4980-91E0-2079BC41E401}" type="pres">
      <dgm:prSet presAssocID="{FCEABB5A-54DC-4A54-B1B5-C43D4AE233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26E5D52-5369-4A70-807A-894D919A90E4}" type="pres">
      <dgm:prSet presAssocID="{42FC2158-5106-4554-81D9-A01C72646108}" presName="parentLin" presStyleCnt="0"/>
      <dgm:spPr/>
    </dgm:pt>
    <dgm:pt modelId="{EEFB26CE-DE56-4F6B-8C73-A8430E4B3071}" type="pres">
      <dgm:prSet presAssocID="{42FC2158-5106-4554-81D9-A01C72646108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B88CD8C-98BA-43D7-91F0-B4C7B62C0974}" type="pres">
      <dgm:prSet presAssocID="{42FC2158-5106-4554-81D9-A01C7264610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EE6B22-CF57-4D8A-8B8F-BB114FFBC84F}" type="pres">
      <dgm:prSet presAssocID="{42FC2158-5106-4554-81D9-A01C72646108}" presName="negativeSpace" presStyleCnt="0"/>
      <dgm:spPr/>
    </dgm:pt>
    <dgm:pt modelId="{9654C0AE-34D0-4940-BBFA-E9F473B2A12A}" type="pres">
      <dgm:prSet presAssocID="{42FC2158-5106-4554-81D9-A01C72646108}" presName="childText" presStyleLbl="conFgAcc1" presStyleIdx="0" presStyleCnt="3">
        <dgm:presLayoutVars>
          <dgm:bulletEnabled val="1"/>
        </dgm:presLayoutVars>
      </dgm:prSet>
      <dgm:spPr/>
    </dgm:pt>
    <dgm:pt modelId="{4F0F4A37-CA6F-4031-91C9-41C147A08E2A}" type="pres">
      <dgm:prSet presAssocID="{2FB46448-CECD-4642-BC8A-8738FECC02F9}" presName="spaceBetweenRectangles" presStyleCnt="0"/>
      <dgm:spPr/>
    </dgm:pt>
    <dgm:pt modelId="{7113DB17-A6FD-49AC-8D72-199955220D04}" type="pres">
      <dgm:prSet presAssocID="{6A9D5237-93C1-48DB-BDF7-1C726BC5F49F}" presName="parentLin" presStyleCnt="0"/>
      <dgm:spPr/>
    </dgm:pt>
    <dgm:pt modelId="{C97FD002-59CE-4A24-81AB-83770509DE40}" type="pres">
      <dgm:prSet presAssocID="{6A9D5237-93C1-48DB-BDF7-1C726BC5F49F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83598334-A29D-4AF8-8526-362E75A94118}" type="pres">
      <dgm:prSet presAssocID="{6A9D5237-93C1-48DB-BDF7-1C726BC5F49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7DD3E4-B474-4C6A-8BD4-9A3BBADBD158}" type="pres">
      <dgm:prSet presAssocID="{6A9D5237-93C1-48DB-BDF7-1C726BC5F49F}" presName="negativeSpace" presStyleCnt="0"/>
      <dgm:spPr/>
    </dgm:pt>
    <dgm:pt modelId="{707A85C2-6BA4-450C-B7B4-3712E82B3071}" type="pres">
      <dgm:prSet presAssocID="{6A9D5237-93C1-48DB-BDF7-1C726BC5F49F}" presName="childText" presStyleLbl="conFgAcc1" presStyleIdx="1" presStyleCnt="3">
        <dgm:presLayoutVars>
          <dgm:bulletEnabled val="1"/>
        </dgm:presLayoutVars>
      </dgm:prSet>
      <dgm:spPr/>
    </dgm:pt>
    <dgm:pt modelId="{C812E409-7B09-4824-96F3-3A5888B878B5}" type="pres">
      <dgm:prSet presAssocID="{6DC8F502-DAC7-46D7-B197-82B7840A6887}" presName="spaceBetweenRectangles" presStyleCnt="0"/>
      <dgm:spPr/>
    </dgm:pt>
    <dgm:pt modelId="{64CCA7CB-4311-4020-9C2C-97406C625BC6}" type="pres">
      <dgm:prSet presAssocID="{29FD47C3-43D5-42C2-9F01-774E70520F49}" presName="parentLin" presStyleCnt="0"/>
      <dgm:spPr/>
    </dgm:pt>
    <dgm:pt modelId="{8637B8E2-9E93-43BC-8AD8-3D898B373793}" type="pres">
      <dgm:prSet presAssocID="{29FD47C3-43D5-42C2-9F01-774E70520F49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F66B753B-5035-4E8B-A60C-EBB4ADAF1281}" type="pres">
      <dgm:prSet presAssocID="{29FD47C3-43D5-42C2-9F01-774E70520F4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8BD7C0-11E9-49DE-B5AC-CFF0ABB7ED5F}" type="pres">
      <dgm:prSet presAssocID="{29FD47C3-43D5-42C2-9F01-774E70520F49}" presName="negativeSpace" presStyleCnt="0"/>
      <dgm:spPr/>
    </dgm:pt>
    <dgm:pt modelId="{D8973F3A-7244-49ED-B08E-4162C44E688D}" type="pres">
      <dgm:prSet presAssocID="{29FD47C3-43D5-42C2-9F01-774E70520F4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FDE374B-F621-4CFD-980E-353D7A27F706}" type="presOf" srcId="{FCEABB5A-54DC-4A54-B1B5-C43D4AE233DF}" destId="{48BEB70D-0A91-4980-91E0-2079BC41E401}" srcOrd="0" destOrd="0" presId="urn:microsoft.com/office/officeart/2005/8/layout/list1"/>
    <dgm:cxn modelId="{35D8A889-F22B-43DF-B175-66252535678C}" type="presOf" srcId="{42FC2158-5106-4554-81D9-A01C72646108}" destId="{DB88CD8C-98BA-43D7-91F0-B4C7B62C0974}" srcOrd="1" destOrd="0" presId="urn:microsoft.com/office/officeart/2005/8/layout/list1"/>
    <dgm:cxn modelId="{B0AFF574-5E13-4387-B158-594485164B1D}" type="presOf" srcId="{29FD47C3-43D5-42C2-9F01-774E70520F49}" destId="{8637B8E2-9E93-43BC-8AD8-3D898B373793}" srcOrd="0" destOrd="0" presId="urn:microsoft.com/office/officeart/2005/8/layout/list1"/>
    <dgm:cxn modelId="{5B72E97A-66D3-4472-A919-8F5015324E6D}" srcId="{FCEABB5A-54DC-4A54-B1B5-C43D4AE233DF}" destId="{6A9D5237-93C1-48DB-BDF7-1C726BC5F49F}" srcOrd="1" destOrd="0" parTransId="{21ECFEB2-4E29-41EB-BE3F-91A4A005E7A7}" sibTransId="{6DC8F502-DAC7-46D7-B197-82B7840A6887}"/>
    <dgm:cxn modelId="{B6334304-2C31-45F8-A0FB-F5839A2A0CA6}" srcId="{FCEABB5A-54DC-4A54-B1B5-C43D4AE233DF}" destId="{42FC2158-5106-4554-81D9-A01C72646108}" srcOrd="0" destOrd="0" parTransId="{C0C325DE-C5FD-427C-B18A-FA382747B0DD}" sibTransId="{2FB46448-CECD-4642-BC8A-8738FECC02F9}"/>
    <dgm:cxn modelId="{489A83F6-4216-463A-A1C1-E982694C85AF}" type="presOf" srcId="{6A9D5237-93C1-48DB-BDF7-1C726BC5F49F}" destId="{83598334-A29D-4AF8-8526-362E75A94118}" srcOrd="1" destOrd="0" presId="urn:microsoft.com/office/officeart/2005/8/layout/list1"/>
    <dgm:cxn modelId="{FDA3FE4B-4943-4F51-8E6E-89BF4804551F}" type="presOf" srcId="{29FD47C3-43D5-42C2-9F01-774E70520F49}" destId="{F66B753B-5035-4E8B-A60C-EBB4ADAF1281}" srcOrd="1" destOrd="0" presId="urn:microsoft.com/office/officeart/2005/8/layout/list1"/>
    <dgm:cxn modelId="{C2146584-39DC-494C-B1E7-73B995BD12DC}" type="presOf" srcId="{6A9D5237-93C1-48DB-BDF7-1C726BC5F49F}" destId="{C97FD002-59CE-4A24-81AB-83770509DE40}" srcOrd="0" destOrd="0" presId="urn:microsoft.com/office/officeart/2005/8/layout/list1"/>
    <dgm:cxn modelId="{F0BBF8A7-2F73-496B-80B4-6B7C6C7797AD}" type="presOf" srcId="{42FC2158-5106-4554-81D9-A01C72646108}" destId="{EEFB26CE-DE56-4F6B-8C73-A8430E4B3071}" srcOrd="0" destOrd="0" presId="urn:microsoft.com/office/officeart/2005/8/layout/list1"/>
    <dgm:cxn modelId="{0709774D-589B-4609-B9D1-2ED2102072BA}" srcId="{FCEABB5A-54DC-4A54-B1B5-C43D4AE233DF}" destId="{29FD47C3-43D5-42C2-9F01-774E70520F49}" srcOrd="2" destOrd="0" parTransId="{EC15E959-B89F-4BC0-9741-CF63AA7D8B6C}" sibTransId="{21A89BDE-AD63-41C2-8931-537E7EB6FB91}"/>
    <dgm:cxn modelId="{608C716A-86CB-48D5-A043-01747E88D51B}" type="presParOf" srcId="{48BEB70D-0A91-4980-91E0-2079BC41E401}" destId="{026E5D52-5369-4A70-807A-894D919A90E4}" srcOrd="0" destOrd="0" presId="urn:microsoft.com/office/officeart/2005/8/layout/list1"/>
    <dgm:cxn modelId="{0334D9EE-9211-4779-BA2D-1CA6F1736B06}" type="presParOf" srcId="{026E5D52-5369-4A70-807A-894D919A90E4}" destId="{EEFB26CE-DE56-4F6B-8C73-A8430E4B3071}" srcOrd="0" destOrd="0" presId="urn:microsoft.com/office/officeart/2005/8/layout/list1"/>
    <dgm:cxn modelId="{8853AE87-4445-452C-94E7-D7F7A3A074F9}" type="presParOf" srcId="{026E5D52-5369-4A70-807A-894D919A90E4}" destId="{DB88CD8C-98BA-43D7-91F0-B4C7B62C0974}" srcOrd="1" destOrd="0" presId="urn:microsoft.com/office/officeart/2005/8/layout/list1"/>
    <dgm:cxn modelId="{64EB435C-4583-4AEC-A4E4-42AEF62E6F2F}" type="presParOf" srcId="{48BEB70D-0A91-4980-91E0-2079BC41E401}" destId="{B0EE6B22-CF57-4D8A-8B8F-BB114FFBC84F}" srcOrd="1" destOrd="0" presId="urn:microsoft.com/office/officeart/2005/8/layout/list1"/>
    <dgm:cxn modelId="{8C358F53-6198-42D5-A0BB-E6499172A152}" type="presParOf" srcId="{48BEB70D-0A91-4980-91E0-2079BC41E401}" destId="{9654C0AE-34D0-4940-BBFA-E9F473B2A12A}" srcOrd="2" destOrd="0" presId="urn:microsoft.com/office/officeart/2005/8/layout/list1"/>
    <dgm:cxn modelId="{6D9445B5-040B-4CF8-B4ED-9412E39367CE}" type="presParOf" srcId="{48BEB70D-0A91-4980-91E0-2079BC41E401}" destId="{4F0F4A37-CA6F-4031-91C9-41C147A08E2A}" srcOrd="3" destOrd="0" presId="urn:microsoft.com/office/officeart/2005/8/layout/list1"/>
    <dgm:cxn modelId="{C8795F09-19DA-43B0-B102-4C48A461F3FE}" type="presParOf" srcId="{48BEB70D-0A91-4980-91E0-2079BC41E401}" destId="{7113DB17-A6FD-49AC-8D72-199955220D04}" srcOrd="4" destOrd="0" presId="urn:microsoft.com/office/officeart/2005/8/layout/list1"/>
    <dgm:cxn modelId="{7725FD6F-EA15-4CCB-A791-CF458FD5D9D4}" type="presParOf" srcId="{7113DB17-A6FD-49AC-8D72-199955220D04}" destId="{C97FD002-59CE-4A24-81AB-83770509DE40}" srcOrd="0" destOrd="0" presId="urn:microsoft.com/office/officeart/2005/8/layout/list1"/>
    <dgm:cxn modelId="{03C53F55-88DD-4DB5-9C7C-9E295F03A995}" type="presParOf" srcId="{7113DB17-A6FD-49AC-8D72-199955220D04}" destId="{83598334-A29D-4AF8-8526-362E75A94118}" srcOrd="1" destOrd="0" presId="urn:microsoft.com/office/officeart/2005/8/layout/list1"/>
    <dgm:cxn modelId="{153C4B33-A685-436A-8174-8FE4B15A03AC}" type="presParOf" srcId="{48BEB70D-0A91-4980-91E0-2079BC41E401}" destId="{287DD3E4-B474-4C6A-8BD4-9A3BBADBD158}" srcOrd="5" destOrd="0" presId="urn:microsoft.com/office/officeart/2005/8/layout/list1"/>
    <dgm:cxn modelId="{C31D5F01-50A0-420D-A81F-DBC6EB535169}" type="presParOf" srcId="{48BEB70D-0A91-4980-91E0-2079BC41E401}" destId="{707A85C2-6BA4-450C-B7B4-3712E82B3071}" srcOrd="6" destOrd="0" presId="urn:microsoft.com/office/officeart/2005/8/layout/list1"/>
    <dgm:cxn modelId="{DCA1E49D-76B6-48C6-8DAE-833F1A2CF1BD}" type="presParOf" srcId="{48BEB70D-0A91-4980-91E0-2079BC41E401}" destId="{C812E409-7B09-4824-96F3-3A5888B878B5}" srcOrd="7" destOrd="0" presId="urn:microsoft.com/office/officeart/2005/8/layout/list1"/>
    <dgm:cxn modelId="{2490CE62-7878-4CF8-B13E-F2A4428D8974}" type="presParOf" srcId="{48BEB70D-0A91-4980-91E0-2079BC41E401}" destId="{64CCA7CB-4311-4020-9C2C-97406C625BC6}" srcOrd="8" destOrd="0" presId="urn:microsoft.com/office/officeart/2005/8/layout/list1"/>
    <dgm:cxn modelId="{AA6ED6A9-1888-4B95-B879-0EC2E6FB4210}" type="presParOf" srcId="{64CCA7CB-4311-4020-9C2C-97406C625BC6}" destId="{8637B8E2-9E93-43BC-8AD8-3D898B373793}" srcOrd="0" destOrd="0" presId="urn:microsoft.com/office/officeart/2005/8/layout/list1"/>
    <dgm:cxn modelId="{9665150B-C344-4316-A582-608F5236E679}" type="presParOf" srcId="{64CCA7CB-4311-4020-9C2C-97406C625BC6}" destId="{F66B753B-5035-4E8B-A60C-EBB4ADAF1281}" srcOrd="1" destOrd="0" presId="urn:microsoft.com/office/officeart/2005/8/layout/list1"/>
    <dgm:cxn modelId="{825DCD9E-E5FD-436C-94EB-1C7D3207B88C}" type="presParOf" srcId="{48BEB70D-0A91-4980-91E0-2079BC41E401}" destId="{B88BD7C0-11E9-49DE-B5AC-CFF0ABB7ED5F}" srcOrd="9" destOrd="0" presId="urn:microsoft.com/office/officeart/2005/8/layout/list1"/>
    <dgm:cxn modelId="{80FFABDD-00DA-4EC2-8830-77BC36D16082}" type="presParOf" srcId="{48BEB70D-0A91-4980-91E0-2079BC41E401}" destId="{D8973F3A-7244-49ED-B08E-4162C44E68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24597B-6A44-44C4-BDF7-A31846D743BD}" type="doc">
      <dgm:prSet loTypeId="urn:microsoft.com/office/officeart/2005/8/layout/h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42CA176-ED1A-4072-8C4D-E246C32A46BE}">
      <dgm:prSet phldrT="[Texto]"/>
      <dgm:spPr/>
      <dgm:t>
        <a:bodyPr/>
        <a:lstStyle/>
        <a:p>
          <a:r>
            <a:rPr lang="es-EC" dirty="0" smtClean="0"/>
            <a:t>Ambiente de Control</a:t>
          </a:r>
          <a:endParaRPr lang="es-EC" dirty="0"/>
        </a:p>
      </dgm:t>
    </dgm:pt>
    <dgm:pt modelId="{AA9AEEE3-09BC-4F2A-AC99-FE61EE5F9206}" type="parTrans" cxnId="{FC6C1CAA-A79D-424A-A621-06B600B58390}">
      <dgm:prSet/>
      <dgm:spPr/>
      <dgm:t>
        <a:bodyPr/>
        <a:lstStyle/>
        <a:p>
          <a:endParaRPr lang="es-EC"/>
        </a:p>
      </dgm:t>
    </dgm:pt>
    <dgm:pt modelId="{09183FC8-84EF-40A4-8F01-4695AE1840FB}" type="sibTrans" cxnId="{FC6C1CAA-A79D-424A-A621-06B600B58390}">
      <dgm:prSet/>
      <dgm:spPr/>
      <dgm:t>
        <a:bodyPr/>
        <a:lstStyle/>
        <a:p>
          <a:endParaRPr lang="es-EC"/>
        </a:p>
      </dgm:t>
    </dgm:pt>
    <dgm:pt modelId="{223EE9B8-2B9D-4331-B4DC-56C14C59C100}">
      <dgm:prSet phldrT="[Texto]"/>
      <dgm:spPr/>
      <dgm:t>
        <a:bodyPr/>
        <a:lstStyle/>
        <a:p>
          <a:r>
            <a:rPr lang="es-EC" dirty="0" smtClean="0"/>
            <a:t>No tienen Código de ética elaborado</a:t>
          </a:r>
          <a:endParaRPr lang="es-EC" dirty="0"/>
        </a:p>
      </dgm:t>
    </dgm:pt>
    <dgm:pt modelId="{48F01FD2-1724-41E7-B1D3-6DFCA27FE702}" type="parTrans" cxnId="{28510EB0-3D44-4618-938A-4601ABFFD773}">
      <dgm:prSet/>
      <dgm:spPr/>
      <dgm:t>
        <a:bodyPr/>
        <a:lstStyle/>
        <a:p>
          <a:endParaRPr lang="es-EC"/>
        </a:p>
      </dgm:t>
    </dgm:pt>
    <dgm:pt modelId="{2E1F7C25-F3CB-42A7-9C17-8B8315DC7319}" type="sibTrans" cxnId="{28510EB0-3D44-4618-938A-4601ABFFD773}">
      <dgm:prSet/>
      <dgm:spPr/>
      <dgm:t>
        <a:bodyPr/>
        <a:lstStyle/>
        <a:p>
          <a:endParaRPr lang="es-EC"/>
        </a:p>
      </dgm:t>
    </dgm:pt>
    <dgm:pt modelId="{F63B71B7-D0C6-4098-9E51-3DA0FDDB69E1}">
      <dgm:prSet phldrT="[Texto]"/>
      <dgm:spPr/>
      <dgm:t>
        <a:bodyPr/>
        <a:lstStyle/>
        <a:p>
          <a:r>
            <a:rPr lang="es-EC" dirty="0" smtClean="0"/>
            <a:t>Evaluación de Riesgos</a:t>
          </a:r>
          <a:endParaRPr lang="es-EC" dirty="0"/>
        </a:p>
      </dgm:t>
    </dgm:pt>
    <dgm:pt modelId="{59EFF279-8164-4136-A6AD-FEDD072F93A3}" type="parTrans" cxnId="{3F49684D-8BA8-4CE6-AAB6-5C3A08CC8F86}">
      <dgm:prSet/>
      <dgm:spPr/>
      <dgm:t>
        <a:bodyPr/>
        <a:lstStyle/>
        <a:p>
          <a:endParaRPr lang="es-EC"/>
        </a:p>
      </dgm:t>
    </dgm:pt>
    <dgm:pt modelId="{24E6B0F4-4F12-4527-8ED5-B8D192459650}" type="sibTrans" cxnId="{3F49684D-8BA8-4CE6-AAB6-5C3A08CC8F86}">
      <dgm:prSet/>
      <dgm:spPr/>
      <dgm:t>
        <a:bodyPr/>
        <a:lstStyle/>
        <a:p>
          <a:endParaRPr lang="es-EC"/>
        </a:p>
      </dgm:t>
    </dgm:pt>
    <dgm:pt modelId="{E1209AF5-F744-4783-9869-41F213DC26B6}">
      <dgm:prSet phldrT="[Texto]"/>
      <dgm:spPr/>
      <dgm:t>
        <a:bodyPr/>
        <a:lstStyle/>
        <a:p>
          <a:r>
            <a:rPr lang="es-EC" dirty="0" smtClean="0"/>
            <a:t>No identifican riesgos internos y externos que afecten el logro de objetivos.</a:t>
          </a:r>
          <a:endParaRPr lang="es-EC" dirty="0"/>
        </a:p>
      </dgm:t>
    </dgm:pt>
    <dgm:pt modelId="{F1121344-3DDA-4BC8-B2C7-56231FC10DAC}" type="parTrans" cxnId="{15B1A9ED-09F5-4125-92F2-FA13B9C89AFC}">
      <dgm:prSet/>
      <dgm:spPr/>
      <dgm:t>
        <a:bodyPr/>
        <a:lstStyle/>
        <a:p>
          <a:endParaRPr lang="es-EC"/>
        </a:p>
      </dgm:t>
    </dgm:pt>
    <dgm:pt modelId="{4DA7CB28-7235-4BB4-9A8F-465B6AA37539}" type="sibTrans" cxnId="{15B1A9ED-09F5-4125-92F2-FA13B9C89AFC}">
      <dgm:prSet/>
      <dgm:spPr/>
      <dgm:t>
        <a:bodyPr/>
        <a:lstStyle/>
        <a:p>
          <a:endParaRPr lang="es-EC"/>
        </a:p>
      </dgm:t>
    </dgm:pt>
    <dgm:pt modelId="{3725F309-E617-4DAE-8A96-A1C6C26CF4D6}">
      <dgm:prSet phldrT="[Texto]"/>
      <dgm:spPr/>
      <dgm:t>
        <a:bodyPr/>
        <a:lstStyle/>
        <a:p>
          <a:r>
            <a:rPr lang="es-EC" dirty="0" smtClean="0"/>
            <a:t>No posee políticas claras y asignación de responsabilidades adecuada</a:t>
          </a:r>
          <a:endParaRPr lang="es-EC" dirty="0"/>
        </a:p>
      </dgm:t>
    </dgm:pt>
    <dgm:pt modelId="{032E08B3-366D-4C6D-A366-3CAA9428FCE7}" type="parTrans" cxnId="{BCF75A9C-3885-46C6-A77E-B8EA996979E9}">
      <dgm:prSet/>
      <dgm:spPr/>
      <dgm:t>
        <a:bodyPr/>
        <a:lstStyle/>
        <a:p>
          <a:endParaRPr lang="es-EC"/>
        </a:p>
      </dgm:t>
    </dgm:pt>
    <dgm:pt modelId="{1903F93E-9328-4D4D-B83F-E3CD2DFB5FE2}" type="sibTrans" cxnId="{BCF75A9C-3885-46C6-A77E-B8EA996979E9}">
      <dgm:prSet/>
      <dgm:spPr/>
      <dgm:t>
        <a:bodyPr/>
        <a:lstStyle/>
        <a:p>
          <a:endParaRPr lang="es-EC"/>
        </a:p>
      </dgm:t>
    </dgm:pt>
    <dgm:pt modelId="{B4CEA005-49AF-4CF7-B426-7F963FCB0EEA}">
      <dgm:prSet phldrT="[Texto]"/>
      <dgm:spPr/>
      <dgm:t>
        <a:bodyPr/>
        <a:lstStyle/>
        <a:p>
          <a:r>
            <a:rPr lang="es-EC" dirty="0" smtClean="0"/>
            <a:t>No establecen indicadores de gestión que permitan evaluar el cumplimiento de los objetivos</a:t>
          </a:r>
          <a:endParaRPr lang="es-EC" dirty="0"/>
        </a:p>
      </dgm:t>
    </dgm:pt>
    <dgm:pt modelId="{E74CA314-315B-40C4-BFB5-C1C6CF6E0156}" type="parTrans" cxnId="{0E9419F9-5DD2-4EEA-8507-2BEF3B933532}">
      <dgm:prSet/>
      <dgm:spPr/>
    </dgm:pt>
    <dgm:pt modelId="{C69EFD92-30CE-4403-A993-125C7BC6D078}" type="sibTrans" cxnId="{0E9419F9-5DD2-4EEA-8507-2BEF3B933532}">
      <dgm:prSet/>
      <dgm:spPr/>
    </dgm:pt>
    <dgm:pt modelId="{30811A23-589E-43F4-AD22-CAE63E04A8A2}">
      <dgm:prSet phldrT="[Texto]"/>
      <dgm:spPr/>
      <dgm:t>
        <a:bodyPr/>
        <a:lstStyle/>
        <a:p>
          <a:r>
            <a:rPr lang="es-EC" dirty="0" smtClean="0"/>
            <a:t>No realizan evaluación de riesgos</a:t>
          </a:r>
          <a:endParaRPr lang="es-EC" dirty="0"/>
        </a:p>
      </dgm:t>
    </dgm:pt>
    <dgm:pt modelId="{7FDC22F1-8BFC-42C7-8FD3-010EF844CF83}" type="parTrans" cxnId="{BB4B26C0-8AB6-405B-9BB9-D50FACDB2C01}">
      <dgm:prSet/>
      <dgm:spPr/>
    </dgm:pt>
    <dgm:pt modelId="{13601C9F-306E-4C83-A04D-B20B65030A12}" type="sibTrans" cxnId="{BB4B26C0-8AB6-405B-9BB9-D50FACDB2C01}">
      <dgm:prSet/>
      <dgm:spPr/>
    </dgm:pt>
    <dgm:pt modelId="{A1A5B066-9625-4309-8F2E-D1A131D80A81}">
      <dgm:prSet phldrT="[Texto]"/>
      <dgm:spPr/>
      <dgm:t>
        <a:bodyPr/>
        <a:lstStyle/>
        <a:p>
          <a:r>
            <a:rPr lang="es-EC" dirty="0" smtClean="0"/>
            <a:t>No se relaciona la probabilidad y el impacto en relación con la tolerancia al riesgo y su costo – beneficio.</a:t>
          </a:r>
          <a:endParaRPr lang="es-EC" dirty="0"/>
        </a:p>
      </dgm:t>
    </dgm:pt>
    <dgm:pt modelId="{4EA5E036-7262-49B2-AA21-2D3606DD30D8}" type="parTrans" cxnId="{3090F00A-59A1-450E-B21F-5BD4236FD9E0}">
      <dgm:prSet/>
      <dgm:spPr/>
    </dgm:pt>
    <dgm:pt modelId="{8848AF10-D713-47D3-941E-A048B5A50A70}" type="sibTrans" cxnId="{3090F00A-59A1-450E-B21F-5BD4236FD9E0}">
      <dgm:prSet/>
      <dgm:spPr/>
    </dgm:pt>
    <dgm:pt modelId="{3AABE039-5411-4F62-A5EC-EF189C15CD4B}" type="pres">
      <dgm:prSet presAssocID="{B124597B-6A44-44C4-BDF7-A31846D743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05496F-63D7-454F-ADC1-70E4BF26BE1B}" type="pres">
      <dgm:prSet presAssocID="{242CA176-ED1A-4072-8C4D-E246C32A46BE}" presName="composite" presStyleCnt="0"/>
      <dgm:spPr/>
      <dgm:t>
        <a:bodyPr/>
        <a:lstStyle/>
        <a:p>
          <a:endParaRPr lang="es-EC"/>
        </a:p>
      </dgm:t>
    </dgm:pt>
    <dgm:pt modelId="{23786041-45F8-468C-8229-90B19F76E691}" type="pres">
      <dgm:prSet presAssocID="{242CA176-ED1A-4072-8C4D-E246C32A46B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1CFD22-2C4E-4D7C-8517-BD7C6B18C2FE}" type="pres">
      <dgm:prSet presAssocID="{242CA176-ED1A-4072-8C4D-E246C32A46B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F70E28-85FF-4ECE-A987-D6C95F625DA3}" type="pres">
      <dgm:prSet presAssocID="{09183FC8-84EF-40A4-8F01-4695AE1840FB}" presName="space" presStyleCnt="0"/>
      <dgm:spPr/>
      <dgm:t>
        <a:bodyPr/>
        <a:lstStyle/>
        <a:p>
          <a:endParaRPr lang="es-EC"/>
        </a:p>
      </dgm:t>
    </dgm:pt>
    <dgm:pt modelId="{A8BD88DE-8305-4585-997F-BFD178BDF73C}" type="pres">
      <dgm:prSet presAssocID="{F63B71B7-D0C6-4098-9E51-3DA0FDDB69E1}" presName="composite" presStyleCnt="0"/>
      <dgm:spPr/>
      <dgm:t>
        <a:bodyPr/>
        <a:lstStyle/>
        <a:p>
          <a:endParaRPr lang="es-EC"/>
        </a:p>
      </dgm:t>
    </dgm:pt>
    <dgm:pt modelId="{BFCD7A5B-94F0-4E72-8272-B5A66BC004A8}" type="pres">
      <dgm:prSet presAssocID="{F63B71B7-D0C6-4098-9E51-3DA0FDDB69E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4968F4-1203-4CDB-8C99-445E810EEC05}" type="pres">
      <dgm:prSet presAssocID="{F63B71B7-D0C6-4098-9E51-3DA0FDDB69E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49684D-8BA8-4CE6-AAB6-5C3A08CC8F86}" srcId="{B124597B-6A44-44C4-BDF7-A31846D743BD}" destId="{F63B71B7-D0C6-4098-9E51-3DA0FDDB69E1}" srcOrd="1" destOrd="0" parTransId="{59EFF279-8164-4136-A6AD-FEDD072F93A3}" sibTransId="{24E6B0F4-4F12-4527-8ED5-B8D192459650}"/>
    <dgm:cxn modelId="{E19A6797-4A36-4EE2-A578-4A36C758DCFE}" type="presOf" srcId="{F63B71B7-D0C6-4098-9E51-3DA0FDDB69E1}" destId="{BFCD7A5B-94F0-4E72-8272-B5A66BC004A8}" srcOrd="0" destOrd="0" presId="urn:microsoft.com/office/officeart/2005/8/layout/hList1"/>
    <dgm:cxn modelId="{15B1A9ED-09F5-4125-92F2-FA13B9C89AFC}" srcId="{F63B71B7-D0C6-4098-9E51-3DA0FDDB69E1}" destId="{E1209AF5-F744-4783-9869-41F213DC26B6}" srcOrd="0" destOrd="0" parTransId="{F1121344-3DDA-4BC8-B2C7-56231FC10DAC}" sibTransId="{4DA7CB28-7235-4BB4-9A8F-465B6AA37539}"/>
    <dgm:cxn modelId="{AE9A5BC9-341E-48D0-BD9E-368CA085A9C7}" type="presOf" srcId="{223EE9B8-2B9D-4331-B4DC-56C14C59C100}" destId="{571CFD22-2C4E-4D7C-8517-BD7C6B18C2FE}" srcOrd="0" destOrd="0" presId="urn:microsoft.com/office/officeart/2005/8/layout/hList1"/>
    <dgm:cxn modelId="{BCF75A9C-3885-46C6-A77E-B8EA996979E9}" srcId="{242CA176-ED1A-4072-8C4D-E246C32A46BE}" destId="{3725F309-E617-4DAE-8A96-A1C6C26CF4D6}" srcOrd="1" destOrd="0" parTransId="{032E08B3-366D-4C6D-A366-3CAA9428FCE7}" sibTransId="{1903F93E-9328-4D4D-B83F-E3CD2DFB5FE2}"/>
    <dgm:cxn modelId="{28510EB0-3D44-4618-938A-4601ABFFD773}" srcId="{242CA176-ED1A-4072-8C4D-E246C32A46BE}" destId="{223EE9B8-2B9D-4331-B4DC-56C14C59C100}" srcOrd="0" destOrd="0" parTransId="{48F01FD2-1724-41E7-B1D3-6DFCA27FE702}" sibTransId="{2E1F7C25-F3CB-42A7-9C17-8B8315DC7319}"/>
    <dgm:cxn modelId="{34F3AD72-0546-486D-951E-F8210111BB7A}" type="presOf" srcId="{B124597B-6A44-44C4-BDF7-A31846D743BD}" destId="{3AABE039-5411-4F62-A5EC-EF189C15CD4B}" srcOrd="0" destOrd="0" presId="urn:microsoft.com/office/officeart/2005/8/layout/hList1"/>
    <dgm:cxn modelId="{3090F00A-59A1-450E-B21F-5BD4236FD9E0}" srcId="{F63B71B7-D0C6-4098-9E51-3DA0FDDB69E1}" destId="{A1A5B066-9625-4309-8F2E-D1A131D80A81}" srcOrd="2" destOrd="0" parTransId="{4EA5E036-7262-49B2-AA21-2D3606DD30D8}" sibTransId="{8848AF10-D713-47D3-941E-A048B5A50A70}"/>
    <dgm:cxn modelId="{5CEEDAF6-C4E8-4B8B-B960-9E505C653A8F}" type="presOf" srcId="{3725F309-E617-4DAE-8A96-A1C6C26CF4D6}" destId="{571CFD22-2C4E-4D7C-8517-BD7C6B18C2FE}" srcOrd="0" destOrd="1" presId="urn:microsoft.com/office/officeart/2005/8/layout/hList1"/>
    <dgm:cxn modelId="{18BB3E45-029A-447D-8910-3D7B02FB06DF}" type="presOf" srcId="{242CA176-ED1A-4072-8C4D-E246C32A46BE}" destId="{23786041-45F8-468C-8229-90B19F76E691}" srcOrd="0" destOrd="0" presId="urn:microsoft.com/office/officeart/2005/8/layout/hList1"/>
    <dgm:cxn modelId="{A63064FA-914F-4AB2-BCD5-8417CE91F9B8}" type="presOf" srcId="{A1A5B066-9625-4309-8F2E-D1A131D80A81}" destId="{A74968F4-1203-4CDB-8C99-445E810EEC05}" srcOrd="0" destOrd="2" presId="urn:microsoft.com/office/officeart/2005/8/layout/hList1"/>
    <dgm:cxn modelId="{0E9419F9-5DD2-4EEA-8507-2BEF3B933532}" srcId="{242CA176-ED1A-4072-8C4D-E246C32A46BE}" destId="{B4CEA005-49AF-4CF7-B426-7F963FCB0EEA}" srcOrd="2" destOrd="0" parTransId="{E74CA314-315B-40C4-BFB5-C1C6CF6E0156}" sibTransId="{C69EFD92-30CE-4403-A993-125C7BC6D078}"/>
    <dgm:cxn modelId="{FC6C1CAA-A79D-424A-A621-06B600B58390}" srcId="{B124597B-6A44-44C4-BDF7-A31846D743BD}" destId="{242CA176-ED1A-4072-8C4D-E246C32A46BE}" srcOrd="0" destOrd="0" parTransId="{AA9AEEE3-09BC-4F2A-AC99-FE61EE5F9206}" sibTransId="{09183FC8-84EF-40A4-8F01-4695AE1840FB}"/>
    <dgm:cxn modelId="{A846C8FC-7071-4FB6-9506-9C2EB7C38D06}" type="presOf" srcId="{B4CEA005-49AF-4CF7-B426-7F963FCB0EEA}" destId="{571CFD22-2C4E-4D7C-8517-BD7C6B18C2FE}" srcOrd="0" destOrd="2" presId="urn:microsoft.com/office/officeart/2005/8/layout/hList1"/>
    <dgm:cxn modelId="{BB4B26C0-8AB6-405B-9BB9-D50FACDB2C01}" srcId="{F63B71B7-D0C6-4098-9E51-3DA0FDDB69E1}" destId="{30811A23-589E-43F4-AD22-CAE63E04A8A2}" srcOrd="1" destOrd="0" parTransId="{7FDC22F1-8BFC-42C7-8FD3-010EF844CF83}" sibTransId="{13601C9F-306E-4C83-A04D-B20B65030A12}"/>
    <dgm:cxn modelId="{96E0F008-97AA-4BE3-8692-2BA5672A0A1D}" type="presOf" srcId="{30811A23-589E-43F4-AD22-CAE63E04A8A2}" destId="{A74968F4-1203-4CDB-8C99-445E810EEC05}" srcOrd="0" destOrd="1" presId="urn:microsoft.com/office/officeart/2005/8/layout/hList1"/>
    <dgm:cxn modelId="{55FEB0BA-EB75-479E-A9CA-C4C4890560A2}" type="presOf" srcId="{E1209AF5-F744-4783-9869-41F213DC26B6}" destId="{A74968F4-1203-4CDB-8C99-445E810EEC05}" srcOrd="0" destOrd="0" presId="urn:microsoft.com/office/officeart/2005/8/layout/hList1"/>
    <dgm:cxn modelId="{E528EFEC-9917-4FB4-8C22-B9DFECCBD7D5}" type="presParOf" srcId="{3AABE039-5411-4F62-A5EC-EF189C15CD4B}" destId="{F405496F-63D7-454F-ADC1-70E4BF26BE1B}" srcOrd="0" destOrd="0" presId="urn:microsoft.com/office/officeart/2005/8/layout/hList1"/>
    <dgm:cxn modelId="{F9181D94-0D5A-489D-8FA0-2AF83C22BE78}" type="presParOf" srcId="{F405496F-63D7-454F-ADC1-70E4BF26BE1B}" destId="{23786041-45F8-468C-8229-90B19F76E691}" srcOrd="0" destOrd="0" presId="urn:microsoft.com/office/officeart/2005/8/layout/hList1"/>
    <dgm:cxn modelId="{CF799C9E-C992-4881-B7C3-11FD642DD2C5}" type="presParOf" srcId="{F405496F-63D7-454F-ADC1-70E4BF26BE1B}" destId="{571CFD22-2C4E-4D7C-8517-BD7C6B18C2FE}" srcOrd="1" destOrd="0" presId="urn:microsoft.com/office/officeart/2005/8/layout/hList1"/>
    <dgm:cxn modelId="{3F000C3F-CCA2-44A1-803C-0BA77E6249DB}" type="presParOf" srcId="{3AABE039-5411-4F62-A5EC-EF189C15CD4B}" destId="{27F70E28-85FF-4ECE-A987-D6C95F625DA3}" srcOrd="1" destOrd="0" presId="urn:microsoft.com/office/officeart/2005/8/layout/hList1"/>
    <dgm:cxn modelId="{4353C306-7EF1-4662-82FC-300229FC26C9}" type="presParOf" srcId="{3AABE039-5411-4F62-A5EC-EF189C15CD4B}" destId="{A8BD88DE-8305-4585-997F-BFD178BDF73C}" srcOrd="2" destOrd="0" presId="urn:microsoft.com/office/officeart/2005/8/layout/hList1"/>
    <dgm:cxn modelId="{E5E5F890-8EA1-424B-BBF4-C19DC1AC602D}" type="presParOf" srcId="{A8BD88DE-8305-4585-997F-BFD178BDF73C}" destId="{BFCD7A5B-94F0-4E72-8272-B5A66BC004A8}" srcOrd="0" destOrd="0" presId="urn:microsoft.com/office/officeart/2005/8/layout/hList1"/>
    <dgm:cxn modelId="{92D90CC8-53E7-47D1-9FB5-A9BDAF20F347}" type="presParOf" srcId="{A8BD88DE-8305-4585-997F-BFD178BDF73C}" destId="{A74968F4-1203-4CDB-8C99-445E810EEC0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124597B-6A44-44C4-BDF7-A31846D743BD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63B71B7-D0C6-4098-9E51-3DA0FDDB69E1}">
      <dgm:prSet phldrT="[Texto]"/>
      <dgm:spPr/>
      <dgm:t>
        <a:bodyPr/>
        <a:lstStyle/>
        <a:p>
          <a:r>
            <a:rPr lang="es-EC" dirty="0" smtClean="0"/>
            <a:t>Actividades de Control </a:t>
          </a:r>
          <a:endParaRPr lang="es-EC" dirty="0"/>
        </a:p>
      </dgm:t>
    </dgm:pt>
    <dgm:pt modelId="{59EFF279-8164-4136-A6AD-FEDD072F93A3}" type="parTrans" cxnId="{3F49684D-8BA8-4CE6-AAB6-5C3A08CC8F86}">
      <dgm:prSet/>
      <dgm:spPr/>
      <dgm:t>
        <a:bodyPr/>
        <a:lstStyle/>
        <a:p>
          <a:endParaRPr lang="es-EC"/>
        </a:p>
      </dgm:t>
    </dgm:pt>
    <dgm:pt modelId="{24E6B0F4-4F12-4527-8ED5-B8D192459650}" type="sibTrans" cxnId="{3F49684D-8BA8-4CE6-AAB6-5C3A08CC8F86}">
      <dgm:prSet/>
      <dgm:spPr/>
      <dgm:t>
        <a:bodyPr/>
        <a:lstStyle/>
        <a:p>
          <a:endParaRPr lang="es-EC"/>
        </a:p>
      </dgm:t>
    </dgm:pt>
    <dgm:pt modelId="{E1209AF5-F744-4783-9869-41F213DC26B6}">
      <dgm:prSet phldrT="[Texto]"/>
      <dgm:spPr/>
      <dgm:t>
        <a:bodyPr/>
        <a:lstStyle/>
        <a:p>
          <a:r>
            <a:rPr lang="es-EC" dirty="0" smtClean="0"/>
            <a:t>No existe manual de procedimientos actualizado</a:t>
          </a:r>
          <a:endParaRPr lang="es-EC" dirty="0"/>
        </a:p>
      </dgm:t>
    </dgm:pt>
    <dgm:pt modelId="{F1121344-3DDA-4BC8-B2C7-56231FC10DAC}" type="parTrans" cxnId="{15B1A9ED-09F5-4125-92F2-FA13B9C89AFC}">
      <dgm:prSet/>
      <dgm:spPr/>
      <dgm:t>
        <a:bodyPr/>
        <a:lstStyle/>
        <a:p>
          <a:endParaRPr lang="es-EC"/>
        </a:p>
      </dgm:t>
    </dgm:pt>
    <dgm:pt modelId="{4DA7CB28-7235-4BB4-9A8F-465B6AA37539}" type="sibTrans" cxnId="{15B1A9ED-09F5-4125-92F2-FA13B9C89AFC}">
      <dgm:prSet/>
      <dgm:spPr/>
      <dgm:t>
        <a:bodyPr/>
        <a:lstStyle/>
        <a:p>
          <a:endParaRPr lang="es-EC"/>
        </a:p>
      </dgm:t>
    </dgm:pt>
    <dgm:pt modelId="{F7F80831-62FF-42D4-893E-13FF1C5836D8}">
      <dgm:prSet phldrT="[Texto]"/>
      <dgm:spPr/>
      <dgm:t>
        <a:bodyPr/>
        <a:lstStyle/>
        <a:p>
          <a:r>
            <a:rPr lang="es-EC" dirty="0" smtClean="0"/>
            <a:t>Información y Comunicación</a:t>
          </a:r>
          <a:endParaRPr lang="es-EC" dirty="0"/>
        </a:p>
      </dgm:t>
    </dgm:pt>
    <dgm:pt modelId="{0C004C64-3D0E-4257-BEFE-1BE01B01082D}" type="parTrans" cxnId="{C6DF7051-1E20-448D-ADC2-12D3B2EA2E7A}">
      <dgm:prSet/>
      <dgm:spPr/>
      <dgm:t>
        <a:bodyPr/>
        <a:lstStyle/>
        <a:p>
          <a:endParaRPr lang="es-EC"/>
        </a:p>
      </dgm:t>
    </dgm:pt>
    <dgm:pt modelId="{F4F5EE5F-837D-48E5-AF4D-1ACE016C8D0E}" type="sibTrans" cxnId="{C6DF7051-1E20-448D-ADC2-12D3B2EA2E7A}">
      <dgm:prSet/>
      <dgm:spPr/>
      <dgm:t>
        <a:bodyPr/>
        <a:lstStyle/>
        <a:p>
          <a:endParaRPr lang="es-EC"/>
        </a:p>
      </dgm:t>
    </dgm:pt>
    <dgm:pt modelId="{084E55AA-D274-4454-B698-6490B68B9819}">
      <dgm:prSet phldrT="[Texto]"/>
      <dgm:spPr/>
      <dgm:t>
        <a:bodyPr/>
        <a:lstStyle/>
        <a:p>
          <a:r>
            <a:rPr lang="es-EC" dirty="0" smtClean="0"/>
            <a:t>Líneas de comunicación inadecuadas</a:t>
          </a:r>
          <a:endParaRPr lang="es-EC" dirty="0"/>
        </a:p>
      </dgm:t>
    </dgm:pt>
    <dgm:pt modelId="{CF6209FA-FDBA-4B50-8067-BBD8199E644B}" type="parTrans" cxnId="{2115F9A5-C2B1-4407-8103-DFB29FA62B56}">
      <dgm:prSet/>
      <dgm:spPr/>
      <dgm:t>
        <a:bodyPr/>
        <a:lstStyle/>
        <a:p>
          <a:endParaRPr lang="es-EC"/>
        </a:p>
      </dgm:t>
    </dgm:pt>
    <dgm:pt modelId="{E8D9396F-7108-4EA7-B246-80E356507D6B}" type="sibTrans" cxnId="{2115F9A5-C2B1-4407-8103-DFB29FA62B56}">
      <dgm:prSet/>
      <dgm:spPr/>
      <dgm:t>
        <a:bodyPr/>
        <a:lstStyle/>
        <a:p>
          <a:endParaRPr lang="es-EC"/>
        </a:p>
      </dgm:t>
    </dgm:pt>
    <dgm:pt modelId="{8A10C1FB-529F-45BA-9541-83E64A0AE7A6}">
      <dgm:prSet phldrT="[Texto]"/>
      <dgm:spPr/>
      <dgm:t>
        <a:bodyPr/>
        <a:lstStyle/>
        <a:p>
          <a:r>
            <a:rPr lang="es-EC" dirty="0" smtClean="0"/>
            <a:t>Supervisión</a:t>
          </a:r>
          <a:endParaRPr lang="es-EC" dirty="0"/>
        </a:p>
      </dgm:t>
    </dgm:pt>
    <dgm:pt modelId="{D01CD7FF-F4D0-4961-8563-70A109ABCCCA}" type="parTrans" cxnId="{138DADC3-8589-4C05-82C2-1C8FA104D068}">
      <dgm:prSet/>
      <dgm:spPr/>
      <dgm:t>
        <a:bodyPr/>
        <a:lstStyle/>
        <a:p>
          <a:endParaRPr lang="es-EC"/>
        </a:p>
      </dgm:t>
    </dgm:pt>
    <dgm:pt modelId="{4788E2F5-3171-4608-819A-8F9BF965C6F5}" type="sibTrans" cxnId="{138DADC3-8589-4C05-82C2-1C8FA104D068}">
      <dgm:prSet/>
      <dgm:spPr/>
      <dgm:t>
        <a:bodyPr/>
        <a:lstStyle/>
        <a:p>
          <a:endParaRPr lang="es-EC"/>
        </a:p>
      </dgm:t>
    </dgm:pt>
    <dgm:pt modelId="{193E507C-2A00-415B-9177-8160547084C3}">
      <dgm:prSet phldrT="[Texto]"/>
      <dgm:spPr/>
      <dgm:t>
        <a:bodyPr/>
        <a:lstStyle/>
        <a:p>
          <a:r>
            <a:rPr lang="es-EC" dirty="0" smtClean="0"/>
            <a:t>No planifican con cronograma el cumplimiento de las recomendaciones.</a:t>
          </a:r>
          <a:endParaRPr lang="es-EC" dirty="0"/>
        </a:p>
      </dgm:t>
    </dgm:pt>
    <dgm:pt modelId="{CB9BE4BC-187A-4F00-8DA9-293AE255D847}" type="parTrans" cxnId="{DE23750E-C0A6-4C49-A8E7-CE9F6D753397}">
      <dgm:prSet/>
      <dgm:spPr/>
      <dgm:t>
        <a:bodyPr/>
        <a:lstStyle/>
        <a:p>
          <a:endParaRPr lang="es-EC"/>
        </a:p>
      </dgm:t>
    </dgm:pt>
    <dgm:pt modelId="{5F906265-4C82-4050-A222-EAD50CA7998B}" type="sibTrans" cxnId="{DE23750E-C0A6-4C49-A8E7-CE9F6D753397}">
      <dgm:prSet/>
      <dgm:spPr/>
      <dgm:t>
        <a:bodyPr/>
        <a:lstStyle/>
        <a:p>
          <a:endParaRPr lang="es-EC"/>
        </a:p>
      </dgm:t>
    </dgm:pt>
    <dgm:pt modelId="{3AABE039-5411-4F62-A5EC-EF189C15CD4B}" type="pres">
      <dgm:prSet presAssocID="{B124597B-6A44-44C4-BDF7-A31846D743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8BD88DE-8305-4585-997F-BFD178BDF73C}" type="pres">
      <dgm:prSet presAssocID="{F63B71B7-D0C6-4098-9E51-3DA0FDDB69E1}" presName="composite" presStyleCnt="0"/>
      <dgm:spPr/>
      <dgm:t>
        <a:bodyPr/>
        <a:lstStyle/>
        <a:p>
          <a:endParaRPr lang="es-EC"/>
        </a:p>
      </dgm:t>
    </dgm:pt>
    <dgm:pt modelId="{BFCD7A5B-94F0-4E72-8272-B5A66BC004A8}" type="pres">
      <dgm:prSet presAssocID="{F63B71B7-D0C6-4098-9E51-3DA0FDDB69E1}" presName="parTx" presStyleLbl="alignNode1" presStyleIdx="0" presStyleCnt="3" custLinFactNeighborX="-166" custLinFactNeighborY="-42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4968F4-1203-4CDB-8C99-445E810EEC05}" type="pres">
      <dgm:prSet presAssocID="{F63B71B7-D0C6-4098-9E51-3DA0FDDB69E1}" presName="desTx" presStyleLbl="alignAccFollowNode1" presStyleIdx="0" presStyleCnt="3" custScaleY="1268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AFD0D1-CCF4-4420-A7F3-3F9C20B6F9E9}" type="pres">
      <dgm:prSet presAssocID="{24E6B0F4-4F12-4527-8ED5-B8D192459650}" presName="space" presStyleCnt="0"/>
      <dgm:spPr/>
      <dgm:t>
        <a:bodyPr/>
        <a:lstStyle/>
        <a:p>
          <a:endParaRPr lang="es-EC"/>
        </a:p>
      </dgm:t>
    </dgm:pt>
    <dgm:pt modelId="{DD17EF1E-B161-4FFE-B727-7EB1847AF93D}" type="pres">
      <dgm:prSet presAssocID="{F7F80831-62FF-42D4-893E-13FF1C5836D8}" presName="composite" presStyleCnt="0"/>
      <dgm:spPr/>
      <dgm:t>
        <a:bodyPr/>
        <a:lstStyle/>
        <a:p>
          <a:endParaRPr lang="es-EC"/>
        </a:p>
      </dgm:t>
    </dgm:pt>
    <dgm:pt modelId="{D3B9906D-2DA3-4697-AF21-0171F0BD6D0B}" type="pres">
      <dgm:prSet presAssocID="{F7F80831-62FF-42D4-893E-13FF1C5836D8}" presName="parTx" presStyleLbl="alignNode1" presStyleIdx="1" presStyleCnt="3" custLinFactNeighborX="-166" custLinFactNeighborY="-42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D596F7-B3F2-4416-B68F-483F3945E281}" type="pres">
      <dgm:prSet presAssocID="{F7F80831-62FF-42D4-893E-13FF1C5836D8}" presName="desTx" presStyleLbl="alignAccFollowNode1" presStyleIdx="1" presStyleCnt="3" custScaleY="1268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7D50-7256-4CF7-9B72-087F44C07780}" type="pres">
      <dgm:prSet presAssocID="{F4F5EE5F-837D-48E5-AF4D-1ACE016C8D0E}" presName="space" presStyleCnt="0"/>
      <dgm:spPr/>
      <dgm:t>
        <a:bodyPr/>
        <a:lstStyle/>
        <a:p>
          <a:endParaRPr lang="es-EC"/>
        </a:p>
      </dgm:t>
    </dgm:pt>
    <dgm:pt modelId="{AF625788-AE78-4A33-AADB-A1D2B9C7CEFA}" type="pres">
      <dgm:prSet presAssocID="{8A10C1FB-529F-45BA-9541-83E64A0AE7A6}" presName="composite" presStyleCnt="0"/>
      <dgm:spPr/>
      <dgm:t>
        <a:bodyPr/>
        <a:lstStyle/>
        <a:p>
          <a:endParaRPr lang="es-EC"/>
        </a:p>
      </dgm:t>
    </dgm:pt>
    <dgm:pt modelId="{2E69CC60-536D-46BF-9F40-DE8C994675D9}" type="pres">
      <dgm:prSet presAssocID="{8A10C1FB-529F-45BA-9541-83E64A0AE7A6}" presName="parTx" presStyleLbl="alignNode1" presStyleIdx="2" presStyleCnt="3" custLinFactNeighborX="-166" custLinFactNeighborY="-42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889A06-5EE4-4D00-BD39-6415F3036435}" type="pres">
      <dgm:prSet presAssocID="{8A10C1FB-529F-45BA-9541-83E64A0AE7A6}" presName="desTx" presStyleLbl="alignAccFollowNode1" presStyleIdx="2" presStyleCnt="3" custScaleY="1268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49684D-8BA8-4CE6-AAB6-5C3A08CC8F86}" srcId="{B124597B-6A44-44C4-BDF7-A31846D743BD}" destId="{F63B71B7-D0C6-4098-9E51-3DA0FDDB69E1}" srcOrd="0" destOrd="0" parTransId="{59EFF279-8164-4136-A6AD-FEDD072F93A3}" sibTransId="{24E6B0F4-4F12-4527-8ED5-B8D192459650}"/>
    <dgm:cxn modelId="{6D06D87A-D32F-43E4-BE78-85FBB4E16E71}" type="presOf" srcId="{193E507C-2A00-415B-9177-8160547084C3}" destId="{E4889A06-5EE4-4D00-BD39-6415F3036435}" srcOrd="0" destOrd="0" presId="urn:microsoft.com/office/officeart/2005/8/layout/hList1"/>
    <dgm:cxn modelId="{2115F9A5-C2B1-4407-8103-DFB29FA62B56}" srcId="{F7F80831-62FF-42D4-893E-13FF1C5836D8}" destId="{084E55AA-D274-4454-B698-6490B68B9819}" srcOrd="0" destOrd="0" parTransId="{CF6209FA-FDBA-4B50-8067-BBD8199E644B}" sibTransId="{E8D9396F-7108-4EA7-B246-80E356507D6B}"/>
    <dgm:cxn modelId="{138DADC3-8589-4C05-82C2-1C8FA104D068}" srcId="{B124597B-6A44-44C4-BDF7-A31846D743BD}" destId="{8A10C1FB-529F-45BA-9541-83E64A0AE7A6}" srcOrd="2" destOrd="0" parTransId="{D01CD7FF-F4D0-4961-8563-70A109ABCCCA}" sibTransId="{4788E2F5-3171-4608-819A-8F9BF965C6F5}"/>
    <dgm:cxn modelId="{89D05059-22EA-423C-8EE1-6E83567EC9A4}" type="presOf" srcId="{B124597B-6A44-44C4-BDF7-A31846D743BD}" destId="{3AABE039-5411-4F62-A5EC-EF189C15CD4B}" srcOrd="0" destOrd="0" presId="urn:microsoft.com/office/officeart/2005/8/layout/hList1"/>
    <dgm:cxn modelId="{15B1A9ED-09F5-4125-92F2-FA13B9C89AFC}" srcId="{F63B71B7-D0C6-4098-9E51-3DA0FDDB69E1}" destId="{E1209AF5-F744-4783-9869-41F213DC26B6}" srcOrd="0" destOrd="0" parTransId="{F1121344-3DDA-4BC8-B2C7-56231FC10DAC}" sibTransId="{4DA7CB28-7235-4BB4-9A8F-465B6AA37539}"/>
    <dgm:cxn modelId="{C6DF7051-1E20-448D-ADC2-12D3B2EA2E7A}" srcId="{B124597B-6A44-44C4-BDF7-A31846D743BD}" destId="{F7F80831-62FF-42D4-893E-13FF1C5836D8}" srcOrd="1" destOrd="0" parTransId="{0C004C64-3D0E-4257-BEFE-1BE01B01082D}" sibTransId="{F4F5EE5F-837D-48E5-AF4D-1ACE016C8D0E}"/>
    <dgm:cxn modelId="{58DC38DD-7CEB-4727-8FFA-B9A26784A572}" type="presOf" srcId="{8A10C1FB-529F-45BA-9541-83E64A0AE7A6}" destId="{2E69CC60-536D-46BF-9F40-DE8C994675D9}" srcOrd="0" destOrd="0" presId="urn:microsoft.com/office/officeart/2005/8/layout/hList1"/>
    <dgm:cxn modelId="{2052700A-7B22-48A5-A9B0-7DFB1203DF21}" type="presOf" srcId="{E1209AF5-F744-4783-9869-41F213DC26B6}" destId="{A74968F4-1203-4CDB-8C99-445E810EEC05}" srcOrd="0" destOrd="0" presId="urn:microsoft.com/office/officeart/2005/8/layout/hList1"/>
    <dgm:cxn modelId="{D8BC5BC8-DE4B-4A6C-A6B9-D726D68437FF}" type="presOf" srcId="{084E55AA-D274-4454-B698-6490B68B9819}" destId="{D0D596F7-B3F2-4416-B68F-483F3945E281}" srcOrd="0" destOrd="0" presId="urn:microsoft.com/office/officeart/2005/8/layout/hList1"/>
    <dgm:cxn modelId="{DE23750E-C0A6-4C49-A8E7-CE9F6D753397}" srcId="{8A10C1FB-529F-45BA-9541-83E64A0AE7A6}" destId="{193E507C-2A00-415B-9177-8160547084C3}" srcOrd="0" destOrd="0" parTransId="{CB9BE4BC-187A-4F00-8DA9-293AE255D847}" sibTransId="{5F906265-4C82-4050-A222-EAD50CA7998B}"/>
    <dgm:cxn modelId="{1B99F04F-2FD5-4BD2-B261-FCBFFF579C9A}" type="presOf" srcId="{F7F80831-62FF-42D4-893E-13FF1C5836D8}" destId="{D3B9906D-2DA3-4697-AF21-0171F0BD6D0B}" srcOrd="0" destOrd="0" presId="urn:microsoft.com/office/officeart/2005/8/layout/hList1"/>
    <dgm:cxn modelId="{AF444339-A51B-4955-A5AA-FE68E2386FD0}" type="presOf" srcId="{F63B71B7-D0C6-4098-9E51-3DA0FDDB69E1}" destId="{BFCD7A5B-94F0-4E72-8272-B5A66BC004A8}" srcOrd="0" destOrd="0" presId="urn:microsoft.com/office/officeart/2005/8/layout/hList1"/>
    <dgm:cxn modelId="{34123516-F285-4450-9EB9-D5B0D288AF56}" type="presParOf" srcId="{3AABE039-5411-4F62-A5EC-EF189C15CD4B}" destId="{A8BD88DE-8305-4585-997F-BFD178BDF73C}" srcOrd="0" destOrd="0" presId="urn:microsoft.com/office/officeart/2005/8/layout/hList1"/>
    <dgm:cxn modelId="{44102B9B-9377-407B-90D8-E53A4E13C383}" type="presParOf" srcId="{A8BD88DE-8305-4585-997F-BFD178BDF73C}" destId="{BFCD7A5B-94F0-4E72-8272-B5A66BC004A8}" srcOrd="0" destOrd="0" presId="urn:microsoft.com/office/officeart/2005/8/layout/hList1"/>
    <dgm:cxn modelId="{F9DBD7FD-EE9E-4256-95A2-14C2829E8DE6}" type="presParOf" srcId="{A8BD88DE-8305-4585-997F-BFD178BDF73C}" destId="{A74968F4-1203-4CDB-8C99-445E810EEC05}" srcOrd="1" destOrd="0" presId="urn:microsoft.com/office/officeart/2005/8/layout/hList1"/>
    <dgm:cxn modelId="{AB41FD5F-89C5-4442-A2CA-8BDE09B3DECE}" type="presParOf" srcId="{3AABE039-5411-4F62-A5EC-EF189C15CD4B}" destId="{79AFD0D1-CCF4-4420-A7F3-3F9C20B6F9E9}" srcOrd="1" destOrd="0" presId="urn:microsoft.com/office/officeart/2005/8/layout/hList1"/>
    <dgm:cxn modelId="{F29581B5-8912-40FE-8D6C-663172266B6F}" type="presParOf" srcId="{3AABE039-5411-4F62-A5EC-EF189C15CD4B}" destId="{DD17EF1E-B161-4FFE-B727-7EB1847AF93D}" srcOrd="2" destOrd="0" presId="urn:microsoft.com/office/officeart/2005/8/layout/hList1"/>
    <dgm:cxn modelId="{122EF492-A0DE-4AC3-B6EF-88EF43869A39}" type="presParOf" srcId="{DD17EF1E-B161-4FFE-B727-7EB1847AF93D}" destId="{D3B9906D-2DA3-4697-AF21-0171F0BD6D0B}" srcOrd="0" destOrd="0" presId="urn:microsoft.com/office/officeart/2005/8/layout/hList1"/>
    <dgm:cxn modelId="{14E0B5CB-5449-405A-BA86-9650D2A5B443}" type="presParOf" srcId="{DD17EF1E-B161-4FFE-B727-7EB1847AF93D}" destId="{D0D596F7-B3F2-4416-B68F-483F3945E281}" srcOrd="1" destOrd="0" presId="urn:microsoft.com/office/officeart/2005/8/layout/hList1"/>
    <dgm:cxn modelId="{D5937D69-532F-4E78-B523-AEE1622CB69B}" type="presParOf" srcId="{3AABE039-5411-4F62-A5EC-EF189C15CD4B}" destId="{28B37D50-7256-4CF7-9B72-087F44C07780}" srcOrd="3" destOrd="0" presId="urn:microsoft.com/office/officeart/2005/8/layout/hList1"/>
    <dgm:cxn modelId="{DC40D338-A5F7-4D6E-A9C7-BAEBCE2F6056}" type="presParOf" srcId="{3AABE039-5411-4F62-A5EC-EF189C15CD4B}" destId="{AF625788-AE78-4A33-AADB-A1D2B9C7CEFA}" srcOrd="4" destOrd="0" presId="urn:microsoft.com/office/officeart/2005/8/layout/hList1"/>
    <dgm:cxn modelId="{0D051166-1F4B-4854-B799-FFAAB20C4D2C}" type="presParOf" srcId="{AF625788-AE78-4A33-AADB-A1D2B9C7CEFA}" destId="{2E69CC60-536D-46BF-9F40-DE8C994675D9}" srcOrd="0" destOrd="0" presId="urn:microsoft.com/office/officeart/2005/8/layout/hList1"/>
    <dgm:cxn modelId="{238DEDB2-0BD4-4C8A-9329-2FD5C0545B44}" type="presParOf" srcId="{AF625788-AE78-4A33-AADB-A1D2B9C7CEFA}" destId="{E4889A06-5EE4-4D00-BD39-6415F30364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F8124BA-C12D-43AA-BE85-02BCA629E31E}" type="doc">
      <dgm:prSet loTypeId="urn:microsoft.com/office/officeart/2005/8/layout/hierarchy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3B01C61-6222-4ED1-9540-12FC656B8016}">
      <dgm:prSet phldrT="[Texto]"/>
      <dgm:spPr/>
      <dgm:t>
        <a:bodyPr/>
        <a:lstStyle/>
        <a:p>
          <a:r>
            <a:rPr lang="es-EC" dirty="0" smtClean="0"/>
            <a:t>Variable Dependiente</a:t>
          </a:r>
          <a:endParaRPr lang="es-EC" dirty="0"/>
        </a:p>
      </dgm:t>
    </dgm:pt>
    <dgm:pt modelId="{4CCF1549-0C45-4E9B-9E47-5E02D63711AD}" type="parTrans" cxnId="{2A809493-6815-4583-BD78-6700688D5A6B}">
      <dgm:prSet/>
      <dgm:spPr/>
      <dgm:t>
        <a:bodyPr/>
        <a:lstStyle/>
        <a:p>
          <a:endParaRPr lang="es-EC"/>
        </a:p>
      </dgm:t>
    </dgm:pt>
    <dgm:pt modelId="{14E6922D-A526-475A-A2D1-ABD2EC7021A3}" type="sibTrans" cxnId="{2A809493-6815-4583-BD78-6700688D5A6B}">
      <dgm:prSet/>
      <dgm:spPr/>
      <dgm:t>
        <a:bodyPr/>
        <a:lstStyle/>
        <a:p>
          <a:endParaRPr lang="es-EC"/>
        </a:p>
      </dgm:t>
    </dgm:pt>
    <dgm:pt modelId="{F3ADB14B-6117-44F7-BCC5-8BC70F85E0DD}">
      <dgm:prSet phldrT="[Texto]"/>
      <dgm:spPr/>
      <dgm:t>
        <a:bodyPr/>
        <a:lstStyle/>
        <a:p>
          <a:r>
            <a:rPr lang="es-EC" dirty="0" smtClean="0"/>
            <a:t>Rentabilidad</a:t>
          </a:r>
          <a:endParaRPr lang="es-EC" dirty="0"/>
        </a:p>
      </dgm:t>
    </dgm:pt>
    <dgm:pt modelId="{5744F542-1B9E-4FB3-BE94-3A9590D1E5F6}" type="parTrans" cxnId="{CA8A5A1D-901E-4088-9819-F102C01E5C42}">
      <dgm:prSet/>
      <dgm:spPr/>
      <dgm:t>
        <a:bodyPr/>
        <a:lstStyle/>
        <a:p>
          <a:endParaRPr lang="es-EC"/>
        </a:p>
      </dgm:t>
    </dgm:pt>
    <dgm:pt modelId="{10A4153A-559B-43AD-A23E-20085BA3F67C}" type="sibTrans" cxnId="{CA8A5A1D-901E-4088-9819-F102C01E5C42}">
      <dgm:prSet/>
      <dgm:spPr/>
      <dgm:t>
        <a:bodyPr/>
        <a:lstStyle/>
        <a:p>
          <a:endParaRPr lang="es-EC"/>
        </a:p>
      </dgm:t>
    </dgm:pt>
    <dgm:pt modelId="{9F4F4CC7-3F6E-4857-813E-554068473962}">
      <dgm:prSet phldrT="[Texto]"/>
      <dgm:spPr/>
      <dgm:t>
        <a:bodyPr/>
        <a:lstStyle/>
        <a:p>
          <a:r>
            <a:rPr lang="es-EC" dirty="0" smtClean="0"/>
            <a:t>Variable Independiente</a:t>
          </a:r>
          <a:endParaRPr lang="es-EC" dirty="0"/>
        </a:p>
      </dgm:t>
    </dgm:pt>
    <dgm:pt modelId="{E2B44061-B792-409A-8300-03E2BEB117D8}" type="parTrans" cxnId="{11B80079-6CA3-48FE-82CD-D5B907B19B6D}">
      <dgm:prSet/>
      <dgm:spPr/>
      <dgm:t>
        <a:bodyPr/>
        <a:lstStyle/>
        <a:p>
          <a:endParaRPr lang="es-EC"/>
        </a:p>
      </dgm:t>
    </dgm:pt>
    <dgm:pt modelId="{6C288AFC-7FC2-4B96-9DC3-E77A0AFB563B}" type="sibTrans" cxnId="{11B80079-6CA3-48FE-82CD-D5B907B19B6D}">
      <dgm:prSet/>
      <dgm:spPr/>
      <dgm:t>
        <a:bodyPr/>
        <a:lstStyle/>
        <a:p>
          <a:endParaRPr lang="es-EC"/>
        </a:p>
      </dgm:t>
    </dgm:pt>
    <dgm:pt modelId="{7EC795E2-4AB5-4F15-9F6D-23E6EB7425CE}">
      <dgm:prSet phldrT="[Texto]"/>
      <dgm:spPr/>
      <dgm:t>
        <a:bodyPr/>
        <a:lstStyle/>
        <a:p>
          <a:r>
            <a:rPr lang="es-EC" dirty="0" smtClean="0"/>
            <a:t>Control Interno</a:t>
          </a:r>
          <a:endParaRPr lang="es-EC" dirty="0"/>
        </a:p>
      </dgm:t>
    </dgm:pt>
    <dgm:pt modelId="{971A8866-F688-48DF-85D4-D1D8CAA499B4}" type="parTrans" cxnId="{F6EE5976-FAED-4D83-B81D-E3E3480C0372}">
      <dgm:prSet/>
      <dgm:spPr/>
      <dgm:t>
        <a:bodyPr/>
        <a:lstStyle/>
        <a:p>
          <a:endParaRPr lang="es-EC"/>
        </a:p>
      </dgm:t>
    </dgm:pt>
    <dgm:pt modelId="{AD023C69-7AD8-453B-B3D6-038855D82992}" type="sibTrans" cxnId="{F6EE5976-FAED-4D83-B81D-E3E3480C0372}">
      <dgm:prSet/>
      <dgm:spPr/>
      <dgm:t>
        <a:bodyPr/>
        <a:lstStyle/>
        <a:p>
          <a:endParaRPr lang="es-EC"/>
        </a:p>
      </dgm:t>
    </dgm:pt>
    <dgm:pt modelId="{780B957D-8231-45A7-8C83-31D5CC54B27F}" type="pres">
      <dgm:prSet presAssocID="{9F8124BA-C12D-43AA-BE85-02BCA629E3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FD829AC-0D35-4A71-8B23-621A2210770C}" type="pres">
      <dgm:prSet presAssocID="{D3B01C61-6222-4ED1-9540-12FC656B8016}" presName="root" presStyleCnt="0"/>
      <dgm:spPr/>
      <dgm:t>
        <a:bodyPr/>
        <a:lstStyle/>
        <a:p>
          <a:endParaRPr lang="es-EC"/>
        </a:p>
      </dgm:t>
    </dgm:pt>
    <dgm:pt modelId="{202F210D-304C-445D-AEE4-649B6D8ACA79}" type="pres">
      <dgm:prSet presAssocID="{D3B01C61-6222-4ED1-9540-12FC656B8016}" presName="rootComposite" presStyleCnt="0"/>
      <dgm:spPr/>
      <dgm:t>
        <a:bodyPr/>
        <a:lstStyle/>
        <a:p>
          <a:endParaRPr lang="es-EC"/>
        </a:p>
      </dgm:t>
    </dgm:pt>
    <dgm:pt modelId="{BFA21DAE-2B02-444F-9957-38F31894955C}" type="pres">
      <dgm:prSet presAssocID="{D3B01C61-6222-4ED1-9540-12FC656B8016}" presName="rootText" presStyleLbl="node1" presStyleIdx="0" presStyleCnt="2"/>
      <dgm:spPr/>
      <dgm:t>
        <a:bodyPr/>
        <a:lstStyle/>
        <a:p>
          <a:endParaRPr lang="es-EC"/>
        </a:p>
      </dgm:t>
    </dgm:pt>
    <dgm:pt modelId="{A5ABE6B3-62FE-4340-AD23-C8A660559994}" type="pres">
      <dgm:prSet presAssocID="{D3B01C61-6222-4ED1-9540-12FC656B8016}" presName="rootConnector" presStyleLbl="node1" presStyleIdx="0" presStyleCnt="2"/>
      <dgm:spPr/>
      <dgm:t>
        <a:bodyPr/>
        <a:lstStyle/>
        <a:p>
          <a:endParaRPr lang="es-EC"/>
        </a:p>
      </dgm:t>
    </dgm:pt>
    <dgm:pt modelId="{02F225E1-D8D2-41F8-8E27-9D972314C3EF}" type="pres">
      <dgm:prSet presAssocID="{D3B01C61-6222-4ED1-9540-12FC656B8016}" presName="childShape" presStyleCnt="0"/>
      <dgm:spPr/>
      <dgm:t>
        <a:bodyPr/>
        <a:lstStyle/>
        <a:p>
          <a:endParaRPr lang="es-EC"/>
        </a:p>
      </dgm:t>
    </dgm:pt>
    <dgm:pt modelId="{AFD18FDF-27BA-4A2F-A696-87F4DA807559}" type="pres">
      <dgm:prSet presAssocID="{5744F542-1B9E-4FB3-BE94-3A9590D1E5F6}" presName="Name13" presStyleLbl="parChTrans1D2" presStyleIdx="0" presStyleCnt="2"/>
      <dgm:spPr/>
      <dgm:t>
        <a:bodyPr/>
        <a:lstStyle/>
        <a:p>
          <a:endParaRPr lang="es-EC"/>
        </a:p>
      </dgm:t>
    </dgm:pt>
    <dgm:pt modelId="{6E34540C-FD1C-459A-8DCB-A195C05E0420}" type="pres">
      <dgm:prSet presAssocID="{F3ADB14B-6117-44F7-BCC5-8BC70F85E0DD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CEE8E0-1435-4F5E-810D-C9825871C87C}" type="pres">
      <dgm:prSet presAssocID="{9F4F4CC7-3F6E-4857-813E-554068473962}" presName="root" presStyleCnt="0"/>
      <dgm:spPr/>
      <dgm:t>
        <a:bodyPr/>
        <a:lstStyle/>
        <a:p>
          <a:endParaRPr lang="es-EC"/>
        </a:p>
      </dgm:t>
    </dgm:pt>
    <dgm:pt modelId="{AA1E1CF4-E3D8-439A-B3A7-07A051DA1E88}" type="pres">
      <dgm:prSet presAssocID="{9F4F4CC7-3F6E-4857-813E-554068473962}" presName="rootComposite" presStyleCnt="0"/>
      <dgm:spPr/>
      <dgm:t>
        <a:bodyPr/>
        <a:lstStyle/>
        <a:p>
          <a:endParaRPr lang="es-EC"/>
        </a:p>
      </dgm:t>
    </dgm:pt>
    <dgm:pt modelId="{D9F091CD-D46B-40BD-B493-168B10844856}" type="pres">
      <dgm:prSet presAssocID="{9F4F4CC7-3F6E-4857-813E-554068473962}" presName="rootText" presStyleLbl="node1" presStyleIdx="1" presStyleCnt="2"/>
      <dgm:spPr/>
      <dgm:t>
        <a:bodyPr/>
        <a:lstStyle/>
        <a:p>
          <a:endParaRPr lang="es-EC"/>
        </a:p>
      </dgm:t>
    </dgm:pt>
    <dgm:pt modelId="{54302179-BAD7-4812-BF9B-348670DD3505}" type="pres">
      <dgm:prSet presAssocID="{9F4F4CC7-3F6E-4857-813E-554068473962}" presName="rootConnector" presStyleLbl="node1" presStyleIdx="1" presStyleCnt="2"/>
      <dgm:spPr/>
      <dgm:t>
        <a:bodyPr/>
        <a:lstStyle/>
        <a:p>
          <a:endParaRPr lang="es-EC"/>
        </a:p>
      </dgm:t>
    </dgm:pt>
    <dgm:pt modelId="{7A0EEE2D-B194-4849-9BCC-62F2872E52CF}" type="pres">
      <dgm:prSet presAssocID="{9F4F4CC7-3F6E-4857-813E-554068473962}" presName="childShape" presStyleCnt="0"/>
      <dgm:spPr/>
      <dgm:t>
        <a:bodyPr/>
        <a:lstStyle/>
        <a:p>
          <a:endParaRPr lang="es-EC"/>
        </a:p>
      </dgm:t>
    </dgm:pt>
    <dgm:pt modelId="{786EBB62-867F-4692-8775-57AE85D5B3AC}" type="pres">
      <dgm:prSet presAssocID="{971A8866-F688-48DF-85D4-D1D8CAA499B4}" presName="Name13" presStyleLbl="parChTrans1D2" presStyleIdx="1" presStyleCnt="2"/>
      <dgm:spPr/>
      <dgm:t>
        <a:bodyPr/>
        <a:lstStyle/>
        <a:p>
          <a:endParaRPr lang="es-EC"/>
        </a:p>
      </dgm:t>
    </dgm:pt>
    <dgm:pt modelId="{D41345D4-DDDC-4F85-A0F4-8181B0D03FB1}" type="pres">
      <dgm:prSet presAssocID="{7EC795E2-4AB5-4F15-9F6D-23E6EB7425C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9758D3-6081-4A7E-802E-3D6CD440562B}" type="presOf" srcId="{D3B01C61-6222-4ED1-9540-12FC656B8016}" destId="{A5ABE6B3-62FE-4340-AD23-C8A660559994}" srcOrd="1" destOrd="0" presId="urn:microsoft.com/office/officeart/2005/8/layout/hierarchy3"/>
    <dgm:cxn modelId="{F6EE5976-FAED-4D83-B81D-E3E3480C0372}" srcId="{9F4F4CC7-3F6E-4857-813E-554068473962}" destId="{7EC795E2-4AB5-4F15-9F6D-23E6EB7425CE}" srcOrd="0" destOrd="0" parTransId="{971A8866-F688-48DF-85D4-D1D8CAA499B4}" sibTransId="{AD023C69-7AD8-453B-B3D6-038855D82992}"/>
    <dgm:cxn modelId="{29E62531-C235-43C3-9F0F-54ADD179F1F7}" type="presOf" srcId="{7EC795E2-4AB5-4F15-9F6D-23E6EB7425CE}" destId="{D41345D4-DDDC-4F85-A0F4-8181B0D03FB1}" srcOrd="0" destOrd="0" presId="urn:microsoft.com/office/officeart/2005/8/layout/hierarchy3"/>
    <dgm:cxn modelId="{E23771D9-11C7-49DC-A978-D1DA8DA103AF}" type="presOf" srcId="{5744F542-1B9E-4FB3-BE94-3A9590D1E5F6}" destId="{AFD18FDF-27BA-4A2F-A696-87F4DA807559}" srcOrd="0" destOrd="0" presId="urn:microsoft.com/office/officeart/2005/8/layout/hierarchy3"/>
    <dgm:cxn modelId="{013C7F02-3421-459C-8B47-F5606F78DB4F}" type="presOf" srcId="{9F4F4CC7-3F6E-4857-813E-554068473962}" destId="{D9F091CD-D46B-40BD-B493-168B10844856}" srcOrd="0" destOrd="0" presId="urn:microsoft.com/office/officeart/2005/8/layout/hierarchy3"/>
    <dgm:cxn modelId="{70D30904-38DF-4E06-A9DD-4EC80A5B05E7}" type="presOf" srcId="{F3ADB14B-6117-44F7-BCC5-8BC70F85E0DD}" destId="{6E34540C-FD1C-459A-8DCB-A195C05E0420}" srcOrd="0" destOrd="0" presId="urn:microsoft.com/office/officeart/2005/8/layout/hierarchy3"/>
    <dgm:cxn modelId="{2A809493-6815-4583-BD78-6700688D5A6B}" srcId="{9F8124BA-C12D-43AA-BE85-02BCA629E31E}" destId="{D3B01C61-6222-4ED1-9540-12FC656B8016}" srcOrd="0" destOrd="0" parTransId="{4CCF1549-0C45-4E9B-9E47-5E02D63711AD}" sibTransId="{14E6922D-A526-475A-A2D1-ABD2EC7021A3}"/>
    <dgm:cxn modelId="{11B80079-6CA3-48FE-82CD-D5B907B19B6D}" srcId="{9F8124BA-C12D-43AA-BE85-02BCA629E31E}" destId="{9F4F4CC7-3F6E-4857-813E-554068473962}" srcOrd="1" destOrd="0" parTransId="{E2B44061-B792-409A-8300-03E2BEB117D8}" sibTransId="{6C288AFC-7FC2-4B96-9DC3-E77A0AFB563B}"/>
    <dgm:cxn modelId="{CA8A5A1D-901E-4088-9819-F102C01E5C42}" srcId="{D3B01C61-6222-4ED1-9540-12FC656B8016}" destId="{F3ADB14B-6117-44F7-BCC5-8BC70F85E0DD}" srcOrd="0" destOrd="0" parTransId="{5744F542-1B9E-4FB3-BE94-3A9590D1E5F6}" sibTransId="{10A4153A-559B-43AD-A23E-20085BA3F67C}"/>
    <dgm:cxn modelId="{9190349C-70F1-414C-8FCA-0BDD8778836C}" type="presOf" srcId="{D3B01C61-6222-4ED1-9540-12FC656B8016}" destId="{BFA21DAE-2B02-444F-9957-38F31894955C}" srcOrd="0" destOrd="0" presId="urn:microsoft.com/office/officeart/2005/8/layout/hierarchy3"/>
    <dgm:cxn modelId="{7839B10E-AEB2-4CAE-9DE3-0E8895969014}" type="presOf" srcId="{971A8866-F688-48DF-85D4-D1D8CAA499B4}" destId="{786EBB62-867F-4692-8775-57AE85D5B3AC}" srcOrd="0" destOrd="0" presId="urn:microsoft.com/office/officeart/2005/8/layout/hierarchy3"/>
    <dgm:cxn modelId="{8F1D9528-B4F3-4B1A-A1E3-C0F445F2A13D}" type="presOf" srcId="{9F4F4CC7-3F6E-4857-813E-554068473962}" destId="{54302179-BAD7-4812-BF9B-348670DD3505}" srcOrd="1" destOrd="0" presId="urn:microsoft.com/office/officeart/2005/8/layout/hierarchy3"/>
    <dgm:cxn modelId="{6C740E4F-395E-4945-9534-C6B99754899A}" type="presOf" srcId="{9F8124BA-C12D-43AA-BE85-02BCA629E31E}" destId="{780B957D-8231-45A7-8C83-31D5CC54B27F}" srcOrd="0" destOrd="0" presId="urn:microsoft.com/office/officeart/2005/8/layout/hierarchy3"/>
    <dgm:cxn modelId="{5A986F31-E84B-41C5-A145-EF951B77695F}" type="presParOf" srcId="{780B957D-8231-45A7-8C83-31D5CC54B27F}" destId="{1FD829AC-0D35-4A71-8B23-621A2210770C}" srcOrd="0" destOrd="0" presId="urn:microsoft.com/office/officeart/2005/8/layout/hierarchy3"/>
    <dgm:cxn modelId="{DC3741CF-8608-4FBE-AB5F-4CB1DC606F40}" type="presParOf" srcId="{1FD829AC-0D35-4A71-8B23-621A2210770C}" destId="{202F210D-304C-445D-AEE4-649B6D8ACA79}" srcOrd="0" destOrd="0" presId="urn:microsoft.com/office/officeart/2005/8/layout/hierarchy3"/>
    <dgm:cxn modelId="{40FD50D5-7275-49A9-84B3-B29991A8346F}" type="presParOf" srcId="{202F210D-304C-445D-AEE4-649B6D8ACA79}" destId="{BFA21DAE-2B02-444F-9957-38F31894955C}" srcOrd="0" destOrd="0" presId="urn:microsoft.com/office/officeart/2005/8/layout/hierarchy3"/>
    <dgm:cxn modelId="{29840E74-C905-4C6B-BBFD-F086BB32711A}" type="presParOf" srcId="{202F210D-304C-445D-AEE4-649B6D8ACA79}" destId="{A5ABE6B3-62FE-4340-AD23-C8A660559994}" srcOrd="1" destOrd="0" presId="urn:microsoft.com/office/officeart/2005/8/layout/hierarchy3"/>
    <dgm:cxn modelId="{6830EE0D-5ABD-46C5-A032-30FEF3122FC8}" type="presParOf" srcId="{1FD829AC-0D35-4A71-8B23-621A2210770C}" destId="{02F225E1-D8D2-41F8-8E27-9D972314C3EF}" srcOrd="1" destOrd="0" presId="urn:microsoft.com/office/officeart/2005/8/layout/hierarchy3"/>
    <dgm:cxn modelId="{C89BF06F-1882-41FA-A0D5-792981FEAA19}" type="presParOf" srcId="{02F225E1-D8D2-41F8-8E27-9D972314C3EF}" destId="{AFD18FDF-27BA-4A2F-A696-87F4DA807559}" srcOrd="0" destOrd="0" presId="urn:microsoft.com/office/officeart/2005/8/layout/hierarchy3"/>
    <dgm:cxn modelId="{85C50572-667D-4C72-BA3C-468353775DDF}" type="presParOf" srcId="{02F225E1-D8D2-41F8-8E27-9D972314C3EF}" destId="{6E34540C-FD1C-459A-8DCB-A195C05E0420}" srcOrd="1" destOrd="0" presId="urn:microsoft.com/office/officeart/2005/8/layout/hierarchy3"/>
    <dgm:cxn modelId="{A5DE4AE2-E043-40AB-A491-41960BA8511F}" type="presParOf" srcId="{780B957D-8231-45A7-8C83-31D5CC54B27F}" destId="{11CEE8E0-1435-4F5E-810D-C9825871C87C}" srcOrd="1" destOrd="0" presId="urn:microsoft.com/office/officeart/2005/8/layout/hierarchy3"/>
    <dgm:cxn modelId="{528E702C-3B9B-400A-9480-2E051473A70F}" type="presParOf" srcId="{11CEE8E0-1435-4F5E-810D-C9825871C87C}" destId="{AA1E1CF4-E3D8-439A-B3A7-07A051DA1E88}" srcOrd="0" destOrd="0" presId="urn:microsoft.com/office/officeart/2005/8/layout/hierarchy3"/>
    <dgm:cxn modelId="{3CC2643E-E51E-48CA-A043-A9119D76A663}" type="presParOf" srcId="{AA1E1CF4-E3D8-439A-B3A7-07A051DA1E88}" destId="{D9F091CD-D46B-40BD-B493-168B10844856}" srcOrd="0" destOrd="0" presId="urn:microsoft.com/office/officeart/2005/8/layout/hierarchy3"/>
    <dgm:cxn modelId="{1CF7E750-5FF3-4716-8A61-58C85BF9A663}" type="presParOf" srcId="{AA1E1CF4-E3D8-439A-B3A7-07A051DA1E88}" destId="{54302179-BAD7-4812-BF9B-348670DD3505}" srcOrd="1" destOrd="0" presId="urn:microsoft.com/office/officeart/2005/8/layout/hierarchy3"/>
    <dgm:cxn modelId="{763142F2-8228-4EEE-B99E-7986AC13BA29}" type="presParOf" srcId="{11CEE8E0-1435-4F5E-810D-C9825871C87C}" destId="{7A0EEE2D-B194-4849-9BCC-62F2872E52CF}" srcOrd="1" destOrd="0" presId="urn:microsoft.com/office/officeart/2005/8/layout/hierarchy3"/>
    <dgm:cxn modelId="{ED159724-3244-4710-8FCD-11B4A8E7D79D}" type="presParOf" srcId="{7A0EEE2D-B194-4849-9BCC-62F2872E52CF}" destId="{786EBB62-867F-4692-8775-57AE85D5B3AC}" srcOrd="0" destOrd="0" presId="urn:microsoft.com/office/officeart/2005/8/layout/hierarchy3"/>
    <dgm:cxn modelId="{7E00B345-0247-4B7F-B626-5562F97C751A}" type="presParOf" srcId="{7A0EEE2D-B194-4849-9BCC-62F2872E52CF}" destId="{D41345D4-DDDC-4F85-A0F4-8181B0D03FB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3EEC3CD-0507-4A97-82BB-A458C66E75EB}" type="doc">
      <dgm:prSet loTypeId="urn:microsoft.com/office/officeart/2005/8/layout/vList5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4CE4124-3761-448A-B295-E198A1C5AD1D}">
      <dgm:prSet phldrT="[Texto]"/>
      <dgm:spPr/>
      <dgm:t>
        <a:bodyPr/>
        <a:lstStyle/>
        <a:p>
          <a:r>
            <a:rPr lang="es-EC" dirty="0" smtClean="0"/>
            <a:t>R PEARSON</a:t>
          </a:r>
          <a:endParaRPr lang="es-EC" dirty="0"/>
        </a:p>
      </dgm:t>
    </dgm:pt>
    <dgm:pt modelId="{664BFCC1-185B-4187-8934-0BE787B852EC}" type="parTrans" cxnId="{96109BBC-8B44-4AD7-B203-1369256EF3C4}">
      <dgm:prSet/>
      <dgm:spPr/>
      <dgm:t>
        <a:bodyPr/>
        <a:lstStyle/>
        <a:p>
          <a:endParaRPr lang="es-EC"/>
        </a:p>
      </dgm:t>
    </dgm:pt>
    <dgm:pt modelId="{640C0DCA-9B17-414E-8F47-E42AAB5B7BDF}" type="sibTrans" cxnId="{96109BBC-8B44-4AD7-B203-1369256EF3C4}">
      <dgm:prSet/>
      <dgm:spPr/>
      <dgm:t>
        <a:bodyPr/>
        <a:lstStyle/>
        <a:p>
          <a:endParaRPr lang="es-EC"/>
        </a:p>
      </dgm:t>
    </dgm:pt>
    <dgm:pt modelId="{16CC0E97-EC96-4A46-AA42-5B848162EB58}">
      <dgm:prSet phldrT="[Texto]"/>
      <dgm:spPr/>
      <dgm:t>
        <a:bodyPr/>
        <a:lstStyle/>
        <a:p>
          <a:r>
            <a:rPr lang="es-EC" dirty="0" smtClean="0"/>
            <a:t>61,75%</a:t>
          </a:r>
          <a:endParaRPr lang="es-EC" dirty="0"/>
        </a:p>
      </dgm:t>
    </dgm:pt>
    <dgm:pt modelId="{1B1F0CFF-A39A-459C-BAB3-3AC35C57A962}" type="parTrans" cxnId="{386C04D9-8010-4AC4-8406-960693E6DBF4}">
      <dgm:prSet/>
      <dgm:spPr/>
      <dgm:t>
        <a:bodyPr/>
        <a:lstStyle/>
        <a:p>
          <a:endParaRPr lang="es-EC"/>
        </a:p>
      </dgm:t>
    </dgm:pt>
    <dgm:pt modelId="{C149F274-8D4F-4F5F-9FF7-32B45C15C388}" type="sibTrans" cxnId="{386C04D9-8010-4AC4-8406-960693E6DBF4}">
      <dgm:prSet/>
      <dgm:spPr/>
      <dgm:t>
        <a:bodyPr/>
        <a:lstStyle/>
        <a:p>
          <a:endParaRPr lang="es-EC"/>
        </a:p>
      </dgm:t>
    </dgm:pt>
    <dgm:pt modelId="{6D707DB0-AF0A-4049-A02F-A164D4B1CB58}">
      <dgm:prSet phldrT="[Texto]"/>
      <dgm:spPr/>
      <dgm:t>
        <a:bodyPr/>
        <a:lstStyle/>
        <a:p>
          <a:r>
            <a:rPr lang="es-EC" dirty="0" smtClean="0"/>
            <a:t>MUESTRA</a:t>
          </a:r>
          <a:endParaRPr lang="es-EC" dirty="0"/>
        </a:p>
      </dgm:t>
    </dgm:pt>
    <dgm:pt modelId="{8BD863F7-A92D-4612-8BC4-1EC1858DE32A}" type="parTrans" cxnId="{A5606FE9-CF36-4AD9-988C-5764958EA580}">
      <dgm:prSet/>
      <dgm:spPr/>
      <dgm:t>
        <a:bodyPr/>
        <a:lstStyle/>
        <a:p>
          <a:endParaRPr lang="es-EC"/>
        </a:p>
      </dgm:t>
    </dgm:pt>
    <dgm:pt modelId="{9B424448-6694-4774-9B1C-08AAC2DBCFB7}" type="sibTrans" cxnId="{A5606FE9-CF36-4AD9-988C-5764958EA580}">
      <dgm:prSet/>
      <dgm:spPr/>
      <dgm:t>
        <a:bodyPr/>
        <a:lstStyle/>
        <a:p>
          <a:endParaRPr lang="es-EC"/>
        </a:p>
      </dgm:t>
    </dgm:pt>
    <dgm:pt modelId="{71E4BB99-F395-41F3-9B1B-34BECCF4A11A}">
      <dgm:prSet phldrT="[Texto]"/>
      <dgm:spPr/>
      <dgm:t>
        <a:bodyPr/>
        <a:lstStyle/>
        <a:p>
          <a:r>
            <a:rPr lang="es-EC" dirty="0" smtClean="0"/>
            <a:t>342 </a:t>
          </a:r>
          <a:r>
            <a:rPr lang="es-EC" dirty="0" err="1" smtClean="0"/>
            <a:t>PYMEs</a:t>
          </a:r>
          <a:r>
            <a:rPr lang="es-EC" dirty="0" smtClean="0"/>
            <a:t> – Sector Comercio – Quito 2017</a:t>
          </a:r>
          <a:endParaRPr lang="es-EC" dirty="0"/>
        </a:p>
      </dgm:t>
    </dgm:pt>
    <dgm:pt modelId="{1AA51D4B-3AE4-4C47-8488-C89AD23AF115}" type="parTrans" cxnId="{FC258487-814E-4339-9540-7E43510DA400}">
      <dgm:prSet/>
      <dgm:spPr/>
      <dgm:t>
        <a:bodyPr/>
        <a:lstStyle/>
        <a:p>
          <a:endParaRPr lang="es-EC"/>
        </a:p>
      </dgm:t>
    </dgm:pt>
    <dgm:pt modelId="{DFB2128F-EBF3-460C-9195-F9AD65177C43}" type="sibTrans" cxnId="{FC258487-814E-4339-9540-7E43510DA400}">
      <dgm:prSet/>
      <dgm:spPr/>
      <dgm:t>
        <a:bodyPr/>
        <a:lstStyle/>
        <a:p>
          <a:endParaRPr lang="es-EC"/>
        </a:p>
      </dgm:t>
    </dgm:pt>
    <dgm:pt modelId="{4EB650F9-3A81-4FE9-B4BD-13CFC2B3C3D2}">
      <dgm:prSet phldrT="[Texto]"/>
      <dgm:spPr/>
      <dgm:t>
        <a:bodyPr/>
        <a:lstStyle/>
        <a:p>
          <a:r>
            <a:rPr lang="es-EC" dirty="0" smtClean="0"/>
            <a:t>INTERPRETACIÓN</a:t>
          </a:r>
          <a:endParaRPr lang="es-EC" dirty="0"/>
        </a:p>
      </dgm:t>
    </dgm:pt>
    <dgm:pt modelId="{D8EAF633-F6C0-496A-9F9F-1B6BCF06AF01}" type="parTrans" cxnId="{E7075368-309D-4E2D-B7E9-8FD036626F9B}">
      <dgm:prSet/>
      <dgm:spPr/>
      <dgm:t>
        <a:bodyPr/>
        <a:lstStyle/>
        <a:p>
          <a:endParaRPr lang="es-EC"/>
        </a:p>
      </dgm:t>
    </dgm:pt>
    <dgm:pt modelId="{B99010D4-2B25-42CA-8717-82D6AA46BC40}" type="sibTrans" cxnId="{E7075368-309D-4E2D-B7E9-8FD036626F9B}">
      <dgm:prSet/>
      <dgm:spPr/>
      <dgm:t>
        <a:bodyPr/>
        <a:lstStyle/>
        <a:p>
          <a:endParaRPr lang="es-EC"/>
        </a:p>
      </dgm:t>
    </dgm:pt>
    <dgm:pt modelId="{D6826998-840A-458C-8C07-7015D958F9C9}">
      <dgm:prSet phldrT="[Texto]"/>
      <dgm:spPr/>
      <dgm:t>
        <a:bodyPr/>
        <a:lstStyle/>
        <a:p>
          <a:r>
            <a:rPr lang="es-EC" dirty="0" smtClean="0"/>
            <a:t>Relación directa entre variables.</a:t>
          </a:r>
          <a:endParaRPr lang="es-EC" dirty="0"/>
        </a:p>
      </dgm:t>
    </dgm:pt>
    <dgm:pt modelId="{EC09CC54-BCDD-4D2B-8E3F-4CC60902BACC}" type="parTrans" cxnId="{32A4731A-7A18-4534-A52D-17C65B641F9F}">
      <dgm:prSet/>
      <dgm:spPr/>
      <dgm:t>
        <a:bodyPr/>
        <a:lstStyle/>
        <a:p>
          <a:endParaRPr lang="es-EC"/>
        </a:p>
      </dgm:t>
    </dgm:pt>
    <dgm:pt modelId="{354EDF87-F53D-4949-8709-28D87A4C8D0F}" type="sibTrans" cxnId="{32A4731A-7A18-4534-A52D-17C65B641F9F}">
      <dgm:prSet/>
      <dgm:spPr/>
      <dgm:t>
        <a:bodyPr/>
        <a:lstStyle/>
        <a:p>
          <a:endParaRPr lang="es-EC"/>
        </a:p>
      </dgm:t>
    </dgm:pt>
    <dgm:pt modelId="{CAD2E017-A161-4CFC-BAC6-10D73DCA2E88}" type="pres">
      <dgm:prSet presAssocID="{A3EEC3CD-0507-4A97-82BB-A458C66E75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CA08C7-0A6C-4C14-B7BC-2C7480D62F8C}" type="pres">
      <dgm:prSet presAssocID="{F4CE4124-3761-448A-B295-E198A1C5AD1D}" presName="linNode" presStyleCnt="0"/>
      <dgm:spPr/>
      <dgm:t>
        <a:bodyPr/>
        <a:lstStyle/>
        <a:p>
          <a:endParaRPr lang="es-EC"/>
        </a:p>
      </dgm:t>
    </dgm:pt>
    <dgm:pt modelId="{8BA92EE4-EA69-45E6-86EF-5826DBD07E60}" type="pres">
      <dgm:prSet presAssocID="{F4CE4124-3761-448A-B295-E198A1C5AD1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92BDD2-7541-46B7-BC00-726B3E58EEAE}" type="pres">
      <dgm:prSet presAssocID="{F4CE4124-3761-448A-B295-E198A1C5AD1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8974A3-5961-4AC7-8175-36688B277816}" type="pres">
      <dgm:prSet presAssocID="{640C0DCA-9B17-414E-8F47-E42AAB5B7BDF}" presName="sp" presStyleCnt="0"/>
      <dgm:spPr/>
      <dgm:t>
        <a:bodyPr/>
        <a:lstStyle/>
        <a:p>
          <a:endParaRPr lang="es-EC"/>
        </a:p>
      </dgm:t>
    </dgm:pt>
    <dgm:pt modelId="{73668EE9-F1D5-4FAE-8F35-41AD66501AF6}" type="pres">
      <dgm:prSet presAssocID="{6D707DB0-AF0A-4049-A02F-A164D4B1CB58}" presName="linNode" presStyleCnt="0"/>
      <dgm:spPr/>
      <dgm:t>
        <a:bodyPr/>
        <a:lstStyle/>
        <a:p>
          <a:endParaRPr lang="es-EC"/>
        </a:p>
      </dgm:t>
    </dgm:pt>
    <dgm:pt modelId="{5536AABE-83DA-45DE-848F-44F5B955C2F5}" type="pres">
      <dgm:prSet presAssocID="{6D707DB0-AF0A-4049-A02F-A164D4B1CB5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057B8B-BADB-4C01-88D4-A2D6B71902B6}" type="pres">
      <dgm:prSet presAssocID="{6D707DB0-AF0A-4049-A02F-A164D4B1CB5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670A6C-54B0-47DF-AF52-D594ADA9B427}" type="pres">
      <dgm:prSet presAssocID="{9B424448-6694-4774-9B1C-08AAC2DBCFB7}" presName="sp" presStyleCnt="0"/>
      <dgm:spPr/>
      <dgm:t>
        <a:bodyPr/>
        <a:lstStyle/>
        <a:p>
          <a:endParaRPr lang="es-EC"/>
        </a:p>
      </dgm:t>
    </dgm:pt>
    <dgm:pt modelId="{1F3963BC-C893-49F3-9119-9DDE7DEF0729}" type="pres">
      <dgm:prSet presAssocID="{4EB650F9-3A81-4FE9-B4BD-13CFC2B3C3D2}" presName="linNode" presStyleCnt="0"/>
      <dgm:spPr/>
      <dgm:t>
        <a:bodyPr/>
        <a:lstStyle/>
        <a:p>
          <a:endParaRPr lang="es-EC"/>
        </a:p>
      </dgm:t>
    </dgm:pt>
    <dgm:pt modelId="{E035F3DB-1BF5-4190-BC76-39762F0D367B}" type="pres">
      <dgm:prSet presAssocID="{4EB650F9-3A81-4FE9-B4BD-13CFC2B3C3D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B95203-47A7-4985-9C0E-243B174F1E33}" type="pres">
      <dgm:prSet presAssocID="{4EB650F9-3A81-4FE9-B4BD-13CFC2B3C3D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5757DC-8ED4-4D1D-9AD8-44FF82C36D0E}" type="presOf" srcId="{A3EEC3CD-0507-4A97-82BB-A458C66E75EB}" destId="{CAD2E017-A161-4CFC-BAC6-10D73DCA2E88}" srcOrd="0" destOrd="0" presId="urn:microsoft.com/office/officeart/2005/8/layout/vList5"/>
    <dgm:cxn modelId="{6FAD08AB-9749-42E1-B9DC-200C6D05A48C}" type="presOf" srcId="{16CC0E97-EC96-4A46-AA42-5B848162EB58}" destId="{F892BDD2-7541-46B7-BC00-726B3E58EEAE}" srcOrd="0" destOrd="0" presId="urn:microsoft.com/office/officeart/2005/8/layout/vList5"/>
    <dgm:cxn modelId="{6143FA97-24EE-4258-8548-837FDFDAB5E8}" type="presOf" srcId="{F4CE4124-3761-448A-B295-E198A1C5AD1D}" destId="{8BA92EE4-EA69-45E6-86EF-5826DBD07E60}" srcOrd="0" destOrd="0" presId="urn:microsoft.com/office/officeart/2005/8/layout/vList5"/>
    <dgm:cxn modelId="{2148EBF0-B86B-4325-8895-0B22C61A4287}" type="presOf" srcId="{4EB650F9-3A81-4FE9-B4BD-13CFC2B3C3D2}" destId="{E035F3DB-1BF5-4190-BC76-39762F0D367B}" srcOrd="0" destOrd="0" presId="urn:microsoft.com/office/officeart/2005/8/layout/vList5"/>
    <dgm:cxn modelId="{32A4731A-7A18-4534-A52D-17C65B641F9F}" srcId="{4EB650F9-3A81-4FE9-B4BD-13CFC2B3C3D2}" destId="{D6826998-840A-458C-8C07-7015D958F9C9}" srcOrd="0" destOrd="0" parTransId="{EC09CC54-BCDD-4D2B-8E3F-4CC60902BACC}" sibTransId="{354EDF87-F53D-4949-8709-28D87A4C8D0F}"/>
    <dgm:cxn modelId="{E7075368-309D-4E2D-B7E9-8FD036626F9B}" srcId="{A3EEC3CD-0507-4A97-82BB-A458C66E75EB}" destId="{4EB650F9-3A81-4FE9-B4BD-13CFC2B3C3D2}" srcOrd="2" destOrd="0" parTransId="{D8EAF633-F6C0-496A-9F9F-1B6BCF06AF01}" sibTransId="{B99010D4-2B25-42CA-8717-82D6AA46BC40}"/>
    <dgm:cxn modelId="{A5606FE9-CF36-4AD9-988C-5764958EA580}" srcId="{A3EEC3CD-0507-4A97-82BB-A458C66E75EB}" destId="{6D707DB0-AF0A-4049-A02F-A164D4B1CB58}" srcOrd="1" destOrd="0" parTransId="{8BD863F7-A92D-4612-8BC4-1EC1858DE32A}" sibTransId="{9B424448-6694-4774-9B1C-08AAC2DBCFB7}"/>
    <dgm:cxn modelId="{386C04D9-8010-4AC4-8406-960693E6DBF4}" srcId="{F4CE4124-3761-448A-B295-E198A1C5AD1D}" destId="{16CC0E97-EC96-4A46-AA42-5B848162EB58}" srcOrd="0" destOrd="0" parTransId="{1B1F0CFF-A39A-459C-BAB3-3AC35C57A962}" sibTransId="{C149F274-8D4F-4F5F-9FF7-32B45C15C388}"/>
    <dgm:cxn modelId="{07F7DCAF-00F9-403D-B178-26600E3CBB0E}" type="presOf" srcId="{6D707DB0-AF0A-4049-A02F-A164D4B1CB58}" destId="{5536AABE-83DA-45DE-848F-44F5B955C2F5}" srcOrd="0" destOrd="0" presId="urn:microsoft.com/office/officeart/2005/8/layout/vList5"/>
    <dgm:cxn modelId="{12B1D941-105D-4E82-8A54-8ED4B9267C57}" type="presOf" srcId="{71E4BB99-F395-41F3-9B1B-34BECCF4A11A}" destId="{6E057B8B-BADB-4C01-88D4-A2D6B71902B6}" srcOrd="0" destOrd="0" presId="urn:microsoft.com/office/officeart/2005/8/layout/vList5"/>
    <dgm:cxn modelId="{FC258487-814E-4339-9540-7E43510DA400}" srcId="{6D707DB0-AF0A-4049-A02F-A164D4B1CB58}" destId="{71E4BB99-F395-41F3-9B1B-34BECCF4A11A}" srcOrd="0" destOrd="0" parTransId="{1AA51D4B-3AE4-4C47-8488-C89AD23AF115}" sibTransId="{DFB2128F-EBF3-460C-9195-F9AD65177C43}"/>
    <dgm:cxn modelId="{96109BBC-8B44-4AD7-B203-1369256EF3C4}" srcId="{A3EEC3CD-0507-4A97-82BB-A458C66E75EB}" destId="{F4CE4124-3761-448A-B295-E198A1C5AD1D}" srcOrd="0" destOrd="0" parTransId="{664BFCC1-185B-4187-8934-0BE787B852EC}" sibTransId="{640C0DCA-9B17-414E-8F47-E42AAB5B7BDF}"/>
    <dgm:cxn modelId="{BBF1CED0-16BC-4C70-9EE0-E476B691C5C5}" type="presOf" srcId="{D6826998-840A-458C-8C07-7015D958F9C9}" destId="{E7B95203-47A7-4985-9C0E-243B174F1E33}" srcOrd="0" destOrd="0" presId="urn:microsoft.com/office/officeart/2005/8/layout/vList5"/>
    <dgm:cxn modelId="{43D71B35-ECEB-4259-AE24-1F23B2A5C073}" type="presParOf" srcId="{CAD2E017-A161-4CFC-BAC6-10D73DCA2E88}" destId="{84CA08C7-0A6C-4C14-B7BC-2C7480D62F8C}" srcOrd="0" destOrd="0" presId="urn:microsoft.com/office/officeart/2005/8/layout/vList5"/>
    <dgm:cxn modelId="{FBE778A5-64B6-43AB-BF8B-1A1352B37F9F}" type="presParOf" srcId="{84CA08C7-0A6C-4C14-B7BC-2C7480D62F8C}" destId="{8BA92EE4-EA69-45E6-86EF-5826DBD07E60}" srcOrd="0" destOrd="0" presId="urn:microsoft.com/office/officeart/2005/8/layout/vList5"/>
    <dgm:cxn modelId="{918E7BE9-CA59-4D8A-B1DB-3A7E42D30CD3}" type="presParOf" srcId="{84CA08C7-0A6C-4C14-B7BC-2C7480D62F8C}" destId="{F892BDD2-7541-46B7-BC00-726B3E58EEAE}" srcOrd="1" destOrd="0" presId="urn:microsoft.com/office/officeart/2005/8/layout/vList5"/>
    <dgm:cxn modelId="{8DC0741F-27AF-4F8C-9B03-2F9F7B3199B9}" type="presParOf" srcId="{CAD2E017-A161-4CFC-BAC6-10D73DCA2E88}" destId="{9C8974A3-5961-4AC7-8175-36688B277816}" srcOrd="1" destOrd="0" presId="urn:microsoft.com/office/officeart/2005/8/layout/vList5"/>
    <dgm:cxn modelId="{69D662DA-94F9-41F9-857D-75A35E9C318A}" type="presParOf" srcId="{CAD2E017-A161-4CFC-BAC6-10D73DCA2E88}" destId="{73668EE9-F1D5-4FAE-8F35-41AD66501AF6}" srcOrd="2" destOrd="0" presId="urn:microsoft.com/office/officeart/2005/8/layout/vList5"/>
    <dgm:cxn modelId="{DC990502-CDB6-442A-857C-D7D430BCB4A5}" type="presParOf" srcId="{73668EE9-F1D5-4FAE-8F35-41AD66501AF6}" destId="{5536AABE-83DA-45DE-848F-44F5B955C2F5}" srcOrd="0" destOrd="0" presId="urn:microsoft.com/office/officeart/2005/8/layout/vList5"/>
    <dgm:cxn modelId="{7B76096F-83E0-4B53-B552-1AD11C6FA047}" type="presParOf" srcId="{73668EE9-F1D5-4FAE-8F35-41AD66501AF6}" destId="{6E057B8B-BADB-4C01-88D4-A2D6B71902B6}" srcOrd="1" destOrd="0" presId="urn:microsoft.com/office/officeart/2005/8/layout/vList5"/>
    <dgm:cxn modelId="{FE705C6F-4F26-44DE-9EB6-64EEF5314D37}" type="presParOf" srcId="{CAD2E017-A161-4CFC-BAC6-10D73DCA2E88}" destId="{9C670A6C-54B0-47DF-AF52-D594ADA9B427}" srcOrd="3" destOrd="0" presId="urn:microsoft.com/office/officeart/2005/8/layout/vList5"/>
    <dgm:cxn modelId="{25FBEDFC-F1D6-4C1A-8333-63D4EE697F09}" type="presParOf" srcId="{CAD2E017-A161-4CFC-BAC6-10D73DCA2E88}" destId="{1F3963BC-C893-49F3-9119-9DDE7DEF0729}" srcOrd="4" destOrd="0" presId="urn:microsoft.com/office/officeart/2005/8/layout/vList5"/>
    <dgm:cxn modelId="{B81C0C8C-C8FB-42FB-9E9A-9D36DBD24ED6}" type="presParOf" srcId="{1F3963BC-C893-49F3-9119-9DDE7DEF0729}" destId="{E035F3DB-1BF5-4190-BC76-39762F0D367B}" srcOrd="0" destOrd="0" presId="urn:microsoft.com/office/officeart/2005/8/layout/vList5"/>
    <dgm:cxn modelId="{8B5C3ED7-9390-45C9-BD25-B21CF9ACF83D}" type="presParOf" srcId="{1F3963BC-C893-49F3-9119-9DDE7DEF0729}" destId="{E7B95203-47A7-4985-9C0E-243B174F1E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2E8832-6A19-4F56-9A33-E9EC91002A10}" type="doc">
      <dgm:prSet loTypeId="urn:microsoft.com/office/officeart/2005/8/layout/process1" loCatId="process" qsTypeId="urn:microsoft.com/office/officeart/2005/8/quickstyle/3d2" qsCatId="3D" csTypeId="urn:microsoft.com/office/officeart/2005/8/colors/colorful5" csCatId="colorful" phldr="1"/>
      <dgm:spPr/>
    </dgm:pt>
    <dgm:pt modelId="{FFD98B8E-747B-4B2D-98FD-3109B8328FD5}">
      <dgm:prSet phldrT="[Texto]"/>
      <dgm:spPr/>
      <dgm:t>
        <a:bodyPr/>
        <a:lstStyle/>
        <a:p>
          <a:r>
            <a:rPr lang="es-EC" dirty="0" err="1" smtClean="0"/>
            <a:t>PYMEs</a:t>
          </a:r>
          <a:endParaRPr lang="es-EC" dirty="0"/>
        </a:p>
      </dgm:t>
    </dgm:pt>
    <dgm:pt modelId="{3811C3F6-4133-48B4-B5EA-1E6A85A40A52}" type="parTrans" cxnId="{E63051EA-B967-4F0E-93C6-CAF18C49BA67}">
      <dgm:prSet/>
      <dgm:spPr/>
      <dgm:t>
        <a:bodyPr/>
        <a:lstStyle/>
        <a:p>
          <a:endParaRPr lang="es-EC"/>
        </a:p>
      </dgm:t>
    </dgm:pt>
    <dgm:pt modelId="{31E0358C-D12F-4D24-A509-5177CC2BA767}" type="sibTrans" cxnId="{E63051EA-B967-4F0E-93C6-CAF18C49BA67}">
      <dgm:prSet/>
      <dgm:spPr/>
      <dgm:t>
        <a:bodyPr/>
        <a:lstStyle/>
        <a:p>
          <a:endParaRPr lang="es-EC"/>
        </a:p>
      </dgm:t>
    </dgm:pt>
    <dgm:pt modelId="{0ADEC3CF-EE64-4252-B314-2DF77D4B4035}">
      <dgm:prSet phldrT="[Texto]"/>
      <dgm:spPr/>
      <dgm:t>
        <a:bodyPr/>
        <a:lstStyle/>
        <a:p>
          <a:r>
            <a:rPr lang="es-EC" dirty="0" smtClean="0"/>
            <a:t>No poseen Control Interno adecuado</a:t>
          </a:r>
          <a:endParaRPr lang="es-EC" dirty="0"/>
        </a:p>
      </dgm:t>
    </dgm:pt>
    <dgm:pt modelId="{CDCA89A4-1DCF-4A34-88DB-588CEE2D1AD2}" type="parTrans" cxnId="{89C3DAE8-8CE4-42BF-8C9D-3B0F8F758385}">
      <dgm:prSet/>
      <dgm:spPr/>
      <dgm:t>
        <a:bodyPr/>
        <a:lstStyle/>
        <a:p>
          <a:endParaRPr lang="es-EC"/>
        </a:p>
      </dgm:t>
    </dgm:pt>
    <dgm:pt modelId="{A50E1697-9EE2-4D01-9E9B-A4786062EE68}" type="sibTrans" cxnId="{89C3DAE8-8CE4-42BF-8C9D-3B0F8F758385}">
      <dgm:prSet/>
      <dgm:spPr/>
      <dgm:t>
        <a:bodyPr/>
        <a:lstStyle/>
        <a:p>
          <a:endParaRPr lang="es-EC"/>
        </a:p>
      </dgm:t>
    </dgm:pt>
    <dgm:pt modelId="{6C8F6D3B-9AC8-412D-AE62-891CFB5E82B7}">
      <dgm:prSet phldrT="[Texto]"/>
      <dgm:spPr/>
      <dgm:t>
        <a:bodyPr/>
        <a:lstStyle/>
        <a:p>
          <a:r>
            <a:rPr lang="es-ES" dirty="0" smtClean="0"/>
            <a:t>Plantea acciones a realizar sobre el control interno.</a:t>
          </a:r>
          <a:endParaRPr lang="es-EC" dirty="0"/>
        </a:p>
      </dgm:t>
    </dgm:pt>
    <dgm:pt modelId="{4853DC2D-7E0E-4731-B917-1B69CF710ADC}" type="parTrans" cxnId="{EEC810A1-49F8-4C32-ABC8-F13ECE7A5C68}">
      <dgm:prSet/>
      <dgm:spPr/>
      <dgm:t>
        <a:bodyPr/>
        <a:lstStyle/>
        <a:p>
          <a:endParaRPr lang="es-EC"/>
        </a:p>
      </dgm:t>
    </dgm:pt>
    <dgm:pt modelId="{A3271921-8063-4756-98C2-FD729F381D3F}" type="sibTrans" cxnId="{EEC810A1-49F8-4C32-ABC8-F13ECE7A5C68}">
      <dgm:prSet/>
      <dgm:spPr/>
      <dgm:t>
        <a:bodyPr/>
        <a:lstStyle/>
        <a:p>
          <a:endParaRPr lang="es-EC"/>
        </a:p>
      </dgm:t>
    </dgm:pt>
    <dgm:pt modelId="{59F48E5F-3C88-47C2-96E7-6CD501257AAC}" type="pres">
      <dgm:prSet presAssocID="{252E8832-6A19-4F56-9A33-E9EC91002A10}" presName="Name0" presStyleCnt="0">
        <dgm:presLayoutVars>
          <dgm:dir/>
          <dgm:resizeHandles val="exact"/>
        </dgm:presLayoutVars>
      </dgm:prSet>
      <dgm:spPr/>
    </dgm:pt>
    <dgm:pt modelId="{F2052B26-D197-4DA6-83F1-E146895A1751}" type="pres">
      <dgm:prSet presAssocID="{FFD98B8E-747B-4B2D-98FD-3109B8328F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AA03FF-CFEA-45B3-827C-3D993AA8A78C}" type="pres">
      <dgm:prSet presAssocID="{31E0358C-D12F-4D24-A509-5177CC2BA767}" presName="sibTrans" presStyleLbl="sibTrans2D1" presStyleIdx="0" presStyleCnt="2"/>
      <dgm:spPr/>
      <dgm:t>
        <a:bodyPr/>
        <a:lstStyle/>
        <a:p>
          <a:endParaRPr lang="es-EC"/>
        </a:p>
      </dgm:t>
    </dgm:pt>
    <dgm:pt modelId="{C47406EE-012F-40A2-8604-0E7D7BD5BBF0}" type="pres">
      <dgm:prSet presAssocID="{31E0358C-D12F-4D24-A509-5177CC2BA767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7662DF31-7301-4C15-9BA7-0320943138F7}" type="pres">
      <dgm:prSet presAssocID="{0ADEC3CF-EE64-4252-B314-2DF77D4B40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359AA2-0845-40E5-AEDB-3FE0444AA5D0}" type="pres">
      <dgm:prSet presAssocID="{A50E1697-9EE2-4D01-9E9B-A4786062EE6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28D869B8-5B6A-4055-B121-07B540ACC099}" type="pres">
      <dgm:prSet presAssocID="{A50E1697-9EE2-4D01-9E9B-A4786062EE6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F073C814-31AF-49F4-A797-89219371CF80}" type="pres">
      <dgm:prSet presAssocID="{6C8F6D3B-9AC8-412D-AE62-891CFB5E82B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9C3DAE8-8CE4-42BF-8C9D-3B0F8F758385}" srcId="{252E8832-6A19-4F56-9A33-E9EC91002A10}" destId="{0ADEC3CF-EE64-4252-B314-2DF77D4B4035}" srcOrd="1" destOrd="0" parTransId="{CDCA89A4-1DCF-4A34-88DB-588CEE2D1AD2}" sibTransId="{A50E1697-9EE2-4D01-9E9B-A4786062EE68}"/>
    <dgm:cxn modelId="{CDAE78BA-F630-43D3-A37E-2C183A3658CA}" type="presOf" srcId="{A50E1697-9EE2-4D01-9E9B-A4786062EE68}" destId="{F8359AA2-0845-40E5-AEDB-3FE0444AA5D0}" srcOrd="0" destOrd="0" presId="urn:microsoft.com/office/officeart/2005/8/layout/process1"/>
    <dgm:cxn modelId="{6B9244B3-2936-455E-9E53-68258BAEF39A}" type="presOf" srcId="{252E8832-6A19-4F56-9A33-E9EC91002A10}" destId="{59F48E5F-3C88-47C2-96E7-6CD501257AAC}" srcOrd="0" destOrd="0" presId="urn:microsoft.com/office/officeart/2005/8/layout/process1"/>
    <dgm:cxn modelId="{E63051EA-B967-4F0E-93C6-CAF18C49BA67}" srcId="{252E8832-6A19-4F56-9A33-E9EC91002A10}" destId="{FFD98B8E-747B-4B2D-98FD-3109B8328FD5}" srcOrd="0" destOrd="0" parTransId="{3811C3F6-4133-48B4-B5EA-1E6A85A40A52}" sibTransId="{31E0358C-D12F-4D24-A509-5177CC2BA767}"/>
    <dgm:cxn modelId="{D1478722-D699-46EE-8455-294E14FE40F2}" type="presOf" srcId="{6C8F6D3B-9AC8-412D-AE62-891CFB5E82B7}" destId="{F073C814-31AF-49F4-A797-89219371CF80}" srcOrd="0" destOrd="0" presId="urn:microsoft.com/office/officeart/2005/8/layout/process1"/>
    <dgm:cxn modelId="{E18F8946-0917-4907-B507-356EFF74A23D}" type="presOf" srcId="{FFD98B8E-747B-4B2D-98FD-3109B8328FD5}" destId="{F2052B26-D197-4DA6-83F1-E146895A1751}" srcOrd="0" destOrd="0" presId="urn:microsoft.com/office/officeart/2005/8/layout/process1"/>
    <dgm:cxn modelId="{BB86AE6E-368F-4C5E-9946-8C92EAF6FAAE}" type="presOf" srcId="{0ADEC3CF-EE64-4252-B314-2DF77D4B4035}" destId="{7662DF31-7301-4C15-9BA7-0320943138F7}" srcOrd="0" destOrd="0" presId="urn:microsoft.com/office/officeart/2005/8/layout/process1"/>
    <dgm:cxn modelId="{EEC810A1-49F8-4C32-ABC8-F13ECE7A5C68}" srcId="{252E8832-6A19-4F56-9A33-E9EC91002A10}" destId="{6C8F6D3B-9AC8-412D-AE62-891CFB5E82B7}" srcOrd="2" destOrd="0" parTransId="{4853DC2D-7E0E-4731-B917-1B69CF710ADC}" sibTransId="{A3271921-8063-4756-98C2-FD729F381D3F}"/>
    <dgm:cxn modelId="{E873F6A3-D3DF-4740-8ACF-A2746810E1C2}" type="presOf" srcId="{A50E1697-9EE2-4D01-9E9B-A4786062EE68}" destId="{28D869B8-5B6A-4055-B121-07B540ACC099}" srcOrd="1" destOrd="0" presId="urn:microsoft.com/office/officeart/2005/8/layout/process1"/>
    <dgm:cxn modelId="{233068E3-BA51-43B9-8065-09663390C871}" type="presOf" srcId="{31E0358C-D12F-4D24-A509-5177CC2BA767}" destId="{C47406EE-012F-40A2-8604-0E7D7BD5BBF0}" srcOrd="1" destOrd="0" presId="urn:microsoft.com/office/officeart/2005/8/layout/process1"/>
    <dgm:cxn modelId="{F30DB453-324F-477A-BA09-E24209CCBA92}" type="presOf" srcId="{31E0358C-D12F-4D24-A509-5177CC2BA767}" destId="{89AA03FF-CFEA-45B3-827C-3D993AA8A78C}" srcOrd="0" destOrd="0" presId="urn:microsoft.com/office/officeart/2005/8/layout/process1"/>
    <dgm:cxn modelId="{11CDBBA9-D0F7-41BF-B25E-8EA19C8590C0}" type="presParOf" srcId="{59F48E5F-3C88-47C2-96E7-6CD501257AAC}" destId="{F2052B26-D197-4DA6-83F1-E146895A1751}" srcOrd="0" destOrd="0" presId="urn:microsoft.com/office/officeart/2005/8/layout/process1"/>
    <dgm:cxn modelId="{5BC99DEC-EB3E-481A-81C8-C636738DB8D0}" type="presParOf" srcId="{59F48E5F-3C88-47C2-96E7-6CD501257AAC}" destId="{89AA03FF-CFEA-45B3-827C-3D993AA8A78C}" srcOrd="1" destOrd="0" presId="urn:microsoft.com/office/officeart/2005/8/layout/process1"/>
    <dgm:cxn modelId="{0E0C8B26-4816-45D7-BD46-AF647E3B7BEF}" type="presParOf" srcId="{89AA03FF-CFEA-45B3-827C-3D993AA8A78C}" destId="{C47406EE-012F-40A2-8604-0E7D7BD5BBF0}" srcOrd="0" destOrd="0" presId="urn:microsoft.com/office/officeart/2005/8/layout/process1"/>
    <dgm:cxn modelId="{1BEFECFC-E0C1-480C-96B4-35F60FAA61A6}" type="presParOf" srcId="{59F48E5F-3C88-47C2-96E7-6CD501257AAC}" destId="{7662DF31-7301-4C15-9BA7-0320943138F7}" srcOrd="2" destOrd="0" presId="urn:microsoft.com/office/officeart/2005/8/layout/process1"/>
    <dgm:cxn modelId="{8735BB44-E2B4-4009-BA18-15DA5A7244CA}" type="presParOf" srcId="{59F48E5F-3C88-47C2-96E7-6CD501257AAC}" destId="{F8359AA2-0845-40E5-AEDB-3FE0444AA5D0}" srcOrd="3" destOrd="0" presId="urn:microsoft.com/office/officeart/2005/8/layout/process1"/>
    <dgm:cxn modelId="{CB953D55-13A6-4D26-98BB-08504C72A4AC}" type="presParOf" srcId="{F8359AA2-0845-40E5-AEDB-3FE0444AA5D0}" destId="{28D869B8-5B6A-4055-B121-07B540ACC099}" srcOrd="0" destOrd="0" presId="urn:microsoft.com/office/officeart/2005/8/layout/process1"/>
    <dgm:cxn modelId="{3ADE46C4-170C-48BA-A8B4-BBFEE956BB69}" type="presParOf" srcId="{59F48E5F-3C88-47C2-96E7-6CD501257AAC}" destId="{F073C814-31AF-49F4-A797-89219371CF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0696CF5-AF6F-423A-9AD0-B9CF2D07F8E7}" type="doc">
      <dgm:prSet loTypeId="urn:microsoft.com/office/officeart/2005/8/layout/arrow2" loCatId="process" qsTypeId="urn:microsoft.com/office/officeart/2005/8/quickstyle/3d3" qsCatId="3D" csTypeId="urn:microsoft.com/office/officeart/2005/8/colors/accent0_2" csCatId="mainScheme" phldr="1"/>
      <dgm:spPr/>
    </dgm:pt>
    <dgm:pt modelId="{04415BE5-E1B2-47DA-B5B2-56A0E0CCE451}">
      <dgm:prSet phldrT="[Texto]"/>
      <dgm:spPr/>
      <dgm:t>
        <a:bodyPr/>
        <a:lstStyle/>
        <a:p>
          <a:r>
            <a:rPr lang="es-ES" dirty="0" smtClean="0"/>
            <a:t>Cada entidad debe realizar un estudio</a:t>
          </a:r>
          <a:endParaRPr lang="es-EC" dirty="0"/>
        </a:p>
      </dgm:t>
    </dgm:pt>
    <dgm:pt modelId="{82FA0FD6-4A54-4B1E-B213-91832399E665}" type="parTrans" cxnId="{7131EBFD-0FCF-41FD-B981-A34C82205AA3}">
      <dgm:prSet/>
      <dgm:spPr/>
      <dgm:t>
        <a:bodyPr/>
        <a:lstStyle/>
        <a:p>
          <a:endParaRPr lang="es-EC"/>
        </a:p>
      </dgm:t>
    </dgm:pt>
    <dgm:pt modelId="{79B2FB10-AB68-4FA9-95CE-6FC73E68FA41}" type="sibTrans" cxnId="{7131EBFD-0FCF-41FD-B981-A34C82205AA3}">
      <dgm:prSet/>
      <dgm:spPr/>
      <dgm:t>
        <a:bodyPr/>
        <a:lstStyle/>
        <a:p>
          <a:endParaRPr lang="es-EC"/>
        </a:p>
      </dgm:t>
    </dgm:pt>
    <dgm:pt modelId="{7EDD73E2-5F1F-4F5B-9774-8DED1FA920BD}">
      <dgm:prSet phldrT="[Texto]"/>
      <dgm:spPr/>
      <dgm:t>
        <a:bodyPr/>
        <a:lstStyle/>
        <a:p>
          <a:r>
            <a:rPr lang="es-ES" dirty="0" smtClean="0"/>
            <a:t>acerca de la mejor manera de implementar</a:t>
          </a:r>
          <a:endParaRPr lang="es-EC" dirty="0"/>
        </a:p>
      </dgm:t>
    </dgm:pt>
    <dgm:pt modelId="{3FE76CA9-0019-4B3E-8D93-BBA8141052DB}" type="parTrans" cxnId="{63EA9FCD-5DED-4814-BF7E-3309F7AB51D7}">
      <dgm:prSet/>
      <dgm:spPr/>
      <dgm:t>
        <a:bodyPr/>
        <a:lstStyle/>
        <a:p>
          <a:endParaRPr lang="es-EC"/>
        </a:p>
      </dgm:t>
    </dgm:pt>
    <dgm:pt modelId="{59800008-3CC1-4ECA-AA20-90F21F9143C3}" type="sibTrans" cxnId="{63EA9FCD-5DED-4814-BF7E-3309F7AB51D7}">
      <dgm:prSet/>
      <dgm:spPr/>
      <dgm:t>
        <a:bodyPr/>
        <a:lstStyle/>
        <a:p>
          <a:endParaRPr lang="es-EC"/>
        </a:p>
      </dgm:t>
    </dgm:pt>
    <dgm:pt modelId="{68DBA2F0-4D01-4334-9653-3FE72E4D0164}">
      <dgm:prSet phldrT="[Texto]"/>
      <dgm:spPr/>
      <dgm:t>
        <a:bodyPr/>
        <a:lstStyle/>
        <a:p>
          <a:r>
            <a:rPr lang="es-ES" dirty="0" smtClean="0"/>
            <a:t> Control Interno</a:t>
          </a:r>
          <a:endParaRPr lang="es-EC" dirty="0"/>
        </a:p>
      </dgm:t>
    </dgm:pt>
    <dgm:pt modelId="{85F93397-1FE0-4729-92BB-E8E7FEB1B9DA}" type="parTrans" cxnId="{174CA3E8-7AF7-4566-B825-DCC1EA0A5A67}">
      <dgm:prSet/>
      <dgm:spPr/>
      <dgm:t>
        <a:bodyPr/>
        <a:lstStyle/>
        <a:p>
          <a:endParaRPr lang="es-EC"/>
        </a:p>
      </dgm:t>
    </dgm:pt>
    <dgm:pt modelId="{AD3DB08F-D591-48B8-9587-F5C5F8B886CA}" type="sibTrans" cxnId="{174CA3E8-7AF7-4566-B825-DCC1EA0A5A67}">
      <dgm:prSet/>
      <dgm:spPr/>
      <dgm:t>
        <a:bodyPr/>
        <a:lstStyle/>
        <a:p>
          <a:endParaRPr lang="es-EC"/>
        </a:p>
      </dgm:t>
    </dgm:pt>
    <dgm:pt modelId="{D9DB2477-421B-4F74-BF76-F29E0855A87B}" type="pres">
      <dgm:prSet presAssocID="{E0696CF5-AF6F-423A-9AD0-B9CF2D07F8E7}" presName="arrowDiagram" presStyleCnt="0">
        <dgm:presLayoutVars>
          <dgm:chMax val="5"/>
          <dgm:dir/>
          <dgm:resizeHandles val="exact"/>
        </dgm:presLayoutVars>
      </dgm:prSet>
      <dgm:spPr/>
    </dgm:pt>
    <dgm:pt modelId="{1B6043B8-8AA5-4815-93FD-6E97CD265B84}" type="pres">
      <dgm:prSet presAssocID="{E0696CF5-AF6F-423A-9AD0-B9CF2D07F8E7}" presName="arrow" presStyleLbl="bgShp" presStyleIdx="0" presStyleCnt="1"/>
      <dgm:spPr/>
    </dgm:pt>
    <dgm:pt modelId="{B08A6379-1503-463C-8703-388082D6F3F2}" type="pres">
      <dgm:prSet presAssocID="{E0696CF5-AF6F-423A-9AD0-B9CF2D07F8E7}" presName="arrowDiagram3" presStyleCnt="0"/>
      <dgm:spPr/>
    </dgm:pt>
    <dgm:pt modelId="{46E7C1F5-DC77-4870-9318-6031CDD63920}" type="pres">
      <dgm:prSet presAssocID="{04415BE5-E1B2-47DA-B5B2-56A0E0CCE451}" presName="bullet3a" presStyleLbl="node1" presStyleIdx="0" presStyleCnt="3"/>
      <dgm:spPr/>
    </dgm:pt>
    <dgm:pt modelId="{2D88F1B5-75A7-42DD-9E02-E8420D5AC5D9}" type="pres">
      <dgm:prSet presAssocID="{04415BE5-E1B2-47DA-B5B2-56A0E0CCE451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F8630C-04BD-4A3B-ADAE-F3E2CEB9BE2A}" type="pres">
      <dgm:prSet presAssocID="{7EDD73E2-5F1F-4F5B-9774-8DED1FA920BD}" presName="bullet3b" presStyleLbl="node1" presStyleIdx="1" presStyleCnt="3"/>
      <dgm:spPr/>
    </dgm:pt>
    <dgm:pt modelId="{A692AD53-D38C-4865-A1AB-B057F03D66EA}" type="pres">
      <dgm:prSet presAssocID="{7EDD73E2-5F1F-4F5B-9774-8DED1FA920B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D6C21F-9406-4353-A2B6-5E7FC074E176}" type="pres">
      <dgm:prSet presAssocID="{68DBA2F0-4D01-4334-9653-3FE72E4D0164}" presName="bullet3c" presStyleLbl="node1" presStyleIdx="2" presStyleCnt="3"/>
      <dgm:spPr/>
    </dgm:pt>
    <dgm:pt modelId="{2E8BC72F-8E54-402D-98E9-0778327DFC2F}" type="pres">
      <dgm:prSet presAssocID="{68DBA2F0-4D01-4334-9653-3FE72E4D0164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354CED-BC5D-425D-BEB1-2AEE31D1DD34}" type="presOf" srcId="{E0696CF5-AF6F-423A-9AD0-B9CF2D07F8E7}" destId="{D9DB2477-421B-4F74-BF76-F29E0855A87B}" srcOrd="0" destOrd="0" presId="urn:microsoft.com/office/officeart/2005/8/layout/arrow2"/>
    <dgm:cxn modelId="{174CA3E8-7AF7-4566-B825-DCC1EA0A5A67}" srcId="{E0696CF5-AF6F-423A-9AD0-B9CF2D07F8E7}" destId="{68DBA2F0-4D01-4334-9653-3FE72E4D0164}" srcOrd="2" destOrd="0" parTransId="{85F93397-1FE0-4729-92BB-E8E7FEB1B9DA}" sibTransId="{AD3DB08F-D591-48B8-9587-F5C5F8B886CA}"/>
    <dgm:cxn modelId="{0269FE7A-03B3-4288-B83F-697A5C4E1FA6}" type="presOf" srcId="{04415BE5-E1B2-47DA-B5B2-56A0E0CCE451}" destId="{2D88F1B5-75A7-42DD-9E02-E8420D5AC5D9}" srcOrd="0" destOrd="0" presId="urn:microsoft.com/office/officeart/2005/8/layout/arrow2"/>
    <dgm:cxn modelId="{7131EBFD-0FCF-41FD-B981-A34C82205AA3}" srcId="{E0696CF5-AF6F-423A-9AD0-B9CF2D07F8E7}" destId="{04415BE5-E1B2-47DA-B5B2-56A0E0CCE451}" srcOrd="0" destOrd="0" parTransId="{82FA0FD6-4A54-4B1E-B213-91832399E665}" sibTransId="{79B2FB10-AB68-4FA9-95CE-6FC73E68FA41}"/>
    <dgm:cxn modelId="{63EA9FCD-5DED-4814-BF7E-3309F7AB51D7}" srcId="{E0696CF5-AF6F-423A-9AD0-B9CF2D07F8E7}" destId="{7EDD73E2-5F1F-4F5B-9774-8DED1FA920BD}" srcOrd="1" destOrd="0" parTransId="{3FE76CA9-0019-4B3E-8D93-BBA8141052DB}" sibTransId="{59800008-3CC1-4ECA-AA20-90F21F9143C3}"/>
    <dgm:cxn modelId="{6F93F879-A23B-4868-BDD8-FF4A5E8FAAB7}" type="presOf" srcId="{7EDD73E2-5F1F-4F5B-9774-8DED1FA920BD}" destId="{A692AD53-D38C-4865-A1AB-B057F03D66EA}" srcOrd="0" destOrd="0" presId="urn:microsoft.com/office/officeart/2005/8/layout/arrow2"/>
    <dgm:cxn modelId="{BC7A9F60-98BE-4F28-B403-2758EC706201}" type="presOf" srcId="{68DBA2F0-4D01-4334-9653-3FE72E4D0164}" destId="{2E8BC72F-8E54-402D-98E9-0778327DFC2F}" srcOrd="0" destOrd="0" presId="urn:microsoft.com/office/officeart/2005/8/layout/arrow2"/>
    <dgm:cxn modelId="{39DBE5BB-4B25-4661-828C-C59B0E9B7B76}" type="presParOf" srcId="{D9DB2477-421B-4F74-BF76-F29E0855A87B}" destId="{1B6043B8-8AA5-4815-93FD-6E97CD265B84}" srcOrd="0" destOrd="0" presId="urn:microsoft.com/office/officeart/2005/8/layout/arrow2"/>
    <dgm:cxn modelId="{D6B7DE5D-1DF2-4549-8698-5BEFCA46749D}" type="presParOf" srcId="{D9DB2477-421B-4F74-BF76-F29E0855A87B}" destId="{B08A6379-1503-463C-8703-388082D6F3F2}" srcOrd="1" destOrd="0" presId="urn:microsoft.com/office/officeart/2005/8/layout/arrow2"/>
    <dgm:cxn modelId="{47CCD7AC-A117-4FB7-AC2D-FC77ECA8DDC5}" type="presParOf" srcId="{B08A6379-1503-463C-8703-388082D6F3F2}" destId="{46E7C1F5-DC77-4870-9318-6031CDD63920}" srcOrd="0" destOrd="0" presId="urn:microsoft.com/office/officeart/2005/8/layout/arrow2"/>
    <dgm:cxn modelId="{2C674BB4-2022-459E-9768-E57EA5119CD9}" type="presParOf" srcId="{B08A6379-1503-463C-8703-388082D6F3F2}" destId="{2D88F1B5-75A7-42DD-9E02-E8420D5AC5D9}" srcOrd="1" destOrd="0" presId="urn:microsoft.com/office/officeart/2005/8/layout/arrow2"/>
    <dgm:cxn modelId="{A0D58779-D93F-4A15-8A01-613AD9F3C6F9}" type="presParOf" srcId="{B08A6379-1503-463C-8703-388082D6F3F2}" destId="{B9F8630C-04BD-4A3B-ADAE-F3E2CEB9BE2A}" srcOrd="2" destOrd="0" presId="urn:microsoft.com/office/officeart/2005/8/layout/arrow2"/>
    <dgm:cxn modelId="{67476E3C-6E51-401D-9499-5246162DBC82}" type="presParOf" srcId="{B08A6379-1503-463C-8703-388082D6F3F2}" destId="{A692AD53-D38C-4865-A1AB-B057F03D66EA}" srcOrd="3" destOrd="0" presId="urn:microsoft.com/office/officeart/2005/8/layout/arrow2"/>
    <dgm:cxn modelId="{B9180BB0-A0C9-4002-ACE4-55599C947A1A}" type="presParOf" srcId="{B08A6379-1503-463C-8703-388082D6F3F2}" destId="{08D6C21F-9406-4353-A2B6-5E7FC074E176}" srcOrd="4" destOrd="0" presId="urn:microsoft.com/office/officeart/2005/8/layout/arrow2"/>
    <dgm:cxn modelId="{E739058D-7FAC-4277-BB91-1FE616986C9D}" type="presParOf" srcId="{B08A6379-1503-463C-8703-388082D6F3F2}" destId="{2E8BC72F-8E54-402D-98E9-0778327DFC2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B17D1D8-91E9-4887-A2BD-32E5CDC41F51}" type="doc">
      <dgm:prSet loTypeId="urn:microsoft.com/office/officeart/2008/layout/VerticalCircle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70F9EE5-B04D-4324-A652-7D433FEED351}">
      <dgm:prSet phldrT="[Texto]" custT="1"/>
      <dgm:spPr/>
      <dgm:t>
        <a:bodyPr/>
        <a:lstStyle/>
        <a:p>
          <a:r>
            <a:rPr lang="es-ES" sz="3200" b="1" dirty="0" smtClean="0"/>
            <a:t>Ambiente de Control</a:t>
          </a:r>
          <a:endParaRPr lang="es-ES" sz="3200" b="1" dirty="0"/>
        </a:p>
      </dgm:t>
    </dgm:pt>
    <dgm:pt modelId="{05E258E2-3035-472F-9AE8-F38C071E0059}" type="parTrans" cxnId="{243FCCBD-9368-448E-88F3-990B854AE2A4}">
      <dgm:prSet/>
      <dgm:spPr/>
      <dgm:t>
        <a:bodyPr/>
        <a:lstStyle/>
        <a:p>
          <a:endParaRPr lang="es-ES" sz="1600"/>
        </a:p>
      </dgm:t>
    </dgm:pt>
    <dgm:pt modelId="{BF61B0C2-2191-49D0-B98A-25FA0ED146E9}" type="sibTrans" cxnId="{243FCCBD-9368-448E-88F3-990B854AE2A4}">
      <dgm:prSet/>
      <dgm:spPr/>
      <dgm:t>
        <a:bodyPr/>
        <a:lstStyle/>
        <a:p>
          <a:endParaRPr lang="es-ES" sz="1600"/>
        </a:p>
      </dgm:t>
    </dgm:pt>
    <dgm:pt modelId="{D790ACF3-A6D7-4273-94C3-38DD3BEDF8D8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Integridad</a:t>
          </a:r>
          <a:r>
            <a:rPr lang="en-US" sz="2400" b="0" i="0" u="none" dirty="0" smtClean="0"/>
            <a:t> y </a:t>
          </a:r>
          <a:r>
            <a:rPr lang="en-US" sz="2400" b="0" i="0" u="none" dirty="0" err="1" smtClean="0"/>
            <a:t>Valores</a:t>
          </a:r>
          <a:r>
            <a:rPr lang="en-US" sz="2400" b="0" i="0" u="none" dirty="0" smtClean="0"/>
            <a:t> </a:t>
          </a:r>
          <a:r>
            <a:rPr lang="en-US" sz="2400" b="0" i="0" u="none" dirty="0" err="1" smtClean="0"/>
            <a:t>Éticos</a:t>
          </a:r>
          <a:endParaRPr lang="es-ES" sz="2400" dirty="0"/>
        </a:p>
      </dgm:t>
    </dgm:pt>
    <dgm:pt modelId="{C556C550-72E1-47C2-9C83-7F5B3AE32E58}" type="parTrans" cxnId="{7FAABC67-7593-4060-BBCB-86E3C5F73F13}">
      <dgm:prSet/>
      <dgm:spPr/>
      <dgm:t>
        <a:bodyPr/>
        <a:lstStyle/>
        <a:p>
          <a:endParaRPr lang="es-ES" sz="1600"/>
        </a:p>
      </dgm:t>
    </dgm:pt>
    <dgm:pt modelId="{67B6020A-1166-49EF-BA34-73A04F88F858}" type="sibTrans" cxnId="{7FAABC67-7593-4060-BBCB-86E3C5F73F13}">
      <dgm:prSet/>
      <dgm:spPr/>
      <dgm:t>
        <a:bodyPr/>
        <a:lstStyle/>
        <a:p>
          <a:endParaRPr lang="es-ES" sz="1600"/>
        </a:p>
      </dgm:t>
    </dgm:pt>
    <dgm:pt modelId="{39F0E39A-2225-4573-8AFD-FD32D97157C7}">
      <dgm:prSet phldrT="[Texto]" custT="1"/>
      <dgm:spPr/>
      <dgm:t>
        <a:bodyPr/>
        <a:lstStyle/>
        <a:p>
          <a:pPr rtl="0"/>
          <a:r>
            <a:rPr lang="es-ES" sz="2400" b="0" i="0" u="none" dirty="0" smtClean="0"/>
            <a:t>Filosofía de la gestión del riesgo</a:t>
          </a:r>
          <a:endParaRPr lang="es-ES" sz="2400" dirty="0"/>
        </a:p>
      </dgm:t>
    </dgm:pt>
    <dgm:pt modelId="{E559CDB4-5DB2-4CB3-9942-A1925CB32B73}" type="parTrans" cxnId="{BD771518-6599-4BEA-8524-F3965C0E4A25}">
      <dgm:prSet/>
      <dgm:spPr/>
      <dgm:t>
        <a:bodyPr/>
        <a:lstStyle/>
        <a:p>
          <a:endParaRPr lang="es-ES" sz="1600"/>
        </a:p>
      </dgm:t>
    </dgm:pt>
    <dgm:pt modelId="{C58347EE-2E93-46B1-94DC-5208C5CFC229}" type="sibTrans" cxnId="{BD771518-6599-4BEA-8524-F3965C0E4A25}">
      <dgm:prSet/>
      <dgm:spPr/>
      <dgm:t>
        <a:bodyPr/>
        <a:lstStyle/>
        <a:p>
          <a:endParaRPr lang="es-ES" sz="1600"/>
        </a:p>
      </dgm:t>
    </dgm:pt>
    <dgm:pt modelId="{BBBA5023-EAE0-414F-B0A8-1BDC938A9A3F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Compromiso</a:t>
          </a:r>
          <a:r>
            <a:rPr lang="en-US" sz="2400" b="0" i="0" u="none" dirty="0" smtClean="0"/>
            <a:t> de </a:t>
          </a:r>
          <a:r>
            <a:rPr lang="en-US" sz="2400" b="0" i="0" u="none" dirty="0" err="1" smtClean="0"/>
            <a:t>compentencia</a:t>
          </a:r>
          <a:endParaRPr lang="es-ES" sz="2400" dirty="0"/>
        </a:p>
      </dgm:t>
    </dgm:pt>
    <dgm:pt modelId="{8D013070-5A5C-4836-B7A5-E81E4E767C3F}" type="parTrans" cxnId="{4E5D8A30-C9EC-49FB-9E1B-84AEC96E57C0}">
      <dgm:prSet/>
      <dgm:spPr/>
      <dgm:t>
        <a:bodyPr/>
        <a:lstStyle/>
        <a:p>
          <a:endParaRPr lang="es-ES" sz="1600"/>
        </a:p>
      </dgm:t>
    </dgm:pt>
    <dgm:pt modelId="{3C20F1D2-AEE0-48E0-B434-3D8470BA2929}" type="sibTrans" cxnId="{4E5D8A30-C9EC-49FB-9E1B-84AEC96E57C0}">
      <dgm:prSet/>
      <dgm:spPr/>
      <dgm:t>
        <a:bodyPr/>
        <a:lstStyle/>
        <a:p>
          <a:endParaRPr lang="es-ES" sz="1600"/>
        </a:p>
      </dgm:t>
    </dgm:pt>
    <dgm:pt modelId="{7CADD547-CE98-45B6-A66C-D2EFC992790C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Estructura</a:t>
          </a:r>
          <a:r>
            <a:rPr lang="en-US" sz="2400" b="0" i="0" u="none" dirty="0" smtClean="0"/>
            <a:t> </a:t>
          </a:r>
          <a:r>
            <a:rPr lang="en-US" sz="2400" b="0" i="0" u="none" dirty="0" err="1" smtClean="0"/>
            <a:t>Organizativa</a:t>
          </a:r>
          <a:endParaRPr lang="es-ES" sz="2400" dirty="0"/>
        </a:p>
      </dgm:t>
    </dgm:pt>
    <dgm:pt modelId="{68BB7834-615E-440E-B48A-88A94C524214}" type="parTrans" cxnId="{D8A8E199-48D0-414A-BBBB-ACE62C83A0E2}">
      <dgm:prSet/>
      <dgm:spPr/>
      <dgm:t>
        <a:bodyPr/>
        <a:lstStyle/>
        <a:p>
          <a:endParaRPr lang="es-ES" sz="1600"/>
        </a:p>
      </dgm:t>
    </dgm:pt>
    <dgm:pt modelId="{BF6AAE90-11B9-498E-B640-1CC04B8D9669}" type="sibTrans" cxnId="{D8A8E199-48D0-414A-BBBB-ACE62C83A0E2}">
      <dgm:prSet/>
      <dgm:spPr/>
      <dgm:t>
        <a:bodyPr/>
        <a:lstStyle/>
        <a:p>
          <a:endParaRPr lang="es-ES" sz="1600"/>
        </a:p>
      </dgm:t>
    </dgm:pt>
    <dgm:pt modelId="{8A2312C8-82AA-4980-A5A2-36179BF1B351}">
      <dgm:prSet phldrT="[Texto]" custT="1"/>
      <dgm:spPr/>
      <dgm:t>
        <a:bodyPr/>
        <a:lstStyle/>
        <a:p>
          <a:pPr rtl="0"/>
          <a:r>
            <a:rPr lang="es-ES" sz="2400" b="0" i="0" u="none" dirty="0" smtClean="0"/>
            <a:t>Políticas y Prácticas en recursos humanos</a:t>
          </a:r>
          <a:endParaRPr lang="es-ES" sz="2400" dirty="0"/>
        </a:p>
      </dgm:t>
    </dgm:pt>
    <dgm:pt modelId="{A407035A-3D89-4B45-B713-DEF157EEB064}" type="parTrans" cxnId="{60EBAD03-6FA7-42EC-AF99-BA388965B9CE}">
      <dgm:prSet/>
      <dgm:spPr/>
      <dgm:t>
        <a:bodyPr/>
        <a:lstStyle/>
        <a:p>
          <a:endParaRPr lang="es-ES" sz="1600"/>
        </a:p>
      </dgm:t>
    </dgm:pt>
    <dgm:pt modelId="{BBF7DCC2-814F-4A7F-8D00-3B15F0CC807F}" type="sibTrans" cxnId="{60EBAD03-6FA7-42EC-AF99-BA388965B9CE}">
      <dgm:prSet/>
      <dgm:spPr/>
      <dgm:t>
        <a:bodyPr/>
        <a:lstStyle/>
        <a:p>
          <a:endParaRPr lang="es-ES" sz="1600"/>
        </a:p>
      </dgm:t>
    </dgm:pt>
    <dgm:pt modelId="{55658D4B-F8CB-4A4F-9B3E-631636BD3E20}" type="pres">
      <dgm:prSet presAssocID="{5B17D1D8-91E9-4887-A2BD-32E5CDC41F5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61123DC9-F31A-4F31-9E73-5DA44BB2766E}" type="pres">
      <dgm:prSet presAssocID="{270F9EE5-B04D-4324-A652-7D433FEED351}" presName="withChildren" presStyleCnt="0"/>
      <dgm:spPr/>
    </dgm:pt>
    <dgm:pt modelId="{80342063-C60C-4561-B384-1939197753EE}" type="pres">
      <dgm:prSet presAssocID="{270F9EE5-B04D-4324-A652-7D433FEED351}" presName="bigCircle" presStyleLbl="vennNode1" presStyleIdx="0" presStyleCnt="6" custScaleX="127159" custScaleY="100370"/>
      <dgm:spPr/>
    </dgm:pt>
    <dgm:pt modelId="{285A64D4-D5B3-48C2-95AD-3CDAEFA276EF}" type="pres">
      <dgm:prSet presAssocID="{270F9EE5-B04D-4324-A652-7D433FEED351}" presName="medCircle" presStyleLbl="vennNode1" presStyleIdx="1" presStyleCnt="6"/>
      <dgm:spPr/>
    </dgm:pt>
    <dgm:pt modelId="{898EACB8-56AA-4A78-9168-B1BF71770C18}" type="pres">
      <dgm:prSet presAssocID="{270F9EE5-B04D-4324-A652-7D433FEED351}" presName="txLvl1" presStyleLbl="revTx" presStyleIdx="0" presStyleCnt="6"/>
      <dgm:spPr/>
      <dgm:t>
        <a:bodyPr/>
        <a:lstStyle/>
        <a:p>
          <a:endParaRPr lang="es-ES"/>
        </a:p>
      </dgm:t>
    </dgm:pt>
    <dgm:pt modelId="{9D6A1A5F-6C2E-4AB0-BF7B-A34FDB0AF87F}" type="pres">
      <dgm:prSet presAssocID="{270F9EE5-B04D-4324-A652-7D433FEED351}" presName="lin" presStyleCnt="0"/>
      <dgm:spPr/>
    </dgm:pt>
    <dgm:pt modelId="{558ECF43-0365-49C8-B8A2-C410C6C8814D}" type="pres">
      <dgm:prSet presAssocID="{D790ACF3-A6D7-4273-94C3-38DD3BEDF8D8}" presName="txLvl2" presStyleLbl="revTx" presStyleIdx="1" presStyleCnt="6"/>
      <dgm:spPr/>
      <dgm:t>
        <a:bodyPr/>
        <a:lstStyle/>
        <a:p>
          <a:endParaRPr lang="es-ES"/>
        </a:p>
      </dgm:t>
    </dgm:pt>
    <dgm:pt modelId="{FAA8FDBE-ECAA-4E19-BD20-CABD62B92D71}" type="pres">
      <dgm:prSet presAssocID="{67B6020A-1166-49EF-BA34-73A04F88F858}" presName="smCircle" presStyleLbl="vennNode1" presStyleIdx="2" presStyleCnt="6"/>
      <dgm:spPr/>
    </dgm:pt>
    <dgm:pt modelId="{077BCDAC-1D4E-4B47-A256-7AB3AA9628EF}" type="pres">
      <dgm:prSet presAssocID="{39F0E39A-2225-4573-8AFD-FD32D97157C7}" presName="txLvl2" presStyleLbl="revTx" presStyleIdx="2" presStyleCnt="6"/>
      <dgm:spPr/>
      <dgm:t>
        <a:bodyPr/>
        <a:lstStyle/>
        <a:p>
          <a:endParaRPr lang="es-ES"/>
        </a:p>
      </dgm:t>
    </dgm:pt>
    <dgm:pt modelId="{C39D44EC-3C2A-4B62-9338-B0DFD11EB97D}" type="pres">
      <dgm:prSet presAssocID="{C58347EE-2E93-46B1-94DC-5208C5CFC229}" presName="smCircle" presStyleLbl="vennNode1" presStyleIdx="3" presStyleCnt="6"/>
      <dgm:spPr/>
    </dgm:pt>
    <dgm:pt modelId="{BF243646-8643-447D-93AC-C4DD577DD968}" type="pres">
      <dgm:prSet presAssocID="{BBBA5023-EAE0-414F-B0A8-1BDC938A9A3F}" presName="txLvl2" presStyleLbl="revTx" presStyleIdx="3" presStyleCnt="6"/>
      <dgm:spPr/>
      <dgm:t>
        <a:bodyPr/>
        <a:lstStyle/>
        <a:p>
          <a:endParaRPr lang="es-ES"/>
        </a:p>
      </dgm:t>
    </dgm:pt>
    <dgm:pt modelId="{7BBF1F04-C78F-4AE2-B2AB-D730B4A8D042}" type="pres">
      <dgm:prSet presAssocID="{3C20F1D2-AEE0-48E0-B434-3D8470BA2929}" presName="smCircle" presStyleLbl="vennNode1" presStyleIdx="4" presStyleCnt="6"/>
      <dgm:spPr/>
    </dgm:pt>
    <dgm:pt modelId="{694980FC-33FA-4A1D-B463-D8BCF5A71C2F}" type="pres">
      <dgm:prSet presAssocID="{7CADD547-CE98-45B6-A66C-D2EFC992790C}" presName="txLvl2" presStyleLbl="revTx" presStyleIdx="4" presStyleCnt="6"/>
      <dgm:spPr/>
      <dgm:t>
        <a:bodyPr/>
        <a:lstStyle/>
        <a:p>
          <a:endParaRPr lang="es-ES"/>
        </a:p>
      </dgm:t>
    </dgm:pt>
    <dgm:pt modelId="{E7CA76F4-FCF7-40FF-BD2A-71C0D0F373A1}" type="pres">
      <dgm:prSet presAssocID="{BF6AAE90-11B9-498E-B640-1CC04B8D9669}" presName="smCircle" presStyleLbl="vennNode1" presStyleIdx="5" presStyleCnt="6"/>
      <dgm:spPr/>
    </dgm:pt>
    <dgm:pt modelId="{1E79D8BD-55F8-4CDF-9486-A367C9076047}" type="pres">
      <dgm:prSet presAssocID="{8A2312C8-82AA-4980-A5A2-36179BF1B351}" presName="txLvl2" presStyleLbl="revTx" presStyleIdx="5" presStyleCnt="6"/>
      <dgm:spPr/>
      <dgm:t>
        <a:bodyPr/>
        <a:lstStyle/>
        <a:p>
          <a:endParaRPr lang="es-ES"/>
        </a:p>
      </dgm:t>
    </dgm:pt>
  </dgm:ptLst>
  <dgm:cxnLst>
    <dgm:cxn modelId="{60EBAD03-6FA7-42EC-AF99-BA388965B9CE}" srcId="{270F9EE5-B04D-4324-A652-7D433FEED351}" destId="{8A2312C8-82AA-4980-A5A2-36179BF1B351}" srcOrd="4" destOrd="0" parTransId="{A407035A-3D89-4B45-B713-DEF157EEB064}" sibTransId="{BBF7DCC2-814F-4A7F-8D00-3B15F0CC807F}"/>
    <dgm:cxn modelId="{BC9DF87E-8094-48F2-A42C-C96E32E3F2C5}" type="presOf" srcId="{39F0E39A-2225-4573-8AFD-FD32D97157C7}" destId="{077BCDAC-1D4E-4B47-A256-7AB3AA9628EF}" srcOrd="0" destOrd="0" presId="urn:microsoft.com/office/officeart/2008/layout/VerticalCircleList"/>
    <dgm:cxn modelId="{243FCCBD-9368-448E-88F3-990B854AE2A4}" srcId="{5B17D1D8-91E9-4887-A2BD-32E5CDC41F51}" destId="{270F9EE5-B04D-4324-A652-7D433FEED351}" srcOrd="0" destOrd="0" parTransId="{05E258E2-3035-472F-9AE8-F38C071E0059}" sibTransId="{BF61B0C2-2191-49D0-B98A-25FA0ED146E9}"/>
    <dgm:cxn modelId="{49863D58-0BB8-441B-85D3-FCEB4BB750DB}" type="presOf" srcId="{8A2312C8-82AA-4980-A5A2-36179BF1B351}" destId="{1E79D8BD-55F8-4CDF-9486-A367C9076047}" srcOrd="0" destOrd="0" presId="urn:microsoft.com/office/officeart/2008/layout/VerticalCircleList"/>
    <dgm:cxn modelId="{B680A0A6-C267-4FEC-AE6A-49B3B166C608}" type="presOf" srcId="{7CADD547-CE98-45B6-A66C-D2EFC992790C}" destId="{694980FC-33FA-4A1D-B463-D8BCF5A71C2F}" srcOrd="0" destOrd="0" presId="urn:microsoft.com/office/officeart/2008/layout/VerticalCircleList"/>
    <dgm:cxn modelId="{BD771518-6599-4BEA-8524-F3965C0E4A25}" srcId="{270F9EE5-B04D-4324-A652-7D433FEED351}" destId="{39F0E39A-2225-4573-8AFD-FD32D97157C7}" srcOrd="1" destOrd="0" parTransId="{E559CDB4-5DB2-4CB3-9942-A1925CB32B73}" sibTransId="{C58347EE-2E93-46B1-94DC-5208C5CFC229}"/>
    <dgm:cxn modelId="{85FCB80F-0204-4E04-8D24-6C8EBA9E8C0A}" type="presOf" srcId="{BBBA5023-EAE0-414F-B0A8-1BDC938A9A3F}" destId="{BF243646-8643-447D-93AC-C4DD577DD968}" srcOrd="0" destOrd="0" presId="urn:microsoft.com/office/officeart/2008/layout/VerticalCircleList"/>
    <dgm:cxn modelId="{12336DDE-E48A-4B0B-BD04-E0D955299F4E}" type="presOf" srcId="{5B17D1D8-91E9-4887-A2BD-32E5CDC41F51}" destId="{55658D4B-F8CB-4A4F-9B3E-631636BD3E20}" srcOrd="0" destOrd="0" presId="urn:microsoft.com/office/officeart/2008/layout/VerticalCircleList"/>
    <dgm:cxn modelId="{D8A8E199-48D0-414A-BBBB-ACE62C83A0E2}" srcId="{270F9EE5-B04D-4324-A652-7D433FEED351}" destId="{7CADD547-CE98-45B6-A66C-D2EFC992790C}" srcOrd="3" destOrd="0" parTransId="{68BB7834-615E-440E-B48A-88A94C524214}" sibTransId="{BF6AAE90-11B9-498E-B640-1CC04B8D9669}"/>
    <dgm:cxn modelId="{07560EA1-A71F-465C-B641-00592743D9C6}" type="presOf" srcId="{270F9EE5-B04D-4324-A652-7D433FEED351}" destId="{898EACB8-56AA-4A78-9168-B1BF71770C18}" srcOrd="0" destOrd="0" presId="urn:microsoft.com/office/officeart/2008/layout/VerticalCircleList"/>
    <dgm:cxn modelId="{7FAABC67-7593-4060-BBCB-86E3C5F73F13}" srcId="{270F9EE5-B04D-4324-A652-7D433FEED351}" destId="{D790ACF3-A6D7-4273-94C3-38DD3BEDF8D8}" srcOrd="0" destOrd="0" parTransId="{C556C550-72E1-47C2-9C83-7F5B3AE32E58}" sibTransId="{67B6020A-1166-49EF-BA34-73A04F88F858}"/>
    <dgm:cxn modelId="{4E5D8A30-C9EC-49FB-9E1B-84AEC96E57C0}" srcId="{270F9EE5-B04D-4324-A652-7D433FEED351}" destId="{BBBA5023-EAE0-414F-B0A8-1BDC938A9A3F}" srcOrd="2" destOrd="0" parTransId="{8D013070-5A5C-4836-B7A5-E81E4E767C3F}" sibTransId="{3C20F1D2-AEE0-48E0-B434-3D8470BA2929}"/>
    <dgm:cxn modelId="{4271258F-DE7E-47C0-B5C1-6124FC227B41}" type="presOf" srcId="{D790ACF3-A6D7-4273-94C3-38DD3BEDF8D8}" destId="{558ECF43-0365-49C8-B8A2-C410C6C8814D}" srcOrd="0" destOrd="0" presId="urn:microsoft.com/office/officeart/2008/layout/VerticalCircleList"/>
    <dgm:cxn modelId="{6E0E95E2-2EAB-402A-85A4-79ACC9605E59}" type="presParOf" srcId="{55658D4B-F8CB-4A4F-9B3E-631636BD3E20}" destId="{61123DC9-F31A-4F31-9E73-5DA44BB2766E}" srcOrd="0" destOrd="0" presId="urn:microsoft.com/office/officeart/2008/layout/VerticalCircleList"/>
    <dgm:cxn modelId="{C1592C28-903E-4342-AB0E-39F3C6385ED7}" type="presParOf" srcId="{61123DC9-F31A-4F31-9E73-5DA44BB2766E}" destId="{80342063-C60C-4561-B384-1939197753EE}" srcOrd="0" destOrd="0" presId="urn:microsoft.com/office/officeart/2008/layout/VerticalCircleList"/>
    <dgm:cxn modelId="{74FB7D51-FF54-4D4B-A93D-11FCFE5AC1E4}" type="presParOf" srcId="{61123DC9-F31A-4F31-9E73-5DA44BB2766E}" destId="{285A64D4-D5B3-48C2-95AD-3CDAEFA276EF}" srcOrd="1" destOrd="0" presId="urn:microsoft.com/office/officeart/2008/layout/VerticalCircleList"/>
    <dgm:cxn modelId="{212BBFEC-1270-4C87-A1A7-7A436F7B3907}" type="presParOf" srcId="{61123DC9-F31A-4F31-9E73-5DA44BB2766E}" destId="{898EACB8-56AA-4A78-9168-B1BF71770C18}" srcOrd="2" destOrd="0" presId="urn:microsoft.com/office/officeart/2008/layout/VerticalCircleList"/>
    <dgm:cxn modelId="{C795906F-BE20-4A35-9E67-C72ABC1BB953}" type="presParOf" srcId="{61123DC9-F31A-4F31-9E73-5DA44BB2766E}" destId="{9D6A1A5F-6C2E-4AB0-BF7B-A34FDB0AF87F}" srcOrd="3" destOrd="0" presId="urn:microsoft.com/office/officeart/2008/layout/VerticalCircleList"/>
    <dgm:cxn modelId="{81E703C5-42B3-4D2E-BE07-8F34809C2760}" type="presParOf" srcId="{9D6A1A5F-6C2E-4AB0-BF7B-A34FDB0AF87F}" destId="{558ECF43-0365-49C8-B8A2-C410C6C8814D}" srcOrd="0" destOrd="0" presId="urn:microsoft.com/office/officeart/2008/layout/VerticalCircleList"/>
    <dgm:cxn modelId="{723A6ACA-C660-4A6C-971B-DCE3CD92995A}" type="presParOf" srcId="{9D6A1A5F-6C2E-4AB0-BF7B-A34FDB0AF87F}" destId="{FAA8FDBE-ECAA-4E19-BD20-CABD62B92D71}" srcOrd="1" destOrd="0" presId="urn:microsoft.com/office/officeart/2008/layout/VerticalCircleList"/>
    <dgm:cxn modelId="{E999B76C-2E9C-42CF-8705-D257B5347937}" type="presParOf" srcId="{9D6A1A5F-6C2E-4AB0-BF7B-A34FDB0AF87F}" destId="{077BCDAC-1D4E-4B47-A256-7AB3AA9628EF}" srcOrd="2" destOrd="0" presId="urn:microsoft.com/office/officeart/2008/layout/VerticalCircleList"/>
    <dgm:cxn modelId="{E1103F81-CF0C-49EC-8236-C1A68794E01E}" type="presParOf" srcId="{9D6A1A5F-6C2E-4AB0-BF7B-A34FDB0AF87F}" destId="{C39D44EC-3C2A-4B62-9338-B0DFD11EB97D}" srcOrd="3" destOrd="0" presId="urn:microsoft.com/office/officeart/2008/layout/VerticalCircleList"/>
    <dgm:cxn modelId="{82FC56F9-7113-497C-AA0E-1B2468A239B8}" type="presParOf" srcId="{9D6A1A5F-6C2E-4AB0-BF7B-A34FDB0AF87F}" destId="{BF243646-8643-447D-93AC-C4DD577DD968}" srcOrd="4" destOrd="0" presId="urn:microsoft.com/office/officeart/2008/layout/VerticalCircleList"/>
    <dgm:cxn modelId="{7C4DA90B-1FE7-4B71-B50F-5A79757D3DA3}" type="presParOf" srcId="{9D6A1A5F-6C2E-4AB0-BF7B-A34FDB0AF87F}" destId="{7BBF1F04-C78F-4AE2-B2AB-D730B4A8D042}" srcOrd="5" destOrd="0" presId="urn:microsoft.com/office/officeart/2008/layout/VerticalCircleList"/>
    <dgm:cxn modelId="{FA36176F-EA33-4EBA-8819-B3211FA8BE47}" type="presParOf" srcId="{9D6A1A5F-6C2E-4AB0-BF7B-A34FDB0AF87F}" destId="{694980FC-33FA-4A1D-B463-D8BCF5A71C2F}" srcOrd="6" destOrd="0" presId="urn:microsoft.com/office/officeart/2008/layout/VerticalCircleList"/>
    <dgm:cxn modelId="{9F588D49-E5CB-423E-88E8-0CEF702B1CCC}" type="presParOf" srcId="{9D6A1A5F-6C2E-4AB0-BF7B-A34FDB0AF87F}" destId="{E7CA76F4-FCF7-40FF-BD2A-71C0D0F373A1}" srcOrd="7" destOrd="0" presId="urn:microsoft.com/office/officeart/2008/layout/VerticalCircleList"/>
    <dgm:cxn modelId="{20A8CB85-11E3-4418-B701-B477A6862F31}" type="presParOf" srcId="{9D6A1A5F-6C2E-4AB0-BF7B-A34FDB0AF87F}" destId="{1E79D8BD-55F8-4CDF-9486-A367C9076047}" srcOrd="8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987E6-5532-4F5C-8148-C3775CB93592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A37B6F-833D-43A9-BDFB-BAECAABAF4B2}">
      <dgm:prSet phldrT="[Texto]"/>
      <dgm:spPr/>
      <dgm:t>
        <a:bodyPr/>
        <a:lstStyle/>
        <a:p>
          <a:r>
            <a:rPr lang="es-EC" dirty="0" smtClean="0"/>
            <a:t>Pequeña Empresa</a:t>
          </a:r>
          <a:endParaRPr lang="es-EC" dirty="0"/>
        </a:p>
      </dgm:t>
    </dgm:pt>
    <dgm:pt modelId="{7C8BBE8F-D7BD-4AF0-9BD0-5A388D6866AE}" type="parTrans" cxnId="{C0BC6F7B-0C7F-46D8-8C79-1CD49A688A64}">
      <dgm:prSet/>
      <dgm:spPr/>
      <dgm:t>
        <a:bodyPr/>
        <a:lstStyle/>
        <a:p>
          <a:endParaRPr lang="es-EC"/>
        </a:p>
      </dgm:t>
    </dgm:pt>
    <dgm:pt modelId="{BC192C48-BE06-45FE-91C6-76E0111BB2A3}" type="sibTrans" cxnId="{C0BC6F7B-0C7F-46D8-8C79-1CD49A688A64}">
      <dgm:prSet/>
      <dgm:spPr/>
      <dgm:t>
        <a:bodyPr/>
        <a:lstStyle/>
        <a:p>
          <a:endParaRPr lang="es-EC"/>
        </a:p>
      </dgm:t>
    </dgm:pt>
    <dgm:pt modelId="{5795FBC0-02A9-4F65-9C10-DDD8DFFAB24A}">
      <dgm:prSet phldrT="[Texto]"/>
      <dgm:spPr/>
      <dgm:t>
        <a:bodyPr/>
        <a:lstStyle/>
        <a:p>
          <a:r>
            <a:rPr lang="es-EC" dirty="0" smtClean="0"/>
            <a:t>10 a 49 Trabajadores</a:t>
          </a:r>
          <a:endParaRPr lang="es-EC" dirty="0"/>
        </a:p>
      </dgm:t>
    </dgm:pt>
    <dgm:pt modelId="{943AC9CE-4A8F-4755-AA0E-EEF5D0F440F9}" type="parTrans" cxnId="{A8AAEE16-8CB9-40D6-B00A-C757E47E760D}">
      <dgm:prSet/>
      <dgm:spPr/>
      <dgm:t>
        <a:bodyPr/>
        <a:lstStyle/>
        <a:p>
          <a:endParaRPr lang="es-EC"/>
        </a:p>
      </dgm:t>
    </dgm:pt>
    <dgm:pt modelId="{E9EC382B-9E7E-45E1-B939-1A4FFA5FEFAE}" type="sibTrans" cxnId="{A8AAEE16-8CB9-40D6-B00A-C757E47E760D}">
      <dgm:prSet/>
      <dgm:spPr/>
      <dgm:t>
        <a:bodyPr/>
        <a:lstStyle/>
        <a:p>
          <a:endParaRPr lang="es-EC"/>
        </a:p>
      </dgm:t>
    </dgm:pt>
    <dgm:pt modelId="{181203F7-FBBC-44C5-8A4F-946BF66CA248}">
      <dgm:prSet phldrT="[Texto]"/>
      <dgm:spPr/>
      <dgm:t>
        <a:bodyPr/>
        <a:lstStyle/>
        <a:p>
          <a:r>
            <a:rPr lang="es-ES" dirty="0" smtClean="0"/>
            <a:t>Ingresos entre $100.001,00 y $1’000.000,00</a:t>
          </a:r>
          <a:endParaRPr lang="es-EC" dirty="0"/>
        </a:p>
      </dgm:t>
    </dgm:pt>
    <dgm:pt modelId="{D025F776-74F8-4409-BEBD-D515F56CFB9E}" type="parTrans" cxnId="{2B5DDE11-ED42-443D-92C2-72AB67C435D5}">
      <dgm:prSet/>
      <dgm:spPr/>
      <dgm:t>
        <a:bodyPr/>
        <a:lstStyle/>
        <a:p>
          <a:endParaRPr lang="es-EC"/>
        </a:p>
      </dgm:t>
    </dgm:pt>
    <dgm:pt modelId="{D077B43F-4B2E-4E99-B06C-46FFE3DC860A}" type="sibTrans" cxnId="{2B5DDE11-ED42-443D-92C2-72AB67C435D5}">
      <dgm:prSet/>
      <dgm:spPr/>
      <dgm:t>
        <a:bodyPr/>
        <a:lstStyle/>
        <a:p>
          <a:endParaRPr lang="es-EC"/>
        </a:p>
      </dgm:t>
    </dgm:pt>
    <dgm:pt modelId="{C99A4FE6-9DB2-464F-A9E6-0CE6D5BACBBD}">
      <dgm:prSet phldrT="[Texto]"/>
      <dgm:spPr/>
      <dgm:t>
        <a:bodyPr/>
        <a:lstStyle/>
        <a:p>
          <a:r>
            <a:rPr lang="es-ES" dirty="0" smtClean="0"/>
            <a:t>Mediana Empresa </a:t>
          </a:r>
          <a:endParaRPr lang="es-EC" dirty="0"/>
        </a:p>
      </dgm:t>
    </dgm:pt>
    <dgm:pt modelId="{B92DBDE6-5069-4F72-8A8A-E5150F3B89DF}" type="parTrans" cxnId="{81E1F623-463A-422A-AC97-3C6ECB87547E}">
      <dgm:prSet/>
      <dgm:spPr/>
      <dgm:t>
        <a:bodyPr/>
        <a:lstStyle/>
        <a:p>
          <a:endParaRPr lang="es-EC"/>
        </a:p>
      </dgm:t>
    </dgm:pt>
    <dgm:pt modelId="{2E778E85-49F5-4E6D-B94A-0816ACF385DC}" type="sibTrans" cxnId="{81E1F623-463A-422A-AC97-3C6ECB87547E}">
      <dgm:prSet/>
      <dgm:spPr/>
      <dgm:t>
        <a:bodyPr/>
        <a:lstStyle/>
        <a:p>
          <a:endParaRPr lang="es-EC"/>
        </a:p>
      </dgm:t>
    </dgm:pt>
    <dgm:pt modelId="{5D5987DF-78F8-4987-9356-D66A69863925}">
      <dgm:prSet phldrT="[Texto]"/>
      <dgm:spPr/>
      <dgm:t>
        <a:bodyPr/>
        <a:lstStyle/>
        <a:p>
          <a:r>
            <a:rPr lang="es-ES" dirty="0" smtClean="0"/>
            <a:t>50 a 199 Trabajadores </a:t>
          </a:r>
          <a:endParaRPr lang="es-EC" dirty="0"/>
        </a:p>
      </dgm:t>
    </dgm:pt>
    <dgm:pt modelId="{493D20FF-CD45-4329-BE7B-904B455EB7F3}" type="parTrans" cxnId="{E0019C2C-2D7A-45E0-876E-217BA045C8DB}">
      <dgm:prSet/>
      <dgm:spPr/>
      <dgm:t>
        <a:bodyPr/>
        <a:lstStyle/>
        <a:p>
          <a:endParaRPr lang="es-EC"/>
        </a:p>
      </dgm:t>
    </dgm:pt>
    <dgm:pt modelId="{B6744B96-3F5E-475C-8840-93DC1AA71686}" type="sibTrans" cxnId="{E0019C2C-2D7A-45E0-876E-217BA045C8DB}">
      <dgm:prSet/>
      <dgm:spPr/>
      <dgm:t>
        <a:bodyPr/>
        <a:lstStyle/>
        <a:p>
          <a:endParaRPr lang="es-EC"/>
        </a:p>
      </dgm:t>
    </dgm:pt>
    <dgm:pt modelId="{6B10C15F-178C-4E61-94F9-4C96DE3E2AB6}">
      <dgm:prSet phldrT="[Texto]"/>
      <dgm:spPr/>
      <dgm:t>
        <a:bodyPr/>
        <a:lstStyle/>
        <a:p>
          <a:r>
            <a:rPr lang="es-ES" dirty="0" smtClean="0"/>
            <a:t>Ingresos entre $1’000.001,00 y $5’000.000,00</a:t>
          </a:r>
          <a:endParaRPr lang="es-EC" dirty="0"/>
        </a:p>
      </dgm:t>
    </dgm:pt>
    <dgm:pt modelId="{E97D7F63-3903-4D10-91D7-E3E8C694D87B}" type="parTrans" cxnId="{C82C32A6-CB8E-4981-84FD-0329C3640883}">
      <dgm:prSet/>
      <dgm:spPr/>
      <dgm:t>
        <a:bodyPr/>
        <a:lstStyle/>
        <a:p>
          <a:endParaRPr lang="es-EC"/>
        </a:p>
      </dgm:t>
    </dgm:pt>
    <dgm:pt modelId="{CD0544EC-84C3-4FBE-BD27-0E5B024F4FDE}" type="sibTrans" cxnId="{C82C32A6-CB8E-4981-84FD-0329C3640883}">
      <dgm:prSet/>
      <dgm:spPr/>
      <dgm:t>
        <a:bodyPr/>
        <a:lstStyle/>
        <a:p>
          <a:endParaRPr lang="es-EC"/>
        </a:p>
      </dgm:t>
    </dgm:pt>
    <dgm:pt modelId="{AC2253FA-BB2C-4CC0-BB5D-31466F45DABC}" type="pres">
      <dgm:prSet presAssocID="{FEE987E6-5532-4F5C-8148-C3775CB9359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CBE89B8-CD84-49B2-8645-94D09F607E7C}" type="pres">
      <dgm:prSet presAssocID="{94A37B6F-833D-43A9-BDFB-BAECAABAF4B2}" presName="linNode" presStyleCnt="0"/>
      <dgm:spPr/>
      <dgm:t>
        <a:bodyPr/>
        <a:lstStyle/>
        <a:p>
          <a:endParaRPr lang="es-EC"/>
        </a:p>
      </dgm:t>
    </dgm:pt>
    <dgm:pt modelId="{061B1B89-BEE4-42FB-8285-860B63035AA4}" type="pres">
      <dgm:prSet presAssocID="{94A37B6F-833D-43A9-BDFB-BAECAABAF4B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A50870-979A-4609-9E5A-E9A2FE542758}" type="pres">
      <dgm:prSet presAssocID="{94A37B6F-833D-43A9-BDFB-BAECAABAF4B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0BCFB7-9D9F-4432-B1C8-645EBCF96A4B}" type="pres">
      <dgm:prSet presAssocID="{BC192C48-BE06-45FE-91C6-76E0111BB2A3}" presName="spacing" presStyleCnt="0"/>
      <dgm:spPr/>
      <dgm:t>
        <a:bodyPr/>
        <a:lstStyle/>
        <a:p>
          <a:endParaRPr lang="es-EC"/>
        </a:p>
      </dgm:t>
    </dgm:pt>
    <dgm:pt modelId="{81E1A02C-4635-4CBE-9AAD-045CFF913C4B}" type="pres">
      <dgm:prSet presAssocID="{C99A4FE6-9DB2-464F-A9E6-0CE6D5BACBBD}" presName="linNode" presStyleCnt="0"/>
      <dgm:spPr/>
      <dgm:t>
        <a:bodyPr/>
        <a:lstStyle/>
        <a:p>
          <a:endParaRPr lang="es-EC"/>
        </a:p>
      </dgm:t>
    </dgm:pt>
    <dgm:pt modelId="{22ECD0FF-5B13-4CC6-A381-083F6B6B0FC9}" type="pres">
      <dgm:prSet presAssocID="{C99A4FE6-9DB2-464F-A9E6-0CE6D5BACBB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C6C73E-C9F2-4090-99B5-779C14F3B582}" type="pres">
      <dgm:prSet presAssocID="{C99A4FE6-9DB2-464F-A9E6-0CE6D5BACBB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AAEE16-8CB9-40D6-B00A-C757E47E760D}" srcId="{94A37B6F-833D-43A9-BDFB-BAECAABAF4B2}" destId="{5795FBC0-02A9-4F65-9C10-DDD8DFFAB24A}" srcOrd="0" destOrd="0" parTransId="{943AC9CE-4A8F-4755-AA0E-EEF5D0F440F9}" sibTransId="{E9EC382B-9E7E-45E1-B939-1A4FFA5FEFAE}"/>
    <dgm:cxn modelId="{2D05A9F9-4AEB-4041-960B-0517DD42B9EB}" type="presOf" srcId="{FEE987E6-5532-4F5C-8148-C3775CB93592}" destId="{AC2253FA-BB2C-4CC0-BB5D-31466F45DABC}" srcOrd="0" destOrd="0" presId="urn:microsoft.com/office/officeart/2005/8/layout/vList6"/>
    <dgm:cxn modelId="{E0019C2C-2D7A-45E0-876E-217BA045C8DB}" srcId="{C99A4FE6-9DB2-464F-A9E6-0CE6D5BACBBD}" destId="{5D5987DF-78F8-4987-9356-D66A69863925}" srcOrd="0" destOrd="0" parTransId="{493D20FF-CD45-4329-BE7B-904B455EB7F3}" sibTransId="{B6744B96-3F5E-475C-8840-93DC1AA71686}"/>
    <dgm:cxn modelId="{BC2E8E18-E0A6-4998-92F3-56E494D1CAE7}" type="presOf" srcId="{5795FBC0-02A9-4F65-9C10-DDD8DFFAB24A}" destId="{0BA50870-979A-4609-9E5A-E9A2FE542758}" srcOrd="0" destOrd="0" presId="urn:microsoft.com/office/officeart/2005/8/layout/vList6"/>
    <dgm:cxn modelId="{21DE350A-F9EA-4686-9035-A4927BBF6698}" type="presOf" srcId="{181203F7-FBBC-44C5-8A4F-946BF66CA248}" destId="{0BA50870-979A-4609-9E5A-E9A2FE542758}" srcOrd="0" destOrd="1" presId="urn:microsoft.com/office/officeart/2005/8/layout/vList6"/>
    <dgm:cxn modelId="{81E1F623-463A-422A-AC97-3C6ECB87547E}" srcId="{FEE987E6-5532-4F5C-8148-C3775CB93592}" destId="{C99A4FE6-9DB2-464F-A9E6-0CE6D5BACBBD}" srcOrd="1" destOrd="0" parTransId="{B92DBDE6-5069-4F72-8A8A-E5150F3B89DF}" sibTransId="{2E778E85-49F5-4E6D-B94A-0816ACF385DC}"/>
    <dgm:cxn modelId="{E3F74F37-1A3A-4E60-B98A-BF3F79B350A7}" type="presOf" srcId="{94A37B6F-833D-43A9-BDFB-BAECAABAF4B2}" destId="{061B1B89-BEE4-42FB-8285-860B63035AA4}" srcOrd="0" destOrd="0" presId="urn:microsoft.com/office/officeart/2005/8/layout/vList6"/>
    <dgm:cxn modelId="{F1AA826B-4D6C-4169-8918-8741E2A92AC4}" type="presOf" srcId="{C99A4FE6-9DB2-464F-A9E6-0CE6D5BACBBD}" destId="{22ECD0FF-5B13-4CC6-A381-083F6B6B0FC9}" srcOrd="0" destOrd="0" presId="urn:microsoft.com/office/officeart/2005/8/layout/vList6"/>
    <dgm:cxn modelId="{C82C32A6-CB8E-4981-84FD-0329C3640883}" srcId="{C99A4FE6-9DB2-464F-A9E6-0CE6D5BACBBD}" destId="{6B10C15F-178C-4E61-94F9-4C96DE3E2AB6}" srcOrd="1" destOrd="0" parTransId="{E97D7F63-3903-4D10-91D7-E3E8C694D87B}" sibTransId="{CD0544EC-84C3-4FBE-BD27-0E5B024F4FDE}"/>
    <dgm:cxn modelId="{C0BC6F7B-0C7F-46D8-8C79-1CD49A688A64}" srcId="{FEE987E6-5532-4F5C-8148-C3775CB93592}" destId="{94A37B6F-833D-43A9-BDFB-BAECAABAF4B2}" srcOrd="0" destOrd="0" parTransId="{7C8BBE8F-D7BD-4AF0-9BD0-5A388D6866AE}" sibTransId="{BC192C48-BE06-45FE-91C6-76E0111BB2A3}"/>
    <dgm:cxn modelId="{A834C489-60A2-4122-B0B4-1C5ABA91C1A9}" type="presOf" srcId="{5D5987DF-78F8-4987-9356-D66A69863925}" destId="{86C6C73E-C9F2-4090-99B5-779C14F3B582}" srcOrd="0" destOrd="0" presId="urn:microsoft.com/office/officeart/2005/8/layout/vList6"/>
    <dgm:cxn modelId="{2B5DDE11-ED42-443D-92C2-72AB67C435D5}" srcId="{94A37B6F-833D-43A9-BDFB-BAECAABAF4B2}" destId="{181203F7-FBBC-44C5-8A4F-946BF66CA248}" srcOrd="1" destOrd="0" parTransId="{D025F776-74F8-4409-BEBD-D515F56CFB9E}" sibTransId="{D077B43F-4B2E-4E99-B06C-46FFE3DC860A}"/>
    <dgm:cxn modelId="{FAA7BE9D-3C3A-486E-ADBB-DA8FB49CE48E}" type="presOf" srcId="{6B10C15F-178C-4E61-94F9-4C96DE3E2AB6}" destId="{86C6C73E-C9F2-4090-99B5-779C14F3B582}" srcOrd="0" destOrd="1" presId="urn:microsoft.com/office/officeart/2005/8/layout/vList6"/>
    <dgm:cxn modelId="{536DCF79-3AC0-4DC0-B9F7-C4D0F4B1B967}" type="presParOf" srcId="{AC2253FA-BB2C-4CC0-BB5D-31466F45DABC}" destId="{CCBE89B8-CD84-49B2-8645-94D09F607E7C}" srcOrd="0" destOrd="0" presId="urn:microsoft.com/office/officeart/2005/8/layout/vList6"/>
    <dgm:cxn modelId="{D77B9127-8804-43D7-9E5F-0B65A89A9C66}" type="presParOf" srcId="{CCBE89B8-CD84-49B2-8645-94D09F607E7C}" destId="{061B1B89-BEE4-42FB-8285-860B63035AA4}" srcOrd="0" destOrd="0" presId="urn:microsoft.com/office/officeart/2005/8/layout/vList6"/>
    <dgm:cxn modelId="{8F1FF843-0032-417B-946D-EBB9ED8F3A23}" type="presParOf" srcId="{CCBE89B8-CD84-49B2-8645-94D09F607E7C}" destId="{0BA50870-979A-4609-9E5A-E9A2FE542758}" srcOrd="1" destOrd="0" presId="urn:microsoft.com/office/officeart/2005/8/layout/vList6"/>
    <dgm:cxn modelId="{FB30A5AA-16B4-4AF0-B825-F5D8B04C9E91}" type="presParOf" srcId="{AC2253FA-BB2C-4CC0-BB5D-31466F45DABC}" destId="{C60BCFB7-9D9F-4432-B1C8-645EBCF96A4B}" srcOrd="1" destOrd="0" presId="urn:microsoft.com/office/officeart/2005/8/layout/vList6"/>
    <dgm:cxn modelId="{94C1D01F-DDE4-4205-9ED2-50D63D6C0DF0}" type="presParOf" srcId="{AC2253FA-BB2C-4CC0-BB5D-31466F45DABC}" destId="{81E1A02C-4635-4CBE-9AAD-045CFF913C4B}" srcOrd="2" destOrd="0" presId="urn:microsoft.com/office/officeart/2005/8/layout/vList6"/>
    <dgm:cxn modelId="{69873FDD-CDC8-4D60-B59E-BF6B7FF11F1D}" type="presParOf" srcId="{81E1A02C-4635-4CBE-9AAD-045CFF913C4B}" destId="{22ECD0FF-5B13-4CC6-A381-083F6B6B0FC9}" srcOrd="0" destOrd="0" presId="urn:microsoft.com/office/officeart/2005/8/layout/vList6"/>
    <dgm:cxn modelId="{76588D6F-43ED-483F-9BDA-F61D39E621D5}" type="presParOf" srcId="{81E1A02C-4635-4CBE-9AAD-045CFF913C4B}" destId="{86C6C73E-C9F2-4090-99B5-779C14F3B58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B17D1D8-91E9-4887-A2BD-32E5CDC41F51}" type="doc">
      <dgm:prSet loTypeId="urn:microsoft.com/office/officeart/2008/layout/VerticalCircle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70F9EE5-B04D-4324-A652-7D433FEED351}">
      <dgm:prSet phldrT="[Texto]" custT="1"/>
      <dgm:spPr/>
      <dgm:t>
        <a:bodyPr/>
        <a:lstStyle/>
        <a:p>
          <a:r>
            <a:rPr lang="es-ES" sz="2400" b="1" dirty="0" smtClean="0"/>
            <a:t>Evaluación de Riesgos</a:t>
          </a:r>
          <a:endParaRPr lang="es-ES" sz="2400" b="1" dirty="0"/>
        </a:p>
      </dgm:t>
    </dgm:pt>
    <dgm:pt modelId="{05E258E2-3035-472F-9AE8-F38C071E0059}" type="parTrans" cxnId="{243FCCBD-9368-448E-88F3-990B854AE2A4}">
      <dgm:prSet/>
      <dgm:spPr/>
      <dgm:t>
        <a:bodyPr/>
        <a:lstStyle/>
        <a:p>
          <a:endParaRPr lang="es-ES" sz="2000"/>
        </a:p>
      </dgm:t>
    </dgm:pt>
    <dgm:pt modelId="{BF61B0C2-2191-49D0-B98A-25FA0ED146E9}" type="sibTrans" cxnId="{243FCCBD-9368-448E-88F3-990B854AE2A4}">
      <dgm:prSet/>
      <dgm:spPr/>
      <dgm:t>
        <a:bodyPr/>
        <a:lstStyle/>
        <a:p>
          <a:endParaRPr lang="es-ES" sz="2000"/>
        </a:p>
      </dgm:t>
    </dgm:pt>
    <dgm:pt modelId="{A896D648-45AC-47E9-A356-6482C5434025}">
      <dgm:prSet phldrT="[Texto]" custT="1"/>
      <dgm:spPr/>
      <dgm:t>
        <a:bodyPr/>
        <a:lstStyle/>
        <a:p>
          <a:pPr rtl="0"/>
          <a:r>
            <a:rPr lang="en-US" sz="1800" b="0" i="0" u="none" dirty="0" err="1" smtClean="0"/>
            <a:t>Riesgo</a:t>
          </a:r>
          <a:r>
            <a:rPr lang="en-US" sz="1800" b="0" i="0" u="none" dirty="0" smtClean="0"/>
            <a:t> </a:t>
          </a:r>
          <a:r>
            <a:rPr lang="en-US" sz="1800" b="0" i="0" u="none" dirty="0" err="1" smtClean="0"/>
            <a:t>Aceptado</a:t>
          </a:r>
          <a:endParaRPr lang="es-ES" sz="1800" dirty="0"/>
        </a:p>
      </dgm:t>
    </dgm:pt>
    <dgm:pt modelId="{7A5F12E4-8319-404A-9EE7-8BE650F0AC94}" type="parTrans" cxnId="{797686C6-6808-4742-84B0-14CE4B504FAB}">
      <dgm:prSet/>
      <dgm:spPr/>
      <dgm:t>
        <a:bodyPr/>
        <a:lstStyle/>
        <a:p>
          <a:endParaRPr lang="es-ES" sz="2000"/>
        </a:p>
      </dgm:t>
    </dgm:pt>
    <dgm:pt modelId="{E091F321-A0F6-426C-AADF-E767E95C9570}" type="sibTrans" cxnId="{797686C6-6808-4742-84B0-14CE4B504FAB}">
      <dgm:prSet/>
      <dgm:spPr/>
      <dgm:t>
        <a:bodyPr/>
        <a:lstStyle/>
        <a:p>
          <a:endParaRPr lang="es-ES" sz="2000"/>
        </a:p>
      </dgm:t>
    </dgm:pt>
    <dgm:pt modelId="{E628ECA0-162D-4D99-BCB3-1A28D68FC33E}">
      <dgm:prSet custT="1"/>
      <dgm:spPr/>
      <dgm:t>
        <a:bodyPr/>
        <a:lstStyle/>
        <a:p>
          <a:pPr rtl="0"/>
          <a:r>
            <a:rPr lang="en-US" sz="1800" b="0" i="0" u="none" dirty="0" err="1" smtClean="0"/>
            <a:t>Factores</a:t>
          </a:r>
          <a:r>
            <a:rPr lang="en-US" sz="1800" b="0" i="0" u="none" dirty="0" smtClean="0"/>
            <a:t> de </a:t>
          </a:r>
          <a:r>
            <a:rPr lang="en-US" sz="1800" b="0" i="0" u="none" dirty="0" err="1" smtClean="0"/>
            <a:t>Influencia</a:t>
          </a:r>
          <a:endParaRPr lang="en-US" sz="1800" b="0" i="0" u="none" dirty="0"/>
        </a:p>
      </dgm:t>
    </dgm:pt>
    <dgm:pt modelId="{CD99A7D6-3B29-4183-BE1F-4AE2BCD3FC3E}" type="parTrans" cxnId="{D80CB98B-6F70-436F-B402-8432BF388ED0}">
      <dgm:prSet/>
      <dgm:spPr/>
      <dgm:t>
        <a:bodyPr/>
        <a:lstStyle/>
        <a:p>
          <a:endParaRPr lang="es-ES" sz="2000"/>
        </a:p>
      </dgm:t>
    </dgm:pt>
    <dgm:pt modelId="{93F9C947-F7BA-403C-81EF-108DCD4D9AB4}" type="sibTrans" cxnId="{D80CB98B-6F70-436F-B402-8432BF388ED0}">
      <dgm:prSet/>
      <dgm:spPr/>
      <dgm:t>
        <a:bodyPr/>
        <a:lstStyle/>
        <a:p>
          <a:endParaRPr lang="es-ES" sz="2000"/>
        </a:p>
      </dgm:t>
    </dgm:pt>
    <dgm:pt modelId="{1F00EB93-38BA-4EC3-A0DE-B24759A022C7}">
      <dgm:prSet custT="1"/>
      <dgm:spPr/>
      <dgm:t>
        <a:bodyPr/>
        <a:lstStyle/>
        <a:p>
          <a:pPr rtl="0"/>
          <a:r>
            <a:rPr lang="en-US" sz="1800" b="0" i="0" u="none" dirty="0" err="1" smtClean="0"/>
            <a:t>Probabilidad</a:t>
          </a:r>
          <a:r>
            <a:rPr lang="en-US" sz="1800" b="0" i="0" u="none" dirty="0" smtClean="0"/>
            <a:t> e </a:t>
          </a:r>
          <a:r>
            <a:rPr lang="en-US" sz="1800" b="0" i="0" u="none" dirty="0" err="1" smtClean="0"/>
            <a:t>Impacto</a:t>
          </a:r>
          <a:endParaRPr lang="en-US" sz="1800" b="0" i="0" u="none" dirty="0"/>
        </a:p>
      </dgm:t>
    </dgm:pt>
    <dgm:pt modelId="{E62C920C-37A9-43AC-BA8D-CD4C6078AE15}" type="parTrans" cxnId="{006CA08E-D27D-47C0-8CFA-B01253219E2A}">
      <dgm:prSet/>
      <dgm:spPr/>
      <dgm:t>
        <a:bodyPr/>
        <a:lstStyle/>
        <a:p>
          <a:endParaRPr lang="es-ES" sz="2000"/>
        </a:p>
      </dgm:t>
    </dgm:pt>
    <dgm:pt modelId="{CCF3745B-6492-4740-B20E-588C3120EC82}" type="sibTrans" cxnId="{006CA08E-D27D-47C0-8CFA-B01253219E2A}">
      <dgm:prSet/>
      <dgm:spPr/>
      <dgm:t>
        <a:bodyPr/>
        <a:lstStyle/>
        <a:p>
          <a:endParaRPr lang="es-ES" sz="2000"/>
        </a:p>
      </dgm:t>
    </dgm:pt>
    <dgm:pt modelId="{58702FB2-2431-4957-87BC-EC09C248E658}">
      <dgm:prSet custT="1"/>
      <dgm:spPr/>
      <dgm:t>
        <a:bodyPr/>
        <a:lstStyle/>
        <a:p>
          <a:pPr rtl="0"/>
          <a:r>
            <a:rPr lang="en-US" sz="1800" b="0" i="0" u="none" dirty="0" err="1" smtClean="0"/>
            <a:t>Evaluación</a:t>
          </a:r>
          <a:r>
            <a:rPr lang="en-US" sz="1800" b="0" i="0" u="none" dirty="0" smtClean="0"/>
            <a:t> de </a:t>
          </a:r>
          <a:r>
            <a:rPr lang="en-US" sz="1800" b="0" i="0" u="none" dirty="0" err="1" smtClean="0"/>
            <a:t>respuestas</a:t>
          </a:r>
          <a:endParaRPr lang="en-US" sz="1800" b="0" i="0" u="none" dirty="0"/>
        </a:p>
      </dgm:t>
    </dgm:pt>
    <dgm:pt modelId="{046DBB16-C354-4FFF-A639-FEC36246FACC}" type="parTrans" cxnId="{34CC07B0-28FD-49E6-A892-E5124B352F15}">
      <dgm:prSet/>
      <dgm:spPr/>
      <dgm:t>
        <a:bodyPr/>
        <a:lstStyle/>
        <a:p>
          <a:endParaRPr lang="es-ES" sz="2000"/>
        </a:p>
      </dgm:t>
    </dgm:pt>
    <dgm:pt modelId="{B30039B8-8250-4350-B22F-65976F289A42}" type="sibTrans" cxnId="{34CC07B0-28FD-49E6-A892-E5124B352F15}">
      <dgm:prSet/>
      <dgm:spPr/>
      <dgm:t>
        <a:bodyPr/>
        <a:lstStyle/>
        <a:p>
          <a:endParaRPr lang="es-ES" sz="2000"/>
        </a:p>
      </dgm:t>
    </dgm:pt>
    <dgm:pt modelId="{C16141A2-7E96-4A05-877A-4217F9A36146}">
      <dgm:prSet custT="1"/>
      <dgm:spPr/>
      <dgm:t>
        <a:bodyPr/>
        <a:lstStyle/>
        <a:p>
          <a:pPr rtl="0"/>
          <a:r>
            <a:rPr lang="en-US" sz="1800" b="0" i="0" u="none" dirty="0" err="1" smtClean="0"/>
            <a:t>Selección</a:t>
          </a:r>
          <a:r>
            <a:rPr lang="en-US" sz="1800" b="0" i="0" u="none" dirty="0" smtClean="0"/>
            <a:t> de </a:t>
          </a:r>
          <a:r>
            <a:rPr lang="en-US" sz="1800" b="0" i="0" u="none" dirty="0" err="1" smtClean="0"/>
            <a:t>respuestas</a:t>
          </a:r>
          <a:endParaRPr lang="en-US" sz="1800" b="0" i="0" u="none" dirty="0"/>
        </a:p>
      </dgm:t>
    </dgm:pt>
    <dgm:pt modelId="{3DC08C7F-D179-4903-B075-86C9C4F41A7B}" type="parTrans" cxnId="{EBD51B99-8962-49A1-B5E5-1654D3263456}">
      <dgm:prSet/>
      <dgm:spPr/>
      <dgm:t>
        <a:bodyPr/>
        <a:lstStyle/>
        <a:p>
          <a:endParaRPr lang="es-ES" sz="2000"/>
        </a:p>
      </dgm:t>
    </dgm:pt>
    <dgm:pt modelId="{80277C65-CD43-4D5A-BB34-DB7C25D61B9A}" type="sibTrans" cxnId="{EBD51B99-8962-49A1-B5E5-1654D3263456}">
      <dgm:prSet/>
      <dgm:spPr/>
      <dgm:t>
        <a:bodyPr/>
        <a:lstStyle/>
        <a:p>
          <a:endParaRPr lang="es-ES" sz="2000"/>
        </a:p>
      </dgm:t>
    </dgm:pt>
    <dgm:pt modelId="{3B40E9FB-691A-4CA6-852A-EB772AC78ADB}">
      <dgm:prSet custT="1"/>
      <dgm:spPr/>
      <dgm:t>
        <a:bodyPr/>
        <a:lstStyle/>
        <a:p>
          <a:pPr rtl="0"/>
          <a:r>
            <a:rPr lang="en-US" sz="1800" b="0" i="0" u="none" dirty="0" err="1" smtClean="0"/>
            <a:t>Perspectiva</a:t>
          </a:r>
          <a:r>
            <a:rPr lang="en-US" sz="1800" b="0" i="0" u="none" dirty="0" smtClean="0"/>
            <a:t> </a:t>
          </a:r>
          <a:r>
            <a:rPr lang="en-US" sz="1800" b="0" i="0" u="none" dirty="0" err="1" smtClean="0"/>
            <a:t>Costos</a:t>
          </a:r>
          <a:r>
            <a:rPr lang="en-US" sz="1800" b="0" i="0" u="none" dirty="0" smtClean="0"/>
            <a:t>/</a:t>
          </a:r>
          <a:r>
            <a:rPr lang="en-US" sz="1800" b="0" i="0" u="none" dirty="0" err="1" smtClean="0"/>
            <a:t>Beneficio</a:t>
          </a:r>
          <a:endParaRPr lang="en-US" sz="1800" b="0" i="0" u="none" dirty="0"/>
        </a:p>
      </dgm:t>
    </dgm:pt>
    <dgm:pt modelId="{FF4EFD35-3BA7-4435-AA52-4869FA870149}" type="parTrans" cxnId="{B20571AC-6DB5-4347-8DF7-941AC5E2AADE}">
      <dgm:prSet/>
      <dgm:spPr/>
      <dgm:t>
        <a:bodyPr/>
        <a:lstStyle/>
        <a:p>
          <a:endParaRPr lang="es-ES" sz="2000"/>
        </a:p>
      </dgm:t>
    </dgm:pt>
    <dgm:pt modelId="{36621CF3-8D6D-4547-B576-09C9744AD3BF}" type="sibTrans" cxnId="{B20571AC-6DB5-4347-8DF7-941AC5E2AADE}">
      <dgm:prSet/>
      <dgm:spPr/>
      <dgm:t>
        <a:bodyPr/>
        <a:lstStyle/>
        <a:p>
          <a:endParaRPr lang="es-ES" sz="2000"/>
        </a:p>
      </dgm:t>
    </dgm:pt>
    <dgm:pt modelId="{37C4ECFE-70F8-4D81-9BC3-9A156CA273F4}">
      <dgm:prSet phldrT="[Texto]" custT="1"/>
      <dgm:spPr/>
      <dgm:t>
        <a:bodyPr/>
        <a:lstStyle/>
        <a:p>
          <a:pPr rtl="0"/>
          <a:r>
            <a:rPr lang="es-ES" sz="1800" dirty="0" smtClean="0"/>
            <a:t>Identificación de Riesgos</a:t>
          </a:r>
          <a:endParaRPr lang="es-ES" sz="1800" dirty="0"/>
        </a:p>
      </dgm:t>
    </dgm:pt>
    <dgm:pt modelId="{C852A59D-0EB3-40C1-BE68-30583A787BEE}" type="parTrans" cxnId="{3AB17D89-49D6-4CC7-B8D8-B77146E49B30}">
      <dgm:prSet/>
      <dgm:spPr/>
      <dgm:t>
        <a:bodyPr/>
        <a:lstStyle/>
        <a:p>
          <a:endParaRPr lang="es-ES"/>
        </a:p>
      </dgm:t>
    </dgm:pt>
    <dgm:pt modelId="{DABA1461-BEAC-4287-B2E1-10FB0C397D6C}" type="sibTrans" cxnId="{3AB17D89-49D6-4CC7-B8D8-B77146E49B30}">
      <dgm:prSet/>
      <dgm:spPr/>
      <dgm:t>
        <a:bodyPr/>
        <a:lstStyle/>
        <a:p>
          <a:endParaRPr lang="es-ES"/>
        </a:p>
      </dgm:t>
    </dgm:pt>
    <dgm:pt modelId="{55658D4B-F8CB-4A4F-9B3E-631636BD3E20}" type="pres">
      <dgm:prSet presAssocID="{5B17D1D8-91E9-4887-A2BD-32E5CDC41F5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61123DC9-F31A-4F31-9E73-5DA44BB2766E}" type="pres">
      <dgm:prSet presAssocID="{270F9EE5-B04D-4324-A652-7D433FEED351}" presName="withChildren" presStyleCnt="0"/>
      <dgm:spPr/>
    </dgm:pt>
    <dgm:pt modelId="{80342063-C60C-4561-B384-1939197753EE}" type="pres">
      <dgm:prSet presAssocID="{270F9EE5-B04D-4324-A652-7D433FEED351}" presName="bigCircle" presStyleLbl="vennNode1" presStyleIdx="0" presStyleCnt="8" custScaleX="114504"/>
      <dgm:spPr>
        <a:solidFill>
          <a:schemeClr val="tx2">
            <a:lumMod val="20000"/>
            <a:lumOff val="80000"/>
            <a:alpha val="50000"/>
          </a:schemeClr>
        </a:solidFill>
      </dgm:spPr>
    </dgm:pt>
    <dgm:pt modelId="{285A64D4-D5B3-48C2-95AD-3CDAEFA276EF}" type="pres">
      <dgm:prSet presAssocID="{270F9EE5-B04D-4324-A652-7D433FEED351}" presName="medCircle" presStyleLbl="vennNode1" presStyleIdx="1" presStyleCnt="8"/>
      <dgm:spPr/>
    </dgm:pt>
    <dgm:pt modelId="{898EACB8-56AA-4A78-9168-B1BF71770C18}" type="pres">
      <dgm:prSet presAssocID="{270F9EE5-B04D-4324-A652-7D433FEED351}" presName="txLvl1" presStyleLbl="revTx" presStyleIdx="0" presStyleCnt="8"/>
      <dgm:spPr/>
      <dgm:t>
        <a:bodyPr/>
        <a:lstStyle/>
        <a:p>
          <a:endParaRPr lang="es-ES"/>
        </a:p>
      </dgm:t>
    </dgm:pt>
    <dgm:pt modelId="{9D6A1A5F-6C2E-4AB0-BF7B-A34FDB0AF87F}" type="pres">
      <dgm:prSet presAssocID="{270F9EE5-B04D-4324-A652-7D433FEED351}" presName="lin" presStyleCnt="0"/>
      <dgm:spPr/>
    </dgm:pt>
    <dgm:pt modelId="{0F2C39C9-0E77-42AD-A1AF-99C02AFEF879}" type="pres">
      <dgm:prSet presAssocID="{37C4ECFE-70F8-4D81-9BC3-9A156CA273F4}" presName="txLvl2" presStyleLbl="revTx" presStyleIdx="1" presStyleCnt="8"/>
      <dgm:spPr/>
      <dgm:t>
        <a:bodyPr/>
        <a:lstStyle/>
        <a:p>
          <a:endParaRPr lang="es-ES"/>
        </a:p>
      </dgm:t>
    </dgm:pt>
    <dgm:pt modelId="{2D63C30E-17DB-4739-887C-00589E4A2853}" type="pres">
      <dgm:prSet presAssocID="{DABA1461-BEAC-4287-B2E1-10FB0C397D6C}" presName="smCircle" presStyleLbl="vennNode1" presStyleIdx="2" presStyleCnt="8"/>
      <dgm:spPr/>
    </dgm:pt>
    <dgm:pt modelId="{3B3D589C-B3DF-468F-A901-3771E151ACFF}" type="pres">
      <dgm:prSet presAssocID="{A896D648-45AC-47E9-A356-6482C5434025}" presName="txLvl2" presStyleLbl="revTx" presStyleIdx="2" presStyleCnt="8" custLinFactY="73967" custLinFactNeighborX="-971" custLinFactNeighborY="100000"/>
      <dgm:spPr/>
      <dgm:t>
        <a:bodyPr/>
        <a:lstStyle/>
        <a:p>
          <a:endParaRPr lang="es-ES"/>
        </a:p>
      </dgm:t>
    </dgm:pt>
    <dgm:pt modelId="{CEB95D3A-824A-456F-AAE9-23BC2221D665}" type="pres">
      <dgm:prSet presAssocID="{E091F321-A0F6-426C-AADF-E767E95C9570}" presName="smCircle" presStyleLbl="vennNode1" presStyleIdx="3" presStyleCnt="8"/>
      <dgm:spPr/>
    </dgm:pt>
    <dgm:pt modelId="{F4737A95-09DF-437D-B9A0-97FDCECD7EAF}" type="pres">
      <dgm:prSet presAssocID="{E628ECA0-162D-4D99-BCB3-1A28D68FC33E}" presName="txLvl2" presStyleLbl="revTx" presStyleIdx="3" presStyleCnt="8" custLinFactY="-100000" custLinFactNeighborX="-1359" custLinFactNeighborY="-164263"/>
      <dgm:spPr/>
      <dgm:t>
        <a:bodyPr/>
        <a:lstStyle/>
        <a:p>
          <a:endParaRPr lang="es-ES"/>
        </a:p>
      </dgm:t>
    </dgm:pt>
    <dgm:pt modelId="{18950742-FBD0-4BA3-A7AD-24B1656AEDA8}" type="pres">
      <dgm:prSet presAssocID="{93F9C947-F7BA-403C-81EF-108DCD4D9AB4}" presName="smCircle" presStyleLbl="vennNode1" presStyleIdx="4" presStyleCnt="8"/>
      <dgm:spPr/>
    </dgm:pt>
    <dgm:pt modelId="{C8C123CE-B9FF-4B5B-BD9F-59ECE6266F66}" type="pres">
      <dgm:prSet presAssocID="{1F00EB93-38BA-4EC3-A0DE-B24759A022C7}" presName="txLvl2" presStyleLbl="revTx" presStyleIdx="4" presStyleCnt="8"/>
      <dgm:spPr/>
      <dgm:t>
        <a:bodyPr/>
        <a:lstStyle/>
        <a:p>
          <a:endParaRPr lang="es-ES"/>
        </a:p>
      </dgm:t>
    </dgm:pt>
    <dgm:pt modelId="{B477BCD4-F41D-4B93-B1A5-902594F14858}" type="pres">
      <dgm:prSet presAssocID="{CCF3745B-6492-4740-B20E-588C3120EC82}" presName="smCircle" presStyleLbl="vennNode1" presStyleIdx="5" presStyleCnt="8"/>
      <dgm:spPr/>
    </dgm:pt>
    <dgm:pt modelId="{6FBEDA90-3E39-4B2B-A954-D7D03A3DA173}" type="pres">
      <dgm:prSet presAssocID="{58702FB2-2431-4957-87BC-EC09C248E658}" presName="txLvl2" presStyleLbl="revTx" presStyleIdx="5" presStyleCnt="8"/>
      <dgm:spPr/>
      <dgm:t>
        <a:bodyPr/>
        <a:lstStyle/>
        <a:p>
          <a:endParaRPr lang="es-ES"/>
        </a:p>
      </dgm:t>
    </dgm:pt>
    <dgm:pt modelId="{68EE35EC-760E-49D9-A848-D572722418FE}" type="pres">
      <dgm:prSet presAssocID="{B30039B8-8250-4350-B22F-65976F289A42}" presName="smCircle" presStyleLbl="vennNode1" presStyleIdx="6" presStyleCnt="8"/>
      <dgm:spPr/>
    </dgm:pt>
    <dgm:pt modelId="{756951E9-4D34-46CE-90E4-6A499EA5EB60}" type="pres">
      <dgm:prSet presAssocID="{C16141A2-7E96-4A05-877A-4217F9A36146}" presName="txLvl2" presStyleLbl="revTx" presStyleIdx="6" presStyleCnt="8"/>
      <dgm:spPr/>
      <dgm:t>
        <a:bodyPr/>
        <a:lstStyle/>
        <a:p>
          <a:endParaRPr lang="es-ES"/>
        </a:p>
      </dgm:t>
    </dgm:pt>
    <dgm:pt modelId="{D0F8693F-E810-418D-A3C5-A44BA6812C4E}" type="pres">
      <dgm:prSet presAssocID="{80277C65-CD43-4D5A-BB34-DB7C25D61B9A}" presName="smCircle" presStyleLbl="vennNode1" presStyleIdx="7" presStyleCnt="8"/>
      <dgm:spPr/>
    </dgm:pt>
    <dgm:pt modelId="{E9665BD2-1CDD-4670-A63E-E5D01CCB6824}" type="pres">
      <dgm:prSet presAssocID="{3B40E9FB-691A-4CA6-852A-EB772AC78ADB}" presName="txLvl2" presStyleLbl="revTx" presStyleIdx="7" presStyleCnt="8"/>
      <dgm:spPr/>
      <dgm:t>
        <a:bodyPr/>
        <a:lstStyle/>
        <a:p>
          <a:endParaRPr lang="es-ES"/>
        </a:p>
      </dgm:t>
    </dgm:pt>
  </dgm:ptLst>
  <dgm:cxnLst>
    <dgm:cxn modelId="{3AB17D89-49D6-4CC7-B8D8-B77146E49B30}" srcId="{270F9EE5-B04D-4324-A652-7D433FEED351}" destId="{37C4ECFE-70F8-4D81-9BC3-9A156CA273F4}" srcOrd="0" destOrd="0" parTransId="{C852A59D-0EB3-40C1-BE68-30583A787BEE}" sibTransId="{DABA1461-BEAC-4287-B2E1-10FB0C397D6C}"/>
    <dgm:cxn modelId="{243FCCBD-9368-448E-88F3-990B854AE2A4}" srcId="{5B17D1D8-91E9-4887-A2BD-32E5CDC41F51}" destId="{270F9EE5-B04D-4324-A652-7D433FEED351}" srcOrd="0" destOrd="0" parTransId="{05E258E2-3035-472F-9AE8-F38C071E0059}" sibTransId="{BF61B0C2-2191-49D0-B98A-25FA0ED146E9}"/>
    <dgm:cxn modelId="{34CC07B0-28FD-49E6-A892-E5124B352F15}" srcId="{270F9EE5-B04D-4324-A652-7D433FEED351}" destId="{58702FB2-2431-4957-87BC-EC09C248E658}" srcOrd="4" destOrd="0" parTransId="{046DBB16-C354-4FFF-A639-FEC36246FACC}" sibTransId="{B30039B8-8250-4350-B22F-65976F289A42}"/>
    <dgm:cxn modelId="{B20571AC-6DB5-4347-8DF7-941AC5E2AADE}" srcId="{270F9EE5-B04D-4324-A652-7D433FEED351}" destId="{3B40E9FB-691A-4CA6-852A-EB772AC78ADB}" srcOrd="6" destOrd="0" parTransId="{FF4EFD35-3BA7-4435-AA52-4869FA870149}" sibTransId="{36621CF3-8D6D-4547-B576-09C9744AD3BF}"/>
    <dgm:cxn modelId="{1DF90544-81D4-4DF1-84FA-0EB2DD425C3E}" type="presOf" srcId="{C16141A2-7E96-4A05-877A-4217F9A36146}" destId="{756951E9-4D34-46CE-90E4-6A499EA5EB60}" srcOrd="0" destOrd="0" presId="urn:microsoft.com/office/officeart/2008/layout/VerticalCircleList"/>
    <dgm:cxn modelId="{A1BAA61E-13BF-48EB-92BF-9607845E7FF9}" type="presOf" srcId="{E628ECA0-162D-4D99-BCB3-1A28D68FC33E}" destId="{F4737A95-09DF-437D-B9A0-97FDCECD7EAF}" srcOrd="0" destOrd="0" presId="urn:microsoft.com/office/officeart/2008/layout/VerticalCircleList"/>
    <dgm:cxn modelId="{7407099F-25D6-428F-B3BD-B8B80A2A5A42}" type="presOf" srcId="{37C4ECFE-70F8-4D81-9BC3-9A156CA273F4}" destId="{0F2C39C9-0E77-42AD-A1AF-99C02AFEF879}" srcOrd="0" destOrd="0" presId="urn:microsoft.com/office/officeart/2008/layout/VerticalCircleList"/>
    <dgm:cxn modelId="{EBD51B99-8962-49A1-B5E5-1654D3263456}" srcId="{270F9EE5-B04D-4324-A652-7D433FEED351}" destId="{C16141A2-7E96-4A05-877A-4217F9A36146}" srcOrd="5" destOrd="0" parTransId="{3DC08C7F-D179-4903-B075-86C9C4F41A7B}" sibTransId="{80277C65-CD43-4D5A-BB34-DB7C25D61B9A}"/>
    <dgm:cxn modelId="{AD714666-C9F6-471A-A6CF-A2079055FA81}" type="presOf" srcId="{1F00EB93-38BA-4EC3-A0DE-B24759A022C7}" destId="{C8C123CE-B9FF-4B5B-BD9F-59ECE6266F66}" srcOrd="0" destOrd="0" presId="urn:microsoft.com/office/officeart/2008/layout/VerticalCircleList"/>
    <dgm:cxn modelId="{12336DDE-E48A-4B0B-BD04-E0D955299F4E}" type="presOf" srcId="{5B17D1D8-91E9-4887-A2BD-32E5CDC41F51}" destId="{55658D4B-F8CB-4A4F-9B3E-631636BD3E20}" srcOrd="0" destOrd="0" presId="urn:microsoft.com/office/officeart/2008/layout/VerticalCircleList"/>
    <dgm:cxn modelId="{D80CB98B-6F70-436F-B402-8432BF388ED0}" srcId="{270F9EE5-B04D-4324-A652-7D433FEED351}" destId="{E628ECA0-162D-4D99-BCB3-1A28D68FC33E}" srcOrd="2" destOrd="0" parTransId="{CD99A7D6-3B29-4183-BE1F-4AE2BCD3FC3E}" sibTransId="{93F9C947-F7BA-403C-81EF-108DCD4D9AB4}"/>
    <dgm:cxn modelId="{54A6174F-8442-4DA0-8542-679935B833CC}" type="presOf" srcId="{A896D648-45AC-47E9-A356-6482C5434025}" destId="{3B3D589C-B3DF-468F-A901-3771E151ACFF}" srcOrd="0" destOrd="0" presId="urn:microsoft.com/office/officeart/2008/layout/VerticalCircleList"/>
    <dgm:cxn modelId="{475374ED-1D5A-4CCB-8FCE-5A54B454B77A}" type="presOf" srcId="{270F9EE5-B04D-4324-A652-7D433FEED351}" destId="{898EACB8-56AA-4A78-9168-B1BF71770C18}" srcOrd="0" destOrd="0" presId="urn:microsoft.com/office/officeart/2008/layout/VerticalCircleList"/>
    <dgm:cxn modelId="{C057BBDA-9FE1-45DC-98FB-4DF033C9EECA}" type="presOf" srcId="{3B40E9FB-691A-4CA6-852A-EB772AC78ADB}" destId="{E9665BD2-1CDD-4670-A63E-E5D01CCB6824}" srcOrd="0" destOrd="0" presId="urn:microsoft.com/office/officeart/2008/layout/VerticalCircleList"/>
    <dgm:cxn modelId="{5234BEDA-51CA-44F4-B6D2-DD95D3564776}" type="presOf" srcId="{58702FB2-2431-4957-87BC-EC09C248E658}" destId="{6FBEDA90-3E39-4B2B-A954-D7D03A3DA173}" srcOrd="0" destOrd="0" presId="urn:microsoft.com/office/officeart/2008/layout/VerticalCircleList"/>
    <dgm:cxn modelId="{797686C6-6808-4742-84B0-14CE4B504FAB}" srcId="{270F9EE5-B04D-4324-A652-7D433FEED351}" destId="{A896D648-45AC-47E9-A356-6482C5434025}" srcOrd="1" destOrd="0" parTransId="{7A5F12E4-8319-404A-9EE7-8BE650F0AC94}" sibTransId="{E091F321-A0F6-426C-AADF-E767E95C9570}"/>
    <dgm:cxn modelId="{006CA08E-D27D-47C0-8CFA-B01253219E2A}" srcId="{270F9EE5-B04D-4324-A652-7D433FEED351}" destId="{1F00EB93-38BA-4EC3-A0DE-B24759A022C7}" srcOrd="3" destOrd="0" parTransId="{E62C920C-37A9-43AC-BA8D-CD4C6078AE15}" sibTransId="{CCF3745B-6492-4740-B20E-588C3120EC82}"/>
    <dgm:cxn modelId="{C7E9AA4B-DA35-4D11-8E02-933486E45E52}" type="presParOf" srcId="{55658D4B-F8CB-4A4F-9B3E-631636BD3E20}" destId="{61123DC9-F31A-4F31-9E73-5DA44BB2766E}" srcOrd="0" destOrd="0" presId="urn:microsoft.com/office/officeart/2008/layout/VerticalCircleList"/>
    <dgm:cxn modelId="{656471B8-1EF3-4EB3-96E9-6ACAF401CAB4}" type="presParOf" srcId="{61123DC9-F31A-4F31-9E73-5DA44BB2766E}" destId="{80342063-C60C-4561-B384-1939197753EE}" srcOrd="0" destOrd="0" presId="urn:microsoft.com/office/officeart/2008/layout/VerticalCircleList"/>
    <dgm:cxn modelId="{38563F08-1B9C-4301-A4A9-93A1A907E13E}" type="presParOf" srcId="{61123DC9-F31A-4F31-9E73-5DA44BB2766E}" destId="{285A64D4-D5B3-48C2-95AD-3CDAEFA276EF}" srcOrd="1" destOrd="0" presId="urn:microsoft.com/office/officeart/2008/layout/VerticalCircleList"/>
    <dgm:cxn modelId="{CB9DF9BC-BB72-46A8-A2BB-8484DC5B1A2F}" type="presParOf" srcId="{61123DC9-F31A-4F31-9E73-5DA44BB2766E}" destId="{898EACB8-56AA-4A78-9168-B1BF71770C18}" srcOrd="2" destOrd="0" presId="urn:microsoft.com/office/officeart/2008/layout/VerticalCircleList"/>
    <dgm:cxn modelId="{0178A0E4-AF5D-4995-9B7B-2BC206D1AB72}" type="presParOf" srcId="{61123DC9-F31A-4F31-9E73-5DA44BB2766E}" destId="{9D6A1A5F-6C2E-4AB0-BF7B-A34FDB0AF87F}" srcOrd="3" destOrd="0" presId="urn:microsoft.com/office/officeart/2008/layout/VerticalCircleList"/>
    <dgm:cxn modelId="{3477C02A-7B6D-4C12-8992-160B40B097C8}" type="presParOf" srcId="{9D6A1A5F-6C2E-4AB0-BF7B-A34FDB0AF87F}" destId="{0F2C39C9-0E77-42AD-A1AF-99C02AFEF879}" srcOrd="0" destOrd="0" presId="urn:microsoft.com/office/officeart/2008/layout/VerticalCircleList"/>
    <dgm:cxn modelId="{CF22C1AF-7B65-47DD-9DE1-7B47974E51FF}" type="presParOf" srcId="{9D6A1A5F-6C2E-4AB0-BF7B-A34FDB0AF87F}" destId="{2D63C30E-17DB-4739-887C-00589E4A2853}" srcOrd="1" destOrd="0" presId="urn:microsoft.com/office/officeart/2008/layout/VerticalCircleList"/>
    <dgm:cxn modelId="{42FCF153-3888-4B56-803D-A339B8B6B952}" type="presParOf" srcId="{9D6A1A5F-6C2E-4AB0-BF7B-A34FDB0AF87F}" destId="{3B3D589C-B3DF-468F-A901-3771E151ACFF}" srcOrd="2" destOrd="0" presId="urn:microsoft.com/office/officeart/2008/layout/VerticalCircleList"/>
    <dgm:cxn modelId="{85EC1545-9BD5-49DB-89E1-DDFED6174F21}" type="presParOf" srcId="{9D6A1A5F-6C2E-4AB0-BF7B-A34FDB0AF87F}" destId="{CEB95D3A-824A-456F-AAE9-23BC2221D665}" srcOrd="3" destOrd="0" presId="urn:microsoft.com/office/officeart/2008/layout/VerticalCircleList"/>
    <dgm:cxn modelId="{A0F1E45E-0417-45EB-90D4-489E86F17C72}" type="presParOf" srcId="{9D6A1A5F-6C2E-4AB0-BF7B-A34FDB0AF87F}" destId="{F4737A95-09DF-437D-B9A0-97FDCECD7EAF}" srcOrd="4" destOrd="0" presId="urn:microsoft.com/office/officeart/2008/layout/VerticalCircleList"/>
    <dgm:cxn modelId="{35D05C0B-4127-4312-B146-14C661032E95}" type="presParOf" srcId="{9D6A1A5F-6C2E-4AB0-BF7B-A34FDB0AF87F}" destId="{18950742-FBD0-4BA3-A7AD-24B1656AEDA8}" srcOrd="5" destOrd="0" presId="urn:microsoft.com/office/officeart/2008/layout/VerticalCircleList"/>
    <dgm:cxn modelId="{4C961EF0-616C-4D22-BEE2-AF93CB887B38}" type="presParOf" srcId="{9D6A1A5F-6C2E-4AB0-BF7B-A34FDB0AF87F}" destId="{C8C123CE-B9FF-4B5B-BD9F-59ECE6266F66}" srcOrd="6" destOrd="0" presId="urn:microsoft.com/office/officeart/2008/layout/VerticalCircleList"/>
    <dgm:cxn modelId="{21FF7962-E8A3-434A-BA4F-E04D13BC8895}" type="presParOf" srcId="{9D6A1A5F-6C2E-4AB0-BF7B-A34FDB0AF87F}" destId="{B477BCD4-F41D-4B93-B1A5-902594F14858}" srcOrd="7" destOrd="0" presId="urn:microsoft.com/office/officeart/2008/layout/VerticalCircleList"/>
    <dgm:cxn modelId="{12FCD284-069C-4C4C-9C2C-FB9EE41BEDAC}" type="presParOf" srcId="{9D6A1A5F-6C2E-4AB0-BF7B-A34FDB0AF87F}" destId="{6FBEDA90-3E39-4B2B-A954-D7D03A3DA173}" srcOrd="8" destOrd="0" presId="urn:microsoft.com/office/officeart/2008/layout/VerticalCircleList"/>
    <dgm:cxn modelId="{F61B5644-0708-42A6-8CE3-B1CA4D5F857D}" type="presParOf" srcId="{9D6A1A5F-6C2E-4AB0-BF7B-A34FDB0AF87F}" destId="{68EE35EC-760E-49D9-A848-D572722418FE}" srcOrd="9" destOrd="0" presId="urn:microsoft.com/office/officeart/2008/layout/VerticalCircleList"/>
    <dgm:cxn modelId="{E43168C8-947A-4EFB-A77C-EE133A1EA8C2}" type="presParOf" srcId="{9D6A1A5F-6C2E-4AB0-BF7B-A34FDB0AF87F}" destId="{756951E9-4D34-46CE-90E4-6A499EA5EB60}" srcOrd="10" destOrd="0" presId="urn:microsoft.com/office/officeart/2008/layout/VerticalCircleList"/>
    <dgm:cxn modelId="{EB73A34D-E667-4F81-9C69-29AA6B183EFD}" type="presParOf" srcId="{9D6A1A5F-6C2E-4AB0-BF7B-A34FDB0AF87F}" destId="{D0F8693F-E810-418D-A3C5-A44BA6812C4E}" srcOrd="11" destOrd="0" presId="urn:microsoft.com/office/officeart/2008/layout/VerticalCircleList"/>
    <dgm:cxn modelId="{60EE335B-41CE-4D20-A91D-6422EE2527DD}" type="presParOf" srcId="{9D6A1A5F-6C2E-4AB0-BF7B-A34FDB0AF87F}" destId="{E9665BD2-1CDD-4670-A63E-E5D01CCB6824}" srcOrd="1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B17D1D8-91E9-4887-A2BD-32E5CDC41F51}" type="doc">
      <dgm:prSet loTypeId="urn:microsoft.com/office/officeart/2008/layout/VerticalCircle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70F9EE5-B04D-4324-A652-7D433FEED351}">
      <dgm:prSet phldrT="[Texto]"/>
      <dgm:spPr/>
      <dgm:t>
        <a:bodyPr/>
        <a:lstStyle/>
        <a:p>
          <a:r>
            <a:rPr lang="es-ES" b="1" dirty="0" smtClean="0"/>
            <a:t>ACTIVIDADES DE CONTROL</a:t>
          </a:r>
          <a:endParaRPr lang="es-ES" b="1" dirty="0"/>
        </a:p>
      </dgm:t>
    </dgm:pt>
    <dgm:pt modelId="{05E258E2-3035-472F-9AE8-F38C071E0059}" type="parTrans" cxnId="{243FCCBD-9368-448E-88F3-990B854AE2A4}">
      <dgm:prSet/>
      <dgm:spPr/>
      <dgm:t>
        <a:bodyPr/>
        <a:lstStyle/>
        <a:p>
          <a:endParaRPr lang="es-ES"/>
        </a:p>
      </dgm:t>
    </dgm:pt>
    <dgm:pt modelId="{BF61B0C2-2191-49D0-B98A-25FA0ED146E9}" type="sibTrans" cxnId="{243FCCBD-9368-448E-88F3-990B854AE2A4}">
      <dgm:prSet/>
      <dgm:spPr/>
      <dgm:t>
        <a:bodyPr/>
        <a:lstStyle/>
        <a:p>
          <a:endParaRPr lang="es-ES"/>
        </a:p>
      </dgm:t>
    </dgm:pt>
    <dgm:pt modelId="{D790ACF3-A6D7-4273-94C3-38DD3BEDF8D8}">
      <dgm:prSet phldrT="[Texto]"/>
      <dgm:spPr/>
      <dgm:t>
        <a:bodyPr/>
        <a:lstStyle/>
        <a:p>
          <a:pPr rtl="0"/>
          <a:r>
            <a:rPr lang="es-ES" b="0" i="0" u="none" dirty="0" smtClean="0"/>
            <a:t>Integración de la respuesta al riesgo</a:t>
          </a:r>
          <a:endParaRPr lang="es-ES" dirty="0"/>
        </a:p>
      </dgm:t>
    </dgm:pt>
    <dgm:pt modelId="{C556C550-72E1-47C2-9C83-7F5B3AE32E58}" type="parTrans" cxnId="{7FAABC67-7593-4060-BBCB-86E3C5F73F13}">
      <dgm:prSet/>
      <dgm:spPr/>
      <dgm:t>
        <a:bodyPr/>
        <a:lstStyle/>
        <a:p>
          <a:endParaRPr lang="es-ES"/>
        </a:p>
      </dgm:t>
    </dgm:pt>
    <dgm:pt modelId="{67B6020A-1166-49EF-BA34-73A04F88F858}" type="sibTrans" cxnId="{7FAABC67-7593-4060-BBCB-86E3C5F73F13}">
      <dgm:prSet/>
      <dgm:spPr/>
      <dgm:t>
        <a:bodyPr/>
        <a:lstStyle/>
        <a:p>
          <a:endParaRPr lang="es-ES"/>
        </a:p>
      </dgm:t>
    </dgm:pt>
    <dgm:pt modelId="{3D9932A6-A834-436F-A2B4-B628AA21A291}">
      <dgm:prSet/>
      <dgm:spPr/>
      <dgm:t>
        <a:bodyPr/>
        <a:lstStyle/>
        <a:p>
          <a:pPr rtl="0"/>
          <a:r>
            <a:rPr lang="en-US" b="0" i="0" u="none" dirty="0" err="1" smtClean="0"/>
            <a:t>Tipos</a:t>
          </a:r>
          <a:r>
            <a:rPr lang="en-US" b="0" i="0" u="none" dirty="0" smtClean="0"/>
            <a:t> de </a:t>
          </a:r>
          <a:r>
            <a:rPr lang="en-US" b="0" i="0" u="none" dirty="0" err="1" smtClean="0"/>
            <a:t>Actividades</a:t>
          </a:r>
          <a:r>
            <a:rPr lang="en-US" b="0" i="0" u="none" dirty="0" smtClean="0"/>
            <a:t> de control</a:t>
          </a:r>
          <a:endParaRPr lang="en-US" b="0" i="0" u="none" dirty="0"/>
        </a:p>
      </dgm:t>
    </dgm:pt>
    <dgm:pt modelId="{9B39EB76-25EE-4870-A1F3-E9B6952E4115}" type="parTrans" cxnId="{F3A48115-0A2F-4D27-B3D7-F700C1F62352}">
      <dgm:prSet/>
      <dgm:spPr/>
      <dgm:t>
        <a:bodyPr/>
        <a:lstStyle/>
        <a:p>
          <a:endParaRPr lang="es-ES"/>
        </a:p>
      </dgm:t>
    </dgm:pt>
    <dgm:pt modelId="{F7136956-C977-4A33-B021-01EED33A8249}" type="sibTrans" cxnId="{F3A48115-0A2F-4D27-B3D7-F700C1F62352}">
      <dgm:prSet/>
      <dgm:spPr/>
      <dgm:t>
        <a:bodyPr/>
        <a:lstStyle/>
        <a:p>
          <a:endParaRPr lang="es-ES"/>
        </a:p>
      </dgm:t>
    </dgm:pt>
    <dgm:pt modelId="{C61A9055-F69E-4742-AD30-48BAA64A36B6}">
      <dgm:prSet/>
      <dgm:spPr/>
      <dgm:t>
        <a:bodyPr/>
        <a:lstStyle/>
        <a:p>
          <a:pPr rtl="0"/>
          <a:r>
            <a:rPr lang="en-US" b="0" i="0" u="none" dirty="0" err="1" smtClean="0"/>
            <a:t>Políticas</a:t>
          </a:r>
          <a:r>
            <a:rPr lang="en-US" b="0" i="0" u="none" dirty="0" smtClean="0"/>
            <a:t> y </a:t>
          </a:r>
          <a:r>
            <a:rPr lang="en-US" b="0" i="0" u="none" dirty="0" err="1" smtClean="0"/>
            <a:t>Procedimientos</a:t>
          </a:r>
          <a:endParaRPr lang="en-US" b="0" i="0" u="none" dirty="0"/>
        </a:p>
      </dgm:t>
    </dgm:pt>
    <dgm:pt modelId="{CB8F9BD1-9782-43D6-B115-D907265C0716}" type="parTrans" cxnId="{5A41073E-4543-4F8C-A426-880F16B98441}">
      <dgm:prSet/>
      <dgm:spPr/>
      <dgm:t>
        <a:bodyPr/>
        <a:lstStyle/>
        <a:p>
          <a:endParaRPr lang="es-ES"/>
        </a:p>
      </dgm:t>
    </dgm:pt>
    <dgm:pt modelId="{1F472E72-A42D-4EA6-9DCC-F7D5F12FC5FA}" type="sibTrans" cxnId="{5A41073E-4543-4F8C-A426-880F16B98441}">
      <dgm:prSet/>
      <dgm:spPr/>
      <dgm:t>
        <a:bodyPr/>
        <a:lstStyle/>
        <a:p>
          <a:endParaRPr lang="es-ES"/>
        </a:p>
      </dgm:t>
    </dgm:pt>
    <dgm:pt modelId="{55658D4B-F8CB-4A4F-9B3E-631636BD3E20}" type="pres">
      <dgm:prSet presAssocID="{5B17D1D8-91E9-4887-A2BD-32E5CDC41F5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61123DC9-F31A-4F31-9E73-5DA44BB2766E}" type="pres">
      <dgm:prSet presAssocID="{270F9EE5-B04D-4324-A652-7D433FEED351}" presName="withChildren" presStyleCnt="0"/>
      <dgm:spPr/>
    </dgm:pt>
    <dgm:pt modelId="{80342063-C60C-4561-B384-1939197753EE}" type="pres">
      <dgm:prSet presAssocID="{270F9EE5-B04D-4324-A652-7D433FEED351}" presName="bigCircle" presStyleLbl="vennNode1" presStyleIdx="0" presStyleCnt="4"/>
      <dgm:spPr/>
    </dgm:pt>
    <dgm:pt modelId="{285A64D4-D5B3-48C2-95AD-3CDAEFA276EF}" type="pres">
      <dgm:prSet presAssocID="{270F9EE5-B04D-4324-A652-7D433FEED351}" presName="medCircle" presStyleLbl="vennNode1" presStyleIdx="1" presStyleCnt="4"/>
      <dgm:spPr/>
    </dgm:pt>
    <dgm:pt modelId="{898EACB8-56AA-4A78-9168-B1BF71770C18}" type="pres">
      <dgm:prSet presAssocID="{270F9EE5-B04D-4324-A652-7D433FEED351}" presName="txLvl1" presStyleLbl="revTx" presStyleIdx="0" presStyleCnt="4"/>
      <dgm:spPr/>
      <dgm:t>
        <a:bodyPr/>
        <a:lstStyle/>
        <a:p>
          <a:endParaRPr lang="es-ES"/>
        </a:p>
      </dgm:t>
    </dgm:pt>
    <dgm:pt modelId="{9D6A1A5F-6C2E-4AB0-BF7B-A34FDB0AF87F}" type="pres">
      <dgm:prSet presAssocID="{270F9EE5-B04D-4324-A652-7D433FEED351}" presName="lin" presStyleCnt="0"/>
      <dgm:spPr/>
    </dgm:pt>
    <dgm:pt modelId="{558ECF43-0365-49C8-B8A2-C410C6C8814D}" type="pres">
      <dgm:prSet presAssocID="{D790ACF3-A6D7-4273-94C3-38DD3BEDF8D8}" presName="txLvl2" presStyleLbl="revTx" presStyleIdx="1" presStyleCnt="4" custScaleX="81318" custScaleY="128124"/>
      <dgm:spPr/>
      <dgm:t>
        <a:bodyPr/>
        <a:lstStyle/>
        <a:p>
          <a:endParaRPr lang="es-ES"/>
        </a:p>
      </dgm:t>
    </dgm:pt>
    <dgm:pt modelId="{FAA8FDBE-ECAA-4E19-BD20-CABD62B92D71}" type="pres">
      <dgm:prSet presAssocID="{67B6020A-1166-49EF-BA34-73A04F88F858}" presName="smCircle" presStyleLbl="vennNode1" presStyleIdx="2" presStyleCnt="4"/>
      <dgm:spPr/>
    </dgm:pt>
    <dgm:pt modelId="{B429270E-17E2-4920-9DDD-6497B2FE9E91}" type="pres">
      <dgm:prSet presAssocID="{3D9932A6-A834-436F-A2B4-B628AA21A291}" presName="txLvl2" presStyleLbl="revTx" presStyleIdx="2" presStyleCnt="4"/>
      <dgm:spPr/>
      <dgm:t>
        <a:bodyPr/>
        <a:lstStyle/>
        <a:p>
          <a:endParaRPr lang="es-ES"/>
        </a:p>
      </dgm:t>
    </dgm:pt>
    <dgm:pt modelId="{ACB1572B-17AE-4F52-9A77-3DCF7F2B9B32}" type="pres">
      <dgm:prSet presAssocID="{F7136956-C977-4A33-B021-01EED33A8249}" presName="smCircle" presStyleLbl="vennNode1" presStyleIdx="3" presStyleCnt="4"/>
      <dgm:spPr/>
    </dgm:pt>
    <dgm:pt modelId="{483325D7-D7CE-4C3F-B248-71C0436E1372}" type="pres">
      <dgm:prSet presAssocID="{C61A9055-F69E-4742-AD30-48BAA64A36B6}" presName="txLvl2" presStyleLbl="revTx" presStyleIdx="3" presStyleCnt="4"/>
      <dgm:spPr/>
      <dgm:t>
        <a:bodyPr/>
        <a:lstStyle/>
        <a:p>
          <a:endParaRPr lang="es-ES"/>
        </a:p>
      </dgm:t>
    </dgm:pt>
  </dgm:ptLst>
  <dgm:cxnLst>
    <dgm:cxn modelId="{243FCCBD-9368-448E-88F3-990B854AE2A4}" srcId="{5B17D1D8-91E9-4887-A2BD-32E5CDC41F51}" destId="{270F9EE5-B04D-4324-A652-7D433FEED351}" srcOrd="0" destOrd="0" parTransId="{05E258E2-3035-472F-9AE8-F38C071E0059}" sibTransId="{BF61B0C2-2191-49D0-B98A-25FA0ED146E9}"/>
    <dgm:cxn modelId="{71F2A4BE-86CD-412B-A9EB-500276B36E95}" type="presOf" srcId="{C61A9055-F69E-4742-AD30-48BAA64A36B6}" destId="{483325D7-D7CE-4C3F-B248-71C0436E1372}" srcOrd="0" destOrd="0" presId="urn:microsoft.com/office/officeart/2008/layout/VerticalCircleList"/>
    <dgm:cxn modelId="{5A41073E-4543-4F8C-A426-880F16B98441}" srcId="{270F9EE5-B04D-4324-A652-7D433FEED351}" destId="{C61A9055-F69E-4742-AD30-48BAA64A36B6}" srcOrd="2" destOrd="0" parTransId="{CB8F9BD1-9782-43D6-B115-D907265C0716}" sibTransId="{1F472E72-A42D-4EA6-9DCC-F7D5F12FC5FA}"/>
    <dgm:cxn modelId="{12336DDE-E48A-4B0B-BD04-E0D955299F4E}" type="presOf" srcId="{5B17D1D8-91E9-4887-A2BD-32E5CDC41F51}" destId="{55658D4B-F8CB-4A4F-9B3E-631636BD3E20}" srcOrd="0" destOrd="0" presId="urn:microsoft.com/office/officeart/2008/layout/VerticalCircleList"/>
    <dgm:cxn modelId="{F3A48115-0A2F-4D27-B3D7-F700C1F62352}" srcId="{270F9EE5-B04D-4324-A652-7D433FEED351}" destId="{3D9932A6-A834-436F-A2B4-B628AA21A291}" srcOrd="1" destOrd="0" parTransId="{9B39EB76-25EE-4870-A1F3-E9B6952E4115}" sibTransId="{F7136956-C977-4A33-B021-01EED33A8249}"/>
    <dgm:cxn modelId="{FC316198-94D1-4D16-9DCE-6A7388BF1FA5}" type="presOf" srcId="{3D9932A6-A834-436F-A2B4-B628AA21A291}" destId="{B429270E-17E2-4920-9DDD-6497B2FE9E91}" srcOrd="0" destOrd="0" presId="urn:microsoft.com/office/officeart/2008/layout/VerticalCircleList"/>
    <dgm:cxn modelId="{07560EA1-A71F-465C-B641-00592743D9C6}" type="presOf" srcId="{270F9EE5-B04D-4324-A652-7D433FEED351}" destId="{898EACB8-56AA-4A78-9168-B1BF71770C18}" srcOrd="0" destOrd="0" presId="urn:microsoft.com/office/officeart/2008/layout/VerticalCircleList"/>
    <dgm:cxn modelId="{7FAABC67-7593-4060-BBCB-86E3C5F73F13}" srcId="{270F9EE5-B04D-4324-A652-7D433FEED351}" destId="{D790ACF3-A6D7-4273-94C3-38DD3BEDF8D8}" srcOrd="0" destOrd="0" parTransId="{C556C550-72E1-47C2-9C83-7F5B3AE32E58}" sibTransId="{67B6020A-1166-49EF-BA34-73A04F88F858}"/>
    <dgm:cxn modelId="{4271258F-DE7E-47C0-B5C1-6124FC227B41}" type="presOf" srcId="{D790ACF3-A6D7-4273-94C3-38DD3BEDF8D8}" destId="{558ECF43-0365-49C8-B8A2-C410C6C8814D}" srcOrd="0" destOrd="0" presId="urn:microsoft.com/office/officeart/2008/layout/VerticalCircleList"/>
    <dgm:cxn modelId="{6E0E95E2-2EAB-402A-85A4-79ACC9605E59}" type="presParOf" srcId="{55658D4B-F8CB-4A4F-9B3E-631636BD3E20}" destId="{61123DC9-F31A-4F31-9E73-5DA44BB2766E}" srcOrd="0" destOrd="0" presId="urn:microsoft.com/office/officeart/2008/layout/VerticalCircleList"/>
    <dgm:cxn modelId="{C1592C28-903E-4342-AB0E-39F3C6385ED7}" type="presParOf" srcId="{61123DC9-F31A-4F31-9E73-5DA44BB2766E}" destId="{80342063-C60C-4561-B384-1939197753EE}" srcOrd="0" destOrd="0" presId="urn:microsoft.com/office/officeart/2008/layout/VerticalCircleList"/>
    <dgm:cxn modelId="{74FB7D51-FF54-4D4B-A93D-11FCFE5AC1E4}" type="presParOf" srcId="{61123DC9-F31A-4F31-9E73-5DA44BB2766E}" destId="{285A64D4-D5B3-48C2-95AD-3CDAEFA276EF}" srcOrd="1" destOrd="0" presId="urn:microsoft.com/office/officeart/2008/layout/VerticalCircleList"/>
    <dgm:cxn modelId="{212BBFEC-1270-4C87-A1A7-7A436F7B3907}" type="presParOf" srcId="{61123DC9-F31A-4F31-9E73-5DA44BB2766E}" destId="{898EACB8-56AA-4A78-9168-B1BF71770C18}" srcOrd="2" destOrd="0" presId="urn:microsoft.com/office/officeart/2008/layout/VerticalCircleList"/>
    <dgm:cxn modelId="{C795906F-BE20-4A35-9E67-C72ABC1BB953}" type="presParOf" srcId="{61123DC9-F31A-4F31-9E73-5DA44BB2766E}" destId="{9D6A1A5F-6C2E-4AB0-BF7B-A34FDB0AF87F}" srcOrd="3" destOrd="0" presId="urn:microsoft.com/office/officeart/2008/layout/VerticalCircleList"/>
    <dgm:cxn modelId="{81E703C5-42B3-4D2E-BE07-8F34809C2760}" type="presParOf" srcId="{9D6A1A5F-6C2E-4AB0-BF7B-A34FDB0AF87F}" destId="{558ECF43-0365-49C8-B8A2-C410C6C8814D}" srcOrd="0" destOrd="0" presId="urn:microsoft.com/office/officeart/2008/layout/VerticalCircleList"/>
    <dgm:cxn modelId="{C2567F9E-277A-4C77-94F7-101F46185BA9}" type="presParOf" srcId="{9D6A1A5F-6C2E-4AB0-BF7B-A34FDB0AF87F}" destId="{FAA8FDBE-ECAA-4E19-BD20-CABD62B92D71}" srcOrd="1" destOrd="0" presId="urn:microsoft.com/office/officeart/2008/layout/VerticalCircleList"/>
    <dgm:cxn modelId="{9173AD0A-D04B-4677-9E06-14C4F8A70DF8}" type="presParOf" srcId="{9D6A1A5F-6C2E-4AB0-BF7B-A34FDB0AF87F}" destId="{B429270E-17E2-4920-9DDD-6497B2FE9E91}" srcOrd="2" destOrd="0" presId="urn:microsoft.com/office/officeart/2008/layout/VerticalCircleList"/>
    <dgm:cxn modelId="{9B52F24C-8BFA-43A7-97A1-6C98CDBF5877}" type="presParOf" srcId="{9D6A1A5F-6C2E-4AB0-BF7B-A34FDB0AF87F}" destId="{ACB1572B-17AE-4F52-9A77-3DCF7F2B9B32}" srcOrd="3" destOrd="0" presId="urn:microsoft.com/office/officeart/2008/layout/VerticalCircleList"/>
    <dgm:cxn modelId="{76408C3C-3994-4FDE-A625-930A71D4DA89}" type="presParOf" srcId="{9D6A1A5F-6C2E-4AB0-BF7B-A34FDB0AF87F}" destId="{483325D7-D7CE-4C3F-B248-71C0436E1372}" srcOrd="4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B17D1D8-91E9-4887-A2BD-32E5CDC41F51}" type="doc">
      <dgm:prSet loTypeId="urn:microsoft.com/office/officeart/2008/layout/VerticalCircle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70F9EE5-B04D-4324-A652-7D433FEED351}">
      <dgm:prSet phldrT="[Texto]" custT="1"/>
      <dgm:spPr/>
      <dgm:t>
        <a:bodyPr/>
        <a:lstStyle/>
        <a:p>
          <a:r>
            <a:rPr lang="es-ES" sz="2400" b="1" dirty="0" smtClean="0"/>
            <a:t>INFORMACIÓN Y COMUNICACIÓN</a:t>
          </a:r>
          <a:endParaRPr lang="es-ES" sz="2400" b="1" dirty="0"/>
        </a:p>
      </dgm:t>
    </dgm:pt>
    <dgm:pt modelId="{05E258E2-3035-472F-9AE8-F38C071E0059}" type="parTrans" cxnId="{243FCCBD-9368-448E-88F3-990B854AE2A4}">
      <dgm:prSet/>
      <dgm:spPr/>
      <dgm:t>
        <a:bodyPr/>
        <a:lstStyle/>
        <a:p>
          <a:endParaRPr lang="es-ES" sz="2400"/>
        </a:p>
      </dgm:t>
    </dgm:pt>
    <dgm:pt modelId="{BF61B0C2-2191-49D0-B98A-25FA0ED146E9}" type="sibTrans" cxnId="{243FCCBD-9368-448E-88F3-990B854AE2A4}">
      <dgm:prSet/>
      <dgm:spPr/>
      <dgm:t>
        <a:bodyPr/>
        <a:lstStyle/>
        <a:p>
          <a:endParaRPr lang="es-ES" sz="2400"/>
        </a:p>
      </dgm:t>
    </dgm:pt>
    <dgm:pt modelId="{1D7802F6-0D6B-4EF4-BAB3-6B0E62AA36E1}">
      <dgm:prSet phldrT="[Texto]" custT="1"/>
      <dgm:spPr/>
      <dgm:t>
        <a:bodyPr/>
        <a:lstStyle/>
        <a:p>
          <a:pPr rtl="0"/>
          <a:r>
            <a:rPr lang="es-ES" sz="1800" b="0" i="0" u="none" dirty="0" smtClean="0"/>
            <a:t>Seguridad en el manejo de la información</a:t>
          </a:r>
          <a:endParaRPr lang="es-ES" sz="1800" b="1" dirty="0"/>
        </a:p>
      </dgm:t>
    </dgm:pt>
    <dgm:pt modelId="{F4DFEE94-E685-4D1B-930E-A99AA1C20FCB}" type="parTrans" cxnId="{F261F1A3-D229-4925-ACCC-2AAA5C4978A3}">
      <dgm:prSet/>
      <dgm:spPr/>
      <dgm:t>
        <a:bodyPr/>
        <a:lstStyle/>
        <a:p>
          <a:endParaRPr lang="es-ES" sz="2400"/>
        </a:p>
      </dgm:t>
    </dgm:pt>
    <dgm:pt modelId="{0E9B491D-EA21-43C3-BA64-10807E383A60}" type="sibTrans" cxnId="{F261F1A3-D229-4925-ACCC-2AAA5C4978A3}">
      <dgm:prSet/>
      <dgm:spPr/>
      <dgm:t>
        <a:bodyPr/>
        <a:lstStyle/>
        <a:p>
          <a:endParaRPr lang="es-ES" sz="2400"/>
        </a:p>
      </dgm:t>
    </dgm:pt>
    <dgm:pt modelId="{13368934-6D0C-4E13-A4E6-14D9F17E5D5A}">
      <dgm:prSet phldrT="[Texto]" custT="1"/>
      <dgm:spPr/>
      <dgm:t>
        <a:bodyPr/>
        <a:lstStyle/>
        <a:p>
          <a:pPr rtl="0"/>
          <a:endParaRPr lang="es-ES" sz="1800" b="1" dirty="0"/>
        </a:p>
      </dgm:t>
    </dgm:pt>
    <dgm:pt modelId="{A79082A4-1105-4573-8AAB-1912F9E51C11}" type="parTrans" cxnId="{E56EB732-3674-423D-9D0D-D8CFD9C4D5D4}">
      <dgm:prSet/>
      <dgm:spPr/>
      <dgm:t>
        <a:bodyPr/>
        <a:lstStyle/>
        <a:p>
          <a:endParaRPr lang="es-ES" sz="1600"/>
        </a:p>
      </dgm:t>
    </dgm:pt>
    <dgm:pt modelId="{4170B1A5-0F50-404C-AF2D-B0112B1F28A4}" type="sibTrans" cxnId="{E56EB732-3674-423D-9D0D-D8CFD9C4D5D4}">
      <dgm:prSet/>
      <dgm:spPr/>
      <dgm:t>
        <a:bodyPr/>
        <a:lstStyle/>
        <a:p>
          <a:endParaRPr lang="es-ES" sz="1600"/>
        </a:p>
      </dgm:t>
    </dgm:pt>
    <dgm:pt modelId="{56691D12-E877-4F04-A110-58F8CEAF5BDB}">
      <dgm:prSet custT="1"/>
      <dgm:spPr/>
      <dgm:t>
        <a:bodyPr/>
        <a:lstStyle/>
        <a:p>
          <a:pPr rtl="0"/>
          <a:r>
            <a:rPr lang="es-ES" sz="1800" b="0" i="0" u="none" dirty="0" smtClean="0"/>
            <a:t>Líneas de comunicación</a:t>
          </a:r>
          <a:endParaRPr lang="en-US" sz="1800" b="0" i="0" u="none" dirty="0"/>
        </a:p>
      </dgm:t>
    </dgm:pt>
    <dgm:pt modelId="{95FECC44-17CF-4FD0-9339-3AE66CCAA760}" type="parTrans" cxnId="{63B64917-488C-4D63-9AF0-D9BE5162303E}">
      <dgm:prSet/>
      <dgm:spPr/>
      <dgm:t>
        <a:bodyPr/>
        <a:lstStyle/>
        <a:p>
          <a:endParaRPr lang="es-ES"/>
        </a:p>
      </dgm:t>
    </dgm:pt>
    <dgm:pt modelId="{A46E132D-9189-493C-96EF-2D77E875117D}" type="sibTrans" cxnId="{63B64917-488C-4D63-9AF0-D9BE5162303E}">
      <dgm:prSet/>
      <dgm:spPr/>
      <dgm:t>
        <a:bodyPr/>
        <a:lstStyle/>
        <a:p>
          <a:endParaRPr lang="es-ES"/>
        </a:p>
      </dgm:t>
    </dgm:pt>
    <dgm:pt modelId="{55658D4B-F8CB-4A4F-9B3E-631636BD3E20}" type="pres">
      <dgm:prSet presAssocID="{5B17D1D8-91E9-4887-A2BD-32E5CDC41F5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61123DC9-F31A-4F31-9E73-5DA44BB2766E}" type="pres">
      <dgm:prSet presAssocID="{270F9EE5-B04D-4324-A652-7D433FEED351}" presName="withChildren" presStyleCnt="0"/>
      <dgm:spPr/>
    </dgm:pt>
    <dgm:pt modelId="{80342063-C60C-4561-B384-1939197753EE}" type="pres">
      <dgm:prSet presAssocID="{270F9EE5-B04D-4324-A652-7D433FEED351}" presName="bigCircle" presStyleLbl="vennNode1" presStyleIdx="0" presStyleCnt="4"/>
      <dgm:spPr>
        <a:solidFill>
          <a:srgbClr val="CDDEFF">
            <a:alpha val="50000"/>
          </a:srgbClr>
        </a:solidFill>
      </dgm:spPr>
    </dgm:pt>
    <dgm:pt modelId="{285A64D4-D5B3-48C2-95AD-3CDAEFA276EF}" type="pres">
      <dgm:prSet presAssocID="{270F9EE5-B04D-4324-A652-7D433FEED351}" presName="medCircle" presStyleLbl="vennNode1" presStyleIdx="1" presStyleCnt="4"/>
      <dgm:spPr/>
    </dgm:pt>
    <dgm:pt modelId="{898EACB8-56AA-4A78-9168-B1BF71770C18}" type="pres">
      <dgm:prSet presAssocID="{270F9EE5-B04D-4324-A652-7D433FEED351}" presName="txLvl1" presStyleLbl="revTx" presStyleIdx="0" presStyleCnt="4"/>
      <dgm:spPr/>
      <dgm:t>
        <a:bodyPr/>
        <a:lstStyle/>
        <a:p>
          <a:endParaRPr lang="es-ES"/>
        </a:p>
      </dgm:t>
    </dgm:pt>
    <dgm:pt modelId="{9D6A1A5F-6C2E-4AB0-BF7B-A34FDB0AF87F}" type="pres">
      <dgm:prSet presAssocID="{270F9EE5-B04D-4324-A652-7D433FEED351}" presName="lin" presStyleCnt="0"/>
      <dgm:spPr/>
    </dgm:pt>
    <dgm:pt modelId="{FAF9329F-8052-453B-8985-AF697BC48713}" type="pres">
      <dgm:prSet presAssocID="{13368934-6D0C-4E13-A4E6-14D9F17E5D5A}" presName="txLvl2" presStyleLbl="revTx" presStyleIdx="1" presStyleCnt="4"/>
      <dgm:spPr/>
      <dgm:t>
        <a:bodyPr/>
        <a:lstStyle/>
        <a:p>
          <a:endParaRPr lang="es-ES"/>
        </a:p>
      </dgm:t>
    </dgm:pt>
    <dgm:pt modelId="{69A98F0B-D675-4B2A-9F5C-2ADC58453B75}" type="pres">
      <dgm:prSet presAssocID="{4170B1A5-0F50-404C-AF2D-B0112B1F28A4}" presName="smCircle" presStyleLbl="vennNode1" presStyleIdx="2" presStyleCnt="4"/>
      <dgm:spPr/>
    </dgm:pt>
    <dgm:pt modelId="{823E1170-4356-46D1-BECA-C4E7DBAD4B3A}" type="pres">
      <dgm:prSet presAssocID="{1D7802F6-0D6B-4EF4-BAB3-6B0E62AA36E1}" presName="txLvl2" presStyleLbl="revTx" presStyleIdx="2" presStyleCnt="4"/>
      <dgm:spPr/>
      <dgm:t>
        <a:bodyPr/>
        <a:lstStyle/>
        <a:p>
          <a:endParaRPr lang="es-ES"/>
        </a:p>
      </dgm:t>
    </dgm:pt>
    <dgm:pt modelId="{1D1B4430-A44A-4CF1-BA1B-914BBBEA1000}" type="pres">
      <dgm:prSet presAssocID="{0E9B491D-EA21-43C3-BA64-10807E383A60}" presName="smCircle" presStyleLbl="vennNode1" presStyleIdx="3" presStyleCnt="4"/>
      <dgm:spPr/>
    </dgm:pt>
    <dgm:pt modelId="{F63CFC0F-4756-4D28-9C1F-D4C6874E266A}" type="pres">
      <dgm:prSet presAssocID="{56691D12-E877-4F04-A110-58F8CEAF5BDB}" presName="txLvl2" presStyleLbl="revTx" presStyleIdx="3" presStyleCnt="4"/>
      <dgm:spPr/>
      <dgm:t>
        <a:bodyPr/>
        <a:lstStyle/>
        <a:p>
          <a:endParaRPr lang="es-ES"/>
        </a:p>
      </dgm:t>
    </dgm:pt>
  </dgm:ptLst>
  <dgm:cxnLst>
    <dgm:cxn modelId="{243FCCBD-9368-448E-88F3-990B854AE2A4}" srcId="{5B17D1D8-91E9-4887-A2BD-32E5CDC41F51}" destId="{270F9EE5-B04D-4324-A652-7D433FEED351}" srcOrd="0" destOrd="0" parTransId="{05E258E2-3035-472F-9AE8-F38C071E0059}" sibTransId="{BF61B0C2-2191-49D0-B98A-25FA0ED146E9}"/>
    <dgm:cxn modelId="{E56EB732-3674-423D-9D0D-D8CFD9C4D5D4}" srcId="{270F9EE5-B04D-4324-A652-7D433FEED351}" destId="{13368934-6D0C-4E13-A4E6-14D9F17E5D5A}" srcOrd="0" destOrd="0" parTransId="{A79082A4-1105-4573-8AAB-1912F9E51C11}" sibTransId="{4170B1A5-0F50-404C-AF2D-B0112B1F28A4}"/>
    <dgm:cxn modelId="{B077C90F-B631-40F9-91CE-8F3B51E15A21}" type="presOf" srcId="{13368934-6D0C-4E13-A4E6-14D9F17E5D5A}" destId="{FAF9329F-8052-453B-8985-AF697BC48713}" srcOrd="0" destOrd="0" presId="urn:microsoft.com/office/officeart/2008/layout/VerticalCircleList"/>
    <dgm:cxn modelId="{12336DDE-E48A-4B0B-BD04-E0D955299F4E}" type="presOf" srcId="{5B17D1D8-91E9-4887-A2BD-32E5CDC41F51}" destId="{55658D4B-F8CB-4A4F-9B3E-631636BD3E20}" srcOrd="0" destOrd="0" presId="urn:microsoft.com/office/officeart/2008/layout/VerticalCircleList"/>
    <dgm:cxn modelId="{F261F1A3-D229-4925-ACCC-2AAA5C4978A3}" srcId="{270F9EE5-B04D-4324-A652-7D433FEED351}" destId="{1D7802F6-0D6B-4EF4-BAB3-6B0E62AA36E1}" srcOrd="1" destOrd="0" parTransId="{F4DFEE94-E685-4D1B-930E-A99AA1C20FCB}" sibTransId="{0E9B491D-EA21-43C3-BA64-10807E383A60}"/>
    <dgm:cxn modelId="{6426A6E8-E898-410C-9E83-EA350500927E}" type="presOf" srcId="{1D7802F6-0D6B-4EF4-BAB3-6B0E62AA36E1}" destId="{823E1170-4356-46D1-BECA-C4E7DBAD4B3A}" srcOrd="0" destOrd="0" presId="urn:microsoft.com/office/officeart/2008/layout/VerticalCircleList"/>
    <dgm:cxn modelId="{63B64917-488C-4D63-9AF0-D9BE5162303E}" srcId="{270F9EE5-B04D-4324-A652-7D433FEED351}" destId="{56691D12-E877-4F04-A110-58F8CEAF5BDB}" srcOrd="2" destOrd="0" parTransId="{95FECC44-17CF-4FD0-9339-3AE66CCAA760}" sibTransId="{A46E132D-9189-493C-96EF-2D77E875117D}"/>
    <dgm:cxn modelId="{D2E36FD2-F0EA-4604-BEEC-959B5675B6B1}" type="presOf" srcId="{270F9EE5-B04D-4324-A652-7D433FEED351}" destId="{898EACB8-56AA-4A78-9168-B1BF71770C18}" srcOrd="0" destOrd="0" presId="urn:microsoft.com/office/officeart/2008/layout/VerticalCircleList"/>
    <dgm:cxn modelId="{2891929C-DA21-480A-8E39-B111C2CF9DE8}" type="presOf" srcId="{56691D12-E877-4F04-A110-58F8CEAF5BDB}" destId="{F63CFC0F-4756-4D28-9C1F-D4C6874E266A}" srcOrd="0" destOrd="0" presId="urn:microsoft.com/office/officeart/2008/layout/VerticalCircleList"/>
    <dgm:cxn modelId="{EC19E6B4-581A-4A29-8237-1DF2E7EB56F2}" type="presParOf" srcId="{55658D4B-F8CB-4A4F-9B3E-631636BD3E20}" destId="{61123DC9-F31A-4F31-9E73-5DA44BB2766E}" srcOrd="0" destOrd="0" presId="urn:microsoft.com/office/officeart/2008/layout/VerticalCircleList"/>
    <dgm:cxn modelId="{89464C4F-298C-46ED-A72B-4530DA70B183}" type="presParOf" srcId="{61123DC9-F31A-4F31-9E73-5DA44BB2766E}" destId="{80342063-C60C-4561-B384-1939197753EE}" srcOrd="0" destOrd="0" presId="urn:microsoft.com/office/officeart/2008/layout/VerticalCircleList"/>
    <dgm:cxn modelId="{1DC42823-FE59-4C50-B2FE-A8F5FBE54A0C}" type="presParOf" srcId="{61123DC9-F31A-4F31-9E73-5DA44BB2766E}" destId="{285A64D4-D5B3-48C2-95AD-3CDAEFA276EF}" srcOrd="1" destOrd="0" presId="urn:microsoft.com/office/officeart/2008/layout/VerticalCircleList"/>
    <dgm:cxn modelId="{ABC7DF23-0AFF-4436-AF50-B8D1906EF261}" type="presParOf" srcId="{61123DC9-F31A-4F31-9E73-5DA44BB2766E}" destId="{898EACB8-56AA-4A78-9168-B1BF71770C18}" srcOrd="2" destOrd="0" presId="urn:microsoft.com/office/officeart/2008/layout/VerticalCircleList"/>
    <dgm:cxn modelId="{01A55ACB-A383-45DF-8738-AFD0097527C8}" type="presParOf" srcId="{61123DC9-F31A-4F31-9E73-5DA44BB2766E}" destId="{9D6A1A5F-6C2E-4AB0-BF7B-A34FDB0AF87F}" srcOrd="3" destOrd="0" presId="urn:microsoft.com/office/officeart/2008/layout/VerticalCircleList"/>
    <dgm:cxn modelId="{3C9C3059-4EC7-442B-B514-B3CBB332E46C}" type="presParOf" srcId="{9D6A1A5F-6C2E-4AB0-BF7B-A34FDB0AF87F}" destId="{FAF9329F-8052-453B-8985-AF697BC48713}" srcOrd="0" destOrd="0" presId="urn:microsoft.com/office/officeart/2008/layout/VerticalCircleList"/>
    <dgm:cxn modelId="{485CFE93-8A49-4CFA-92E8-125A9B480FAA}" type="presParOf" srcId="{9D6A1A5F-6C2E-4AB0-BF7B-A34FDB0AF87F}" destId="{69A98F0B-D675-4B2A-9F5C-2ADC58453B75}" srcOrd="1" destOrd="0" presId="urn:microsoft.com/office/officeart/2008/layout/VerticalCircleList"/>
    <dgm:cxn modelId="{E030C2C6-9DD3-4974-ABF9-CBDDF44A4BFE}" type="presParOf" srcId="{9D6A1A5F-6C2E-4AB0-BF7B-A34FDB0AF87F}" destId="{823E1170-4356-46D1-BECA-C4E7DBAD4B3A}" srcOrd="2" destOrd="0" presId="urn:microsoft.com/office/officeart/2008/layout/VerticalCircleList"/>
    <dgm:cxn modelId="{CB501AB8-15DF-4FEB-9EE1-5392CEBE2DE5}" type="presParOf" srcId="{9D6A1A5F-6C2E-4AB0-BF7B-A34FDB0AF87F}" destId="{1D1B4430-A44A-4CF1-BA1B-914BBBEA1000}" srcOrd="3" destOrd="0" presId="urn:microsoft.com/office/officeart/2008/layout/VerticalCircleList"/>
    <dgm:cxn modelId="{C974E941-976F-47CA-B6F7-F2E20158BEC0}" type="presParOf" srcId="{9D6A1A5F-6C2E-4AB0-BF7B-A34FDB0AF87F}" destId="{F63CFC0F-4756-4D28-9C1F-D4C6874E266A}" srcOrd="4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B17D1D8-91E9-4887-A2BD-32E5CDC41F51}" type="doc">
      <dgm:prSet loTypeId="urn:microsoft.com/office/officeart/2008/layout/VerticalCircle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70F9EE5-B04D-4324-A652-7D433FEED351}">
      <dgm:prSet phldrT="[Texto]" custT="1"/>
      <dgm:spPr/>
      <dgm:t>
        <a:bodyPr/>
        <a:lstStyle/>
        <a:p>
          <a:r>
            <a:rPr lang="es-ES" sz="2400" b="1" dirty="0" smtClean="0"/>
            <a:t>SUPERVISIÓN – MONITOREO</a:t>
          </a:r>
          <a:endParaRPr lang="es-ES" sz="2400" b="1" dirty="0"/>
        </a:p>
      </dgm:t>
    </dgm:pt>
    <dgm:pt modelId="{05E258E2-3035-472F-9AE8-F38C071E0059}" type="parTrans" cxnId="{243FCCBD-9368-448E-88F3-990B854AE2A4}">
      <dgm:prSet/>
      <dgm:spPr/>
      <dgm:t>
        <a:bodyPr/>
        <a:lstStyle/>
        <a:p>
          <a:endParaRPr lang="es-ES" sz="2400"/>
        </a:p>
      </dgm:t>
    </dgm:pt>
    <dgm:pt modelId="{BF61B0C2-2191-49D0-B98A-25FA0ED146E9}" type="sibTrans" cxnId="{243FCCBD-9368-448E-88F3-990B854AE2A4}">
      <dgm:prSet/>
      <dgm:spPr/>
      <dgm:t>
        <a:bodyPr/>
        <a:lstStyle/>
        <a:p>
          <a:endParaRPr lang="es-ES" sz="2400"/>
        </a:p>
      </dgm:t>
    </dgm:pt>
    <dgm:pt modelId="{6FA0617F-F746-484A-9D04-4B2D32176AC1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Comunicación</a:t>
          </a:r>
          <a:r>
            <a:rPr lang="en-US" sz="2400" b="0" i="0" u="none" dirty="0" smtClean="0"/>
            <a:t> de </a:t>
          </a:r>
          <a:r>
            <a:rPr lang="en-US" sz="2400" b="0" i="0" u="none" dirty="0" err="1" smtClean="0"/>
            <a:t>deficiencias</a:t>
          </a:r>
          <a:endParaRPr lang="es-ES" sz="2400" b="1" dirty="0"/>
        </a:p>
      </dgm:t>
    </dgm:pt>
    <dgm:pt modelId="{AAD3FCAF-1ECB-4922-BAA7-FC79258B620E}" type="parTrans" cxnId="{B72FD504-97B6-4BD3-A033-BB7FE15AFD5E}">
      <dgm:prSet/>
      <dgm:spPr/>
      <dgm:t>
        <a:bodyPr/>
        <a:lstStyle/>
        <a:p>
          <a:endParaRPr lang="es-ES" sz="2400"/>
        </a:p>
      </dgm:t>
    </dgm:pt>
    <dgm:pt modelId="{2C88B7AD-11F9-4F9D-9B3C-9931D0F19BAE}" type="sibTrans" cxnId="{B72FD504-97B6-4BD3-A033-BB7FE15AFD5E}">
      <dgm:prSet/>
      <dgm:spPr/>
      <dgm:t>
        <a:bodyPr/>
        <a:lstStyle/>
        <a:p>
          <a:endParaRPr lang="es-ES" sz="2400"/>
        </a:p>
      </dgm:t>
    </dgm:pt>
    <dgm:pt modelId="{68494918-46C2-435F-943A-EDBC5E2B3C7B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Actividades</a:t>
          </a:r>
          <a:r>
            <a:rPr lang="en-US" sz="2400" b="0" i="0" u="none" dirty="0" smtClean="0"/>
            <a:t> </a:t>
          </a:r>
          <a:r>
            <a:rPr lang="en-US" sz="2400" b="0" i="0" u="none" dirty="0" err="1" smtClean="0"/>
            <a:t>permanentes</a:t>
          </a:r>
          <a:r>
            <a:rPr lang="en-US" sz="2400" b="0" i="0" u="none" dirty="0" smtClean="0"/>
            <a:t> de </a:t>
          </a:r>
          <a:r>
            <a:rPr lang="en-US" sz="2400" b="0" i="0" u="none" dirty="0" err="1" smtClean="0"/>
            <a:t>supervisión</a:t>
          </a:r>
          <a:r>
            <a:rPr lang="en-US" sz="2400" b="0" i="0" u="none" dirty="0" smtClean="0"/>
            <a:t> </a:t>
          </a:r>
          <a:endParaRPr lang="es-ES" sz="2400" b="1" dirty="0"/>
        </a:p>
      </dgm:t>
    </dgm:pt>
    <dgm:pt modelId="{66E1E9BE-750E-4A04-A612-0EBC96BCB375}" type="parTrans" cxnId="{7AD273B3-E5C9-425E-8819-DECA73C10338}">
      <dgm:prSet/>
      <dgm:spPr/>
      <dgm:t>
        <a:bodyPr/>
        <a:lstStyle/>
        <a:p>
          <a:endParaRPr lang="es-ES" sz="2400"/>
        </a:p>
      </dgm:t>
    </dgm:pt>
    <dgm:pt modelId="{B3A40992-D69F-4DEA-99F6-2169A39B8674}" type="sibTrans" cxnId="{7AD273B3-E5C9-425E-8819-DECA73C10338}">
      <dgm:prSet/>
      <dgm:spPr/>
      <dgm:t>
        <a:bodyPr/>
        <a:lstStyle/>
        <a:p>
          <a:endParaRPr lang="es-ES" sz="2400"/>
        </a:p>
      </dgm:t>
    </dgm:pt>
    <dgm:pt modelId="{F071645F-DF57-410A-BE33-2B4C660AC347}">
      <dgm:prSet phldrT="[Texto]" custT="1"/>
      <dgm:spPr/>
      <dgm:t>
        <a:bodyPr/>
        <a:lstStyle/>
        <a:p>
          <a:pPr rtl="0"/>
          <a:r>
            <a:rPr lang="en-US" sz="2400" b="0" i="0" u="none" dirty="0" err="1" smtClean="0"/>
            <a:t>Seguimiento</a:t>
          </a:r>
          <a:r>
            <a:rPr lang="en-US" sz="2400" b="0" i="0" u="none" dirty="0" smtClean="0"/>
            <a:t> de </a:t>
          </a:r>
          <a:r>
            <a:rPr lang="en-US" sz="2400" b="0" i="0" u="none" dirty="0" err="1" smtClean="0"/>
            <a:t>recomendaciones</a:t>
          </a:r>
          <a:endParaRPr lang="es-ES" sz="2400" b="1" dirty="0"/>
        </a:p>
      </dgm:t>
    </dgm:pt>
    <dgm:pt modelId="{E8BFC88C-7704-41F0-877D-84396F5560A0}" type="parTrans" cxnId="{BAED34B0-B1EF-4398-AFD5-3D93F5852880}">
      <dgm:prSet/>
      <dgm:spPr/>
      <dgm:t>
        <a:bodyPr/>
        <a:lstStyle/>
        <a:p>
          <a:endParaRPr lang="es-ES" sz="2400"/>
        </a:p>
      </dgm:t>
    </dgm:pt>
    <dgm:pt modelId="{499A3B5B-CE2C-47D7-8E26-8EBC9ED5C5C7}" type="sibTrans" cxnId="{BAED34B0-B1EF-4398-AFD5-3D93F5852880}">
      <dgm:prSet/>
      <dgm:spPr/>
      <dgm:t>
        <a:bodyPr/>
        <a:lstStyle/>
        <a:p>
          <a:endParaRPr lang="es-ES" sz="2400"/>
        </a:p>
      </dgm:t>
    </dgm:pt>
    <dgm:pt modelId="{55658D4B-F8CB-4A4F-9B3E-631636BD3E20}" type="pres">
      <dgm:prSet presAssocID="{5B17D1D8-91E9-4887-A2BD-32E5CDC41F5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61123DC9-F31A-4F31-9E73-5DA44BB2766E}" type="pres">
      <dgm:prSet presAssocID="{270F9EE5-B04D-4324-A652-7D433FEED351}" presName="withChildren" presStyleCnt="0"/>
      <dgm:spPr/>
    </dgm:pt>
    <dgm:pt modelId="{80342063-C60C-4561-B384-1939197753EE}" type="pres">
      <dgm:prSet presAssocID="{270F9EE5-B04D-4324-A652-7D433FEED351}" presName="bigCircle" presStyleLbl="vennNode1" presStyleIdx="0" presStyleCnt="4" custScaleX="122123" custScaleY="100140"/>
      <dgm:spPr>
        <a:solidFill>
          <a:schemeClr val="accent6">
            <a:lumMod val="20000"/>
            <a:lumOff val="80000"/>
            <a:alpha val="50000"/>
          </a:schemeClr>
        </a:solidFill>
      </dgm:spPr>
    </dgm:pt>
    <dgm:pt modelId="{285A64D4-D5B3-48C2-95AD-3CDAEFA276EF}" type="pres">
      <dgm:prSet presAssocID="{270F9EE5-B04D-4324-A652-7D433FEED351}" presName="medCircle" presStyleLbl="vennNode1" presStyleIdx="1" presStyleCnt="4"/>
      <dgm:spPr/>
    </dgm:pt>
    <dgm:pt modelId="{898EACB8-56AA-4A78-9168-B1BF71770C18}" type="pres">
      <dgm:prSet presAssocID="{270F9EE5-B04D-4324-A652-7D433FEED351}" presName="txLvl1" presStyleLbl="revTx" presStyleIdx="0" presStyleCnt="4" custLinFactNeighborX="-366" custLinFactNeighborY="-26716"/>
      <dgm:spPr/>
      <dgm:t>
        <a:bodyPr/>
        <a:lstStyle/>
        <a:p>
          <a:endParaRPr lang="es-ES"/>
        </a:p>
      </dgm:t>
    </dgm:pt>
    <dgm:pt modelId="{9D6A1A5F-6C2E-4AB0-BF7B-A34FDB0AF87F}" type="pres">
      <dgm:prSet presAssocID="{270F9EE5-B04D-4324-A652-7D433FEED351}" presName="lin" presStyleCnt="0"/>
      <dgm:spPr/>
    </dgm:pt>
    <dgm:pt modelId="{66BE5A1C-D80B-4B19-BB56-0486B4B72B40}" type="pres">
      <dgm:prSet presAssocID="{68494918-46C2-435F-943A-EDBC5E2B3C7B}" presName="txLvl2" presStyleLbl="revTx" presStyleIdx="1" presStyleCnt="4" custScaleX="90684" custLinFactNeighborX="-3536" custLinFactNeighborY="87847"/>
      <dgm:spPr/>
      <dgm:t>
        <a:bodyPr/>
        <a:lstStyle/>
        <a:p>
          <a:endParaRPr lang="es-ES"/>
        </a:p>
      </dgm:t>
    </dgm:pt>
    <dgm:pt modelId="{6A7C5A8C-1740-4A41-A07F-7A55045C4F45}" type="pres">
      <dgm:prSet presAssocID="{B3A40992-D69F-4DEA-99F6-2169A39B8674}" presName="smCircle" presStyleLbl="vennNode1" presStyleIdx="2" presStyleCnt="4"/>
      <dgm:spPr/>
    </dgm:pt>
    <dgm:pt modelId="{C468A193-343E-48B5-AB32-1E1BEEFBB5A4}" type="pres">
      <dgm:prSet presAssocID="{6FA0617F-F746-484A-9D04-4B2D32176AC1}" presName="txLvl2" presStyleLbl="revTx" presStyleIdx="2" presStyleCnt="4" custLinFactY="26423" custLinFactNeighborX="-414" custLinFactNeighborY="100000"/>
      <dgm:spPr/>
      <dgm:t>
        <a:bodyPr/>
        <a:lstStyle/>
        <a:p>
          <a:endParaRPr lang="es-ES"/>
        </a:p>
      </dgm:t>
    </dgm:pt>
    <dgm:pt modelId="{AD1A9A52-1C47-4E4B-87AB-3B7CE26C8DE7}" type="pres">
      <dgm:prSet presAssocID="{2C88B7AD-11F9-4F9D-9B3C-9931D0F19BAE}" presName="smCircle" presStyleLbl="vennNode1" presStyleIdx="3" presStyleCnt="4"/>
      <dgm:spPr/>
    </dgm:pt>
    <dgm:pt modelId="{62B57B57-EF9E-4733-B08F-BC847CEF7FDF}" type="pres">
      <dgm:prSet presAssocID="{F071645F-DF57-410A-BE33-2B4C660AC347}" presName="txLvl2" presStyleLbl="revTx" presStyleIdx="3" presStyleCnt="4" custLinFactY="17368" custLinFactNeighborX="-414" custLinFactNeighborY="100000"/>
      <dgm:spPr/>
      <dgm:t>
        <a:bodyPr/>
        <a:lstStyle/>
        <a:p>
          <a:endParaRPr lang="es-ES"/>
        </a:p>
      </dgm:t>
    </dgm:pt>
  </dgm:ptLst>
  <dgm:cxnLst>
    <dgm:cxn modelId="{FE7D7AE5-F163-4874-A64B-8EBA15FBB40D}" type="presOf" srcId="{68494918-46C2-435F-943A-EDBC5E2B3C7B}" destId="{66BE5A1C-D80B-4B19-BB56-0486B4B72B40}" srcOrd="0" destOrd="0" presId="urn:microsoft.com/office/officeart/2008/layout/VerticalCircleList"/>
    <dgm:cxn modelId="{243FCCBD-9368-448E-88F3-990B854AE2A4}" srcId="{5B17D1D8-91E9-4887-A2BD-32E5CDC41F51}" destId="{270F9EE5-B04D-4324-A652-7D433FEED351}" srcOrd="0" destOrd="0" parTransId="{05E258E2-3035-472F-9AE8-F38C071E0059}" sibTransId="{BF61B0C2-2191-49D0-B98A-25FA0ED146E9}"/>
    <dgm:cxn modelId="{BAED34B0-B1EF-4398-AFD5-3D93F5852880}" srcId="{270F9EE5-B04D-4324-A652-7D433FEED351}" destId="{F071645F-DF57-410A-BE33-2B4C660AC347}" srcOrd="2" destOrd="0" parTransId="{E8BFC88C-7704-41F0-877D-84396F5560A0}" sibTransId="{499A3B5B-CE2C-47D7-8E26-8EBC9ED5C5C7}"/>
    <dgm:cxn modelId="{5D78818E-39CF-4052-8E43-F526B5652478}" type="presOf" srcId="{270F9EE5-B04D-4324-A652-7D433FEED351}" destId="{898EACB8-56AA-4A78-9168-B1BF71770C18}" srcOrd="0" destOrd="0" presId="urn:microsoft.com/office/officeart/2008/layout/VerticalCircleList"/>
    <dgm:cxn modelId="{2FC56E27-F697-4F8B-88F7-350D389B8D96}" type="presOf" srcId="{6FA0617F-F746-484A-9D04-4B2D32176AC1}" destId="{C468A193-343E-48B5-AB32-1E1BEEFBB5A4}" srcOrd="0" destOrd="0" presId="urn:microsoft.com/office/officeart/2008/layout/VerticalCircleList"/>
    <dgm:cxn modelId="{12336DDE-E48A-4B0B-BD04-E0D955299F4E}" type="presOf" srcId="{5B17D1D8-91E9-4887-A2BD-32E5CDC41F51}" destId="{55658D4B-F8CB-4A4F-9B3E-631636BD3E20}" srcOrd="0" destOrd="0" presId="urn:microsoft.com/office/officeart/2008/layout/VerticalCircleList"/>
    <dgm:cxn modelId="{B72FD504-97B6-4BD3-A033-BB7FE15AFD5E}" srcId="{270F9EE5-B04D-4324-A652-7D433FEED351}" destId="{6FA0617F-F746-484A-9D04-4B2D32176AC1}" srcOrd="1" destOrd="0" parTransId="{AAD3FCAF-1ECB-4922-BAA7-FC79258B620E}" sibTransId="{2C88B7AD-11F9-4F9D-9B3C-9931D0F19BAE}"/>
    <dgm:cxn modelId="{7AD273B3-E5C9-425E-8819-DECA73C10338}" srcId="{270F9EE5-B04D-4324-A652-7D433FEED351}" destId="{68494918-46C2-435F-943A-EDBC5E2B3C7B}" srcOrd="0" destOrd="0" parTransId="{66E1E9BE-750E-4A04-A612-0EBC96BCB375}" sibTransId="{B3A40992-D69F-4DEA-99F6-2169A39B8674}"/>
    <dgm:cxn modelId="{3D24554E-3817-4480-A986-43D9492C0635}" type="presOf" srcId="{F071645F-DF57-410A-BE33-2B4C660AC347}" destId="{62B57B57-EF9E-4733-B08F-BC847CEF7FDF}" srcOrd="0" destOrd="0" presId="urn:microsoft.com/office/officeart/2008/layout/VerticalCircleList"/>
    <dgm:cxn modelId="{58197EA5-4618-4D09-94FE-A7936170028E}" type="presParOf" srcId="{55658D4B-F8CB-4A4F-9B3E-631636BD3E20}" destId="{61123DC9-F31A-4F31-9E73-5DA44BB2766E}" srcOrd="0" destOrd="0" presId="urn:microsoft.com/office/officeart/2008/layout/VerticalCircleList"/>
    <dgm:cxn modelId="{5A47AF52-2D65-45EE-8E21-FB6226351261}" type="presParOf" srcId="{61123DC9-F31A-4F31-9E73-5DA44BB2766E}" destId="{80342063-C60C-4561-B384-1939197753EE}" srcOrd="0" destOrd="0" presId="urn:microsoft.com/office/officeart/2008/layout/VerticalCircleList"/>
    <dgm:cxn modelId="{8D326D19-E3D8-40E8-A18A-D1FDBF6E5B37}" type="presParOf" srcId="{61123DC9-F31A-4F31-9E73-5DA44BB2766E}" destId="{285A64D4-D5B3-48C2-95AD-3CDAEFA276EF}" srcOrd="1" destOrd="0" presId="urn:microsoft.com/office/officeart/2008/layout/VerticalCircleList"/>
    <dgm:cxn modelId="{8FD24945-CDEF-44B9-943B-EDF3E59F4067}" type="presParOf" srcId="{61123DC9-F31A-4F31-9E73-5DA44BB2766E}" destId="{898EACB8-56AA-4A78-9168-B1BF71770C18}" srcOrd="2" destOrd="0" presId="urn:microsoft.com/office/officeart/2008/layout/VerticalCircleList"/>
    <dgm:cxn modelId="{06AA200F-FDFA-40B1-9E96-0BF8865A824E}" type="presParOf" srcId="{61123DC9-F31A-4F31-9E73-5DA44BB2766E}" destId="{9D6A1A5F-6C2E-4AB0-BF7B-A34FDB0AF87F}" srcOrd="3" destOrd="0" presId="urn:microsoft.com/office/officeart/2008/layout/VerticalCircleList"/>
    <dgm:cxn modelId="{BFA6C34B-1D8B-434F-961C-467427E9B0C8}" type="presParOf" srcId="{9D6A1A5F-6C2E-4AB0-BF7B-A34FDB0AF87F}" destId="{66BE5A1C-D80B-4B19-BB56-0486B4B72B40}" srcOrd="0" destOrd="0" presId="urn:microsoft.com/office/officeart/2008/layout/VerticalCircleList"/>
    <dgm:cxn modelId="{A776B57A-DBC8-4CA9-B5C7-919903029136}" type="presParOf" srcId="{9D6A1A5F-6C2E-4AB0-BF7B-A34FDB0AF87F}" destId="{6A7C5A8C-1740-4A41-A07F-7A55045C4F45}" srcOrd="1" destOrd="0" presId="urn:microsoft.com/office/officeart/2008/layout/VerticalCircleList"/>
    <dgm:cxn modelId="{652CC92A-B3AD-4F38-9760-0F2E2131F60F}" type="presParOf" srcId="{9D6A1A5F-6C2E-4AB0-BF7B-A34FDB0AF87F}" destId="{C468A193-343E-48B5-AB32-1E1BEEFBB5A4}" srcOrd="2" destOrd="0" presId="urn:microsoft.com/office/officeart/2008/layout/VerticalCircleList"/>
    <dgm:cxn modelId="{A7007DC5-C06B-43F5-9911-02249B4E221E}" type="presParOf" srcId="{9D6A1A5F-6C2E-4AB0-BF7B-A34FDB0AF87F}" destId="{AD1A9A52-1C47-4E4B-87AB-3B7CE26C8DE7}" srcOrd="3" destOrd="0" presId="urn:microsoft.com/office/officeart/2008/layout/VerticalCircleList"/>
    <dgm:cxn modelId="{CA29D07F-4C98-45A3-9035-982C5C16AE9C}" type="presParOf" srcId="{9D6A1A5F-6C2E-4AB0-BF7B-A34FDB0AF87F}" destId="{62B57B57-EF9E-4733-B08F-BC847CEF7FDF}" srcOrd="4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6687D2B-AA70-454E-85BF-974AD93043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581FD2-EE40-490C-BC1A-BC185AF1FBD8}">
      <dgm:prSet phldrT="[Texto]"/>
      <dgm:spPr/>
      <dgm:t>
        <a:bodyPr/>
        <a:lstStyle/>
        <a:p>
          <a:r>
            <a:rPr lang="es-ES" b="1" dirty="0" smtClean="0"/>
            <a:t>Relación Directa</a:t>
          </a:r>
          <a:endParaRPr lang="es-ES" b="1" dirty="0"/>
        </a:p>
      </dgm:t>
    </dgm:pt>
    <dgm:pt modelId="{96B1CD62-AA4A-4DA5-821F-5B033F77C1EA}" type="parTrans" cxnId="{A7988B8E-EE2C-48AB-86B0-626BE3BF1A01}">
      <dgm:prSet/>
      <dgm:spPr/>
      <dgm:t>
        <a:bodyPr/>
        <a:lstStyle/>
        <a:p>
          <a:endParaRPr lang="es-ES"/>
        </a:p>
      </dgm:t>
    </dgm:pt>
    <dgm:pt modelId="{FAAB9CE7-B679-443B-9139-0A12E88786D5}" type="sibTrans" cxnId="{A7988B8E-EE2C-48AB-86B0-626BE3BF1A01}">
      <dgm:prSet/>
      <dgm:spPr/>
      <dgm:t>
        <a:bodyPr/>
        <a:lstStyle/>
        <a:p>
          <a:endParaRPr lang="es-ES"/>
        </a:p>
      </dgm:t>
    </dgm:pt>
    <dgm:pt modelId="{A27763CF-41DA-43D1-9AE8-05E6AA68C659}">
      <dgm:prSet phldrT="[Texto]"/>
      <dgm:spPr/>
      <dgm:t>
        <a:bodyPr/>
        <a:lstStyle/>
        <a:p>
          <a:r>
            <a:rPr lang="es-ES" dirty="0" smtClean="0"/>
            <a:t>Actividades correctivas</a:t>
          </a:r>
          <a:endParaRPr lang="es-ES" dirty="0"/>
        </a:p>
      </dgm:t>
    </dgm:pt>
    <dgm:pt modelId="{494016E2-7027-4184-B02B-072081AF7AB9}" type="parTrans" cxnId="{A70BE876-5CD0-4DD2-993C-919AFB1CD394}">
      <dgm:prSet/>
      <dgm:spPr/>
      <dgm:t>
        <a:bodyPr/>
        <a:lstStyle/>
        <a:p>
          <a:endParaRPr lang="es-ES"/>
        </a:p>
      </dgm:t>
    </dgm:pt>
    <dgm:pt modelId="{621683E4-3A4D-49A8-9B77-A20B95BB43AF}" type="sibTrans" cxnId="{A70BE876-5CD0-4DD2-993C-919AFB1CD394}">
      <dgm:prSet/>
      <dgm:spPr/>
      <dgm:t>
        <a:bodyPr/>
        <a:lstStyle/>
        <a:p>
          <a:endParaRPr lang="es-ES"/>
        </a:p>
      </dgm:t>
    </dgm:pt>
    <dgm:pt modelId="{2733B7F3-0386-4B77-87B6-FBFCC48755A8}">
      <dgm:prSet phldrT="[Texto]"/>
      <dgm:spPr/>
      <dgm:t>
        <a:bodyPr/>
        <a:lstStyle/>
        <a:p>
          <a:r>
            <a:rPr lang="es-ES" dirty="0" smtClean="0"/>
            <a:t>Sin Evaluar Costo - Beneficio</a:t>
          </a:r>
          <a:endParaRPr lang="es-ES" dirty="0"/>
        </a:p>
      </dgm:t>
    </dgm:pt>
    <dgm:pt modelId="{76FD93A4-3475-44CC-97B7-DE0204519C1B}" type="parTrans" cxnId="{A4FA5CEF-C587-4055-9143-D65AB0FAEF05}">
      <dgm:prSet/>
      <dgm:spPr/>
      <dgm:t>
        <a:bodyPr/>
        <a:lstStyle/>
        <a:p>
          <a:endParaRPr lang="es-ES"/>
        </a:p>
      </dgm:t>
    </dgm:pt>
    <dgm:pt modelId="{72747D19-3349-4272-8167-EE25F0A6D81E}" type="sibTrans" cxnId="{A4FA5CEF-C587-4055-9143-D65AB0FAEF05}">
      <dgm:prSet/>
      <dgm:spPr/>
      <dgm:t>
        <a:bodyPr/>
        <a:lstStyle/>
        <a:p>
          <a:endParaRPr lang="es-ES"/>
        </a:p>
      </dgm:t>
    </dgm:pt>
    <dgm:pt modelId="{2C57F333-3A08-492B-A264-FE7D1C8B952E}">
      <dgm:prSet phldrT="[Texto]"/>
      <dgm:spPr/>
      <dgm:t>
        <a:bodyPr/>
        <a:lstStyle/>
        <a:p>
          <a:r>
            <a:rPr lang="es-ES" dirty="0" smtClean="0"/>
            <a:t>Niveles bajos de rentabilidad</a:t>
          </a:r>
          <a:endParaRPr lang="es-ES" dirty="0"/>
        </a:p>
      </dgm:t>
    </dgm:pt>
    <dgm:pt modelId="{E1EFE377-7B2C-4CC6-BDCC-C9339ACB2652}" type="parTrans" cxnId="{3E70D09F-CEA3-4A2B-9583-1ADDFA73C628}">
      <dgm:prSet/>
      <dgm:spPr/>
      <dgm:t>
        <a:bodyPr/>
        <a:lstStyle/>
        <a:p>
          <a:endParaRPr lang="es-ES"/>
        </a:p>
      </dgm:t>
    </dgm:pt>
    <dgm:pt modelId="{56135890-29FD-44BE-A6FE-AE792B125FA7}" type="sibTrans" cxnId="{3E70D09F-CEA3-4A2B-9583-1ADDFA73C628}">
      <dgm:prSet/>
      <dgm:spPr/>
      <dgm:t>
        <a:bodyPr/>
        <a:lstStyle/>
        <a:p>
          <a:endParaRPr lang="es-ES"/>
        </a:p>
      </dgm:t>
    </dgm:pt>
    <dgm:pt modelId="{45E8420F-C4B3-48C2-AD4D-5EE28E23D811}">
      <dgm:prSet phldrT="[Texto]"/>
      <dgm:spPr/>
      <dgm:t>
        <a:bodyPr/>
        <a:lstStyle/>
        <a:p>
          <a:r>
            <a:rPr lang="es-ES" dirty="0" smtClean="0"/>
            <a:t>Control Interno deficiente</a:t>
          </a:r>
          <a:endParaRPr lang="es-ES" dirty="0"/>
        </a:p>
      </dgm:t>
    </dgm:pt>
    <dgm:pt modelId="{E7AFBAAA-AABC-4B14-9F89-D776F844241B}" type="parTrans" cxnId="{8D3B8983-F47C-4984-9169-9826840CB170}">
      <dgm:prSet/>
      <dgm:spPr/>
      <dgm:t>
        <a:bodyPr/>
        <a:lstStyle/>
        <a:p>
          <a:endParaRPr lang="es-ES"/>
        </a:p>
      </dgm:t>
    </dgm:pt>
    <dgm:pt modelId="{DD7907E0-CFC5-40EE-AE4C-C787A7B079C3}" type="sibTrans" cxnId="{8D3B8983-F47C-4984-9169-9826840CB170}">
      <dgm:prSet/>
      <dgm:spPr/>
      <dgm:t>
        <a:bodyPr/>
        <a:lstStyle/>
        <a:p>
          <a:endParaRPr lang="es-ES"/>
        </a:p>
      </dgm:t>
    </dgm:pt>
    <dgm:pt modelId="{1E7E49A5-9782-43E6-BF5B-5DCF934A056E}">
      <dgm:prSet phldrT="[Texto]"/>
      <dgm:spPr/>
      <dgm:t>
        <a:bodyPr/>
        <a:lstStyle/>
        <a:p>
          <a:r>
            <a:rPr lang="es-ES" b="1" dirty="0" smtClean="0"/>
            <a:t>Control Interno Deficiente</a:t>
          </a:r>
          <a:endParaRPr lang="es-ES" b="1" dirty="0"/>
        </a:p>
      </dgm:t>
    </dgm:pt>
    <dgm:pt modelId="{E71B1CAD-6A00-49A4-98DA-E7575775AB6C}" type="parTrans" cxnId="{DE84B5B9-D3B3-4089-BF28-A8BCDDBAE402}">
      <dgm:prSet/>
      <dgm:spPr/>
      <dgm:t>
        <a:bodyPr/>
        <a:lstStyle/>
        <a:p>
          <a:endParaRPr lang="es-ES"/>
        </a:p>
      </dgm:t>
    </dgm:pt>
    <dgm:pt modelId="{0D77919B-9AF0-46B3-AB6C-383F1797637A}" type="sibTrans" cxnId="{DE84B5B9-D3B3-4089-BF28-A8BCDDBAE402}">
      <dgm:prSet/>
      <dgm:spPr/>
      <dgm:t>
        <a:bodyPr/>
        <a:lstStyle/>
        <a:p>
          <a:endParaRPr lang="es-ES"/>
        </a:p>
      </dgm:t>
    </dgm:pt>
    <dgm:pt modelId="{11126023-F392-407E-AD45-CA75DB4FBB26}">
      <dgm:prSet phldrT="[Texto]"/>
      <dgm:spPr/>
      <dgm:t>
        <a:bodyPr/>
        <a:lstStyle/>
        <a:p>
          <a:r>
            <a:rPr lang="es-ES" dirty="0" smtClean="0"/>
            <a:t>No tienen identificado sus objetivos</a:t>
          </a:r>
          <a:endParaRPr lang="es-ES" dirty="0"/>
        </a:p>
      </dgm:t>
    </dgm:pt>
    <dgm:pt modelId="{266A6173-2B4C-472D-AC54-C1F58182C35E}" type="parTrans" cxnId="{306E9725-7565-46F9-AE08-5D57352CF13B}">
      <dgm:prSet/>
      <dgm:spPr/>
      <dgm:t>
        <a:bodyPr/>
        <a:lstStyle/>
        <a:p>
          <a:endParaRPr lang="es-ES"/>
        </a:p>
      </dgm:t>
    </dgm:pt>
    <dgm:pt modelId="{7E655AE1-1659-4889-B099-15D8CA152F37}" type="sibTrans" cxnId="{306E9725-7565-46F9-AE08-5D57352CF13B}">
      <dgm:prSet/>
      <dgm:spPr/>
      <dgm:t>
        <a:bodyPr/>
        <a:lstStyle/>
        <a:p>
          <a:endParaRPr lang="es-ES"/>
        </a:p>
      </dgm:t>
    </dgm:pt>
    <dgm:pt modelId="{BDD02FDE-5FAD-4D48-B485-DD0DC819FD15}">
      <dgm:prSet phldrT="[Texto]"/>
      <dgm:spPr/>
      <dgm:t>
        <a:bodyPr/>
        <a:lstStyle/>
        <a:p>
          <a:r>
            <a:rPr lang="es-ES" dirty="0" smtClean="0"/>
            <a:t>Inexistencia de manual de procesos - Funciones</a:t>
          </a:r>
          <a:endParaRPr lang="es-ES" dirty="0"/>
        </a:p>
      </dgm:t>
    </dgm:pt>
    <dgm:pt modelId="{77291AD7-ED32-4279-84F2-FEFE827ABDB2}" type="parTrans" cxnId="{FDFCFD8B-68FD-4664-B7F8-28D9A0AC3DF2}">
      <dgm:prSet/>
      <dgm:spPr/>
      <dgm:t>
        <a:bodyPr/>
        <a:lstStyle/>
        <a:p>
          <a:endParaRPr lang="es-ES"/>
        </a:p>
      </dgm:t>
    </dgm:pt>
    <dgm:pt modelId="{1DE51F1B-1D6F-421B-A83A-F614AFD7BAF5}" type="sibTrans" cxnId="{FDFCFD8B-68FD-4664-B7F8-28D9A0AC3DF2}">
      <dgm:prSet/>
      <dgm:spPr/>
      <dgm:t>
        <a:bodyPr/>
        <a:lstStyle/>
        <a:p>
          <a:endParaRPr lang="es-ES"/>
        </a:p>
      </dgm:t>
    </dgm:pt>
    <dgm:pt modelId="{26DBED55-2988-4117-A4F7-9DA05B9DE6F1}">
      <dgm:prSet phldrT="[Texto]"/>
      <dgm:spPr/>
      <dgm:t>
        <a:bodyPr/>
        <a:lstStyle/>
        <a:p>
          <a:r>
            <a:rPr lang="es-ES" b="1" dirty="0" smtClean="0"/>
            <a:t>Desconocimiento</a:t>
          </a:r>
          <a:endParaRPr lang="es-ES" b="1" dirty="0"/>
        </a:p>
      </dgm:t>
    </dgm:pt>
    <dgm:pt modelId="{E8B9D1AF-12D4-40AD-A8C9-AAB2F206A513}" type="parTrans" cxnId="{05D20C21-EAE9-4F14-AFA8-BF0D9C8F3411}">
      <dgm:prSet/>
      <dgm:spPr/>
      <dgm:t>
        <a:bodyPr/>
        <a:lstStyle/>
        <a:p>
          <a:endParaRPr lang="es-ES"/>
        </a:p>
      </dgm:t>
    </dgm:pt>
    <dgm:pt modelId="{5CC20EC8-6CA0-4F8A-AF1A-7ADD20BE77F2}" type="sibTrans" cxnId="{05D20C21-EAE9-4F14-AFA8-BF0D9C8F3411}">
      <dgm:prSet/>
      <dgm:spPr/>
      <dgm:t>
        <a:bodyPr/>
        <a:lstStyle/>
        <a:p>
          <a:endParaRPr lang="es-ES"/>
        </a:p>
      </dgm:t>
    </dgm:pt>
    <dgm:pt modelId="{2AFC060A-81FE-4D41-AB06-F3CD8326CF20}">
      <dgm:prSet phldrT="[Texto]"/>
      <dgm:spPr/>
      <dgm:t>
        <a:bodyPr/>
        <a:lstStyle/>
        <a:p>
          <a:r>
            <a:rPr lang="es-ES" b="1" dirty="0" smtClean="0"/>
            <a:t>Empresas con niveles de rentabilidad y control interno alto</a:t>
          </a:r>
          <a:endParaRPr lang="es-ES" b="1" dirty="0"/>
        </a:p>
      </dgm:t>
    </dgm:pt>
    <dgm:pt modelId="{9D3D9783-9F72-44EA-B599-CBD8EB033AF1}" type="parTrans" cxnId="{60015096-67EB-4DD1-B8A6-4DC889E88AC8}">
      <dgm:prSet/>
      <dgm:spPr/>
      <dgm:t>
        <a:bodyPr/>
        <a:lstStyle/>
        <a:p>
          <a:endParaRPr lang="es-ES"/>
        </a:p>
      </dgm:t>
    </dgm:pt>
    <dgm:pt modelId="{E421366E-2862-4F60-A1B3-A8B4D4BC28C8}" type="sibTrans" cxnId="{60015096-67EB-4DD1-B8A6-4DC889E88AC8}">
      <dgm:prSet/>
      <dgm:spPr/>
      <dgm:t>
        <a:bodyPr/>
        <a:lstStyle/>
        <a:p>
          <a:endParaRPr lang="es-ES"/>
        </a:p>
      </dgm:t>
    </dgm:pt>
    <dgm:pt modelId="{77CD30BD-4AF2-4699-9838-2C1CA03B2799}">
      <dgm:prSet phldrT="[Texto]"/>
      <dgm:spPr/>
      <dgm:t>
        <a:bodyPr/>
        <a:lstStyle/>
        <a:p>
          <a:r>
            <a:rPr lang="es-ES" dirty="0" smtClean="0"/>
            <a:t>Control interno eficiente</a:t>
          </a:r>
          <a:endParaRPr lang="es-ES" dirty="0"/>
        </a:p>
      </dgm:t>
    </dgm:pt>
    <dgm:pt modelId="{9F43DF87-D924-4B6D-98AB-BB9EAFE09473}" type="parTrans" cxnId="{CA811053-FFA8-47C7-8578-6C0A92D9C9FA}">
      <dgm:prSet/>
      <dgm:spPr/>
      <dgm:t>
        <a:bodyPr/>
        <a:lstStyle/>
        <a:p>
          <a:endParaRPr lang="es-ES"/>
        </a:p>
      </dgm:t>
    </dgm:pt>
    <dgm:pt modelId="{1749356F-B3FC-492B-8E1B-99FA39E3536F}" type="sibTrans" cxnId="{CA811053-FFA8-47C7-8578-6C0A92D9C9FA}">
      <dgm:prSet/>
      <dgm:spPr/>
      <dgm:t>
        <a:bodyPr/>
        <a:lstStyle/>
        <a:p>
          <a:endParaRPr lang="es-ES"/>
        </a:p>
      </dgm:t>
    </dgm:pt>
    <dgm:pt modelId="{B53E5142-A6EC-4AAB-9049-C8EC5C1CA0C2}">
      <dgm:prSet phldrT="[Texto]"/>
      <dgm:spPr/>
      <dgm:t>
        <a:bodyPr/>
        <a:lstStyle/>
        <a:p>
          <a:r>
            <a:rPr lang="es-ES" dirty="0" smtClean="0"/>
            <a:t>Deficiente en el componente de comunicación</a:t>
          </a:r>
          <a:endParaRPr lang="es-ES" dirty="0"/>
        </a:p>
      </dgm:t>
    </dgm:pt>
    <dgm:pt modelId="{22528813-D3A5-4F3F-A666-8FE655479CD6}" type="parTrans" cxnId="{EC393A7A-10DC-45E3-BBA2-5ED171C0F3AA}">
      <dgm:prSet/>
      <dgm:spPr/>
    </dgm:pt>
    <dgm:pt modelId="{522D42B0-1082-4269-9D2C-BAFAE9F3FC6E}" type="sibTrans" cxnId="{EC393A7A-10DC-45E3-BBA2-5ED171C0F3AA}">
      <dgm:prSet/>
      <dgm:spPr/>
    </dgm:pt>
    <dgm:pt modelId="{A69D119F-F6D7-47BD-8834-E4F85DAF2D7B}" type="pres">
      <dgm:prSet presAssocID="{36687D2B-AA70-454E-85BF-974AD93043D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D2E1D3D-243C-4314-9DE0-F74A753A6B62}" type="pres">
      <dgm:prSet presAssocID="{E1581FD2-EE40-490C-BC1A-BC185AF1FBD8}" presName="thickLine" presStyleLbl="alignNode1" presStyleIdx="0" presStyleCnt="4"/>
      <dgm:spPr/>
    </dgm:pt>
    <dgm:pt modelId="{893C07F6-E4D0-49C6-8C8E-BCC9F112EB4A}" type="pres">
      <dgm:prSet presAssocID="{E1581FD2-EE40-490C-BC1A-BC185AF1FBD8}" presName="horz1" presStyleCnt="0"/>
      <dgm:spPr/>
    </dgm:pt>
    <dgm:pt modelId="{A10C9523-31C1-47F5-91A0-07ECD306640B}" type="pres">
      <dgm:prSet presAssocID="{E1581FD2-EE40-490C-BC1A-BC185AF1FBD8}" presName="tx1" presStyleLbl="revTx" presStyleIdx="0" presStyleCnt="12"/>
      <dgm:spPr/>
      <dgm:t>
        <a:bodyPr/>
        <a:lstStyle/>
        <a:p>
          <a:endParaRPr lang="es-ES"/>
        </a:p>
      </dgm:t>
    </dgm:pt>
    <dgm:pt modelId="{35184814-1FD7-41F4-8B91-BE42E3E411B5}" type="pres">
      <dgm:prSet presAssocID="{E1581FD2-EE40-490C-BC1A-BC185AF1FBD8}" presName="vert1" presStyleCnt="0"/>
      <dgm:spPr/>
    </dgm:pt>
    <dgm:pt modelId="{9FDB819D-AF0F-4738-B09D-43585E1572CC}" type="pres">
      <dgm:prSet presAssocID="{45E8420F-C4B3-48C2-AD4D-5EE28E23D811}" presName="vertSpace2a" presStyleCnt="0"/>
      <dgm:spPr/>
    </dgm:pt>
    <dgm:pt modelId="{91F42FE3-6340-4FAA-801E-448736868643}" type="pres">
      <dgm:prSet presAssocID="{45E8420F-C4B3-48C2-AD4D-5EE28E23D811}" presName="horz2" presStyleCnt="0"/>
      <dgm:spPr/>
    </dgm:pt>
    <dgm:pt modelId="{7B85265A-9106-4CFA-87C3-BBFEE27A9265}" type="pres">
      <dgm:prSet presAssocID="{45E8420F-C4B3-48C2-AD4D-5EE28E23D811}" presName="horzSpace2" presStyleCnt="0"/>
      <dgm:spPr/>
    </dgm:pt>
    <dgm:pt modelId="{89B6A481-8B1D-4B30-8050-9565C0012DB3}" type="pres">
      <dgm:prSet presAssocID="{45E8420F-C4B3-48C2-AD4D-5EE28E23D811}" presName="tx2" presStyleLbl="revTx" presStyleIdx="1" presStyleCnt="12"/>
      <dgm:spPr/>
      <dgm:t>
        <a:bodyPr/>
        <a:lstStyle/>
        <a:p>
          <a:endParaRPr lang="es-ES"/>
        </a:p>
      </dgm:t>
    </dgm:pt>
    <dgm:pt modelId="{EB92AB3A-8FE8-431B-B885-0896A49E3A1F}" type="pres">
      <dgm:prSet presAssocID="{45E8420F-C4B3-48C2-AD4D-5EE28E23D811}" presName="vert2" presStyleCnt="0"/>
      <dgm:spPr/>
    </dgm:pt>
    <dgm:pt modelId="{E00F90F6-413D-41B7-94DD-4956A705DAE7}" type="pres">
      <dgm:prSet presAssocID="{45E8420F-C4B3-48C2-AD4D-5EE28E23D811}" presName="thinLine2b" presStyleLbl="callout" presStyleIdx="0" presStyleCnt="8"/>
      <dgm:spPr/>
    </dgm:pt>
    <dgm:pt modelId="{7D612281-4789-4BFE-AEF9-394050663D30}" type="pres">
      <dgm:prSet presAssocID="{45E8420F-C4B3-48C2-AD4D-5EE28E23D811}" presName="vertSpace2b" presStyleCnt="0"/>
      <dgm:spPr/>
    </dgm:pt>
    <dgm:pt modelId="{0A2D77D8-D232-4EE5-A502-E61CFBD814C2}" type="pres">
      <dgm:prSet presAssocID="{2C57F333-3A08-492B-A264-FE7D1C8B952E}" presName="horz2" presStyleCnt="0"/>
      <dgm:spPr/>
    </dgm:pt>
    <dgm:pt modelId="{F83D98D7-7608-4374-8BD1-C61977743F14}" type="pres">
      <dgm:prSet presAssocID="{2C57F333-3A08-492B-A264-FE7D1C8B952E}" presName="horzSpace2" presStyleCnt="0"/>
      <dgm:spPr/>
    </dgm:pt>
    <dgm:pt modelId="{81C42B1D-32D3-4227-B764-31013E1F8B06}" type="pres">
      <dgm:prSet presAssocID="{2C57F333-3A08-492B-A264-FE7D1C8B952E}" presName="tx2" presStyleLbl="revTx" presStyleIdx="2" presStyleCnt="12"/>
      <dgm:spPr/>
      <dgm:t>
        <a:bodyPr/>
        <a:lstStyle/>
        <a:p>
          <a:endParaRPr lang="es-ES"/>
        </a:p>
      </dgm:t>
    </dgm:pt>
    <dgm:pt modelId="{C55CE575-7FB5-4B13-A8F9-0B42C8D1AA7E}" type="pres">
      <dgm:prSet presAssocID="{2C57F333-3A08-492B-A264-FE7D1C8B952E}" presName="vert2" presStyleCnt="0"/>
      <dgm:spPr/>
    </dgm:pt>
    <dgm:pt modelId="{B8812488-ACB4-47D8-9F9E-43EC75F1F1AB}" type="pres">
      <dgm:prSet presAssocID="{2C57F333-3A08-492B-A264-FE7D1C8B952E}" presName="thinLine2b" presStyleLbl="callout" presStyleIdx="1" presStyleCnt="8"/>
      <dgm:spPr/>
    </dgm:pt>
    <dgm:pt modelId="{49EEA009-70B3-40AE-8F59-EE247C203CEC}" type="pres">
      <dgm:prSet presAssocID="{2C57F333-3A08-492B-A264-FE7D1C8B952E}" presName="vertSpace2b" presStyleCnt="0"/>
      <dgm:spPr/>
    </dgm:pt>
    <dgm:pt modelId="{F81CCCDE-C067-42A1-B3F1-72C0CD851D96}" type="pres">
      <dgm:prSet presAssocID="{1E7E49A5-9782-43E6-BF5B-5DCF934A056E}" presName="thickLine" presStyleLbl="alignNode1" presStyleIdx="1" presStyleCnt="4"/>
      <dgm:spPr/>
    </dgm:pt>
    <dgm:pt modelId="{B32DD668-C0DD-44F2-8DA9-BF5290235155}" type="pres">
      <dgm:prSet presAssocID="{1E7E49A5-9782-43E6-BF5B-5DCF934A056E}" presName="horz1" presStyleCnt="0"/>
      <dgm:spPr/>
    </dgm:pt>
    <dgm:pt modelId="{00148160-9370-4A3B-B70F-BD47BC2E6F7A}" type="pres">
      <dgm:prSet presAssocID="{1E7E49A5-9782-43E6-BF5B-5DCF934A056E}" presName="tx1" presStyleLbl="revTx" presStyleIdx="3" presStyleCnt="12"/>
      <dgm:spPr/>
      <dgm:t>
        <a:bodyPr/>
        <a:lstStyle/>
        <a:p>
          <a:endParaRPr lang="es-ES"/>
        </a:p>
      </dgm:t>
    </dgm:pt>
    <dgm:pt modelId="{88D0B7C1-7CB2-47F5-9880-F13B6401451D}" type="pres">
      <dgm:prSet presAssocID="{1E7E49A5-9782-43E6-BF5B-5DCF934A056E}" presName="vert1" presStyleCnt="0"/>
      <dgm:spPr/>
    </dgm:pt>
    <dgm:pt modelId="{53A3A679-0F6A-4B57-8090-8FCB07E13202}" type="pres">
      <dgm:prSet presAssocID="{11126023-F392-407E-AD45-CA75DB4FBB26}" presName="vertSpace2a" presStyleCnt="0"/>
      <dgm:spPr/>
    </dgm:pt>
    <dgm:pt modelId="{E9DA39E8-06FB-42EB-BE29-5382A9C4ED2B}" type="pres">
      <dgm:prSet presAssocID="{11126023-F392-407E-AD45-CA75DB4FBB26}" presName="horz2" presStyleCnt="0"/>
      <dgm:spPr/>
    </dgm:pt>
    <dgm:pt modelId="{08EEDFB9-D0D2-4CBD-848F-12759F6A0FBC}" type="pres">
      <dgm:prSet presAssocID="{11126023-F392-407E-AD45-CA75DB4FBB26}" presName="horzSpace2" presStyleCnt="0"/>
      <dgm:spPr/>
    </dgm:pt>
    <dgm:pt modelId="{5A46B121-5EE8-4289-A7CE-CDE8F610C0C9}" type="pres">
      <dgm:prSet presAssocID="{11126023-F392-407E-AD45-CA75DB4FBB26}" presName="tx2" presStyleLbl="revTx" presStyleIdx="4" presStyleCnt="12"/>
      <dgm:spPr/>
      <dgm:t>
        <a:bodyPr/>
        <a:lstStyle/>
        <a:p>
          <a:endParaRPr lang="es-ES"/>
        </a:p>
      </dgm:t>
    </dgm:pt>
    <dgm:pt modelId="{EA09AEC1-88C3-49C6-AB7D-09E4BE23EBC5}" type="pres">
      <dgm:prSet presAssocID="{11126023-F392-407E-AD45-CA75DB4FBB26}" presName="vert2" presStyleCnt="0"/>
      <dgm:spPr/>
    </dgm:pt>
    <dgm:pt modelId="{007C755A-7228-4F94-9EA3-F1CE9C7D1FF5}" type="pres">
      <dgm:prSet presAssocID="{11126023-F392-407E-AD45-CA75DB4FBB26}" presName="thinLine2b" presStyleLbl="callout" presStyleIdx="2" presStyleCnt="8"/>
      <dgm:spPr/>
    </dgm:pt>
    <dgm:pt modelId="{360F165A-825E-4A8C-B8A7-4E615FAF6B2D}" type="pres">
      <dgm:prSet presAssocID="{11126023-F392-407E-AD45-CA75DB4FBB26}" presName="vertSpace2b" presStyleCnt="0"/>
      <dgm:spPr/>
    </dgm:pt>
    <dgm:pt modelId="{70CBEEDD-30A3-470B-92B6-C844A72216EC}" type="pres">
      <dgm:prSet presAssocID="{BDD02FDE-5FAD-4D48-B485-DD0DC819FD15}" presName="horz2" presStyleCnt="0"/>
      <dgm:spPr/>
    </dgm:pt>
    <dgm:pt modelId="{268B64C1-A4E1-4C27-83C3-33911476DFAF}" type="pres">
      <dgm:prSet presAssocID="{BDD02FDE-5FAD-4D48-B485-DD0DC819FD15}" presName="horzSpace2" presStyleCnt="0"/>
      <dgm:spPr/>
    </dgm:pt>
    <dgm:pt modelId="{18D5D152-FDEC-489E-B044-18DAA3296D40}" type="pres">
      <dgm:prSet presAssocID="{BDD02FDE-5FAD-4D48-B485-DD0DC819FD15}" presName="tx2" presStyleLbl="revTx" presStyleIdx="5" presStyleCnt="12"/>
      <dgm:spPr/>
      <dgm:t>
        <a:bodyPr/>
        <a:lstStyle/>
        <a:p>
          <a:endParaRPr lang="es-ES"/>
        </a:p>
      </dgm:t>
    </dgm:pt>
    <dgm:pt modelId="{D4612E58-B52A-4037-9356-50D222279FEA}" type="pres">
      <dgm:prSet presAssocID="{BDD02FDE-5FAD-4D48-B485-DD0DC819FD15}" presName="vert2" presStyleCnt="0"/>
      <dgm:spPr/>
    </dgm:pt>
    <dgm:pt modelId="{A1A67150-CAAF-4D3D-8CA2-474D43A06538}" type="pres">
      <dgm:prSet presAssocID="{BDD02FDE-5FAD-4D48-B485-DD0DC819FD15}" presName="thinLine2b" presStyleLbl="callout" presStyleIdx="3" presStyleCnt="8"/>
      <dgm:spPr/>
    </dgm:pt>
    <dgm:pt modelId="{8AB8ECD0-4642-45D9-BD27-AF16D7CE1398}" type="pres">
      <dgm:prSet presAssocID="{BDD02FDE-5FAD-4D48-B485-DD0DC819FD15}" presName="vertSpace2b" presStyleCnt="0"/>
      <dgm:spPr/>
    </dgm:pt>
    <dgm:pt modelId="{873DA292-5D28-45FE-AE66-F21A25F4CF84}" type="pres">
      <dgm:prSet presAssocID="{26DBED55-2988-4117-A4F7-9DA05B9DE6F1}" presName="thickLine" presStyleLbl="alignNode1" presStyleIdx="2" presStyleCnt="4"/>
      <dgm:spPr/>
    </dgm:pt>
    <dgm:pt modelId="{4F53285F-B6B1-4717-9B91-1E208CF1D629}" type="pres">
      <dgm:prSet presAssocID="{26DBED55-2988-4117-A4F7-9DA05B9DE6F1}" presName="horz1" presStyleCnt="0"/>
      <dgm:spPr/>
    </dgm:pt>
    <dgm:pt modelId="{EEB46B62-D19B-47F7-ACD3-5EAD80F7C531}" type="pres">
      <dgm:prSet presAssocID="{26DBED55-2988-4117-A4F7-9DA05B9DE6F1}" presName="tx1" presStyleLbl="revTx" presStyleIdx="6" presStyleCnt="12"/>
      <dgm:spPr/>
      <dgm:t>
        <a:bodyPr/>
        <a:lstStyle/>
        <a:p>
          <a:endParaRPr lang="es-ES"/>
        </a:p>
      </dgm:t>
    </dgm:pt>
    <dgm:pt modelId="{42F702DE-A6D3-4EDC-B8AC-E28954619E97}" type="pres">
      <dgm:prSet presAssocID="{26DBED55-2988-4117-A4F7-9DA05B9DE6F1}" presName="vert1" presStyleCnt="0"/>
      <dgm:spPr/>
    </dgm:pt>
    <dgm:pt modelId="{EB58C2ED-D089-4A35-8264-702225902689}" type="pres">
      <dgm:prSet presAssocID="{A27763CF-41DA-43D1-9AE8-05E6AA68C659}" presName="vertSpace2a" presStyleCnt="0"/>
      <dgm:spPr/>
    </dgm:pt>
    <dgm:pt modelId="{83EC2528-3237-4B80-AC7E-EFBFA9E47782}" type="pres">
      <dgm:prSet presAssocID="{A27763CF-41DA-43D1-9AE8-05E6AA68C659}" presName="horz2" presStyleCnt="0"/>
      <dgm:spPr/>
    </dgm:pt>
    <dgm:pt modelId="{B05449F4-D711-4332-94D3-55DC6CEC1DFA}" type="pres">
      <dgm:prSet presAssocID="{A27763CF-41DA-43D1-9AE8-05E6AA68C659}" presName="horzSpace2" presStyleCnt="0"/>
      <dgm:spPr/>
    </dgm:pt>
    <dgm:pt modelId="{F3717186-A223-4227-81F8-27617CD2FB5C}" type="pres">
      <dgm:prSet presAssocID="{A27763CF-41DA-43D1-9AE8-05E6AA68C659}" presName="tx2" presStyleLbl="revTx" presStyleIdx="7" presStyleCnt="12"/>
      <dgm:spPr/>
      <dgm:t>
        <a:bodyPr/>
        <a:lstStyle/>
        <a:p>
          <a:endParaRPr lang="es-ES"/>
        </a:p>
      </dgm:t>
    </dgm:pt>
    <dgm:pt modelId="{22CFF285-23DE-4F6D-80A2-D3337280A184}" type="pres">
      <dgm:prSet presAssocID="{A27763CF-41DA-43D1-9AE8-05E6AA68C659}" presName="vert2" presStyleCnt="0"/>
      <dgm:spPr/>
    </dgm:pt>
    <dgm:pt modelId="{F094218A-5DC8-45C2-8391-743A8BC53A69}" type="pres">
      <dgm:prSet presAssocID="{A27763CF-41DA-43D1-9AE8-05E6AA68C659}" presName="thinLine2b" presStyleLbl="callout" presStyleIdx="4" presStyleCnt="8"/>
      <dgm:spPr/>
    </dgm:pt>
    <dgm:pt modelId="{DC63FD57-423D-4FC0-8379-267D5F473203}" type="pres">
      <dgm:prSet presAssocID="{A27763CF-41DA-43D1-9AE8-05E6AA68C659}" presName="vertSpace2b" presStyleCnt="0"/>
      <dgm:spPr/>
    </dgm:pt>
    <dgm:pt modelId="{40056DC3-383F-41E7-B838-77BC69E28D57}" type="pres">
      <dgm:prSet presAssocID="{2733B7F3-0386-4B77-87B6-FBFCC48755A8}" presName="horz2" presStyleCnt="0"/>
      <dgm:spPr/>
    </dgm:pt>
    <dgm:pt modelId="{DC332FD3-8AD3-47AE-99EA-86ED406AC74F}" type="pres">
      <dgm:prSet presAssocID="{2733B7F3-0386-4B77-87B6-FBFCC48755A8}" presName="horzSpace2" presStyleCnt="0"/>
      <dgm:spPr/>
    </dgm:pt>
    <dgm:pt modelId="{21CBFB60-4128-4B98-BAAA-F82BDB3F8BA7}" type="pres">
      <dgm:prSet presAssocID="{2733B7F3-0386-4B77-87B6-FBFCC48755A8}" presName="tx2" presStyleLbl="revTx" presStyleIdx="8" presStyleCnt="12"/>
      <dgm:spPr/>
      <dgm:t>
        <a:bodyPr/>
        <a:lstStyle/>
        <a:p>
          <a:endParaRPr lang="es-ES"/>
        </a:p>
      </dgm:t>
    </dgm:pt>
    <dgm:pt modelId="{D699DA20-455A-4FE8-926C-7BA18C047A56}" type="pres">
      <dgm:prSet presAssocID="{2733B7F3-0386-4B77-87B6-FBFCC48755A8}" presName="vert2" presStyleCnt="0"/>
      <dgm:spPr/>
    </dgm:pt>
    <dgm:pt modelId="{E78DA6FD-555B-48DD-AD2D-1C3291086E62}" type="pres">
      <dgm:prSet presAssocID="{2733B7F3-0386-4B77-87B6-FBFCC48755A8}" presName="thinLine2b" presStyleLbl="callout" presStyleIdx="5" presStyleCnt="8"/>
      <dgm:spPr/>
    </dgm:pt>
    <dgm:pt modelId="{37B1741B-9430-4579-B5C1-C5C0A7DECACF}" type="pres">
      <dgm:prSet presAssocID="{2733B7F3-0386-4B77-87B6-FBFCC48755A8}" presName="vertSpace2b" presStyleCnt="0"/>
      <dgm:spPr/>
    </dgm:pt>
    <dgm:pt modelId="{EE49E4C8-1E02-4025-93B8-333C4FAD7B44}" type="pres">
      <dgm:prSet presAssocID="{2AFC060A-81FE-4D41-AB06-F3CD8326CF20}" presName="thickLine" presStyleLbl="alignNode1" presStyleIdx="3" presStyleCnt="4"/>
      <dgm:spPr/>
    </dgm:pt>
    <dgm:pt modelId="{880D8E8D-D86E-450C-9A17-95FB39EF6013}" type="pres">
      <dgm:prSet presAssocID="{2AFC060A-81FE-4D41-AB06-F3CD8326CF20}" presName="horz1" presStyleCnt="0"/>
      <dgm:spPr/>
    </dgm:pt>
    <dgm:pt modelId="{906CDF3B-F294-4842-8A93-6B6BF40E3EB7}" type="pres">
      <dgm:prSet presAssocID="{2AFC060A-81FE-4D41-AB06-F3CD8326CF20}" presName="tx1" presStyleLbl="revTx" presStyleIdx="9" presStyleCnt="12"/>
      <dgm:spPr/>
      <dgm:t>
        <a:bodyPr/>
        <a:lstStyle/>
        <a:p>
          <a:endParaRPr lang="es-ES"/>
        </a:p>
      </dgm:t>
    </dgm:pt>
    <dgm:pt modelId="{C9903931-8B70-40C5-A700-38FCF428D7D8}" type="pres">
      <dgm:prSet presAssocID="{2AFC060A-81FE-4D41-AB06-F3CD8326CF20}" presName="vert1" presStyleCnt="0"/>
      <dgm:spPr/>
    </dgm:pt>
    <dgm:pt modelId="{90600205-6302-40D5-A7CB-00CC58D717B3}" type="pres">
      <dgm:prSet presAssocID="{77CD30BD-4AF2-4699-9838-2C1CA03B2799}" presName="vertSpace2a" presStyleCnt="0"/>
      <dgm:spPr/>
    </dgm:pt>
    <dgm:pt modelId="{2897BE41-914D-4950-B6CA-5BC1AACF6636}" type="pres">
      <dgm:prSet presAssocID="{77CD30BD-4AF2-4699-9838-2C1CA03B2799}" presName="horz2" presStyleCnt="0"/>
      <dgm:spPr/>
    </dgm:pt>
    <dgm:pt modelId="{8AC1C248-48B9-4265-8B8B-C04F95ADF890}" type="pres">
      <dgm:prSet presAssocID="{77CD30BD-4AF2-4699-9838-2C1CA03B2799}" presName="horzSpace2" presStyleCnt="0"/>
      <dgm:spPr/>
    </dgm:pt>
    <dgm:pt modelId="{870321AB-79DD-4433-A00A-879D171604F5}" type="pres">
      <dgm:prSet presAssocID="{77CD30BD-4AF2-4699-9838-2C1CA03B2799}" presName="tx2" presStyleLbl="revTx" presStyleIdx="10" presStyleCnt="12"/>
      <dgm:spPr/>
      <dgm:t>
        <a:bodyPr/>
        <a:lstStyle/>
        <a:p>
          <a:endParaRPr lang="es-ES"/>
        </a:p>
      </dgm:t>
    </dgm:pt>
    <dgm:pt modelId="{EBC08166-2551-4389-9EB5-106D8ABFC59E}" type="pres">
      <dgm:prSet presAssocID="{77CD30BD-4AF2-4699-9838-2C1CA03B2799}" presName="vert2" presStyleCnt="0"/>
      <dgm:spPr/>
    </dgm:pt>
    <dgm:pt modelId="{22942AB2-F9FE-4D0B-A15F-E140543AD7DC}" type="pres">
      <dgm:prSet presAssocID="{77CD30BD-4AF2-4699-9838-2C1CA03B2799}" presName="thinLine2b" presStyleLbl="callout" presStyleIdx="6" presStyleCnt="8"/>
      <dgm:spPr/>
    </dgm:pt>
    <dgm:pt modelId="{4CCFEBE2-E340-46FA-98A2-CA8CEADB5CA5}" type="pres">
      <dgm:prSet presAssocID="{77CD30BD-4AF2-4699-9838-2C1CA03B2799}" presName="vertSpace2b" presStyleCnt="0"/>
      <dgm:spPr/>
    </dgm:pt>
    <dgm:pt modelId="{F0AAE984-C26E-4CEC-A25B-E8F175C32CD2}" type="pres">
      <dgm:prSet presAssocID="{B53E5142-A6EC-4AAB-9049-C8EC5C1CA0C2}" presName="horz2" presStyleCnt="0"/>
      <dgm:spPr/>
    </dgm:pt>
    <dgm:pt modelId="{F31F3F0A-AFE9-4449-B9EB-0FA472622457}" type="pres">
      <dgm:prSet presAssocID="{B53E5142-A6EC-4AAB-9049-C8EC5C1CA0C2}" presName="horzSpace2" presStyleCnt="0"/>
      <dgm:spPr/>
    </dgm:pt>
    <dgm:pt modelId="{979BE9EF-7054-4B61-8100-49DD77C30C52}" type="pres">
      <dgm:prSet presAssocID="{B53E5142-A6EC-4AAB-9049-C8EC5C1CA0C2}" presName="tx2" presStyleLbl="revTx" presStyleIdx="11" presStyleCnt="12"/>
      <dgm:spPr/>
      <dgm:t>
        <a:bodyPr/>
        <a:lstStyle/>
        <a:p>
          <a:endParaRPr lang="es-ES"/>
        </a:p>
      </dgm:t>
    </dgm:pt>
    <dgm:pt modelId="{E181167B-7EE6-4877-AAFC-5FE5EAAFD7A9}" type="pres">
      <dgm:prSet presAssocID="{B53E5142-A6EC-4AAB-9049-C8EC5C1CA0C2}" presName="vert2" presStyleCnt="0"/>
      <dgm:spPr/>
    </dgm:pt>
    <dgm:pt modelId="{353C026E-E43B-4B87-B15B-743AD406D0B6}" type="pres">
      <dgm:prSet presAssocID="{B53E5142-A6EC-4AAB-9049-C8EC5C1CA0C2}" presName="thinLine2b" presStyleLbl="callout" presStyleIdx="7" presStyleCnt="8"/>
      <dgm:spPr/>
    </dgm:pt>
    <dgm:pt modelId="{E31989E7-BE26-4BD8-B941-E2266BB8A717}" type="pres">
      <dgm:prSet presAssocID="{B53E5142-A6EC-4AAB-9049-C8EC5C1CA0C2}" presName="vertSpace2b" presStyleCnt="0"/>
      <dgm:spPr/>
    </dgm:pt>
  </dgm:ptLst>
  <dgm:cxnLst>
    <dgm:cxn modelId="{8D3B8983-F47C-4984-9169-9826840CB170}" srcId="{E1581FD2-EE40-490C-BC1A-BC185AF1FBD8}" destId="{45E8420F-C4B3-48C2-AD4D-5EE28E23D811}" srcOrd="0" destOrd="0" parTransId="{E7AFBAAA-AABC-4B14-9F89-D776F844241B}" sibTransId="{DD7907E0-CFC5-40EE-AE4C-C787A7B079C3}"/>
    <dgm:cxn modelId="{574A1964-228F-487E-A181-59784CD7B560}" type="presOf" srcId="{11126023-F392-407E-AD45-CA75DB4FBB26}" destId="{5A46B121-5EE8-4289-A7CE-CDE8F610C0C9}" srcOrd="0" destOrd="0" presId="urn:microsoft.com/office/officeart/2008/layout/LinedList"/>
    <dgm:cxn modelId="{FDFCFD8B-68FD-4664-B7F8-28D9A0AC3DF2}" srcId="{1E7E49A5-9782-43E6-BF5B-5DCF934A056E}" destId="{BDD02FDE-5FAD-4D48-B485-DD0DC819FD15}" srcOrd="1" destOrd="0" parTransId="{77291AD7-ED32-4279-84F2-FEFE827ABDB2}" sibTransId="{1DE51F1B-1D6F-421B-A83A-F614AFD7BAF5}"/>
    <dgm:cxn modelId="{254C9886-9636-47B8-849D-F3A8372D0B2B}" type="presOf" srcId="{77CD30BD-4AF2-4699-9838-2C1CA03B2799}" destId="{870321AB-79DD-4433-A00A-879D171604F5}" srcOrd="0" destOrd="0" presId="urn:microsoft.com/office/officeart/2008/layout/LinedList"/>
    <dgm:cxn modelId="{EC393A7A-10DC-45E3-BBA2-5ED171C0F3AA}" srcId="{2AFC060A-81FE-4D41-AB06-F3CD8326CF20}" destId="{B53E5142-A6EC-4AAB-9049-C8EC5C1CA0C2}" srcOrd="1" destOrd="0" parTransId="{22528813-D3A5-4F3F-A666-8FE655479CD6}" sibTransId="{522D42B0-1082-4269-9D2C-BAFAE9F3FC6E}"/>
    <dgm:cxn modelId="{60015096-67EB-4DD1-B8A6-4DC889E88AC8}" srcId="{36687D2B-AA70-454E-85BF-974AD93043DC}" destId="{2AFC060A-81FE-4D41-AB06-F3CD8326CF20}" srcOrd="3" destOrd="0" parTransId="{9D3D9783-9F72-44EA-B599-CBD8EB033AF1}" sibTransId="{E421366E-2862-4F60-A1B3-A8B4D4BC28C8}"/>
    <dgm:cxn modelId="{74CB3409-4D56-4695-A213-37A96B51C6E9}" type="presOf" srcId="{A27763CF-41DA-43D1-9AE8-05E6AA68C659}" destId="{F3717186-A223-4227-81F8-27617CD2FB5C}" srcOrd="0" destOrd="0" presId="urn:microsoft.com/office/officeart/2008/layout/LinedList"/>
    <dgm:cxn modelId="{E78927A3-F699-44E5-A938-B2766E88144B}" type="presOf" srcId="{26DBED55-2988-4117-A4F7-9DA05B9DE6F1}" destId="{EEB46B62-D19B-47F7-ACD3-5EAD80F7C531}" srcOrd="0" destOrd="0" presId="urn:microsoft.com/office/officeart/2008/layout/LinedList"/>
    <dgm:cxn modelId="{05D20C21-EAE9-4F14-AFA8-BF0D9C8F3411}" srcId="{36687D2B-AA70-454E-85BF-974AD93043DC}" destId="{26DBED55-2988-4117-A4F7-9DA05B9DE6F1}" srcOrd="2" destOrd="0" parTransId="{E8B9D1AF-12D4-40AD-A8C9-AAB2F206A513}" sibTransId="{5CC20EC8-6CA0-4F8A-AF1A-7ADD20BE77F2}"/>
    <dgm:cxn modelId="{CA811053-FFA8-47C7-8578-6C0A92D9C9FA}" srcId="{2AFC060A-81FE-4D41-AB06-F3CD8326CF20}" destId="{77CD30BD-4AF2-4699-9838-2C1CA03B2799}" srcOrd="0" destOrd="0" parTransId="{9F43DF87-D924-4B6D-98AB-BB9EAFE09473}" sibTransId="{1749356F-B3FC-492B-8E1B-99FA39E3536F}"/>
    <dgm:cxn modelId="{3E70D09F-CEA3-4A2B-9583-1ADDFA73C628}" srcId="{E1581FD2-EE40-490C-BC1A-BC185AF1FBD8}" destId="{2C57F333-3A08-492B-A264-FE7D1C8B952E}" srcOrd="1" destOrd="0" parTransId="{E1EFE377-7B2C-4CC6-BDCC-C9339ACB2652}" sibTransId="{56135890-29FD-44BE-A6FE-AE792B125FA7}"/>
    <dgm:cxn modelId="{A4D97C23-8744-4F2B-84F4-E07B0E7D2251}" type="presOf" srcId="{2733B7F3-0386-4B77-87B6-FBFCC48755A8}" destId="{21CBFB60-4128-4B98-BAAA-F82BDB3F8BA7}" srcOrd="0" destOrd="0" presId="urn:microsoft.com/office/officeart/2008/layout/LinedList"/>
    <dgm:cxn modelId="{4996A64A-BB5D-428F-BC23-6634A70206CD}" type="presOf" srcId="{B53E5142-A6EC-4AAB-9049-C8EC5C1CA0C2}" destId="{979BE9EF-7054-4B61-8100-49DD77C30C52}" srcOrd="0" destOrd="0" presId="urn:microsoft.com/office/officeart/2008/layout/LinedList"/>
    <dgm:cxn modelId="{82914C87-8138-4148-BCAA-CB24F58C3A60}" type="presOf" srcId="{E1581FD2-EE40-490C-BC1A-BC185AF1FBD8}" destId="{A10C9523-31C1-47F5-91A0-07ECD306640B}" srcOrd="0" destOrd="0" presId="urn:microsoft.com/office/officeart/2008/layout/LinedList"/>
    <dgm:cxn modelId="{306E9725-7565-46F9-AE08-5D57352CF13B}" srcId="{1E7E49A5-9782-43E6-BF5B-5DCF934A056E}" destId="{11126023-F392-407E-AD45-CA75DB4FBB26}" srcOrd="0" destOrd="0" parTransId="{266A6173-2B4C-472D-AC54-C1F58182C35E}" sibTransId="{7E655AE1-1659-4889-B099-15D8CA152F37}"/>
    <dgm:cxn modelId="{A70BE876-5CD0-4DD2-993C-919AFB1CD394}" srcId="{26DBED55-2988-4117-A4F7-9DA05B9DE6F1}" destId="{A27763CF-41DA-43D1-9AE8-05E6AA68C659}" srcOrd="0" destOrd="0" parTransId="{494016E2-7027-4184-B02B-072081AF7AB9}" sibTransId="{621683E4-3A4D-49A8-9B77-A20B95BB43AF}"/>
    <dgm:cxn modelId="{2C013A92-0539-497B-A278-D0067AF3DEA5}" type="presOf" srcId="{2C57F333-3A08-492B-A264-FE7D1C8B952E}" destId="{81C42B1D-32D3-4227-B764-31013E1F8B06}" srcOrd="0" destOrd="0" presId="urn:microsoft.com/office/officeart/2008/layout/LinedList"/>
    <dgm:cxn modelId="{1DC113D9-F3A3-4DDD-80E2-8A5D35708CDC}" type="presOf" srcId="{2AFC060A-81FE-4D41-AB06-F3CD8326CF20}" destId="{906CDF3B-F294-4842-8A93-6B6BF40E3EB7}" srcOrd="0" destOrd="0" presId="urn:microsoft.com/office/officeart/2008/layout/LinedList"/>
    <dgm:cxn modelId="{DE84B5B9-D3B3-4089-BF28-A8BCDDBAE402}" srcId="{36687D2B-AA70-454E-85BF-974AD93043DC}" destId="{1E7E49A5-9782-43E6-BF5B-5DCF934A056E}" srcOrd="1" destOrd="0" parTransId="{E71B1CAD-6A00-49A4-98DA-E7575775AB6C}" sibTransId="{0D77919B-9AF0-46B3-AB6C-383F1797637A}"/>
    <dgm:cxn modelId="{19313844-BFCB-444A-BE85-37BA5A346A6C}" type="presOf" srcId="{36687D2B-AA70-454E-85BF-974AD93043DC}" destId="{A69D119F-F6D7-47BD-8834-E4F85DAF2D7B}" srcOrd="0" destOrd="0" presId="urn:microsoft.com/office/officeart/2008/layout/LinedList"/>
    <dgm:cxn modelId="{A7988B8E-EE2C-48AB-86B0-626BE3BF1A01}" srcId="{36687D2B-AA70-454E-85BF-974AD93043DC}" destId="{E1581FD2-EE40-490C-BC1A-BC185AF1FBD8}" srcOrd="0" destOrd="0" parTransId="{96B1CD62-AA4A-4DA5-821F-5B033F77C1EA}" sibTransId="{FAAB9CE7-B679-443B-9139-0A12E88786D5}"/>
    <dgm:cxn modelId="{3E182016-3EF1-4E4F-A18D-176C34C2EE12}" type="presOf" srcId="{BDD02FDE-5FAD-4D48-B485-DD0DC819FD15}" destId="{18D5D152-FDEC-489E-B044-18DAA3296D40}" srcOrd="0" destOrd="0" presId="urn:microsoft.com/office/officeart/2008/layout/LinedList"/>
    <dgm:cxn modelId="{A4FA5CEF-C587-4055-9143-D65AB0FAEF05}" srcId="{26DBED55-2988-4117-A4F7-9DA05B9DE6F1}" destId="{2733B7F3-0386-4B77-87B6-FBFCC48755A8}" srcOrd="1" destOrd="0" parTransId="{76FD93A4-3475-44CC-97B7-DE0204519C1B}" sibTransId="{72747D19-3349-4272-8167-EE25F0A6D81E}"/>
    <dgm:cxn modelId="{81C0CAEC-3AAC-4D72-8914-57747C6F6E9A}" type="presOf" srcId="{45E8420F-C4B3-48C2-AD4D-5EE28E23D811}" destId="{89B6A481-8B1D-4B30-8050-9565C0012DB3}" srcOrd="0" destOrd="0" presId="urn:microsoft.com/office/officeart/2008/layout/LinedList"/>
    <dgm:cxn modelId="{50E94B4A-728C-48A3-BA3A-C285D70580CB}" type="presOf" srcId="{1E7E49A5-9782-43E6-BF5B-5DCF934A056E}" destId="{00148160-9370-4A3B-B70F-BD47BC2E6F7A}" srcOrd="0" destOrd="0" presId="urn:microsoft.com/office/officeart/2008/layout/LinedList"/>
    <dgm:cxn modelId="{ADDA6E11-F682-4908-A3ED-910472A9F3F2}" type="presParOf" srcId="{A69D119F-F6D7-47BD-8834-E4F85DAF2D7B}" destId="{AD2E1D3D-243C-4314-9DE0-F74A753A6B62}" srcOrd="0" destOrd="0" presId="urn:microsoft.com/office/officeart/2008/layout/LinedList"/>
    <dgm:cxn modelId="{1E8C0B9C-BF44-409F-A416-95199ED6305F}" type="presParOf" srcId="{A69D119F-F6D7-47BD-8834-E4F85DAF2D7B}" destId="{893C07F6-E4D0-49C6-8C8E-BCC9F112EB4A}" srcOrd="1" destOrd="0" presId="urn:microsoft.com/office/officeart/2008/layout/LinedList"/>
    <dgm:cxn modelId="{B81ECC50-A8CF-449A-AB7E-07F0A1D01EBB}" type="presParOf" srcId="{893C07F6-E4D0-49C6-8C8E-BCC9F112EB4A}" destId="{A10C9523-31C1-47F5-91A0-07ECD306640B}" srcOrd="0" destOrd="0" presId="urn:microsoft.com/office/officeart/2008/layout/LinedList"/>
    <dgm:cxn modelId="{DE9BE78B-201A-4F81-8F9E-8F0CAD734E9E}" type="presParOf" srcId="{893C07F6-E4D0-49C6-8C8E-BCC9F112EB4A}" destId="{35184814-1FD7-41F4-8B91-BE42E3E411B5}" srcOrd="1" destOrd="0" presId="urn:microsoft.com/office/officeart/2008/layout/LinedList"/>
    <dgm:cxn modelId="{678478EA-0519-4E92-A968-1266F5A5B1F1}" type="presParOf" srcId="{35184814-1FD7-41F4-8B91-BE42E3E411B5}" destId="{9FDB819D-AF0F-4738-B09D-43585E1572CC}" srcOrd="0" destOrd="0" presId="urn:microsoft.com/office/officeart/2008/layout/LinedList"/>
    <dgm:cxn modelId="{FFF187A6-BFA0-41F5-8052-0D9AFF14C13A}" type="presParOf" srcId="{35184814-1FD7-41F4-8B91-BE42E3E411B5}" destId="{91F42FE3-6340-4FAA-801E-448736868643}" srcOrd="1" destOrd="0" presId="urn:microsoft.com/office/officeart/2008/layout/LinedList"/>
    <dgm:cxn modelId="{2F5CF530-15A7-4D59-A6BF-78578677AF9F}" type="presParOf" srcId="{91F42FE3-6340-4FAA-801E-448736868643}" destId="{7B85265A-9106-4CFA-87C3-BBFEE27A9265}" srcOrd="0" destOrd="0" presId="urn:microsoft.com/office/officeart/2008/layout/LinedList"/>
    <dgm:cxn modelId="{4DF59DFC-2EEE-4109-A75B-8F1C005055B4}" type="presParOf" srcId="{91F42FE3-6340-4FAA-801E-448736868643}" destId="{89B6A481-8B1D-4B30-8050-9565C0012DB3}" srcOrd="1" destOrd="0" presId="urn:microsoft.com/office/officeart/2008/layout/LinedList"/>
    <dgm:cxn modelId="{556FC6A5-9CBB-4B89-9FD2-C244E39D8184}" type="presParOf" srcId="{91F42FE3-6340-4FAA-801E-448736868643}" destId="{EB92AB3A-8FE8-431B-B885-0896A49E3A1F}" srcOrd="2" destOrd="0" presId="urn:microsoft.com/office/officeart/2008/layout/LinedList"/>
    <dgm:cxn modelId="{BD2BD568-EF45-4AF8-B0EA-88DD3D82E613}" type="presParOf" srcId="{35184814-1FD7-41F4-8B91-BE42E3E411B5}" destId="{E00F90F6-413D-41B7-94DD-4956A705DAE7}" srcOrd="2" destOrd="0" presId="urn:microsoft.com/office/officeart/2008/layout/LinedList"/>
    <dgm:cxn modelId="{ABA0B224-5567-42A0-B32C-EE1DB20D9F1D}" type="presParOf" srcId="{35184814-1FD7-41F4-8B91-BE42E3E411B5}" destId="{7D612281-4789-4BFE-AEF9-394050663D30}" srcOrd="3" destOrd="0" presId="urn:microsoft.com/office/officeart/2008/layout/LinedList"/>
    <dgm:cxn modelId="{4A531103-BF9A-41E3-BC26-968336405656}" type="presParOf" srcId="{35184814-1FD7-41F4-8B91-BE42E3E411B5}" destId="{0A2D77D8-D232-4EE5-A502-E61CFBD814C2}" srcOrd="4" destOrd="0" presId="urn:microsoft.com/office/officeart/2008/layout/LinedList"/>
    <dgm:cxn modelId="{69BF911E-7F0D-49E4-A620-61F7072BCF35}" type="presParOf" srcId="{0A2D77D8-D232-4EE5-A502-E61CFBD814C2}" destId="{F83D98D7-7608-4374-8BD1-C61977743F14}" srcOrd="0" destOrd="0" presId="urn:microsoft.com/office/officeart/2008/layout/LinedList"/>
    <dgm:cxn modelId="{DA1923B6-5FF1-4B3D-9B45-09DAF10648A1}" type="presParOf" srcId="{0A2D77D8-D232-4EE5-A502-E61CFBD814C2}" destId="{81C42B1D-32D3-4227-B764-31013E1F8B06}" srcOrd="1" destOrd="0" presId="urn:microsoft.com/office/officeart/2008/layout/LinedList"/>
    <dgm:cxn modelId="{661D0B08-147D-4F9A-8C63-7C2A07991BD4}" type="presParOf" srcId="{0A2D77D8-D232-4EE5-A502-E61CFBD814C2}" destId="{C55CE575-7FB5-4B13-A8F9-0B42C8D1AA7E}" srcOrd="2" destOrd="0" presId="urn:microsoft.com/office/officeart/2008/layout/LinedList"/>
    <dgm:cxn modelId="{C2F8AA3F-9F1A-47A2-BA2E-7D4DF45F9638}" type="presParOf" srcId="{35184814-1FD7-41F4-8B91-BE42E3E411B5}" destId="{B8812488-ACB4-47D8-9F9E-43EC75F1F1AB}" srcOrd="5" destOrd="0" presId="urn:microsoft.com/office/officeart/2008/layout/LinedList"/>
    <dgm:cxn modelId="{71816400-6016-4319-984D-8F312531216D}" type="presParOf" srcId="{35184814-1FD7-41F4-8B91-BE42E3E411B5}" destId="{49EEA009-70B3-40AE-8F59-EE247C203CEC}" srcOrd="6" destOrd="0" presId="urn:microsoft.com/office/officeart/2008/layout/LinedList"/>
    <dgm:cxn modelId="{64238C98-F9DF-4136-A47F-578E7F694E6D}" type="presParOf" srcId="{A69D119F-F6D7-47BD-8834-E4F85DAF2D7B}" destId="{F81CCCDE-C067-42A1-B3F1-72C0CD851D96}" srcOrd="2" destOrd="0" presId="urn:microsoft.com/office/officeart/2008/layout/LinedList"/>
    <dgm:cxn modelId="{574FB315-FD65-46C5-8F19-3B49A558C761}" type="presParOf" srcId="{A69D119F-F6D7-47BD-8834-E4F85DAF2D7B}" destId="{B32DD668-C0DD-44F2-8DA9-BF5290235155}" srcOrd="3" destOrd="0" presId="urn:microsoft.com/office/officeart/2008/layout/LinedList"/>
    <dgm:cxn modelId="{D2728589-9808-498C-A0D1-95920EF890F4}" type="presParOf" srcId="{B32DD668-C0DD-44F2-8DA9-BF5290235155}" destId="{00148160-9370-4A3B-B70F-BD47BC2E6F7A}" srcOrd="0" destOrd="0" presId="urn:microsoft.com/office/officeart/2008/layout/LinedList"/>
    <dgm:cxn modelId="{ECBE54C3-CB4A-4AB6-B336-A1A6ADB69B49}" type="presParOf" srcId="{B32DD668-C0DD-44F2-8DA9-BF5290235155}" destId="{88D0B7C1-7CB2-47F5-9880-F13B6401451D}" srcOrd="1" destOrd="0" presId="urn:microsoft.com/office/officeart/2008/layout/LinedList"/>
    <dgm:cxn modelId="{9957F1AD-3488-4FAD-AAB3-C6196FB0C2BA}" type="presParOf" srcId="{88D0B7C1-7CB2-47F5-9880-F13B6401451D}" destId="{53A3A679-0F6A-4B57-8090-8FCB07E13202}" srcOrd="0" destOrd="0" presId="urn:microsoft.com/office/officeart/2008/layout/LinedList"/>
    <dgm:cxn modelId="{01EB931E-0AF4-43B7-AD5F-E5FAB4DA441F}" type="presParOf" srcId="{88D0B7C1-7CB2-47F5-9880-F13B6401451D}" destId="{E9DA39E8-06FB-42EB-BE29-5382A9C4ED2B}" srcOrd="1" destOrd="0" presId="urn:microsoft.com/office/officeart/2008/layout/LinedList"/>
    <dgm:cxn modelId="{66A294C9-8DF8-4496-9FCC-A50A227C0622}" type="presParOf" srcId="{E9DA39E8-06FB-42EB-BE29-5382A9C4ED2B}" destId="{08EEDFB9-D0D2-4CBD-848F-12759F6A0FBC}" srcOrd="0" destOrd="0" presId="urn:microsoft.com/office/officeart/2008/layout/LinedList"/>
    <dgm:cxn modelId="{590C931C-1424-47EA-A231-3785BB4BD578}" type="presParOf" srcId="{E9DA39E8-06FB-42EB-BE29-5382A9C4ED2B}" destId="{5A46B121-5EE8-4289-A7CE-CDE8F610C0C9}" srcOrd="1" destOrd="0" presId="urn:microsoft.com/office/officeart/2008/layout/LinedList"/>
    <dgm:cxn modelId="{9DF0A740-4667-4207-9075-7859F0CE98B3}" type="presParOf" srcId="{E9DA39E8-06FB-42EB-BE29-5382A9C4ED2B}" destId="{EA09AEC1-88C3-49C6-AB7D-09E4BE23EBC5}" srcOrd="2" destOrd="0" presId="urn:microsoft.com/office/officeart/2008/layout/LinedList"/>
    <dgm:cxn modelId="{023C79E5-52D6-4A35-B187-03B8262ABFAA}" type="presParOf" srcId="{88D0B7C1-7CB2-47F5-9880-F13B6401451D}" destId="{007C755A-7228-4F94-9EA3-F1CE9C7D1FF5}" srcOrd="2" destOrd="0" presId="urn:microsoft.com/office/officeart/2008/layout/LinedList"/>
    <dgm:cxn modelId="{83F92B24-28FC-4C5A-A9CA-1D44CE02021E}" type="presParOf" srcId="{88D0B7C1-7CB2-47F5-9880-F13B6401451D}" destId="{360F165A-825E-4A8C-B8A7-4E615FAF6B2D}" srcOrd="3" destOrd="0" presId="urn:microsoft.com/office/officeart/2008/layout/LinedList"/>
    <dgm:cxn modelId="{BEE572F0-AF36-4F0D-80EB-6AA3AF485DB3}" type="presParOf" srcId="{88D0B7C1-7CB2-47F5-9880-F13B6401451D}" destId="{70CBEEDD-30A3-470B-92B6-C844A72216EC}" srcOrd="4" destOrd="0" presId="urn:microsoft.com/office/officeart/2008/layout/LinedList"/>
    <dgm:cxn modelId="{25093EB0-7EBF-4B32-B3CF-69B3EFFEED00}" type="presParOf" srcId="{70CBEEDD-30A3-470B-92B6-C844A72216EC}" destId="{268B64C1-A4E1-4C27-83C3-33911476DFAF}" srcOrd="0" destOrd="0" presId="urn:microsoft.com/office/officeart/2008/layout/LinedList"/>
    <dgm:cxn modelId="{ABD2803B-9811-4ABD-975B-2049222808F9}" type="presParOf" srcId="{70CBEEDD-30A3-470B-92B6-C844A72216EC}" destId="{18D5D152-FDEC-489E-B044-18DAA3296D40}" srcOrd="1" destOrd="0" presId="urn:microsoft.com/office/officeart/2008/layout/LinedList"/>
    <dgm:cxn modelId="{20AF4FDC-F1DF-4111-B542-512394918415}" type="presParOf" srcId="{70CBEEDD-30A3-470B-92B6-C844A72216EC}" destId="{D4612E58-B52A-4037-9356-50D222279FEA}" srcOrd="2" destOrd="0" presId="urn:microsoft.com/office/officeart/2008/layout/LinedList"/>
    <dgm:cxn modelId="{5224EE39-E09A-4D18-9330-021CA0711DB8}" type="presParOf" srcId="{88D0B7C1-7CB2-47F5-9880-F13B6401451D}" destId="{A1A67150-CAAF-4D3D-8CA2-474D43A06538}" srcOrd="5" destOrd="0" presId="urn:microsoft.com/office/officeart/2008/layout/LinedList"/>
    <dgm:cxn modelId="{23948D66-2F3F-4E3D-BD26-FD50776FD7E8}" type="presParOf" srcId="{88D0B7C1-7CB2-47F5-9880-F13B6401451D}" destId="{8AB8ECD0-4642-45D9-BD27-AF16D7CE1398}" srcOrd="6" destOrd="0" presId="urn:microsoft.com/office/officeart/2008/layout/LinedList"/>
    <dgm:cxn modelId="{51248CE3-A0DF-4278-90E3-C90A2A3CDCA6}" type="presParOf" srcId="{A69D119F-F6D7-47BD-8834-E4F85DAF2D7B}" destId="{873DA292-5D28-45FE-AE66-F21A25F4CF84}" srcOrd="4" destOrd="0" presId="urn:microsoft.com/office/officeart/2008/layout/LinedList"/>
    <dgm:cxn modelId="{9525AA8B-D803-4D56-A171-174A0CE13251}" type="presParOf" srcId="{A69D119F-F6D7-47BD-8834-E4F85DAF2D7B}" destId="{4F53285F-B6B1-4717-9B91-1E208CF1D629}" srcOrd="5" destOrd="0" presId="urn:microsoft.com/office/officeart/2008/layout/LinedList"/>
    <dgm:cxn modelId="{96DE9CCE-23C5-4B0C-B2B9-EFCD11F4FD1C}" type="presParOf" srcId="{4F53285F-B6B1-4717-9B91-1E208CF1D629}" destId="{EEB46B62-D19B-47F7-ACD3-5EAD80F7C531}" srcOrd="0" destOrd="0" presId="urn:microsoft.com/office/officeart/2008/layout/LinedList"/>
    <dgm:cxn modelId="{57146F06-0C16-4CFB-8EED-83046C044FFA}" type="presParOf" srcId="{4F53285F-B6B1-4717-9B91-1E208CF1D629}" destId="{42F702DE-A6D3-4EDC-B8AC-E28954619E97}" srcOrd="1" destOrd="0" presId="urn:microsoft.com/office/officeart/2008/layout/LinedList"/>
    <dgm:cxn modelId="{A58CAE59-345A-4543-B6F1-9795DA3DB216}" type="presParOf" srcId="{42F702DE-A6D3-4EDC-B8AC-E28954619E97}" destId="{EB58C2ED-D089-4A35-8264-702225902689}" srcOrd="0" destOrd="0" presId="urn:microsoft.com/office/officeart/2008/layout/LinedList"/>
    <dgm:cxn modelId="{955041F6-2B4E-45EF-8EE8-A5E31D0CE4CA}" type="presParOf" srcId="{42F702DE-A6D3-4EDC-B8AC-E28954619E97}" destId="{83EC2528-3237-4B80-AC7E-EFBFA9E47782}" srcOrd="1" destOrd="0" presId="urn:microsoft.com/office/officeart/2008/layout/LinedList"/>
    <dgm:cxn modelId="{9946F8ED-777C-42EC-88FE-B69262D550C7}" type="presParOf" srcId="{83EC2528-3237-4B80-AC7E-EFBFA9E47782}" destId="{B05449F4-D711-4332-94D3-55DC6CEC1DFA}" srcOrd="0" destOrd="0" presId="urn:microsoft.com/office/officeart/2008/layout/LinedList"/>
    <dgm:cxn modelId="{3CAF8F5F-1FF0-47BB-B349-99CD3BDF5EEE}" type="presParOf" srcId="{83EC2528-3237-4B80-AC7E-EFBFA9E47782}" destId="{F3717186-A223-4227-81F8-27617CD2FB5C}" srcOrd="1" destOrd="0" presId="urn:microsoft.com/office/officeart/2008/layout/LinedList"/>
    <dgm:cxn modelId="{CEA6D58C-5D0D-406B-AD79-9CC67AF4D32E}" type="presParOf" srcId="{83EC2528-3237-4B80-AC7E-EFBFA9E47782}" destId="{22CFF285-23DE-4F6D-80A2-D3337280A184}" srcOrd="2" destOrd="0" presId="urn:microsoft.com/office/officeart/2008/layout/LinedList"/>
    <dgm:cxn modelId="{AD608099-3EB3-4347-9BF2-7D890B7113FF}" type="presParOf" srcId="{42F702DE-A6D3-4EDC-B8AC-E28954619E97}" destId="{F094218A-5DC8-45C2-8391-743A8BC53A69}" srcOrd="2" destOrd="0" presId="urn:microsoft.com/office/officeart/2008/layout/LinedList"/>
    <dgm:cxn modelId="{237DF850-001E-45C7-8363-71A8D229B5B7}" type="presParOf" srcId="{42F702DE-A6D3-4EDC-B8AC-E28954619E97}" destId="{DC63FD57-423D-4FC0-8379-267D5F473203}" srcOrd="3" destOrd="0" presId="urn:microsoft.com/office/officeart/2008/layout/LinedList"/>
    <dgm:cxn modelId="{C636C332-49B5-4C77-B369-F330A42A9E6B}" type="presParOf" srcId="{42F702DE-A6D3-4EDC-B8AC-E28954619E97}" destId="{40056DC3-383F-41E7-B838-77BC69E28D57}" srcOrd="4" destOrd="0" presId="urn:microsoft.com/office/officeart/2008/layout/LinedList"/>
    <dgm:cxn modelId="{B3205D86-4CA2-435D-AE69-3B4721E676D1}" type="presParOf" srcId="{40056DC3-383F-41E7-B838-77BC69E28D57}" destId="{DC332FD3-8AD3-47AE-99EA-86ED406AC74F}" srcOrd="0" destOrd="0" presId="urn:microsoft.com/office/officeart/2008/layout/LinedList"/>
    <dgm:cxn modelId="{BBF6EA66-B073-4E86-BE63-FCE1AD7A9D59}" type="presParOf" srcId="{40056DC3-383F-41E7-B838-77BC69E28D57}" destId="{21CBFB60-4128-4B98-BAAA-F82BDB3F8BA7}" srcOrd="1" destOrd="0" presId="urn:microsoft.com/office/officeart/2008/layout/LinedList"/>
    <dgm:cxn modelId="{E747594E-3738-4389-8DD7-62EE62005FEC}" type="presParOf" srcId="{40056DC3-383F-41E7-B838-77BC69E28D57}" destId="{D699DA20-455A-4FE8-926C-7BA18C047A56}" srcOrd="2" destOrd="0" presId="urn:microsoft.com/office/officeart/2008/layout/LinedList"/>
    <dgm:cxn modelId="{2867A925-9DC0-4F35-9E38-4ADE2E3D27A2}" type="presParOf" srcId="{42F702DE-A6D3-4EDC-B8AC-E28954619E97}" destId="{E78DA6FD-555B-48DD-AD2D-1C3291086E62}" srcOrd="5" destOrd="0" presId="urn:microsoft.com/office/officeart/2008/layout/LinedList"/>
    <dgm:cxn modelId="{B6C57705-E962-4885-9347-8C0816098374}" type="presParOf" srcId="{42F702DE-A6D3-4EDC-B8AC-E28954619E97}" destId="{37B1741B-9430-4579-B5C1-C5C0A7DECACF}" srcOrd="6" destOrd="0" presId="urn:microsoft.com/office/officeart/2008/layout/LinedList"/>
    <dgm:cxn modelId="{F3259444-E447-43B1-9259-ADFEEEABFCFD}" type="presParOf" srcId="{A69D119F-F6D7-47BD-8834-E4F85DAF2D7B}" destId="{EE49E4C8-1E02-4025-93B8-333C4FAD7B44}" srcOrd="6" destOrd="0" presId="urn:microsoft.com/office/officeart/2008/layout/LinedList"/>
    <dgm:cxn modelId="{62E58E3C-517A-4368-AE9B-9DF643AAC89B}" type="presParOf" srcId="{A69D119F-F6D7-47BD-8834-E4F85DAF2D7B}" destId="{880D8E8D-D86E-450C-9A17-95FB39EF6013}" srcOrd="7" destOrd="0" presId="urn:microsoft.com/office/officeart/2008/layout/LinedList"/>
    <dgm:cxn modelId="{DDAB62D8-7915-4508-9CFC-712FDB57BB87}" type="presParOf" srcId="{880D8E8D-D86E-450C-9A17-95FB39EF6013}" destId="{906CDF3B-F294-4842-8A93-6B6BF40E3EB7}" srcOrd="0" destOrd="0" presId="urn:microsoft.com/office/officeart/2008/layout/LinedList"/>
    <dgm:cxn modelId="{FD39E03E-41A5-42D3-A1F1-4BF158C24772}" type="presParOf" srcId="{880D8E8D-D86E-450C-9A17-95FB39EF6013}" destId="{C9903931-8B70-40C5-A700-38FCF428D7D8}" srcOrd="1" destOrd="0" presId="urn:microsoft.com/office/officeart/2008/layout/LinedList"/>
    <dgm:cxn modelId="{C7AFA493-8B98-41E2-8498-74ABE935B8E3}" type="presParOf" srcId="{C9903931-8B70-40C5-A700-38FCF428D7D8}" destId="{90600205-6302-40D5-A7CB-00CC58D717B3}" srcOrd="0" destOrd="0" presId="urn:microsoft.com/office/officeart/2008/layout/LinedList"/>
    <dgm:cxn modelId="{98F774DC-87C5-403A-B7ED-16F3CDE1477B}" type="presParOf" srcId="{C9903931-8B70-40C5-A700-38FCF428D7D8}" destId="{2897BE41-914D-4950-B6CA-5BC1AACF6636}" srcOrd="1" destOrd="0" presId="urn:microsoft.com/office/officeart/2008/layout/LinedList"/>
    <dgm:cxn modelId="{73FC0818-F102-412F-8CDD-42B4862BF47E}" type="presParOf" srcId="{2897BE41-914D-4950-B6CA-5BC1AACF6636}" destId="{8AC1C248-48B9-4265-8B8B-C04F95ADF890}" srcOrd="0" destOrd="0" presId="urn:microsoft.com/office/officeart/2008/layout/LinedList"/>
    <dgm:cxn modelId="{E8FF3960-13E4-4807-9D2D-6774F4DA7186}" type="presParOf" srcId="{2897BE41-914D-4950-B6CA-5BC1AACF6636}" destId="{870321AB-79DD-4433-A00A-879D171604F5}" srcOrd="1" destOrd="0" presId="urn:microsoft.com/office/officeart/2008/layout/LinedList"/>
    <dgm:cxn modelId="{14932B14-100F-424A-8847-C6158D574864}" type="presParOf" srcId="{2897BE41-914D-4950-B6CA-5BC1AACF6636}" destId="{EBC08166-2551-4389-9EB5-106D8ABFC59E}" srcOrd="2" destOrd="0" presId="urn:microsoft.com/office/officeart/2008/layout/LinedList"/>
    <dgm:cxn modelId="{1340A166-9812-431B-877C-23479A800CC2}" type="presParOf" srcId="{C9903931-8B70-40C5-A700-38FCF428D7D8}" destId="{22942AB2-F9FE-4D0B-A15F-E140543AD7DC}" srcOrd="2" destOrd="0" presId="urn:microsoft.com/office/officeart/2008/layout/LinedList"/>
    <dgm:cxn modelId="{577F19A6-5AB0-4735-AA25-00E8F8FE13AA}" type="presParOf" srcId="{C9903931-8B70-40C5-A700-38FCF428D7D8}" destId="{4CCFEBE2-E340-46FA-98A2-CA8CEADB5CA5}" srcOrd="3" destOrd="0" presId="urn:microsoft.com/office/officeart/2008/layout/LinedList"/>
    <dgm:cxn modelId="{26BCFFFB-BCD1-4E75-B582-F298FB1C4FD8}" type="presParOf" srcId="{C9903931-8B70-40C5-A700-38FCF428D7D8}" destId="{F0AAE984-C26E-4CEC-A25B-E8F175C32CD2}" srcOrd="4" destOrd="0" presId="urn:microsoft.com/office/officeart/2008/layout/LinedList"/>
    <dgm:cxn modelId="{F93841D4-6AE5-466F-9DEA-901F2BB034FC}" type="presParOf" srcId="{F0AAE984-C26E-4CEC-A25B-E8F175C32CD2}" destId="{F31F3F0A-AFE9-4449-B9EB-0FA472622457}" srcOrd="0" destOrd="0" presId="urn:microsoft.com/office/officeart/2008/layout/LinedList"/>
    <dgm:cxn modelId="{EE1D9131-A8B4-4AC4-BEA5-C18EE09E5D01}" type="presParOf" srcId="{F0AAE984-C26E-4CEC-A25B-E8F175C32CD2}" destId="{979BE9EF-7054-4B61-8100-49DD77C30C52}" srcOrd="1" destOrd="0" presId="urn:microsoft.com/office/officeart/2008/layout/LinedList"/>
    <dgm:cxn modelId="{8B2E67B1-B82D-4F26-8FFD-84954BA89095}" type="presParOf" srcId="{F0AAE984-C26E-4CEC-A25B-E8F175C32CD2}" destId="{E181167B-7EE6-4877-AAFC-5FE5EAAFD7A9}" srcOrd="2" destOrd="0" presId="urn:microsoft.com/office/officeart/2008/layout/LinedList"/>
    <dgm:cxn modelId="{B769ABEE-F7B8-4CD8-84BD-BA992DC5C8AD}" type="presParOf" srcId="{C9903931-8B70-40C5-A700-38FCF428D7D8}" destId="{353C026E-E43B-4B87-B15B-743AD406D0B6}" srcOrd="5" destOrd="0" presId="urn:microsoft.com/office/officeart/2008/layout/LinedList"/>
    <dgm:cxn modelId="{2B1386AC-17DD-4B79-AAE0-A3870984DE03}" type="presParOf" srcId="{C9903931-8B70-40C5-A700-38FCF428D7D8}" destId="{E31989E7-BE26-4BD8-B941-E2266BB8A71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6687D2B-AA70-454E-85BF-974AD93043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581FD2-EE40-490C-BC1A-BC185AF1FBD8}">
      <dgm:prSet phldrT="[Texto]"/>
      <dgm:spPr/>
      <dgm:t>
        <a:bodyPr/>
        <a:lstStyle/>
        <a:p>
          <a:r>
            <a:rPr lang="es-ES" b="1" dirty="0" smtClean="0"/>
            <a:t>Implementación de un sistema de control Interno eficiente</a:t>
          </a:r>
          <a:endParaRPr lang="es-ES" b="1" dirty="0"/>
        </a:p>
      </dgm:t>
    </dgm:pt>
    <dgm:pt modelId="{96B1CD62-AA4A-4DA5-821F-5B033F77C1EA}" type="parTrans" cxnId="{A7988B8E-EE2C-48AB-86B0-626BE3BF1A01}">
      <dgm:prSet/>
      <dgm:spPr/>
      <dgm:t>
        <a:bodyPr/>
        <a:lstStyle/>
        <a:p>
          <a:endParaRPr lang="es-ES"/>
        </a:p>
      </dgm:t>
    </dgm:pt>
    <dgm:pt modelId="{FAAB9CE7-B679-443B-9139-0A12E88786D5}" type="sibTrans" cxnId="{A7988B8E-EE2C-48AB-86B0-626BE3BF1A01}">
      <dgm:prSet/>
      <dgm:spPr/>
      <dgm:t>
        <a:bodyPr/>
        <a:lstStyle/>
        <a:p>
          <a:endParaRPr lang="es-ES"/>
        </a:p>
      </dgm:t>
    </dgm:pt>
    <dgm:pt modelId="{A27763CF-41DA-43D1-9AE8-05E6AA68C659}">
      <dgm:prSet phldrT="[Texto]"/>
      <dgm:spPr/>
      <dgm:t>
        <a:bodyPr/>
        <a:lstStyle/>
        <a:p>
          <a:r>
            <a:rPr lang="es-ES" dirty="0" smtClean="0"/>
            <a:t>Evaluar riesgos inherentes</a:t>
          </a:r>
          <a:endParaRPr lang="es-ES" dirty="0"/>
        </a:p>
      </dgm:t>
    </dgm:pt>
    <dgm:pt modelId="{494016E2-7027-4184-B02B-072081AF7AB9}" type="parTrans" cxnId="{A70BE876-5CD0-4DD2-993C-919AFB1CD394}">
      <dgm:prSet/>
      <dgm:spPr/>
      <dgm:t>
        <a:bodyPr/>
        <a:lstStyle/>
        <a:p>
          <a:endParaRPr lang="es-ES"/>
        </a:p>
      </dgm:t>
    </dgm:pt>
    <dgm:pt modelId="{621683E4-3A4D-49A8-9B77-A20B95BB43AF}" type="sibTrans" cxnId="{A70BE876-5CD0-4DD2-993C-919AFB1CD394}">
      <dgm:prSet/>
      <dgm:spPr/>
      <dgm:t>
        <a:bodyPr/>
        <a:lstStyle/>
        <a:p>
          <a:endParaRPr lang="es-ES"/>
        </a:p>
      </dgm:t>
    </dgm:pt>
    <dgm:pt modelId="{A4F1A725-F4DD-4BEE-B3CD-23D6C4707C91}">
      <dgm:prSet phldrT="[Texto]"/>
      <dgm:spPr/>
      <dgm:t>
        <a:bodyPr/>
        <a:lstStyle/>
        <a:p>
          <a:r>
            <a:rPr lang="es-ES" dirty="0" smtClean="0"/>
            <a:t>Probabilidad e impacto</a:t>
          </a:r>
          <a:endParaRPr lang="es-ES" dirty="0"/>
        </a:p>
      </dgm:t>
    </dgm:pt>
    <dgm:pt modelId="{B0FF015A-E3A9-42E4-BDE1-6E205D5155D3}" type="parTrans" cxnId="{8B03E8E6-A8E7-493E-A593-191A9B505CD9}">
      <dgm:prSet/>
      <dgm:spPr/>
      <dgm:t>
        <a:bodyPr/>
        <a:lstStyle/>
        <a:p>
          <a:endParaRPr lang="es-ES"/>
        </a:p>
      </dgm:t>
    </dgm:pt>
    <dgm:pt modelId="{4097243A-647E-4B46-A36D-E54B50676386}" type="sibTrans" cxnId="{8B03E8E6-A8E7-493E-A593-191A9B505CD9}">
      <dgm:prSet/>
      <dgm:spPr/>
      <dgm:t>
        <a:bodyPr/>
        <a:lstStyle/>
        <a:p>
          <a:endParaRPr lang="es-ES"/>
        </a:p>
      </dgm:t>
    </dgm:pt>
    <dgm:pt modelId="{2733B7F3-0386-4B77-87B6-FBFCC48755A8}">
      <dgm:prSet phldrT="[Texto]"/>
      <dgm:spPr/>
      <dgm:t>
        <a:bodyPr/>
        <a:lstStyle/>
        <a:p>
          <a:r>
            <a:rPr lang="es-ES" dirty="0" smtClean="0"/>
            <a:t>Evaluar Costo - Beneficio</a:t>
          </a:r>
          <a:endParaRPr lang="es-ES" dirty="0"/>
        </a:p>
      </dgm:t>
    </dgm:pt>
    <dgm:pt modelId="{76FD93A4-3475-44CC-97B7-DE0204519C1B}" type="parTrans" cxnId="{A4FA5CEF-C587-4055-9143-D65AB0FAEF05}">
      <dgm:prSet/>
      <dgm:spPr/>
      <dgm:t>
        <a:bodyPr/>
        <a:lstStyle/>
        <a:p>
          <a:endParaRPr lang="es-ES"/>
        </a:p>
      </dgm:t>
    </dgm:pt>
    <dgm:pt modelId="{72747D19-3349-4272-8167-EE25F0A6D81E}" type="sibTrans" cxnId="{A4FA5CEF-C587-4055-9143-D65AB0FAEF05}">
      <dgm:prSet/>
      <dgm:spPr/>
      <dgm:t>
        <a:bodyPr/>
        <a:lstStyle/>
        <a:p>
          <a:endParaRPr lang="es-ES"/>
        </a:p>
      </dgm:t>
    </dgm:pt>
    <dgm:pt modelId="{2C57F333-3A08-492B-A264-FE7D1C8B952E}">
      <dgm:prSet phldrT="[Texto]"/>
      <dgm:spPr/>
      <dgm:t>
        <a:bodyPr/>
        <a:lstStyle/>
        <a:p>
          <a:r>
            <a:rPr lang="es-ES" dirty="0" smtClean="0"/>
            <a:t>Establecer estructuras funcionales – Líneas de reporte – responsabilidades</a:t>
          </a:r>
          <a:endParaRPr lang="es-ES" dirty="0"/>
        </a:p>
      </dgm:t>
    </dgm:pt>
    <dgm:pt modelId="{E1EFE377-7B2C-4CC6-BDCC-C9339ACB2652}" type="parTrans" cxnId="{3E70D09F-CEA3-4A2B-9583-1ADDFA73C628}">
      <dgm:prSet/>
      <dgm:spPr/>
      <dgm:t>
        <a:bodyPr/>
        <a:lstStyle/>
        <a:p>
          <a:endParaRPr lang="es-ES"/>
        </a:p>
      </dgm:t>
    </dgm:pt>
    <dgm:pt modelId="{56135890-29FD-44BE-A6FE-AE792B125FA7}" type="sibTrans" cxnId="{3E70D09F-CEA3-4A2B-9583-1ADDFA73C628}">
      <dgm:prSet/>
      <dgm:spPr/>
      <dgm:t>
        <a:bodyPr/>
        <a:lstStyle/>
        <a:p>
          <a:endParaRPr lang="es-ES"/>
        </a:p>
      </dgm:t>
    </dgm:pt>
    <dgm:pt modelId="{45E8420F-C4B3-48C2-AD4D-5EE28E23D811}">
      <dgm:prSet phldrT="[Texto]"/>
      <dgm:spPr/>
      <dgm:t>
        <a:bodyPr/>
        <a:lstStyle/>
        <a:p>
          <a:r>
            <a:rPr lang="es-ES" dirty="0" smtClean="0"/>
            <a:t>Identificar objetivos empresariales</a:t>
          </a:r>
          <a:endParaRPr lang="es-ES" dirty="0"/>
        </a:p>
      </dgm:t>
    </dgm:pt>
    <dgm:pt modelId="{E7AFBAAA-AABC-4B14-9F89-D776F844241B}" type="parTrans" cxnId="{8D3B8983-F47C-4984-9169-9826840CB170}">
      <dgm:prSet/>
      <dgm:spPr/>
      <dgm:t>
        <a:bodyPr/>
        <a:lstStyle/>
        <a:p>
          <a:endParaRPr lang="es-ES"/>
        </a:p>
      </dgm:t>
    </dgm:pt>
    <dgm:pt modelId="{DD7907E0-CFC5-40EE-AE4C-C787A7B079C3}" type="sibTrans" cxnId="{8D3B8983-F47C-4984-9169-9826840CB170}">
      <dgm:prSet/>
      <dgm:spPr/>
      <dgm:t>
        <a:bodyPr/>
        <a:lstStyle/>
        <a:p>
          <a:endParaRPr lang="es-ES"/>
        </a:p>
      </dgm:t>
    </dgm:pt>
    <dgm:pt modelId="{1E7E49A5-9782-43E6-BF5B-5DCF934A056E}">
      <dgm:prSet phldrT="[Texto]"/>
      <dgm:spPr/>
      <dgm:t>
        <a:bodyPr/>
        <a:lstStyle/>
        <a:p>
          <a:r>
            <a:rPr lang="es-ES" b="1" dirty="0" smtClean="0"/>
            <a:t>Personal Competente</a:t>
          </a:r>
          <a:endParaRPr lang="es-ES" b="1" dirty="0"/>
        </a:p>
      </dgm:t>
    </dgm:pt>
    <dgm:pt modelId="{E71B1CAD-6A00-49A4-98DA-E7575775AB6C}" type="parTrans" cxnId="{DE84B5B9-D3B3-4089-BF28-A8BCDDBAE402}">
      <dgm:prSet/>
      <dgm:spPr/>
      <dgm:t>
        <a:bodyPr/>
        <a:lstStyle/>
        <a:p>
          <a:endParaRPr lang="es-ES"/>
        </a:p>
      </dgm:t>
    </dgm:pt>
    <dgm:pt modelId="{0D77919B-9AF0-46B3-AB6C-383F1797637A}" type="sibTrans" cxnId="{DE84B5B9-D3B3-4089-BF28-A8BCDDBAE402}">
      <dgm:prSet/>
      <dgm:spPr/>
      <dgm:t>
        <a:bodyPr/>
        <a:lstStyle/>
        <a:p>
          <a:endParaRPr lang="es-ES"/>
        </a:p>
      </dgm:t>
    </dgm:pt>
    <dgm:pt modelId="{11126023-F392-407E-AD45-CA75DB4FBB26}">
      <dgm:prSet phldrT="[Texto]"/>
      <dgm:spPr/>
      <dgm:t>
        <a:bodyPr/>
        <a:lstStyle/>
        <a:p>
          <a:r>
            <a:rPr lang="es-ES" dirty="0" smtClean="0"/>
            <a:t>Manual de procesos</a:t>
          </a:r>
          <a:endParaRPr lang="es-ES" dirty="0"/>
        </a:p>
      </dgm:t>
    </dgm:pt>
    <dgm:pt modelId="{266A6173-2B4C-472D-AC54-C1F58182C35E}" type="parTrans" cxnId="{306E9725-7565-46F9-AE08-5D57352CF13B}">
      <dgm:prSet/>
      <dgm:spPr/>
      <dgm:t>
        <a:bodyPr/>
        <a:lstStyle/>
        <a:p>
          <a:endParaRPr lang="es-ES"/>
        </a:p>
      </dgm:t>
    </dgm:pt>
    <dgm:pt modelId="{7E655AE1-1659-4889-B099-15D8CA152F37}" type="sibTrans" cxnId="{306E9725-7565-46F9-AE08-5D57352CF13B}">
      <dgm:prSet/>
      <dgm:spPr/>
      <dgm:t>
        <a:bodyPr/>
        <a:lstStyle/>
        <a:p>
          <a:endParaRPr lang="es-ES"/>
        </a:p>
      </dgm:t>
    </dgm:pt>
    <dgm:pt modelId="{BDD02FDE-5FAD-4D48-B485-DD0DC819FD15}">
      <dgm:prSet phldrT="[Texto]"/>
      <dgm:spPr/>
      <dgm:t>
        <a:bodyPr/>
        <a:lstStyle/>
        <a:p>
          <a:r>
            <a:rPr lang="es-ES" dirty="0" smtClean="0"/>
            <a:t>Manual de Funciones</a:t>
          </a:r>
          <a:endParaRPr lang="es-ES" dirty="0"/>
        </a:p>
      </dgm:t>
    </dgm:pt>
    <dgm:pt modelId="{77291AD7-ED32-4279-84F2-FEFE827ABDB2}" type="parTrans" cxnId="{FDFCFD8B-68FD-4664-B7F8-28D9A0AC3DF2}">
      <dgm:prSet/>
      <dgm:spPr/>
      <dgm:t>
        <a:bodyPr/>
        <a:lstStyle/>
        <a:p>
          <a:endParaRPr lang="es-ES"/>
        </a:p>
      </dgm:t>
    </dgm:pt>
    <dgm:pt modelId="{1DE51F1B-1D6F-421B-A83A-F614AFD7BAF5}" type="sibTrans" cxnId="{FDFCFD8B-68FD-4664-B7F8-28D9A0AC3DF2}">
      <dgm:prSet/>
      <dgm:spPr/>
      <dgm:t>
        <a:bodyPr/>
        <a:lstStyle/>
        <a:p>
          <a:endParaRPr lang="es-ES"/>
        </a:p>
      </dgm:t>
    </dgm:pt>
    <dgm:pt modelId="{26DBED55-2988-4117-A4F7-9DA05B9DE6F1}">
      <dgm:prSet phldrT="[Texto]"/>
      <dgm:spPr/>
      <dgm:t>
        <a:bodyPr/>
        <a:lstStyle/>
        <a:p>
          <a:r>
            <a:rPr lang="es-ES" b="1" dirty="0" smtClean="0"/>
            <a:t>Identificar Eventos negativos</a:t>
          </a:r>
          <a:endParaRPr lang="es-ES" b="1" dirty="0"/>
        </a:p>
      </dgm:t>
    </dgm:pt>
    <dgm:pt modelId="{E8B9D1AF-12D4-40AD-A8C9-AAB2F206A513}" type="parTrans" cxnId="{05D20C21-EAE9-4F14-AFA8-BF0D9C8F3411}">
      <dgm:prSet/>
      <dgm:spPr/>
      <dgm:t>
        <a:bodyPr/>
        <a:lstStyle/>
        <a:p>
          <a:endParaRPr lang="es-ES"/>
        </a:p>
      </dgm:t>
    </dgm:pt>
    <dgm:pt modelId="{5CC20EC8-6CA0-4F8A-AF1A-7ADD20BE77F2}" type="sibTrans" cxnId="{05D20C21-EAE9-4F14-AFA8-BF0D9C8F3411}">
      <dgm:prSet/>
      <dgm:spPr/>
      <dgm:t>
        <a:bodyPr/>
        <a:lstStyle/>
        <a:p>
          <a:endParaRPr lang="es-ES"/>
        </a:p>
      </dgm:t>
    </dgm:pt>
    <dgm:pt modelId="{2AFC060A-81FE-4D41-AB06-F3CD8326CF20}">
      <dgm:prSet phldrT="[Texto]"/>
      <dgm:spPr/>
      <dgm:t>
        <a:bodyPr/>
        <a:lstStyle/>
        <a:p>
          <a:r>
            <a:rPr lang="es-ES" b="1" dirty="0" smtClean="0"/>
            <a:t>Comunicación</a:t>
          </a:r>
          <a:endParaRPr lang="es-ES" b="1" dirty="0"/>
        </a:p>
      </dgm:t>
    </dgm:pt>
    <dgm:pt modelId="{9D3D9783-9F72-44EA-B599-CBD8EB033AF1}" type="parTrans" cxnId="{60015096-67EB-4DD1-B8A6-4DC889E88AC8}">
      <dgm:prSet/>
      <dgm:spPr/>
      <dgm:t>
        <a:bodyPr/>
        <a:lstStyle/>
        <a:p>
          <a:endParaRPr lang="es-ES"/>
        </a:p>
      </dgm:t>
    </dgm:pt>
    <dgm:pt modelId="{E421366E-2862-4F60-A1B3-A8B4D4BC28C8}" type="sibTrans" cxnId="{60015096-67EB-4DD1-B8A6-4DC889E88AC8}">
      <dgm:prSet/>
      <dgm:spPr/>
      <dgm:t>
        <a:bodyPr/>
        <a:lstStyle/>
        <a:p>
          <a:endParaRPr lang="es-ES"/>
        </a:p>
      </dgm:t>
    </dgm:pt>
    <dgm:pt modelId="{77CD30BD-4AF2-4699-9838-2C1CA03B2799}">
      <dgm:prSet phldrT="[Texto]"/>
      <dgm:spPr/>
      <dgm:t>
        <a:bodyPr/>
        <a:lstStyle/>
        <a:p>
          <a:r>
            <a:rPr lang="es-ES" dirty="0" smtClean="0"/>
            <a:t>Políticas y procedimientos</a:t>
          </a:r>
          <a:endParaRPr lang="es-ES" dirty="0"/>
        </a:p>
      </dgm:t>
    </dgm:pt>
    <dgm:pt modelId="{9F43DF87-D924-4B6D-98AB-BB9EAFE09473}" type="parTrans" cxnId="{CA811053-FFA8-47C7-8578-6C0A92D9C9FA}">
      <dgm:prSet/>
      <dgm:spPr/>
      <dgm:t>
        <a:bodyPr/>
        <a:lstStyle/>
        <a:p>
          <a:endParaRPr lang="es-ES"/>
        </a:p>
      </dgm:t>
    </dgm:pt>
    <dgm:pt modelId="{1749356F-B3FC-492B-8E1B-99FA39E3536F}" type="sibTrans" cxnId="{CA811053-FFA8-47C7-8578-6C0A92D9C9FA}">
      <dgm:prSet/>
      <dgm:spPr/>
      <dgm:t>
        <a:bodyPr/>
        <a:lstStyle/>
        <a:p>
          <a:endParaRPr lang="es-ES"/>
        </a:p>
      </dgm:t>
    </dgm:pt>
    <dgm:pt modelId="{A69D119F-F6D7-47BD-8834-E4F85DAF2D7B}" type="pres">
      <dgm:prSet presAssocID="{36687D2B-AA70-454E-85BF-974AD93043D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D2E1D3D-243C-4314-9DE0-F74A753A6B62}" type="pres">
      <dgm:prSet presAssocID="{E1581FD2-EE40-490C-BC1A-BC185AF1FBD8}" presName="thickLine" presStyleLbl="alignNode1" presStyleIdx="0" presStyleCnt="4"/>
      <dgm:spPr/>
    </dgm:pt>
    <dgm:pt modelId="{893C07F6-E4D0-49C6-8C8E-BCC9F112EB4A}" type="pres">
      <dgm:prSet presAssocID="{E1581FD2-EE40-490C-BC1A-BC185AF1FBD8}" presName="horz1" presStyleCnt="0"/>
      <dgm:spPr/>
    </dgm:pt>
    <dgm:pt modelId="{A10C9523-31C1-47F5-91A0-07ECD306640B}" type="pres">
      <dgm:prSet presAssocID="{E1581FD2-EE40-490C-BC1A-BC185AF1FBD8}" presName="tx1" presStyleLbl="revTx" presStyleIdx="0" presStyleCnt="12"/>
      <dgm:spPr/>
      <dgm:t>
        <a:bodyPr/>
        <a:lstStyle/>
        <a:p>
          <a:endParaRPr lang="es-ES"/>
        </a:p>
      </dgm:t>
    </dgm:pt>
    <dgm:pt modelId="{35184814-1FD7-41F4-8B91-BE42E3E411B5}" type="pres">
      <dgm:prSet presAssocID="{E1581FD2-EE40-490C-BC1A-BC185AF1FBD8}" presName="vert1" presStyleCnt="0"/>
      <dgm:spPr/>
    </dgm:pt>
    <dgm:pt modelId="{9FDB819D-AF0F-4738-B09D-43585E1572CC}" type="pres">
      <dgm:prSet presAssocID="{45E8420F-C4B3-48C2-AD4D-5EE28E23D811}" presName="vertSpace2a" presStyleCnt="0"/>
      <dgm:spPr/>
    </dgm:pt>
    <dgm:pt modelId="{91F42FE3-6340-4FAA-801E-448736868643}" type="pres">
      <dgm:prSet presAssocID="{45E8420F-C4B3-48C2-AD4D-5EE28E23D811}" presName="horz2" presStyleCnt="0"/>
      <dgm:spPr/>
    </dgm:pt>
    <dgm:pt modelId="{7B85265A-9106-4CFA-87C3-BBFEE27A9265}" type="pres">
      <dgm:prSet presAssocID="{45E8420F-C4B3-48C2-AD4D-5EE28E23D811}" presName="horzSpace2" presStyleCnt="0"/>
      <dgm:spPr/>
    </dgm:pt>
    <dgm:pt modelId="{89B6A481-8B1D-4B30-8050-9565C0012DB3}" type="pres">
      <dgm:prSet presAssocID="{45E8420F-C4B3-48C2-AD4D-5EE28E23D811}" presName="tx2" presStyleLbl="revTx" presStyleIdx="1" presStyleCnt="12"/>
      <dgm:spPr/>
      <dgm:t>
        <a:bodyPr/>
        <a:lstStyle/>
        <a:p>
          <a:endParaRPr lang="es-ES"/>
        </a:p>
      </dgm:t>
    </dgm:pt>
    <dgm:pt modelId="{EB92AB3A-8FE8-431B-B885-0896A49E3A1F}" type="pres">
      <dgm:prSet presAssocID="{45E8420F-C4B3-48C2-AD4D-5EE28E23D811}" presName="vert2" presStyleCnt="0"/>
      <dgm:spPr/>
    </dgm:pt>
    <dgm:pt modelId="{E00F90F6-413D-41B7-94DD-4956A705DAE7}" type="pres">
      <dgm:prSet presAssocID="{45E8420F-C4B3-48C2-AD4D-5EE28E23D811}" presName="thinLine2b" presStyleLbl="callout" presStyleIdx="0" presStyleCnt="8"/>
      <dgm:spPr/>
    </dgm:pt>
    <dgm:pt modelId="{7D612281-4789-4BFE-AEF9-394050663D30}" type="pres">
      <dgm:prSet presAssocID="{45E8420F-C4B3-48C2-AD4D-5EE28E23D811}" presName="vertSpace2b" presStyleCnt="0"/>
      <dgm:spPr/>
    </dgm:pt>
    <dgm:pt modelId="{0A2D77D8-D232-4EE5-A502-E61CFBD814C2}" type="pres">
      <dgm:prSet presAssocID="{2C57F333-3A08-492B-A264-FE7D1C8B952E}" presName="horz2" presStyleCnt="0"/>
      <dgm:spPr/>
    </dgm:pt>
    <dgm:pt modelId="{F83D98D7-7608-4374-8BD1-C61977743F14}" type="pres">
      <dgm:prSet presAssocID="{2C57F333-3A08-492B-A264-FE7D1C8B952E}" presName="horzSpace2" presStyleCnt="0"/>
      <dgm:spPr/>
    </dgm:pt>
    <dgm:pt modelId="{81C42B1D-32D3-4227-B764-31013E1F8B06}" type="pres">
      <dgm:prSet presAssocID="{2C57F333-3A08-492B-A264-FE7D1C8B952E}" presName="tx2" presStyleLbl="revTx" presStyleIdx="2" presStyleCnt="12"/>
      <dgm:spPr/>
      <dgm:t>
        <a:bodyPr/>
        <a:lstStyle/>
        <a:p>
          <a:endParaRPr lang="es-ES"/>
        </a:p>
      </dgm:t>
    </dgm:pt>
    <dgm:pt modelId="{C55CE575-7FB5-4B13-A8F9-0B42C8D1AA7E}" type="pres">
      <dgm:prSet presAssocID="{2C57F333-3A08-492B-A264-FE7D1C8B952E}" presName="vert2" presStyleCnt="0"/>
      <dgm:spPr/>
    </dgm:pt>
    <dgm:pt modelId="{B8812488-ACB4-47D8-9F9E-43EC75F1F1AB}" type="pres">
      <dgm:prSet presAssocID="{2C57F333-3A08-492B-A264-FE7D1C8B952E}" presName="thinLine2b" presStyleLbl="callout" presStyleIdx="1" presStyleCnt="8"/>
      <dgm:spPr/>
    </dgm:pt>
    <dgm:pt modelId="{49EEA009-70B3-40AE-8F59-EE247C203CEC}" type="pres">
      <dgm:prSet presAssocID="{2C57F333-3A08-492B-A264-FE7D1C8B952E}" presName="vertSpace2b" presStyleCnt="0"/>
      <dgm:spPr/>
    </dgm:pt>
    <dgm:pt modelId="{F81CCCDE-C067-42A1-B3F1-72C0CD851D96}" type="pres">
      <dgm:prSet presAssocID="{1E7E49A5-9782-43E6-BF5B-5DCF934A056E}" presName="thickLine" presStyleLbl="alignNode1" presStyleIdx="1" presStyleCnt="4"/>
      <dgm:spPr/>
    </dgm:pt>
    <dgm:pt modelId="{B32DD668-C0DD-44F2-8DA9-BF5290235155}" type="pres">
      <dgm:prSet presAssocID="{1E7E49A5-9782-43E6-BF5B-5DCF934A056E}" presName="horz1" presStyleCnt="0"/>
      <dgm:spPr/>
    </dgm:pt>
    <dgm:pt modelId="{00148160-9370-4A3B-B70F-BD47BC2E6F7A}" type="pres">
      <dgm:prSet presAssocID="{1E7E49A5-9782-43E6-BF5B-5DCF934A056E}" presName="tx1" presStyleLbl="revTx" presStyleIdx="3" presStyleCnt="12"/>
      <dgm:spPr/>
      <dgm:t>
        <a:bodyPr/>
        <a:lstStyle/>
        <a:p>
          <a:endParaRPr lang="es-ES"/>
        </a:p>
      </dgm:t>
    </dgm:pt>
    <dgm:pt modelId="{88D0B7C1-7CB2-47F5-9880-F13B6401451D}" type="pres">
      <dgm:prSet presAssocID="{1E7E49A5-9782-43E6-BF5B-5DCF934A056E}" presName="vert1" presStyleCnt="0"/>
      <dgm:spPr/>
    </dgm:pt>
    <dgm:pt modelId="{53A3A679-0F6A-4B57-8090-8FCB07E13202}" type="pres">
      <dgm:prSet presAssocID="{11126023-F392-407E-AD45-CA75DB4FBB26}" presName="vertSpace2a" presStyleCnt="0"/>
      <dgm:spPr/>
    </dgm:pt>
    <dgm:pt modelId="{E9DA39E8-06FB-42EB-BE29-5382A9C4ED2B}" type="pres">
      <dgm:prSet presAssocID="{11126023-F392-407E-AD45-CA75DB4FBB26}" presName="horz2" presStyleCnt="0"/>
      <dgm:spPr/>
    </dgm:pt>
    <dgm:pt modelId="{08EEDFB9-D0D2-4CBD-848F-12759F6A0FBC}" type="pres">
      <dgm:prSet presAssocID="{11126023-F392-407E-AD45-CA75DB4FBB26}" presName="horzSpace2" presStyleCnt="0"/>
      <dgm:spPr/>
    </dgm:pt>
    <dgm:pt modelId="{5A46B121-5EE8-4289-A7CE-CDE8F610C0C9}" type="pres">
      <dgm:prSet presAssocID="{11126023-F392-407E-AD45-CA75DB4FBB26}" presName="tx2" presStyleLbl="revTx" presStyleIdx="4" presStyleCnt="12"/>
      <dgm:spPr/>
      <dgm:t>
        <a:bodyPr/>
        <a:lstStyle/>
        <a:p>
          <a:endParaRPr lang="es-ES"/>
        </a:p>
      </dgm:t>
    </dgm:pt>
    <dgm:pt modelId="{EA09AEC1-88C3-49C6-AB7D-09E4BE23EBC5}" type="pres">
      <dgm:prSet presAssocID="{11126023-F392-407E-AD45-CA75DB4FBB26}" presName="vert2" presStyleCnt="0"/>
      <dgm:spPr/>
    </dgm:pt>
    <dgm:pt modelId="{007C755A-7228-4F94-9EA3-F1CE9C7D1FF5}" type="pres">
      <dgm:prSet presAssocID="{11126023-F392-407E-AD45-CA75DB4FBB26}" presName="thinLine2b" presStyleLbl="callout" presStyleIdx="2" presStyleCnt="8"/>
      <dgm:spPr/>
    </dgm:pt>
    <dgm:pt modelId="{360F165A-825E-4A8C-B8A7-4E615FAF6B2D}" type="pres">
      <dgm:prSet presAssocID="{11126023-F392-407E-AD45-CA75DB4FBB26}" presName="vertSpace2b" presStyleCnt="0"/>
      <dgm:spPr/>
    </dgm:pt>
    <dgm:pt modelId="{70CBEEDD-30A3-470B-92B6-C844A72216EC}" type="pres">
      <dgm:prSet presAssocID="{BDD02FDE-5FAD-4D48-B485-DD0DC819FD15}" presName="horz2" presStyleCnt="0"/>
      <dgm:spPr/>
    </dgm:pt>
    <dgm:pt modelId="{268B64C1-A4E1-4C27-83C3-33911476DFAF}" type="pres">
      <dgm:prSet presAssocID="{BDD02FDE-5FAD-4D48-B485-DD0DC819FD15}" presName="horzSpace2" presStyleCnt="0"/>
      <dgm:spPr/>
    </dgm:pt>
    <dgm:pt modelId="{18D5D152-FDEC-489E-B044-18DAA3296D40}" type="pres">
      <dgm:prSet presAssocID="{BDD02FDE-5FAD-4D48-B485-DD0DC819FD15}" presName="tx2" presStyleLbl="revTx" presStyleIdx="5" presStyleCnt="12"/>
      <dgm:spPr/>
      <dgm:t>
        <a:bodyPr/>
        <a:lstStyle/>
        <a:p>
          <a:endParaRPr lang="es-ES"/>
        </a:p>
      </dgm:t>
    </dgm:pt>
    <dgm:pt modelId="{D4612E58-B52A-4037-9356-50D222279FEA}" type="pres">
      <dgm:prSet presAssocID="{BDD02FDE-5FAD-4D48-B485-DD0DC819FD15}" presName="vert2" presStyleCnt="0"/>
      <dgm:spPr/>
    </dgm:pt>
    <dgm:pt modelId="{A1A67150-CAAF-4D3D-8CA2-474D43A06538}" type="pres">
      <dgm:prSet presAssocID="{BDD02FDE-5FAD-4D48-B485-DD0DC819FD15}" presName="thinLine2b" presStyleLbl="callout" presStyleIdx="3" presStyleCnt="8"/>
      <dgm:spPr/>
    </dgm:pt>
    <dgm:pt modelId="{8AB8ECD0-4642-45D9-BD27-AF16D7CE1398}" type="pres">
      <dgm:prSet presAssocID="{BDD02FDE-5FAD-4D48-B485-DD0DC819FD15}" presName="vertSpace2b" presStyleCnt="0"/>
      <dgm:spPr/>
    </dgm:pt>
    <dgm:pt modelId="{873DA292-5D28-45FE-AE66-F21A25F4CF84}" type="pres">
      <dgm:prSet presAssocID="{26DBED55-2988-4117-A4F7-9DA05B9DE6F1}" presName="thickLine" presStyleLbl="alignNode1" presStyleIdx="2" presStyleCnt="4"/>
      <dgm:spPr/>
    </dgm:pt>
    <dgm:pt modelId="{4F53285F-B6B1-4717-9B91-1E208CF1D629}" type="pres">
      <dgm:prSet presAssocID="{26DBED55-2988-4117-A4F7-9DA05B9DE6F1}" presName="horz1" presStyleCnt="0"/>
      <dgm:spPr/>
    </dgm:pt>
    <dgm:pt modelId="{EEB46B62-D19B-47F7-ACD3-5EAD80F7C531}" type="pres">
      <dgm:prSet presAssocID="{26DBED55-2988-4117-A4F7-9DA05B9DE6F1}" presName="tx1" presStyleLbl="revTx" presStyleIdx="6" presStyleCnt="12"/>
      <dgm:spPr/>
      <dgm:t>
        <a:bodyPr/>
        <a:lstStyle/>
        <a:p>
          <a:endParaRPr lang="es-ES"/>
        </a:p>
      </dgm:t>
    </dgm:pt>
    <dgm:pt modelId="{42F702DE-A6D3-4EDC-B8AC-E28954619E97}" type="pres">
      <dgm:prSet presAssocID="{26DBED55-2988-4117-A4F7-9DA05B9DE6F1}" presName="vert1" presStyleCnt="0"/>
      <dgm:spPr/>
    </dgm:pt>
    <dgm:pt modelId="{EB58C2ED-D089-4A35-8264-702225902689}" type="pres">
      <dgm:prSet presAssocID="{A27763CF-41DA-43D1-9AE8-05E6AA68C659}" presName="vertSpace2a" presStyleCnt="0"/>
      <dgm:spPr/>
    </dgm:pt>
    <dgm:pt modelId="{83EC2528-3237-4B80-AC7E-EFBFA9E47782}" type="pres">
      <dgm:prSet presAssocID="{A27763CF-41DA-43D1-9AE8-05E6AA68C659}" presName="horz2" presStyleCnt="0"/>
      <dgm:spPr/>
    </dgm:pt>
    <dgm:pt modelId="{B05449F4-D711-4332-94D3-55DC6CEC1DFA}" type="pres">
      <dgm:prSet presAssocID="{A27763CF-41DA-43D1-9AE8-05E6AA68C659}" presName="horzSpace2" presStyleCnt="0"/>
      <dgm:spPr/>
    </dgm:pt>
    <dgm:pt modelId="{F3717186-A223-4227-81F8-27617CD2FB5C}" type="pres">
      <dgm:prSet presAssocID="{A27763CF-41DA-43D1-9AE8-05E6AA68C659}" presName="tx2" presStyleLbl="revTx" presStyleIdx="7" presStyleCnt="12"/>
      <dgm:spPr/>
      <dgm:t>
        <a:bodyPr/>
        <a:lstStyle/>
        <a:p>
          <a:endParaRPr lang="es-ES"/>
        </a:p>
      </dgm:t>
    </dgm:pt>
    <dgm:pt modelId="{22CFF285-23DE-4F6D-80A2-D3337280A184}" type="pres">
      <dgm:prSet presAssocID="{A27763CF-41DA-43D1-9AE8-05E6AA68C659}" presName="vert2" presStyleCnt="0"/>
      <dgm:spPr/>
    </dgm:pt>
    <dgm:pt modelId="{F094218A-5DC8-45C2-8391-743A8BC53A69}" type="pres">
      <dgm:prSet presAssocID="{A27763CF-41DA-43D1-9AE8-05E6AA68C659}" presName="thinLine2b" presStyleLbl="callout" presStyleIdx="4" presStyleCnt="8"/>
      <dgm:spPr/>
    </dgm:pt>
    <dgm:pt modelId="{DC63FD57-423D-4FC0-8379-267D5F473203}" type="pres">
      <dgm:prSet presAssocID="{A27763CF-41DA-43D1-9AE8-05E6AA68C659}" presName="vertSpace2b" presStyleCnt="0"/>
      <dgm:spPr/>
    </dgm:pt>
    <dgm:pt modelId="{40056DC3-383F-41E7-B838-77BC69E28D57}" type="pres">
      <dgm:prSet presAssocID="{2733B7F3-0386-4B77-87B6-FBFCC48755A8}" presName="horz2" presStyleCnt="0"/>
      <dgm:spPr/>
    </dgm:pt>
    <dgm:pt modelId="{DC332FD3-8AD3-47AE-99EA-86ED406AC74F}" type="pres">
      <dgm:prSet presAssocID="{2733B7F3-0386-4B77-87B6-FBFCC48755A8}" presName="horzSpace2" presStyleCnt="0"/>
      <dgm:spPr/>
    </dgm:pt>
    <dgm:pt modelId="{21CBFB60-4128-4B98-BAAA-F82BDB3F8BA7}" type="pres">
      <dgm:prSet presAssocID="{2733B7F3-0386-4B77-87B6-FBFCC48755A8}" presName="tx2" presStyleLbl="revTx" presStyleIdx="8" presStyleCnt="12"/>
      <dgm:spPr/>
      <dgm:t>
        <a:bodyPr/>
        <a:lstStyle/>
        <a:p>
          <a:endParaRPr lang="es-ES"/>
        </a:p>
      </dgm:t>
    </dgm:pt>
    <dgm:pt modelId="{D699DA20-455A-4FE8-926C-7BA18C047A56}" type="pres">
      <dgm:prSet presAssocID="{2733B7F3-0386-4B77-87B6-FBFCC48755A8}" presName="vert2" presStyleCnt="0"/>
      <dgm:spPr/>
    </dgm:pt>
    <dgm:pt modelId="{E78DA6FD-555B-48DD-AD2D-1C3291086E62}" type="pres">
      <dgm:prSet presAssocID="{2733B7F3-0386-4B77-87B6-FBFCC48755A8}" presName="thinLine2b" presStyleLbl="callout" presStyleIdx="5" presStyleCnt="8"/>
      <dgm:spPr/>
    </dgm:pt>
    <dgm:pt modelId="{37B1741B-9430-4579-B5C1-C5C0A7DECACF}" type="pres">
      <dgm:prSet presAssocID="{2733B7F3-0386-4B77-87B6-FBFCC48755A8}" presName="vertSpace2b" presStyleCnt="0"/>
      <dgm:spPr/>
    </dgm:pt>
    <dgm:pt modelId="{93F5CC7B-372E-4DE6-90DF-495B8781D5BA}" type="pres">
      <dgm:prSet presAssocID="{A4F1A725-F4DD-4BEE-B3CD-23D6C4707C91}" presName="horz2" presStyleCnt="0"/>
      <dgm:spPr/>
    </dgm:pt>
    <dgm:pt modelId="{C157A121-EA69-4676-B242-3AEAC0EEE057}" type="pres">
      <dgm:prSet presAssocID="{A4F1A725-F4DD-4BEE-B3CD-23D6C4707C91}" presName="horzSpace2" presStyleCnt="0"/>
      <dgm:spPr/>
    </dgm:pt>
    <dgm:pt modelId="{753F2B3F-3161-4AD7-B0B6-512FEE23B6F7}" type="pres">
      <dgm:prSet presAssocID="{A4F1A725-F4DD-4BEE-B3CD-23D6C4707C91}" presName="tx2" presStyleLbl="revTx" presStyleIdx="9" presStyleCnt="12"/>
      <dgm:spPr/>
      <dgm:t>
        <a:bodyPr/>
        <a:lstStyle/>
        <a:p>
          <a:endParaRPr lang="es-ES"/>
        </a:p>
      </dgm:t>
    </dgm:pt>
    <dgm:pt modelId="{935E8DCB-3DC6-402D-9DCD-3586F5AB599B}" type="pres">
      <dgm:prSet presAssocID="{A4F1A725-F4DD-4BEE-B3CD-23D6C4707C91}" presName="vert2" presStyleCnt="0"/>
      <dgm:spPr/>
    </dgm:pt>
    <dgm:pt modelId="{473DC321-552F-4E7E-AEF7-2140D955ACA6}" type="pres">
      <dgm:prSet presAssocID="{A4F1A725-F4DD-4BEE-B3CD-23D6C4707C91}" presName="thinLine2b" presStyleLbl="callout" presStyleIdx="6" presStyleCnt="8"/>
      <dgm:spPr/>
    </dgm:pt>
    <dgm:pt modelId="{539CB613-523E-4FC2-B3FE-B1516F644547}" type="pres">
      <dgm:prSet presAssocID="{A4F1A725-F4DD-4BEE-B3CD-23D6C4707C91}" presName="vertSpace2b" presStyleCnt="0"/>
      <dgm:spPr/>
    </dgm:pt>
    <dgm:pt modelId="{EE49E4C8-1E02-4025-93B8-333C4FAD7B44}" type="pres">
      <dgm:prSet presAssocID="{2AFC060A-81FE-4D41-AB06-F3CD8326CF20}" presName="thickLine" presStyleLbl="alignNode1" presStyleIdx="3" presStyleCnt="4"/>
      <dgm:spPr/>
    </dgm:pt>
    <dgm:pt modelId="{880D8E8D-D86E-450C-9A17-95FB39EF6013}" type="pres">
      <dgm:prSet presAssocID="{2AFC060A-81FE-4D41-AB06-F3CD8326CF20}" presName="horz1" presStyleCnt="0"/>
      <dgm:spPr/>
    </dgm:pt>
    <dgm:pt modelId="{906CDF3B-F294-4842-8A93-6B6BF40E3EB7}" type="pres">
      <dgm:prSet presAssocID="{2AFC060A-81FE-4D41-AB06-F3CD8326CF20}" presName="tx1" presStyleLbl="revTx" presStyleIdx="10" presStyleCnt="12"/>
      <dgm:spPr/>
      <dgm:t>
        <a:bodyPr/>
        <a:lstStyle/>
        <a:p>
          <a:endParaRPr lang="es-ES"/>
        </a:p>
      </dgm:t>
    </dgm:pt>
    <dgm:pt modelId="{C9903931-8B70-40C5-A700-38FCF428D7D8}" type="pres">
      <dgm:prSet presAssocID="{2AFC060A-81FE-4D41-AB06-F3CD8326CF20}" presName="vert1" presStyleCnt="0"/>
      <dgm:spPr/>
    </dgm:pt>
    <dgm:pt modelId="{90600205-6302-40D5-A7CB-00CC58D717B3}" type="pres">
      <dgm:prSet presAssocID="{77CD30BD-4AF2-4699-9838-2C1CA03B2799}" presName="vertSpace2a" presStyleCnt="0"/>
      <dgm:spPr/>
    </dgm:pt>
    <dgm:pt modelId="{2897BE41-914D-4950-B6CA-5BC1AACF6636}" type="pres">
      <dgm:prSet presAssocID="{77CD30BD-4AF2-4699-9838-2C1CA03B2799}" presName="horz2" presStyleCnt="0"/>
      <dgm:spPr/>
    </dgm:pt>
    <dgm:pt modelId="{8AC1C248-48B9-4265-8B8B-C04F95ADF890}" type="pres">
      <dgm:prSet presAssocID="{77CD30BD-4AF2-4699-9838-2C1CA03B2799}" presName="horzSpace2" presStyleCnt="0"/>
      <dgm:spPr/>
    </dgm:pt>
    <dgm:pt modelId="{870321AB-79DD-4433-A00A-879D171604F5}" type="pres">
      <dgm:prSet presAssocID="{77CD30BD-4AF2-4699-9838-2C1CA03B2799}" presName="tx2" presStyleLbl="revTx" presStyleIdx="11" presStyleCnt="12"/>
      <dgm:spPr/>
      <dgm:t>
        <a:bodyPr/>
        <a:lstStyle/>
        <a:p>
          <a:endParaRPr lang="es-ES"/>
        </a:p>
      </dgm:t>
    </dgm:pt>
    <dgm:pt modelId="{EBC08166-2551-4389-9EB5-106D8ABFC59E}" type="pres">
      <dgm:prSet presAssocID="{77CD30BD-4AF2-4699-9838-2C1CA03B2799}" presName="vert2" presStyleCnt="0"/>
      <dgm:spPr/>
    </dgm:pt>
    <dgm:pt modelId="{22942AB2-F9FE-4D0B-A15F-E140543AD7DC}" type="pres">
      <dgm:prSet presAssocID="{77CD30BD-4AF2-4699-9838-2C1CA03B2799}" presName="thinLine2b" presStyleLbl="callout" presStyleIdx="7" presStyleCnt="8"/>
      <dgm:spPr/>
    </dgm:pt>
    <dgm:pt modelId="{4CCFEBE2-E340-46FA-98A2-CA8CEADB5CA5}" type="pres">
      <dgm:prSet presAssocID="{77CD30BD-4AF2-4699-9838-2C1CA03B2799}" presName="vertSpace2b" presStyleCnt="0"/>
      <dgm:spPr/>
    </dgm:pt>
  </dgm:ptLst>
  <dgm:cxnLst>
    <dgm:cxn modelId="{8D3B8983-F47C-4984-9169-9826840CB170}" srcId="{E1581FD2-EE40-490C-BC1A-BC185AF1FBD8}" destId="{45E8420F-C4B3-48C2-AD4D-5EE28E23D811}" srcOrd="0" destOrd="0" parTransId="{E7AFBAAA-AABC-4B14-9F89-D776F844241B}" sibTransId="{DD7907E0-CFC5-40EE-AE4C-C787A7B079C3}"/>
    <dgm:cxn modelId="{FDFCFD8B-68FD-4664-B7F8-28D9A0AC3DF2}" srcId="{1E7E49A5-9782-43E6-BF5B-5DCF934A056E}" destId="{BDD02FDE-5FAD-4D48-B485-DD0DC819FD15}" srcOrd="1" destOrd="0" parTransId="{77291AD7-ED32-4279-84F2-FEFE827ABDB2}" sibTransId="{1DE51F1B-1D6F-421B-A83A-F614AFD7BAF5}"/>
    <dgm:cxn modelId="{254C9886-9636-47B8-849D-F3A8372D0B2B}" type="presOf" srcId="{77CD30BD-4AF2-4699-9838-2C1CA03B2799}" destId="{870321AB-79DD-4433-A00A-879D171604F5}" srcOrd="0" destOrd="0" presId="urn:microsoft.com/office/officeart/2008/layout/LinedList"/>
    <dgm:cxn modelId="{60015096-67EB-4DD1-B8A6-4DC889E88AC8}" srcId="{36687D2B-AA70-454E-85BF-974AD93043DC}" destId="{2AFC060A-81FE-4D41-AB06-F3CD8326CF20}" srcOrd="3" destOrd="0" parTransId="{9D3D9783-9F72-44EA-B599-CBD8EB033AF1}" sibTransId="{E421366E-2862-4F60-A1B3-A8B4D4BC28C8}"/>
    <dgm:cxn modelId="{8B65DF47-1C39-47B5-A046-DF2189E8FB8D}" type="presOf" srcId="{11126023-F392-407E-AD45-CA75DB4FBB26}" destId="{5A46B121-5EE8-4289-A7CE-CDE8F610C0C9}" srcOrd="0" destOrd="0" presId="urn:microsoft.com/office/officeart/2008/layout/LinedList"/>
    <dgm:cxn modelId="{8B03E8E6-A8E7-493E-A593-191A9B505CD9}" srcId="{26DBED55-2988-4117-A4F7-9DA05B9DE6F1}" destId="{A4F1A725-F4DD-4BEE-B3CD-23D6C4707C91}" srcOrd="2" destOrd="0" parTransId="{B0FF015A-E3A9-42E4-BDE1-6E205D5155D3}" sibTransId="{4097243A-647E-4B46-A36D-E54B50676386}"/>
    <dgm:cxn modelId="{74CB3409-4D56-4695-A213-37A96B51C6E9}" type="presOf" srcId="{A27763CF-41DA-43D1-9AE8-05E6AA68C659}" destId="{F3717186-A223-4227-81F8-27617CD2FB5C}" srcOrd="0" destOrd="0" presId="urn:microsoft.com/office/officeart/2008/layout/LinedList"/>
    <dgm:cxn modelId="{E78927A3-F699-44E5-A938-B2766E88144B}" type="presOf" srcId="{26DBED55-2988-4117-A4F7-9DA05B9DE6F1}" destId="{EEB46B62-D19B-47F7-ACD3-5EAD80F7C531}" srcOrd="0" destOrd="0" presId="urn:microsoft.com/office/officeart/2008/layout/LinedList"/>
    <dgm:cxn modelId="{05D20C21-EAE9-4F14-AFA8-BF0D9C8F3411}" srcId="{36687D2B-AA70-454E-85BF-974AD93043DC}" destId="{26DBED55-2988-4117-A4F7-9DA05B9DE6F1}" srcOrd="2" destOrd="0" parTransId="{E8B9D1AF-12D4-40AD-A8C9-AAB2F206A513}" sibTransId="{5CC20EC8-6CA0-4F8A-AF1A-7ADD20BE77F2}"/>
    <dgm:cxn modelId="{CA811053-FFA8-47C7-8578-6C0A92D9C9FA}" srcId="{2AFC060A-81FE-4D41-AB06-F3CD8326CF20}" destId="{77CD30BD-4AF2-4699-9838-2C1CA03B2799}" srcOrd="0" destOrd="0" parTransId="{9F43DF87-D924-4B6D-98AB-BB9EAFE09473}" sibTransId="{1749356F-B3FC-492B-8E1B-99FA39E3536F}"/>
    <dgm:cxn modelId="{3E70D09F-CEA3-4A2B-9583-1ADDFA73C628}" srcId="{E1581FD2-EE40-490C-BC1A-BC185AF1FBD8}" destId="{2C57F333-3A08-492B-A264-FE7D1C8B952E}" srcOrd="1" destOrd="0" parTransId="{E1EFE377-7B2C-4CC6-BDCC-C9339ACB2652}" sibTransId="{56135890-29FD-44BE-A6FE-AE792B125FA7}"/>
    <dgm:cxn modelId="{A4D97C23-8744-4F2B-84F4-E07B0E7D2251}" type="presOf" srcId="{2733B7F3-0386-4B77-87B6-FBFCC48755A8}" destId="{21CBFB60-4128-4B98-BAAA-F82BDB3F8BA7}" srcOrd="0" destOrd="0" presId="urn:microsoft.com/office/officeart/2008/layout/LinedList"/>
    <dgm:cxn modelId="{82914C87-8138-4148-BCAA-CB24F58C3A60}" type="presOf" srcId="{E1581FD2-EE40-490C-BC1A-BC185AF1FBD8}" destId="{A10C9523-31C1-47F5-91A0-07ECD306640B}" srcOrd="0" destOrd="0" presId="urn:microsoft.com/office/officeart/2008/layout/LinedList"/>
    <dgm:cxn modelId="{306E9725-7565-46F9-AE08-5D57352CF13B}" srcId="{1E7E49A5-9782-43E6-BF5B-5DCF934A056E}" destId="{11126023-F392-407E-AD45-CA75DB4FBB26}" srcOrd="0" destOrd="0" parTransId="{266A6173-2B4C-472D-AC54-C1F58182C35E}" sibTransId="{7E655AE1-1659-4889-B099-15D8CA152F37}"/>
    <dgm:cxn modelId="{A70BE876-5CD0-4DD2-993C-919AFB1CD394}" srcId="{26DBED55-2988-4117-A4F7-9DA05B9DE6F1}" destId="{A27763CF-41DA-43D1-9AE8-05E6AA68C659}" srcOrd="0" destOrd="0" parTransId="{494016E2-7027-4184-B02B-072081AF7AB9}" sibTransId="{621683E4-3A4D-49A8-9B77-A20B95BB43AF}"/>
    <dgm:cxn modelId="{2C013A92-0539-497B-A278-D0067AF3DEA5}" type="presOf" srcId="{2C57F333-3A08-492B-A264-FE7D1C8B952E}" destId="{81C42B1D-32D3-4227-B764-31013E1F8B06}" srcOrd="0" destOrd="0" presId="urn:microsoft.com/office/officeart/2008/layout/LinedList"/>
    <dgm:cxn modelId="{E63359A5-8076-4D59-8F18-94D3676942FD}" type="presOf" srcId="{BDD02FDE-5FAD-4D48-B485-DD0DC819FD15}" destId="{18D5D152-FDEC-489E-B044-18DAA3296D40}" srcOrd="0" destOrd="0" presId="urn:microsoft.com/office/officeart/2008/layout/LinedList"/>
    <dgm:cxn modelId="{1DC113D9-F3A3-4DDD-80E2-8A5D35708CDC}" type="presOf" srcId="{2AFC060A-81FE-4D41-AB06-F3CD8326CF20}" destId="{906CDF3B-F294-4842-8A93-6B6BF40E3EB7}" srcOrd="0" destOrd="0" presId="urn:microsoft.com/office/officeart/2008/layout/LinedList"/>
    <dgm:cxn modelId="{DE84B5B9-D3B3-4089-BF28-A8BCDDBAE402}" srcId="{36687D2B-AA70-454E-85BF-974AD93043DC}" destId="{1E7E49A5-9782-43E6-BF5B-5DCF934A056E}" srcOrd="1" destOrd="0" parTransId="{E71B1CAD-6A00-49A4-98DA-E7575775AB6C}" sibTransId="{0D77919B-9AF0-46B3-AB6C-383F1797637A}"/>
    <dgm:cxn modelId="{19313844-BFCB-444A-BE85-37BA5A346A6C}" type="presOf" srcId="{36687D2B-AA70-454E-85BF-974AD93043DC}" destId="{A69D119F-F6D7-47BD-8834-E4F85DAF2D7B}" srcOrd="0" destOrd="0" presId="urn:microsoft.com/office/officeart/2008/layout/LinedList"/>
    <dgm:cxn modelId="{C3B4DCC3-AD8B-488D-AF3F-521BD3E59B65}" type="presOf" srcId="{A4F1A725-F4DD-4BEE-B3CD-23D6C4707C91}" destId="{753F2B3F-3161-4AD7-B0B6-512FEE23B6F7}" srcOrd="0" destOrd="0" presId="urn:microsoft.com/office/officeart/2008/layout/LinedList"/>
    <dgm:cxn modelId="{A7988B8E-EE2C-48AB-86B0-626BE3BF1A01}" srcId="{36687D2B-AA70-454E-85BF-974AD93043DC}" destId="{E1581FD2-EE40-490C-BC1A-BC185AF1FBD8}" srcOrd="0" destOrd="0" parTransId="{96B1CD62-AA4A-4DA5-821F-5B033F77C1EA}" sibTransId="{FAAB9CE7-B679-443B-9139-0A12E88786D5}"/>
    <dgm:cxn modelId="{A4FA5CEF-C587-4055-9143-D65AB0FAEF05}" srcId="{26DBED55-2988-4117-A4F7-9DA05B9DE6F1}" destId="{2733B7F3-0386-4B77-87B6-FBFCC48755A8}" srcOrd="1" destOrd="0" parTransId="{76FD93A4-3475-44CC-97B7-DE0204519C1B}" sibTransId="{72747D19-3349-4272-8167-EE25F0A6D81E}"/>
    <dgm:cxn modelId="{81C0CAEC-3AAC-4D72-8914-57747C6F6E9A}" type="presOf" srcId="{45E8420F-C4B3-48C2-AD4D-5EE28E23D811}" destId="{89B6A481-8B1D-4B30-8050-9565C0012DB3}" srcOrd="0" destOrd="0" presId="urn:microsoft.com/office/officeart/2008/layout/LinedList"/>
    <dgm:cxn modelId="{50E94B4A-728C-48A3-BA3A-C285D70580CB}" type="presOf" srcId="{1E7E49A5-9782-43E6-BF5B-5DCF934A056E}" destId="{00148160-9370-4A3B-B70F-BD47BC2E6F7A}" srcOrd="0" destOrd="0" presId="urn:microsoft.com/office/officeart/2008/layout/LinedList"/>
    <dgm:cxn modelId="{ADDA6E11-F682-4908-A3ED-910472A9F3F2}" type="presParOf" srcId="{A69D119F-F6D7-47BD-8834-E4F85DAF2D7B}" destId="{AD2E1D3D-243C-4314-9DE0-F74A753A6B62}" srcOrd="0" destOrd="0" presId="urn:microsoft.com/office/officeart/2008/layout/LinedList"/>
    <dgm:cxn modelId="{1E8C0B9C-BF44-409F-A416-95199ED6305F}" type="presParOf" srcId="{A69D119F-F6D7-47BD-8834-E4F85DAF2D7B}" destId="{893C07F6-E4D0-49C6-8C8E-BCC9F112EB4A}" srcOrd="1" destOrd="0" presId="urn:microsoft.com/office/officeart/2008/layout/LinedList"/>
    <dgm:cxn modelId="{B81ECC50-A8CF-449A-AB7E-07F0A1D01EBB}" type="presParOf" srcId="{893C07F6-E4D0-49C6-8C8E-BCC9F112EB4A}" destId="{A10C9523-31C1-47F5-91A0-07ECD306640B}" srcOrd="0" destOrd="0" presId="urn:microsoft.com/office/officeart/2008/layout/LinedList"/>
    <dgm:cxn modelId="{DE9BE78B-201A-4F81-8F9E-8F0CAD734E9E}" type="presParOf" srcId="{893C07F6-E4D0-49C6-8C8E-BCC9F112EB4A}" destId="{35184814-1FD7-41F4-8B91-BE42E3E411B5}" srcOrd="1" destOrd="0" presId="urn:microsoft.com/office/officeart/2008/layout/LinedList"/>
    <dgm:cxn modelId="{678478EA-0519-4E92-A968-1266F5A5B1F1}" type="presParOf" srcId="{35184814-1FD7-41F4-8B91-BE42E3E411B5}" destId="{9FDB819D-AF0F-4738-B09D-43585E1572CC}" srcOrd="0" destOrd="0" presId="urn:microsoft.com/office/officeart/2008/layout/LinedList"/>
    <dgm:cxn modelId="{FFF187A6-BFA0-41F5-8052-0D9AFF14C13A}" type="presParOf" srcId="{35184814-1FD7-41F4-8B91-BE42E3E411B5}" destId="{91F42FE3-6340-4FAA-801E-448736868643}" srcOrd="1" destOrd="0" presId="urn:microsoft.com/office/officeart/2008/layout/LinedList"/>
    <dgm:cxn modelId="{2F5CF530-15A7-4D59-A6BF-78578677AF9F}" type="presParOf" srcId="{91F42FE3-6340-4FAA-801E-448736868643}" destId="{7B85265A-9106-4CFA-87C3-BBFEE27A9265}" srcOrd="0" destOrd="0" presId="urn:microsoft.com/office/officeart/2008/layout/LinedList"/>
    <dgm:cxn modelId="{4DF59DFC-2EEE-4109-A75B-8F1C005055B4}" type="presParOf" srcId="{91F42FE3-6340-4FAA-801E-448736868643}" destId="{89B6A481-8B1D-4B30-8050-9565C0012DB3}" srcOrd="1" destOrd="0" presId="urn:microsoft.com/office/officeart/2008/layout/LinedList"/>
    <dgm:cxn modelId="{556FC6A5-9CBB-4B89-9FD2-C244E39D8184}" type="presParOf" srcId="{91F42FE3-6340-4FAA-801E-448736868643}" destId="{EB92AB3A-8FE8-431B-B885-0896A49E3A1F}" srcOrd="2" destOrd="0" presId="urn:microsoft.com/office/officeart/2008/layout/LinedList"/>
    <dgm:cxn modelId="{BD2BD568-EF45-4AF8-B0EA-88DD3D82E613}" type="presParOf" srcId="{35184814-1FD7-41F4-8B91-BE42E3E411B5}" destId="{E00F90F6-413D-41B7-94DD-4956A705DAE7}" srcOrd="2" destOrd="0" presId="urn:microsoft.com/office/officeart/2008/layout/LinedList"/>
    <dgm:cxn modelId="{ABA0B224-5567-42A0-B32C-EE1DB20D9F1D}" type="presParOf" srcId="{35184814-1FD7-41F4-8B91-BE42E3E411B5}" destId="{7D612281-4789-4BFE-AEF9-394050663D30}" srcOrd="3" destOrd="0" presId="urn:microsoft.com/office/officeart/2008/layout/LinedList"/>
    <dgm:cxn modelId="{4A531103-BF9A-41E3-BC26-968336405656}" type="presParOf" srcId="{35184814-1FD7-41F4-8B91-BE42E3E411B5}" destId="{0A2D77D8-D232-4EE5-A502-E61CFBD814C2}" srcOrd="4" destOrd="0" presId="urn:microsoft.com/office/officeart/2008/layout/LinedList"/>
    <dgm:cxn modelId="{69BF911E-7F0D-49E4-A620-61F7072BCF35}" type="presParOf" srcId="{0A2D77D8-D232-4EE5-A502-E61CFBD814C2}" destId="{F83D98D7-7608-4374-8BD1-C61977743F14}" srcOrd="0" destOrd="0" presId="urn:microsoft.com/office/officeart/2008/layout/LinedList"/>
    <dgm:cxn modelId="{DA1923B6-5FF1-4B3D-9B45-09DAF10648A1}" type="presParOf" srcId="{0A2D77D8-D232-4EE5-A502-E61CFBD814C2}" destId="{81C42B1D-32D3-4227-B764-31013E1F8B06}" srcOrd="1" destOrd="0" presId="urn:microsoft.com/office/officeart/2008/layout/LinedList"/>
    <dgm:cxn modelId="{661D0B08-147D-4F9A-8C63-7C2A07991BD4}" type="presParOf" srcId="{0A2D77D8-D232-4EE5-A502-E61CFBD814C2}" destId="{C55CE575-7FB5-4B13-A8F9-0B42C8D1AA7E}" srcOrd="2" destOrd="0" presId="urn:microsoft.com/office/officeart/2008/layout/LinedList"/>
    <dgm:cxn modelId="{C2F8AA3F-9F1A-47A2-BA2E-7D4DF45F9638}" type="presParOf" srcId="{35184814-1FD7-41F4-8B91-BE42E3E411B5}" destId="{B8812488-ACB4-47D8-9F9E-43EC75F1F1AB}" srcOrd="5" destOrd="0" presId="urn:microsoft.com/office/officeart/2008/layout/LinedList"/>
    <dgm:cxn modelId="{71816400-6016-4319-984D-8F312531216D}" type="presParOf" srcId="{35184814-1FD7-41F4-8B91-BE42E3E411B5}" destId="{49EEA009-70B3-40AE-8F59-EE247C203CEC}" srcOrd="6" destOrd="0" presId="urn:microsoft.com/office/officeart/2008/layout/LinedList"/>
    <dgm:cxn modelId="{64238C98-F9DF-4136-A47F-578E7F694E6D}" type="presParOf" srcId="{A69D119F-F6D7-47BD-8834-E4F85DAF2D7B}" destId="{F81CCCDE-C067-42A1-B3F1-72C0CD851D96}" srcOrd="2" destOrd="0" presId="urn:microsoft.com/office/officeart/2008/layout/LinedList"/>
    <dgm:cxn modelId="{574FB315-FD65-46C5-8F19-3B49A558C761}" type="presParOf" srcId="{A69D119F-F6D7-47BD-8834-E4F85DAF2D7B}" destId="{B32DD668-C0DD-44F2-8DA9-BF5290235155}" srcOrd="3" destOrd="0" presId="urn:microsoft.com/office/officeart/2008/layout/LinedList"/>
    <dgm:cxn modelId="{D2728589-9808-498C-A0D1-95920EF890F4}" type="presParOf" srcId="{B32DD668-C0DD-44F2-8DA9-BF5290235155}" destId="{00148160-9370-4A3B-B70F-BD47BC2E6F7A}" srcOrd="0" destOrd="0" presId="urn:microsoft.com/office/officeart/2008/layout/LinedList"/>
    <dgm:cxn modelId="{ECBE54C3-CB4A-4AB6-B336-A1A6ADB69B49}" type="presParOf" srcId="{B32DD668-C0DD-44F2-8DA9-BF5290235155}" destId="{88D0B7C1-7CB2-47F5-9880-F13B6401451D}" srcOrd="1" destOrd="0" presId="urn:microsoft.com/office/officeart/2008/layout/LinedList"/>
    <dgm:cxn modelId="{855113C1-2A06-4B16-B926-AC3D58490AC3}" type="presParOf" srcId="{88D0B7C1-7CB2-47F5-9880-F13B6401451D}" destId="{53A3A679-0F6A-4B57-8090-8FCB07E13202}" srcOrd="0" destOrd="0" presId="urn:microsoft.com/office/officeart/2008/layout/LinedList"/>
    <dgm:cxn modelId="{C3168D11-FFE9-4838-9843-7897F28670AD}" type="presParOf" srcId="{88D0B7C1-7CB2-47F5-9880-F13B6401451D}" destId="{E9DA39E8-06FB-42EB-BE29-5382A9C4ED2B}" srcOrd="1" destOrd="0" presId="urn:microsoft.com/office/officeart/2008/layout/LinedList"/>
    <dgm:cxn modelId="{8C90CE65-D55D-4FD9-B955-22C7247E7499}" type="presParOf" srcId="{E9DA39E8-06FB-42EB-BE29-5382A9C4ED2B}" destId="{08EEDFB9-D0D2-4CBD-848F-12759F6A0FBC}" srcOrd="0" destOrd="0" presId="urn:microsoft.com/office/officeart/2008/layout/LinedList"/>
    <dgm:cxn modelId="{8E80AE3A-0936-435A-B8FF-8A025DDC297F}" type="presParOf" srcId="{E9DA39E8-06FB-42EB-BE29-5382A9C4ED2B}" destId="{5A46B121-5EE8-4289-A7CE-CDE8F610C0C9}" srcOrd="1" destOrd="0" presId="urn:microsoft.com/office/officeart/2008/layout/LinedList"/>
    <dgm:cxn modelId="{A508D1A9-3653-4A04-826D-BDEBC1E28D64}" type="presParOf" srcId="{E9DA39E8-06FB-42EB-BE29-5382A9C4ED2B}" destId="{EA09AEC1-88C3-49C6-AB7D-09E4BE23EBC5}" srcOrd="2" destOrd="0" presId="urn:microsoft.com/office/officeart/2008/layout/LinedList"/>
    <dgm:cxn modelId="{476C0BA0-A8E5-4EDA-B994-0C95C4040F42}" type="presParOf" srcId="{88D0B7C1-7CB2-47F5-9880-F13B6401451D}" destId="{007C755A-7228-4F94-9EA3-F1CE9C7D1FF5}" srcOrd="2" destOrd="0" presId="urn:microsoft.com/office/officeart/2008/layout/LinedList"/>
    <dgm:cxn modelId="{A348E34F-A645-42F6-A727-A5FA3C569FA8}" type="presParOf" srcId="{88D0B7C1-7CB2-47F5-9880-F13B6401451D}" destId="{360F165A-825E-4A8C-B8A7-4E615FAF6B2D}" srcOrd="3" destOrd="0" presId="urn:microsoft.com/office/officeart/2008/layout/LinedList"/>
    <dgm:cxn modelId="{EC2763C2-2EB9-4761-A2E1-A336CC88C9D9}" type="presParOf" srcId="{88D0B7C1-7CB2-47F5-9880-F13B6401451D}" destId="{70CBEEDD-30A3-470B-92B6-C844A72216EC}" srcOrd="4" destOrd="0" presId="urn:microsoft.com/office/officeart/2008/layout/LinedList"/>
    <dgm:cxn modelId="{0A9E0943-C1DC-4C89-9E92-517BCF6EE41E}" type="presParOf" srcId="{70CBEEDD-30A3-470B-92B6-C844A72216EC}" destId="{268B64C1-A4E1-4C27-83C3-33911476DFAF}" srcOrd="0" destOrd="0" presId="urn:microsoft.com/office/officeart/2008/layout/LinedList"/>
    <dgm:cxn modelId="{E877362E-F60E-4B6B-B6E8-4ECCFF2D56B5}" type="presParOf" srcId="{70CBEEDD-30A3-470B-92B6-C844A72216EC}" destId="{18D5D152-FDEC-489E-B044-18DAA3296D40}" srcOrd="1" destOrd="0" presId="urn:microsoft.com/office/officeart/2008/layout/LinedList"/>
    <dgm:cxn modelId="{4DB39E73-85EC-41E1-80A3-56EFD717050D}" type="presParOf" srcId="{70CBEEDD-30A3-470B-92B6-C844A72216EC}" destId="{D4612E58-B52A-4037-9356-50D222279FEA}" srcOrd="2" destOrd="0" presId="urn:microsoft.com/office/officeart/2008/layout/LinedList"/>
    <dgm:cxn modelId="{D3919F78-9697-4F3E-A291-961024C82B00}" type="presParOf" srcId="{88D0B7C1-7CB2-47F5-9880-F13B6401451D}" destId="{A1A67150-CAAF-4D3D-8CA2-474D43A06538}" srcOrd="5" destOrd="0" presId="urn:microsoft.com/office/officeart/2008/layout/LinedList"/>
    <dgm:cxn modelId="{7D0A7CE7-ACF8-4A55-A986-6806945AD0B7}" type="presParOf" srcId="{88D0B7C1-7CB2-47F5-9880-F13B6401451D}" destId="{8AB8ECD0-4642-45D9-BD27-AF16D7CE1398}" srcOrd="6" destOrd="0" presId="urn:microsoft.com/office/officeart/2008/layout/LinedList"/>
    <dgm:cxn modelId="{51248CE3-A0DF-4278-90E3-C90A2A3CDCA6}" type="presParOf" srcId="{A69D119F-F6D7-47BD-8834-E4F85DAF2D7B}" destId="{873DA292-5D28-45FE-AE66-F21A25F4CF84}" srcOrd="4" destOrd="0" presId="urn:microsoft.com/office/officeart/2008/layout/LinedList"/>
    <dgm:cxn modelId="{9525AA8B-D803-4D56-A171-174A0CE13251}" type="presParOf" srcId="{A69D119F-F6D7-47BD-8834-E4F85DAF2D7B}" destId="{4F53285F-B6B1-4717-9B91-1E208CF1D629}" srcOrd="5" destOrd="0" presId="urn:microsoft.com/office/officeart/2008/layout/LinedList"/>
    <dgm:cxn modelId="{96DE9CCE-23C5-4B0C-B2B9-EFCD11F4FD1C}" type="presParOf" srcId="{4F53285F-B6B1-4717-9B91-1E208CF1D629}" destId="{EEB46B62-D19B-47F7-ACD3-5EAD80F7C531}" srcOrd="0" destOrd="0" presId="urn:microsoft.com/office/officeart/2008/layout/LinedList"/>
    <dgm:cxn modelId="{57146F06-0C16-4CFB-8EED-83046C044FFA}" type="presParOf" srcId="{4F53285F-B6B1-4717-9B91-1E208CF1D629}" destId="{42F702DE-A6D3-4EDC-B8AC-E28954619E97}" srcOrd="1" destOrd="0" presId="urn:microsoft.com/office/officeart/2008/layout/LinedList"/>
    <dgm:cxn modelId="{A58CAE59-345A-4543-B6F1-9795DA3DB216}" type="presParOf" srcId="{42F702DE-A6D3-4EDC-B8AC-E28954619E97}" destId="{EB58C2ED-D089-4A35-8264-702225902689}" srcOrd="0" destOrd="0" presId="urn:microsoft.com/office/officeart/2008/layout/LinedList"/>
    <dgm:cxn modelId="{955041F6-2B4E-45EF-8EE8-A5E31D0CE4CA}" type="presParOf" srcId="{42F702DE-A6D3-4EDC-B8AC-E28954619E97}" destId="{83EC2528-3237-4B80-AC7E-EFBFA9E47782}" srcOrd="1" destOrd="0" presId="urn:microsoft.com/office/officeart/2008/layout/LinedList"/>
    <dgm:cxn modelId="{9946F8ED-777C-42EC-88FE-B69262D550C7}" type="presParOf" srcId="{83EC2528-3237-4B80-AC7E-EFBFA9E47782}" destId="{B05449F4-D711-4332-94D3-55DC6CEC1DFA}" srcOrd="0" destOrd="0" presId="urn:microsoft.com/office/officeart/2008/layout/LinedList"/>
    <dgm:cxn modelId="{3CAF8F5F-1FF0-47BB-B349-99CD3BDF5EEE}" type="presParOf" srcId="{83EC2528-3237-4B80-AC7E-EFBFA9E47782}" destId="{F3717186-A223-4227-81F8-27617CD2FB5C}" srcOrd="1" destOrd="0" presId="urn:microsoft.com/office/officeart/2008/layout/LinedList"/>
    <dgm:cxn modelId="{CEA6D58C-5D0D-406B-AD79-9CC67AF4D32E}" type="presParOf" srcId="{83EC2528-3237-4B80-AC7E-EFBFA9E47782}" destId="{22CFF285-23DE-4F6D-80A2-D3337280A184}" srcOrd="2" destOrd="0" presId="urn:microsoft.com/office/officeart/2008/layout/LinedList"/>
    <dgm:cxn modelId="{AD608099-3EB3-4347-9BF2-7D890B7113FF}" type="presParOf" srcId="{42F702DE-A6D3-4EDC-B8AC-E28954619E97}" destId="{F094218A-5DC8-45C2-8391-743A8BC53A69}" srcOrd="2" destOrd="0" presId="urn:microsoft.com/office/officeart/2008/layout/LinedList"/>
    <dgm:cxn modelId="{237DF850-001E-45C7-8363-71A8D229B5B7}" type="presParOf" srcId="{42F702DE-A6D3-4EDC-B8AC-E28954619E97}" destId="{DC63FD57-423D-4FC0-8379-267D5F473203}" srcOrd="3" destOrd="0" presId="urn:microsoft.com/office/officeart/2008/layout/LinedList"/>
    <dgm:cxn modelId="{C636C332-49B5-4C77-B369-F330A42A9E6B}" type="presParOf" srcId="{42F702DE-A6D3-4EDC-B8AC-E28954619E97}" destId="{40056DC3-383F-41E7-B838-77BC69E28D57}" srcOrd="4" destOrd="0" presId="urn:microsoft.com/office/officeart/2008/layout/LinedList"/>
    <dgm:cxn modelId="{B3205D86-4CA2-435D-AE69-3B4721E676D1}" type="presParOf" srcId="{40056DC3-383F-41E7-B838-77BC69E28D57}" destId="{DC332FD3-8AD3-47AE-99EA-86ED406AC74F}" srcOrd="0" destOrd="0" presId="urn:microsoft.com/office/officeart/2008/layout/LinedList"/>
    <dgm:cxn modelId="{BBF6EA66-B073-4E86-BE63-FCE1AD7A9D59}" type="presParOf" srcId="{40056DC3-383F-41E7-B838-77BC69E28D57}" destId="{21CBFB60-4128-4B98-BAAA-F82BDB3F8BA7}" srcOrd="1" destOrd="0" presId="urn:microsoft.com/office/officeart/2008/layout/LinedList"/>
    <dgm:cxn modelId="{E747594E-3738-4389-8DD7-62EE62005FEC}" type="presParOf" srcId="{40056DC3-383F-41E7-B838-77BC69E28D57}" destId="{D699DA20-455A-4FE8-926C-7BA18C047A56}" srcOrd="2" destOrd="0" presId="urn:microsoft.com/office/officeart/2008/layout/LinedList"/>
    <dgm:cxn modelId="{2867A925-9DC0-4F35-9E38-4ADE2E3D27A2}" type="presParOf" srcId="{42F702DE-A6D3-4EDC-B8AC-E28954619E97}" destId="{E78DA6FD-555B-48DD-AD2D-1C3291086E62}" srcOrd="5" destOrd="0" presId="urn:microsoft.com/office/officeart/2008/layout/LinedList"/>
    <dgm:cxn modelId="{B6C57705-E962-4885-9347-8C0816098374}" type="presParOf" srcId="{42F702DE-A6D3-4EDC-B8AC-E28954619E97}" destId="{37B1741B-9430-4579-B5C1-C5C0A7DECACF}" srcOrd="6" destOrd="0" presId="urn:microsoft.com/office/officeart/2008/layout/LinedList"/>
    <dgm:cxn modelId="{699136C8-106D-40F3-AEEB-1927ED82DB34}" type="presParOf" srcId="{42F702DE-A6D3-4EDC-B8AC-E28954619E97}" destId="{93F5CC7B-372E-4DE6-90DF-495B8781D5BA}" srcOrd="7" destOrd="0" presId="urn:microsoft.com/office/officeart/2008/layout/LinedList"/>
    <dgm:cxn modelId="{C934EF7E-5C4A-4A9D-A361-9F66D72CC356}" type="presParOf" srcId="{93F5CC7B-372E-4DE6-90DF-495B8781D5BA}" destId="{C157A121-EA69-4676-B242-3AEAC0EEE057}" srcOrd="0" destOrd="0" presId="urn:microsoft.com/office/officeart/2008/layout/LinedList"/>
    <dgm:cxn modelId="{084E1DD7-43CC-4F36-875E-9A347420BB81}" type="presParOf" srcId="{93F5CC7B-372E-4DE6-90DF-495B8781D5BA}" destId="{753F2B3F-3161-4AD7-B0B6-512FEE23B6F7}" srcOrd="1" destOrd="0" presId="urn:microsoft.com/office/officeart/2008/layout/LinedList"/>
    <dgm:cxn modelId="{B5614EE8-BCB5-4F14-9BF1-2836BF63CCC8}" type="presParOf" srcId="{93F5CC7B-372E-4DE6-90DF-495B8781D5BA}" destId="{935E8DCB-3DC6-402D-9DCD-3586F5AB599B}" srcOrd="2" destOrd="0" presId="urn:microsoft.com/office/officeart/2008/layout/LinedList"/>
    <dgm:cxn modelId="{2BBDEB88-72D1-41F7-9928-D8A35629AAD6}" type="presParOf" srcId="{42F702DE-A6D3-4EDC-B8AC-E28954619E97}" destId="{473DC321-552F-4E7E-AEF7-2140D955ACA6}" srcOrd="8" destOrd="0" presId="urn:microsoft.com/office/officeart/2008/layout/LinedList"/>
    <dgm:cxn modelId="{0CDB09AE-3302-4DD7-BA49-FD94AFCE4887}" type="presParOf" srcId="{42F702DE-A6D3-4EDC-B8AC-E28954619E97}" destId="{539CB613-523E-4FC2-B3FE-B1516F644547}" srcOrd="9" destOrd="0" presId="urn:microsoft.com/office/officeart/2008/layout/LinedList"/>
    <dgm:cxn modelId="{F3259444-E447-43B1-9259-ADFEEEABFCFD}" type="presParOf" srcId="{A69D119F-F6D7-47BD-8834-E4F85DAF2D7B}" destId="{EE49E4C8-1E02-4025-93B8-333C4FAD7B44}" srcOrd="6" destOrd="0" presId="urn:microsoft.com/office/officeart/2008/layout/LinedList"/>
    <dgm:cxn modelId="{62E58E3C-517A-4368-AE9B-9DF643AAC89B}" type="presParOf" srcId="{A69D119F-F6D7-47BD-8834-E4F85DAF2D7B}" destId="{880D8E8D-D86E-450C-9A17-95FB39EF6013}" srcOrd="7" destOrd="0" presId="urn:microsoft.com/office/officeart/2008/layout/LinedList"/>
    <dgm:cxn modelId="{DDAB62D8-7915-4508-9CFC-712FDB57BB87}" type="presParOf" srcId="{880D8E8D-D86E-450C-9A17-95FB39EF6013}" destId="{906CDF3B-F294-4842-8A93-6B6BF40E3EB7}" srcOrd="0" destOrd="0" presId="urn:microsoft.com/office/officeart/2008/layout/LinedList"/>
    <dgm:cxn modelId="{FD39E03E-41A5-42D3-A1F1-4BF158C24772}" type="presParOf" srcId="{880D8E8D-D86E-450C-9A17-95FB39EF6013}" destId="{C9903931-8B70-40C5-A700-38FCF428D7D8}" srcOrd="1" destOrd="0" presId="urn:microsoft.com/office/officeart/2008/layout/LinedList"/>
    <dgm:cxn modelId="{C7AFA493-8B98-41E2-8498-74ABE935B8E3}" type="presParOf" srcId="{C9903931-8B70-40C5-A700-38FCF428D7D8}" destId="{90600205-6302-40D5-A7CB-00CC58D717B3}" srcOrd="0" destOrd="0" presId="urn:microsoft.com/office/officeart/2008/layout/LinedList"/>
    <dgm:cxn modelId="{98F774DC-87C5-403A-B7ED-16F3CDE1477B}" type="presParOf" srcId="{C9903931-8B70-40C5-A700-38FCF428D7D8}" destId="{2897BE41-914D-4950-B6CA-5BC1AACF6636}" srcOrd="1" destOrd="0" presId="urn:microsoft.com/office/officeart/2008/layout/LinedList"/>
    <dgm:cxn modelId="{73FC0818-F102-412F-8CDD-42B4862BF47E}" type="presParOf" srcId="{2897BE41-914D-4950-B6CA-5BC1AACF6636}" destId="{8AC1C248-48B9-4265-8B8B-C04F95ADF890}" srcOrd="0" destOrd="0" presId="urn:microsoft.com/office/officeart/2008/layout/LinedList"/>
    <dgm:cxn modelId="{E8FF3960-13E4-4807-9D2D-6774F4DA7186}" type="presParOf" srcId="{2897BE41-914D-4950-B6CA-5BC1AACF6636}" destId="{870321AB-79DD-4433-A00A-879D171604F5}" srcOrd="1" destOrd="0" presId="urn:microsoft.com/office/officeart/2008/layout/LinedList"/>
    <dgm:cxn modelId="{14932B14-100F-424A-8847-C6158D574864}" type="presParOf" srcId="{2897BE41-914D-4950-B6CA-5BC1AACF6636}" destId="{EBC08166-2551-4389-9EB5-106D8ABFC59E}" srcOrd="2" destOrd="0" presId="urn:microsoft.com/office/officeart/2008/layout/LinedList"/>
    <dgm:cxn modelId="{1340A166-9812-431B-877C-23479A800CC2}" type="presParOf" srcId="{C9903931-8B70-40C5-A700-38FCF428D7D8}" destId="{22942AB2-F9FE-4D0B-A15F-E140543AD7DC}" srcOrd="2" destOrd="0" presId="urn:microsoft.com/office/officeart/2008/layout/LinedList"/>
    <dgm:cxn modelId="{577F19A6-5AB0-4735-AA25-00E8F8FE13AA}" type="presParOf" srcId="{C9903931-8B70-40C5-A700-38FCF428D7D8}" destId="{4CCFEBE2-E340-46FA-98A2-CA8CEADB5CA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7E2FC4-11D4-425E-9CF2-AB822BA137AA}" type="doc">
      <dgm:prSet loTypeId="urn:microsoft.com/office/officeart/2005/8/layout/chevron1" loCatId="process" qsTypeId="urn:microsoft.com/office/officeart/2005/8/quickstyle/3d2" qsCatId="3D" csTypeId="urn:microsoft.com/office/officeart/2005/8/colors/colorful3" csCatId="colorful" phldr="1"/>
      <dgm:spPr/>
    </dgm:pt>
    <dgm:pt modelId="{469036F4-49BF-4BFF-AE55-E18326B16165}">
      <dgm:prSet phldrT="[Texto]"/>
      <dgm:spPr/>
      <dgm:t>
        <a:bodyPr/>
        <a:lstStyle/>
        <a:p>
          <a:r>
            <a:rPr lang="es-ES" dirty="0" smtClean="0"/>
            <a:t>Relación entre ingresos y costos </a:t>
          </a:r>
          <a:endParaRPr lang="es-EC" dirty="0"/>
        </a:p>
      </dgm:t>
    </dgm:pt>
    <dgm:pt modelId="{FF050478-E73B-41CF-AF6C-D123A7E02A1A}" type="parTrans" cxnId="{5C6DB91E-B4D8-4769-9D34-666F8FC571FB}">
      <dgm:prSet/>
      <dgm:spPr/>
      <dgm:t>
        <a:bodyPr/>
        <a:lstStyle/>
        <a:p>
          <a:endParaRPr lang="es-EC"/>
        </a:p>
      </dgm:t>
    </dgm:pt>
    <dgm:pt modelId="{9E652ECC-DAA3-4457-AB43-6CD9ED815119}" type="sibTrans" cxnId="{5C6DB91E-B4D8-4769-9D34-666F8FC571FB}">
      <dgm:prSet/>
      <dgm:spPr/>
      <dgm:t>
        <a:bodyPr/>
        <a:lstStyle/>
        <a:p>
          <a:endParaRPr lang="es-EC"/>
        </a:p>
      </dgm:t>
    </dgm:pt>
    <dgm:pt modelId="{795C556E-A4DD-4AEF-A25F-3B784451268A}">
      <dgm:prSet phldrT="[Texto]"/>
      <dgm:spPr/>
      <dgm:t>
        <a:bodyPr/>
        <a:lstStyle/>
        <a:p>
          <a:r>
            <a:rPr lang="es-ES" dirty="0" smtClean="0"/>
            <a:t>beneficio económico</a:t>
          </a:r>
          <a:endParaRPr lang="es-EC" dirty="0"/>
        </a:p>
      </dgm:t>
    </dgm:pt>
    <dgm:pt modelId="{0BEE1AA5-514F-4D42-92DB-4EEBF82DB87E}" type="parTrans" cxnId="{360A7148-275C-43C6-8D86-264A15FB7244}">
      <dgm:prSet/>
      <dgm:spPr/>
      <dgm:t>
        <a:bodyPr/>
        <a:lstStyle/>
        <a:p>
          <a:endParaRPr lang="es-EC"/>
        </a:p>
      </dgm:t>
    </dgm:pt>
    <dgm:pt modelId="{9469935D-44CA-40D2-AD18-DF1B030B4905}" type="sibTrans" cxnId="{360A7148-275C-43C6-8D86-264A15FB7244}">
      <dgm:prSet/>
      <dgm:spPr/>
      <dgm:t>
        <a:bodyPr/>
        <a:lstStyle/>
        <a:p>
          <a:endParaRPr lang="es-EC"/>
        </a:p>
      </dgm:t>
    </dgm:pt>
    <dgm:pt modelId="{FDE3E5AC-B69F-4443-B32E-4B3E54892363}">
      <dgm:prSet phldrT="[Texto]"/>
      <dgm:spPr/>
      <dgm:t>
        <a:bodyPr/>
        <a:lstStyle/>
        <a:p>
          <a:r>
            <a:rPr lang="es-ES" i="1" smtClean="0"/>
            <a:t>Movilizan medios materiales, humanos y financieros </a:t>
          </a:r>
          <a:endParaRPr lang="es-EC" dirty="0"/>
        </a:p>
      </dgm:t>
    </dgm:pt>
    <dgm:pt modelId="{E397673C-5F1F-458F-9E9C-F28CD518E107}" type="parTrans" cxnId="{51B2C84F-BCA9-433D-A0C2-0A7C287E4A41}">
      <dgm:prSet/>
      <dgm:spPr/>
      <dgm:t>
        <a:bodyPr/>
        <a:lstStyle/>
        <a:p>
          <a:endParaRPr lang="es-EC"/>
        </a:p>
      </dgm:t>
    </dgm:pt>
    <dgm:pt modelId="{8CEBCD1C-28C4-487D-A38A-4BEF0D6CC9E4}" type="sibTrans" cxnId="{51B2C84F-BCA9-433D-A0C2-0A7C287E4A41}">
      <dgm:prSet/>
      <dgm:spPr/>
      <dgm:t>
        <a:bodyPr/>
        <a:lstStyle/>
        <a:p>
          <a:endParaRPr lang="es-EC"/>
        </a:p>
      </dgm:t>
    </dgm:pt>
    <dgm:pt modelId="{B8821F6D-CED0-4772-A60F-B8C2AAB002C8}" type="pres">
      <dgm:prSet presAssocID="{C47E2FC4-11D4-425E-9CF2-AB822BA137AA}" presName="Name0" presStyleCnt="0">
        <dgm:presLayoutVars>
          <dgm:dir/>
          <dgm:animLvl val="lvl"/>
          <dgm:resizeHandles val="exact"/>
        </dgm:presLayoutVars>
      </dgm:prSet>
      <dgm:spPr/>
    </dgm:pt>
    <dgm:pt modelId="{F5B69A5A-46A8-4403-A356-536F74F136B0}" type="pres">
      <dgm:prSet presAssocID="{469036F4-49BF-4BFF-AE55-E18326B1616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8C9E89-2C96-4033-90AB-37B63DF31C4C}" type="pres">
      <dgm:prSet presAssocID="{9E652ECC-DAA3-4457-AB43-6CD9ED815119}" presName="parTxOnlySpace" presStyleCnt="0"/>
      <dgm:spPr/>
    </dgm:pt>
    <dgm:pt modelId="{50668BB9-8ABB-497D-A72A-459E6A9F7EE6}" type="pres">
      <dgm:prSet presAssocID="{FDE3E5AC-B69F-4443-B32E-4B3E5489236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256522-7BC9-4B58-AB86-57988D57DBA6}" type="pres">
      <dgm:prSet presAssocID="{8CEBCD1C-28C4-487D-A38A-4BEF0D6CC9E4}" presName="parTxOnlySpace" presStyleCnt="0"/>
      <dgm:spPr/>
    </dgm:pt>
    <dgm:pt modelId="{04C4B9FD-BB29-48BC-944B-EEC982B9B612}" type="pres">
      <dgm:prSet presAssocID="{795C556E-A4DD-4AEF-A25F-3B784451268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4B3AF9-8E38-4200-817D-F0810E93833B}" type="presOf" srcId="{469036F4-49BF-4BFF-AE55-E18326B16165}" destId="{F5B69A5A-46A8-4403-A356-536F74F136B0}" srcOrd="0" destOrd="0" presId="urn:microsoft.com/office/officeart/2005/8/layout/chevron1"/>
    <dgm:cxn modelId="{51B2C84F-BCA9-433D-A0C2-0A7C287E4A41}" srcId="{C47E2FC4-11D4-425E-9CF2-AB822BA137AA}" destId="{FDE3E5AC-B69F-4443-B32E-4B3E54892363}" srcOrd="1" destOrd="0" parTransId="{E397673C-5F1F-458F-9E9C-F28CD518E107}" sibTransId="{8CEBCD1C-28C4-487D-A38A-4BEF0D6CC9E4}"/>
    <dgm:cxn modelId="{6AF01F13-2A1B-440E-B62E-CD5212A1D29D}" type="presOf" srcId="{FDE3E5AC-B69F-4443-B32E-4B3E54892363}" destId="{50668BB9-8ABB-497D-A72A-459E6A9F7EE6}" srcOrd="0" destOrd="0" presId="urn:microsoft.com/office/officeart/2005/8/layout/chevron1"/>
    <dgm:cxn modelId="{5C6DB91E-B4D8-4769-9D34-666F8FC571FB}" srcId="{C47E2FC4-11D4-425E-9CF2-AB822BA137AA}" destId="{469036F4-49BF-4BFF-AE55-E18326B16165}" srcOrd="0" destOrd="0" parTransId="{FF050478-E73B-41CF-AF6C-D123A7E02A1A}" sibTransId="{9E652ECC-DAA3-4457-AB43-6CD9ED815119}"/>
    <dgm:cxn modelId="{360A7148-275C-43C6-8D86-264A15FB7244}" srcId="{C47E2FC4-11D4-425E-9CF2-AB822BA137AA}" destId="{795C556E-A4DD-4AEF-A25F-3B784451268A}" srcOrd="2" destOrd="0" parTransId="{0BEE1AA5-514F-4D42-92DB-4EEBF82DB87E}" sibTransId="{9469935D-44CA-40D2-AD18-DF1B030B4905}"/>
    <dgm:cxn modelId="{AD22DDAE-04BC-4FD1-807C-9BA3FAFB93A3}" type="presOf" srcId="{C47E2FC4-11D4-425E-9CF2-AB822BA137AA}" destId="{B8821F6D-CED0-4772-A60F-B8C2AAB002C8}" srcOrd="0" destOrd="0" presId="urn:microsoft.com/office/officeart/2005/8/layout/chevron1"/>
    <dgm:cxn modelId="{E6E3D05D-1588-4900-B59D-D6F98D99453F}" type="presOf" srcId="{795C556E-A4DD-4AEF-A25F-3B784451268A}" destId="{04C4B9FD-BB29-48BC-944B-EEC982B9B612}" srcOrd="0" destOrd="0" presId="urn:microsoft.com/office/officeart/2005/8/layout/chevron1"/>
    <dgm:cxn modelId="{C22AF00E-05C6-42A6-840E-71FCEE709A84}" type="presParOf" srcId="{B8821F6D-CED0-4772-A60F-B8C2AAB002C8}" destId="{F5B69A5A-46A8-4403-A356-536F74F136B0}" srcOrd="0" destOrd="0" presId="urn:microsoft.com/office/officeart/2005/8/layout/chevron1"/>
    <dgm:cxn modelId="{B136906A-240C-4842-93C5-ECE47488E63D}" type="presParOf" srcId="{B8821F6D-CED0-4772-A60F-B8C2AAB002C8}" destId="{D78C9E89-2C96-4033-90AB-37B63DF31C4C}" srcOrd="1" destOrd="0" presId="urn:microsoft.com/office/officeart/2005/8/layout/chevron1"/>
    <dgm:cxn modelId="{58641F0A-4782-4939-B616-7937021770CF}" type="presParOf" srcId="{B8821F6D-CED0-4772-A60F-B8C2AAB002C8}" destId="{50668BB9-8ABB-497D-A72A-459E6A9F7EE6}" srcOrd="2" destOrd="0" presId="urn:microsoft.com/office/officeart/2005/8/layout/chevron1"/>
    <dgm:cxn modelId="{E00399FF-70FA-48A9-86C3-5FD1C9C785E4}" type="presParOf" srcId="{B8821F6D-CED0-4772-A60F-B8C2AAB002C8}" destId="{8B256522-7BC9-4B58-AB86-57988D57DBA6}" srcOrd="3" destOrd="0" presId="urn:microsoft.com/office/officeart/2005/8/layout/chevron1"/>
    <dgm:cxn modelId="{CC00128C-81C2-406C-BBEE-672B84B4542F}" type="presParOf" srcId="{B8821F6D-CED0-4772-A60F-B8C2AAB002C8}" destId="{04C4B9FD-BB29-48BC-944B-EEC982B9B6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4839AE-D0A9-430B-87D2-000ED9B64EA7}" type="doc">
      <dgm:prSet loTypeId="urn:microsoft.com/office/officeart/2009/3/layout/HorizontalOrganizationChart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8F5D9C4-A9E9-4D9B-A30A-2A083D591240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dirty="0" smtClean="0"/>
            <a:t>Instrumentos para medir</a:t>
          </a:r>
          <a:endParaRPr lang="es-EC" dirty="0"/>
        </a:p>
      </dgm:t>
    </dgm:pt>
    <dgm:pt modelId="{38F50ECA-0439-4899-A281-8F2726EE3F4D}" type="parTrans" cxnId="{07573A91-165D-4DC5-A23D-0DC7018DC5B7}">
      <dgm:prSet/>
      <dgm:spPr/>
      <dgm:t>
        <a:bodyPr/>
        <a:lstStyle/>
        <a:p>
          <a:endParaRPr lang="es-EC"/>
        </a:p>
      </dgm:t>
    </dgm:pt>
    <dgm:pt modelId="{ADF3E075-1D1E-4828-B580-EF5000136884}" type="sibTrans" cxnId="{07573A91-165D-4DC5-A23D-0DC7018DC5B7}">
      <dgm:prSet/>
      <dgm:spPr/>
      <dgm:t>
        <a:bodyPr/>
        <a:lstStyle/>
        <a:p>
          <a:endParaRPr lang="es-EC"/>
        </a:p>
      </dgm:t>
    </dgm:pt>
    <dgm:pt modelId="{386C6BAB-A484-4A2F-8071-EA4D76875977}">
      <dgm:prSet phldrT="[Texto]"/>
      <dgm:spPr/>
      <dgm:t>
        <a:bodyPr/>
        <a:lstStyle/>
        <a:p>
          <a:r>
            <a:rPr lang="es-EC" dirty="0" smtClean="0"/>
            <a:t>ROA</a:t>
          </a:r>
          <a:endParaRPr lang="es-EC" dirty="0"/>
        </a:p>
      </dgm:t>
    </dgm:pt>
    <dgm:pt modelId="{DFF36743-DF9E-4567-97C7-CA2DC103793A}" type="parTrans" cxnId="{E56912EC-72B2-4EF5-835E-870148E65DF5}">
      <dgm:prSet/>
      <dgm:spPr/>
      <dgm:t>
        <a:bodyPr/>
        <a:lstStyle/>
        <a:p>
          <a:endParaRPr lang="es-EC"/>
        </a:p>
      </dgm:t>
    </dgm:pt>
    <dgm:pt modelId="{E3F86896-720D-4CEC-B50B-A019FD6E664C}" type="sibTrans" cxnId="{E56912EC-72B2-4EF5-835E-870148E65DF5}">
      <dgm:prSet/>
      <dgm:spPr/>
      <dgm:t>
        <a:bodyPr/>
        <a:lstStyle/>
        <a:p>
          <a:endParaRPr lang="es-EC"/>
        </a:p>
      </dgm:t>
    </dgm:pt>
    <dgm:pt modelId="{B96DEF5C-6DD4-4879-B861-AE409F581CAA}">
      <dgm:prSet phldrT="[Texto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 smtClean="0"/>
            <a:t>ROE</a:t>
          </a:r>
          <a:endParaRPr lang="es-EC" dirty="0"/>
        </a:p>
      </dgm:t>
    </dgm:pt>
    <dgm:pt modelId="{09CFEEA2-0590-4AF5-BF16-71E3A70853C2}" type="parTrans" cxnId="{E10345BD-1308-44C9-BBF8-026EB679CFEA}">
      <dgm:prSet/>
      <dgm:spPr/>
      <dgm:t>
        <a:bodyPr/>
        <a:lstStyle/>
        <a:p>
          <a:endParaRPr lang="es-EC"/>
        </a:p>
      </dgm:t>
    </dgm:pt>
    <dgm:pt modelId="{440486BF-AA0F-41AC-97F4-6038BE3E0E98}" type="sibTrans" cxnId="{E10345BD-1308-44C9-BBF8-026EB679CFEA}">
      <dgm:prSet/>
      <dgm:spPr/>
      <dgm:t>
        <a:bodyPr/>
        <a:lstStyle/>
        <a:p>
          <a:endParaRPr lang="es-EC"/>
        </a:p>
      </dgm:t>
    </dgm:pt>
    <dgm:pt modelId="{4BEF1CC1-F766-495B-A5B3-6C85D8642065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C" dirty="0" smtClean="0"/>
            <a:t>Rentabilidad</a:t>
          </a:r>
          <a:endParaRPr lang="es-EC" dirty="0"/>
        </a:p>
      </dgm:t>
    </dgm:pt>
    <dgm:pt modelId="{3E43E2AC-B2CE-4669-950F-8815CBF80247}" type="parTrans" cxnId="{28AE8360-DFD7-45B4-85CD-9C7679A164E1}">
      <dgm:prSet/>
      <dgm:spPr/>
      <dgm:t>
        <a:bodyPr/>
        <a:lstStyle/>
        <a:p>
          <a:endParaRPr lang="es-EC"/>
        </a:p>
      </dgm:t>
    </dgm:pt>
    <dgm:pt modelId="{139F45D0-2A8C-4010-96D6-DFF187C1B022}" type="sibTrans" cxnId="{28AE8360-DFD7-45B4-85CD-9C7679A164E1}">
      <dgm:prSet/>
      <dgm:spPr/>
      <dgm:t>
        <a:bodyPr/>
        <a:lstStyle/>
        <a:p>
          <a:endParaRPr lang="es-EC"/>
        </a:p>
      </dgm:t>
    </dgm:pt>
    <dgm:pt modelId="{A75A8383-A243-4255-9610-52EA7C995399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 smtClean="0"/>
            <a:t>Utilidad Neta / Activo Total</a:t>
          </a:r>
          <a:endParaRPr lang="es-EC" dirty="0"/>
        </a:p>
      </dgm:t>
    </dgm:pt>
    <dgm:pt modelId="{CEAEA64A-091E-420E-8018-E404C7543C3D}" type="parTrans" cxnId="{9C2C9E67-CD17-4512-931B-4EF12D4DC1BF}">
      <dgm:prSet/>
      <dgm:spPr/>
      <dgm:t>
        <a:bodyPr/>
        <a:lstStyle/>
        <a:p>
          <a:endParaRPr lang="es-EC"/>
        </a:p>
      </dgm:t>
    </dgm:pt>
    <dgm:pt modelId="{1E0F41FE-6A5D-487D-9850-1C3D562EE165}" type="sibTrans" cxnId="{9C2C9E67-CD17-4512-931B-4EF12D4DC1BF}">
      <dgm:prSet/>
      <dgm:spPr/>
      <dgm:t>
        <a:bodyPr/>
        <a:lstStyle/>
        <a:p>
          <a:endParaRPr lang="es-EC"/>
        </a:p>
      </dgm:t>
    </dgm:pt>
    <dgm:pt modelId="{FE991DF9-E145-420B-98AD-1580DD8B27E9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dirty="0" smtClean="0"/>
            <a:t>Utilidad Neta / Patrimonio Total</a:t>
          </a:r>
          <a:endParaRPr lang="es-EC" dirty="0"/>
        </a:p>
      </dgm:t>
    </dgm:pt>
    <dgm:pt modelId="{7910DD96-B405-43BC-8BDE-49BCB5533952}" type="parTrans" cxnId="{6855146D-86B6-42E7-A527-1EB544DC82DD}">
      <dgm:prSet/>
      <dgm:spPr/>
      <dgm:t>
        <a:bodyPr/>
        <a:lstStyle/>
        <a:p>
          <a:endParaRPr lang="es-EC"/>
        </a:p>
      </dgm:t>
    </dgm:pt>
    <dgm:pt modelId="{78DEBB9B-CED0-4DEA-9B0E-BB88BE1DE067}" type="sibTrans" cxnId="{6855146D-86B6-42E7-A527-1EB544DC82DD}">
      <dgm:prSet/>
      <dgm:spPr/>
      <dgm:t>
        <a:bodyPr/>
        <a:lstStyle/>
        <a:p>
          <a:endParaRPr lang="es-EC"/>
        </a:p>
      </dgm:t>
    </dgm:pt>
    <dgm:pt modelId="{EFB4E1DB-2E6A-4AE8-BFC3-C1FB3CCF1CB0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dirty="0" smtClean="0"/>
            <a:t>Rendimiento obtenido por sus capitales propios</a:t>
          </a:r>
          <a:endParaRPr lang="es-EC" dirty="0"/>
        </a:p>
      </dgm:t>
    </dgm:pt>
    <dgm:pt modelId="{5882B10F-BF2B-4407-9917-613C7BE1259C}" type="parTrans" cxnId="{A1DFD99A-FBA0-4A13-ACE0-546714DCEA57}">
      <dgm:prSet/>
      <dgm:spPr/>
      <dgm:t>
        <a:bodyPr/>
        <a:lstStyle/>
        <a:p>
          <a:endParaRPr lang="es-EC"/>
        </a:p>
      </dgm:t>
    </dgm:pt>
    <dgm:pt modelId="{65BF5BC1-A9DA-44B2-BB0D-5A1E2CD9F4DE}" type="sibTrans" cxnId="{A1DFD99A-FBA0-4A13-ACE0-546714DCEA57}">
      <dgm:prSet/>
      <dgm:spPr/>
      <dgm:t>
        <a:bodyPr/>
        <a:lstStyle/>
        <a:p>
          <a:endParaRPr lang="es-EC"/>
        </a:p>
      </dgm:t>
    </dgm:pt>
    <dgm:pt modelId="{1414D1FE-1A56-4E46-9801-DAB2D38D006A}">
      <dgm:prSet phldrT="[Texto]"/>
      <dgm:spPr>
        <a:solidFill>
          <a:srgbClr val="92D050"/>
        </a:solidFill>
      </dgm:spPr>
      <dgm:t>
        <a:bodyPr/>
        <a:lstStyle/>
        <a:p>
          <a:r>
            <a:rPr lang="es-EC" b="0" i="0" dirty="0" smtClean="0"/>
            <a:t>Relación entre el beneficio logrado en un determinado período y los activos totales</a:t>
          </a:r>
          <a:endParaRPr lang="es-EC" dirty="0"/>
        </a:p>
      </dgm:t>
    </dgm:pt>
    <dgm:pt modelId="{4554D28B-CD71-4AAE-B651-A1CB8E45EDC6}" type="parTrans" cxnId="{33340509-56B5-40D8-A9E3-56AACDE63CB7}">
      <dgm:prSet/>
      <dgm:spPr/>
      <dgm:t>
        <a:bodyPr/>
        <a:lstStyle/>
        <a:p>
          <a:endParaRPr lang="es-EC"/>
        </a:p>
      </dgm:t>
    </dgm:pt>
    <dgm:pt modelId="{9A0621F7-B4BE-40CB-ADAE-0C002EEE1753}" type="sibTrans" cxnId="{33340509-56B5-40D8-A9E3-56AACDE63CB7}">
      <dgm:prSet/>
      <dgm:spPr/>
      <dgm:t>
        <a:bodyPr/>
        <a:lstStyle/>
        <a:p>
          <a:endParaRPr lang="es-EC"/>
        </a:p>
      </dgm:t>
    </dgm:pt>
    <dgm:pt modelId="{151CCBB3-CCD9-4AEA-8169-C91ADC7BC505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C" dirty="0" smtClean="0"/>
            <a:t>Utilidad Neta / Ingresos</a:t>
          </a:r>
          <a:endParaRPr lang="es-EC" dirty="0"/>
        </a:p>
      </dgm:t>
    </dgm:pt>
    <dgm:pt modelId="{5D39379A-B28F-4FF5-9A45-EEE3351772B0}" type="parTrans" cxnId="{84505FA7-BB90-4AE4-80C2-7473006ECAE0}">
      <dgm:prSet/>
      <dgm:spPr/>
      <dgm:t>
        <a:bodyPr/>
        <a:lstStyle/>
        <a:p>
          <a:endParaRPr lang="es-EC"/>
        </a:p>
      </dgm:t>
    </dgm:pt>
    <dgm:pt modelId="{267E2946-93FF-4545-B17E-2930258A3C79}" type="sibTrans" cxnId="{84505FA7-BB90-4AE4-80C2-7473006ECAE0}">
      <dgm:prSet/>
      <dgm:spPr/>
      <dgm:t>
        <a:bodyPr/>
        <a:lstStyle/>
        <a:p>
          <a:endParaRPr lang="es-EC"/>
        </a:p>
      </dgm:t>
    </dgm:pt>
    <dgm:pt modelId="{46DE3BBC-CA37-467E-8C4B-56633AC3AEB0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C" dirty="0" smtClean="0"/>
            <a:t>Ganancia propia</a:t>
          </a:r>
          <a:endParaRPr lang="es-EC" dirty="0"/>
        </a:p>
      </dgm:t>
    </dgm:pt>
    <dgm:pt modelId="{77495CA9-8699-403B-92F5-26E9C26806DE}" type="parTrans" cxnId="{BDF0A98D-79BB-4207-B308-5FD5B21A7F7A}">
      <dgm:prSet/>
      <dgm:spPr/>
      <dgm:t>
        <a:bodyPr/>
        <a:lstStyle/>
        <a:p>
          <a:endParaRPr lang="es-EC"/>
        </a:p>
      </dgm:t>
    </dgm:pt>
    <dgm:pt modelId="{E6FDC103-ACE7-4B42-9646-77E8519ABC7C}" type="sibTrans" cxnId="{BDF0A98D-79BB-4207-B308-5FD5B21A7F7A}">
      <dgm:prSet/>
      <dgm:spPr/>
      <dgm:t>
        <a:bodyPr/>
        <a:lstStyle/>
        <a:p>
          <a:endParaRPr lang="es-EC"/>
        </a:p>
      </dgm:t>
    </dgm:pt>
    <dgm:pt modelId="{29252F90-3A4C-425A-9DA1-AAB6744F105A}" type="pres">
      <dgm:prSet presAssocID="{EF4839AE-D0A9-430B-87D2-000ED9B64E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BB126C3-795B-41D0-AD3B-ACB24BB4FD27}" type="pres">
      <dgm:prSet presAssocID="{D8F5D9C4-A9E9-4D9B-A30A-2A083D591240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FD1EA05A-AF00-42EE-A65D-F43AB2E72792}" type="pres">
      <dgm:prSet presAssocID="{D8F5D9C4-A9E9-4D9B-A30A-2A083D591240}" presName="rootComposite1" presStyleCnt="0"/>
      <dgm:spPr/>
      <dgm:t>
        <a:bodyPr/>
        <a:lstStyle/>
        <a:p>
          <a:endParaRPr lang="es-EC"/>
        </a:p>
      </dgm:t>
    </dgm:pt>
    <dgm:pt modelId="{B58FBBF5-D46C-4E51-A509-6E45802CF5B2}" type="pres">
      <dgm:prSet presAssocID="{D8F5D9C4-A9E9-4D9B-A30A-2A083D59124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21F585B-FEF8-47D4-89A1-DC2ECBCC4273}" type="pres">
      <dgm:prSet presAssocID="{D8F5D9C4-A9E9-4D9B-A30A-2A083D591240}" presName="rootConnector1" presStyleLbl="node1" presStyleIdx="0" presStyleCnt="0"/>
      <dgm:spPr/>
      <dgm:t>
        <a:bodyPr/>
        <a:lstStyle/>
        <a:p>
          <a:endParaRPr lang="es-EC"/>
        </a:p>
      </dgm:t>
    </dgm:pt>
    <dgm:pt modelId="{A4E8E672-A6D4-4D95-BA41-FE6219E82386}" type="pres">
      <dgm:prSet presAssocID="{D8F5D9C4-A9E9-4D9B-A30A-2A083D591240}" presName="hierChild2" presStyleCnt="0"/>
      <dgm:spPr/>
      <dgm:t>
        <a:bodyPr/>
        <a:lstStyle/>
        <a:p>
          <a:endParaRPr lang="es-EC"/>
        </a:p>
      </dgm:t>
    </dgm:pt>
    <dgm:pt modelId="{231BAFB2-ABA3-44B7-98D2-7201EAE90D0E}" type="pres">
      <dgm:prSet presAssocID="{DFF36743-DF9E-4567-97C7-CA2DC103793A}" presName="Name64" presStyleLbl="parChTrans1D2" presStyleIdx="0" presStyleCnt="3"/>
      <dgm:spPr/>
      <dgm:t>
        <a:bodyPr/>
        <a:lstStyle/>
        <a:p>
          <a:endParaRPr lang="es-EC"/>
        </a:p>
      </dgm:t>
    </dgm:pt>
    <dgm:pt modelId="{86673978-8BA0-4732-922B-4AF1D06703C6}" type="pres">
      <dgm:prSet presAssocID="{386C6BAB-A484-4A2F-8071-EA4D7687597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E918ADB-09F2-4471-BA1C-7C8B996F9794}" type="pres">
      <dgm:prSet presAssocID="{386C6BAB-A484-4A2F-8071-EA4D76875977}" presName="rootComposite" presStyleCnt="0"/>
      <dgm:spPr/>
      <dgm:t>
        <a:bodyPr/>
        <a:lstStyle/>
        <a:p>
          <a:endParaRPr lang="es-EC"/>
        </a:p>
      </dgm:t>
    </dgm:pt>
    <dgm:pt modelId="{E49E7A6A-0343-4349-A391-ECF5C9265E2A}" type="pres">
      <dgm:prSet presAssocID="{386C6BAB-A484-4A2F-8071-EA4D7687597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EC8C104-578A-4A80-88D6-41E079201A76}" type="pres">
      <dgm:prSet presAssocID="{386C6BAB-A484-4A2F-8071-EA4D76875977}" presName="rootConnector" presStyleLbl="node2" presStyleIdx="0" presStyleCnt="3"/>
      <dgm:spPr/>
      <dgm:t>
        <a:bodyPr/>
        <a:lstStyle/>
        <a:p>
          <a:endParaRPr lang="es-EC"/>
        </a:p>
      </dgm:t>
    </dgm:pt>
    <dgm:pt modelId="{2E25C13C-80FB-4646-9B88-BA0570CC95C6}" type="pres">
      <dgm:prSet presAssocID="{386C6BAB-A484-4A2F-8071-EA4D76875977}" presName="hierChild4" presStyleCnt="0"/>
      <dgm:spPr/>
      <dgm:t>
        <a:bodyPr/>
        <a:lstStyle/>
        <a:p>
          <a:endParaRPr lang="es-EC"/>
        </a:p>
      </dgm:t>
    </dgm:pt>
    <dgm:pt modelId="{5DB4B18E-97E6-44B0-90B8-27E1A1F1DF00}" type="pres">
      <dgm:prSet presAssocID="{CEAEA64A-091E-420E-8018-E404C7543C3D}" presName="Name64" presStyleLbl="parChTrans1D3" presStyleIdx="0" presStyleCnt="3"/>
      <dgm:spPr/>
      <dgm:t>
        <a:bodyPr/>
        <a:lstStyle/>
        <a:p>
          <a:endParaRPr lang="es-EC"/>
        </a:p>
      </dgm:t>
    </dgm:pt>
    <dgm:pt modelId="{E2C8B393-9E3A-455B-A3A4-540E937556FC}" type="pres">
      <dgm:prSet presAssocID="{A75A8383-A243-4255-9610-52EA7C9953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866B402-DE8A-4321-8682-286AABC3BD27}" type="pres">
      <dgm:prSet presAssocID="{A75A8383-A243-4255-9610-52EA7C995399}" presName="rootComposite" presStyleCnt="0"/>
      <dgm:spPr/>
      <dgm:t>
        <a:bodyPr/>
        <a:lstStyle/>
        <a:p>
          <a:endParaRPr lang="es-EC"/>
        </a:p>
      </dgm:t>
    </dgm:pt>
    <dgm:pt modelId="{908D4D87-6F78-4101-B793-F9CC7B34DEE7}" type="pres">
      <dgm:prSet presAssocID="{A75A8383-A243-4255-9610-52EA7C995399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C021894-B08E-436D-BE84-2D43FCD06471}" type="pres">
      <dgm:prSet presAssocID="{A75A8383-A243-4255-9610-52EA7C995399}" presName="rootConnector" presStyleLbl="node3" presStyleIdx="0" presStyleCnt="3"/>
      <dgm:spPr/>
      <dgm:t>
        <a:bodyPr/>
        <a:lstStyle/>
        <a:p>
          <a:endParaRPr lang="es-EC"/>
        </a:p>
      </dgm:t>
    </dgm:pt>
    <dgm:pt modelId="{CE2C5BEF-6BBF-42ED-A599-ECB8D369DC08}" type="pres">
      <dgm:prSet presAssocID="{A75A8383-A243-4255-9610-52EA7C995399}" presName="hierChild4" presStyleCnt="0"/>
      <dgm:spPr/>
      <dgm:t>
        <a:bodyPr/>
        <a:lstStyle/>
        <a:p>
          <a:endParaRPr lang="es-EC"/>
        </a:p>
      </dgm:t>
    </dgm:pt>
    <dgm:pt modelId="{97890012-8C51-49B3-8C82-FC3BC9DECF15}" type="pres">
      <dgm:prSet presAssocID="{4554D28B-CD71-4AAE-B651-A1CB8E45EDC6}" presName="Name64" presStyleLbl="parChTrans1D4" presStyleIdx="0" presStyleCnt="3"/>
      <dgm:spPr/>
      <dgm:t>
        <a:bodyPr/>
        <a:lstStyle/>
        <a:p>
          <a:endParaRPr lang="es-EC"/>
        </a:p>
      </dgm:t>
    </dgm:pt>
    <dgm:pt modelId="{9AA7E3B1-1B35-4504-9086-B6728EAE06B0}" type="pres">
      <dgm:prSet presAssocID="{1414D1FE-1A56-4E46-9801-DAB2D38D006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41DCA7B-861D-4068-9262-670D780CF081}" type="pres">
      <dgm:prSet presAssocID="{1414D1FE-1A56-4E46-9801-DAB2D38D006A}" presName="rootComposite" presStyleCnt="0"/>
      <dgm:spPr/>
      <dgm:t>
        <a:bodyPr/>
        <a:lstStyle/>
        <a:p>
          <a:endParaRPr lang="es-EC"/>
        </a:p>
      </dgm:t>
    </dgm:pt>
    <dgm:pt modelId="{1B8DEF4C-2C66-4FAC-A018-2F93BED64891}" type="pres">
      <dgm:prSet presAssocID="{1414D1FE-1A56-4E46-9801-DAB2D38D006A}" presName="rootText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8F2C4D6-DBFF-4E8B-9309-5B7070272C7D}" type="pres">
      <dgm:prSet presAssocID="{1414D1FE-1A56-4E46-9801-DAB2D38D006A}" presName="rootConnector" presStyleLbl="node4" presStyleIdx="0" presStyleCnt="3"/>
      <dgm:spPr/>
      <dgm:t>
        <a:bodyPr/>
        <a:lstStyle/>
        <a:p>
          <a:endParaRPr lang="es-EC"/>
        </a:p>
      </dgm:t>
    </dgm:pt>
    <dgm:pt modelId="{C1899C30-8FD5-4CBA-A728-E26F0551B2AD}" type="pres">
      <dgm:prSet presAssocID="{1414D1FE-1A56-4E46-9801-DAB2D38D006A}" presName="hierChild4" presStyleCnt="0"/>
      <dgm:spPr/>
      <dgm:t>
        <a:bodyPr/>
        <a:lstStyle/>
        <a:p>
          <a:endParaRPr lang="es-EC"/>
        </a:p>
      </dgm:t>
    </dgm:pt>
    <dgm:pt modelId="{05C1C537-16DE-4F24-8705-31689D3B5A74}" type="pres">
      <dgm:prSet presAssocID="{1414D1FE-1A56-4E46-9801-DAB2D38D006A}" presName="hierChild5" presStyleCnt="0"/>
      <dgm:spPr/>
      <dgm:t>
        <a:bodyPr/>
        <a:lstStyle/>
        <a:p>
          <a:endParaRPr lang="es-EC"/>
        </a:p>
      </dgm:t>
    </dgm:pt>
    <dgm:pt modelId="{3FBDFACC-20B1-41F8-B420-DFE2C397414A}" type="pres">
      <dgm:prSet presAssocID="{A75A8383-A243-4255-9610-52EA7C995399}" presName="hierChild5" presStyleCnt="0"/>
      <dgm:spPr/>
      <dgm:t>
        <a:bodyPr/>
        <a:lstStyle/>
        <a:p>
          <a:endParaRPr lang="es-EC"/>
        </a:p>
      </dgm:t>
    </dgm:pt>
    <dgm:pt modelId="{A36F7F5D-6FE1-4A58-8FE8-CE4A0BDCF5EE}" type="pres">
      <dgm:prSet presAssocID="{386C6BAB-A484-4A2F-8071-EA4D76875977}" presName="hierChild5" presStyleCnt="0"/>
      <dgm:spPr/>
      <dgm:t>
        <a:bodyPr/>
        <a:lstStyle/>
        <a:p>
          <a:endParaRPr lang="es-EC"/>
        </a:p>
      </dgm:t>
    </dgm:pt>
    <dgm:pt modelId="{3BE3F990-4156-46A8-9185-DC77EBCBBA64}" type="pres">
      <dgm:prSet presAssocID="{09CFEEA2-0590-4AF5-BF16-71E3A70853C2}" presName="Name64" presStyleLbl="parChTrans1D2" presStyleIdx="1" presStyleCnt="3"/>
      <dgm:spPr/>
      <dgm:t>
        <a:bodyPr/>
        <a:lstStyle/>
        <a:p>
          <a:endParaRPr lang="es-EC"/>
        </a:p>
      </dgm:t>
    </dgm:pt>
    <dgm:pt modelId="{25FB1B1F-FCD9-4837-BDA7-18601AB2A2B4}" type="pres">
      <dgm:prSet presAssocID="{B96DEF5C-6DD4-4879-B861-AE409F581CA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B553C0C4-3486-4336-8228-B4E63CD65992}" type="pres">
      <dgm:prSet presAssocID="{B96DEF5C-6DD4-4879-B861-AE409F581CAA}" presName="rootComposite" presStyleCnt="0"/>
      <dgm:spPr/>
      <dgm:t>
        <a:bodyPr/>
        <a:lstStyle/>
        <a:p>
          <a:endParaRPr lang="es-EC"/>
        </a:p>
      </dgm:t>
    </dgm:pt>
    <dgm:pt modelId="{7FBCA6C0-53F0-4075-A98C-A5C6FF864AD8}" type="pres">
      <dgm:prSet presAssocID="{B96DEF5C-6DD4-4879-B861-AE409F581CA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CC0026B-DD27-460A-86BC-1776BA7043CC}" type="pres">
      <dgm:prSet presAssocID="{B96DEF5C-6DD4-4879-B861-AE409F581CAA}" presName="rootConnector" presStyleLbl="node2" presStyleIdx="1" presStyleCnt="3"/>
      <dgm:spPr/>
      <dgm:t>
        <a:bodyPr/>
        <a:lstStyle/>
        <a:p>
          <a:endParaRPr lang="es-EC"/>
        </a:p>
      </dgm:t>
    </dgm:pt>
    <dgm:pt modelId="{BB2B9646-1F28-4997-B972-08C0B1A6A4A3}" type="pres">
      <dgm:prSet presAssocID="{B96DEF5C-6DD4-4879-B861-AE409F581CAA}" presName="hierChild4" presStyleCnt="0"/>
      <dgm:spPr/>
      <dgm:t>
        <a:bodyPr/>
        <a:lstStyle/>
        <a:p>
          <a:endParaRPr lang="es-EC"/>
        </a:p>
      </dgm:t>
    </dgm:pt>
    <dgm:pt modelId="{67F9DB53-17E0-4B3C-AD2C-CB6A2A6904A2}" type="pres">
      <dgm:prSet presAssocID="{7910DD96-B405-43BC-8BDE-49BCB5533952}" presName="Name64" presStyleLbl="parChTrans1D3" presStyleIdx="1" presStyleCnt="3"/>
      <dgm:spPr/>
      <dgm:t>
        <a:bodyPr/>
        <a:lstStyle/>
        <a:p>
          <a:endParaRPr lang="es-EC"/>
        </a:p>
      </dgm:t>
    </dgm:pt>
    <dgm:pt modelId="{5514B652-4767-404B-A7A8-5BB76BFC856A}" type="pres">
      <dgm:prSet presAssocID="{FE991DF9-E145-420B-98AD-1580DD8B27E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57C0EB0-5364-4719-897A-C15023355D43}" type="pres">
      <dgm:prSet presAssocID="{FE991DF9-E145-420B-98AD-1580DD8B27E9}" presName="rootComposite" presStyleCnt="0"/>
      <dgm:spPr/>
      <dgm:t>
        <a:bodyPr/>
        <a:lstStyle/>
        <a:p>
          <a:endParaRPr lang="es-EC"/>
        </a:p>
      </dgm:t>
    </dgm:pt>
    <dgm:pt modelId="{8EA3016B-B89B-4D53-9128-6F64E82ACD7D}" type="pres">
      <dgm:prSet presAssocID="{FE991DF9-E145-420B-98AD-1580DD8B27E9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3827365-5D43-4A4B-A7BA-1E5C56F0C009}" type="pres">
      <dgm:prSet presAssocID="{FE991DF9-E145-420B-98AD-1580DD8B27E9}" presName="rootConnector" presStyleLbl="node3" presStyleIdx="1" presStyleCnt="3"/>
      <dgm:spPr/>
      <dgm:t>
        <a:bodyPr/>
        <a:lstStyle/>
        <a:p>
          <a:endParaRPr lang="es-EC"/>
        </a:p>
      </dgm:t>
    </dgm:pt>
    <dgm:pt modelId="{B6F03621-112E-42BF-82A1-EAAE5FF6892B}" type="pres">
      <dgm:prSet presAssocID="{FE991DF9-E145-420B-98AD-1580DD8B27E9}" presName="hierChild4" presStyleCnt="0"/>
      <dgm:spPr/>
      <dgm:t>
        <a:bodyPr/>
        <a:lstStyle/>
        <a:p>
          <a:endParaRPr lang="es-EC"/>
        </a:p>
      </dgm:t>
    </dgm:pt>
    <dgm:pt modelId="{33074A1B-2649-4DAE-8563-05A6E3B65835}" type="pres">
      <dgm:prSet presAssocID="{5882B10F-BF2B-4407-9917-613C7BE1259C}" presName="Name64" presStyleLbl="parChTrans1D4" presStyleIdx="1" presStyleCnt="3"/>
      <dgm:spPr/>
      <dgm:t>
        <a:bodyPr/>
        <a:lstStyle/>
        <a:p>
          <a:endParaRPr lang="es-EC"/>
        </a:p>
      </dgm:t>
    </dgm:pt>
    <dgm:pt modelId="{E14F0D8E-1C8C-41F5-B266-E96860985F5F}" type="pres">
      <dgm:prSet presAssocID="{EFB4E1DB-2E6A-4AE8-BFC3-C1FB3CCF1C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6D868E1-11B7-4232-BE5E-E2E45E6E4610}" type="pres">
      <dgm:prSet presAssocID="{EFB4E1DB-2E6A-4AE8-BFC3-C1FB3CCF1CB0}" presName="rootComposite" presStyleCnt="0"/>
      <dgm:spPr/>
      <dgm:t>
        <a:bodyPr/>
        <a:lstStyle/>
        <a:p>
          <a:endParaRPr lang="es-EC"/>
        </a:p>
      </dgm:t>
    </dgm:pt>
    <dgm:pt modelId="{6340E617-6B77-4897-AB46-DFA08D41DB1C}" type="pres">
      <dgm:prSet presAssocID="{EFB4E1DB-2E6A-4AE8-BFC3-C1FB3CCF1CB0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AF29CC5-2FAD-463A-BBB5-06CAB7319F0B}" type="pres">
      <dgm:prSet presAssocID="{EFB4E1DB-2E6A-4AE8-BFC3-C1FB3CCF1CB0}" presName="rootConnector" presStyleLbl="node4" presStyleIdx="1" presStyleCnt="3"/>
      <dgm:spPr/>
      <dgm:t>
        <a:bodyPr/>
        <a:lstStyle/>
        <a:p>
          <a:endParaRPr lang="es-EC"/>
        </a:p>
      </dgm:t>
    </dgm:pt>
    <dgm:pt modelId="{63C99DCA-96F4-4734-B19F-93D7FCB72670}" type="pres">
      <dgm:prSet presAssocID="{EFB4E1DB-2E6A-4AE8-BFC3-C1FB3CCF1CB0}" presName="hierChild4" presStyleCnt="0"/>
      <dgm:spPr/>
      <dgm:t>
        <a:bodyPr/>
        <a:lstStyle/>
        <a:p>
          <a:endParaRPr lang="es-EC"/>
        </a:p>
      </dgm:t>
    </dgm:pt>
    <dgm:pt modelId="{E16C940A-E173-4AA0-A1AE-5A84819A09D9}" type="pres">
      <dgm:prSet presAssocID="{EFB4E1DB-2E6A-4AE8-BFC3-C1FB3CCF1CB0}" presName="hierChild5" presStyleCnt="0"/>
      <dgm:spPr/>
      <dgm:t>
        <a:bodyPr/>
        <a:lstStyle/>
        <a:p>
          <a:endParaRPr lang="es-EC"/>
        </a:p>
      </dgm:t>
    </dgm:pt>
    <dgm:pt modelId="{63E20D4D-C088-4621-840F-E34DF9CE823A}" type="pres">
      <dgm:prSet presAssocID="{FE991DF9-E145-420B-98AD-1580DD8B27E9}" presName="hierChild5" presStyleCnt="0"/>
      <dgm:spPr/>
      <dgm:t>
        <a:bodyPr/>
        <a:lstStyle/>
        <a:p>
          <a:endParaRPr lang="es-EC"/>
        </a:p>
      </dgm:t>
    </dgm:pt>
    <dgm:pt modelId="{1DB6FDD2-9E03-4CD4-9626-3BAD09465578}" type="pres">
      <dgm:prSet presAssocID="{B96DEF5C-6DD4-4879-B861-AE409F581CAA}" presName="hierChild5" presStyleCnt="0"/>
      <dgm:spPr/>
      <dgm:t>
        <a:bodyPr/>
        <a:lstStyle/>
        <a:p>
          <a:endParaRPr lang="es-EC"/>
        </a:p>
      </dgm:t>
    </dgm:pt>
    <dgm:pt modelId="{BBCB0C7D-49EE-4FB0-8842-A9D177B4989E}" type="pres">
      <dgm:prSet presAssocID="{3E43E2AC-B2CE-4669-950F-8815CBF80247}" presName="Name64" presStyleLbl="parChTrans1D2" presStyleIdx="2" presStyleCnt="3"/>
      <dgm:spPr/>
      <dgm:t>
        <a:bodyPr/>
        <a:lstStyle/>
        <a:p>
          <a:endParaRPr lang="es-EC"/>
        </a:p>
      </dgm:t>
    </dgm:pt>
    <dgm:pt modelId="{0567EC62-5141-4F43-B8C7-52EAEAB6E052}" type="pres">
      <dgm:prSet presAssocID="{4BEF1CC1-F766-495B-A5B3-6C85D864206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FA7E0AB-2411-4144-9C99-99791A4C4EBE}" type="pres">
      <dgm:prSet presAssocID="{4BEF1CC1-F766-495B-A5B3-6C85D8642065}" presName="rootComposite" presStyleCnt="0"/>
      <dgm:spPr/>
      <dgm:t>
        <a:bodyPr/>
        <a:lstStyle/>
        <a:p>
          <a:endParaRPr lang="es-EC"/>
        </a:p>
      </dgm:t>
    </dgm:pt>
    <dgm:pt modelId="{6CCDC0AD-F3C8-4FB5-B97B-521BCDD33F77}" type="pres">
      <dgm:prSet presAssocID="{4BEF1CC1-F766-495B-A5B3-6C85D864206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79F3BB-3400-4972-992B-5D8420E1A142}" type="pres">
      <dgm:prSet presAssocID="{4BEF1CC1-F766-495B-A5B3-6C85D8642065}" presName="rootConnector" presStyleLbl="node2" presStyleIdx="2" presStyleCnt="3"/>
      <dgm:spPr/>
      <dgm:t>
        <a:bodyPr/>
        <a:lstStyle/>
        <a:p>
          <a:endParaRPr lang="es-EC"/>
        </a:p>
      </dgm:t>
    </dgm:pt>
    <dgm:pt modelId="{607010E3-7470-418F-A605-D3BDE61E0A57}" type="pres">
      <dgm:prSet presAssocID="{4BEF1CC1-F766-495B-A5B3-6C85D8642065}" presName="hierChild4" presStyleCnt="0"/>
      <dgm:spPr/>
      <dgm:t>
        <a:bodyPr/>
        <a:lstStyle/>
        <a:p>
          <a:endParaRPr lang="es-EC"/>
        </a:p>
      </dgm:t>
    </dgm:pt>
    <dgm:pt modelId="{CD1B86B8-8784-40F2-A6FF-6CC6E731BB5A}" type="pres">
      <dgm:prSet presAssocID="{5D39379A-B28F-4FF5-9A45-EEE3351772B0}" presName="Name64" presStyleLbl="parChTrans1D3" presStyleIdx="2" presStyleCnt="3"/>
      <dgm:spPr/>
      <dgm:t>
        <a:bodyPr/>
        <a:lstStyle/>
        <a:p>
          <a:endParaRPr lang="es-EC"/>
        </a:p>
      </dgm:t>
    </dgm:pt>
    <dgm:pt modelId="{51E95F06-FCE7-4124-9F11-E94DED546F9A}" type="pres">
      <dgm:prSet presAssocID="{151CCBB3-CCD9-4AEA-8169-C91ADC7BC50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453BFC6-8897-4591-BC25-9600D5F79477}" type="pres">
      <dgm:prSet presAssocID="{151CCBB3-CCD9-4AEA-8169-C91ADC7BC505}" presName="rootComposite" presStyleCnt="0"/>
      <dgm:spPr/>
      <dgm:t>
        <a:bodyPr/>
        <a:lstStyle/>
        <a:p>
          <a:endParaRPr lang="es-EC"/>
        </a:p>
      </dgm:t>
    </dgm:pt>
    <dgm:pt modelId="{7218E642-0919-4271-8A44-CFD5B1413C7C}" type="pres">
      <dgm:prSet presAssocID="{151CCBB3-CCD9-4AEA-8169-C91ADC7BC505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3BAA990-BC47-459E-89EF-0E3A0882ECD3}" type="pres">
      <dgm:prSet presAssocID="{151CCBB3-CCD9-4AEA-8169-C91ADC7BC505}" presName="rootConnector" presStyleLbl="node3" presStyleIdx="2" presStyleCnt="3"/>
      <dgm:spPr/>
      <dgm:t>
        <a:bodyPr/>
        <a:lstStyle/>
        <a:p>
          <a:endParaRPr lang="es-EC"/>
        </a:p>
      </dgm:t>
    </dgm:pt>
    <dgm:pt modelId="{64EED651-4C00-4527-90AF-DDAE50F40580}" type="pres">
      <dgm:prSet presAssocID="{151CCBB3-CCD9-4AEA-8169-C91ADC7BC505}" presName="hierChild4" presStyleCnt="0"/>
      <dgm:spPr/>
      <dgm:t>
        <a:bodyPr/>
        <a:lstStyle/>
        <a:p>
          <a:endParaRPr lang="es-EC"/>
        </a:p>
      </dgm:t>
    </dgm:pt>
    <dgm:pt modelId="{D5E09C0C-5CC5-4588-AE00-B6BAAAD0F195}" type="pres">
      <dgm:prSet presAssocID="{77495CA9-8699-403B-92F5-26E9C26806DE}" presName="Name64" presStyleLbl="parChTrans1D4" presStyleIdx="2" presStyleCnt="3"/>
      <dgm:spPr/>
      <dgm:t>
        <a:bodyPr/>
        <a:lstStyle/>
        <a:p>
          <a:endParaRPr lang="es-EC"/>
        </a:p>
      </dgm:t>
    </dgm:pt>
    <dgm:pt modelId="{3166B317-4016-4789-B739-221AE1EEE9D3}" type="pres">
      <dgm:prSet presAssocID="{46DE3BBC-CA37-467E-8C4B-56633AC3AE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B70D1D0-374A-4ED4-B31A-B51C40082264}" type="pres">
      <dgm:prSet presAssocID="{46DE3BBC-CA37-467E-8C4B-56633AC3AEB0}" presName="rootComposite" presStyleCnt="0"/>
      <dgm:spPr/>
      <dgm:t>
        <a:bodyPr/>
        <a:lstStyle/>
        <a:p>
          <a:endParaRPr lang="es-EC"/>
        </a:p>
      </dgm:t>
    </dgm:pt>
    <dgm:pt modelId="{6DCF8BEC-F24B-4A08-9B8C-3854B1E38FBC}" type="pres">
      <dgm:prSet presAssocID="{46DE3BBC-CA37-467E-8C4B-56633AC3AEB0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5B1EC76-973A-49B2-A45E-4FA454241222}" type="pres">
      <dgm:prSet presAssocID="{46DE3BBC-CA37-467E-8C4B-56633AC3AEB0}" presName="rootConnector" presStyleLbl="node4" presStyleIdx="2" presStyleCnt="3"/>
      <dgm:spPr/>
      <dgm:t>
        <a:bodyPr/>
        <a:lstStyle/>
        <a:p>
          <a:endParaRPr lang="es-EC"/>
        </a:p>
      </dgm:t>
    </dgm:pt>
    <dgm:pt modelId="{D906A0A6-11AA-493F-B171-53B1F65B17DA}" type="pres">
      <dgm:prSet presAssocID="{46DE3BBC-CA37-467E-8C4B-56633AC3AEB0}" presName="hierChild4" presStyleCnt="0"/>
      <dgm:spPr/>
      <dgm:t>
        <a:bodyPr/>
        <a:lstStyle/>
        <a:p>
          <a:endParaRPr lang="es-EC"/>
        </a:p>
      </dgm:t>
    </dgm:pt>
    <dgm:pt modelId="{040EAFBF-11EC-434E-9882-91DB46973211}" type="pres">
      <dgm:prSet presAssocID="{46DE3BBC-CA37-467E-8C4B-56633AC3AEB0}" presName="hierChild5" presStyleCnt="0"/>
      <dgm:spPr/>
      <dgm:t>
        <a:bodyPr/>
        <a:lstStyle/>
        <a:p>
          <a:endParaRPr lang="es-EC"/>
        </a:p>
      </dgm:t>
    </dgm:pt>
    <dgm:pt modelId="{D33A4A6B-2AB6-4CAF-B69F-673FDEA4F0EE}" type="pres">
      <dgm:prSet presAssocID="{151CCBB3-CCD9-4AEA-8169-C91ADC7BC505}" presName="hierChild5" presStyleCnt="0"/>
      <dgm:spPr/>
      <dgm:t>
        <a:bodyPr/>
        <a:lstStyle/>
        <a:p>
          <a:endParaRPr lang="es-EC"/>
        </a:p>
      </dgm:t>
    </dgm:pt>
    <dgm:pt modelId="{A15A2D06-0576-46C1-B12F-52B961BD8639}" type="pres">
      <dgm:prSet presAssocID="{4BEF1CC1-F766-495B-A5B3-6C85D8642065}" presName="hierChild5" presStyleCnt="0"/>
      <dgm:spPr/>
      <dgm:t>
        <a:bodyPr/>
        <a:lstStyle/>
        <a:p>
          <a:endParaRPr lang="es-EC"/>
        </a:p>
      </dgm:t>
    </dgm:pt>
    <dgm:pt modelId="{D4A1A5CF-4461-4CEA-ADE5-188EDBD20967}" type="pres">
      <dgm:prSet presAssocID="{D8F5D9C4-A9E9-4D9B-A30A-2A083D591240}" presName="hierChild3" presStyleCnt="0"/>
      <dgm:spPr/>
      <dgm:t>
        <a:bodyPr/>
        <a:lstStyle/>
        <a:p>
          <a:endParaRPr lang="es-EC"/>
        </a:p>
      </dgm:t>
    </dgm:pt>
  </dgm:ptLst>
  <dgm:cxnLst>
    <dgm:cxn modelId="{EEEDC03A-53BD-40F8-855A-BD8EF4A28989}" type="presOf" srcId="{CEAEA64A-091E-420E-8018-E404C7543C3D}" destId="{5DB4B18E-97E6-44B0-90B8-27E1A1F1DF00}" srcOrd="0" destOrd="0" presId="urn:microsoft.com/office/officeart/2009/3/layout/HorizontalOrganizationChart"/>
    <dgm:cxn modelId="{ED8FF062-03D6-4408-9095-BEC858A044F1}" type="presOf" srcId="{A75A8383-A243-4255-9610-52EA7C995399}" destId="{3C021894-B08E-436D-BE84-2D43FCD06471}" srcOrd="1" destOrd="0" presId="urn:microsoft.com/office/officeart/2009/3/layout/HorizontalOrganizationChart"/>
    <dgm:cxn modelId="{4B3A0091-1A25-473C-88D6-58D2C73FF614}" type="presOf" srcId="{4BEF1CC1-F766-495B-A5B3-6C85D8642065}" destId="{6CCDC0AD-F3C8-4FB5-B97B-521BCDD33F77}" srcOrd="0" destOrd="0" presId="urn:microsoft.com/office/officeart/2009/3/layout/HorizontalOrganizationChart"/>
    <dgm:cxn modelId="{9C2C9E67-CD17-4512-931B-4EF12D4DC1BF}" srcId="{386C6BAB-A484-4A2F-8071-EA4D76875977}" destId="{A75A8383-A243-4255-9610-52EA7C995399}" srcOrd="0" destOrd="0" parTransId="{CEAEA64A-091E-420E-8018-E404C7543C3D}" sibTransId="{1E0F41FE-6A5D-487D-9850-1C3D562EE165}"/>
    <dgm:cxn modelId="{09E9F5AA-946A-4668-B49C-FF97D0E781C4}" type="presOf" srcId="{A75A8383-A243-4255-9610-52EA7C995399}" destId="{908D4D87-6F78-4101-B793-F9CC7B34DEE7}" srcOrd="0" destOrd="0" presId="urn:microsoft.com/office/officeart/2009/3/layout/HorizontalOrganizationChart"/>
    <dgm:cxn modelId="{6F994573-836F-4EE2-9E05-65522BF58949}" type="presOf" srcId="{77495CA9-8699-403B-92F5-26E9C26806DE}" destId="{D5E09C0C-5CC5-4588-AE00-B6BAAAD0F195}" srcOrd="0" destOrd="0" presId="urn:microsoft.com/office/officeart/2009/3/layout/HorizontalOrganizationChart"/>
    <dgm:cxn modelId="{33340509-56B5-40D8-A9E3-56AACDE63CB7}" srcId="{A75A8383-A243-4255-9610-52EA7C995399}" destId="{1414D1FE-1A56-4E46-9801-DAB2D38D006A}" srcOrd="0" destOrd="0" parTransId="{4554D28B-CD71-4AAE-B651-A1CB8E45EDC6}" sibTransId="{9A0621F7-B4BE-40CB-ADAE-0C002EEE1753}"/>
    <dgm:cxn modelId="{07573A91-165D-4DC5-A23D-0DC7018DC5B7}" srcId="{EF4839AE-D0A9-430B-87D2-000ED9B64EA7}" destId="{D8F5D9C4-A9E9-4D9B-A30A-2A083D591240}" srcOrd="0" destOrd="0" parTransId="{38F50ECA-0439-4899-A281-8F2726EE3F4D}" sibTransId="{ADF3E075-1D1E-4828-B580-EF5000136884}"/>
    <dgm:cxn modelId="{E10345BD-1308-44C9-BBF8-026EB679CFEA}" srcId="{D8F5D9C4-A9E9-4D9B-A30A-2A083D591240}" destId="{B96DEF5C-6DD4-4879-B861-AE409F581CAA}" srcOrd="1" destOrd="0" parTransId="{09CFEEA2-0590-4AF5-BF16-71E3A70853C2}" sibTransId="{440486BF-AA0F-41AC-97F4-6038BE3E0E98}"/>
    <dgm:cxn modelId="{C8C34091-6CF3-4EC4-8B2D-F68240EEDA0C}" type="presOf" srcId="{46DE3BBC-CA37-467E-8C4B-56633AC3AEB0}" destId="{75B1EC76-973A-49B2-A45E-4FA454241222}" srcOrd="1" destOrd="0" presId="urn:microsoft.com/office/officeart/2009/3/layout/HorizontalOrganizationChart"/>
    <dgm:cxn modelId="{40CAD37D-8549-4656-B28C-4DE8A83D598B}" type="presOf" srcId="{B96DEF5C-6DD4-4879-B861-AE409F581CAA}" destId="{2CC0026B-DD27-460A-86BC-1776BA7043CC}" srcOrd="1" destOrd="0" presId="urn:microsoft.com/office/officeart/2009/3/layout/HorizontalOrganizationChart"/>
    <dgm:cxn modelId="{BE0D49A3-E624-4528-8770-17D14106B459}" type="presOf" srcId="{5D39379A-B28F-4FF5-9A45-EEE3351772B0}" destId="{CD1B86B8-8784-40F2-A6FF-6CC6E731BB5A}" srcOrd="0" destOrd="0" presId="urn:microsoft.com/office/officeart/2009/3/layout/HorizontalOrganizationChart"/>
    <dgm:cxn modelId="{3A84B5A0-EAA6-4957-AB08-533EA626F45F}" type="presOf" srcId="{D8F5D9C4-A9E9-4D9B-A30A-2A083D591240}" destId="{B21F585B-FEF8-47D4-89A1-DC2ECBCC4273}" srcOrd="1" destOrd="0" presId="urn:microsoft.com/office/officeart/2009/3/layout/HorizontalOrganizationChart"/>
    <dgm:cxn modelId="{8B0443D1-70F2-4CF7-971D-9449D017FE3F}" type="presOf" srcId="{46DE3BBC-CA37-467E-8C4B-56633AC3AEB0}" destId="{6DCF8BEC-F24B-4A08-9B8C-3854B1E38FBC}" srcOrd="0" destOrd="0" presId="urn:microsoft.com/office/officeart/2009/3/layout/HorizontalOrganizationChart"/>
    <dgm:cxn modelId="{6855146D-86B6-42E7-A527-1EB544DC82DD}" srcId="{B96DEF5C-6DD4-4879-B861-AE409F581CAA}" destId="{FE991DF9-E145-420B-98AD-1580DD8B27E9}" srcOrd="0" destOrd="0" parTransId="{7910DD96-B405-43BC-8BDE-49BCB5533952}" sibTransId="{78DEBB9B-CED0-4DEA-9B0E-BB88BE1DE067}"/>
    <dgm:cxn modelId="{8E183159-9287-4E44-91DB-15F7ED060DE2}" type="presOf" srcId="{3E43E2AC-B2CE-4669-950F-8815CBF80247}" destId="{BBCB0C7D-49EE-4FB0-8842-A9D177B4989E}" srcOrd="0" destOrd="0" presId="urn:microsoft.com/office/officeart/2009/3/layout/HorizontalOrganizationChart"/>
    <dgm:cxn modelId="{C2AFBA99-A184-4EDC-ABB0-A936C96F78F9}" type="presOf" srcId="{EFB4E1DB-2E6A-4AE8-BFC3-C1FB3CCF1CB0}" destId="{6AF29CC5-2FAD-463A-BBB5-06CAB7319F0B}" srcOrd="1" destOrd="0" presId="urn:microsoft.com/office/officeart/2009/3/layout/HorizontalOrganizationChart"/>
    <dgm:cxn modelId="{BDF0A98D-79BB-4207-B308-5FD5B21A7F7A}" srcId="{151CCBB3-CCD9-4AEA-8169-C91ADC7BC505}" destId="{46DE3BBC-CA37-467E-8C4B-56633AC3AEB0}" srcOrd="0" destOrd="0" parTransId="{77495CA9-8699-403B-92F5-26E9C26806DE}" sibTransId="{E6FDC103-ACE7-4B42-9646-77E8519ABC7C}"/>
    <dgm:cxn modelId="{04A76EBD-9A49-4DD7-AD3A-0191A3A460FB}" type="presOf" srcId="{1414D1FE-1A56-4E46-9801-DAB2D38D006A}" destId="{1B8DEF4C-2C66-4FAC-A018-2F93BED64891}" srcOrd="0" destOrd="0" presId="urn:microsoft.com/office/officeart/2009/3/layout/HorizontalOrganizationChart"/>
    <dgm:cxn modelId="{7681E96B-EB8C-46F4-9C61-CB2D0BF553D5}" type="presOf" srcId="{1414D1FE-1A56-4E46-9801-DAB2D38D006A}" destId="{B8F2C4D6-DBFF-4E8B-9309-5B7070272C7D}" srcOrd="1" destOrd="0" presId="urn:microsoft.com/office/officeart/2009/3/layout/HorizontalOrganizationChart"/>
    <dgm:cxn modelId="{7A8ECD46-0AFD-4D25-88C9-AEF756E8A50F}" type="presOf" srcId="{09CFEEA2-0590-4AF5-BF16-71E3A70853C2}" destId="{3BE3F990-4156-46A8-9185-DC77EBCBBA64}" srcOrd="0" destOrd="0" presId="urn:microsoft.com/office/officeart/2009/3/layout/HorizontalOrganizationChart"/>
    <dgm:cxn modelId="{4F23DAFD-7695-4B1D-A4F6-C07BB7019542}" type="presOf" srcId="{EF4839AE-D0A9-430B-87D2-000ED9B64EA7}" destId="{29252F90-3A4C-425A-9DA1-AAB6744F105A}" srcOrd="0" destOrd="0" presId="urn:microsoft.com/office/officeart/2009/3/layout/HorizontalOrganizationChart"/>
    <dgm:cxn modelId="{A16D9DA7-E9EB-4D70-94B9-7A4C7EBF3587}" type="presOf" srcId="{386C6BAB-A484-4A2F-8071-EA4D76875977}" destId="{E49E7A6A-0343-4349-A391-ECF5C9265E2A}" srcOrd="0" destOrd="0" presId="urn:microsoft.com/office/officeart/2009/3/layout/HorizontalOrganizationChart"/>
    <dgm:cxn modelId="{70E32645-F821-4CE6-9165-5B938EDE4B70}" type="presOf" srcId="{D8F5D9C4-A9E9-4D9B-A30A-2A083D591240}" destId="{B58FBBF5-D46C-4E51-A509-6E45802CF5B2}" srcOrd="0" destOrd="0" presId="urn:microsoft.com/office/officeart/2009/3/layout/HorizontalOrganizationChart"/>
    <dgm:cxn modelId="{28AE8360-DFD7-45B4-85CD-9C7679A164E1}" srcId="{D8F5D9C4-A9E9-4D9B-A30A-2A083D591240}" destId="{4BEF1CC1-F766-495B-A5B3-6C85D8642065}" srcOrd="2" destOrd="0" parTransId="{3E43E2AC-B2CE-4669-950F-8815CBF80247}" sibTransId="{139F45D0-2A8C-4010-96D6-DFF187C1B022}"/>
    <dgm:cxn modelId="{365A5CD5-E520-43BB-B0E6-DC8E0B0BA727}" type="presOf" srcId="{7910DD96-B405-43BC-8BDE-49BCB5533952}" destId="{67F9DB53-17E0-4B3C-AD2C-CB6A2A6904A2}" srcOrd="0" destOrd="0" presId="urn:microsoft.com/office/officeart/2009/3/layout/HorizontalOrganizationChart"/>
    <dgm:cxn modelId="{B962E327-6787-4852-9EB6-6EC3AD5133CC}" type="presOf" srcId="{B96DEF5C-6DD4-4879-B861-AE409F581CAA}" destId="{7FBCA6C0-53F0-4075-A98C-A5C6FF864AD8}" srcOrd="0" destOrd="0" presId="urn:microsoft.com/office/officeart/2009/3/layout/HorizontalOrganizationChart"/>
    <dgm:cxn modelId="{2162B1D8-5DDE-4D96-8924-2E4DC2AB5D18}" type="presOf" srcId="{EFB4E1DB-2E6A-4AE8-BFC3-C1FB3CCF1CB0}" destId="{6340E617-6B77-4897-AB46-DFA08D41DB1C}" srcOrd="0" destOrd="0" presId="urn:microsoft.com/office/officeart/2009/3/layout/HorizontalOrganizationChart"/>
    <dgm:cxn modelId="{C4E684C9-1CFE-4899-A55E-F4C04668816F}" type="presOf" srcId="{151CCBB3-CCD9-4AEA-8169-C91ADC7BC505}" destId="{D3BAA990-BC47-459E-89EF-0E3A0882ECD3}" srcOrd="1" destOrd="0" presId="urn:microsoft.com/office/officeart/2009/3/layout/HorizontalOrganizationChart"/>
    <dgm:cxn modelId="{29985269-1DDB-4FEF-A7E9-04D592CB5C58}" type="presOf" srcId="{4554D28B-CD71-4AAE-B651-A1CB8E45EDC6}" destId="{97890012-8C51-49B3-8C82-FC3BC9DECF15}" srcOrd="0" destOrd="0" presId="urn:microsoft.com/office/officeart/2009/3/layout/HorizontalOrganizationChart"/>
    <dgm:cxn modelId="{A1DFD99A-FBA0-4A13-ACE0-546714DCEA57}" srcId="{FE991DF9-E145-420B-98AD-1580DD8B27E9}" destId="{EFB4E1DB-2E6A-4AE8-BFC3-C1FB3CCF1CB0}" srcOrd="0" destOrd="0" parTransId="{5882B10F-BF2B-4407-9917-613C7BE1259C}" sibTransId="{65BF5BC1-A9DA-44B2-BB0D-5A1E2CD9F4DE}"/>
    <dgm:cxn modelId="{84505FA7-BB90-4AE4-80C2-7473006ECAE0}" srcId="{4BEF1CC1-F766-495B-A5B3-6C85D8642065}" destId="{151CCBB3-CCD9-4AEA-8169-C91ADC7BC505}" srcOrd="0" destOrd="0" parTransId="{5D39379A-B28F-4FF5-9A45-EEE3351772B0}" sibTransId="{267E2946-93FF-4545-B17E-2930258A3C79}"/>
    <dgm:cxn modelId="{E8E1DDE6-D4F0-4756-B678-3CFDDF4CEA11}" type="presOf" srcId="{FE991DF9-E145-420B-98AD-1580DD8B27E9}" destId="{8EA3016B-B89B-4D53-9128-6F64E82ACD7D}" srcOrd="0" destOrd="0" presId="urn:microsoft.com/office/officeart/2009/3/layout/HorizontalOrganizationChart"/>
    <dgm:cxn modelId="{42B0EF4F-4003-4200-B23A-02F12E775564}" type="presOf" srcId="{386C6BAB-A484-4A2F-8071-EA4D76875977}" destId="{6EC8C104-578A-4A80-88D6-41E079201A76}" srcOrd="1" destOrd="0" presId="urn:microsoft.com/office/officeart/2009/3/layout/HorizontalOrganizationChart"/>
    <dgm:cxn modelId="{0215C15C-4E81-46E6-8D4B-4A43451E1DE7}" type="presOf" srcId="{DFF36743-DF9E-4567-97C7-CA2DC103793A}" destId="{231BAFB2-ABA3-44B7-98D2-7201EAE90D0E}" srcOrd="0" destOrd="0" presId="urn:microsoft.com/office/officeart/2009/3/layout/HorizontalOrganizationChart"/>
    <dgm:cxn modelId="{CBC97846-B00C-4CAA-BD94-EAC18B9D6E55}" type="presOf" srcId="{FE991DF9-E145-420B-98AD-1580DD8B27E9}" destId="{D3827365-5D43-4A4B-A7BA-1E5C56F0C009}" srcOrd="1" destOrd="0" presId="urn:microsoft.com/office/officeart/2009/3/layout/HorizontalOrganizationChart"/>
    <dgm:cxn modelId="{0BFE3E13-966C-48DD-AE08-60AC2E537D5A}" type="presOf" srcId="{4BEF1CC1-F766-495B-A5B3-6C85D8642065}" destId="{D179F3BB-3400-4972-992B-5D8420E1A142}" srcOrd="1" destOrd="0" presId="urn:microsoft.com/office/officeart/2009/3/layout/HorizontalOrganizationChart"/>
    <dgm:cxn modelId="{C8D11A8B-9896-4EC8-8052-33D225EADD2D}" type="presOf" srcId="{151CCBB3-CCD9-4AEA-8169-C91ADC7BC505}" destId="{7218E642-0919-4271-8A44-CFD5B1413C7C}" srcOrd="0" destOrd="0" presId="urn:microsoft.com/office/officeart/2009/3/layout/HorizontalOrganizationChart"/>
    <dgm:cxn modelId="{E56912EC-72B2-4EF5-835E-870148E65DF5}" srcId="{D8F5D9C4-A9E9-4D9B-A30A-2A083D591240}" destId="{386C6BAB-A484-4A2F-8071-EA4D76875977}" srcOrd="0" destOrd="0" parTransId="{DFF36743-DF9E-4567-97C7-CA2DC103793A}" sibTransId="{E3F86896-720D-4CEC-B50B-A019FD6E664C}"/>
    <dgm:cxn modelId="{8A0291B8-A577-478E-BD26-0D2FDBAA222A}" type="presOf" srcId="{5882B10F-BF2B-4407-9917-613C7BE1259C}" destId="{33074A1B-2649-4DAE-8563-05A6E3B65835}" srcOrd="0" destOrd="0" presId="urn:microsoft.com/office/officeart/2009/3/layout/HorizontalOrganizationChart"/>
    <dgm:cxn modelId="{77EB3F1F-C9C1-49F5-8B91-C6704398B0E4}" type="presParOf" srcId="{29252F90-3A4C-425A-9DA1-AAB6744F105A}" destId="{6BB126C3-795B-41D0-AD3B-ACB24BB4FD27}" srcOrd="0" destOrd="0" presId="urn:microsoft.com/office/officeart/2009/3/layout/HorizontalOrganizationChart"/>
    <dgm:cxn modelId="{A73F56BF-A339-4321-9719-9D46580DE711}" type="presParOf" srcId="{6BB126C3-795B-41D0-AD3B-ACB24BB4FD27}" destId="{FD1EA05A-AF00-42EE-A65D-F43AB2E72792}" srcOrd="0" destOrd="0" presId="urn:microsoft.com/office/officeart/2009/3/layout/HorizontalOrganizationChart"/>
    <dgm:cxn modelId="{EBF795C7-BBE8-4FCC-9F6D-B0F7EBCDB149}" type="presParOf" srcId="{FD1EA05A-AF00-42EE-A65D-F43AB2E72792}" destId="{B58FBBF5-D46C-4E51-A509-6E45802CF5B2}" srcOrd="0" destOrd="0" presId="urn:microsoft.com/office/officeart/2009/3/layout/HorizontalOrganizationChart"/>
    <dgm:cxn modelId="{9B8C028B-B09F-49A3-BCF0-5C0817FE573D}" type="presParOf" srcId="{FD1EA05A-AF00-42EE-A65D-F43AB2E72792}" destId="{B21F585B-FEF8-47D4-89A1-DC2ECBCC4273}" srcOrd="1" destOrd="0" presId="urn:microsoft.com/office/officeart/2009/3/layout/HorizontalOrganizationChart"/>
    <dgm:cxn modelId="{0F3CB304-E605-4902-9C15-84ACC23C6D8A}" type="presParOf" srcId="{6BB126C3-795B-41D0-AD3B-ACB24BB4FD27}" destId="{A4E8E672-A6D4-4D95-BA41-FE6219E82386}" srcOrd="1" destOrd="0" presId="urn:microsoft.com/office/officeart/2009/3/layout/HorizontalOrganizationChart"/>
    <dgm:cxn modelId="{9C54DD80-3A3A-424D-8894-67478F03A6E0}" type="presParOf" srcId="{A4E8E672-A6D4-4D95-BA41-FE6219E82386}" destId="{231BAFB2-ABA3-44B7-98D2-7201EAE90D0E}" srcOrd="0" destOrd="0" presId="urn:microsoft.com/office/officeart/2009/3/layout/HorizontalOrganizationChart"/>
    <dgm:cxn modelId="{6D85DD91-4343-4549-AECE-AC5D15605B98}" type="presParOf" srcId="{A4E8E672-A6D4-4D95-BA41-FE6219E82386}" destId="{86673978-8BA0-4732-922B-4AF1D06703C6}" srcOrd="1" destOrd="0" presId="urn:microsoft.com/office/officeart/2009/3/layout/HorizontalOrganizationChart"/>
    <dgm:cxn modelId="{AA20D48C-5033-468D-95DB-39E6D2B0EE6B}" type="presParOf" srcId="{86673978-8BA0-4732-922B-4AF1D06703C6}" destId="{CE918ADB-09F2-4471-BA1C-7C8B996F9794}" srcOrd="0" destOrd="0" presId="urn:microsoft.com/office/officeart/2009/3/layout/HorizontalOrganizationChart"/>
    <dgm:cxn modelId="{2BF9DCC6-D0A4-4CF9-B2E5-24107DD64EBC}" type="presParOf" srcId="{CE918ADB-09F2-4471-BA1C-7C8B996F9794}" destId="{E49E7A6A-0343-4349-A391-ECF5C9265E2A}" srcOrd="0" destOrd="0" presId="urn:microsoft.com/office/officeart/2009/3/layout/HorizontalOrganizationChart"/>
    <dgm:cxn modelId="{C772B6C5-94BA-4B08-8715-38A43E815D09}" type="presParOf" srcId="{CE918ADB-09F2-4471-BA1C-7C8B996F9794}" destId="{6EC8C104-578A-4A80-88D6-41E079201A76}" srcOrd="1" destOrd="0" presId="urn:microsoft.com/office/officeart/2009/3/layout/HorizontalOrganizationChart"/>
    <dgm:cxn modelId="{A84FB2E5-0A65-4600-9793-49703C5C8F44}" type="presParOf" srcId="{86673978-8BA0-4732-922B-4AF1D06703C6}" destId="{2E25C13C-80FB-4646-9B88-BA0570CC95C6}" srcOrd="1" destOrd="0" presId="urn:microsoft.com/office/officeart/2009/3/layout/HorizontalOrganizationChart"/>
    <dgm:cxn modelId="{63A1321E-2EEF-4FF6-A106-594C6CE4A1DC}" type="presParOf" srcId="{2E25C13C-80FB-4646-9B88-BA0570CC95C6}" destId="{5DB4B18E-97E6-44B0-90B8-27E1A1F1DF00}" srcOrd="0" destOrd="0" presId="urn:microsoft.com/office/officeart/2009/3/layout/HorizontalOrganizationChart"/>
    <dgm:cxn modelId="{AE04AFD4-6072-488C-B2A9-99F88CE328D6}" type="presParOf" srcId="{2E25C13C-80FB-4646-9B88-BA0570CC95C6}" destId="{E2C8B393-9E3A-455B-A3A4-540E937556FC}" srcOrd="1" destOrd="0" presId="urn:microsoft.com/office/officeart/2009/3/layout/HorizontalOrganizationChart"/>
    <dgm:cxn modelId="{DC2FE3BC-6FD0-4682-81F0-04482A41796A}" type="presParOf" srcId="{E2C8B393-9E3A-455B-A3A4-540E937556FC}" destId="{5866B402-DE8A-4321-8682-286AABC3BD27}" srcOrd="0" destOrd="0" presId="urn:microsoft.com/office/officeart/2009/3/layout/HorizontalOrganizationChart"/>
    <dgm:cxn modelId="{4E6457B9-4C4C-4921-901C-C37479E620D2}" type="presParOf" srcId="{5866B402-DE8A-4321-8682-286AABC3BD27}" destId="{908D4D87-6F78-4101-B793-F9CC7B34DEE7}" srcOrd="0" destOrd="0" presId="urn:microsoft.com/office/officeart/2009/3/layout/HorizontalOrganizationChart"/>
    <dgm:cxn modelId="{2BBBB2A1-410D-45A0-B9A0-B7BF07920E14}" type="presParOf" srcId="{5866B402-DE8A-4321-8682-286AABC3BD27}" destId="{3C021894-B08E-436D-BE84-2D43FCD06471}" srcOrd="1" destOrd="0" presId="urn:microsoft.com/office/officeart/2009/3/layout/HorizontalOrganizationChart"/>
    <dgm:cxn modelId="{1644F7A5-CB4E-42CE-B837-8C0054048612}" type="presParOf" srcId="{E2C8B393-9E3A-455B-A3A4-540E937556FC}" destId="{CE2C5BEF-6BBF-42ED-A599-ECB8D369DC08}" srcOrd="1" destOrd="0" presId="urn:microsoft.com/office/officeart/2009/3/layout/HorizontalOrganizationChart"/>
    <dgm:cxn modelId="{F6E26E03-777F-409B-9FC7-4D9E35659CA4}" type="presParOf" srcId="{CE2C5BEF-6BBF-42ED-A599-ECB8D369DC08}" destId="{97890012-8C51-49B3-8C82-FC3BC9DECF15}" srcOrd="0" destOrd="0" presId="urn:microsoft.com/office/officeart/2009/3/layout/HorizontalOrganizationChart"/>
    <dgm:cxn modelId="{1E9D3A39-CFFF-4A1F-BA01-46CCA1905797}" type="presParOf" srcId="{CE2C5BEF-6BBF-42ED-A599-ECB8D369DC08}" destId="{9AA7E3B1-1B35-4504-9086-B6728EAE06B0}" srcOrd="1" destOrd="0" presId="urn:microsoft.com/office/officeart/2009/3/layout/HorizontalOrganizationChart"/>
    <dgm:cxn modelId="{B6188B52-DC8A-4EE3-9B13-08B4F7E75DF1}" type="presParOf" srcId="{9AA7E3B1-1B35-4504-9086-B6728EAE06B0}" destId="{C41DCA7B-861D-4068-9262-670D780CF081}" srcOrd="0" destOrd="0" presId="urn:microsoft.com/office/officeart/2009/3/layout/HorizontalOrganizationChart"/>
    <dgm:cxn modelId="{83ACEE65-A963-49A0-9328-51079A4AE367}" type="presParOf" srcId="{C41DCA7B-861D-4068-9262-670D780CF081}" destId="{1B8DEF4C-2C66-4FAC-A018-2F93BED64891}" srcOrd="0" destOrd="0" presId="urn:microsoft.com/office/officeart/2009/3/layout/HorizontalOrganizationChart"/>
    <dgm:cxn modelId="{43291DB8-751A-4D67-B5A3-BB39E65A3CEB}" type="presParOf" srcId="{C41DCA7B-861D-4068-9262-670D780CF081}" destId="{B8F2C4D6-DBFF-4E8B-9309-5B7070272C7D}" srcOrd="1" destOrd="0" presId="urn:microsoft.com/office/officeart/2009/3/layout/HorizontalOrganizationChart"/>
    <dgm:cxn modelId="{39CC3B29-03F8-4DE9-954B-FCE2E3CBCBC4}" type="presParOf" srcId="{9AA7E3B1-1B35-4504-9086-B6728EAE06B0}" destId="{C1899C30-8FD5-4CBA-A728-E26F0551B2AD}" srcOrd="1" destOrd="0" presId="urn:microsoft.com/office/officeart/2009/3/layout/HorizontalOrganizationChart"/>
    <dgm:cxn modelId="{B9D2A513-9C2A-493E-8193-61D6FA63965D}" type="presParOf" srcId="{9AA7E3B1-1B35-4504-9086-B6728EAE06B0}" destId="{05C1C537-16DE-4F24-8705-31689D3B5A74}" srcOrd="2" destOrd="0" presId="urn:microsoft.com/office/officeart/2009/3/layout/HorizontalOrganizationChart"/>
    <dgm:cxn modelId="{B10DA771-B75F-4EF2-B21F-461CB0141D78}" type="presParOf" srcId="{E2C8B393-9E3A-455B-A3A4-540E937556FC}" destId="{3FBDFACC-20B1-41F8-B420-DFE2C397414A}" srcOrd="2" destOrd="0" presId="urn:microsoft.com/office/officeart/2009/3/layout/HorizontalOrganizationChart"/>
    <dgm:cxn modelId="{2F03F0EF-17AA-4617-B6AC-A9E53494D3B5}" type="presParOf" srcId="{86673978-8BA0-4732-922B-4AF1D06703C6}" destId="{A36F7F5D-6FE1-4A58-8FE8-CE4A0BDCF5EE}" srcOrd="2" destOrd="0" presId="urn:microsoft.com/office/officeart/2009/3/layout/HorizontalOrganizationChart"/>
    <dgm:cxn modelId="{188EBF4C-4758-4DDF-B33E-7FC4FD49A3E1}" type="presParOf" srcId="{A4E8E672-A6D4-4D95-BA41-FE6219E82386}" destId="{3BE3F990-4156-46A8-9185-DC77EBCBBA64}" srcOrd="2" destOrd="0" presId="urn:microsoft.com/office/officeart/2009/3/layout/HorizontalOrganizationChart"/>
    <dgm:cxn modelId="{7F76DC00-24F8-49DE-8775-B2668D1E2724}" type="presParOf" srcId="{A4E8E672-A6D4-4D95-BA41-FE6219E82386}" destId="{25FB1B1F-FCD9-4837-BDA7-18601AB2A2B4}" srcOrd="3" destOrd="0" presId="urn:microsoft.com/office/officeart/2009/3/layout/HorizontalOrganizationChart"/>
    <dgm:cxn modelId="{A421BCF3-99E2-4DEC-914A-CF5CDDF4208A}" type="presParOf" srcId="{25FB1B1F-FCD9-4837-BDA7-18601AB2A2B4}" destId="{B553C0C4-3486-4336-8228-B4E63CD65992}" srcOrd="0" destOrd="0" presId="urn:microsoft.com/office/officeart/2009/3/layout/HorizontalOrganizationChart"/>
    <dgm:cxn modelId="{75AC3B7E-9EEC-4A0E-A43A-B8667B48FD7F}" type="presParOf" srcId="{B553C0C4-3486-4336-8228-B4E63CD65992}" destId="{7FBCA6C0-53F0-4075-A98C-A5C6FF864AD8}" srcOrd="0" destOrd="0" presId="urn:microsoft.com/office/officeart/2009/3/layout/HorizontalOrganizationChart"/>
    <dgm:cxn modelId="{F6EF7558-6DBF-4808-8B8B-D971BED7F69C}" type="presParOf" srcId="{B553C0C4-3486-4336-8228-B4E63CD65992}" destId="{2CC0026B-DD27-460A-86BC-1776BA7043CC}" srcOrd="1" destOrd="0" presId="urn:microsoft.com/office/officeart/2009/3/layout/HorizontalOrganizationChart"/>
    <dgm:cxn modelId="{8960C128-311B-44D5-9490-8750013C986A}" type="presParOf" srcId="{25FB1B1F-FCD9-4837-BDA7-18601AB2A2B4}" destId="{BB2B9646-1F28-4997-B972-08C0B1A6A4A3}" srcOrd="1" destOrd="0" presId="urn:microsoft.com/office/officeart/2009/3/layout/HorizontalOrganizationChart"/>
    <dgm:cxn modelId="{5DDD326E-4757-4C9E-94AE-73E495C18546}" type="presParOf" srcId="{BB2B9646-1F28-4997-B972-08C0B1A6A4A3}" destId="{67F9DB53-17E0-4B3C-AD2C-CB6A2A6904A2}" srcOrd="0" destOrd="0" presId="urn:microsoft.com/office/officeart/2009/3/layout/HorizontalOrganizationChart"/>
    <dgm:cxn modelId="{FA2841C4-7CA0-4A3E-90C7-282E66A4549B}" type="presParOf" srcId="{BB2B9646-1F28-4997-B972-08C0B1A6A4A3}" destId="{5514B652-4767-404B-A7A8-5BB76BFC856A}" srcOrd="1" destOrd="0" presId="urn:microsoft.com/office/officeart/2009/3/layout/HorizontalOrganizationChart"/>
    <dgm:cxn modelId="{BBB37B24-F570-4791-AB9B-1728A7131210}" type="presParOf" srcId="{5514B652-4767-404B-A7A8-5BB76BFC856A}" destId="{157C0EB0-5364-4719-897A-C15023355D43}" srcOrd="0" destOrd="0" presId="urn:microsoft.com/office/officeart/2009/3/layout/HorizontalOrganizationChart"/>
    <dgm:cxn modelId="{92A33EE1-A8B1-4C16-9936-875ED7221607}" type="presParOf" srcId="{157C0EB0-5364-4719-897A-C15023355D43}" destId="{8EA3016B-B89B-4D53-9128-6F64E82ACD7D}" srcOrd="0" destOrd="0" presId="urn:microsoft.com/office/officeart/2009/3/layout/HorizontalOrganizationChart"/>
    <dgm:cxn modelId="{ADC81EB3-3ED2-495B-8759-06C5B041F7F4}" type="presParOf" srcId="{157C0EB0-5364-4719-897A-C15023355D43}" destId="{D3827365-5D43-4A4B-A7BA-1E5C56F0C009}" srcOrd="1" destOrd="0" presId="urn:microsoft.com/office/officeart/2009/3/layout/HorizontalOrganizationChart"/>
    <dgm:cxn modelId="{608C30DE-3C02-46BB-9678-6C41528FC8AF}" type="presParOf" srcId="{5514B652-4767-404B-A7A8-5BB76BFC856A}" destId="{B6F03621-112E-42BF-82A1-EAAE5FF6892B}" srcOrd="1" destOrd="0" presId="urn:microsoft.com/office/officeart/2009/3/layout/HorizontalOrganizationChart"/>
    <dgm:cxn modelId="{E40A848C-95FB-46BA-A06B-0C858E29E048}" type="presParOf" srcId="{B6F03621-112E-42BF-82A1-EAAE5FF6892B}" destId="{33074A1B-2649-4DAE-8563-05A6E3B65835}" srcOrd="0" destOrd="0" presId="urn:microsoft.com/office/officeart/2009/3/layout/HorizontalOrganizationChart"/>
    <dgm:cxn modelId="{4C03D9D4-3802-4777-AED6-93FF84FDA246}" type="presParOf" srcId="{B6F03621-112E-42BF-82A1-EAAE5FF6892B}" destId="{E14F0D8E-1C8C-41F5-B266-E96860985F5F}" srcOrd="1" destOrd="0" presId="urn:microsoft.com/office/officeart/2009/3/layout/HorizontalOrganizationChart"/>
    <dgm:cxn modelId="{258A4366-2F43-44F0-94C0-4155169B244C}" type="presParOf" srcId="{E14F0D8E-1C8C-41F5-B266-E96860985F5F}" destId="{56D868E1-11B7-4232-BE5E-E2E45E6E4610}" srcOrd="0" destOrd="0" presId="urn:microsoft.com/office/officeart/2009/3/layout/HorizontalOrganizationChart"/>
    <dgm:cxn modelId="{B303E572-018A-41A4-9314-209C4DA60577}" type="presParOf" srcId="{56D868E1-11B7-4232-BE5E-E2E45E6E4610}" destId="{6340E617-6B77-4897-AB46-DFA08D41DB1C}" srcOrd="0" destOrd="0" presId="urn:microsoft.com/office/officeart/2009/3/layout/HorizontalOrganizationChart"/>
    <dgm:cxn modelId="{792151EF-1E6E-4966-A00D-0E0BFE4B9844}" type="presParOf" srcId="{56D868E1-11B7-4232-BE5E-E2E45E6E4610}" destId="{6AF29CC5-2FAD-463A-BBB5-06CAB7319F0B}" srcOrd="1" destOrd="0" presId="urn:microsoft.com/office/officeart/2009/3/layout/HorizontalOrganizationChart"/>
    <dgm:cxn modelId="{B16F5AE6-158C-4D42-A3EA-698E366B6153}" type="presParOf" srcId="{E14F0D8E-1C8C-41F5-B266-E96860985F5F}" destId="{63C99DCA-96F4-4734-B19F-93D7FCB72670}" srcOrd="1" destOrd="0" presId="urn:microsoft.com/office/officeart/2009/3/layout/HorizontalOrganizationChart"/>
    <dgm:cxn modelId="{37A4B958-AF00-46C6-906B-E33088EB37D5}" type="presParOf" srcId="{E14F0D8E-1C8C-41F5-B266-E96860985F5F}" destId="{E16C940A-E173-4AA0-A1AE-5A84819A09D9}" srcOrd="2" destOrd="0" presId="urn:microsoft.com/office/officeart/2009/3/layout/HorizontalOrganizationChart"/>
    <dgm:cxn modelId="{93EF51BA-857F-4FB4-933B-901EF94BAD92}" type="presParOf" srcId="{5514B652-4767-404B-A7A8-5BB76BFC856A}" destId="{63E20D4D-C088-4621-840F-E34DF9CE823A}" srcOrd="2" destOrd="0" presId="urn:microsoft.com/office/officeart/2009/3/layout/HorizontalOrganizationChart"/>
    <dgm:cxn modelId="{CB7D5B59-020E-4A9C-B44D-BC64449F2FDA}" type="presParOf" srcId="{25FB1B1F-FCD9-4837-BDA7-18601AB2A2B4}" destId="{1DB6FDD2-9E03-4CD4-9626-3BAD09465578}" srcOrd="2" destOrd="0" presId="urn:microsoft.com/office/officeart/2009/3/layout/HorizontalOrganizationChart"/>
    <dgm:cxn modelId="{5F09A8E2-5598-4E70-9C44-B0CF5ED7C0EB}" type="presParOf" srcId="{A4E8E672-A6D4-4D95-BA41-FE6219E82386}" destId="{BBCB0C7D-49EE-4FB0-8842-A9D177B4989E}" srcOrd="4" destOrd="0" presId="urn:microsoft.com/office/officeart/2009/3/layout/HorizontalOrganizationChart"/>
    <dgm:cxn modelId="{6FC332EB-65F5-4C66-8517-1A2DD84538B3}" type="presParOf" srcId="{A4E8E672-A6D4-4D95-BA41-FE6219E82386}" destId="{0567EC62-5141-4F43-B8C7-52EAEAB6E052}" srcOrd="5" destOrd="0" presId="urn:microsoft.com/office/officeart/2009/3/layout/HorizontalOrganizationChart"/>
    <dgm:cxn modelId="{563A66D8-04C4-4D7B-BCE9-8B4EB7263D9C}" type="presParOf" srcId="{0567EC62-5141-4F43-B8C7-52EAEAB6E052}" destId="{7FA7E0AB-2411-4144-9C99-99791A4C4EBE}" srcOrd="0" destOrd="0" presId="urn:microsoft.com/office/officeart/2009/3/layout/HorizontalOrganizationChart"/>
    <dgm:cxn modelId="{2BBAD35E-9DEB-4C1D-B9B0-341A783402E6}" type="presParOf" srcId="{7FA7E0AB-2411-4144-9C99-99791A4C4EBE}" destId="{6CCDC0AD-F3C8-4FB5-B97B-521BCDD33F77}" srcOrd="0" destOrd="0" presId="urn:microsoft.com/office/officeart/2009/3/layout/HorizontalOrganizationChart"/>
    <dgm:cxn modelId="{DA3D3CCC-84C2-444B-A70C-1572A4FA3BE6}" type="presParOf" srcId="{7FA7E0AB-2411-4144-9C99-99791A4C4EBE}" destId="{D179F3BB-3400-4972-992B-5D8420E1A142}" srcOrd="1" destOrd="0" presId="urn:microsoft.com/office/officeart/2009/3/layout/HorizontalOrganizationChart"/>
    <dgm:cxn modelId="{C5A9B21C-44B5-49DA-AA1E-0C6408F38F3E}" type="presParOf" srcId="{0567EC62-5141-4F43-B8C7-52EAEAB6E052}" destId="{607010E3-7470-418F-A605-D3BDE61E0A57}" srcOrd="1" destOrd="0" presId="urn:microsoft.com/office/officeart/2009/3/layout/HorizontalOrganizationChart"/>
    <dgm:cxn modelId="{B2C8CE17-8017-42D7-B81E-776344E3BDC8}" type="presParOf" srcId="{607010E3-7470-418F-A605-D3BDE61E0A57}" destId="{CD1B86B8-8784-40F2-A6FF-6CC6E731BB5A}" srcOrd="0" destOrd="0" presId="urn:microsoft.com/office/officeart/2009/3/layout/HorizontalOrganizationChart"/>
    <dgm:cxn modelId="{45F459DE-9EA6-4FD9-B260-5881B2F9EFEF}" type="presParOf" srcId="{607010E3-7470-418F-A605-D3BDE61E0A57}" destId="{51E95F06-FCE7-4124-9F11-E94DED546F9A}" srcOrd="1" destOrd="0" presId="urn:microsoft.com/office/officeart/2009/3/layout/HorizontalOrganizationChart"/>
    <dgm:cxn modelId="{E3082076-C4D9-4F2E-AABB-864AC7FFE8BF}" type="presParOf" srcId="{51E95F06-FCE7-4124-9F11-E94DED546F9A}" destId="{5453BFC6-8897-4591-BC25-9600D5F79477}" srcOrd="0" destOrd="0" presId="urn:microsoft.com/office/officeart/2009/3/layout/HorizontalOrganizationChart"/>
    <dgm:cxn modelId="{BBF5F1C7-3095-4203-A896-FF69FC8A05DF}" type="presParOf" srcId="{5453BFC6-8897-4591-BC25-9600D5F79477}" destId="{7218E642-0919-4271-8A44-CFD5B1413C7C}" srcOrd="0" destOrd="0" presId="urn:microsoft.com/office/officeart/2009/3/layout/HorizontalOrganizationChart"/>
    <dgm:cxn modelId="{61E9EA62-B11A-4D69-8E93-E2AF245310FE}" type="presParOf" srcId="{5453BFC6-8897-4591-BC25-9600D5F79477}" destId="{D3BAA990-BC47-459E-89EF-0E3A0882ECD3}" srcOrd="1" destOrd="0" presId="urn:microsoft.com/office/officeart/2009/3/layout/HorizontalOrganizationChart"/>
    <dgm:cxn modelId="{10E116A9-CBB9-45EE-8220-9F31D9162310}" type="presParOf" srcId="{51E95F06-FCE7-4124-9F11-E94DED546F9A}" destId="{64EED651-4C00-4527-90AF-DDAE50F40580}" srcOrd="1" destOrd="0" presId="urn:microsoft.com/office/officeart/2009/3/layout/HorizontalOrganizationChart"/>
    <dgm:cxn modelId="{CCB4009F-F134-497C-A399-505225AA406F}" type="presParOf" srcId="{64EED651-4C00-4527-90AF-DDAE50F40580}" destId="{D5E09C0C-5CC5-4588-AE00-B6BAAAD0F195}" srcOrd="0" destOrd="0" presId="urn:microsoft.com/office/officeart/2009/3/layout/HorizontalOrganizationChart"/>
    <dgm:cxn modelId="{A82B5859-46EB-4DA8-A75C-1A4F8682D143}" type="presParOf" srcId="{64EED651-4C00-4527-90AF-DDAE50F40580}" destId="{3166B317-4016-4789-B739-221AE1EEE9D3}" srcOrd="1" destOrd="0" presId="urn:microsoft.com/office/officeart/2009/3/layout/HorizontalOrganizationChart"/>
    <dgm:cxn modelId="{1356E021-0E32-4124-A8A0-DAD1292E71A1}" type="presParOf" srcId="{3166B317-4016-4789-B739-221AE1EEE9D3}" destId="{8B70D1D0-374A-4ED4-B31A-B51C40082264}" srcOrd="0" destOrd="0" presId="urn:microsoft.com/office/officeart/2009/3/layout/HorizontalOrganizationChart"/>
    <dgm:cxn modelId="{2808FA7D-4F44-4124-83CD-5A0C3742C859}" type="presParOf" srcId="{8B70D1D0-374A-4ED4-B31A-B51C40082264}" destId="{6DCF8BEC-F24B-4A08-9B8C-3854B1E38FBC}" srcOrd="0" destOrd="0" presId="urn:microsoft.com/office/officeart/2009/3/layout/HorizontalOrganizationChart"/>
    <dgm:cxn modelId="{2C74B190-E8BA-4B00-A0C0-E3C79EA127FD}" type="presParOf" srcId="{8B70D1D0-374A-4ED4-B31A-B51C40082264}" destId="{75B1EC76-973A-49B2-A45E-4FA454241222}" srcOrd="1" destOrd="0" presId="urn:microsoft.com/office/officeart/2009/3/layout/HorizontalOrganizationChart"/>
    <dgm:cxn modelId="{BDF7469E-F427-4264-B196-A0D80AEF06B7}" type="presParOf" srcId="{3166B317-4016-4789-B739-221AE1EEE9D3}" destId="{D906A0A6-11AA-493F-B171-53B1F65B17DA}" srcOrd="1" destOrd="0" presId="urn:microsoft.com/office/officeart/2009/3/layout/HorizontalOrganizationChart"/>
    <dgm:cxn modelId="{6012083E-5CAD-4382-B90C-072CEDA86EFB}" type="presParOf" srcId="{3166B317-4016-4789-B739-221AE1EEE9D3}" destId="{040EAFBF-11EC-434E-9882-91DB46973211}" srcOrd="2" destOrd="0" presId="urn:microsoft.com/office/officeart/2009/3/layout/HorizontalOrganizationChart"/>
    <dgm:cxn modelId="{8AEE88DC-8D9D-4926-BCF2-66559F5F347B}" type="presParOf" srcId="{51E95F06-FCE7-4124-9F11-E94DED546F9A}" destId="{D33A4A6B-2AB6-4CAF-B69F-673FDEA4F0EE}" srcOrd="2" destOrd="0" presId="urn:microsoft.com/office/officeart/2009/3/layout/HorizontalOrganizationChart"/>
    <dgm:cxn modelId="{B39F12BF-BB8A-4502-AA2C-07DB7BB1906E}" type="presParOf" srcId="{0567EC62-5141-4F43-B8C7-52EAEAB6E052}" destId="{A15A2D06-0576-46C1-B12F-52B961BD8639}" srcOrd="2" destOrd="0" presId="urn:microsoft.com/office/officeart/2009/3/layout/HorizontalOrganizationChart"/>
    <dgm:cxn modelId="{B24908E3-824A-4A51-A324-A8F3BFE4BE70}" type="presParOf" srcId="{6BB126C3-795B-41D0-AD3B-ACB24BB4FD27}" destId="{D4A1A5CF-4461-4CEA-ADE5-188EDBD2096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524FB2-9DC6-4792-B58C-AC217C2AE47F}" type="doc">
      <dgm:prSet loTypeId="urn:microsoft.com/office/officeart/2009/3/layout/RandomtoResult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66FFC76-7C8D-4997-A0D9-7BA3BE5962F9}">
      <dgm:prSet phldrT="[Texto]"/>
      <dgm:spPr/>
      <dgm:t>
        <a:bodyPr/>
        <a:lstStyle/>
        <a:p>
          <a:r>
            <a:rPr lang="es-ES" b="1" dirty="0" smtClean="0"/>
            <a:t>Métodos y procedimientos </a:t>
          </a:r>
          <a:endParaRPr lang="es-ES" b="1" dirty="0"/>
        </a:p>
      </dgm:t>
    </dgm:pt>
    <dgm:pt modelId="{CCEF7198-11BC-490B-BD6C-F413DB6A1968}" type="parTrans" cxnId="{40556D77-2439-444F-A556-72A887834A1B}">
      <dgm:prSet/>
      <dgm:spPr/>
      <dgm:t>
        <a:bodyPr/>
        <a:lstStyle/>
        <a:p>
          <a:endParaRPr lang="es-ES"/>
        </a:p>
      </dgm:t>
    </dgm:pt>
    <dgm:pt modelId="{F867EF66-7820-41BB-A767-E03A5624C650}" type="sibTrans" cxnId="{40556D77-2439-444F-A556-72A887834A1B}">
      <dgm:prSet/>
      <dgm:spPr/>
      <dgm:t>
        <a:bodyPr/>
        <a:lstStyle/>
        <a:p>
          <a:endParaRPr lang="es-ES"/>
        </a:p>
      </dgm:t>
    </dgm:pt>
    <dgm:pt modelId="{23753539-2DF8-4B43-9CE1-1660E6F64DAB}">
      <dgm:prSet phldrT="[Texto]"/>
      <dgm:spPr/>
      <dgm:t>
        <a:bodyPr/>
        <a:lstStyle/>
        <a:p>
          <a:r>
            <a:rPr lang="es-ES" dirty="0" smtClean="0"/>
            <a:t>SEGURIDAD RAZONABLE</a:t>
          </a:r>
          <a:endParaRPr lang="es-ES" dirty="0"/>
        </a:p>
      </dgm:t>
    </dgm:pt>
    <dgm:pt modelId="{841686EA-93F1-49C4-86F7-206AB58DEF18}" type="parTrans" cxnId="{FBDC6921-094C-41E2-BD04-F53FB19AE894}">
      <dgm:prSet/>
      <dgm:spPr/>
      <dgm:t>
        <a:bodyPr/>
        <a:lstStyle/>
        <a:p>
          <a:endParaRPr lang="es-ES"/>
        </a:p>
      </dgm:t>
    </dgm:pt>
    <dgm:pt modelId="{3B89A88E-0DB3-45A6-A476-436CF3A3736D}" type="sibTrans" cxnId="{FBDC6921-094C-41E2-BD04-F53FB19AE894}">
      <dgm:prSet/>
      <dgm:spPr/>
      <dgm:t>
        <a:bodyPr/>
        <a:lstStyle/>
        <a:p>
          <a:endParaRPr lang="es-ES"/>
        </a:p>
      </dgm:t>
    </dgm:pt>
    <dgm:pt modelId="{33D39F28-1029-493D-B385-A9ECF644F4E3}" type="pres">
      <dgm:prSet presAssocID="{8C524FB2-9DC6-4792-B58C-AC217C2AE47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5350A7F-D2C1-46D9-8219-CA4BCD79F3CF}" type="pres">
      <dgm:prSet presAssocID="{666FFC76-7C8D-4997-A0D9-7BA3BE5962F9}" presName="chaos" presStyleCnt="0"/>
      <dgm:spPr/>
    </dgm:pt>
    <dgm:pt modelId="{78E2A488-999D-4CB6-A5F3-62B238A43A59}" type="pres">
      <dgm:prSet presAssocID="{666FFC76-7C8D-4997-A0D9-7BA3BE5962F9}" presName="parTx1" presStyleLbl="revTx" presStyleIdx="0" presStyleCnt="1"/>
      <dgm:spPr/>
      <dgm:t>
        <a:bodyPr/>
        <a:lstStyle/>
        <a:p>
          <a:endParaRPr lang="es-ES"/>
        </a:p>
      </dgm:t>
    </dgm:pt>
    <dgm:pt modelId="{C39E0976-69DF-4B85-9CDF-4D518A734E40}" type="pres">
      <dgm:prSet presAssocID="{666FFC76-7C8D-4997-A0D9-7BA3BE5962F9}" presName="c1" presStyleLbl="node1" presStyleIdx="0" presStyleCnt="19"/>
      <dgm:spPr/>
    </dgm:pt>
    <dgm:pt modelId="{847A8DA9-36AA-4217-BF66-194C89DB3531}" type="pres">
      <dgm:prSet presAssocID="{666FFC76-7C8D-4997-A0D9-7BA3BE5962F9}" presName="c2" presStyleLbl="node1" presStyleIdx="1" presStyleCnt="19"/>
      <dgm:spPr/>
    </dgm:pt>
    <dgm:pt modelId="{68E1F8BC-F174-4B4F-8E14-242A4CDBB94D}" type="pres">
      <dgm:prSet presAssocID="{666FFC76-7C8D-4997-A0D9-7BA3BE5962F9}" presName="c3" presStyleLbl="node1" presStyleIdx="2" presStyleCnt="19"/>
      <dgm:spPr/>
    </dgm:pt>
    <dgm:pt modelId="{15319052-692C-4177-85E2-6EED2B79C071}" type="pres">
      <dgm:prSet presAssocID="{666FFC76-7C8D-4997-A0D9-7BA3BE5962F9}" presName="c4" presStyleLbl="node1" presStyleIdx="3" presStyleCnt="19"/>
      <dgm:spPr/>
    </dgm:pt>
    <dgm:pt modelId="{113C5880-F63F-4F04-A80E-9E58DAC4EFB3}" type="pres">
      <dgm:prSet presAssocID="{666FFC76-7C8D-4997-A0D9-7BA3BE5962F9}" presName="c5" presStyleLbl="node1" presStyleIdx="4" presStyleCnt="19"/>
      <dgm:spPr/>
    </dgm:pt>
    <dgm:pt modelId="{07243DB7-50E5-4074-ACF3-848FBA45FE5E}" type="pres">
      <dgm:prSet presAssocID="{666FFC76-7C8D-4997-A0D9-7BA3BE5962F9}" presName="c6" presStyleLbl="node1" presStyleIdx="5" presStyleCnt="19"/>
      <dgm:spPr/>
    </dgm:pt>
    <dgm:pt modelId="{96D86708-2C76-4E78-A965-B3C078808763}" type="pres">
      <dgm:prSet presAssocID="{666FFC76-7C8D-4997-A0D9-7BA3BE5962F9}" presName="c7" presStyleLbl="node1" presStyleIdx="6" presStyleCnt="19"/>
      <dgm:spPr/>
    </dgm:pt>
    <dgm:pt modelId="{DC47198E-A20A-4292-A6E7-978818CE2FD7}" type="pres">
      <dgm:prSet presAssocID="{666FFC76-7C8D-4997-A0D9-7BA3BE5962F9}" presName="c8" presStyleLbl="node1" presStyleIdx="7" presStyleCnt="19"/>
      <dgm:spPr/>
    </dgm:pt>
    <dgm:pt modelId="{D07300BB-3476-4D40-8FCC-942C606DFCD6}" type="pres">
      <dgm:prSet presAssocID="{666FFC76-7C8D-4997-A0D9-7BA3BE5962F9}" presName="c9" presStyleLbl="node1" presStyleIdx="8" presStyleCnt="19"/>
      <dgm:spPr/>
    </dgm:pt>
    <dgm:pt modelId="{80242464-0927-4062-81EC-475705FC7AFB}" type="pres">
      <dgm:prSet presAssocID="{666FFC76-7C8D-4997-A0D9-7BA3BE5962F9}" presName="c10" presStyleLbl="node1" presStyleIdx="9" presStyleCnt="19"/>
      <dgm:spPr/>
    </dgm:pt>
    <dgm:pt modelId="{5F7522EE-5ACB-4F72-A27C-9D972D638AB8}" type="pres">
      <dgm:prSet presAssocID="{666FFC76-7C8D-4997-A0D9-7BA3BE5962F9}" presName="c11" presStyleLbl="node1" presStyleIdx="10" presStyleCnt="19"/>
      <dgm:spPr/>
    </dgm:pt>
    <dgm:pt modelId="{77AB1FE4-7AD7-40D8-968A-AC3064C9719F}" type="pres">
      <dgm:prSet presAssocID="{666FFC76-7C8D-4997-A0D9-7BA3BE5962F9}" presName="c12" presStyleLbl="node1" presStyleIdx="11" presStyleCnt="19"/>
      <dgm:spPr/>
    </dgm:pt>
    <dgm:pt modelId="{E48595A4-A53F-4248-8686-C22B0A01E1C3}" type="pres">
      <dgm:prSet presAssocID="{666FFC76-7C8D-4997-A0D9-7BA3BE5962F9}" presName="c13" presStyleLbl="node1" presStyleIdx="12" presStyleCnt="19"/>
      <dgm:spPr/>
    </dgm:pt>
    <dgm:pt modelId="{9D4423CB-29DF-4C31-960C-5A46384D0F52}" type="pres">
      <dgm:prSet presAssocID="{666FFC76-7C8D-4997-A0D9-7BA3BE5962F9}" presName="c14" presStyleLbl="node1" presStyleIdx="13" presStyleCnt="19"/>
      <dgm:spPr/>
    </dgm:pt>
    <dgm:pt modelId="{B71E4900-13DB-4946-9A40-5A5C1FA6676C}" type="pres">
      <dgm:prSet presAssocID="{666FFC76-7C8D-4997-A0D9-7BA3BE5962F9}" presName="c15" presStyleLbl="node1" presStyleIdx="14" presStyleCnt="19"/>
      <dgm:spPr/>
    </dgm:pt>
    <dgm:pt modelId="{972BF2ED-ED68-46E3-834F-004583BB549C}" type="pres">
      <dgm:prSet presAssocID="{666FFC76-7C8D-4997-A0D9-7BA3BE5962F9}" presName="c16" presStyleLbl="node1" presStyleIdx="15" presStyleCnt="19"/>
      <dgm:spPr/>
    </dgm:pt>
    <dgm:pt modelId="{54CF544D-B126-40A1-A81A-3EE13571FACC}" type="pres">
      <dgm:prSet presAssocID="{666FFC76-7C8D-4997-A0D9-7BA3BE5962F9}" presName="c17" presStyleLbl="node1" presStyleIdx="16" presStyleCnt="19"/>
      <dgm:spPr/>
    </dgm:pt>
    <dgm:pt modelId="{2FEDC0ED-3E16-4237-A5D2-AD003D4B077B}" type="pres">
      <dgm:prSet presAssocID="{666FFC76-7C8D-4997-A0D9-7BA3BE5962F9}" presName="c18" presStyleLbl="node1" presStyleIdx="17" presStyleCnt="19"/>
      <dgm:spPr/>
    </dgm:pt>
    <dgm:pt modelId="{A9BE35A6-2744-4D20-9707-875B2F28B9A3}" type="pres">
      <dgm:prSet presAssocID="{F867EF66-7820-41BB-A767-E03A5624C650}" presName="chevronComposite1" presStyleCnt="0"/>
      <dgm:spPr/>
    </dgm:pt>
    <dgm:pt modelId="{0964E86F-D704-4C5A-943A-6BCBBFD15683}" type="pres">
      <dgm:prSet presAssocID="{F867EF66-7820-41BB-A767-E03A5624C650}" presName="chevron1" presStyleLbl="sibTrans2D1" presStyleIdx="0" presStyleCnt="2"/>
      <dgm:spPr/>
    </dgm:pt>
    <dgm:pt modelId="{62D449E7-2A91-4DF5-927C-915A4684B2C6}" type="pres">
      <dgm:prSet presAssocID="{F867EF66-7820-41BB-A767-E03A5624C650}" presName="spChevron1" presStyleCnt="0"/>
      <dgm:spPr/>
    </dgm:pt>
    <dgm:pt modelId="{0C5217CD-B9BE-4011-92A9-9036AB76A1E4}" type="pres">
      <dgm:prSet presAssocID="{F867EF66-7820-41BB-A767-E03A5624C650}" presName="overlap" presStyleCnt="0"/>
      <dgm:spPr/>
    </dgm:pt>
    <dgm:pt modelId="{54515CF5-8B26-4DCA-9987-845E147BD478}" type="pres">
      <dgm:prSet presAssocID="{F867EF66-7820-41BB-A767-E03A5624C650}" presName="chevronComposite2" presStyleCnt="0"/>
      <dgm:spPr/>
    </dgm:pt>
    <dgm:pt modelId="{D8BAB6DB-BB44-44F0-A89E-783F661FCE34}" type="pres">
      <dgm:prSet presAssocID="{F867EF66-7820-41BB-A767-E03A5624C650}" presName="chevron2" presStyleLbl="sibTrans2D1" presStyleIdx="1" presStyleCnt="2"/>
      <dgm:spPr/>
    </dgm:pt>
    <dgm:pt modelId="{1174897D-9A7C-43B3-8A7D-422870D9A662}" type="pres">
      <dgm:prSet presAssocID="{F867EF66-7820-41BB-A767-E03A5624C650}" presName="spChevron2" presStyleCnt="0"/>
      <dgm:spPr/>
    </dgm:pt>
    <dgm:pt modelId="{A49DE4C9-FDC7-4C0E-B916-B5E5234900B1}" type="pres">
      <dgm:prSet presAssocID="{23753539-2DF8-4B43-9CE1-1660E6F64DAB}" presName="last" presStyleCnt="0"/>
      <dgm:spPr/>
    </dgm:pt>
    <dgm:pt modelId="{3636A87F-6EA2-4F6B-9B4F-E5048A1214E0}" type="pres">
      <dgm:prSet presAssocID="{23753539-2DF8-4B43-9CE1-1660E6F64DAB}" presName="circleTx" presStyleLbl="node1" presStyleIdx="18" presStyleCnt="19"/>
      <dgm:spPr/>
      <dgm:t>
        <a:bodyPr/>
        <a:lstStyle/>
        <a:p>
          <a:endParaRPr lang="es-ES"/>
        </a:p>
      </dgm:t>
    </dgm:pt>
    <dgm:pt modelId="{44171C2B-BA8A-40D7-A88F-48ED3BCBDF03}" type="pres">
      <dgm:prSet presAssocID="{23753539-2DF8-4B43-9CE1-1660E6F64DAB}" presName="spN" presStyleCnt="0"/>
      <dgm:spPr/>
    </dgm:pt>
  </dgm:ptLst>
  <dgm:cxnLst>
    <dgm:cxn modelId="{C9B3D61C-D189-45FE-B412-546A09B86633}" type="presOf" srcId="{23753539-2DF8-4B43-9CE1-1660E6F64DAB}" destId="{3636A87F-6EA2-4F6B-9B4F-E5048A1214E0}" srcOrd="0" destOrd="0" presId="urn:microsoft.com/office/officeart/2009/3/layout/RandomtoResultProcess"/>
    <dgm:cxn modelId="{40556D77-2439-444F-A556-72A887834A1B}" srcId="{8C524FB2-9DC6-4792-B58C-AC217C2AE47F}" destId="{666FFC76-7C8D-4997-A0D9-7BA3BE5962F9}" srcOrd="0" destOrd="0" parTransId="{CCEF7198-11BC-490B-BD6C-F413DB6A1968}" sibTransId="{F867EF66-7820-41BB-A767-E03A5624C650}"/>
    <dgm:cxn modelId="{0D8DDF57-7E95-4599-89F4-5C1A7FD814A7}" type="presOf" srcId="{666FFC76-7C8D-4997-A0D9-7BA3BE5962F9}" destId="{78E2A488-999D-4CB6-A5F3-62B238A43A59}" srcOrd="0" destOrd="0" presId="urn:microsoft.com/office/officeart/2009/3/layout/RandomtoResultProcess"/>
    <dgm:cxn modelId="{EC32B0D7-1AE6-4968-B919-54EFD3BA1A2D}" type="presOf" srcId="{8C524FB2-9DC6-4792-B58C-AC217C2AE47F}" destId="{33D39F28-1029-493D-B385-A9ECF644F4E3}" srcOrd="0" destOrd="0" presId="urn:microsoft.com/office/officeart/2009/3/layout/RandomtoResultProcess"/>
    <dgm:cxn modelId="{FBDC6921-094C-41E2-BD04-F53FB19AE894}" srcId="{8C524FB2-9DC6-4792-B58C-AC217C2AE47F}" destId="{23753539-2DF8-4B43-9CE1-1660E6F64DAB}" srcOrd="1" destOrd="0" parTransId="{841686EA-93F1-49C4-86F7-206AB58DEF18}" sibTransId="{3B89A88E-0DB3-45A6-A476-436CF3A3736D}"/>
    <dgm:cxn modelId="{5243F9B3-1243-429D-989A-F86B2E244204}" type="presParOf" srcId="{33D39F28-1029-493D-B385-A9ECF644F4E3}" destId="{65350A7F-D2C1-46D9-8219-CA4BCD79F3CF}" srcOrd="0" destOrd="0" presId="urn:microsoft.com/office/officeart/2009/3/layout/RandomtoResultProcess"/>
    <dgm:cxn modelId="{61F053EE-525A-4CFF-9B09-AE541E67639E}" type="presParOf" srcId="{65350A7F-D2C1-46D9-8219-CA4BCD79F3CF}" destId="{78E2A488-999D-4CB6-A5F3-62B238A43A59}" srcOrd="0" destOrd="0" presId="urn:microsoft.com/office/officeart/2009/3/layout/RandomtoResultProcess"/>
    <dgm:cxn modelId="{45B9CB4C-ABD6-4E27-B99C-24F9BBCE4278}" type="presParOf" srcId="{65350A7F-D2C1-46D9-8219-CA4BCD79F3CF}" destId="{C39E0976-69DF-4B85-9CDF-4D518A734E40}" srcOrd="1" destOrd="0" presId="urn:microsoft.com/office/officeart/2009/3/layout/RandomtoResultProcess"/>
    <dgm:cxn modelId="{ED9E8F14-3161-4C4F-BBEE-31B72EA2710D}" type="presParOf" srcId="{65350A7F-D2C1-46D9-8219-CA4BCD79F3CF}" destId="{847A8DA9-36AA-4217-BF66-194C89DB3531}" srcOrd="2" destOrd="0" presId="urn:microsoft.com/office/officeart/2009/3/layout/RandomtoResultProcess"/>
    <dgm:cxn modelId="{4E3682E0-2F2A-425F-BB56-AC0B6F151846}" type="presParOf" srcId="{65350A7F-D2C1-46D9-8219-CA4BCD79F3CF}" destId="{68E1F8BC-F174-4B4F-8E14-242A4CDBB94D}" srcOrd="3" destOrd="0" presId="urn:microsoft.com/office/officeart/2009/3/layout/RandomtoResultProcess"/>
    <dgm:cxn modelId="{2C922798-B714-45EA-B5F0-77DE67B65F58}" type="presParOf" srcId="{65350A7F-D2C1-46D9-8219-CA4BCD79F3CF}" destId="{15319052-692C-4177-85E2-6EED2B79C071}" srcOrd="4" destOrd="0" presId="urn:microsoft.com/office/officeart/2009/3/layout/RandomtoResultProcess"/>
    <dgm:cxn modelId="{EBDE8B4B-7778-40BA-9AF3-5DC07AC27CEF}" type="presParOf" srcId="{65350A7F-D2C1-46D9-8219-CA4BCD79F3CF}" destId="{113C5880-F63F-4F04-A80E-9E58DAC4EFB3}" srcOrd="5" destOrd="0" presId="urn:microsoft.com/office/officeart/2009/3/layout/RandomtoResultProcess"/>
    <dgm:cxn modelId="{19B1DCF7-5999-4920-9B6E-DAC7506FDF35}" type="presParOf" srcId="{65350A7F-D2C1-46D9-8219-CA4BCD79F3CF}" destId="{07243DB7-50E5-4074-ACF3-848FBA45FE5E}" srcOrd="6" destOrd="0" presId="urn:microsoft.com/office/officeart/2009/3/layout/RandomtoResultProcess"/>
    <dgm:cxn modelId="{DB1511DB-9335-4445-99B9-1C0F4995062D}" type="presParOf" srcId="{65350A7F-D2C1-46D9-8219-CA4BCD79F3CF}" destId="{96D86708-2C76-4E78-A965-B3C078808763}" srcOrd="7" destOrd="0" presId="urn:microsoft.com/office/officeart/2009/3/layout/RandomtoResultProcess"/>
    <dgm:cxn modelId="{A145F3FE-13FB-40A2-AC1C-51A477C7698C}" type="presParOf" srcId="{65350A7F-D2C1-46D9-8219-CA4BCD79F3CF}" destId="{DC47198E-A20A-4292-A6E7-978818CE2FD7}" srcOrd="8" destOrd="0" presId="urn:microsoft.com/office/officeart/2009/3/layout/RandomtoResultProcess"/>
    <dgm:cxn modelId="{6F6445C9-BCC7-4091-AC54-A6E978679B22}" type="presParOf" srcId="{65350A7F-D2C1-46D9-8219-CA4BCD79F3CF}" destId="{D07300BB-3476-4D40-8FCC-942C606DFCD6}" srcOrd="9" destOrd="0" presId="urn:microsoft.com/office/officeart/2009/3/layout/RandomtoResultProcess"/>
    <dgm:cxn modelId="{48755D73-8B67-46EB-BDDF-9275B2BFBC5C}" type="presParOf" srcId="{65350A7F-D2C1-46D9-8219-CA4BCD79F3CF}" destId="{80242464-0927-4062-81EC-475705FC7AFB}" srcOrd="10" destOrd="0" presId="urn:microsoft.com/office/officeart/2009/3/layout/RandomtoResultProcess"/>
    <dgm:cxn modelId="{62E3E42A-5B36-48FB-BA2F-89A9EAE85875}" type="presParOf" srcId="{65350A7F-D2C1-46D9-8219-CA4BCD79F3CF}" destId="{5F7522EE-5ACB-4F72-A27C-9D972D638AB8}" srcOrd="11" destOrd="0" presId="urn:microsoft.com/office/officeart/2009/3/layout/RandomtoResultProcess"/>
    <dgm:cxn modelId="{B10BCEAF-53D7-499F-9A72-FB7DD054C880}" type="presParOf" srcId="{65350A7F-D2C1-46D9-8219-CA4BCD79F3CF}" destId="{77AB1FE4-7AD7-40D8-968A-AC3064C9719F}" srcOrd="12" destOrd="0" presId="urn:microsoft.com/office/officeart/2009/3/layout/RandomtoResultProcess"/>
    <dgm:cxn modelId="{5DD8B60B-8577-4745-8289-BEE365EC3607}" type="presParOf" srcId="{65350A7F-D2C1-46D9-8219-CA4BCD79F3CF}" destId="{E48595A4-A53F-4248-8686-C22B0A01E1C3}" srcOrd="13" destOrd="0" presId="urn:microsoft.com/office/officeart/2009/3/layout/RandomtoResultProcess"/>
    <dgm:cxn modelId="{885A5FC1-40CE-4EBE-AFA0-80EAC70A3985}" type="presParOf" srcId="{65350A7F-D2C1-46D9-8219-CA4BCD79F3CF}" destId="{9D4423CB-29DF-4C31-960C-5A46384D0F52}" srcOrd="14" destOrd="0" presId="urn:microsoft.com/office/officeart/2009/3/layout/RandomtoResultProcess"/>
    <dgm:cxn modelId="{300D8C9C-354A-4837-9CA2-1529F55B754C}" type="presParOf" srcId="{65350A7F-D2C1-46D9-8219-CA4BCD79F3CF}" destId="{B71E4900-13DB-4946-9A40-5A5C1FA6676C}" srcOrd="15" destOrd="0" presId="urn:microsoft.com/office/officeart/2009/3/layout/RandomtoResultProcess"/>
    <dgm:cxn modelId="{AC1FDA7C-E48A-45AE-ACB3-4E9C1584149C}" type="presParOf" srcId="{65350A7F-D2C1-46D9-8219-CA4BCD79F3CF}" destId="{972BF2ED-ED68-46E3-834F-004583BB549C}" srcOrd="16" destOrd="0" presId="urn:microsoft.com/office/officeart/2009/3/layout/RandomtoResultProcess"/>
    <dgm:cxn modelId="{8CBB537D-5CB8-43AE-84C8-1C8DA9EBA13B}" type="presParOf" srcId="{65350A7F-D2C1-46D9-8219-CA4BCD79F3CF}" destId="{54CF544D-B126-40A1-A81A-3EE13571FACC}" srcOrd="17" destOrd="0" presId="urn:microsoft.com/office/officeart/2009/3/layout/RandomtoResultProcess"/>
    <dgm:cxn modelId="{6060D17F-6DCD-46EF-B4F4-CB9685C46420}" type="presParOf" srcId="{65350A7F-D2C1-46D9-8219-CA4BCD79F3CF}" destId="{2FEDC0ED-3E16-4237-A5D2-AD003D4B077B}" srcOrd="18" destOrd="0" presId="urn:microsoft.com/office/officeart/2009/3/layout/RandomtoResultProcess"/>
    <dgm:cxn modelId="{1CCB9319-5F20-4843-B94A-8BB2128FC1E4}" type="presParOf" srcId="{33D39F28-1029-493D-B385-A9ECF644F4E3}" destId="{A9BE35A6-2744-4D20-9707-875B2F28B9A3}" srcOrd="1" destOrd="0" presId="urn:microsoft.com/office/officeart/2009/3/layout/RandomtoResultProcess"/>
    <dgm:cxn modelId="{23216F18-8A34-4D61-924D-0E9E31BBDE3A}" type="presParOf" srcId="{A9BE35A6-2744-4D20-9707-875B2F28B9A3}" destId="{0964E86F-D704-4C5A-943A-6BCBBFD15683}" srcOrd="0" destOrd="0" presId="urn:microsoft.com/office/officeart/2009/3/layout/RandomtoResultProcess"/>
    <dgm:cxn modelId="{BCA4F7BE-ED59-4969-BE40-8B29FFFA0759}" type="presParOf" srcId="{A9BE35A6-2744-4D20-9707-875B2F28B9A3}" destId="{62D449E7-2A91-4DF5-927C-915A4684B2C6}" srcOrd="1" destOrd="0" presId="urn:microsoft.com/office/officeart/2009/3/layout/RandomtoResultProcess"/>
    <dgm:cxn modelId="{BD1546CC-3D00-4E26-8281-22BEFD7449A3}" type="presParOf" srcId="{33D39F28-1029-493D-B385-A9ECF644F4E3}" destId="{0C5217CD-B9BE-4011-92A9-9036AB76A1E4}" srcOrd="2" destOrd="0" presId="urn:microsoft.com/office/officeart/2009/3/layout/RandomtoResultProcess"/>
    <dgm:cxn modelId="{751F20F0-9FD0-437D-89A8-E82668F40F79}" type="presParOf" srcId="{33D39F28-1029-493D-B385-A9ECF644F4E3}" destId="{54515CF5-8B26-4DCA-9987-845E147BD478}" srcOrd="3" destOrd="0" presId="urn:microsoft.com/office/officeart/2009/3/layout/RandomtoResultProcess"/>
    <dgm:cxn modelId="{6EE74E87-1819-42EC-9B61-7A4009D91ED3}" type="presParOf" srcId="{54515CF5-8B26-4DCA-9987-845E147BD478}" destId="{D8BAB6DB-BB44-44F0-A89E-783F661FCE34}" srcOrd="0" destOrd="0" presId="urn:microsoft.com/office/officeart/2009/3/layout/RandomtoResultProcess"/>
    <dgm:cxn modelId="{658209AE-D765-44AB-B830-B449BA5B3646}" type="presParOf" srcId="{54515CF5-8B26-4DCA-9987-845E147BD478}" destId="{1174897D-9A7C-43B3-8A7D-422870D9A662}" srcOrd="1" destOrd="0" presId="urn:microsoft.com/office/officeart/2009/3/layout/RandomtoResultProcess"/>
    <dgm:cxn modelId="{D94EA263-6E96-46F1-8C6C-48ED87FE7AE8}" type="presParOf" srcId="{33D39F28-1029-493D-B385-A9ECF644F4E3}" destId="{A49DE4C9-FDC7-4C0E-B916-B5E5234900B1}" srcOrd="4" destOrd="0" presId="urn:microsoft.com/office/officeart/2009/3/layout/RandomtoResultProcess"/>
    <dgm:cxn modelId="{6EE90FF6-F95C-4E17-B89A-291C1E871FCA}" type="presParOf" srcId="{A49DE4C9-FDC7-4C0E-B916-B5E5234900B1}" destId="{3636A87F-6EA2-4F6B-9B4F-E5048A1214E0}" srcOrd="0" destOrd="0" presId="urn:microsoft.com/office/officeart/2009/3/layout/RandomtoResultProcess"/>
    <dgm:cxn modelId="{7D104C89-30AA-4CA5-B3C2-8E1A49821A1A}" type="presParOf" srcId="{A49DE4C9-FDC7-4C0E-B916-B5E5234900B1}" destId="{44171C2B-BA8A-40D7-A88F-48ED3BCBDF03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E31BD1-399D-4218-86D4-54FA4E56407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2128BB9-0D7E-4DE3-95E2-FD1E829AC9A3}">
      <dgm:prSet phldrT="[Texto]"/>
      <dgm:spPr/>
      <dgm:t>
        <a:bodyPr/>
        <a:lstStyle/>
        <a:p>
          <a:r>
            <a:rPr lang="es-ES" dirty="0" smtClean="0"/>
            <a:t>Operacionales</a:t>
          </a:r>
          <a:endParaRPr lang="es-ES" dirty="0"/>
        </a:p>
      </dgm:t>
    </dgm:pt>
    <dgm:pt modelId="{CD509A16-09BD-4D5B-A0B0-B6BD08D37107}" type="parTrans" cxnId="{4929ACC4-494E-4B43-8065-49F43F5AE497}">
      <dgm:prSet/>
      <dgm:spPr/>
      <dgm:t>
        <a:bodyPr/>
        <a:lstStyle/>
        <a:p>
          <a:endParaRPr lang="es-ES"/>
        </a:p>
      </dgm:t>
    </dgm:pt>
    <dgm:pt modelId="{5B0C55AF-E719-4A3E-8AF2-D84FA51B6AFE}" type="sibTrans" cxnId="{4929ACC4-494E-4B43-8065-49F43F5AE497}">
      <dgm:prSet/>
      <dgm:spPr/>
      <dgm:t>
        <a:bodyPr/>
        <a:lstStyle/>
        <a:p>
          <a:endParaRPr lang="es-ES"/>
        </a:p>
      </dgm:t>
    </dgm:pt>
    <dgm:pt modelId="{A3C8E3F6-F2B4-4C4C-908A-6ABE2E26F720}">
      <dgm:prSet phldrT="[Texto]"/>
      <dgm:spPr/>
      <dgm:t>
        <a:bodyPr/>
        <a:lstStyle/>
        <a:p>
          <a:r>
            <a:rPr lang="es-ES" dirty="0" smtClean="0"/>
            <a:t>Información </a:t>
          </a:r>
          <a:endParaRPr lang="es-ES" dirty="0"/>
        </a:p>
      </dgm:t>
    </dgm:pt>
    <dgm:pt modelId="{A620E6A9-EBE2-40F7-86CB-7A5F118633E7}" type="parTrans" cxnId="{05CFDB4F-A3B8-48E7-9975-09AEC1F4A866}">
      <dgm:prSet/>
      <dgm:spPr/>
      <dgm:t>
        <a:bodyPr/>
        <a:lstStyle/>
        <a:p>
          <a:endParaRPr lang="es-ES"/>
        </a:p>
      </dgm:t>
    </dgm:pt>
    <dgm:pt modelId="{DB341764-B749-48C7-8289-A941D5870636}" type="sibTrans" cxnId="{05CFDB4F-A3B8-48E7-9975-09AEC1F4A866}">
      <dgm:prSet/>
      <dgm:spPr/>
      <dgm:t>
        <a:bodyPr/>
        <a:lstStyle/>
        <a:p>
          <a:endParaRPr lang="es-ES"/>
        </a:p>
      </dgm:t>
    </dgm:pt>
    <dgm:pt modelId="{F87B5FC1-472A-4DB7-A3D1-4431AD6678BD}">
      <dgm:prSet phldrT="[Texto]"/>
      <dgm:spPr/>
      <dgm:t>
        <a:bodyPr/>
        <a:lstStyle/>
        <a:p>
          <a:r>
            <a:rPr lang="es-ES" dirty="0" smtClean="0"/>
            <a:t>Cumplimiento</a:t>
          </a:r>
          <a:endParaRPr lang="es-ES" dirty="0"/>
        </a:p>
      </dgm:t>
    </dgm:pt>
    <dgm:pt modelId="{125D5507-E349-4AF3-BE68-5DE7E125148F}" type="parTrans" cxnId="{4B822417-4632-4D82-AE94-12E451AD781F}">
      <dgm:prSet/>
      <dgm:spPr/>
      <dgm:t>
        <a:bodyPr/>
        <a:lstStyle/>
        <a:p>
          <a:endParaRPr lang="es-ES"/>
        </a:p>
      </dgm:t>
    </dgm:pt>
    <dgm:pt modelId="{48A1CAB2-DA53-4A57-9FDF-370C30146D2D}" type="sibTrans" cxnId="{4B822417-4632-4D82-AE94-12E451AD781F}">
      <dgm:prSet/>
      <dgm:spPr/>
      <dgm:t>
        <a:bodyPr/>
        <a:lstStyle/>
        <a:p>
          <a:endParaRPr lang="es-ES"/>
        </a:p>
      </dgm:t>
    </dgm:pt>
    <dgm:pt modelId="{9422E55E-199D-455E-9D3D-DFF3A0D0A9BF}" type="pres">
      <dgm:prSet presAssocID="{B2E31BD1-399D-4218-86D4-54FA4E5640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C1059F-2E74-4E26-B602-ED1A5363569F}" type="pres">
      <dgm:prSet presAssocID="{D2128BB9-0D7E-4DE3-95E2-FD1E829AC9A3}" presName="parentLin" presStyleCnt="0"/>
      <dgm:spPr/>
    </dgm:pt>
    <dgm:pt modelId="{55D2FCF0-6919-4AA3-A6AA-D816A11ECE1E}" type="pres">
      <dgm:prSet presAssocID="{D2128BB9-0D7E-4DE3-95E2-FD1E829AC9A3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1CB885C2-3A5C-4E23-86F4-D6CC2A871267}" type="pres">
      <dgm:prSet presAssocID="{D2128BB9-0D7E-4DE3-95E2-FD1E829AC9A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B964A7-1488-47A3-9712-E216589BAC31}" type="pres">
      <dgm:prSet presAssocID="{D2128BB9-0D7E-4DE3-95E2-FD1E829AC9A3}" presName="negativeSpace" presStyleCnt="0"/>
      <dgm:spPr/>
    </dgm:pt>
    <dgm:pt modelId="{0E06CDBE-E7D0-4061-AB1E-9D8A747DEF8D}" type="pres">
      <dgm:prSet presAssocID="{D2128BB9-0D7E-4DE3-95E2-FD1E829AC9A3}" presName="childText" presStyleLbl="conFgAcc1" presStyleIdx="0" presStyleCnt="3">
        <dgm:presLayoutVars>
          <dgm:bulletEnabled val="1"/>
        </dgm:presLayoutVars>
      </dgm:prSet>
      <dgm:spPr/>
    </dgm:pt>
    <dgm:pt modelId="{8AA63D0C-3679-4283-A829-3EA98E06BE47}" type="pres">
      <dgm:prSet presAssocID="{5B0C55AF-E719-4A3E-8AF2-D84FA51B6AFE}" presName="spaceBetweenRectangles" presStyleCnt="0"/>
      <dgm:spPr/>
    </dgm:pt>
    <dgm:pt modelId="{885FDA6F-F4F1-4C93-9190-AB254B4D7D83}" type="pres">
      <dgm:prSet presAssocID="{A3C8E3F6-F2B4-4C4C-908A-6ABE2E26F720}" presName="parentLin" presStyleCnt="0"/>
      <dgm:spPr/>
    </dgm:pt>
    <dgm:pt modelId="{BE562122-B538-466B-B9F9-193BCC9A780A}" type="pres">
      <dgm:prSet presAssocID="{A3C8E3F6-F2B4-4C4C-908A-6ABE2E26F720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9E52C6E4-E36C-4A51-94A8-42F24DDA8949}" type="pres">
      <dgm:prSet presAssocID="{A3C8E3F6-F2B4-4C4C-908A-6ABE2E26F7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25617A-91C2-4C5C-84DE-90A1F2BE2DF5}" type="pres">
      <dgm:prSet presAssocID="{A3C8E3F6-F2B4-4C4C-908A-6ABE2E26F720}" presName="negativeSpace" presStyleCnt="0"/>
      <dgm:spPr/>
    </dgm:pt>
    <dgm:pt modelId="{B1D4143E-02C8-4436-B7ED-C26681001DE9}" type="pres">
      <dgm:prSet presAssocID="{A3C8E3F6-F2B4-4C4C-908A-6ABE2E26F720}" presName="childText" presStyleLbl="conFgAcc1" presStyleIdx="1" presStyleCnt="3">
        <dgm:presLayoutVars>
          <dgm:bulletEnabled val="1"/>
        </dgm:presLayoutVars>
      </dgm:prSet>
      <dgm:spPr/>
    </dgm:pt>
    <dgm:pt modelId="{B2A02D6C-FC0C-40AC-ACA6-093C67DCB392}" type="pres">
      <dgm:prSet presAssocID="{DB341764-B749-48C7-8289-A941D5870636}" presName="spaceBetweenRectangles" presStyleCnt="0"/>
      <dgm:spPr/>
    </dgm:pt>
    <dgm:pt modelId="{8E41725E-8335-4930-9770-1E4C4524578A}" type="pres">
      <dgm:prSet presAssocID="{F87B5FC1-472A-4DB7-A3D1-4431AD6678BD}" presName="parentLin" presStyleCnt="0"/>
      <dgm:spPr/>
    </dgm:pt>
    <dgm:pt modelId="{5E80AFEC-65F5-46C9-BC99-9565AA1E05BA}" type="pres">
      <dgm:prSet presAssocID="{F87B5FC1-472A-4DB7-A3D1-4431AD6678B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9D738DA8-FD6E-42F1-9855-B21F9AAEE5BF}" type="pres">
      <dgm:prSet presAssocID="{F87B5FC1-472A-4DB7-A3D1-4431AD6678B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F6210E-9B3E-4DCB-AEE4-BD3CDF132333}" type="pres">
      <dgm:prSet presAssocID="{F87B5FC1-472A-4DB7-A3D1-4431AD6678BD}" presName="negativeSpace" presStyleCnt="0"/>
      <dgm:spPr/>
    </dgm:pt>
    <dgm:pt modelId="{BAEB744E-46A4-4E23-8F90-B2D1DBFA54F5}" type="pres">
      <dgm:prSet presAssocID="{F87B5FC1-472A-4DB7-A3D1-4431AD6678B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B822417-4632-4D82-AE94-12E451AD781F}" srcId="{B2E31BD1-399D-4218-86D4-54FA4E56407B}" destId="{F87B5FC1-472A-4DB7-A3D1-4431AD6678BD}" srcOrd="2" destOrd="0" parTransId="{125D5507-E349-4AF3-BE68-5DE7E125148F}" sibTransId="{48A1CAB2-DA53-4A57-9FDF-370C30146D2D}"/>
    <dgm:cxn modelId="{CDCEC73A-7A91-4446-AE34-76793B78E1F4}" type="presOf" srcId="{B2E31BD1-399D-4218-86D4-54FA4E56407B}" destId="{9422E55E-199D-455E-9D3D-DFF3A0D0A9BF}" srcOrd="0" destOrd="0" presId="urn:microsoft.com/office/officeart/2005/8/layout/list1"/>
    <dgm:cxn modelId="{60307E92-9AAD-4B2F-A639-677A34884266}" type="presOf" srcId="{D2128BB9-0D7E-4DE3-95E2-FD1E829AC9A3}" destId="{1CB885C2-3A5C-4E23-86F4-D6CC2A871267}" srcOrd="1" destOrd="0" presId="urn:microsoft.com/office/officeart/2005/8/layout/list1"/>
    <dgm:cxn modelId="{3B605385-5C49-4098-B721-D4EEB07AB6ED}" type="presOf" srcId="{F87B5FC1-472A-4DB7-A3D1-4431AD6678BD}" destId="{5E80AFEC-65F5-46C9-BC99-9565AA1E05BA}" srcOrd="0" destOrd="0" presId="urn:microsoft.com/office/officeart/2005/8/layout/list1"/>
    <dgm:cxn modelId="{F773D3E7-A730-478C-91D6-338B83C0F25A}" type="presOf" srcId="{A3C8E3F6-F2B4-4C4C-908A-6ABE2E26F720}" destId="{BE562122-B538-466B-B9F9-193BCC9A780A}" srcOrd="0" destOrd="0" presId="urn:microsoft.com/office/officeart/2005/8/layout/list1"/>
    <dgm:cxn modelId="{BCCC48F4-E78C-4AD8-B3A0-5FBBF219FFE5}" type="presOf" srcId="{F87B5FC1-472A-4DB7-A3D1-4431AD6678BD}" destId="{9D738DA8-FD6E-42F1-9855-B21F9AAEE5BF}" srcOrd="1" destOrd="0" presId="urn:microsoft.com/office/officeart/2005/8/layout/list1"/>
    <dgm:cxn modelId="{7CB061F3-A76C-4FA9-9680-D374F6E944E5}" type="presOf" srcId="{A3C8E3F6-F2B4-4C4C-908A-6ABE2E26F720}" destId="{9E52C6E4-E36C-4A51-94A8-42F24DDA8949}" srcOrd="1" destOrd="0" presId="urn:microsoft.com/office/officeart/2005/8/layout/list1"/>
    <dgm:cxn modelId="{FE247E6C-D10F-42A5-84A1-7DBD2D10F491}" type="presOf" srcId="{D2128BB9-0D7E-4DE3-95E2-FD1E829AC9A3}" destId="{55D2FCF0-6919-4AA3-A6AA-D816A11ECE1E}" srcOrd="0" destOrd="0" presId="urn:microsoft.com/office/officeart/2005/8/layout/list1"/>
    <dgm:cxn modelId="{4929ACC4-494E-4B43-8065-49F43F5AE497}" srcId="{B2E31BD1-399D-4218-86D4-54FA4E56407B}" destId="{D2128BB9-0D7E-4DE3-95E2-FD1E829AC9A3}" srcOrd="0" destOrd="0" parTransId="{CD509A16-09BD-4D5B-A0B0-B6BD08D37107}" sibTransId="{5B0C55AF-E719-4A3E-8AF2-D84FA51B6AFE}"/>
    <dgm:cxn modelId="{05CFDB4F-A3B8-48E7-9975-09AEC1F4A866}" srcId="{B2E31BD1-399D-4218-86D4-54FA4E56407B}" destId="{A3C8E3F6-F2B4-4C4C-908A-6ABE2E26F720}" srcOrd="1" destOrd="0" parTransId="{A620E6A9-EBE2-40F7-86CB-7A5F118633E7}" sibTransId="{DB341764-B749-48C7-8289-A941D5870636}"/>
    <dgm:cxn modelId="{C2DBA000-ADB6-459D-BDF4-48779858EC2B}" type="presParOf" srcId="{9422E55E-199D-455E-9D3D-DFF3A0D0A9BF}" destId="{CCC1059F-2E74-4E26-B602-ED1A5363569F}" srcOrd="0" destOrd="0" presId="urn:microsoft.com/office/officeart/2005/8/layout/list1"/>
    <dgm:cxn modelId="{000B95A4-BA81-4A93-A5DE-B69DAB76F9A2}" type="presParOf" srcId="{CCC1059F-2E74-4E26-B602-ED1A5363569F}" destId="{55D2FCF0-6919-4AA3-A6AA-D816A11ECE1E}" srcOrd="0" destOrd="0" presId="urn:microsoft.com/office/officeart/2005/8/layout/list1"/>
    <dgm:cxn modelId="{34162FE9-BAA4-4423-B2C6-6B2FDA864D90}" type="presParOf" srcId="{CCC1059F-2E74-4E26-B602-ED1A5363569F}" destId="{1CB885C2-3A5C-4E23-86F4-D6CC2A871267}" srcOrd="1" destOrd="0" presId="urn:microsoft.com/office/officeart/2005/8/layout/list1"/>
    <dgm:cxn modelId="{5D877023-0240-4290-98C0-CCF603AE51E0}" type="presParOf" srcId="{9422E55E-199D-455E-9D3D-DFF3A0D0A9BF}" destId="{23B964A7-1488-47A3-9712-E216589BAC31}" srcOrd="1" destOrd="0" presId="urn:microsoft.com/office/officeart/2005/8/layout/list1"/>
    <dgm:cxn modelId="{70C4CB73-5284-4C77-8F95-B318534B9D54}" type="presParOf" srcId="{9422E55E-199D-455E-9D3D-DFF3A0D0A9BF}" destId="{0E06CDBE-E7D0-4061-AB1E-9D8A747DEF8D}" srcOrd="2" destOrd="0" presId="urn:microsoft.com/office/officeart/2005/8/layout/list1"/>
    <dgm:cxn modelId="{AC419772-8753-448D-A88F-0AACD9098CD8}" type="presParOf" srcId="{9422E55E-199D-455E-9D3D-DFF3A0D0A9BF}" destId="{8AA63D0C-3679-4283-A829-3EA98E06BE47}" srcOrd="3" destOrd="0" presId="urn:microsoft.com/office/officeart/2005/8/layout/list1"/>
    <dgm:cxn modelId="{41B21873-166F-40BC-86B7-D3F57FF5BF25}" type="presParOf" srcId="{9422E55E-199D-455E-9D3D-DFF3A0D0A9BF}" destId="{885FDA6F-F4F1-4C93-9190-AB254B4D7D83}" srcOrd="4" destOrd="0" presId="urn:microsoft.com/office/officeart/2005/8/layout/list1"/>
    <dgm:cxn modelId="{A8ADC3C9-B57B-43E3-A860-BDE61AFBD816}" type="presParOf" srcId="{885FDA6F-F4F1-4C93-9190-AB254B4D7D83}" destId="{BE562122-B538-466B-B9F9-193BCC9A780A}" srcOrd="0" destOrd="0" presId="urn:microsoft.com/office/officeart/2005/8/layout/list1"/>
    <dgm:cxn modelId="{1396C182-A7BE-4A61-A01B-23DC0906160A}" type="presParOf" srcId="{885FDA6F-F4F1-4C93-9190-AB254B4D7D83}" destId="{9E52C6E4-E36C-4A51-94A8-42F24DDA8949}" srcOrd="1" destOrd="0" presId="urn:microsoft.com/office/officeart/2005/8/layout/list1"/>
    <dgm:cxn modelId="{20B96654-28EE-4743-9F04-E58D49B4BF80}" type="presParOf" srcId="{9422E55E-199D-455E-9D3D-DFF3A0D0A9BF}" destId="{4B25617A-91C2-4C5C-84DE-90A1F2BE2DF5}" srcOrd="5" destOrd="0" presId="urn:microsoft.com/office/officeart/2005/8/layout/list1"/>
    <dgm:cxn modelId="{0DE46F84-06EE-49CC-86AC-F59498ED655F}" type="presParOf" srcId="{9422E55E-199D-455E-9D3D-DFF3A0D0A9BF}" destId="{B1D4143E-02C8-4436-B7ED-C26681001DE9}" srcOrd="6" destOrd="0" presId="urn:microsoft.com/office/officeart/2005/8/layout/list1"/>
    <dgm:cxn modelId="{3EF7BBC3-EDB6-49ED-BB70-E063FC013CB3}" type="presParOf" srcId="{9422E55E-199D-455E-9D3D-DFF3A0D0A9BF}" destId="{B2A02D6C-FC0C-40AC-ACA6-093C67DCB392}" srcOrd="7" destOrd="0" presId="urn:microsoft.com/office/officeart/2005/8/layout/list1"/>
    <dgm:cxn modelId="{2DE8CDDE-DC98-4331-BDF7-32232CF8DF90}" type="presParOf" srcId="{9422E55E-199D-455E-9D3D-DFF3A0D0A9BF}" destId="{8E41725E-8335-4930-9770-1E4C4524578A}" srcOrd="8" destOrd="0" presId="urn:microsoft.com/office/officeart/2005/8/layout/list1"/>
    <dgm:cxn modelId="{E83A5FD0-8FA5-431E-97A3-64B69E6ABF40}" type="presParOf" srcId="{8E41725E-8335-4930-9770-1E4C4524578A}" destId="{5E80AFEC-65F5-46C9-BC99-9565AA1E05BA}" srcOrd="0" destOrd="0" presId="urn:microsoft.com/office/officeart/2005/8/layout/list1"/>
    <dgm:cxn modelId="{69211CBB-7B6B-4699-9569-59332CF9304F}" type="presParOf" srcId="{8E41725E-8335-4930-9770-1E4C4524578A}" destId="{9D738DA8-FD6E-42F1-9855-B21F9AAEE5BF}" srcOrd="1" destOrd="0" presId="urn:microsoft.com/office/officeart/2005/8/layout/list1"/>
    <dgm:cxn modelId="{1DE33028-F2C9-4635-B57C-0626A5C691DA}" type="presParOf" srcId="{9422E55E-199D-455E-9D3D-DFF3A0D0A9BF}" destId="{49F6210E-9B3E-4DCB-AEE4-BD3CDF132333}" srcOrd="9" destOrd="0" presId="urn:microsoft.com/office/officeart/2005/8/layout/list1"/>
    <dgm:cxn modelId="{A4D68CBF-8710-45CD-9506-66ABF657610E}" type="presParOf" srcId="{9422E55E-199D-455E-9D3D-DFF3A0D0A9BF}" destId="{BAEB744E-46A4-4E23-8F90-B2D1DBFA54F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E39933-25CE-405C-8456-19CB627CBC49}" type="doc">
      <dgm:prSet loTypeId="urn:microsoft.com/office/officeart/2005/8/layout/arrow2" loCatId="process" qsTypeId="urn:microsoft.com/office/officeart/2005/8/quickstyle/3d4" qsCatId="3D" csTypeId="urn:microsoft.com/office/officeart/2005/8/colors/accent1_2" csCatId="accent1" phldr="1"/>
      <dgm:spPr/>
    </dgm:pt>
    <dgm:pt modelId="{0537B256-E92C-4AA1-8900-426259144072}">
      <dgm:prSet phldrT="[Texto]" custT="1"/>
      <dgm:spPr/>
      <dgm:t>
        <a:bodyPr/>
        <a:lstStyle/>
        <a:p>
          <a:r>
            <a:rPr lang="es-ES" sz="4000" dirty="0" smtClean="0"/>
            <a:t>1985</a:t>
          </a:r>
          <a:endParaRPr lang="es-ES" sz="4000" dirty="0"/>
        </a:p>
      </dgm:t>
    </dgm:pt>
    <dgm:pt modelId="{478A6511-A4A9-443D-95F5-C470AE089E4F}" type="parTrans" cxnId="{41C154FB-9C68-4CCA-9522-74D42CBB99C5}">
      <dgm:prSet/>
      <dgm:spPr/>
      <dgm:t>
        <a:bodyPr/>
        <a:lstStyle/>
        <a:p>
          <a:endParaRPr lang="es-ES"/>
        </a:p>
      </dgm:t>
    </dgm:pt>
    <dgm:pt modelId="{8F4A8CBC-5A81-44AB-A788-6145CCDF1ED6}" type="sibTrans" cxnId="{41C154FB-9C68-4CCA-9522-74D42CBB99C5}">
      <dgm:prSet/>
      <dgm:spPr/>
      <dgm:t>
        <a:bodyPr/>
        <a:lstStyle/>
        <a:p>
          <a:endParaRPr lang="es-ES"/>
        </a:p>
      </dgm:t>
    </dgm:pt>
    <dgm:pt modelId="{BD380370-B6E1-4672-A0EB-A10729C737FF}">
      <dgm:prSet phldrT="[Texto]" custT="1"/>
      <dgm:spPr/>
      <dgm:t>
        <a:bodyPr/>
        <a:lstStyle/>
        <a:p>
          <a:r>
            <a:rPr lang="es-ES" sz="4000" dirty="0" smtClean="0"/>
            <a:t>COSO 2013</a:t>
          </a:r>
          <a:endParaRPr lang="es-ES" sz="4000" dirty="0"/>
        </a:p>
      </dgm:t>
    </dgm:pt>
    <dgm:pt modelId="{A4DC46FF-D5A1-4EBB-AEF0-0FF44AAB2715}" type="parTrans" cxnId="{3392D90F-CF0F-4783-882F-CE3772E5C566}">
      <dgm:prSet/>
      <dgm:spPr/>
      <dgm:t>
        <a:bodyPr/>
        <a:lstStyle/>
        <a:p>
          <a:endParaRPr lang="es-ES"/>
        </a:p>
      </dgm:t>
    </dgm:pt>
    <dgm:pt modelId="{99E0C191-A55D-44FF-9755-E2B9425440E4}" type="sibTrans" cxnId="{3392D90F-CF0F-4783-882F-CE3772E5C566}">
      <dgm:prSet/>
      <dgm:spPr/>
      <dgm:t>
        <a:bodyPr/>
        <a:lstStyle/>
        <a:p>
          <a:endParaRPr lang="es-ES"/>
        </a:p>
      </dgm:t>
    </dgm:pt>
    <dgm:pt modelId="{E2772A81-5B20-4F5A-9081-17CC5A908F5D}">
      <dgm:prSet phldrT="[Texto]" custT="1"/>
      <dgm:spPr/>
      <dgm:t>
        <a:bodyPr/>
        <a:lstStyle/>
        <a:p>
          <a:r>
            <a:rPr lang="es-ES" sz="4000" dirty="0" smtClean="0"/>
            <a:t>COSO 2017</a:t>
          </a:r>
          <a:endParaRPr lang="es-ES" sz="4000" dirty="0"/>
        </a:p>
      </dgm:t>
    </dgm:pt>
    <dgm:pt modelId="{B111CEB9-16C6-4E0A-AB85-5BC608C5A199}" type="parTrans" cxnId="{3F22DBEC-BD48-44B1-8789-5BBB79324D45}">
      <dgm:prSet/>
      <dgm:spPr/>
      <dgm:t>
        <a:bodyPr/>
        <a:lstStyle/>
        <a:p>
          <a:endParaRPr lang="es-ES"/>
        </a:p>
      </dgm:t>
    </dgm:pt>
    <dgm:pt modelId="{5062DDC2-11EE-4F64-8456-C769ED5C5C41}" type="sibTrans" cxnId="{3F22DBEC-BD48-44B1-8789-5BBB79324D45}">
      <dgm:prSet/>
      <dgm:spPr/>
      <dgm:t>
        <a:bodyPr/>
        <a:lstStyle/>
        <a:p>
          <a:endParaRPr lang="es-ES"/>
        </a:p>
      </dgm:t>
    </dgm:pt>
    <dgm:pt modelId="{BC7F8A1A-C363-414A-8775-25721200753E}" type="pres">
      <dgm:prSet presAssocID="{CEE39933-25CE-405C-8456-19CB627CBC49}" presName="arrowDiagram" presStyleCnt="0">
        <dgm:presLayoutVars>
          <dgm:chMax val="5"/>
          <dgm:dir/>
          <dgm:resizeHandles val="exact"/>
        </dgm:presLayoutVars>
      </dgm:prSet>
      <dgm:spPr/>
    </dgm:pt>
    <dgm:pt modelId="{C5C8B720-F042-4BF9-9486-D25E29DB34AB}" type="pres">
      <dgm:prSet presAssocID="{CEE39933-25CE-405C-8456-19CB627CBC49}" presName="arrow" presStyleLbl="bgShp" presStyleIdx="0" presStyleCnt="1"/>
      <dgm:spPr/>
    </dgm:pt>
    <dgm:pt modelId="{06981E80-A5AA-4D6D-9763-EEC324A8040B}" type="pres">
      <dgm:prSet presAssocID="{CEE39933-25CE-405C-8456-19CB627CBC49}" presName="arrowDiagram3" presStyleCnt="0"/>
      <dgm:spPr/>
    </dgm:pt>
    <dgm:pt modelId="{B3356375-649F-49C1-A0FC-67CAEE4C85A7}" type="pres">
      <dgm:prSet presAssocID="{0537B256-E92C-4AA1-8900-426259144072}" presName="bullet3a" presStyleLbl="node1" presStyleIdx="0" presStyleCnt="3"/>
      <dgm:spPr/>
    </dgm:pt>
    <dgm:pt modelId="{5DA3FCD2-0819-4CC7-B7D9-8130BBE200DD}" type="pres">
      <dgm:prSet presAssocID="{0537B256-E92C-4AA1-8900-426259144072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D864E6-8A03-4BD1-8B25-02B06C915707}" type="pres">
      <dgm:prSet presAssocID="{BD380370-B6E1-4672-A0EB-A10729C737FF}" presName="bullet3b" presStyleLbl="node1" presStyleIdx="1" presStyleCnt="3"/>
      <dgm:spPr/>
    </dgm:pt>
    <dgm:pt modelId="{FD4B80F1-D612-4497-AE04-84E0CD31D6E4}" type="pres">
      <dgm:prSet presAssocID="{BD380370-B6E1-4672-A0EB-A10729C737F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53B57C-E58F-482F-B65B-D0AD53D9216A}" type="pres">
      <dgm:prSet presAssocID="{E2772A81-5B20-4F5A-9081-17CC5A908F5D}" presName="bullet3c" presStyleLbl="node1" presStyleIdx="2" presStyleCnt="3"/>
      <dgm:spPr/>
    </dgm:pt>
    <dgm:pt modelId="{99BB65ED-0B52-4E3D-90E1-CBA1E0F564E1}" type="pres">
      <dgm:prSet presAssocID="{E2772A81-5B20-4F5A-9081-17CC5A908F5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392D90F-CF0F-4783-882F-CE3772E5C566}" srcId="{CEE39933-25CE-405C-8456-19CB627CBC49}" destId="{BD380370-B6E1-4672-A0EB-A10729C737FF}" srcOrd="1" destOrd="0" parTransId="{A4DC46FF-D5A1-4EBB-AEF0-0FF44AAB2715}" sibTransId="{99E0C191-A55D-44FF-9755-E2B9425440E4}"/>
    <dgm:cxn modelId="{3F22DBEC-BD48-44B1-8789-5BBB79324D45}" srcId="{CEE39933-25CE-405C-8456-19CB627CBC49}" destId="{E2772A81-5B20-4F5A-9081-17CC5A908F5D}" srcOrd="2" destOrd="0" parTransId="{B111CEB9-16C6-4E0A-AB85-5BC608C5A199}" sibTransId="{5062DDC2-11EE-4F64-8456-C769ED5C5C41}"/>
    <dgm:cxn modelId="{7EE80A75-8963-474B-BAB4-951217B9FFAF}" type="presOf" srcId="{CEE39933-25CE-405C-8456-19CB627CBC49}" destId="{BC7F8A1A-C363-414A-8775-25721200753E}" srcOrd="0" destOrd="0" presId="urn:microsoft.com/office/officeart/2005/8/layout/arrow2"/>
    <dgm:cxn modelId="{B0C2499A-4CEF-4E46-8FCD-60676E563A6F}" type="presOf" srcId="{BD380370-B6E1-4672-A0EB-A10729C737FF}" destId="{FD4B80F1-D612-4497-AE04-84E0CD31D6E4}" srcOrd="0" destOrd="0" presId="urn:microsoft.com/office/officeart/2005/8/layout/arrow2"/>
    <dgm:cxn modelId="{41C154FB-9C68-4CCA-9522-74D42CBB99C5}" srcId="{CEE39933-25CE-405C-8456-19CB627CBC49}" destId="{0537B256-E92C-4AA1-8900-426259144072}" srcOrd="0" destOrd="0" parTransId="{478A6511-A4A9-443D-95F5-C470AE089E4F}" sibTransId="{8F4A8CBC-5A81-44AB-A788-6145CCDF1ED6}"/>
    <dgm:cxn modelId="{01B965FB-E244-4E84-AA36-89C60E593D81}" type="presOf" srcId="{0537B256-E92C-4AA1-8900-426259144072}" destId="{5DA3FCD2-0819-4CC7-B7D9-8130BBE200DD}" srcOrd="0" destOrd="0" presId="urn:microsoft.com/office/officeart/2005/8/layout/arrow2"/>
    <dgm:cxn modelId="{4E658D7C-9F67-4B16-9432-B14A3167DA57}" type="presOf" srcId="{E2772A81-5B20-4F5A-9081-17CC5A908F5D}" destId="{99BB65ED-0B52-4E3D-90E1-CBA1E0F564E1}" srcOrd="0" destOrd="0" presId="urn:microsoft.com/office/officeart/2005/8/layout/arrow2"/>
    <dgm:cxn modelId="{D06370EB-7795-4336-BDFE-CD03EFA205A2}" type="presParOf" srcId="{BC7F8A1A-C363-414A-8775-25721200753E}" destId="{C5C8B720-F042-4BF9-9486-D25E29DB34AB}" srcOrd="0" destOrd="0" presId="urn:microsoft.com/office/officeart/2005/8/layout/arrow2"/>
    <dgm:cxn modelId="{BBD322BD-27D6-4C25-8A08-8258DB97B166}" type="presParOf" srcId="{BC7F8A1A-C363-414A-8775-25721200753E}" destId="{06981E80-A5AA-4D6D-9763-EEC324A8040B}" srcOrd="1" destOrd="0" presId="urn:microsoft.com/office/officeart/2005/8/layout/arrow2"/>
    <dgm:cxn modelId="{DF56AFE7-575C-4648-9C6E-A36D72ABA54D}" type="presParOf" srcId="{06981E80-A5AA-4D6D-9763-EEC324A8040B}" destId="{B3356375-649F-49C1-A0FC-67CAEE4C85A7}" srcOrd="0" destOrd="0" presId="urn:microsoft.com/office/officeart/2005/8/layout/arrow2"/>
    <dgm:cxn modelId="{FD65A51D-8E8D-47AA-BA13-40A7F18A81D9}" type="presParOf" srcId="{06981E80-A5AA-4D6D-9763-EEC324A8040B}" destId="{5DA3FCD2-0819-4CC7-B7D9-8130BBE200DD}" srcOrd="1" destOrd="0" presId="urn:microsoft.com/office/officeart/2005/8/layout/arrow2"/>
    <dgm:cxn modelId="{6DF11259-C0FA-410C-8972-7895E270B62A}" type="presParOf" srcId="{06981E80-A5AA-4D6D-9763-EEC324A8040B}" destId="{60D864E6-8A03-4BD1-8B25-02B06C915707}" srcOrd="2" destOrd="0" presId="urn:microsoft.com/office/officeart/2005/8/layout/arrow2"/>
    <dgm:cxn modelId="{391B5938-DBB2-4EEA-96E8-C2174E1EA7EB}" type="presParOf" srcId="{06981E80-A5AA-4D6D-9763-EEC324A8040B}" destId="{FD4B80F1-D612-4497-AE04-84E0CD31D6E4}" srcOrd="3" destOrd="0" presId="urn:microsoft.com/office/officeart/2005/8/layout/arrow2"/>
    <dgm:cxn modelId="{6E0526C6-E808-46E5-BEB6-D22BEE244DEB}" type="presParOf" srcId="{06981E80-A5AA-4D6D-9763-EEC324A8040B}" destId="{9C53B57C-E58F-482F-B65B-D0AD53D9216A}" srcOrd="4" destOrd="0" presId="urn:microsoft.com/office/officeart/2005/8/layout/arrow2"/>
    <dgm:cxn modelId="{EDBC0770-0411-454D-A792-7ECAE55F5F08}" type="presParOf" srcId="{06981E80-A5AA-4D6D-9763-EEC324A8040B}" destId="{99BB65ED-0B52-4E3D-90E1-CBA1E0F564E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A27470-BF07-4F7B-B17F-66131087469E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6F5C4AB-325A-4503-8BAF-49A9AAA7A45A}">
      <dgm:prSet phldrT="[Texto]" custT="1"/>
      <dgm:spPr/>
      <dgm:t>
        <a:bodyPr/>
        <a:lstStyle/>
        <a:p>
          <a:r>
            <a:rPr lang="es-ES" sz="2800" dirty="0" smtClean="0"/>
            <a:t>¿Será que existe correlación directa entre el nivel de control interno frente a la rentabilidad en las </a:t>
          </a:r>
          <a:r>
            <a:rPr lang="es-ES" sz="2800" dirty="0" err="1" smtClean="0"/>
            <a:t>PYMEs</a:t>
          </a:r>
          <a:r>
            <a:rPr lang="es-ES" sz="2800" dirty="0" smtClean="0"/>
            <a:t> del sector de comercio en Quito?</a:t>
          </a:r>
          <a:endParaRPr lang="es-ES" sz="2800" dirty="0"/>
        </a:p>
      </dgm:t>
    </dgm:pt>
    <dgm:pt modelId="{8D67771F-7B80-4ED8-AB34-91F0E0633D29}" type="parTrans" cxnId="{D977599A-E29F-417F-AA0B-386AFC19100C}">
      <dgm:prSet/>
      <dgm:spPr/>
      <dgm:t>
        <a:bodyPr/>
        <a:lstStyle/>
        <a:p>
          <a:endParaRPr lang="es-ES" sz="2800"/>
        </a:p>
      </dgm:t>
    </dgm:pt>
    <dgm:pt modelId="{86A58FC8-2843-4337-B52F-75409B9B6054}" type="sibTrans" cxnId="{D977599A-E29F-417F-AA0B-386AFC19100C}">
      <dgm:prSet/>
      <dgm:spPr/>
      <dgm:t>
        <a:bodyPr/>
        <a:lstStyle/>
        <a:p>
          <a:endParaRPr lang="es-ES" sz="2800"/>
        </a:p>
      </dgm:t>
    </dgm:pt>
    <dgm:pt modelId="{7A25485E-592E-4D60-9427-123C57929E67}" type="pres">
      <dgm:prSet presAssocID="{80A27470-BF07-4F7B-B17F-66131087469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8D88779-5529-4598-B370-A39D15263007}" type="pres">
      <dgm:prSet presAssocID="{66F5C4AB-325A-4503-8BAF-49A9AAA7A45A}" presName="parentLin" presStyleCnt="0"/>
      <dgm:spPr/>
    </dgm:pt>
    <dgm:pt modelId="{55BD5116-2364-4E11-9FFD-4C143C1AF0A7}" type="pres">
      <dgm:prSet presAssocID="{66F5C4AB-325A-4503-8BAF-49A9AAA7A45A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0E9CFF01-283E-4026-A9FC-1F908C4561E8}" type="pres">
      <dgm:prSet presAssocID="{66F5C4AB-325A-4503-8BAF-49A9AAA7A45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8FEE8-B237-4868-9113-6878C5D1975E}" type="pres">
      <dgm:prSet presAssocID="{66F5C4AB-325A-4503-8BAF-49A9AAA7A45A}" presName="negativeSpace" presStyleCnt="0"/>
      <dgm:spPr/>
    </dgm:pt>
    <dgm:pt modelId="{68A63C75-FC94-430B-8282-5C53A3D971FF}" type="pres">
      <dgm:prSet presAssocID="{66F5C4AB-325A-4503-8BAF-49A9AAA7A45A}" presName="childText" presStyleLbl="conFgAcc1" presStyleIdx="0" presStyleCnt="1" custLinFactNeighborY="2940">
        <dgm:presLayoutVars>
          <dgm:bulletEnabled val="1"/>
        </dgm:presLayoutVars>
      </dgm:prSet>
      <dgm:spPr/>
    </dgm:pt>
  </dgm:ptLst>
  <dgm:cxnLst>
    <dgm:cxn modelId="{63CE67B9-BBA4-4E1E-B79C-C039FF422244}" type="presOf" srcId="{80A27470-BF07-4F7B-B17F-66131087469E}" destId="{7A25485E-592E-4D60-9427-123C57929E67}" srcOrd="0" destOrd="0" presId="urn:microsoft.com/office/officeart/2005/8/layout/list1"/>
    <dgm:cxn modelId="{D977599A-E29F-417F-AA0B-386AFC19100C}" srcId="{80A27470-BF07-4F7B-B17F-66131087469E}" destId="{66F5C4AB-325A-4503-8BAF-49A9AAA7A45A}" srcOrd="0" destOrd="0" parTransId="{8D67771F-7B80-4ED8-AB34-91F0E0633D29}" sibTransId="{86A58FC8-2843-4337-B52F-75409B9B6054}"/>
    <dgm:cxn modelId="{8F7967A1-DE65-4763-9CC0-61854E5A8697}" type="presOf" srcId="{66F5C4AB-325A-4503-8BAF-49A9AAA7A45A}" destId="{55BD5116-2364-4E11-9FFD-4C143C1AF0A7}" srcOrd="0" destOrd="0" presId="urn:microsoft.com/office/officeart/2005/8/layout/list1"/>
    <dgm:cxn modelId="{4A48F7A5-6D92-4A69-9FC8-5DE22255FA77}" type="presOf" srcId="{66F5C4AB-325A-4503-8BAF-49A9AAA7A45A}" destId="{0E9CFF01-283E-4026-A9FC-1F908C4561E8}" srcOrd="1" destOrd="0" presId="urn:microsoft.com/office/officeart/2005/8/layout/list1"/>
    <dgm:cxn modelId="{7854E012-D424-46B2-BEA0-61037D98B51C}" type="presParOf" srcId="{7A25485E-592E-4D60-9427-123C57929E67}" destId="{38D88779-5529-4598-B370-A39D15263007}" srcOrd="0" destOrd="0" presId="urn:microsoft.com/office/officeart/2005/8/layout/list1"/>
    <dgm:cxn modelId="{F9927EE0-AF92-4204-AFAC-FF2E09CFAE37}" type="presParOf" srcId="{38D88779-5529-4598-B370-A39D15263007}" destId="{55BD5116-2364-4E11-9FFD-4C143C1AF0A7}" srcOrd="0" destOrd="0" presId="urn:microsoft.com/office/officeart/2005/8/layout/list1"/>
    <dgm:cxn modelId="{2EC7B059-0BE7-4286-983C-4992B4B527D5}" type="presParOf" srcId="{38D88779-5529-4598-B370-A39D15263007}" destId="{0E9CFF01-283E-4026-A9FC-1F908C4561E8}" srcOrd="1" destOrd="0" presId="urn:microsoft.com/office/officeart/2005/8/layout/list1"/>
    <dgm:cxn modelId="{C494A9FE-B492-401C-9770-BFF1E5C6F071}" type="presParOf" srcId="{7A25485E-592E-4D60-9427-123C57929E67}" destId="{8058FEE8-B237-4868-9113-6878C5D1975E}" srcOrd="1" destOrd="0" presId="urn:microsoft.com/office/officeart/2005/8/layout/list1"/>
    <dgm:cxn modelId="{18C8CC5C-6086-4A6C-BF0C-6498B8B93CF1}" type="presParOf" srcId="{7A25485E-592E-4D60-9427-123C57929E67}" destId="{68A63C75-FC94-430B-8282-5C53A3D971F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237B4E-EE1A-43AB-8160-B6B2C9D19DDD}" type="doc">
      <dgm:prSet loTypeId="urn:microsoft.com/office/officeart/2008/layout/Square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C9D8853-9A18-45BC-BF4D-194BE572CBAB}">
      <dgm:prSet phldrT="[Texto]"/>
      <dgm:spPr/>
      <dgm:t>
        <a:bodyPr/>
        <a:lstStyle/>
        <a:p>
          <a:r>
            <a:rPr lang="es-ES" dirty="0" smtClean="0"/>
            <a:t>Variable dependiente</a:t>
          </a:r>
          <a:endParaRPr lang="es-ES" dirty="0"/>
        </a:p>
      </dgm:t>
    </dgm:pt>
    <dgm:pt modelId="{035C2C4B-01A9-4A23-812F-5573372E2089}" type="parTrans" cxnId="{B4D730B0-C17E-4001-B8B0-F1A115CE3F66}">
      <dgm:prSet/>
      <dgm:spPr/>
      <dgm:t>
        <a:bodyPr/>
        <a:lstStyle/>
        <a:p>
          <a:endParaRPr lang="es-ES"/>
        </a:p>
      </dgm:t>
    </dgm:pt>
    <dgm:pt modelId="{F83A560D-3C13-42BD-8303-705088A42B4B}" type="sibTrans" cxnId="{B4D730B0-C17E-4001-B8B0-F1A115CE3F66}">
      <dgm:prSet/>
      <dgm:spPr/>
      <dgm:t>
        <a:bodyPr/>
        <a:lstStyle/>
        <a:p>
          <a:endParaRPr lang="es-ES"/>
        </a:p>
      </dgm:t>
    </dgm:pt>
    <dgm:pt modelId="{9F923E87-888F-40FF-9F86-838E8920EA4F}">
      <dgm:prSet phldrT="[Texto]"/>
      <dgm:spPr/>
      <dgm:t>
        <a:bodyPr/>
        <a:lstStyle/>
        <a:p>
          <a:r>
            <a:rPr lang="es-ES" dirty="0" smtClean="0"/>
            <a:t>Rentabilidad</a:t>
          </a:r>
          <a:endParaRPr lang="es-ES" dirty="0"/>
        </a:p>
      </dgm:t>
    </dgm:pt>
    <dgm:pt modelId="{71D83152-2AF8-4216-8622-5C4E4F26AAB7}" type="parTrans" cxnId="{A7F0B20F-640F-43D1-ABED-5EDECABA0813}">
      <dgm:prSet/>
      <dgm:spPr/>
      <dgm:t>
        <a:bodyPr/>
        <a:lstStyle/>
        <a:p>
          <a:endParaRPr lang="es-ES"/>
        </a:p>
      </dgm:t>
    </dgm:pt>
    <dgm:pt modelId="{D2AA25FE-DA47-4491-BE55-28A0C2BB9505}" type="sibTrans" cxnId="{A7F0B20F-640F-43D1-ABED-5EDECABA0813}">
      <dgm:prSet/>
      <dgm:spPr/>
      <dgm:t>
        <a:bodyPr/>
        <a:lstStyle/>
        <a:p>
          <a:endParaRPr lang="es-ES"/>
        </a:p>
      </dgm:t>
    </dgm:pt>
    <dgm:pt modelId="{F444BF74-F37A-4997-B497-CD126ADD9B16}">
      <dgm:prSet phldrT="[Texto]"/>
      <dgm:spPr/>
      <dgm:t>
        <a:bodyPr/>
        <a:lstStyle/>
        <a:p>
          <a:r>
            <a:rPr lang="es-ES" dirty="0" smtClean="0"/>
            <a:t>Variable Independiente</a:t>
          </a:r>
          <a:endParaRPr lang="es-ES" dirty="0"/>
        </a:p>
      </dgm:t>
    </dgm:pt>
    <dgm:pt modelId="{DE91D436-5251-473D-8C20-38EA0A60C13C}" type="parTrans" cxnId="{947A5DD2-16AA-4F29-9D75-39A527955A6F}">
      <dgm:prSet/>
      <dgm:spPr/>
      <dgm:t>
        <a:bodyPr/>
        <a:lstStyle/>
        <a:p>
          <a:endParaRPr lang="es-ES"/>
        </a:p>
      </dgm:t>
    </dgm:pt>
    <dgm:pt modelId="{67BCE47D-79A1-47C8-A5EC-EB06A0043187}" type="sibTrans" cxnId="{947A5DD2-16AA-4F29-9D75-39A527955A6F}">
      <dgm:prSet/>
      <dgm:spPr/>
      <dgm:t>
        <a:bodyPr/>
        <a:lstStyle/>
        <a:p>
          <a:endParaRPr lang="es-ES"/>
        </a:p>
      </dgm:t>
    </dgm:pt>
    <dgm:pt modelId="{D9EE408F-BBA4-4355-BE2B-AD7A10E4EC9D}">
      <dgm:prSet phldrT="[Texto]"/>
      <dgm:spPr/>
      <dgm:t>
        <a:bodyPr/>
        <a:lstStyle/>
        <a:p>
          <a:r>
            <a:rPr lang="es-ES" dirty="0" smtClean="0"/>
            <a:t>Control Interno</a:t>
          </a:r>
          <a:endParaRPr lang="es-ES" dirty="0"/>
        </a:p>
      </dgm:t>
    </dgm:pt>
    <dgm:pt modelId="{F55E1CCD-8D0B-4E57-A221-961EE4D995ED}" type="parTrans" cxnId="{3A5D9CC5-62BD-4E6B-B911-B801D7754369}">
      <dgm:prSet/>
      <dgm:spPr/>
      <dgm:t>
        <a:bodyPr/>
        <a:lstStyle/>
        <a:p>
          <a:endParaRPr lang="es-ES"/>
        </a:p>
      </dgm:t>
    </dgm:pt>
    <dgm:pt modelId="{2B86B34B-BAEE-4F75-BD1E-75C34F7D0306}" type="sibTrans" cxnId="{3A5D9CC5-62BD-4E6B-B911-B801D7754369}">
      <dgm:prSet/>
      <dgm:spPr/>
      <dgm:t>
        <a:bodyPr/>
        <a:lstStyle/>
        <a:p>
          <a:endParaRPr lang="es-ES"/>
        </a:p>
      </dgm:t>
    </dgm:pt>
    <dgm:pt modelId="{2A551392-7194-4A90-A966-040BAAAEE5EE}" type="pres">
      <dgm:prSet presAssocID="{62237B4E-EE1A-43AB-8160-B6B2C9D19DD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E50B587-31C3-4342-A893-44A2AF361836}" type="pres">
      <dgm:prSet presAssocID="{2C9D8853-9A18-45BC-BF4D-194BE572CBAB}" presName="root" presStyleCnt="0">
        <dgm:presLayoutVars>
          <dgm:chMax/>
          <dgm:chPref/>
        </dgm:presLayoutVars>
      </dgm:prSet>
      <dgm:spPr/>
    </dgm:pt>
    <dgm:pt modelId="{04FD27B2-AC3C-4056-B578-583D72A72419}" type="pres">
      <dgm:prSet presAssocID="{2C9D8853-9A18-45BC-BF4D-194BE572CBAB}" presName="rootComposite" presStyleCnt="0">
        <dgm:presLayoutVars/>
      </dgm:prSet>
      <dgm:spPr/>
    </dgm:pt>
    <dgm:pt modelId="{5FAA3223-6833-4501-B9CA-60998D3949E2}" type="pres">
      <dgm:prSet presAssocID="{2C9D8853-9A18-45BC-BF4D-194BE572CBAB}" presName="ParentAccent" presStyleLbl="alignNode1" presStyleIdx="0" presStyleCnt="2"/>
      <dgm:spPr/>
    </dgm:pt>
    <dgm:pt modelId="{E5970205-15F6-4C09-A53E-AE369D727BC1}" type="pres">
      <dgm:prSet presAssocID="{2C9D8853-9A18-45BC-BF4D-194BE572CBAB}" presName="ParentSmallAccent" presStyleLbl="fgAcc1" presStyleIdx="0" presStyleCnt="2"/>
      <dgm:spPr/>
    </dgm:pt>
    <dgm:pt modelId="{56CD77C6-D1FE-4509-9AB0-96AA261BA584}" type="pres">
      <dgm:prSet presAssocID="{2C9D8853-9A18-45BC-BF4D-194BE572CBAB}" presName="Parent" presStyleLbl="revTx" presStyleIdx="0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023BC1-FF2E-4B57-B3DE-E3F63B1D6445}" type="pres">
      <dgm:prSet presAssocID="{2C9D8853-9A18-45BC-BF4D-194BE572CBAB}" presName="childShape" presStyleCnt="0">
        <dgm:presLayoutVars>
          <dgm:chMax val="0"/>
          <dgm:chPref val="0"/>
        </dgm:presLayoutVars>
      </dgm:prSet>
      <dgm:spPr/>
    </dgm:pt>
    <dgm:pt modelId="{8716BE06-CC59-41C5-96D9-A8EE02785A95}" type="pres">
      <dgm:prSet presAssocID="{9F923E87-888F-40FF-9F86-838E8920EA4F}" presName="childComposite" presStyleCnt="0">
        <dgm:presLayoutVars>
          <dgm:chMax val="0"/>
          <dgm:chPref val="0"/>
        </dgm:presLayoutVars>
      </dgm:prSet>
      <dgm:spPr/>
    </dgm:pt>
    <dgm:pt modelId="{E9E13EF6-CF41-4568-BD57-F957381D3271}" type="pres">
      <dgm:prSet presAssocID="{9F923E87-888F-40FF-9F86-838E8920EA4F}" presName="ChildAccent" presStyleLbl="solidFgAcc1" presStyleIdx="0" presStyleCnt="2"/>
      <dgm:spPr/>
    </dgm:pt>
    <dgm:pt modelId="{F98FE539-6124-4D22-963D-ABB6EFA4A2CF}" type="pres">
      <dgm:prSet presAssocID="{9F923E87-888F-40FF-9F86-838E8920EA4F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7CEDED-60A1-4A4F-A959-E62844117E7B}" type="pres">
      <dgm:prSet presAssocID="{F444BF74-F37A-4997-B497-CD126ADD9B16}" presName="root" presStyleCnt="0">
        <dgm:presLayoutVars>
          <dgm:chMax/>
          <dgm:chPref/>
        </dgm:presLayoutVars>
      </dgm:prSet>
      <dgm:spPr/>
    </dgm:pt>
    <dgm:pt modelId="{8ACCE009-3C1E-4C20-BC7A-9526B4B92A28}" type="pres">
      <dgm:prSet presAssocID="{F444BF74-F37A-4997-B497-CD126ADD9B16}" presName="rootComposite" presStyleCnt="0">
        <dgm:presLayoutVars/>
      </dgm:prSet>
      <dgm:spPr/>
    </dgm:pt>
    <dgm:pt modelId="{20F45486-ED53-4F02-BC66-AAE0B4E14709}" type="pres">
      <dgm:prSet presAssocID="{F444BF74-F37A-4997-B497-CD126ADD9B16}" presName="ParentAccent" presStyleLbl="alignNode1" presStyleIdx="1" presStyleCnt="2"/>
      <dgm:spPr/>
    </dgm:pt>
    <dgm:pt modelId="{44A3BBEB-F435-4D10-BE6F-C55D07E17233}" type="pres">
      <dgm:prSet presAssocID="{F444BF74-F37A-4997-B497-CD126ADD9B16}" presName="ParentSmallAccent" presStyleLbl="fgAcc1" presStyleIdx="1" presStyleCnt="2"/>
      <dgm:spPr/>
    </dgm:pt>
    <dgm:pt modelId="{E8CD9D36-FF0B-463A-B548-40E6EDEB60F5}" type="pres">
      <dgm:prSet presAssocID="{F444BF74-F37A-4997-B497-CD126ADD9B16}" presName="Parent" presStyleLbl="revTx" presStyleIdx="2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3A06A9-3F69-44A1-95DD-E1921D846711}" type="pres">
      <dgm:prSet presAssocID="{F444BF74-F37A-4997-B497-CD126ADD9B16}" presName="childShape" presStyleCnt="0">
        <dgm:presLayoutVars>
          <dgm:chMax val="0"/>
          <dgm:chPref val="0"/>
        </dgm:presLayoutVars>
      </dgm:prSet>
      <dgm:spPr/>
    </dgm:pt>
    <dgm:pt modelId="{EB601EF8-D521-43C0-A80B-04E2D1B3114F}" type="pres">
      <dgm:prSet presAssocID="{D9EE408F-BBA4-4355-BE2B-AD7A10E4EC9D}" presName="childComposite" presStyleCnt="0">
        <dgm:presLayoutVars>
          <dgm:chMax val="0"/>
          <dgm:chPref val="0"/>
        </dgm:presLayoutVars>
      </dgm:prSet>
      <dgm:spPr/>
    </dgm:pt>
    <dgm:pt modelId="{7A96CE8C-6D79-42CB-862F-172F77933E87}" type="pres">
      <dgm:prSet presAssocID="{D9EE408F-BBA4-4355-BE2B-AD7A10E4EC9D}" presName="ChildAccent" presStyleLbl="solidFgAcc1" presStyleIdx="1" presStyleCnt="2"/>
      <dgm:spPr/>
    </dgm:pt>
    <dgm:pt modelId="{12F299C4-D261-4A8B-A585-292207B2A81E}" type="pres">
      <dgm:prSet presAssocID="{D9EE408F-BBA4-4355-BE2B-AD7A10E4EC9D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D413EE5-7BB1-4929-9398-727C6B7AF831}" type="presOf" srcId="{62237B4E-EE1A-43AB-8160-B6B2C9D19DDD}" destId="{2A551392-7194-4A90-A966-040BAAAEE5EE}" srcOrd="0" destOrd="0" presId="urn:microsoft.com/office/officeart/2008/layout/SquareAccentList"/>
    <dgm:cxn modelId="{3A5D9CC5-62BD-4E6B-B911-B801D7754369}" srcId="{F444BF74-F37A-4997-B497-CD126ADD9B16}" destId="{D9EE408F-BBA4-4355-BE2B-AD7A10E4EC9D}" srcOrd="0" destOrd="0" parTransId="{F55E1CCD-8D0B-4E57-A221-961EE4D995ED}" sibTransId="{2B86B34B-BAEE-4F75-BD1E-75C34F7D0306}"/>
    <dgm:cxn modelId="{6440FF1F-A82E-4B2E-B43A-C4F9A3BBE44A}" type="presOf" srcId="{D9EE408F-BBA4-4355-BE2B-AD7A10E4EC9D}" destId="{12F299C4-D261-4A8B-A585-292207B2A81E}" srcOrd="0" destOrd="0" presId="urn:microsoft.com/office/officeart/2008/layout/SquareAccentList"/>
    <dgm:cxn modelId="{A7F0B20F-640F-43D1-ABED-5EDECABA0813}" srcId="{2C9D8853-9A18-45BC-BF4D-194BE572CBAB}" destId="{9F923E87-888F-40FF-9F86-838E8920EA4F}" srcOrd="0" destOrd="0" parTransId="{71D83152-2AF8-4216-8622-5C4E4F26AAB7}" sibTransId="{D2AA25FE-DA47-4491-BE55-28A0C2BB9505}"/>
    <dgm:cxn modelId="{B4D730B0-C17E-4001-B8B0-F1A115CE3F66}" srcId="{62237B4E-EE1A-43AB-8160-B6B2C9D19DDD}" destId="{2C9D8853-9A18-45BC-BF4D-194BE572CBAB}" srcOrd="0" destOrd="0" parTransId="{035C2C4B-01A9-4A23-812F-5573372E2089}" sibTransId="{F83A560D-3C13-42BD-8303-705088A42B4B}"/>
    <dgm:cxn modelId="{947A5DD2-16AA-4F29-9D75-39A527955A6F}" srcId="{62237B4E-EE1A-43AB-8160-B6B2C9D19DDD}" destId="{F444BF74-F37A-4997-B497-CD126ADD9B16}" srcOrd="1" destOrd="0" parTransId="{DE91D436-5251-473D-8C20-38EA0A60C13C}" sibTransId="{67BCE47D-79A1-47C8-A5EC-EB06A0043187}"/>
    <dgm:cxn modelId="{4F069266-756A-4CA0-A996-E11B25683381}" type="presOf" srcId="{9F923E87-888F-40FF-9F86-838E8920EA4F}" destId="{F98FE539-6124-4D22-963D-ABB6EFA4A2CF}" srcOrd="0" destOrd="0" presId="urn:microsoft.com/office/officeart/2008/layout/SquareAccentList"/>
    <dgm:cxn modelId="{18C73D6D-064C-4C36-B409-15AC0C65B577}" type="presOf" srcId="{F444BF74-F37A-4997-B497-CD126ADD9B16}" destId="{E8CD9D36-FF0B-463A-B548-40E6EDEB60F5}" srcOrd="0" destOrd="0" presId="urn:microsoft.com/office/officeart/2008/layout/SquareAccentList"/>
    <dgm:cxn modelId="{FF5104D9-0A59-4A30-AFD9-C4F0528C02CD}" type="presOf" srcId="{2C9D8853-9A18-45BC-BF4D-194BE572CBAB}" destId="{56CD77C6-D1FE-4509-9AB0-96AA261BA584}" srcOrd="0" destOrd="0" presId="urn:microsoft.com/office/officeart/2008/layout/SquareAccentList"/>
    <dgm:cxn modelId="{1FB3CFDA-A078-4F61-A63C-6A30F7C5CD91}" type="presParOf" srcId="{2A551392-7194-4A90-A966-040BAAAEE5EE}" destId="{8E50B587-31C3-4342-A893-44A2AF361836}" srcOrd="0" destOrd="0" presId="urn:microsoft.com/office/officeart/2008/layout/SquareAccentList"/>
    <dgm:cxn modelId="{5D569260-358A-44E3-8BA3-8889128DFB60}" type="presParOf" srcId="{8E50B587-31C3-4342-A893-44A2AF361836}" destId="{04FD27B2-AC3C-4056-B578-583D72A72419}" srcOrd="0" destOrd="0" presId="urn:microsoft.com/office/officeart/2008/layout/SquareAccentList"/>
    <dgm:cxn modelId="{8916CCD2-EA5C-4104-B9E7-246AE261FD5F}" type="presParOf" srcId="{04FD27B2-AC3C-4056-B578-583D72A72419}" destId="{5FAA3223-6833-4501-B9CA-60998D3949E2}" srcOrd="0" destOrd="0" presId="urn:microsoft.com/office/officeart/2008/layout/SquareAccentList"/>
    <dgm:cxn modelId="{33EFEF72-5538-434F-A052-C9F96D2A941C}" type="presParOf" srcId="{04FD27B2-AC3C-4056-B578-583D72A72419}" destId="{E5970205-15F6-4C09-A53E-AE369D727BC1}" srcOrd="1" destOrd="0" presId="urn:microsoft.com/office/officeart/2008/layout/SquareAccentList"/>
    <dgm:cxn modelId="{664AEC93-64A7-404F-B846-33A5273D09AD}" type="presParOf" srcId="{04FD27B2-AC3C-4056-B578-583D72A72419}" destId="{56CD77C6-D1FE-4509-9AB0-96AA261BA584}" srcOrd="2" destOrd="0" presId="urn:microsoft.com/office/officeart/2008/layout/SquareAccentList"/>
    <dgm:cxn modelId="{9E3A0C0E-BA44-4CC1-8340-69FE5B6C022E}" type="presParOf" srcId="{8E50B587-31C3-4342-A893-44A2AF361836}" destId="{1B023BC1-FF2E-4B57-B3DE-E3F63B1D6445}" srcOrd="1" destOrd="0" presId="urn:microsoft.com/office/officeart/2008/layout/SquareAccentList"/>
    <dgm:cxn modelId="{FC3F8B1F-A209-4ACD-AC23-C438F2E0D6C1}" type="presParOf" srcId="{1B023BC1-FF2E-4B57-B3DE-E3F63B1D6445}" destId="{8716BE06-CC59-41C5-96D9-A8EE02785A95}" srcOrd="0" destOrd="0" presId="urn:microsoft.com/office/officeart/2008/layout/SquareAccentList"/>
    <dgm:cxn modelId="{5E60B6BA-96E9-44BF-B970-2BAB60ADBBA0}" type="presParOf" srcId="{8716BE06-CC59-41C5-96D9-A8EE02785A95}" destId="{E9E13EF6-CF41-4568-BD57-F957381D3271}" srcOrd="0" destOrd="0" presId="urn:microsoft.com/office/officeart/2008/layout/SquareAccentList"/>
    <dgm:cxn modelId="{E365DF9E-6036-4D51-B2D1-9465EE57C239}" type="presParOf" srcId="{8716BE06-CC59-41C5-96D9-A8EE02785A95}" destId="{F98FE539-6124-4D22-963D-ABB6EFA4A2CF}" srcOrd="1" destOrd="0" presId="urn:microsoft.com/office/officeart/2008/layout/SquareAccentList"/>
    <dgm:cxn modelId="{3BE9DEB3-B7E1-482F-935B-DE3BE65EFAC9}" type="presParOf" srcId="{2A551392-7194-4A90-A966-040BAAAEE5EE}" destId="{8D7CEDED-60A1-4A4F-A959-E62844117E7B}" srcOrd="1" destOrd="0" presId="urn:microsoft.com/office/officeart/2008/layout/SquareAccentList"/>
    <dgm:cxn modelId="{34B83879-4A07-4433-808F-CC055DF839F2}" type="presParOf" srcId="{8D7CEDED-60A1-4A4F-A959-E62844117E7B}" destId="{8ACCE009-3C1E-4C20-BC7A-9526B4B92A28}" srcOrd="0" destOrd="0" presId="urn:microsoft.com/office/officeart/2008/layout/SquareAccentList"/>
    <dgm:cxn modelId="{045C4B17-58CD-41C3-9AAE-854A7163F838}" type="presParOf" srcId="{8ACCE009-3C1E-4C20-BC7A-9526B4B92A28}" destId="{20F45486-ED53-4F02-BC66-AAE0B4E14709}" srcOrd="0" destOrd="0" presId="urn:microsoft.com/office/officeart/2008/layout/SquareAccentList"/>
    <dgm:cxn modelId="{6785121F-78B9-4D54-ABB7-634F35AA9607}" type="presParOf" srcId="{8ACCE009-3C1E-4C20-BC7A-9526B4B92A28}" destId="{44A3BBEB-F435-4D10-BE6F-C55D07E17233}" srcOrd="1" destOrd="0" presId="urn:microsoft.com/office/officeart/2008/layout/SquareAccentList"/>
    <dgm:cxn modelId="{DF2FC80E-B4E2-42AA-A6C4-212D40406FE0}" type="presParOf" srcId="{8ACCE009-3C1E-4C20-BC7A-9526B4B92A28}" destId="{E8CD9D36-FF0B-463A-B548-40E6EDEB60F5}" srcOrd="2" destOrd="0" presId="urn:microsoft.com/office/officeart/2008/layout/SquareAccentList"/>
    <dgm:cxn modelId="{A0F8A724-5F1A-48BD-84D5-23FA8510A61A}" type="presParOf" srcId="{8D7CEDED-60A1-4A4F-A959-E62844117E7B}" destId="{FF3A06A9-3F69-44A1-95DD-E1921D846711}" srcOrd="1" destOrd="0" presId="urn:microsoft.com/office/officeart/2008/layout/SquareAccentList"/>
    <dgm:cxn modelId="{C990CCC3-C5FA-419B-B9BA-B13A2BB8ED6A}" type="presParOf" srcId="{FF3A06A9-3F69-44A1-95DD-E1921D846711}" destId="{EB601EF8-D521-43C0-A80B-04E2D1B3114F}" srcOrd="0" destOrd="0" presId="urn:microsoft.com/office/officeart/2008/layout/SquareAccentList"/>
    <dgm:cxn modelId="{E2D9CCC9-2E11-40DA-8364-9F1E30A20842}" type="presParOf" srcId="{EB601EF8-D521-43C0-A80B-04E2D1B3114F}" destId="{7A96CE8C-6D79-42CB-862F-172F77933E87}" srcOrd="0" destOrd="0" presId="urn:microsoft.com/office/officeart/2008/layout/SquareAccentList"/>
    <dgm:cxn modelId="{07B2EEE1-BB9D-4E17-B51E-86A78B2D8D19}" type="presParOf" srcId="{EB601EF8-D521-43C0-A80B-04E2D1B3114F}" destId="{12F299C4-D261-4A8B-A585-292207B2A81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43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703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585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588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64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699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9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84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80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335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431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F2B2-7653-4EF4-A089-F129ABC2AF6E}" type="datetimeFigureOut">
              <a:rPr lang="es-EC" smtClean="0"/>
              <a:t>23/04/2019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0E63D-C493-44E8-9417-0C86A0F4CD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700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.tmp"/><Relationship Id="rId7" Type="http://schemas.openxmlformats.org/officeDocument/2006/relationships/diagramColors" Target="../diagrams/colors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slide" Target="slide49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slide" Target="slide49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2.xml"/><Relationship Id="rId19" Type="http://schemas.openxmlformats.org/officeDocument/2006/relationships/slide" Target="slide5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FOTO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271848" y="690649"/>
            <a:ext cx="111944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“Emplea </a:t>
            </a:r>
            <a:r>
              <a:rPr lang="es-EC" sz="6000" b="1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todos tus esfuerzos, incluso cuando las posibilidades jueguen en tu </a:t>
            </a:r>
            <a:r>
              <a:rPr lang="es-EC" sz="6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contra” </a:t>
            </a:r>
          </a:p>
          <a:p>
            <a:r>
              <a:rPr lang="es-EC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Arnold</a:t>
            </a:r>
            <a:r>
              <a:rPr lang="es-EC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Palmer</a:t>
            </a:r>
            <a:endParaRPr lang="es-EC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endParaRPr lang="es-EC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4064323"/>
            <a:ext cx="5331076" cy="1874022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MODELOS DE MEDICIÓN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3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91958" y="175495"/>
            <a:ext cx="2283076" cy="801967"/>
          </a:xfrm>
          <a:prstGeom prst="homePlate">
            <a:avLst/>
          </a:prstGeom>
          <a:solidFill>
            <a:schemeClr val="tx1">
              <a:lumMod val="95000"/>
              <a:lumOff val="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COSO</a:t>
            </a:r>
            <a:endParaRPr lang="es-EC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69132856"/>
              </p:ext>
            </p:extLst>
          </p:nvPr>
        </p:nvGraphicFramePr>
        <p:xfrm>
          <a:off x="291958" y="4358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rminador 4"/>
          <p:cNvSpPr/>
          <p:nvPr/>
        </p:nvSpPr>
        <p:spPr>
          <a:xfrm>
            <a:off x="3478924" y="4435365"/>
            <a:ext cx="1933904" cy="578069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Control Interno</a:t>
            </a:r>
            <a:endParaRPr lang="en-US" sz="2000" b="1" dirty="0"/>
          </a:p>
        </p:txBody>
      </p:sp>
      <p:sp>
        <p:nvSpPr>
          <p:cNvPr id="6" name="Terminador 5"/>
          <p:cNvSpPr/>
          <p:nvPr/>
        </p:nvSpPr>
        <p:spPr>
          <a:xfrm>
            <a:off x="5870027" y="3725916"/>
            <a:ext cx="1933904" cy="709449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Estrategia y Desempeño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84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91958" y="175495"/>
            <a:ext cx="2283076" cy="801967"/>
          </a:xfrm>
          <a:prstGeom prst="homePlate">
            <a:avLst/>
          </a:prstGeom>
          <a:solidFill>
            <a:schemeClr val="tx1">
              <a:lumMod val="95000"/>
              <a:lumOff val="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COSO</a:t>
            </a:r>
            <a:endParaRPr lang="es-EC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/>
          <a:stretch/>
        </p:blipFill>
        <p:spPr>
          <a:xfrm>
            <a:off x="730599" y="1618593"/>
            <a:ext cx="4746365" cy="436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71" y="2837133"/>
            <a:ext cx="6504422" cy="1929517"/>
          </a:xfrm>
          <a:prstGeom prst="rect">
            <a:avLst/>
          </a:prstGeom>
        </p:spPr>
      </p:pic>
      <p:sp>
        <p:nvSpPr>
          <p:cNvPr id="7" name="Terminador 6"/>
          <p:cNvSpPr/>
          <p:nvPr/>
        </p:nvSpPr>
        <p:spPr>
          <a:xfrm>
            <a:off x="2338681" y="1152957"/>
            <a:ext cx="1933904" cy="578069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2013</a:t>
            </a:r>
            <a:endParaRPr lang="en-US" sz="2000" b="1" dirty="0"/>
          </a:p>
        </p:txBody>
      </p:sp>
      <p:sp>
        <p:nvSpPr>
          <p:cNvPr id="8" name="Terminador 7"/>
          <p:cNvSpPr/>
          <p:nvPr/>
        </p:nvSpPr>
        <p:spPr>
          <a:xfrm>
            <a:off x="7502767" y="1063842"/>
            <a:ext cx="1933904" cy="709449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18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501954"/>
            <a:ext cx="5331076" cy="675410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HIPÓTESIS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89543056"/>
              </p:ext>
            </p:extLst>
          </p:nvPr>
        </p:nvGraphicFramePr>
        <p:xfrm>
          <a:off x="343337" y="2552423"/>
          <a:ext cx="106644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60875347"/>
              </p:ext>
            </p:extLst>
          </p:nvPr>
        </p:nvGraphicFramePr>
        <p:xfrm>
          <a:off x="5206125" y="1952749"/>
          <a:ext cx="62816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814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219054"/>
            <a:ext cx="3922690" cy="717884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/>
          <a:stretch/>
        </p:blipFill>
        <p:spPr>
          <a:xfrm>
            <a:off x="4524756" y="2480441"/>
            <a:ext cx="4987114" cy="385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45150110"/>
              </p:ext>
            </p:extLst>
          </p:nvPr>
        </p:nvGraphicFramePr>
        <p:xfrm>
          <a:off x="-479973" y="1155991"/>
          <a:ext cx="6166069" cy="4546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4841774" y="1410461"/>
            <a:ext cx="3922690" cy="975387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Rentabilidad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8923283" y="1996966"/>
            <a:ext cx="1008993" cy="10405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9389829" y="3205655"/>
            <a:ext cx="542447" cy="861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ángulo redondeado 15"/>
          <p:cNvSpPr/>
          <p:nvPr/>
        </p:nvSpPr>
        <p:spPr>
          <a:xfrm>
            <a:off x="10210852" y="2554014"/>
            <a:ext cx="1539714" cy="11246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Análisis de correlación R de Pearson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44509" y="164986"/>
            <a:ext cx="3954221" cy="844474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DE CONTROL INTERNO</a:t>
            </a:r>
            <a:endParaRPr lang="es-EC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07" y="1112958"/>
            <a:ext cx="4747671" cy="5052498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/>
          <a:stretch/>
        </p:blipFill>
        <p:spPr>
          <a:xfrm>
            <a:off x="262547" y="1009460"/>
            <a:ext cx="4877223" cy="57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4064323"/>
            <a:ext cx="5331076" cy="1874022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1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2659117"/>
            <a:ext cx="7843048" cy="3468414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5400" b="1" dirty="0">
              <a:solidFill>
                <a:schemeClr val="bg1"/>
              </a:solidFill>
            </a:endParaRPr>
          </a:p>
          <a:p>
            <a:pPr algn="ctr"/>
            <a:r>
              <a:rPr lang="es-EC" sz="5400" b="1" dirty="0" smtClean="0">
                <a:solidFill>
                  <a:schemeClr val="bg1"/>
                </a:solidFill>
              </a:rPr>
              <a:t>Situación </a:t>
            </a:r>
            <a:r>
              <a:rPr lang="es-EC" sz="5400" b="1" dirty="0">
                <a:solidFill>
                  <a:schemeClr val="bg1"/>
                </a:solidFill>
              </a:rPr>
              <a:t>–Contexto de empresas Objeto de estudio</a:t>
            </a:r>
            <a:endParaRPr lang="es-EC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287701"/>
              </p:ext>
            </p:extLst>
          </p:nvPr>
        </p:nvGraphicFramePr>
        <p:xfrm>
          <a:off x="1109328" y="778525"/>
          <a:ext cx="4648200" cy="219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2559"/>
              </p:ext>
            </p:extLst>
          </p:nvPr>
        </p:nvGraphicFramePr>
        <p:xfrm>
          <a:off x="6096000" y="907231"/>
          <a:ext cx="5478888" cy="5059079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7394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9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487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ACTIVIDAD ECONÓMICA – SECTOR COMERCIO QUITO 2017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874">
                <a:tc rowSpan="17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Venta al por mayor y menor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Teléfonos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Equipos de comunicación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Médico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de Laboratorio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06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Maquinaria y equipo agropecuario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Equipos tecnológicos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Productos Farmacéuticos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Partes de Autos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de seguridad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Industrial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eléctrico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Equipo de oficina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Perfumería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Prendas de vestir y calzado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Programas Informática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Materiales de construcción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48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Electrodomésticos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570760166"/>
              </p:ext>
            </p:extLst>
          </p:nvPr>
        </p:nvGraphicFramePr>
        <p:xfrm>
          <a:off x="1109328" y="3429000"/>
          <a:ext cx="4667250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7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4064322"/>
            <a:ext cx="5331076" cy="2325967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Diagnóstico Financiero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FOTO ESP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88" y="0"/>
            <a:ext cx="4040871" cy="11564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66750" y="1078564"/>
            <a:ext cx="10696575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ES" sz="28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</a:p>
          <a:p>
            <a:pPr algn="ctr">
              <a:tabLst>
                <a:tab pos="1962150" algn="l"/>
                <a:tab pos="2879725" algn="ctr"/>
              </a:tabLst>
            </a:pPr>
            <a:endParaRPr lang="es-ES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TESIS PRESENTADA COMO REQUISITO PREVIO </a:t>
            </a:r>
            <a:r>
              <a:rPr lang="es-EC" sz="2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 LA OBTENCIÓN DEL TÍTULO DE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INGENIERA EN FINANZAS Y AUDITORÍA, CONTADOR PÚBLICO AUTORIZADO.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20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tabLst>
                <a:tab pos="1962150" algn="l"/>
                <a:tab pos="2879725" algn="ctr"/>
              </a:tabLst>
            </a:pPr>
            <a:endParaRPr lang="es-EC" sz="20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INCIDENCIA DEL CONTROL INTERNO FRENTE A LA RENTABILIDAD DE LAS PYMES DEL SECTOR DE COMERCIO DEL CANTÓN QUITO - 2017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AUTOR: 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ARTEAGA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DURAZNO, CRISTINA MARÍA </a:t>
            </a:r>
            <a:endPara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CADENA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RODRIGUEZ</a:t>
            </a:r>
            <a:r>
              <a:rPr 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JEANNETH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MABEL</a:t>
            </a:r>
            <a:endParaRPr lang="es-EC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s-EC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Dra.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Eugenia Camacho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 eaLnBrk="0" hangingPunct="0">
              <a:tabLst>
                <a:tab pos="1962150" algn="l"/>
                <a:tab pos="2879725" algn="ctr"/>
              </a:tabLst>
            </a:pPr>
            <a:r>
              <a:rPr lang="es-EC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s-EC" sz="1600" b="1" i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es-EC" sz="1600" b="1" i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DIRECTORA </a:t>
            </a:r>
            <a:r>
              <a:rPr lang="es-EC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</a:t>
            </a:r>
            <a:r>
              <a:rPr lang="es-EC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		 </a:t>
            </a:r>
            <a:r>
              <a:rPr lang="es-EC" sz="1600" b="1" i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	</a:t>
            </a:r>
            <a:endParaRPr lang="es-EC" sz="1600" b="1" i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6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SANGOLQUÍ, </a:t>
            </a:r>
            <a:r>
              <a:rPr lang="es-EC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2019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490" y="228046"/>
            <a:ext cx="5331076" cy="1274933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Estructura de inversión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6" y="1656531"/>
            <a:ext cx="5593431" cy="283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1379"/>
            <a:ext cx="5435665" cy="27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28593" y="217537"/>
            <a:ext cx="5331076" cy="81247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Rentabilidad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22152374"/>
              </p:ext>
            </p:extLst>
          </p:nvPr>
        </p:nvGraphicFramePr>
        <p:xfrm>
          <a:off x="186855" y="929874"/>
          <a:ext cx="11815959" cy="495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51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9272551">
            <a:off x="-233509" y="1584279"/>
            <a:ext cx="58825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Control Interno – Aplicación de Cuestionario Método COSO 2013</a:t>
            </a:r>
            <a:endParaRPr lang="es-EC" b="1" dirty="0"/>
          </a:p>
        </p:txBody>
      </p:sp>
      <p:sp>
        <p:nvSpPr>
          <p:cNvPr id="5" name="AutoShape 2" descr="blob:https://web.whatsapp.com/b0b97533-257b-4fb4-9128-39a6df3742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94" y="3264384"/>
            <a:ext cx="2023800" cy="1517850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89" y="414095"/>
            <a:ext cx="5704609" cy="587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31" y="4782234"/>
            <a:ext cx="1667366" cy="19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/>
          </p:nvPr>
        </p:nvGraphicFramePr>
        <p:xfrm>
          <a:off x="987137" y="339725"/>
          <a:ext cx="9642764" cy="601774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5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24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12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881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00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034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6652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AMBIENTE DE CONTROL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4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Respuestas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¿Se emitió las normas del código de ética?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¿Existe una planificación y administración de talento humano?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¿Existe una estructura organizativa que atienda al cumplimiento de misión, visión y objetivos, complementada con un manual de organización actualizado?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¿Existe asignación de responsabilidades, delegación de autoridad y establecimiento de políticas?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¿Cuenta con un sistema de planificación estratégica?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¿Los objetivos están relacionados a cumplir la misión y visión de la entidad?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03" marR="41803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1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83" y="693056"/>
            <a:ext cx="4361556" cy="2500906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87" y="692786"/>
            <a:ext cx="4490344" cy="2501176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82" y="4179586"/>
            <a:ext cx="4554739" cy="2507614"/>
          </a:xfrm>
          <a:prstGeom prst="rect">
            <a:avLst/>
          </a:prstGeom>
          <a:noFill/>
        </p:spPr>
      </p:pic>
      <p:sp>
        <p:nvSpPr>
          <p:cNvPr id="8" name="CuadroTexto 7"/>
          <p:cNvSpPr txBox="1"/>
          <p:nvPr/>
        </p:nvSpPr>
        <p:spPr>
          <a:xfrm>
            <a:off x="918782" y="266821"/>
            <a:ext cx="482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¿Se emitió las normas del código de ética?</a:t>
            </a:r>
            <a:endParaRPr lang="es-EC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585487" y="128321"/>
            <a:ext cx="47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¿Existe una planificación y administración de talento humano?</a:t>
            </a:r>
            <a:endParaRPr lang="es-EC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3234" y="3225109"/>
            <a:ext cx="5975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¿Existe una estructura organizativa que atienda al cumplimiento de misión, visión y objetivos, complementada con un manual de organización actualizado?</a:t>
            </a:r>
            <a:endParaRPr lang="es-EC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867" y="4148439"/>
            <a:ext cx="4605964" cy="250761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353812" y="3363608"/>
            <a:ext cx="518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¿Existe asignación de responsabilidades, delegación de autoridad y establecimiento de políticas?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906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29" y="537100"/>
            <a:ext cx="4584589" cy="2755631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996225" y="1133341"/>
            <a:ext cx="2730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¿Cuenta con un sistema de planificación estratégica?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48" y="3751061"/>
            <a:ext cx="4584700" cy="2755900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7353837" y="4667346"/>
            <a:ext cx="327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 </a:t>
            </a:r>
            <a:r>
              <a:rPr lang="es-ES" b="1" dirty="0"/>
              <a:t>¿Los objetivos están relacionados a cumplir la misión y visión de la entidad?</a:t>
            </a:r>
            <a:endParaRPr lang="es-EC" b="1" dirty="0"/>
          </a:p>
        </p:txBody>
      </p:sp>
      <p:sp>
        <p:nvSpPr>
          <p:cNvPr id="3" name="Flecha derecha 2"/>
          <p:cNvSpPr/>
          <p:nvPr/>
        </p:nvSpPr>
        <p:spPr>
          <a:xfrm>
            <a:off x="4862945" y="1371600"/>
            <a:ext cx="935182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izquierda 7"/>
          <p:cNvSpPr/>
          <p:nvPr/>
        </p:nvSpPr>
        <p:spPr>
          <a:xfrm>
            <a:off x="6183130" y="4947170"/>
            <a:ext cx="976746" cy="363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95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/>
          </p:nvPr>
        </p:nvGraphicFramePr>
        <p:xfrm>
          <a:off x="790287" y="675787"/>
          <a:ext cx="10151340" cy="519022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496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9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75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14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71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515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0078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EVALUACION DE RIESGOS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8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Respuestas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Los directivos de la entidad identifican los riesgos que puedan afectar el logro de los objetivos debido a factores internos y externos?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¿Realizan un mapa de riesgo revisando los perfiles de riesgo y control?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¿La empresa tiene la suficiente información acerca de las situaciones de riesgos?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¿Se realizó un análisis que permita reflexionar sobre como los riesgos pueden afectar al logro de objetivos?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¿El gerente de la empresa identificó las opciones de respuesta al riesgo?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¿Se relacionó la probabilidad y el impacto en relación con la tolerancia al riesgo y su relación costo beneficio?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5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4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3" y="558583"/>
            <a:ext cx="4584589" cy="2755631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7006107" y="1197735"/>
            <a:ext cx="3747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¿Los directivos de la entidad identifican los riesgos que puedan afectar el logro de los objetivos debido a factores internos y externos?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12" y="3648030"/>
            <a:ext cx="4584700" cy="2755900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1906073" y="4564315"/>
            <a:ext cx="3296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¿Realizan un mapa de riesgo revisando los perfiles de riesgo y control?</a:t>
            </a:r>
            <a:endParaRPr lang="es-EC" b="1" dirty="0"/>
          </a:p>
        </p:txBody>
      </p:sp>
      <p:sp>
        <p:nvSpPr>
          <p:cNvPr id="9" name="Flecha derecha 8"/>
          <p:cNvSpPr/>
          <p:nvPr/>
        </p:nvSpPr>
        <p:spPr>
          <a:xfrm>
            <a:off x="5474302" y="4753597"/>
            <a:ext cx="935182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izquierda 9"/>
          <p:cNvSpPr/>
          <p:nvPr/>
        </p:nvSpPr>
        <p:spPr>
          <a:xfrm>
            <a:off x="5941893" y="1647125"/>
            <a:ext cx="976746" cy="363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79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74" y="458720"/>
            <a:ext cx="4584589" cy="2755631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893195" y="1236372"/>
            <a:ext cx="3271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¿La empresa tiene la suficiente información acerca de las situaciones de riesgos?</a:t>
            </a:r>
            <a:endParaRPr lang="es-EC" b="1" dirty="0"/>
          </a:p>
          <a:p>
            <a:pPr algn="ctr"/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88" y="3712425"/>
            <a:ext cx="4584700" cy="2755900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7340958" y="4507606"/>
            <a:ext cx="345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¿Se realizó un análisis que permita reflexionar sobre como los riesgos pueden afectar al logro de objetivos?</a:t>
            </a:r>
            <a:endParaRPr lang="es-EC" b="1" dirty="0"/>
          </a:p>
        </p:txBody>
      </p:sp>
      <p:sp>
        <p:nvSpPr>
          <p:cNvPr id="9" name="Flecha izquierda 8"/>
          <p:cNvSpPr/>
          <p:nvPr/>
        </p:nvSpPr>
        <p:spPr>
          <a:xfrm>
            <a:off x="6525490" y="4854334"/>
            <a:ext cx="804743" cy="363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5278605" y="1523703"/>
            <a:ext cx="935182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29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93" y="653010"/>
            <a:ext cx="4584589" cy="2755631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7186411" y="1674254"/>
            <a:ext cx="333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 </a:t>
            </a:r>
            <a:r>
              <a:rPr lang="es-ES" b="1" dirty="0"/>
              <a:t>¿El gerente de la empresa identificó las opciones de respuesta al riesgo?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17" y="3802577"/>
            <a:ext cx="4584700" cy="2755900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1429555" y="4353059"/>
            <a:ext cx="386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 </a:t>
            </a:r>
            <a:r>
              <a:rPr lang="es-ES" b="1" dirty="0"/>
              <a:t>¿Se relacionó la probabilidad y el impacto en relación con la tolerancia al riesgo y su relación costo beneficio?</a:t>
            </a:r>
            <a:endParaRPr lang="es-EC" b="1" dirty="0"/>
          </a:p>
        </p:txBody>
      </p:sp>
      <p:sp>
        <p:nvSpPr>
          <p:cNvPr id="9" name="Flecha izquierda 8"/>
          <p:cNvSpPr/>
          <p:nvPr/>
        </p:nvSpPr>
        <p:spPr>
          <a:xfrm>
            <a:off x="6200144" y="1954078"/>
            <a:ext cx="976746" cy="363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5393421" y="4644215"/>
            <a:ext cx="935182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27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79461" y="136293"/>
            <a:ext cx="4661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INTRODUCCIÓN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-1706" y="142218"/>
            <a:ext cx="1601228" cy="3760936"/>
            <a:chOff x="-158322" y="0"/>
            <a:chExt cx="1601228" cy="2920231"/>
          </a:xfrm>
        </p:grpSpPr>
        <p:sp>
          <p:nvSpPr>
            <p:cNvPr id="7" name="Rectángulo 6"/>
            <p:cNvSpPr/>
            <p:nvPr/>
          </p:nvSpPr>
          <p:spPr>
            <a:xfrm>
              <a:off x="0" y="0"/>
              <a:ext cx="1442906" cy="27817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uadroTexto 7"/>
            <p:cNvSpPr txBox="1"/>
            <p:nvPr/>
          </p:nvSpPr>
          <p:spPr>
            <a:xfrm rot="16200000">
              <a:off x="-545067" y="1864070"/>
              <a:ext cx="1442906" cy="669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t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b="1" kern="120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PYMES</a:t>
              </a:r>
              <a:endParaRPr lang="es-ES" sz="3300" b="1" kern="12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75796" y="1224116"/>
            <a:ext cx="2462371" cy="2807259"/>
            <a:chOff x="0" y="0"/>
            <a:chExt cx="1442906" cy="2781736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1442906" cy="27817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/>
            <p:cNvSpPr txBox="1"/>
            <p:nvPr/>
          </p:nvSpPr>
          <p:spPr>
            <a:xfrm>
              <a:off x="0" y="0"/>
              <a:ext cx="1442906" cy="2781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b="1" kern="1200" dirty="0" smtClean="0">
                  <a:ln/>
                  <a:solidFill>
                    <a:srgbClr val="002060"/>
                  </a:solidFill>
                </a:rPr>
                <a:t>Parte esencial de la economía ecuatoriana</a:t>
              </a:r>
              <a:endParaRPr lang="es-ES" sz="2800" b="1" kern="1200" dirty="0">
                <a:ln/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47615" y="5257004"/>
            <a:ext cx="2709731" cy="3414443"/>
            <a:chOff x="-17195" y="2149029"/>
            <a:chExt cx="1460101" cy="3414443"/>
          </a:xfrm>
        </p:grpSpPr>
        <p:sp>
          <p:nvSpPr>
            <p:cNvPr id="13" name="Rectángulo 12"/>
            <p:cNvSpPr/>
            <p:nvPr/>
          </p:nvSpPr>
          <p:spPr>
            <a:xfrm>
              <a:off x="0" y="2781736"/>
              <a:ext cx="1442906" cy="27817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-17195" y="2149029"/>
              <a:ext cx="1442906" cy="2781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b="1" kern="1200" spc="50" dirty="0" smtClean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Sector Comercio</a:t>
              </a:r>
              <a:endParaRPr lang="es-ES" sz="2800" b="1" kern="1200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21969" y="3037563"/>
            <a:ext cx="2735377" cy="1852679"/>
            <a:chOff x="0" y="1855396"/>
            <a:chExt cx="1442906" cy="1852679"/>
          </a:xfrm>
        </p:grpSpPr>
        <p:sp>
          <p:nvSpPr>
            <p:cNvPr id="16" name="Rectángulo 15"/>
            <p:cNvSpPr/>
            <p:nvPr/>
          </p:nvSpPr>
          <p:spPr>
            <a:xfrm>
              <a:off x="0" y="1855396"/>
              <a:ext cx="1442906" cy="18526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CuadroTexto 16"/>
            <p:cNvSpPr txBox="1"/>
            <p:nvPr/>
          </p:nvSpPr>
          <p:spPr>
            <a:xfrm>
              <a:off x="0" y="1855396"/>
              <a:ext cx="1442906" cy="18526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b="1" kern="1200" spc="50" dirty="0" smtClean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Base para grandes organizaciones</a:t>
              </a:r>
              <a:endParaRPr lang="es-ES" sz="2800" b="1" kern="1200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36" name="Rectángulo 35"/>
          <p:cNvSpPr/>
          <p:nvPr/>
        </p:nvSpPr>
        <p:spPr>
          <a:xfrm>
            <a:off x="3272624" y="1059623"/>
            <a:ext cx="4668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&gt;</a:t>
            </a:r>
            <a:r>
              <a:rPr lang="en-US" b="1" dirty="0"/>
              <a:t> </a:t>
            </a:r>
            <a:r>
              <a:rPr lang="en-US" b="1" dirty="0" smtClean="0"/>
              <a:t>Nº </a:t>
            </a:r>
            <a:endParaRPr lang="es-ES" b="1" dirty="0"/>
          </a:p>
          <a:p>
            <a:pPr lvl="0"/>
            <a:r>
              <a:rPr lang="es-ES" b="1" dirty="0"/>
              <a:t>En Latinoamérica 67% de fuerza laboral</a:t>
            </a:r>
          </a:p>
          <a:p>
            <a:pPr lvl="0"/>
            <a:r>
              <a:rPr lang="es-ES" b="1" dirty="0"/>
              <a:t>Ecuador 41,70% compañías</a:t>
            </a:r>
          </a:p>
          <a:p>
            <a:pPr lvl="0"/>
            <a:r>
              <a:rPr lang="es-ES" b="1" dirty="0"/>
              <a:t>Sector más productivo respecto al PIB 25%</a:t>
            </a:r>
          </a:p>
          <a:p>
            <a:pPr lvl="0"/>
            <a:r>
              <a:rPr lang="es-ES" b="1" dirty="0"/>
              <a:t>PEA 70% 7 a </a:t>
            </a:r>
            <a:r>
              <a:rPr lang="es-ES" b="1" dirty="0" smtClean="0"/>
              <a:t>10</a:t>
            </a:r>
            <a:endParaRPr lang="es-ES" b="1" dirty="0"/>
          </a:p>
        </p:txBody>
      </p:sp>
      <p:sp>
        <p:nvSpPr>
          <p:cNvPr id="37" name="Rectángulo 36"/>
          <p:cNvSpPr/>
          <p:nvPr/>
        </p:nvSpPr>
        <p:spPr>
          <a:xfrm>
            <a:off x="3324872" y="299928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b="1" dirty="0"/>
              <a:t>1952- Bodega la Favorita</a:t>
            </a:r>
          </a:p>
          <a:p>
            <a:pPr lvl="0"/>
            <a:r>
              <a:rPr lang="es-ES" b="1" dirty="0"/>
              <a:t>Venta de jabones, velas y artículos </a:t>
            </a:r>
            <a:r>
              <a:rPr lang="es-ES" b="1" dirty="0" smtClean="0"/>
              <a:t>imp.</a:t>
            </a:r>
            <a:endParaRPr lang="es-ES" b="1" dirty="0"/>
          </a:p>
          <a:p>
            <a:pPr lvl="0"/>
            <a:r>
              <a:rPr lang="es-ES" b="1" dirty="0" smtClean="0"/>
              <a:t>Actualmente 18 </a:t>
            </a:r>
            <a:r>
              <a:rPr lang="es-ES" b="1" dirty="0"/>
              <a:t>marcas</a:t>
            </a:r>
          </a:p>
          <a:p>
            <a:pPr lvl="0"/>
            <a:r>
              <a:rPr lang="es-ES" b="1" dirty="0"/>
              <a:t>Propietaria de 12 centros comerciales</a:t>
            </a:r>
          </a:p>
          <a:p>
            <a:pPr lvl="0"/>
            <a:r>
              <a:rPr lang="es-ES" b="1" dirty="0"/>
              <a:t>Ingresos USD 2,467 millones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747615" y="5954390"/>
            <a:ext cx="224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Cantón Quito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457346" y="6103875"/>
            <a:ext cx="488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Representa el 48% del total de Pymes de Ecuador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3457346" y="5349750"/>
            <a:ext cx="423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Principal desempeño 39% de participación</a:t>
            </a:r>
          </a:p>
        </p:txBody>
      </p:sp>
      <p:pic>
        <p:nvPicPr>
          <p:cNvPr id="41" name="Imagen 40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6" y="3155965"/>
            <a:ext cx="3489249" cy="1253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43" name="Conector recto 42"/>
          <p:cNvCxnSpPr/>
          <p:nvPr/>
        </p:nvCxnSpPr>
        <p:spPr>
          <a:xfrm flipV="1">
            <a:off x="721969" y="1023269"/>
            <a:ext cx="6966022" cy="3635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V="1">
            <a:off x="721969" y="2873648"/>
            <a:ext cx="6966022" cy="3635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V="1">
            <a:off x="720142" y="4689412"/>
            <a:ext cx="6966022" cy="3635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V="1">
            <a:off x="718958" y="6536989"/>
            <a:ext cx="6966022" cy="3635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 flipV="1">
            <a:off x="3324872" y="1342518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V="1">
            <a:off x="3324872" y="1644118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V="1">
            <a:off x="3279461" y="1932757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V="1">
            <a:off x="3324872" y="2447432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 flipV="1">
            <a:off x="3343139" y="3303954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 flipV="1">
            <a:off x="3343139" y="3591253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 flipV="1">
            <a:off x="3343139" y="3888449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 flipV="1">
            <a:off x="3343139" y="4161481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V="1">
            <a:off x="3454092" y="5309150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 flipV="1">
            <a:off x="3454092" y="5699817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V="1">
            <a:off x="3464565" y="6073382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 flipV="1">
            <a:off x="3454092" y="6428114"/>
            <a:ext cx="4360108" cy="1174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800870"/>
              </p:ext>
            </p:extLst>
          </p:nvPr>
        </p:nvGraphicFramePr>
        <p:xfrm>
          <a:off x="1976579" y="757663"/>
          <a:ext cx="6907649" cy="549654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07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9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99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9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783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ACTIVIDADES DE CONTROL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3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Respuestas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¿Existe un manual de procedimientos actualizado, que corresponda a las atribuciones de cada área?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¿Se implementan actividades que aseguren el cumplimiento del manual de procedimientos?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¿Los controles implementados tienen enfoque de administración de riesgos de los principales procesos de la entidad?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8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42" y="626910"/>
            <a:ext cx="4584589" cy="2541294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429555" y="257577"/>
            <a:ext cx="996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 </a:t>
            </a:r>
            <a:r>
              <a:rPr lang="es-ES" b="1" dirty="0"/>
              <a:t>¿Existe un manual de procedimientos actualizado, que corresponda a las atribuciones de cada área?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9" y="4136505"/>
            <a:ext cx="4584700" cy="2576517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540913" y="3490175"/>
            <a:ext cx="485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¿Se implementan actividades que aseguren el cumplimiento del manual de procedimientos?</a:t>
            </a:r>
            <a:endParaRPr lang="es-EC" b="1" dirty="0"/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03" y="4136505"/>
            <a:ext cx="4584700" cy="2512124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6536117" y="3213175"/>
            <a:ext cx="513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¿Los controles implementados tienen enfoque de administración de riesgos de los principales procesos de la entidad?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1486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/>
          </p:nvPr>
        </p:nvGraphicFramePr>
        <p:xfrm>
          <a:off x="2185554" y="862823"/>
          <a:ext cx="6885710" cy="504554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67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18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81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959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INFORMACIÓN Y COMUNICACIÓN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8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Respuestas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¿Tiene establecidas líneas de comunicación con su personal para difundir los programas, metas y objetivos de la entidad?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¿Las líneas de comunicación e información establecidas permiten la atención de los requerimientos de los clientes?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¿Tiene sistemas de información que aseguren la calidad y veracidad de la información?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7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1" y="923330"/>
            <a:ext cx="4584589" cy="2626979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502276" y="0"/>
            <a:ext cx="543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/>
              <a:t>¿Tiene establecidas líneas de comunicación con su personal para difundir los programas, metas y objetivos de la entidad?</a:t>
            </a:r>
            <a:endParaRPr lang="es-EC" b="1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60" y="923329"/>
            <a:ext cx="4584700" cy="2626979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6503831" y="0"/>
            <a:ext cx="5100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¿Las líneas de comunicación e información establecidas permiten la atención de los requerimientos de los clientes?</a:t>
            </a:r>
            <a:endParaRPr lang="es-EC" b="1" dirty="0"/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11" y="4237148"/>
            <a:ext cx="4584700" cy="2514511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1352282" y="3721994"/>
            <a:ext cx="882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¿Tiene sistemas de información que aseguren la calidad y veracidad de la información?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7885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/>
          </p:nvPr>
        </p:nvGraphicFramePr>
        <p:xfrm>
          <a:off x="1657350" y="862789"/>
          <a:ext cx="7330786" cy="513743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85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15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92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4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165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SUPERVISIÓN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5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Respuestas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¿Se realiza un seguimiento sobre las recomendaciones emitidas de las falencias encontradas en la toma de decisiones?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¿Son ejecutadas las acciones correctivas por los responsables de la organización?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¿Se planifica con cronograma el cumplimiento a las recomendaciones emitidas por los evaluadores?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190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5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38" y="601152"/>
            <a:ext cx="4584589" cy="2592809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99244" y="231820"/>
            <a:ext cx="1148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¿Se realiza un seguimiento sobre las recomendaciones emitidas de las falencias encontradas en la toma de decisiones?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3" y="3892729"/>
            <a:ext cx="4584700" cy="2755900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399245" y="3193961"/>
            <a:ext cx="526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¿Son ejecutadas las acciones correctivas por los responsables de la organización?</a:t>
            </a:r>
            <a:endParaRPr lang="es-EC" b="1" dirty="0"/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80" y="3892729"/>
            <a:ext cx="4584700" cy="2755900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6528515" y="3220179"/>
            <a:ext cx="531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¿Se planifica con cronograma el cumplimiento a las recomendaciones emitidas por los evaluadores?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7778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9918" y="189187"/>
            <a:ext cx="5331076" cy="1342144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DE CONTROL INTERNO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8" y="1973388"/>
            <a:ext cx="8824725" cy="22176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79474" y="1973388"/>
            <a:ext cx="7080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/10</a:t>
            </a:r>
            <a:endParaRPr lang="es-ES" sz="20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291805" y="4191000"/>
            <a:ext cx="1187669" cy="62011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3,44/10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22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3634570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249918" y="196518"/>
            <a:ext cx="3102882" cy="87553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Datos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0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Hallazgos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9582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365125"/>
            <a:ext cx="5049982" cy="967809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HALLAZGOS</a:t>
            </a:r>
            <a:endParaRPr lang="es-EC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6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Hallazgos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393737"/>
              </p:ext>
            </p:extLst>
          </p:nvPr>
        </p:nvGraphicFramePr>
        <p:xfrm>
          <a:off x="838200" y="1825624"/>
          <a:ext cx="10515600" cy="471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365125"/>
            <a:ext cx="5143500" cy="967809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HALLAZGOS</a:t>
            </a:r>
            <a:endParaRPr lang="es-EC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5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4064323"/>
            <a:ext cx="5331076" cy="1874022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PROBLEMÁTICA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0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cxnSp>
        <p:nvCxnSpPr>
          <p:cNvPr id="2" name="Conector angular 4"/>
          <p:cNvCxnSpPr/>
          <p:nvPr/>
        </p:nvCxnSpPr>
        <p:spPr>
          <a:xfrm>
            <a:off x="1776606" y="651199"/>
            <a:ext cx="9753411" cy="5635301"/>
          </a:xfrm>
          <a:prstGeom prst="bentConnector3">
            <a:avLst>
              <a:gd name="adj1" fmla="val -1"/>
            </a:avLst>
          </a:prstGeom>
          <a:noFill/>
          <a:ln w="19046" cap="flat">
            <a:solidFill>
              <a:srgbClr val="000000"/>
            </a:solidFill>
            <a:prstDash val="solid"/>
            <a:miter/>
            <a:headEnd type="arrow"/>
            <a:tailEnd type="arrow"/>
          </a:ln>
        </p:spPr>
      </p:cxnSp>
      <p:sp>
        <p:nvSpPr>
          <p:cNvPr id="3" name="Tarjeta 18"/>
          <p:cNvSpPr/>
          <p:nvPr/>
        </p:nvSpPr>
        <p:spPr>
          <a:xfrm>
            <a:off x="1957382" y="4226256"/>
            <a:ext cx="2171699" cy="1750874"/>
          </a:xfrm>
          <a:custGeom>
            <a:avLst/>
            <a:gdLst>
              <a:gd name="f0" fmla="val w"/>
              <a:gd name="f1" fmla="val h"/>
              <a:gd name="f2" fmla="val 0"/>
              <a:gd name="f3" fmla="val 5"/>
              <a:gd name="f4" fmla="val 1"/>
              <a:gd name="f5" fmla="*/ f0 1 5"/>
              <a:gd name="f6" fmla="*/ f1 1 5"/>
              <a:gd name="f7" fmla="val f2"/>
              <a:gd name="f8" fmla="val f3"/>
              <a:gd name="f9" fmla="+- f8 0 f7"/>
              <a:gd name="f10" fmla="*/ f9 1 5"/>
              <a:gd name="f11" fmla="*/ f7 1 f10"/>
              <a:gd name="f12" fmla="*/ f8 1 f10"/>
              <a:gd name="f13" fmla="*/ f10 1 f10"/>
              <a:gd name="f14" fmla="*/ f11 f5 1"/>
              <a:gd name="f15" fmla="*/ f12 f5 1"/>
              <a:gd name="f16" fmla="*/ f12 f6 1"/>
              <a:gd name="f17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5" h="5">
                <a:moveTo>
                  <a:pt x="f2" y="f4"/>
                </a:moveTo>
                <a:lnTo>
                  <a:pt x="f4" y="f2"/>
                </a:ln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Indefinido/No desarrollado</a:t>
            </a:r>
            <a:b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</a:b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 estructurado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Informal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 consideran los riesgos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Tarjeta 19"/>
          <p:cNvSpPr/>
          <p:nvPr/>
        </p:nvSpPr>
        <p:spPr>
          <a:xfrm>
            <a:off x="4324161" y="3732626"/>
            <a:ext cx="2171699" cy="2244504"/>
          </a:xfrm>
          <a:custGeom>
            <a:avLst/>
            <a:gdLst>
              <a:gd name="f0" fmla="val w"/>
              <a:gd name="f1" fmla="val h"/>
              <a:gd name="f2" fmla="val 0"/>
              <a:gd name="f3" fmla="val 5"/>
              <a:gd name="f4" fmla="val 1"/>
              <a:gd name="f5" fmla="*/ f0 1 5"/>
              <a:gd name="f6" fmla="*/ f1 1 5"/>
              <a:gd name="f7" fmla="val f2"/>
              <a:gd name="f8" fmla="val f3"/>
              <a:gd name="f9" fmla="+- f8 0 f7"/>
              <a:gd name="f10" fmla="*/ f9 1 5"/>
              <a:gd name="f11" fmla="*/ f7 1 f10"/>
              <a:gd name="f12" fmla="*/ f8 1 f10"/>
              <a:gd name="f13" fmla="*/ f10 1 f10"/>
              <a:gd name="f14" fmla="*/ f11 f5 1"/>
              <a:gd name="f15" fmla="*/ f12 f5 1"/>
              <a:gd name="f16" fmla="*/ f12 f6 1"/>
              <a:gd name="f17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5" h="5">
                <a:moveTo>
                  <a:pt x="f2" y="f4"/>
                </a:moveTo>
                <a:lnTo>
                  <a:pt x="f4" y="f2"/>
                </a:ln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Definido/Desarrollado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Documentado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Comunicado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Considera los riesgos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Tarjeta 20"/>
          <p:cNvSpPr/>
          <p:nvPr/>
        </p:nvSpPr>
        <p:spPr>
          <a:xfrm>
            <a:off x="6690929" y="3178289"/>
            <a:ext cx="2171699" cy="2798841"/>
          </a:xfrm>
          <a:custGeom>
            <a:avLst/>
            <a:gdLst>
              <a:gd name="f0" fmla="val w"/>
              <a:gd name="f1" fmla="val h"/>
              <a:gd name="f2" fmla="val 0"/>
              <a:gd name="f3" fmla="val 5"/>
              <a:gd name="f4" fmla="val 1"/>
              <a:gd name="f5" fmla="*/ f0 1 5"/>
              <a:gd name="f6" fmla="*/ f1 1 5"/>
              <a:gd name="f7" fmla="val f2"/>
              <a:gd name="f8" fmla="val f3"/>
              <a:gd name="f9" fmla="+- f8 0 f7"/>
              <a:gd name="f10" fmla="*/ f9 1 5"/>
              <a:gd name="f11" fmla="*/ f7 1 f10"/>
              <a:gd name="f12" fmla="*/ f8 1 f10"/>
              <a:gd name="f13" fmla="*/ f10 1 f10"/>
              <a:gd name="f14" fmla="*/ f11 f5 1"/>
              <a:gd name="f15" fmla="*/ f12 f5 1"/>
              <a:gd name="f16" fmla="*/ f12 f6 1"/>
              <a:gd name="f17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5" h="5">
                <a:moveTo>
                  <a:pt x="f2" y="f4"/>
                </a:moveTo>
                <a:lnTo>
                  <a:pt x="f4" y="f2"/>
                </a:ln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Finalizado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Comunicado e Implementado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Resultados esperados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Aplicado a toda la organización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Tarjeta 21"/>
          <p:cNvSpPr/>
          <p:nvPr/>
        </p:nvSpPr>
        <p:spPr>
          <a:xfrm>
            <a:off x="9057698" y="2036195"/>
            <a:ext cx="2171699" cy="3901763"/>
          </a:xfrm>
          <a:custGeom>
            <a:avLst/>
            <a:gdLst>
              <a:gd name="f0" fmla="val w"/>
              <a:gd name="f1" fmla="val h"/>
              <a:gd name="f2" fmla="val 0"/>
              <a:gd name="f3" fmla="val 5"/>
              <a:gd name="f4" fmla="val 1"/>
              <a:gd name="f5" fmla="*/ f0 1 5"/>
              <a:gd name="f6" fmla="*/ f1 1 5"/>
              <a:gd name="f7" fmla="val f2"/>
              <a:gd name="f8" fmla="val f3"/>
              <a:gd name="f9" fmla="+- f8 0 f7"/>
              <a:gd name="f10" fmla="*/ f9 1 5"/>
              <a:gd name="f11" fmla="*/ f7 1 f10"/>
              <a:gd name="f12" fmla="*/ f8 1 f10"/>
              <a:gd name="f13" fmla="*/ f10 1 f10"/>
              <a:gd name="f14" fmla="*/ f11 f5 1"/>
              <a:gd name="f15" fmla="*/ f12 f5 1"/>
              <a:gd name="f16" fmla="*/ f12 f6 1"/>
              <a:gd name="f17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5" h="5">
                <a:moveTo>
                  <a:pt x="f2" y="f4"/>
                </a:moveTo>
                <a:lnTo>
                  <a:pt x="f4" y="f2"/>
                </a:ln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Eficiente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Integrado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Monitoreado por programas efectivos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Mejora Continua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Rectángulo 24"/>
          <p:cNvSpPr/>
          <p:nvPr/>
        </p:nvSpPr>
        <p:spPr>
          <a:xfrm>
            <a:off x="1957382" y="2632603"/>
            <a:ext cx="2066159" cy="156965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Las actividaeds de gestión de riesgos no estan estructuradas, ni coordinadas, ni documentadas o podrían no existir.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 existe filosofía de gestión de riesgoso los objetivos no han sido definidos</a:t>
            </a:r>
          </a:p>
        </p:txBody>
      </p:sp>
      <p:sp>
        <p:nvSpPr>
          <p:cNvPr id="8" name="Rectángulo 25"/>
          <p:cNvSpPr/>
          <p:nvPr/>
        </p:nvSpPr>
        <p:spPr>
          <a:xfrm>
            <a:off x="4324161" y="2323636"/>
            <a:ext cx="2066159" cy="13849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Las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actividades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de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gestión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de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riesgo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toda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organización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no se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aplican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de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manera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coherente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las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unidades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de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negocio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pueden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estar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desarrollo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pero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aun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no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han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sido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finalizadas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</a:t>
            </a:r>
          </a:p>
        </p:txBody>
      </p:sp>
      <p:sp>
        <p:nvSpPr>
          <p:cNvPr id="9" name="Rectángulo 26"/>
          <p:cNvSpPr/>
          <p:nvPr/>
        </p:nvSpPr>
        <p:spPr>
          <a:xfrm>
            <a:off x="6653311" y="869969"/>
            <a:ext cx="2209318" cy="23083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Las actividades de gestión de riesgo en toda la organización estan implementadas consistentemente entre las unidades de negocio las actividades están correlacionadas y agregadas entre los tipos de riesgo y las unidades de negocio, y abarca más tipos de riesgo (incluyendo reputacional, estratégico y operacional)</a:t>
            </a:r>
          </a:p>
        </p:txBody>
      </p:sp>
      <p:sp>
        <p:nvSpPr>
          <p:cNvPr id="10" name="Rectángulo 27"/>
          <p:cNvSpPr/>
          <p:nvPr/>
        </p:nvSpPr>
        <p:spPr>
          <a:xfrm>
            <a:off x="9057698" y="627205"/>
            <a:ext cx="2171699" cy="13849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 gestión de riesgos está integrada en la toma de decisiones. La organización aprovecha las oportunidades de manera selectiva, ya que es una especial habilidad para aprovechar</a:t>
            </a:r>
          </a:p>
        </p:txBody>
      </p:sp>
      <p:sp>
        <p:nvSpPr>
          <p:cNvPr id="11" name="Elipse 28"/>
          <p:cNvSpPr/>
          <p:nvPr/>
        </p:nvSpPr>
        <p:spPr>
          <a:xfrm>
            <a:off x="2672160" y="4317275"/>
            <a:ext cx="730797" cy="3357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0" u="none" strike="noStrike" kern="1200" cap="none" spc="0" baseline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uFillTx/>
                <a:latin typeface="Times New Roman" pitchFamily="18"/>
                <a:cs typeface="Times New Roman" pitchFamily="18"/>
              </a:rPr>
              <a:t>67%</a:t>
            </a:r>
            <a:endParaRPr lang="en-US" sz="1200" b="1" i="0" u="none" strike="noStrike" kern="1200" cap="none" spc="0" baseline="0">
              <a:solidFill>
                <a:srgbClr val="FFFFFF"/>
              </a:solidFill>
              <a:effectLst>
                <a:outerShdw dist="22860" dir="5400000">
                  <a:srgbClr val="000000"/>
                </a:outerShdw>
              </a:effectLst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2" name="Elipse 29"/>
          <p:cNvSpPr/>
          <p:nvPr/>
        </p:nvSpPr>
        <p:spPr>
          <a:xfrm>
            <a:off x="5024234" y="3890515"/>
            <a:ext cx="730797" cy="3357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0" u="none" strike="noStrike" kern="1200" cap="none" spc="0" baseline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uFillTx/>
                <a:latin typeface="Times New Roman" pitchFamily="18"/>
                <a:cs typeface="Times New Roman" pitchFamily="18"/>
              </a:rPr>
              <a:t>23%</a:t>
            </a:r>
            <a:endParaRPr lang="en-US" sz="1200" b="1" i="0" u="none" strike="noStrike" kern="1200" cap="none" spc="0" baseline="0">
              <a:solidFill>
                <a:srgbClr val="FFFFFF"/>
              </a:solidFill>
              <a:effectLst>
                <a:outerShdw dist="22860" dir="5400000">
                  <a:srgbClr val="000000"/>
                </a:outerShdw>
              </a:effectLst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3" name="Elipse 30"/>
          <p:cNvSpPr/>
          <p:nvPr/>
        </p:nvSpPr>
        <p:spPr>
          <a:xfrm>
            <a:off x="7411385" y="3300974"/>
            <a:ext cx="730797" cy="3357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0" i="0" u="none" strike="noStrike" kern="1200" cap="none" spc="0" baseline="0">
                <a:solidFill>
                  <a:srgbClr val="000000"/>
                </a:solidFill>
                <a:effectLst>
                  <a:outerShdw dist="22860" dir="5400000">
                    <a:srgbClr val="000000"/>
                  </a:outerShdw>
                </a:effectLst>
                <a:uFillTx/>
                <a:latin typeface="Times New Roman" pitchFamily="18"/>
                <a:cs typeface="Times New Roman" pitchFamily="18"/>
              </a:rPr>
              <a:t>9%</a:t>
            </a:r>
            <a:endParaRPr lang="en-US" sz="1200" b="0" i="0" u="none" strike="noStrike" kern="1200" cap="none" spc="0" baseline="0">
              <a:solidFill>
                <a:srgbClr val="000000"/>
              </a:solidFill>
              <a:effectLst>
                <a:outerShdw dist="22860" dir="5400000">
                  <a:srgbClr val="000000"/>
                </a:outerShdw>
              </a:effectLst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4" name="Elipse 31"/>
          <p:cNvSpPr/>
          <p:nvPr/>
        </p:nvSpPr>
        <p:spPr>
          <a:xfrm>
            <a:off x="9778154" y="2329379"/>
            <a:ext cx="730797" cy="3357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38572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0" u="none" strike="noStrike" kern="1200" cap="none" spc="0" baseline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uFillTx/>
                <a:latin typeface="Times New Roman" pitchFamily="18"/>
                <a:cs typeface="Times New Roman" pitchFamily="18"/>
              </a:rPr>
              <a:t>2%</a:t>
            </a:r>
            <a:endParaRPr lang="en-US" sz="1200" b="1" i="0" u="none" strike="noStrike" kern="1200" cap="none" spc="0" baseline="0">
              <a:solidFill>
                <a:srgbClr val="FFFFFF"/>
              </a:solidFill>
              <a:effectLst>
                <a:outerShdw dist="22860" dir="5400000">
                  <a:srgbClr val="000000"/>
                </a:outerShdw>
              </a:effectLst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5" name="Rectángulo 32"/>
          <p:cNvSpPr/>
          <p:nvPr/>
        </p:nvSpPr>
        <p:spPr>
          <a:xfrm>
            <a:off x="66294" y="2977643"/>
            <a:ext cx="1170642" cy="401302"/>
          </a:xfrm>
          <a:prstGeom prst="rect">
            <a:avLst/>
          </a:prstGeom>
          <a:solidFill>
            <a:schemeClr val="tx1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0" u="none" strike="noStrike" kern="1200" cap="none" spc="0" baseline="0">
                <a:solidFill>
                  <a:schemeClr val="bg1"/>
                </a:solidFill>
                <a:uFillTx/>
                <a:latin typeface="Times New Roman" pitchFamily="18"/>
                <a:cs typeface="Times New Roman" pitchFamily="18"/>
              </a:rPr>
              <a:t>Descripción</a:t>
            </a:r>
            <a:endParaRPr lang="en-US" sz="1200" b="1" i="0" u="none" strike="noStrike" kern="1200" cap="none" spc="0" baseline="0">
              <a:solidFill>
                <a:schemeClr val="bg1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6" name="Rectángulo 33"/>
          <p:cNvSpPr/>
          <p:nvPr/>
        </p:nvSpPr>
        <p:spPr>
          <a:xfrm rot="16200004">
            <a:off x="443431" y="2975268"/>
            <a:ext cx="2126679" cy="401302"/>
          </a:xfrm>
          <a:prstGeom prst="rect">
            <a:avLst/>
          </a:prstGeom>
          <a:solidFill>
            <a:srgbClr val="002060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0" u="none" strike="noStrike" kern="1200" cap="none" spc="0" baseline="0" dirty="0">
                <a:solidFill>
                  <a:schemeClr val="bg1"/>
                </a:solidFill>
                <a:uFillTx/>
                <a:latin typeface="Times New Roman" pitchFamily="18"/>
                <a:cs typeface="Times New Roman" pitchFamily="18"/>
              </a:rPr>
              <a:t>NIVEL DE MADUREZ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86076" y="5451"/>
            <a:ext cx="6325234" cy="1327483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DE MADUREZ DE CONTROL INTERNO</a:t>
            </a:r>
            <a:endParaRPr lang="es-EC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9917" y="196518"/>
            <a:ext cx="9230413" cy="749414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INTERNO - RENTABILIDAD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479474" y="1973388"/>
            <a:ext cx="7080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/10</a:t>
            </a:r>
            <a:endParaRPr lang="es-ES" sz="20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7" y="945932"/>
            <a:ext cx="10348857" cy="5608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83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Histograma comparativo Control Interno y Rentabilidad.</a:t>
            </a:r>
            <a:endParaRPr lang="es-EC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40" y="1893193"/>
            <a:ext cx="9736428" cy="4378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35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3698" y="3857298"/>
            <a:ext cx="5331076" cy="209155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 DE HIPÓTEIS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8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976408221"/>
              </p:ext>
            </p:extLst>
          </p:nvPr>
        </p:nvGraphicFramePr>
        <p:xfrm>
          <a:off x="3823595" y="0"/>
          <a:ext cx="5243132" cy="336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865630704"/>
              </p:ext>
            </p:extLst>
          </p:nvPr>
        </p:nvGraphicFramePr>
        <p:xfrm>
          <a:off x="2160789" y="3561008"/>
          <a:ext cx="8128000" cy="286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835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3698" y="3857298"/>
            <a:ext cx="5331076" cy="209155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ACCIONES A TOMAR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5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203266"/>
              </p:ext>
            </p:extLst>
          </p:nvPr>
        </p:nvGraphicFramePr>
        <p:xfrm>
          <a:off x="851079" y="821074"/>
          <a:ext cx="10515600" cy="1432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127926"/>
              </p:ext>
            </p:extLst>
          </p:nvPr>
        </p:nvGraphicFramePr>
        <p:xfrm>
          <a:off x="2032000" y="2408348"/>
          <a:ext cx="8128000" cy="422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653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0318" y="509780"/>
            <a:ext cx="10016358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ACCIONES A TOMAR CONTROL INTERNO SEGÚN MODELO COSO ERM 2013 </a:t>
            </a:r>
            <a:endParaRPr lang="es-ES" b="1" dirty="0" smtClean="0">
              <a:solidFill>
                <a:schemeClr val="bg1"/>
              </a:solidFill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MATRIZ </a:t>
            </a:r>
            <a:r>
              <a:rPr lang="es-ES" b="1" dirty="0">
                <a:solidFill>
                  <a:schemeClr val="bg1"/>
                </a:solidFill>
              </a:rPr>
              <a:t>DE REFERENCIA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11181670"/>
              </p:ext>
            </p:extLst>
          </p:nvPr>
        </p:nvGraphicFramePr>
        <p:xfrm>
          <a:off x="-673879" y="920821"/>
          <a:ext cx="7457233" cy="467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170232184"/>
              </p:ext>
            </p:extLst>
          </p:nvPr>
        </p:nvGraphicFramePr>
        <p:xfrm>
          <a:off x="5532120" y="1864052"/>
          <a:ext cx="7775512" cy="499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redondeado 6">
            <a:hlinkClick r:id="rId13" action="ppaction://hlinksldjump"/>
          </p:cNvPr>
          <p:cNvSpPr/>
          <p:nvPr/>
        </p:nvSpPr>
        <p:spPr>
          <a:xfrm>
            <a:off x="10493828" y="6109084"/>
            <a:ext cx="1698172" cy="6438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MATRIZ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0318" y="509780"/>
            <a:ext cx="10016358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ACCIONES A TOMAR CONTROL INTERNO SEGÚN MODELO COSO ERM 2013 </a:t>
            </a:r>
            <a:endParaRPr lang="es-ES" b="1" dirty="0" smtClean="0">
              <a:solidFill>
                <a:schemeClr val="bg1"/>
              </a:solidFill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MATRIZ </a:t>
            </a:r>
            <a:r>
              <a:rPr lang="es-ES" b="1" dirty="0">
                <a:solidFill>
                  <a:schemeClr val="bg1"/>
                </a:solidFill>
              </a:rPr>
              <a:t>DE REFERENCIA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80966389"/>
              </p:ext>
            </p:extLst>
          </p:nvPr>
        </p:nvGraphicFramePr>
        <p:xfrm>
          <a:off x="-673878" y="920822"/>
          <a:ext cx="6636140" cy="3951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74292900"/>
              </p:ext>
            </p:extLst>
          </p:nvPr>
        </p:nvGraphicFramePr>
        <p:xfrm>
          <a:off x="3457666" y="3323896"/>
          <a:ext cx="5276668" cy="3289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08642215"/>
              </p:ext>
            </p:extLst>
          </p:nvPr>
        </p:nvGraphicFramePr>
        <p:xfrm>
          <a:off x="6915332" y="1369652"/>
          <a:ext cx="5276668" cy="3289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Rectángulo redondeado 1">
            <a:hlinkClick r:id="rId18" action="ppaction://hlinksldjump"/>
          </p:cNvPr>
          <p:cNvSpPr/>
          <p:nvPr/>
        </p:nvSpPr>
        <p:spPr>
          <a:xfrm>
            <a:off x="9815804" y="5449078"/>
            <a:ext cx="1698172" cy="6438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MATRIZ</a:t>
            </a:r>
            <a:endParaRPr lang="en-US" dirty="0"/>
          </a:p>
        </p:txBody>
      </p:sp>
      <p:sp>
        <p:nvSpPr>
          <p:cNvPr id="3" name="Elipse 2">
            <a:hlinkClick r:id="rId19" action="ppaction://hlinksldjump"/>
          </p:cNvPr>
          <p:cNvSpPr/>
          <p:nvPr/>
        </p:nvSpPr>
        <p:spPr>
          <a:xfrm>
            <a:off x="242595" y="6251510"/>
            <a:ext cx="1791477" cy="60649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smtClean="0"/>
              <a:t>CONCLUSIONES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6192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0318" y="509780"/>
            <a:ext cx="10016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ACCIONES A TOMAR CONTROL INTERNO SEGÚN MODELO COSO ERM 2013 </a:t>
            </a:r>
            <a:endParaRPr lang="es-ES" b="1" dirty="0" smtClean="0"/>
          </a:p>
          <a:p>
            <a:pPr algn="ctr"/>
            <a:r>
              <a:rPr lang="es-ES" b="1" dirty="0" smtClean="0"/>
              <a:t>MATRIZ </a:t>
            </a:r>
            <a:r>
              <a:rPr lang="es-ES" b="1" dirty="0"/>
              <a:t>DE REFERENCIA</a:t>
            </a:r>
            <a:endParaRPr lang="en-US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513398"/>
              </p:ext>
            </p:extLst>
          </p:nvPr>
        </p:nvGraphicFramePr>
        <p:xfrm>
          <a:off x="600622" y="1547758"/>
          <a:ext cx="11107901" cy="46634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933367">
                  <a:extLst>
                    <a:ext uri="{9D8B030D-6E8A-4147-A177-3AD203B41FA5}">
                      <a16:colId xmlns:a16="http://schemas.microsoft.com/office/drawing/2014/main" xmlns="" val="2144010142"/>
                    </a:ext>
                  </a:extLst>
                </a:gridCol>
                <a:gridCol w="2933367">
                  <a:extLst>
                    <a:ext uri="{9D8B030D-6E8A-4147-A177-3AD203B41FA5}">
                      <a16:colId xmlns:a16="http://schemas.microsoft.com/office/drawing/2014/main" xmlns="" val="931665919"/>
                    </a:ext>
                  </a:extLst>
                </a:gridCol>
                <a:gridCol w="5241167">
                  <a:extLst>
                    <a:ext uri="{9D8B030D-6E8A-4147-A177-3AD203B41FA5}">
                      <a16:colId xmlns:a16="http://schemas.microsoft.com/office/drawing/2014/main" xmlns="" val="24633525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Componente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Aspectos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mejora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Acciones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08340578"/>
                  </a:ext>
                </a:extLst>
              </a:tr>
              <a:tr h="41910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Ambiente</a:t>
                      </a:r>
                      <a:r>
                        <a:rPr lang="en-US" sz="1800" u="none" strike="noStrike" dirty="0">
                          <a:effectLst/>
                        </a:rPr>
                        <a:t> de Control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Integridad</a:t>
                      </a:r>
                      <a:r>
                        <a:rPr lang="en-US" sz="1800" u="none" strike="noStrike" dirty="0">
                          <a:effectLst/>
                        </a:rPr>
                        <a:t> y </a:t>
                      </a:r>
                      <a:r>
                        <a:rPr lang="en-US" sz="1800" u="none" strike="noStrike" dirty="0" err="1">
                          <a:effectLst/>
                        </a:rPr>
                        <a:t>Valores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Éticos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Establecer un </a:t>
                      </a:r>
                      <a:r>
                        <a:rPr lang="es-ES" sz="1800" u="none" strike="noStrike" dirty="0" smtClean="0">
                          <a:effectLst/>
                        </a:rPr>
                        <a:t>código </a:t>
                      </a:r>
                      <a:r>
                        <a:rPr lang="es-ES" sz="1800" u="none" strike="noStrike" dirty="0">
                          <a:effectLst/>
                        </a:rPr>
                        <a:t>de ética acorde a la normativa vigente, el mismo que debe ser socializado a los involucrados.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77794427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Filosofía de la gestión del riesgo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Elaborar planificación estratégica acorde a las necesidades del negocio y el sentido de dirección de la organización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16245351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Compromiso de compentencia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Reclutamiento de personal </a:t>
                      </a:r>
                      <a:r>
                        <a:rPr lang="es-ES" sz="1800" u="none" strike="noStrike" dirty="0" smtClean="0">
                          <a:effectLst/>
                        </a:rPr>
                        <a:t>competente </a:t>
                      </a:r>
                      <a:r>
                        <a:rPr lang="es-ES" sz="1800" u="none" strike="noStrike" dirty="0">
                          <a:effectLst/>
                        </a:rPr>
                        <a:t>en función de los objetivos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72849749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Estructura Organizativa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Realizar un manual de procesos de la organización, que atienda el cumplimiento de la misión, visión y objetivos.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1972429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Establecer estructura funcional mediante líneas de reporte y responsabilidad para la consecusión de los objetivos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31125666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Políticas y Prácticas en recursos humanos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Establecer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Políticas</a:t>
                      </a:r>
                      <a:r>
                        <a:rPr lang="en-US" sz="1800" u="none" strike="noStrike" dirty="0">
                          <a:effectLst/>
                        </a:rPr>
                        <a:t> que </a:t>
                      </a:r>
                      <a:r>
                        <a:rPr lang="en-US" sz="1800" u="none" strike="noStrike" dirty="0" err="1">
                          <a:effectLst/>
                        </a:rPr>
                        <a:t>reflejen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expectativas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competencia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necesaria</a:t>
                      </a:r>
                      <a:r>
                        <a:rPr lang="en-US" sz="1800" u="none" strike="noStrike" dirty="0">
                          <a:effectLst/>
                        </a:rPr>
                        <a:t> para </a:t>
                      </a:r>
                      <a:r>
                        <a:rPr lang="en-US" sz="1800" u="none" strike="noStrike" dirty="0" err="1">
                          <a:effectLst/>
                        </a:rPr>
                        <a:t>soportar</a:t>
                      </a:r>
                      <a:r>
                        <a:rPr lang="en-US" sz="1800" u="none" strike="noStrike" dirty="0">
                          <a:effectLst/>
                        </a:rPr>
                        <a:t> el </a:t>
                      </a:r>
                      <a:r>
                        <a:rPr lang="en-US" sz="1800" u="none" strike="noStrike" dirty="0" err="1">
                          <a:effectLst/>
                        </a:rPr>
                        <a:t>logro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objetivos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59184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1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21240" y="3812147"/>
            <a:ext cx="3593206" cy="646331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Decrecimiento de los Ingresos 7,17%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39490" y="2215750"/>
            <a:ext cx="198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Innovación escasa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2422836" y="1583887"/>
            <a:ext cx="110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Fraude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3987620" y="1423491"/>
            <a:ext cx="17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(No) Objetivos Corporativos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6096000" y="1413689"/>
            <a:ext cx="18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Líneas de comunicación escasa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9159562" y="5344569"/>
            <a:ext cx="1854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(No) Manual de Procedimiento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9159562" y="1953219"/>
            <a:ext cx="146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Pérdida de Información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38200" y="5396112"/>
            <a:ext cx="1957588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Zona de Declive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858831" y="5722247"/>
            <a:ext cx="20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(No) Primera década de vida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671793" y="5721049"/>
            <a:ext cx="1683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Falta de desarrollo</a:t>
            </a:r>
            <a:endParaRPr lang="es-EC" dirty="0"/>
          </a:p>
        </p:txBody>
      </p:sp>
      <p:cxnSp>
        <p:nvCxnSpPr>
          <p:cNvPr id="15" name="Conector recto 14"/>
          <p:cNvCxnSpPr/>
          <p:nvPr/>
        </p:nvCxnSpPr>
        <p:spPr>
          <a:xfrm>
            <a:off x="1431163" y="3155324"/>
            <a:ext cx="8305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>
            <a:stCxn id="4" idx="0"/>
          </p:cNvCxnSpPr>
          <p:nvPr/>
        </p:nvCxnSpPr>
        <p:spPr>
          <a:xfrm flipV="1">
            <a:off x="5917843" y="3155325"/>
            <a:ext cx="0" cy="65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endCxn id="5" idx="2"/>
          </p:cNvCxnSpPr>
          <p:nvPr/>
        </p:nvCxnSpPr>
        <p:spPr>
          <a:xfrm flipV="1">
            <a:off x="1431163" y="2585082"/>
            <a:ext cx="0" cy="570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V="1">
            <a:off x="2795788" y="1953219"/>
            <a:ext cx="0" cy="1202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4700789" y="2069822"/>
            <a:ext cx="0" cy="1085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6606862" y="2337019"/>
            <a:ext cx="0" cy="818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9736428" y="2585082"/>
            <a:ext cx="0" cy="570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585709" y="4788795"/>
            <a:ext cx="8305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4" idx="2"/>
          </p:cNvCxnSpPr>
          <p:nvPr/>
        </p:nvCxnSpPr>
        <p:spPr>
          <a:xfrm>
            <a:off x="5917843" y="4458478"/>
            <a:ext cx="0" cy="315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ector recto de flecha 1023"/>
          <p:cNvCxnSpPr/>
          <p:nvPr/>
        </p:nvCxnSpPr>
        <p:spPr>
          <a:xfrm>
            <a:off x="1585709" y="4788795"/>
            <a:ext cx="0" cy="60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ector recto de flecha 1026"/>
          <p:cNvCxnSpPr/>
          <p:nvPr/>
        </p:nvCxnSpPr>
        <p:spPr>
          <a:xfrm>
            <a:off x="4700789" y="4788795"/>
            <a:ext cx="0" cy="932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ector recto de flecha 1028"/>
          <p:cNvCxnSpPr/>
          <p:nvPr/>
        </p:nvCxnSpPr>
        <p:spPr>
          <a:xfrm>
            <a:off x="7225048" y="4788795"/>
            <a:ext cx="0" cy="878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ector recto de flecha 1030"/>
          <p:cNvCxnSpPr/>
          <p:nvPr/>
        </p:nvCxnSpPr>
        <p:spPr>
          <a:xfrm>
            <a:off x="9890974" y="4788795"/>
            <a:ext cx="0" cy="555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10867"/>
              </p:ext>
            </p:extLst>
          </p:nvPr>
        </p:nvGraphicFramePr>
        <p:xfrm>
          <a:off x="397368" y="560443"/>
          <a:ext cx="11258604" cy="55473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397420">
                  <a:extLst>
                    <a:ext uri="{9D8B030D-6E8A-4147-A177-3AD203B41FA5}">
                      <a16:colId xmlns:a16="http://schemas.microsoft.com/office/drawing/2014/main" xmlns="" val="1213983484"/>
                    </a:ext>
                  </a:extLst>
                </a:gridCol>
                <a:gridCol w="2953728">
                  <a:extLst>
                    <a:ext uri="{9D8B030D-6E8A-4147-A177-3AD203B41FA5}">
                      <a16:colId xmlns:a16="http://schemas.microsoft.com/office/drawing/2014/main" xmlns="" val="3504262387"/>
                    </a:ext>
                  </a:extLst>
                </a:gridCol>
                <a:gridCol w="2953728">
                  <a:extLst>
                    <a:ext uri="{9D8B030D-6E8A-4147-A177-3AD203B41FA5}">
                      <a16:colId xmlns:a16="http://schemas.microsoft.com/office/drawing/2014/main" xmlns="" val="1823179288"/>
                    </a:ext>
                  </a:extLst>
                </a:gridCol>
                <a:gridCol w="2953728">
                  <a:extLst>
                    <a:ext uri="{9D8B030D-6E8A-4147-A177-3AD203B41FA5}">
                      <a16:colId xmlns:a16="http://schemas.microsoft.com/office/drawing/2014/main" xmlns="" val="2632725037"/>
                    </a:ext>
                  </a:extLst>
                </a:gridCol>
              </a:tblGrid>
              <a:tr h="514249">
                <a:tc rowSpan="14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Evaluación</a:t>
                      </a:r>
                      <a:r>
                        <a:rPr lang="en-US" sz="1400" b="1" u="none" strike="noStrike" dirty="0">
                          <a:effectLst/>
                        </a:rPr>
                        <a:t> de </a:t>
                      </a:r>
                      <a:r>
                        <a:rPr lang="en-US" sz="1400" b="1" u="none" strike="noStrike" dirty="0" err="1">
                          <a:effectLst/>
                        </a:rPr>
                        <a:t>Riesgos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Objetivos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</a:rPr>
                        <a:t> Estratégicos, </a:t>
                      </a:r>
                      <a:br>
                        <a:rPr lang="es-ES" sz="1400" u="none" strike="noStrike">
                          <a:effectLst/>
                        </a:rPr>
                      </a:br>
                      <a:r>
                        <a:rPr lang="es-ES" sz="1400" u="none" strike="noStrike">
                          <a:effectLst/>
                        </a:rPr>
                        <a:t>Operacionales,</a:t>
                      </a:r>
                      <a:br>
                        <a:rPr lang="es-ES" sz="1400" u="none" strike="noStrike">
                          <a:effectLst/>
                        </a:rPr>
                      </a:br>
                      <a:r>
                        <a:rPr lang="es-ES" sz="1400" u="none" strike="noStrike">
                          <a:effectLst/>
                        </a:rPr>
                        <a:t>Información y </a:t>
                      </a:r>
                      <a:br>
                        <a:rPr lang="es-ES" sz="1400" u="none" strike="noStrike">
                          <a:effectLst/>
                        </a:rPr>
                      </a:br>
                      <a:r>
                        <a:rPr lang="es-ES" sz="1400" u="none" strike="noStrike">
                          <a:effectLst/>
                        </a:rPr>
                        <a:t>Cumplimiento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Los objetivos deben existir antes que la dirección pueda identificar potenciales eventos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5262693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Riesgo Aceptado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Gestionar los riesgos corporativos para asegurar que la dirección ha establecido un proceso para fijar objetivos y que los objetivos seleccionados son consecuentes al riesgo aceptado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01100474"/>
                  </a:ext>
                </a:extLst>
              </a:tr>
              <a:tr h="777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Tolerancia</a:t>
                      </a:r>
                      <a:r>
                        <a:rPr lang="en-US" sz="1400" u="none" strike="noStrike" dirty="0">
                          <a:effectLst/>
                        </a:rPr>
                        <a:t> al </a:t>
                      </a:r>
                      <a:r>
                        <a:rPr lang="en-US" sz="1400" u="none" strike="noStrike" dirty="0" err="1">
                          <a:effectLst/>
                        </a:rPr>
                        <a:t>Riesgo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8934573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Factores</a:t>
                      </a:r>
                      <a:r>
                        <a:rPr lang="en-US" sz="1400" u="none" strike="noStrike" dirty="0">
                          <a:effectLst/>
                        </a:rPr>
                        <a:t> de </a:t>
                      </a:r>
                      <a:r>
                        <a:rPr lang="en-US" sz="1400" u="none" strike="noStrike" dirty="0" err="1">
                          <a:effectLst/>
                        </a:rPr>
                        <a:t>Influencia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Riesgos: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Económicos 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Medioambientales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Políticos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Sociales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Tecnológicos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Infraestructura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Procesos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</a:rPr>
                        <a:t>Los posibles eventos negativos internos y externos que puedan afectar el logro de los objetivos corporativos deben ser identificados, diferenciando riesgos y oportunidades.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796215444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Riesgo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Oportunidad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6301560"/>
                  </a:ext>
                </a:extLst>
              </a:tr>
              <a:tr h="9230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Riesgos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Internos</a:t>
                      </a:r>
                      <a:r>
                        <a:rPr lang="en-US" sz="1400" u="none" strike="noStrike" dirty="0">
                          <a:effectLst/>
                        </a:rPr>
                        <a:t> y </a:t>
                      </a:r>
                      <a:r>
                        <a:rPr lang="en-US" sz="1400" u="none" strike="noStrike" dirty="0" err="1">
                          <a:effectLst/>
                        </a:rPr>
                        <a:t>Externos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673893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Riesgo Inherente y Riesgo Residual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Riesgo Inherente: Aquel que se enfrenta en ausencia de acciones de la dirección por la naturaleza del negocio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</a:rPr>
                        <a:t>Instaurar metodología de evaluación de riesgos acorde a las necesidades del negocio, relacionando su probabilidad e impacto. Realizar un mapa de riesgos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7420350"/>
                  </a:ext>
                </a:extLst>
              </a:tr>
              <a:tr h="30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Probabilidad</a:t>
                      </a:r>
                      <a:r>
                        <a:rPr lang="en-US" sz="1400" u="none" strike="noStrike" dirty="0">
                          <a:effectLst/>
                        </a:rPr>
                        <a:t> e </a:t>
                      </a:r>
                      <a:r>
                        <a:rPr lang="en-US" sz="1400" u="none" strike="noStrike" dirty="0" err="1">
                          <a:effectLst/>
                        </a:rPr>
                        <a:t>Impacto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814554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Fuentes de </a:t>
                      </a:r>
                      <a:r>
                        <a:rPr lang="en-US" sz="1400" u="none" strike="noStrike" dirty="0" err="1">
                          <a:effectLst/>
                        </a:rPr>
                        <a:t>datos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Riesgo Residual: Aquel que permanece despues que la dirección implementa sus respuestas al riesgo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977855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Técnicas</a:t>
                      </a:r>
                      <a:r>
                        <a:rPr lang="en-US" sz="1400" u="none" strike="noStrike" dirty="0">
                          <a:effectLst/>
                        </a:rPr>
                        <a:t> de </a:t>
                      </a:r>
                      <a:r>
                        <a:rPr lang="en-US" sz="1400" u="none" strike="noStrike" dirty="0" err="1">
                          <a:effectLst/>
                        </a:rPr>
                        <a:t>Evaluación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5494542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Correlación</a:t>
                      </a:r>
                      <a:r>
                        <a:rPr lang="en-US" sz="1400" u="none" strike="noStrike" dirty="0">
                          <a:effectLst/>
                        </a:rPr>
                        <a:t> entre </a:t>
                      </a:r>
                      <a:r>
                        <a:rPr lang="en-US" sz="1400" u="none" strike="noStrike" dirty="0" err="1">
                          <a:effectLst/>
                        </a:rPr>
                        <a:t>acontecimientos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5580386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Evaluación</a:t>
                      </a:r>
                      <a:r>
                        <a:rPr lang="en-US" sz="1400" u="none" strike="noStrike" dirty="0">
                          <a:effectLst/>
                        </a:rPr>
                        <a:t> de </a:t>
                      </a:r>
                      <a:r>
                        <a:rPr lang="en-US" sz="1400" u="none" strike="noStrike" dirty="0" err="1">
                          <a:effectLst/>
                        </a:rPr>
                        <a:t>respuestas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Evitar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Aceptar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Reducir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Compartir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</a:rPr>
                        <a:t>Desarrollar acciones para alinearse con el riesgo aceptado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60482219"/>
                  </a:ext>
                </a:extLst>
              </a:tr>
              <a:tr h="17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Selección</a:t>
                      </a:r>
                      <a:r>
                        <a:rPr lang="en-US" sz="1400" u="none" strike="noStrike" dirty="0">
                          <a:effectLst/>
                        </a:rPr>
                        <a:t> de </a:t>
                      </a:r>
                      <a:r>
                        <a:rPr lang="en-US" sz="1400" u="none" strike="noStrike" dirty="0" err="1">
                          <a:effectLst/>
                        </a:rPr>
                        <a:t>respuestas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327688"/>
                  </a:ext>
                </a:extLst>
              </a:tr>
              <a:tr h="290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Perspectiva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Costos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Beneficio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872335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113537"/>
              </p:ext>
            </p:extLst>
          </p:nvPr>
        </p:nvGraphicFramePr>
        <p:xfrm>
          <a:off x="397368" y="196522"/>
          <a:ext cx="11384730" cy="27432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006472">
                  <a:extLst>
                    <a:ext uri="{9D8B030D-6E8A-4147-A177-3AD203B41FA5}">
                      <a16:colId xmlns:a16="http://schemas.microsoft.com/office/drawing/2014/main" xmlns="" val="3340251986"/>
                    </a:ext>
                  </a:extLst>
                </a:gridCol>
                <a:gridCol w="3006472">
                  <a:extLst>
                    <a:ext uri="{9D8B030D-6E8A-4147-A177-3AD203B41FA5}">
                      <a16:colId xmlns:a16="http://schemas.microsoft.com/office/drawing/2014/main" xmlns="" val="2894653354"/>
                    </a:ext>
                  </a:extLst>
                </a:gridCol>
                <a:gridCol w="5371786">
                  <a:extLst>
                    <a:ext uri="{9D8B030D-6E8A-4147-A177-3AD203B41FA5}">
                      <a16:colId xmlns:a16="http://schemas.microsoft.com/office/drawing/2014/main" xmlns="" val="2969098226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Componente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Aspectos</a:t>
                      </a:r>
                      <a:r>
                        <a:rPr lang="en-US" sz="1800" b="1" u="none" strike="noStrike" dirty="0">
                          <a:effectLst/>
                        </a:rPr>
                        <a:t> de </a:t>
                      </a:r>
                      <a:r>
                        <a:rPr lang="en-US" sz="1800" b="1" u="none" strike="noStrike" dirty="0" err="1">
                          <a:effectLst/>
                        </a:rPr>
                        <a:t>mejora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Acciones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57406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4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223828"/>
              </p:ext>
            </p:extLst>
          </p:nvPr>
        </p:nvGraphicFramePr>
        <p:xfrm>
          <a:off x="1157671" y="1266496"/>
          <a:ext cx="9309100" cy="4114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58341">
                  <a:extLst>
                    <a:ext uri="{9D8B030D-6E8A-4147-A177-3AD203B41FA5}">
                      <a16:colId xmlns:a16="http://schemas.microsoft.com/office/drawing/2014/main" xmlns="" val="3740207664"/>
                    </a:ext>
                  </a:extLst>
                </a:gridCol>
                <a:gridCol w="2458341">
                  <a:extLst>
                    <a:ext uri="{9D8B030D-6E8A-4147-A177-3AD203B41FA5}">
                      <a16:colId xmlns:a16="http://schemas.microsoft.com/office/drawing/2014/main" xmlns="" val="2084415565"/>
                    </a:ext>
                  </a:extLst>
                </a:gridCol>
                <a:gridCol w="4392418">
                  <a:extLst>
                    <a:ext uri="{9D8B030D-6E8A-4147-A177-3AD203B41FA5}">
                      <a16:colId xmlns:a16="http://schemas.microsoft.com/office/drawing/2014/main" xmlns="" val="2763170026"/>
                    </a:ext>
                  </a:extLst>
                </a:gridCol>
              </a:tblGrid>
              <a:tr h="1981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Actividades de Control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Integración de la respuesta al riesgo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effectLst/>
                        </a:rPr>
                        <a:t>Las políticas y procedimientos se estableccen e implantan para ayudar a asegurar que las respuestas a los riesgos se llevan a cabo eficazmente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78853037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Tipos de Actividades de control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2877237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Políticas y Procedimientos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9871649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Información y Comunicación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Líneas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comunicación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La información relevante se identifica, capta y comunica en forma y plazo pertinente para permitir a los involucrados afrontar sus responsabilidades.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53519817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Seguridad en el manejo de la información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7559712"/>
                  </a:ext>
                </a:extLst>
              </a:tr>
              <a:tr h="39624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err="1">
                          <a:effectLst/>
                        </a:rPr>
                        <a:t>Monitoreo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Actividades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permanentes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supervisión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effectLst/>
                        </a:rPr>
                        <a:t>Supervisar la gestión de riesgos corporativos mediante modificaciones oportunas cuando estas lo requieran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6250536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Comunicación de deficiencias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2743916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Seguimiento</a:t>
                      </a:r>
                      <a:r>
                        <a:rPr lang="en-US" sz="1800" u="none" strike="noStrike" dirty="0"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effectLst/>
                        </a:rPr>
                        <a:t>recomendaciones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969535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252746"/>
              </p:ext>
            </p:extLst>
          </p:nvPr>
        </p:nvGraphicFramePr>
        <p:xfrm>
          <a:off x="807270" y="911226"/>
          <a:ext cx="9776648" cy="27432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2581811">
                  <a:extLst>
                    <a:ext uri="{9D8B030D-6E8A-4147-A177-3AD203B41FA5}">
                      <a16:colId xmlns:a16="http://schemas.microsoft.com/office/drawing/2014/main" xmlns="" val="3340251986"/>
                    </a:ext>
                  </a:extLst>
                </a:gridCol>
                <a:gridCol w="2581811">
                  <a:extLst>
                    <a:ext uri="{9D8B030D-6E8A-4147-A177-3AD203B41FA5}">
                      <a16:colId xmlns:a16="http://schemas.microsoft.com/office/drawing/2014/main" xmlns="" val="2894653354"/>
                    </a:ext>
                  </a:extLst>
                </a:gridCol>
                <a:gridCol w="4613026">
                  <a:extLst>
                    <a:ext uri="{9D8B030D-6E8A-4147-A177-3AD203B41FA5}">
                      <a16:colId xmlns:a16="http://schemas.microsoft.com/office/drawing/2014/main" xmlns="" val="2969098226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Componente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Aspectos</a:t>
                      </a:r>
                      <a:r>
                        <a:rPr lang="en-US" sz="1800" b="1" u="none" strike="noStrike" dirty="0">
                          <a:effectLst/>
                        </a:rPr>
                        <a:t> de </a:t>
                      </a:r>
                      <a:r>
                        <a:rPr lang="en-US" sz="1800" b="1" u="none" strike="noStrike" dirty="0" err="1">
                          <a:effectLst/>
                        </a:rPr>
                        <a:t>mejora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Acciones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57406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0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3698" y="3857298"/>
            <a:ext cx="5331076" cy="209155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CONCLUSIONES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591199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29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3698" y="3857298"/>
            <a:ext cx="5331076" cy="2091558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RECOMENDACIONES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7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857357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42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05104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94034" y="1715641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800" b="1" dirty="0" smtClean="0"/>
              <a:t>GRACIAS</a:t>
            </a:r>
            <a:endParaRPr lang="es-EC" sz="13800" b="1" dirty="0"/>
          </a:p>
        </p:txBody>
      </p:sp>
    </p:spTree>
    <p:extLst>
      <p:ext uri="{BB962C8B-B14F-4D97-AF65-F5344CB8AC3E}">
        <p14:creationId xmlns:p14="http://schemas.microsoft.com/office/powerpoint/2010/main" val="12025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65531" y="4064323"/>
            <a:ext cx="5331076" cy="1874022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BASES TEÓRICAS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8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PYMES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793801"/>
              </p:ext>
            </p:extLst>
          </p:nvPr>
        </p:nvGraphicFramePr>
        <p:xfrm>
          <a:off x="838200" y="1825625"/>
          <a:ext cx="248454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98880092"/>
              </p:ext>
            </p:extLst>
          </p:nvPr>
        </p:nvGraphicFramePr>
        <p:xfrm>
          <a:off x="4031086" y="1455312"/>
          <a:ext cx="7322714" cy="476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-1" y="557124"/>
            <a:ext cx="4083627" cy="793693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PYMES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8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Rentabilidad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2745"/>
              </p:ext>
            </p:extLst>
          </p:nvPr>
        </p:nvGraphicFramePr>
        <p:xfrm>
          <a:off x="838200" y="1825625"/>
          <a:ext cx="10515600" cy="90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66028112"/>
              </p:ext>
            </p:extLst>
          </p:nvPr>
        </p:nvGraphicFramePr>
        <p:xfrm>
          <a:off x="425003" y="2550017"/>
          <a:ext cx="11449318" cy="4185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-1" y="557124"/>
            <a:ext cx="4083627" cy="793693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RENTABILIDAD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43337" y="1639611"/>
            <a:ext cx="5129048" cy="801967"/>
          </a:xfrm>
          <a:prstGeom prst="homePlate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INTERNO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49496329"/>
              </p:ext>
            </p:extLst>
          </p:nvPr>
        </p:nvGraphicFramePr>
        <p:xfrm>
          <a:off x="343337" y="2236540"/>
          <a:ext cx="6390290" cy="2963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29070418"/>
              </p:ext>
            </p:extLst>
          </p:nvPr>
        </p:nvGraphicFramePr>
        <p:xfrm>
          <a:off x="7392275" y="2045895"/>
          <a:ext cx="4274207" cy="367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lecha abajo 7"/>
          <p:cNvSpPr/>
          <p:nvPr/>
        </p:nvSpPr>
        <p:spPr>
          <a:xfrm>
            <a:off x="5283199" y="4494805"/>
            <a:ext cx="567559" cy="470338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4831255" y="4969231"/>
            <a:ext cx="1471448" cy="5465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Limitaciones</a:t>
            </a:r>
            <a:endParaRPr lang="en-US" b="1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43337" y="5760706"/>
            <a:ext cx="11627945" cy="801967"/>
          </a:xfrm>
          <a:prstGeom prst="homePlate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RIESGO DE CONTROL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43337" y="678378"/>
            <a:ext cx="11627945" cy="801967"/>
          </a:xfrm>
          <a:prstGeom prst="homePlate">
            <a:avLst/>
          </a:prstGeom>
          <a:solidFill>
            <a:srgbClr val="C00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RIESGO INHERENTE</a:t>
            </a:r>
            <a:endParaRPr lang="es-EC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Pentágono regular 12"/>
          <p:cNvSpPr/>
          <p:nvPr/>
        </p:nvSpPr>
        <p:spPr>
          <a:xfrm>
            <a:off x="3005959" y="115614"/>
            <a:ext cx="5286703" cy="562764"/>
          </a:xfrm>
          <a:prstGeom prst="pen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ORGANIZACIÓN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6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2502</Words>
  <Application>Microsoft Office PowerPoint</Application>
  <PresentationFormat>Panorámica</PresentationFormat>
  <Paragraphs>625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PYMES</vt:lpstr>
      <vt:lpstr>Rentabilidad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Interno – Aplicación de Cuestionario Método COSO 2013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Hallazgos</vt:lpstr>
      <vt:lpstr>Hallazgos</vt:lpstr>
      <vt:lpstr>Presentación de PowerPoint</vt:lpstr>
      <vt:lpstr>Presentación de PowerPoint</vt:lpstr>
      <vt:lpstr>Histograma comparativo Control Interno y Rentabilidad.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Mabel Cadena;ARTEAGA CRISTINA</dc:creator>
  <cp:lastModifiedBy>USER</cp:lastModifiedBy>
  <cp:revision>60</cp:revision>
  <dcterms:created xsi:type="dcterms:W3CDTF">2019-01-26T17:50:00Z</dcterms:created>
  <dcterms:modified xsi:type="dcterms:W3CDTF">2019-04-24T03:34:26Z</dcterms:modified>
</cp:coreProperties>
</file>