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46"/>
  </p:notesMasterIdLst>
  <p:sldIdLst>
    <p:sldId id="265" r:id="rId2"/>
    <p:sldId id="292" r:id="rId3"/>
    <p:sldId id="287" r:id="rId4"/>
    <p:sldId id="288" r:id="rId5"/>
    <p:sldId id="258" r:id="rId6"/>
    <p:sldId id="259" r:id="rId7"/>
    <p:sldId id="294" r:id="rId8"/>
    <p:sldId id="309" r:id="rId9"/>
    <p:sldId id="308" r:id="rId10"/>
    <p:sldId id="304" r:id="rId11"/>
    <p:sldId id="269" r:id="rId12"/>
    <p:sldId id="270" r:id="rId13"/>
    <p:sldId id="296" r:id="rId14"/>
    <p:sldId id="271" r:id="rId15"/>
    <p:sldId id="273" r:id="rId16"/>
    <p:sldId id="297" r:id="rId17"/>
    <p:sldId id="277" r:id="rId18"/>
    <p:sldId id="298" r:id="rId19"/>
    <p:sldId id="295" r:id="rId20"/>
    <p:sldId id="280" r:id="rId21"/>
    <p:sldId id="279" r:id="rId22"/>
    <p:sldId id="300" r:id="rId23"/>
    <p:sldId id="307" r:id="rId24"/>
    <p:sldId id="281" r:id="rId25"/>
    <p:sldId id="282" r:id="rId26"/>
    <p:sldId id="301" r:id="rId27"/>
    <p:sldId id="311" r:id="rId28"/>
    <p:sldId id="312" r:id="rId29"/>
    <p:sldId id="313" r:id="rId30"/>
    <p:sldId id="314" r:id="rId31"/>
    <p:sldId id="315" r:id="rId32"/>
    <p:sldId id="316" r:id="rId33"/>
    <p:sldId id="302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264" r:id="rId42"/>
    <p:sldId id="289" r:id="rId43"/>
    <p:sldId id="290" r:id="rId44"/>
    <p:sldId id="303" r:id="rId4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558335"/>
    <a:srgbClr val="FFFFD5"/>
    <a:srgbClr val="FFFFB7"/>
    <a:srgbClr val="BD6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A07D6-05DB-470E-984F-B80B3BFF959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</dgm:pt>
    <dgm:pt modelId="{91423545-0311-4C90-9BE3-BFAB398D1683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Aspectos Generales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8DFAA-84C4-4804-B3B2-204E32A1CCC0}" type="parTrans" cxnId="{9ECFC74E-36CD-4B3E-ADC2-F3411501111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92F0D-F29A-412E-B429-4976281EA4EA}" type="sibTrans" cxnId="{9ECFC74E-36CD-4B3E-ADC2-F3411501111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EDA9A-3B20-486C-8E88-0D8B8A1CDB78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5A348-CFD3-44F5-B1AA-E893F880F4B5}" type="parTrans" cxnId="{6DBE04B0-9A2B-4847-8F53-82B9AE8FDD42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610E2-06FD-4EB4-94EA-479AFE3BDC72}" type="sibTrans" cxnId="{6DBE04B0-9A2B-4847-8F53-82B9AE8FDD42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47C4D-8142-4438-93F1-93C8CCB5BC15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Área de Estudio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958C-974C-458C-BAA7-456AD808440E}" type="parTrans" cxnId="{8C362906-472D-4125-AAB0-56708B9402F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8BAF5-F360-4E93-9858-91AC6BBEC54E}" type="sibTrans" cxnId="{8C362906-472D-4125-AAB0-56708B9402F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6AC22-5919-4899-8BBC-B834D29864BC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F5382-2A71-461B-8B1D-619271AC16BF}" type="parTrans" cxnId="{D6857B25-FFB8-4324-B16D-66B4BC44AE5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E69AC-4E50-4142-AEC9-866B1B9818CB}" type="sibTrans" cxnId="{D6857B25-FFB8-4324-B16D-66B4BC44AE5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27561-4008-4ACE-BA21-42A3AC04CCB2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24633-344E-4B21-A774-D2C11EA69098}" type="parTrans" cxnId="{09454558-398E-479F-95D3-534CD25B9AF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73EBE-97D8-4507-8EF0-37E606585952}" type="sibTrans" cxnId="{09454558-398E-479F-95D3-534CD25B9AF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4183D-CADC-4A78-AE95-93CDC69CDE88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72101-CDC5-4289-9CAD-799EB311C895}" type="parTrans" cxnId="{65BC7889-C2BF-48A8-A0D7-42EF901E579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D6A14-D965-4995-98EC-A32916A4968B}" type="sibTrans" cxnId="{65BC7889-C2BF-48A8-A0D7-42EF901E579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C0561-BF93-4DC9-BB4B-6D85321C37EE}">
      <dgm:prSet phldrT="[Texto]"/>
      <dgm:spPr/>
      <dgm:t>
        <a:bodyPr/>
        <a:lstStyle/>
        <a:p>
          <a:r>
            <a:rPr lang="es-ES" dirty="0" smtClean="0"/>
            <a:t>Recomendaciones</a:t>
          </a:r>
          <a:endParaRPr lang="es-ES" dirty="0"/>
        </a:p>
      </dgm:t>
    </dgm:pt>
    <dgm:pt modelId="{04E3E521-8742-4790-848B-65707C1E33EC}" type="parTrans" cxnId="{7B0306F4-4A16-4DEA-8D78-6C32B6AA0A4A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814786-203A-4A7D-8EA2-4A7AE66CFDFA}" type="sibTrans" cxnId="{7B0306F4-4A16-4DEA-8D78-6C32B6AA0A4A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79A1B-08C1-4329-B18B-B73DA7D941A3}" type="pres">
      <dgm:prSet presAssocID="{5CEA07D6-05DB-470E-984F-B80B3BFF959E}" presName="Name0" presStyleCnt="0">
        <dgm:presLayoutVars>
          <dgm:chMax val="7"/>
          <dgm:chPref val="7"/>
          <dgm:dir/>
        </dgm:presLayoutVars>
      </dgm:prSet>
      <dgm:spPr/>
    </dgm:pt>
    <dgm:pt modelId="{23C01926-84B0-49F5-9A34-286A33D6A8F9}" type="pres">
      <dgm:prSet presAssocID="{5CEA07D6-05DB-470E-984F-B80B3BFF959E}" presName="Name1" presStyleCnt="0"/>
      <dgm:spPr/>
    </dgm:pt>
    <dgm:pt modelId="{A5EF099D-5507-46CD-BC8C-1C56738CE3F5}" type="pres">
      <dgm:prSet presAssocID="{5CEA07D6-05DB-470E-984F-B80B3BFF959E}" presName="cycle" presStyleCnt="0"/>
      <dgm:spPr/>
    </dgm:pt>
    <dgm:pt modelId="{5279AA7B-56EB-4BD5-BB26-38D7A8B5F4FD}" type="pres">
      <dgm:prSet presAssocID="{5CEA07D6-05DB-470E-984F-B80B3BFF959E}" presName="srcNode" presStyleLbl="node1" presStyleIdx="0" presStyleCnt="7"/>
      <dgm:spPr/>
    </dgm:pt>
    <dgm:pt modelId="{4C520702-D8B3-46A9-A6D9-B5A7A96800CD}" type="pres">
      <dgm:prSet presAssocID="{5CEA07D6-05DB-470E-984F-B80B3BFF959E}" presName="conn" presStyleLbl="parChTrans1D2" presStyleIdx="0" presStyleCnt="1"/>
      <dgm:spPr/>
      <dgm:t>
        <a:bodyPr/>
        <a:lstStyle/>
        <a:p>
          <a:endParaRPr lang="es-ES"/>
        </a:p>
      </dgm:t>
    </dgm:pt>
    <dgm:pt modelId="{2B5C59FF-AE02-43B7-BD84-93DE2B7CA38D}" type="pres">
      <dgm:prSet presAssocID="{5CEA07D6-05DB-470E-984F-B80B3BFF959E}" presName="extraNode" presStyleLbl="node1" presStyleIdx="0" presStyleCnt="7"/>
      <dgm:spPr/>
    </dgm:pt>
    <dgm:pt modelId="{C1E0E066-A850-4713-8558-CA55AEB646FE}" type="pres">
      <dgm:prSet presAssocID="{5CEA07D6-05DB-470E-984F-B80B3BFF959E}" presName="dstNode" presStyleLbl="node1" presStyleIdx="0" presStyleCnt="7"/>
      <dgm:spPr/>
    </dgm:pt>
    <dgm:pt modelId="{C2D90728-452C-4417-B4D3-A9AF94E3FC50}" type="pres">
      <dgm:prSet presAssocID="{91423545-0311-4C90-9BE3-BFAB398D168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FDD5A-6528-4E03-8E10-E56E38C43400}" type="pres">
      <dgm:prSet presAssocID="{91423545-0311-4C90-9BE3-BFAB398D1683}" presName="accent_1" presStyleCnt="0"/>
      <dgm:spPr/>
    </dgm:pt>
    <dgm:pt modelId="{B84173DA-B81C-4AE6-98DB-8ECA5AE991D5}" type="pres">
      <dgm:prSet presAssocID="{91423545-0311-4C90-9BE3-BFAB398D1683}" presName="accentRepeatNode" presStyleLbl="solidFgAcc1" presStyleIdx="0" presStyleCnt="7"/>
      <dgm:spPr/>
    </dgm:pt>
    <dgm:pt modelId="{899E34E6-71AD-4F06-A563-6A784018CBEA}" type="pres">
      <dgm:prSet presAssocID="{6F447C4D-8142-4438-93F1-93C8CCB5BC1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3D064-18E8-4FF2-BAD2-2C910749CF79}" type="pres">
      <dgm:prSet presAssocID="{6F447C4D-8142-4438-93F1-93C8CCB5BC15}" presName="accent_2" presStyleCnt="0"/>
      <dgm:spPr/>
    </dgm:pt>
    <dgm:pt modelId="{8F9273B0-FD9F-4F9B-9361-F06518135FCC}" type="pres">
      <dgm:prSet presAssocID="{6F447C4D-8142-4438-93F1-93C8CCB5BC15}" presName="accentRepeatNode" presStyleLbl="solidFgAcc1" presStyleIdx="1" presStyleCnt="7"/>
      <dgm:spPr/>
    </dgm:pt>
    <dgm:pt modelId="{15DFB88E-FD7D-44AF-911C-8BF7FC515BA2}" type="pres">
      <dgm:prSet presAssocID="{946EDA9A-3B20-486C-8E88-0D8B8A1CDB7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3489F7-ACFC-476F-A93A-19C7B9451422}" type="pres">
      <dgm:prSet presAssocID="{946EDA9A-3B20-486C-8E88-0D8B8A1CDB78}" presName="accent_3" presStyleCnt="0"/>
      <dgm:spPr/>
    </dgm:pt>
    <dgm:pt modelId="{ED6E543F-E241-4969-8DC7-60C06D0833AB}" type="pres">
      <dgm:prSet presAssocID="{946EDA9A-3B20-486C-8E88-0D8B8A1CDB78}" presName="accentRepeatNode" presStyleLbl="solidFgAcc1" presStyleIdx="2" presStyleCnt="7"/>
      <dgm:spPr/>
    </dgm:pt>
    <dgm:pt modelId="{7E0B1FB4-18DC-46C6-AFB3-E03F4A0D2805}" type="pres">
      <dgm:prSet presAssocID="{DE66AC22-5919-4899-8BBC-B834D29864B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36E4A0-6985-4221-A53C-A14C70E9DAB6}" type="pres">
      <dgm:prSet presAssocID="{DE66AC22-5919-4899-8BBC-B834D29864BC}" presName="accent_4" presStyleCnt="0"/>
      <dgm:spPr/>
    </dgm:pt>
    <dgm:pt modelId="{223812BB-1581-46C0-B877-0A7550934219}" type="pres">
      <dgm:prSet presAssocID="{DE66AC22-5919-4899-8BBC-B834D29864BC}" presName="accentRepeatNode" presStyleLbl="solidFgAcc1" presStyleIdx="3" presStyleCnt="7"/>
      <dgm:spPr/>
    </dgm:pt>
    <dgm:pt modelId="{9687CD45-7F27-4C72-A470-87D829E1B798}" type="pres">
      <dgm:prSet presAssocID="{B8827561-4008-4ACE-BA21-42A3AC04CCB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D97221-9437-4C52-99C5-AA8CF96DE91C}" type="pres">
      <dgm:prSet presAssocID="{B8827561-4008-4ACE-BA21-42A3AC04CCB2}" presName="accent_5" presStyleCnt="0"/>
      <dgm:spPr/>
    </dgm:pt>
    <dgm:pt modelId="{52ADED42-E426-4C90-B2F2-C4301B2350FB}" type="pres">
      <dgm:prSet presAssocID="{B8827561-4008-4ACE-BA21-42A3AC04CCB2}" presName="accentRepeatNode" presStyleLbl="solidFgAcc1" presStyleIdx="4" presStyleCnt="7"/>
      <dgm:spPr/>
    </dgm:pt>
    <dgm:pt modelId="{E26C52A2-0D26-42D3-90BA-B50FBC205E4A}" type="pres">
      <dgm:prSet presAssocID="{CD24183D-CADC-4A78-AE95-93CDC69CDE8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A54558-F7DA-4F58-900E-B7B87E41DEE4}" type="pres">
      <dgm:prSet presAssocID="{CD24183D-CADC-4A78-AE95-93CDC69CDE88}" presName="accent_6" presStyleCnt="0"/>
      <dgm:spPr/>
    </dgm:pt>
    <dgm:pt modelId="{4314B357-9BC2-4E63-A7D7-A65690752D61}" type="pres">
      <dgm:prSet presAssocID="{CD24183D-CADC-4A78-AE95-93CDC69CDE88}" presName="accentRepeatNode" presStyleLbl="solidFgAcc1" presStyleIdx="5" presStyleCnt="7"/>
      <dgm:spPr/>
    </dgm:pt>
    <dgm:pt modelId="{F087A961-18CE-452A-9ABF-B2A67C750805}" type="pres">
      <dgm:prSet presAssocID="{B51C0561-BF93-4DC9-BB4B-6D85321C37E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198A2-9EEB-4B55-BE9C-4BF09EC143FA}" type="pres">
      <dgm:prSet presAssocID="{B51C0561-BF93-4DC9-BB4B-6D85321C37EE}" presName="accent_7" presStyleCnt="0"/>
      <dgm:spPr/>
    </dgm:pt>
    <dgm:pt modelId="{AB71EE56-9240-45FD-A178-C8D856E2ACF8}" type="pres">
      <dgm:prSet presAssocID="{B51C0561-BF93-4DC9-BB4B-6D85321C37EE}" presName="accentRepeatNode" presStyleLbl="solidFgAcc1" presStyleIdx="6" presStyleCnt="7"/>
      <dgm:spPr/>
    </dgm:pt>
  </dgm:ptLst>
  <dgm:cxnLst>
    <dgm:cxn modelId="{3E3C98CF-48BD-4D2E-821A-2B87CB0D1237}" type="presOf" srcId="{946EDA9A-3B20-486C-8E88-0D8B8A1CDB78}" destId="{15DFB88E-FD7D-44AF-911C-8BF7FC515BA2}" srcOrd="0" destOrd="0" presId="urn:microsoft.com/office/officeart/2008/layout/VerticalCurvedList"/>
    <dgm:cxn modelId="{8C362906-472D-4125-AAB0-56708B9402FF}" srcId="{5CEA07D6-05DB-470E-984F-B80B3BFF959E}" destId="{6F447C4D-8142-4438-93F1-93C8CCB5BC15}" srcOrd="1" destOrd="0" parTransId="{0817958C-974C-458C-BAA7-456AD808440E}" sibTransId="{C428BAF5-F360-4E93-9858-91AC6BBEC54E}"/>
    <dgm:cxn modelId="{72932A89-416D-48A7-AD51-F2F253CCC16F}" type="presOf" srcId="{B51C0561-BF93-4DC9-BB4B-6D85321C37EE}" destId="{F087A961-18CE-452A-9ABF-B2A67C750805}" srcOrd="0" destOrd="0" presId="urn:microsoft.com/office/officeart/2008/layout/VerticalCurvedList"/>
    <dgm:cxn modelId="{65BC7889-C2BF-48A8-A0D7-42EF901E579D}" srcId="{5CEA07D6-05DB-470E-984F-B80B3BFF959E}" destId="{CD24183D-CADC-4A78-AE95-93CDC69CDE88}" srcOrd="5" destOrd="0" parTransId="{A4072101-CDC5-4289-9CAD-799EB311C895}" sibTransId="{65FD6A14-D965-4995-98EC-A32916A4968B}"/>
    <dgm:cxn modelId="{7B0306F4-4A16-4DEA-8D78-6C32B6AA0A4A}" srcId="{5CEA07D6-05DB-470E-984F-B80B3BFF959E}" destId="{B51C0561-BF93-4DC9-BB4B-6D85321C37EE}" srcOrd="6" destOrd="0" parTransId="{04E3E521-8742-4790-848B-65707C1E33EC}" sibTransId="{22814786-203A-4A7D-8EA2-4A7AE66CFDFA}"/>
    <dgm:cxn modelId="{8AE11CB5-37FF-48C6-8580-C682438CDC09}" type="presOf" srcId="{DE66AC22-5919-4899-8BBC-B834D29864BC}" destId="{7E0B1FB4-18DC-46C6-AFB3-E03F4A0D2805}" srcOrd="0" destOrd="0" presId="urn:microsoft.com/office/officeart/2008/layout/VerticalCurvedList"/>
    <dgm:cxn modelId="{107A0742-C0FA-4B7C-9AC1-EABC38704A88}" type="presOf" srcId="{6F447C4D-8142-4438-93F1-93C8CCB5BC15}" destId="{899E34E6-71AD-4F06-A563-6A784018CBEA}" srcOrd="0" destOrd="0" presId="urn:microsoft.com/office/officeart/2008/layout/VerticalCurvedList"/>
    <dgm:cxn modelId="{BA5108EA-8E05-4FBC-86F4-084C4CCC8896}" type="presOf" srcId="{32092F0D-F29A-412E-B429-4976281EA4EA}" destId="{4C520702-D8B3-46A9-A6D9-B5A7A96800CD}" srcOrd="0" destOrd="0" presId="urn:microsoft.com/office/officeart/2008/layout/VerticalCurvedList"/>
    <dgm:cxn modelId="{AB207EA1-43F1-4221-8DAF-1279B7EA25F8}" type="presOf" srcId="{91423545-0311-4C90-9BE3-BFAB398D1683}" destId="{C2D90728-452C-4417-B4D3-A9AF94E3FC50}" srcOrd="0" destOrd="0" presId="urn:microsoft.com/office/officeart/2008/layout/VerticalCurvedList"/>
    <dgm:cxn modelId="{D6857B25-FFB8-4324-B16D-66B4BC44AE54}" srcId="{5CEA07D6-05DB-470E-984F-B80B3BFF959E}" destId="{DE66AC22-5919-4899-8BBC-B834D29864BC}" srcOrd="3" destOrd="0" parTransId="{FADF5382-2A71-461B-8B1D-619271AC16BF}" sibTransId="{933E69AC-4E50-4142-AEC9-866B1B9818CB}"/>
    <dgm:cxn modelId="{09454558-398E-479F-95D3-534CD25B9AFF}" srcId="{5CEA07D6-05DB-470E-984F-B80B3BFF959E}" destId="{B8827561-4008-4ACE-BA21-42A3AC04CCB2}" srcOrd="4" destOrd="0" parTransId="{0D524633-344E-4B21-A774-D2C11EA69098}" sibTransId="{B7773EBE-97D8-4507-8EF0-37E606585952}"/>
    <dgm:cxn modelId="{D72EBD27-4613-4032-95AF-8C1B95928B71}" type="presOf" srcId="{5CEA07D6-05DB-470E-984F-B80B3BFF959E}" destId="{F9D79A1B-08C1-4329-B18B-B73DA7D941A3}" srcOrd="0" destOrd="0" presId="urn:microsoft.com/office/officeart/2008/layout/VerticalCurvedList"/>
    <dgm:cxn modelId="{3D7A7395-4156-4E2C-A298-28F60A7F122A}" type="presOf" srcId="{CD24183D-CADC-4A78-AE95-93CDC69CDE88}" destId="{E26C52A2-0D26-42D3-90BA-B50FBC205E4A}" srcOrd="0" destOrd="0" presId="urn:microsoft.com/office/officeart/2008/layout/VerticalCurvedList"/>
    <dgm:cxn modelId="{6DBE04B0-9A2B-4847-8F53-82B9AE8FDD42}" srcId="{5CEA07D6-05DB-470E-984F-B80B3BFF959E}" destId="{946EDA9A-3B20-486C-8E88-0D8B8A1CDB78}" srcOrd="2" destOrd="0" parTransId="{8A15A348-CFD3-44F5-B1AA-E893F880F4B5}" sibTransId="{5EA610E2-06FD-4EB4-94EA-479AFE3BDC72}"/>
    <dgm:cxn modelId="{9ECFC74E-36CD-4B3E-ADC2-F3411501111F}" srcId="{5CEA07D6-05DB-470E-984F-B80B3BFF959E}" destId="{91423545-0311-4C90-9BE3-BFAB398D1683}" srcOrd="0" destOrd="0" parTransId="{3DF8DFAA-84C4-4804-B3B2-204E32A1CCC0}" sibTransId="{32092F0D-F29A-412E-B429-4976281EA4EA}"/>
    <dgm:cxn modelId="{5D3387D7-1AF0-4B04-9D99-13034FFF6427}" type="presOf" srcId="{B8827561-4008-4ACE-BA21-42A3AC04CCB2}" destId="{9687CD45-7F27-4C72-A470-87D829E1B798}" srcOrd="0" destOrd="0" presId="urn:microsoft.com/office/officeart/2008/layout/VerticalCurvedList"/>
    <dgm:cxn modelId="{DB8AC9E1-C9DD-4E65-875D-8A14035CC250}" type="presParOf" srcId="{F9D79A1B-08C1-4329-B18B-B73DA7D941A3}" destId="{23C01926-84B0-49F5-9A34-286A33D6A8F9}" srcOrd="0" destOrd="0" presId="urn:microsoft.com/office/officeart/2008/layout/VerticalCurvedList"/>
    <dgm:cxn modelId="{0166187D-75E9-46C1-9D87-C2F5B83DBFAE}" type="presParOf" srcId="{23C01926-84B0-49F5-9A34-286A33D6A8F9}" destId="{A5EF099D-5507-46CD-BC8C-1C56738CE3F5}" srcOrd="0" destOrd="0" presId="urn:microsoft.com/office/officeart/2008/layout/VerticalCurvedList"/>
    <dgm:cxn modelId="{1F67BBB8-191B-45E7-BF3D-D53A28E05507}" type="presParOf" srcId="{A5EF099D-5507-46CD-BC8C-1C56738CE3F5}" destId="{5279AA7B-56EB-4BD5-BB26-38D7A8B5F4FD}" srcOrd="0" destOrd="0" presId="urn:microsoft.com/office/officeart/2008/layout/VerticalCurvedList"/>
    <dgm:cxn modelId="{1F2EED9F-4C99-4AA3-933F-CEFE3E70038F}" type="presParOf" srcId="{A5EF099D-5507-46CD-BC8C-1C56738CE3F5}" destId="{4C520702-D8B3-46A9-A6D9-B5A7A96800CD}" srcOrd="1" destOrd="0" presId="urn:microsoft.com/office/officeart/2008/layout/VerticalCurvedList"/>
    <dgm:cxn modelId="{78FA458B-DA4A-49C6-A115-A7E10A2FB3C9}" type="presParOf" srcId="{A5EF099D-5507-46CD-BC8C-1C56738CE3F5}" destId="{2B5C59FF-AE02-43B7-BD84-93DE2B7CA38D}" srcOrd="2" destOrd="0" presId="urn:microsoft.com/office/officeart/2008/layout/VerticalCurvedList"/>
    <dgm:cxn modelId="{9FEA2FD8-A224-4F53-8811-5497C388FB38}" type="presParOf" srcId="{A5EF099D-5507-46CD-BC8C-1C56738CE3F5}" destId="{C1E0E066-A850-4713-8558-CA55AEB646FE}" srcOrd="3" destOrd="0" presId="urn:microsoft.com/office/officeart/2008/layout/VerticalCurvedList"/>
    <dgm:cxn modelId="{DD1D0EDF-2639-440E-832E-CD152483B893}" type="presParOf" srcId="{23C01926-84B0-49F5-9A34-286A33D6A8F9}" destId="{C2D90728-452C-4417-B4D3-A9AF94E3FC50}" srcOrd="1" destOrd="0" presId="urn:microsoft.com/office/officeart/2008/layout/VerticalCurvedList"/>
    <dgm:cxn modelId="{5F780B6A-8810-45C5-92D1-DC79C41199FC}" type="presParOf" srcId="{23C01926-84B0-49F5-9A34-286A33D6A8F9}" destId="{315FDD5A-6528-4E03-8E10-E56E38C43400}" srcOrd="2" destOrd="0" presId="urn:microsoft.com/office/officeart/2008/layout/VerticalCurvedList"/>
    <dgm:cxn modelId="{38650A01-3D83-40A6-8476-ABD2DC9313E8}" type="presParOf" srcId="{315FDD5A-6528-4E03-8E10-E56E38C43400}" destId="{B84173DA-B81C-4AE6-98DB-8ECA5AE991D5}" srcOrd="0" destOrd="0" presId="urn:microsoft.com/office/officeart/2008/layout/VerticalCurvedList"/>
    <dgm:cxn modelId="{53FEB612-C51C-4D2F-B9DA-573CE4D69597}" type="presParOf" srcId="{23C01926-84B0-49F5-9A34-286A33D6A8F9}" destId="{899E34E6-71AD-4F06-A563-6A784018CBEA}" srcOrd="3" destOrd="0" presId="urn:microsoft.com/office/officeart/2008/layout/VerticalCurvedList"/>
    <dgm:cxn modelId="{12636FE8-EFA7-4E58-90A4-B920FC474E96}" type="presParOf" srcId="{23C01926-84B0-49F5-9A34-286A33D6A8F9}" destId="{AF13D064-18E8-4FF2-BAD2-2C910749CF79}" srcOrd="4" destOrd="0" presId="urn:microsoft.com/office/officeart/2008/layout/VerticalCurvedList"/>
    <dgm:cxn modelId="{B9695375-01BF-4BE0-91A1-BCCDE8994C3B}" type="presParOf" srcId="{AF13D064-18E8-4FF2-BAD2-2C910749CF79}" destId="{8F9273B0-FD9F-4F9B-9361-F06518135FCC}" srcOrd="0" destOrd="0" presId="urn:microsoft.com/office/officeart/2008/layout/VerticalCurvedList"/>
    <dgm:cxn modelId="{FD99715E-B0E7-472F-9177-5E69CF2575EE}" type="presParOf" srcId="{23C01926-84B0-49F5-9A34-286A33D6A8F9}" destId="{15DFB88E-FD7D-44AF-911C-8BF7FC515BA2}" srcOrd="5" destOrd="0" presId="urn:microsoft.com/office/officeart/2008/layout/VerticalCurvedList"/>
    <dgm:cxn modelId="{E95DF705-BE14-4855-B760-6217AC406CDA}" type="presParOf" srcId="{23C01926-84B0-49F5-9A34-286A33D6A8F9}" destId="{E63489F7-ACFC-476F-A93A-19C7B9451422}" srcOrd="6" destOrd="0" presId="urn:microsoft.com/office/officeart/2008/layout/VerticalCurvedList"/>
    <dgm:cxn modelId="{143EA322-305F-4F3E-810C-E7FEDFA8E727}" type="presParOf" srcId="{E63489F7-ACFC-476F-A93A-19C7B9451422}" destId="{ED6E543F-E241-4969-8DC7-60C06D0833AB}" srcOrd="0" destOrd="0" presId="urn:microsoft.com/office/officeart/2008/layout/VerticalCurvedList"/>
    <dgm:cxn modelId="{288274F4-D354-4767-A44B-319672100BF9}" type="presParOf" srcId="{23C01926-84B0-49F5-9A34-286A33D6A8F9}" destId="{7E0B1FB4-18DC-46C6-AFB3-E03F4A0D2805}" srcOrd="7" destOrd="0" presId="urn:microsoft.com/office/officeart/2008/layout/VerticalCurvedList"/>
    <dgm:cxn modelId="{BE22B9D1-21E5-4751-8221-9A13BC4BE3C4}" type="presParOf" srcId="{23C01926-84B0-49F5-9A34-286A33D6A8F9}" destId="{C936E4A0-6985-4221-A53C-A14C70E9DAB6}" srcOrd="8" destOrd="0" presId="urn:microsoft.com/office/officeart/2008/layout/VerticalCurvedList"/>
    <dgm:cxn modelId="{777C4358-A71D-47D1-AE08-B5E070F481AF}" type="presParOf" srcId="{C936E4A0-6985-4221-A53C-A14C70E9DAB6}" destId="{223812BB-1581-46C0-B877-0A7550934219}" srcOrd="0" destOrd="0" presId="urn:microsoft.com/office/officeart/2008/layout/VerticalCurvedList"/>
    <dgm:cxn modelId="{8B7D01DF-199D-4092-BC4E-544F80D019F7}" type="presParOf" srcId="{23C01926-84B0-49F5-9A34-286A33D6A8F9}" destId="{9687CD45-7F27-4C72-A470-87D829E1B798}" srcOrd="9" destOrd="0" presId="urn:microsoft.com/office/officeart/2008/layout/VerticalCurvedList"/>
    <dgm:cxn modelId="{9B9E15C4-27A5-40A0-B736-6CB74C81D2C8}" type="presParOf" srcId="{23C01926-84B0-49F5-9A34-286A33D6A8F9}" destId="{45D97221-9437-4C52-99C5-AA8CF96DE91C}" srcOrd="10" destOrd="0" presId="urn:microsoft.com/office/officeart/2008/layout/VerticalCurvedList"/>
    <dgm:cxn modelId="{56F878CD-9391-4C28-9CA2-36A026F39CBB}" type="presParOf" srcId="{45D97221-9437-4C52-99C5-AA8CF96DE91C}" destId="{52ADED42-E426-4C90-B2F2-C4301B2350FB}" srcOrd="0" destOrd="0" presId="urn:microsoft.com/office/officeart/2008/layout/VerticalCurvedList"/>
    <dgm:cxn modelId="{AD91DDB8-CDCD-436F-ABAF-FA1F743D2E4B}" type="presParOf" srcId="{23C01926-84B0-49F5-9A34-286A33D6A8F9}" destId="{E26C52A2-0D26-42D3-90BA-B50FBC205E4A}" srcOrd="11" destOrd="0" presId="urn:microsoft.com/office/officeart/2008/layout/VerticalCurvedList"/>
    <dgm:cxn modelId="{75FF46A0-F7AD-486F-80C9-2A3B3D3437A0}" type="presParOf" srcId="{23C01926-84B0-49F5-9A34-286A33D6A8F9}" destId="{E7A54558-F7DA-4F58-900E-B7B87E41DEE4}" srcOrd="12" destOrd="0" presId="urn:microsoft.com/office/officeart/2008/layout/VerticalCurvedList"/>
    <dgm:cxn modelId="{2CB71A3D-61FB-4573-ABCD-DC7D4A98E4C0}" type="presParOf" srcId="{E7A54558-F7DA-4F58-900E-B7B87E41DEE4}" destId="{4314B357-9BC2-4E63-A7D7-A65690752D61}" srcOrd="0" destOrd="0" presId="urn:microsoft.com/office/officeart/2008/layout/VerticalCurvedList"/>
    <dgm:cxn modelId="{05A11E8D-0337-4BD8-A409-395EF3DF6B58}" type="presParOf" srcId="{23C01926-84B0-49F5-9A34-286A33D6A8F9}" destId="{F087A961-18CE-452A-9ABF-B2A67C750805}" srcOrd="13" destOrd="0" presId="urn:microsoft.com/office/officeart/2008/layout/VerticalCurvedList"/>
    <dgm:cxn modelId="{91916969-C19E-45DD-A63E-477AD5E65257}" type="presParOf" srcId="{23C01926-84B0-49F5-9A34-286A33D6A8F9}" destId="{F0C198A2-9EEB-4B55-BE9C-4BF09EC143FA}" srcOrd="14" destOrd="0" presId="urn:microsoft.com/office/officeart/2008/layout/VerticalCurvedList"/>
    <dgm:cxn modelId="{D6CEA266-32F9-4447-AF70-D8345D2954E7}" type="presParOf" srcId="{F0C198A2-9EEB-4B55-BE9C-4BF09EC143FA}" destId="{AB71EE56-9240-45FD-A178-C8D856E2AC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A6B3D0-E89E-40B4-9D35-18B65FD24884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E229A-8121-4078-8783-AF46878813AC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Económico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33E8C-29D8-4FAA-8434-E728CF5818E0}" type="parTrans" cxnId="{69EAD551-513C-466D-B9D0-C7018C9C6FD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7D779-97DE-42A9-B686-F270CBAD7295}" type="sibTrans" cxnId="{69EAD551-513C-466D-B9D0-C7018C9C6FD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CE0EB-1A10-42D7-A585-90CA3D04BE04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Económicamente Activa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8DFA7-3DF2-4483-9A51-24C8FED13F86}" type="parTrans" cxnId="{58B737D0-CE06-4083-877C-949D2371C218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48AA8-5A35-4D79-A25A-C8A234C14B55}" type="sibTrans" cxnId="{58B737D0-CE06-4083-877C-949D2371C21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4B1F9-E54F-4930-A4AA-D29B2337192E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Actividades Económicas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FEEC2-B203-4E11-AA53-4F82B9262E70}" type="parTrans" cxnId="{AD9990C9-CAC4-4598-BE5D-89AF328CA17B}">
      <dgm:prSet/>
      <dgm:spPr/>
      <dgm:t>
        <a:bodyPr/>
        <a:lstStyle/>
        <a:p>
          <a:endParaRPr lang="es-ES"/>
        </a:p>
      </dgm:t>
    </dgm:pt>
    <dgm:pt modelId="{7C6FC948-78BC-479B-B2BA-79AE71DAA7A7}" type="sibTrans" cxnId="{AD9990C9-CAC4-4598-BE5D-89AF328CA17B}">
      <dgm:prSet/>
      <dgm:spPr/>
      <dgm:t>
        <a:bodyPr/>
        <a:lstStyle/>
        <a:p>
          <a:endParaRPr lang="es-ES"/>
        </a:p>
      </dgm:t>
    </dgm:pt>
    <dgm:pt modelId="{DF50B65D-0F32-4124-8D3A-1EE06FE85926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de Atención Prioritaria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38A47-CAD5-4299-96E4-2E47771AFF09}" type="parTrans" cxnId="{BE9B6F56-F22B-496D-A130-C1CE6C6ACABC}">
      <dgm:prSet/>
      <dgm:spPr/>
      <dgm:t>
        <a:bodyPr/>
        <a:lstStyle/>
        <a:p>
          <a:endParaRPr lang="es-ES"/>
        </a:p>
      </dgm:t>
    </dgm:pt>
    <dgm:pt modelId="{97D9A02A-6B04-4DA0-8BAA-BF3C3E881F17}" type="sibTrans" cxnId="{BE9B6F56-F22B-496D-A130-C1CE6C6ACABC}">
      <dgm:prSet/>
      <dgm:spPr/>
      <dgm:t>
        <a:bodyPr/>
        <a:lstStyle/>
        <a:p>
          <a:endParaRPr lang="es-ES"/>
        </a:p>
      </dgm:t>
    </dgm:pt>
    <dgm:pt modelId="{0E05E257-ED19-4CC7-9B03-A7C705A4CC4A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Cobertura de servicios básicos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1F894-2300-46F1-8155-EF5A43ADE63F}" type="parTrans" cxnId="{1B85C78A-A836-4A67-A496-42BF0BCB659E}">
      <dgm:prSet/>
      <dgm:spPr/>
      <dgm:t>
        <a:bodyPr/>
        <a:lstStyle/>
        <a:p>
          <a:endParaRPr lang="es-ES"/>
        </a:p>
      </dgm:t>
    </dgm:pt>
    <dgm:pt modelId="{DCD430F1-C551-4CA3-9A61-E4B5BB1E64BE}" type="sibTrans" cxnId="{1B85C78A-A836-4A67-A496-42BF0BCB659E}">
      <dgm:prSet/>
      <dgm:spPr/>
      <dgm:t>
        <a:bodyPr/>
        <a:lstStyle/>
        <a:p>
          <a:endParaRPr lang="es-ES"/>
        </a:p>
      </dgm:t>
    </dgm:pt>
    <dgm:pt modelId="{447ECD0A-280D-4C44-9330-FD94A88240E9}" type="pres">
      <dgm:prSet presAssocID="{0EA6B3D0-E89E-40B4-9D35-18B65FD248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E69B88-453E-4D70-A3C6-2EC3E5E3C257}" type="pres">
      <dgm:prSet presAssocID="{ACEE229A-8121-4078-8783-AF46878813AC}" presName="root1" presStyleCnt="0"/>
      <dgm:spPr/>
    </dgm:pt>
    <dgm:pt modelId="{7782BFD2-7B9F-4194-902C-A29029BC90B7}" type="pres">
      <dgm:prSet presAssocID="{ACEE229A-8121-4078-8783-AF46878813AC}" presName="LevelOneTextNode" presStyleLbl="node0" presStyleIdx="0" presStyleCnt="1" custScaleX="193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803AB8-325C-47FB-98FD-255939CE24B1}" type="pres">
      <dgm:prSet presAssocID="{ACEE229A-8121-4078-8783-AF46878813AC}" presName="level2hierChild" presStyleCnt="0"/>
      <dgm:spPr/>
    </dgm:pt>
    <dgm:pt modelId="{B56E4C3D-D5E8-4774-ACDF-42D102810AC7}" type="pres">
      <dgm:prSet presAssocID="{8818DFA7-3DF2-4483-9A51-24C8FED13F86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3F73872B-42F9-4551-8E40-3BA409334C8B}" type="pres">
      <dgm:prSet presAssocID="{8818DFA7-3DF2-4483-9A51-24C8FED13F86}" presName="connTx" presStyleLbl="parChTrans1D2" presStyleIdx="0" presStyleCnt="4"/>
      <dgm:spPr/>
      <dgm:t>
        <a:bodyPr/>
        <a:lstStyle/>
        <a:p>
          <a:endParaRPr lang="es-ES"/>
        </a:p>
      </dgm:t>
    </dgm:pt>
    <dgm:pt modelId="{5E634419-FBCD-46CB-9A50-178ED689E128}" type="pres">
      <dgm:prSet presAssocID="{B70CE0EB-1A10-42D7-A585-90CA3D04BE04}" presName="root2" presStyleCnt="0"/>
      <dgm:spPr/>
    </dgm:pt>
    <dgm:pt modelId="{DFBE4E2F-9701-4307-B2E1-D5C0AC055853}" type="pres">
      <dgm:prSet presAssocID="{B70CE0EB-1A10-42D7-A585-90CA3D04BE04}" presName="LevelTwoTextNode" presStyleLbl="node2" presStyleIdx="0" presStyleCnt="4" custScaleX="193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5C93EA-821C-4F73-AE78-7241E7581BE5}" type="pres">
      <dgm:prSet presAssocID="{B70CE0EB-1A10-42D7-A585-90CA3D04BE04}" presName="level3hierChild" presStyleCnt="0"/>
      <dgm:spPr/>
    </dgm:pt>
    <dgm:pt modelId="{47BFF2F5-E00A-4B99-88CD-980036EC5C72}" type="pres">
      <dgm:prSet presAssocID="{DA8FEEC2-B203-4E11-AA53-4F82B9262E70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04CE1088-7313-4101-A554-211D1A016240}" type="pres">
      <dgm:prSet presAssocID="{DA8FEEC2-B203-4E11-AA53-4F82B9262E70}" presName="connTx" presStyleLbl="parChTrans1D2" presStyleIdx="1" presStyleCnt="4"/>
      <dgm:spPr/>
      <dgm:t>
        <a:bodyPr/>
        <a:lstStyle/>
        <a:p>
          <a:endParaRPr lang="es-ES"/>
        </a:p>
      </dgm:t>
    </dgm:pt>
    <dgm:pt modelId="{D2B64483-1F57-4A88-8021-1BFFBC9D62A5}" type="pres">
      <dgm:prSet presAssocID="{4E64B1F9-E54F-4930-A4AA-D29B2337192E}" presName="root2" presStyleCnt="0"/>
      <dgm:spPr/>
    </dgm:pt>
    <dgm:pt modelId="{57234E90-53E9-4ABB-8A90-7B1D3578FC8D}" type="pres">
      <dgm:prSet presAssocID="{4E64B1F9-E54F-4930-A4AA-D29B2337192E}" presName="LevelTwoTextNode" presStyleLbl="node2" presStyleIdx="1" presStyleCnt="4" custScaleX="189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56FBDB-24DD-441C-A2AE-ACE83309F5D8}" type="pres">
      <dgm:prSet presAssocID="{4E64B1F9-E54F-4930-A4AA-D29B2337192E}" presName="level3hierChild" presStyleCnt="0"/>
      <dgm:spPr/>
    </dgm:pt>
    <dgm:pt modelId="{5B7DE962-593F-4B7E-BCBC-1F1A28040AE3}" type="pres">
      <dgm:prSet presAssocID="{F6438A47-CAD5-4299-96E4-2E47771AFF09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D7E59DEC-8DFA-4819-BE4B-874FF4DAA638}" type="pres">
      <dgm:prSet presAssocID="{F6438A47-CAD5-4299-96E4-2E47771AFF09}" presName="connTx" presStyleLbl="parChTrans1D2" presStyleIdx="2" presStyleCnt="4"/>
      <dgm:spPr/>
      <dgm:t>
        <a:bodyPr/>
        <a:lstStyle/>
        <a:p>
          <a:endParaRPr lang="es-ES"/>
        </a:p>
      </dgm:t>
    </dgm:pt>
    <dgm:pt modelId="{A6C50C8F-D22A-4C80-8681-4AE597914F79}" type="pres">
      <dgm:prSet presAssocID="{DF50B65D-0F32-4124-8D3A-1EE06FE85926}" presName="root2" presStyleCnt="0"/>
      <dgm:spPr/>
    </dgm:pt>
    <dgm:pt modelId="{5D989201-FC3D-47E4-AB4F-53E5B3F106C7}" type="pres">
      <dgm:prSet presAssocID="{DF50B65D-0F32-4124-8D3A-1EE06FE85926}" presName="LevelTwoTextNode" presStyleLbl="node2" presStyleIdx="2" presStyleCnt="4" custScaleX="191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35D3F9-0A94-412D-B3DB-4149F311C586}" type="pres">
      <dgm:prSet presAssocID="{DF50B65D-0F32-4124-8D3A-1EE06FE85926}" presName="level3hierChild" presStyleCnt="0"/>
      <dgm:spPr/>
    </dgm:pt>
    <dgm:pt modelId="{0CF8820D-53CD-4A17-95E4-6A5255DDC9E4}" type="pres">
      <dgm:prSet presAssocID="{5681F894-2300-46F1-8155-EF5A43ADE63F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04784539-8D2D-4907-AF5C-147E56B43C1F}" type="pres">
      <dgm:prSet presAssocID="{5681F894-2300-46F1-8155-EF5A43ADE63F}" presName="connTx" presStyleLbl="parChTrans1D2" presStyleIdx="3" presStyleCnt="4"/>
      <dgm:spPr/>
      <dgm:t>
        <a:bodyPr/>
        <a:lstStyle/>
        <a:p>
          <a:endParaRPr lang="es-ES"/>
        </a:p>
      </dgm:t>
    </dgm:pt>
    <dgm:pt modelId="{D98C69FB-E24F-4E30-9078-1746E9CBC5F6}" type="pres">
      <dgm:prSet presAssocID="{0E05E257-ED19-4CC7-9B03-A7C705A4CC4A}" presName="root2" presStyleCnt="0"/>
      <dgm:spPr/>
    </dgm:pt>
    <dgm:pt modelId="{73E9C451-B28F-44A7-8EB9-84D25EE71390}" type="pres">
      <dgm:prSet presAssocID="{0E05E257-ED19-4CC7-9B03-A7C705A4CC4A}" presName="LevelTwoTextNode" presStyleLbl="node2" presStyleIdx="3" presStyleCnt="4" custScaleX="191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193F34-EA75-41DE-95F5-E80554BE52C9}" type="pres">
      <dgm:prSet presAssocID="{0E05E257-ED19-4CC7-9B03-A7C705A4CC4A}" presName="level3hierChild" presStyleCnt="0"/>
      <dgm:spPr/>
    </dgm:pt>
  </dgm:ptLst>
  <dgm:cxnLst>
    <dgm:cxn modelId="{AD9990C9-CAC4-4598-BE5D-89AF328CA17B}" srcId="{ACEE229A-8121-4078-8783-AF46878813AC}" destId="{4E64B1F9-E54F-4930-A4AA-D29B2337192E}" srcOrd="1" destOrd="0" parTransId="{DA8FEEC2-B203-4E11-AA53-4F82B9262E70}" sibTransId="{7C6FC948-78BC-479B-B2BA-79AE71DAA7A7}"/>
    <dgm:cxn modelId="{68A8DD83-C298-47AB-9B06-D2E627B08DF9}" type="presOf" srcId="{DA8FEEC2-B203-4E11-AA53-4F82B9262E70}" destId="{47BFF2F5-E00A-4B99-88CD-980036EC5C72}" srcOrd="0" destOrd="0" presId="urn:microsoft.com/office/officeart/2005/8/layout/hierarchy2"/>
    <dgm:cxn modelId="{23254364-2EDB-4F76-A374-225399B390C8}" type="presOf" srcId="{F6438A47-CAD5-4299-96E4-2E47771AFF09}" destId="{D7E59DEC-8DFA-4819-BE4B-874FF4DAA638}" srcOrd="1" destOrd="0" presId="urn:microsoft.com/office/officeart/2005/8/layout/hierarchy2"/>
    <dgm:cxn modelId="{69EAD551-513C-466D-B9D0-C7018C9C6FD1}" srcId="{0EA6B3D0-E89E-40B4-9D35-18B65FD24884}" destId="{ACEE229A-8121-4078-8783-AF46878813AC}" srcOrd="0" destOrd="0" parTransId="{81233E8C-29D8-4FAA-8434-E728CF5818E0}" sibTransId="{E7D7D779-97DE-42A9-B686-F270CBAD7295}"/>
    <dgm:cxn modelId="{8180DE9C-56D1-4707-AF00-8F1C836B0496}" type="presOf" srcId="{B70CE0EB-1A10-42D7-A585-90CA3D04BE04}" destId="{DFBE4E2F-9701-4307-B2E1-D5C0AC055853}" srcOrd="0" destOrd="0" presId="urn:microsoft.com/office/officeart/2005/8/layout/hierarchy2"/>
    <dgm:cxn modelId="{3E14E2BF-901B-4A93-988C-C9DDB3FF80DE}" type="presOf" srcId="{DA8FEEC2-B203-4E11-AA53-4F82B9262E70}" destId="{04CE1088-7313-4101-A554-211D1A016240}" srcOrd="1" destOrd="0" presId="urn:microsoft.com/office/officeart/2005/8/layout/hierarchy2"/>
    <dgm:cxn modelId="{1B85C78A-A836-4A67-A496-42BF0BCB659E}" srcId="{ACEE229A-8121-4078-8783-AF46878813AC}" destId="{0E05E257-ED19-4CC7-9B03-A7C705A4CC4A}" srcOrd="3" destOrd="0" parTransId="{5681F894-2300-46F1-8155-EF5A43ADE63F}" sibTransId="{DCD430F1-C551-4CA3-9A61-E4B5BB1E64BE}"/>
    <dgm:cxn modelId="{610D3547-2A47-431C-8672-93CD66E1A0CA}" type="presOf" srcId="{8818DFA7-3DF2-4483-9A51-24C8FED13F86}" destId="{3F73872B-42F9-4551-8E40-3BA409334C8B}" srcOrd="1" destOrd="0" presId="urn:microsoft.com/office/officeart/2005/8/layout/hierarchy2"/>
    <dgm:cxn modelId="{BA8F8F0F-5D2F-4AE0-8C6F-C458ECA2BAD9}" type="presOf" srcId="{0EA6B3D0-E89E-40B4-9D35-18B65FD24884}" destId="{447ECD0A-280D-4C44-9330-FD94A88240E9}" srcOrd="0" destOrd="0" presId="urn:microsoft.com/office/officeart/2005/8/layout/hierarchy2"/>
    <dgm:cxn modelId="{D99B207D-65AF-4CA8-8511-62462853CEF8}" type="presOf" srcId="{F6438A47-CAD5-4299-96E4-2E47771AFF09}" destId="{5B7DE962-593F-4B7E-BCBC-1F1A28040AE3}" srcOrd="0" destOrd="0" presId="urn:microsoft.com/office/officeart/2005/8/layout/hierarchy2"/>
    <dgm:cxn modelId="{6149F80B-9655-4955-988B-E7B986E606C9}" type="presOf" srcId="{8818DFA7-3DF2-4483-9A51-24C8FED13F86}" destId="{B56E4C3D-D5E8-4774-ACDF-42D102810AC7}" srcOrd="0" destOrd="0" presId="urn:microsoft.com/office/officeart/2005/8/layout/hierarchy2"/>
    <dgm:cxn modelId="{2FB796B8-F0EB-4D31-B202-4E3ECCECD483}" type="presOf" srcId="{5681F894-2300-46F1-8155-EF5A43ADE63F}" destId="{0CF8820D-53CD-4A17-95E4-6A5255DDC9E4}" srcOrd="0" destOrd="0" presId="urn:microsoft.com/office/officeart/2005/8/layout/hierarchy2"/>
    <dgm:cxn modelId="{E13F1066-662C-4DC1-9752-79CF6D2EBC7A}" type="presOf" srcId="{5681F894-2300-46F1-8155-EF5A43ADE63F}" destId="{04784539-8D2D-4907-AF5C-147E56B43C1F}" srcOrd="1" destOrd="0" presId="urn:microsoft.com/office/officeart/2005/8/layout/hierarchy2"/>
    <dgm:cxn modelId="{5DD18D2F-032E-4D6C-A604-F09843522232}" type="presOf" srcId="{ACEE229A-8121-4078-8783-AF46878813AC}" destId="{7782BFD2-7B9F-4194-902C-A29029BC90B7}" srcOrd="0" destOrd="0" presId="urn:microsoft.com/office/officeart/2005/8/layout/hierarchy2"/>
    <dgm:cxn modelId="{BB22EF13-E52E-4324-AD82-7E6B4513A093}" type="presOf" srcId="{0E05E257-ED19-4CC7-9B03-A7C705A4CC4A}" destId="{73E9C451-B28F-44A7-8EB9-84D25EE71390}" srcOrd="0" destOrd="0" presId="urn:microsoft.com/office/officeart/2005/8/layout/hierarchy2"/>
    <dgm:cxn modelId="{2A5D72E0-DE8A-438F-99F9-BD2C0E77ED4B}" type="presOf" srcId="{DF50B65D-0F32-4124-8D3A-1EE06FE85926}" destId="{5D989201-FC3D-47E4-AB4F-53E5B3F106C7}" srcOrd="0" destOrd="0" presId="urn:microsoft.com/office/officeart/2005/8/layout/hierarchy2"/>
    <dgm:cxn modelId="{659D524E-974B-47AD-871C-D690563ADEDD}" type="presOf" srcId="{4E64B1F9-E54F-4930-A4AA-D29B2337192E}" destId="{57234E90-53E9-4ABB-8A90-7B1D3578FC8D}" srcOrd="0" destOrd="0" presId="urn:microsoft.com/office/officeart/2005/8/layout/hierarchy2"/>
    <dgm:cxn modelId="{BE9B6F56-F22B-496D-A130-C1CE6C6ACABC}" srcId="{ACEE229A-8121-4078-8783-AF46878813AC}" destId="{DF50B65D-0F32-4124-8D3A-1EE06FE85926}" srcOrd="2" destOrd="0" parTransId="{F6438A47-CAD5-4299-96E4-2E47771AFF09}" sibTransId="{97D9A02A-6B04-4DA0-8BAA-BF3C3E881F17}"/>
    <dgm:cxn modelId="{58B737D0-CE06-4083-877C-949D2371C218}" srcId="{ACEE229A-8121-4078-8783-AF46878813AC}" destId="{B70CE0EB-1A10-42D7-A585-90CA3D04BE04}" srcOrd="0" destOrd="0" parTransId="{8818DFA7-3DF2-4483-9A51-24C8FED13F86}" sibTransId="{B3148AA8-5A35-4D79-A25A-C8A234C14B55}"/>
    <dgm:cxn modelId="{65047104-F39C-41DA-9F22-D2CD1DC82F45}" type="presParOf" srcId="{447ECD0A-280D-4C44-9330-FD94A88240E9}" destId="{D5E69B88-453E-4D70-A3C6-2EC3E5E3C257}" srcOrd="0" destOrd="0" presId="urn:microsoft.com/office/officeart/2005/8/layout/hierarchy2"/>
    <dgm:cxn modelId="{FF50D6CD-FAB2-412E-93EF-670D86385FDC}" type="presParOf" srcId="{D5E69B88-453E-4D70-A3C6-2EC3E5E3C257}" destId="{7782BFD2-7B9F-4194-902C-A29029BC90B7}" srcOrd="0" destOrd="0" presId="urn:microsoft.com/office/officeart/2005/8/layout/hierarchy2"/>
    <dgm:cxn modelId="{AFD5A3B7-F194-4874-9CEF-DC858E27F55B}" type="presParOf" srcId="{D5E69B88-453E-4D70-A3C6-2EC3E5E3C257}" destId="{AA803AB8-325C-47FB-98FD-255939CE24B1}" srcOrd="1" destOrd="0" presId="urn:microsoft.com/office/officeart/2005/8/layout/hierarchy2"/>
    <dgm:cxn modelId="{D7A7D180-CAA7-46B8-A2F9-625E698B25EF}" type="presParOf" srcId="{AA803AB8-325C-47FB-98FD-255939CE24B1}" destId="{B56E4C3D-D5E8-4774-ACDF-42D102810AC7}" srcOrd="0" destOrd="0" presId="urn:microsoft.com/office/officeart/2005/8/layout/hierarchy2"/>
    <dgm:cxn modelId="{874059F3-5012-42AC-A6FC-BB85AE160481}" type="presParOf" srcId="{B56E4C3D-D5E8-4774-ACDF-42D102810AC7}" destId="{3F73872B-42F9-4551-8E40-3BA409334C8B}" srcOrd="0" destOrd="0" presId="urn:microsoft.com/office/officeart/2005/8/layout/hierarchy2"/>
    <dgm:cxn modelId="{8BF64DD2-8138-420E-87A5-7F08ED7556EA}" type="presParOf" srcId="{AA803AB8-325C-47FB-98FD-255939CE24B1}" destId="{5E634419-FBCD-46CB-9A50-178ED689E128}" srcOrd="1" destOrd="0" presId="urn:microsoft.com/office/officeart/2005/8/layout/hierarchy2"/>
    <dgm:cxn modelId="{7515431E-C211-4D30-BB19-0FC484F4FD9B}" type="presParOf" srcId="{5E634419-FBCD-46CB-9A50-178ED689E128}" destId="{DFBE4E2F-9701-4307-B2E1-D5C0AC055853}" srcOrd="0" destOrd="0" presId="urn:microsoft.com/office/officeart/2005/8/layout/hierarchy2"/>
    <dgm:cxn modelId="{17CAA7CF-4003-493A-86C2-61FA54A89FC3}" type="presParOf" srcId="{5E634419-FBCD-46CB-9A50-178ED689E128}" destId="{8E5C93EA-821C-4F73-AE78-7241E7581BE5}" srcOrd="1" destOrd="0" presId="urn:microsoft.com/office/officeart/2005/8/layout/hierarchy2"/>
    <dgm:cxn modelId="{62271F8C-7FE3-4D88-AE29-178805B3E4E1}" type="presParOf" srcId="{AA803AB8-325C-47FB-98FD-255939CE24B1}" destId="{47BFF2F5-E00A-4B99-88CD-980036EC5C72}" srcOrd="2" destOrd="0" presId="urn:microsoft.com/office/officeart/2005/8/layout/hierarchy2"/>
    <dgm:cxn modelId="{51C37BFA-76D5-48C8-8ACD-2BA636B0946B}" type="presParOf" srcId="{47BFF2F5-E00A-4B99-88CD-980036EC5C72}" destId="{04CE1088-7313-4101-A554-211D1A016240}" srcOrd="0" destOrd="0" presId="urn:microsoft.com/office/officeart/2005/8/layout/hierarchy2"/>
    <dgm:cxn modelId="{40B6B7B1-CAAE-4B4E-A8CB-7DBC35977AEB}" type="presParOf" srcId="{AA803AB8-325C-47FB-98FD-255939CE24B1}" destId="{D2B64483-1F57-4A88-8021-1BFFBC9D62A5}" srcOrd="3" destOrd="0" presId="urn:microsoft.com/office/officeart/2005/8/layout/hierarchy2"/>
    <dgm:cxn modelId="{44ED6F3F-6A8E-4526-8A92-A170907B1DAF}" type="presParOf" srcId="{D2B64483-1F57-4A88-8021-1BFFBC9D62A5}" destId="{57234E90-53E9-4ABB-8A90-7B1D3578FC8D}" srcOrd="0" destOrd="0" presId="urn:microsoft.com/office/officeart/2005/8/layout/hierarchy2"/>
    <dgm:cxn modelId="{B54958CA-D61D-4EF3-A85E-FC5EC2BB43D3}" type="presParOf" srcId="{D2B64483-1F57-4A88-8021-1BFFBC9D62A5}" destId="{F356FBDB-24DD-441C-A2AE-ACE83309F5D8}" srcOrd="1" destOrd="0" presId="urn:microsoft.com/office/officeart/2005/8/layout/hierarchy2"/>
    <dgm:cxn modelId="{4ADDE743-3CAF-48DB-B234-06EDB5C810B3}" type="presParOf" srcId="{AA803AB8-325C-47FB-98FD-255939CE24B1}" destId="{5B7DE962-593F-4B7E-BCBC-1F1A28040AE3}" srcOrd="4" destOrd="0" presId="urn:microsoft.com/office/officeart/2005/8/layout/hierarchy2"/>
    <dgm:cxn modelId="{A5C0A38E-FB9E-45C5-954B-B39C36114FD4}" type="presParOf" srcId="{5B7DE962-593F-4B7E-BCBC-1F1A28040AE3}" destId="{D7E59DEC-8DFA-4819-BE4B-874FF4DAA638}" srcOrd="0" destOrd="0" presId="urn:microsoft.com/office/officeart/2005/8/layout/hierarchy2"/>
    <dgm:cxn modelId="{9513A16D-6A64-45C1-B0BC-A37A6826C567}" type="presParOf" srcId="{AA803AB8-325C-47FB-98FD-255939CE24B1}" destId="{A6C50C8F-D22A-4C80-8681-4AE597914F79}" srcOrd="5" destOrd="0" presId="urn:microsoft.com/office/officeart/2005/8/layout/hierarchy2"/>
    <dgm:cxn modelId="{2B18AB6C-AC82-46A9-A180-DC95F627B2F8}" type="presParOf" srcId="{A6C50C8F-D22A-4C80-8681-4AE597914F79}" destId="{5D989201-FC3D-47E4-AB4F-53E5B3F106C7}" srcOrd="0" destOrd="0" presId="urn:microsoft.com/office/officeart/2005/8/layout/hierarchy2"/>
    <dgm:cxn modelId="{160F37D2-9DC8-4FC8-A169-0A0A46C59B43}" type="presParOf" srcId="{A6C50C8F-D22A-4C80-8681-4AE597914F79}" destId="{E735D3F9-0A94-412D-B3DB-4149F311C586}" srcOrd="1" destOrd="0" presId="urn:microsoft.com/office/officeart/2005/8/layout/hierarchy2"/>
    <dgm:cxn modelId="{87BEEF69-2667-4BDA-99ED-7E12EF49BE60}" type="presParOf" srcId="{AA803AB8-325C-47FB-98FD-255939CE24B1}" destId="{0CF8820D-53CD-4A17-95E4-6A5255DDC9E4}" srcOrd="6" destOrd="0" presId="urn:microsoft.com/office/officeart/2005/8/layout/hierarchy2"/>
    <dgm:cxn modelId="{2143D073-7E49-4019-A29B-2FEAF4668392}" type="presParOf" srcId="{0CF8820D-53CD-4A17-95E4-6A5255DDC9E4}" destId="{04784539-8D2D-4907-AF5C-147E56B43C1F}" srcOrd="0" destOrd="0" presId="urn:microsoft.com/office/officeart/2005/8/layout/hierarchy2"/>
    <dgm:cxn modelId="{291616AC-4978-44F2-8DF5-07F35E899590}" type="presParOf" srcId="{AA803AB8-325C-47FB-98FD-255939CE24B1}" destId="{D98C69FB-E24F-4E30-9078-1746E9CBC5F6}" srcOrd="7" destOrd="0" presId="urn:microsoft.com/office/officeart/2005/8/layout/hierarchy2"/>
    <dgm:cxn modelId="{DE7E83F8-52CE-47E1-A47F-493ACB3C3E94}" type="presParOf" srcId="{D98C69FB-E24F-4E30-9078-1746E9CBC5F6}" destId="{73E9C451-B28F-44A7-8EB9-84D25EE71390}" srcOrd="0" destOrd="0" presId="urn:microsoft.com/office/officeart/2005/8/layout/hierarchy2"/>
    <dgm:cxn modelId="{A3CE686F-4CB7-4A39-9C3A-5DFD2EF4E490}" type="presParOf" srcId="{D98C69FB-E24F-4E30-9078-1746E9CBC5F6}" destId="{30193F34-EA75-41DE-95F5-E80554BE52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A6B3D0-E89E-40B4-9D35-18B65FD24884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4BAF76-6F56-424F-A39F-21927D9538C9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Migrantes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BCE14-2DC2-4D28-BEE2-F2DDC4466070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Zonas Amanzanadas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F6239-BC7E-4FAA-831A-8A37330D9DC1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Asentamientos Humanos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E8DC0-A4AB-4D39-A700-B6927967F59C}" type="sibTrans" cxnId="{A642BDFD-9424-4C39-B1E7-16A43DA2BD8E}">
      <dgm:prSet/>
      <dgm:spPr/>
      <dgm:t>
        <a:bodyPr/>
        <a:lstStyle/>
        <a:p>
          <a:endParaRPr lang="es-ES"/>
        </a:p>
      </dgm:t>
    </dgm:pt>
    <dgm:pt modelId="{52A31400-5303-4055-A474-C0BBDD5BD292}" type="parTrans" cxnId="{A642BDFD-9424-4C39-B1E7-16A43DA2BD8E}">
      <dgm:prSet/>
      <dgm:spPr/>
      <dgm:t>
        <a:bodyPr/>
        <a:lstStyle/>
        <a:p>
          <a:endParaRPr lang="es-ES"/>
        </a:p>
      </dgm:t>
    </dgm:pt>
    <dgm:pt modelId="{2B1E789A-5BD6-464B-9E52-4DCB04660E96}" type="sibTrans" cxnId="{2225F5EF-6A4C-421D-B79A-655A72AD1E79}">
      <dgm:prSet/>
      <dgm:spPr/>
      <dgm:t>
        <a:bodyPr/>
        <a:lstStyle/>
        <a:p>
          <a:endParaRPr lang="es-ES"/>
        </a:p>
      </dgm:t>
    </dgm:pt>
    <dgm:pt modelId="{77A12B21-7029-4A9C-B437-3E8832BDE91B}" type="parTrans" cxnId="{2225F5EF-6A4C-421D-B79A-655A72AD1E79}">
      <dgm:prSet/>
      <dgm:spPr/>
      <dgm:t>
        <a:bodyPr/>
        <a:lstStyle/>
        <a:p>
          <a:endParaRPr lang="es-ES"/>
        </a:p>
      </dgm:t>
    </dgm:pt>
    <dgm:pt modelId="{1AA9B9F6-38BA-4FEA-9458-785362C5376B}" type="sibTrans" cxnId="{3C214C02-EBA1-4706-B480-7D3EAC8C07F9}">
      <dgm:prSet/>
      <dgm:spPr/>
      <dgm:t>
        <a:bodyPr/>
        <a:lstStyle/>
        <a:p>
          <a:endParaRPr lang="es-ES"/>
        </a:p>
      </dgm:t>
    </dgm:pt>
    <dgm:pt modelId="{9C6068B0-BCE8-4428-9F95-85B406D92636}" type="parTrans" cxnId="{3C214C02-EBA1-4706-B480-7D3EAC8C07F9}">
      <dgm:prSet/>
      <dgm:spPr/>
      <dgm:t>
        <a:bodyPr/>
        <a:lstStyle/>
        <a:p>
          <a:endParaRPr lang="es-ES"/>
        </a:p>
      </dgm:t>
    </dgm:pt>
    <dgm:pt modelId="{447ECD0A-280D-4C44-9330-FD94A88240E9}" type="pres">
      <dgm:prSet presAssocID="{0EA6B3D0-E89E-40B4-9D35-18B65FD248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A409A4-D060-4E2C-9C40-CDD570CB6B3D}" type="pres">
      <dgm:prSet presAssocID="{98CF6239-BC7E-4FAA-831A-8A37330D9DC1}" presName="root1" presStyleCnt="0"/>
      <dgm:spPr/>
    </dgm:pt>
    <dgm:pt modelId="{5055002E-C111-4126-BBBA-360D52B22E6E}" type="pres">
      <dgm:prSet presAssocID="{98CF6239-BC7E-4FAA-831A-8A37330D9DC1}" presName="LevelOneTextNode" presStyleLbl="node0" presStyleIdx="0" presStyleCnt="1" custScaleX="190896" custLinFactNeighborX="-12929" custLinFactNeighborY="4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92A043-176A-42A8-98B7-AE9BC54B5F97}" type="pres">
      <dgm:prSet presAssocID="{98CF6239-BC7E-4FAA-831A-8A37330D9DC1}" presName="level2hierChild" presStyleCnt="0"/>
      <dgm:spPr/>
    </dgm:pt>
    <dgm:pt modelId="{4441BA7F-90EE-468F-AD10-12811C608D7E}" type="pres">
      <dgm:prSet presAssocID="{9C6068B0-BCE8-4428-9F95-85B406D92636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2D4A57AB-7B40-45C1-9944-AC6F3CF9BD75}" type="pres">
      <dgm:prSet presAssocID="{9C6068B0-BCE8-4428-9F95-85B406D92636}" presName="connTx" presStyleLbl="parChTrans1D2" presStyleIdx="0" presStyleCnt="2"/>
      <dgm:spPr/>
      <dgm:t>
        <a:bodyPr/>
        <a:lstStyle/>
        <a:p>
          <a:endParaRPr lang="es-ES"/>
        </a:p>
      </dgm:t>
    </dgm:pt>
    <dgm:pt modelId="{B954F834-DE70-4770-9954-C48ADBEA181A}" type="pres">
      <dgm:prSet presAssocID="{50FBCE14-2DC2-4D28-BEE2-F2DDC4466070}" presName="root2" presStyleCnt="0"/>
      <dgm:spPr/>
    </dgm:pt>
    <dgm:pt modelId="{47CEF86B-CAA7-4721-BBFE-FB5E46A86B75}" type="pres">
      <dgm:prSet presAssocID="{50FBCE14-2DC2-4D28-BEE2-F2DDC4466070}" presName="LevelTwoTextNode" presStyleLbl="node2" presStyleIdx="0" presStyleCnt="2" custScaleX="17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1DF65E-0594-4646-A282-75E439561894}" type="pres">
      <dgm:prSet presAssocID="{50FBCE14-2DC2-4D28-BEE2-F2DDC4466070}" presName="level3hierChild" presStyleCnt="0"/>
      <dgm:spPr/>
    </dgm:pt>
    <dgm:pt modelId="{B2FA0A20-851B-4340-BC80-AA2E8CDFBCCF}" type="pres">
      <dgm:prSet presAssocID="{77A12B21-7029-4A9C-B437-3E8832BDE91B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D41AF33A-A6F8-4813-9527-33439A673638}" type="pres">
      <dgm:prSet presAssocID="{77A12B21-7029-4A9C-B437-3E8832BDE91B}" presName="connTx" presStyleLbl="parChTrans1D2" presStyleIdx="1" presStyleCnt="2"/>
      <dgm:spPr/>
      <dgm:t>
        <a:bodyPr/>
        <a:lstStyle/>
        <a:p>
          <a:endParaRPr lang="es-ES"/>
        </a:p>
      </dgm:t>
    </dgm:pt>
    <dgm:pt modelId="{10366332-646B-446B-95DA-77B612C93C43}" type="pres">
      <dgm:prSet presAssocID="{3D4BAF76-6F56-424F-A39F-21927D9538C9}" presName="root2" presStyleCnt="0"/>
      <dgm:spPr/>
    </dgm:pt>
    <dgm:pt modelId="{3AD4AAF1-2982-4CAA-BB08-83C484F40879}" type="pres">
      <dgm:prSet presAssocID="{3D4BAF76-6F56-424F-A39F-21927D9538C9}" presName="LevelTwoTextNode" presStyleLbl="node2" presStyleIdx="1" presStyleCnt="2" custScaleX="1754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CF82AE-5DB6-456A-9EFD-2DFC9F1B3053}" type="pres">
      <dgm:prSet presAssocID="{3D4BAF76-6F56-424F-A39F-21927D9538C9}" presName="level3hierChild" presStyleCnt="0"/>
      <dgm:spPr/>
    </dgm:pt>
  </dgm:ptLst>
  <dgm:cxnLst>
    <dgm:cxn modelId="{2225F5EF-6A4C-421D-B79A-655A72AD1E79}" srcId="{98CF6239-BC7E-4FAA-831A-8A37330D9DC1}" destId="{3D4BAF76-6F56-424F-A39F-21927D9538C9}" srcOrd="1" destOrd="0" parTransId="{77A12B21-7029-4A9C-B437-3E8832BDE91B}" sibTransId="{2B1E789A-5BD6-464B-9E52-4DCB04660E96}"/>
    <dgm:cxn modelId="{6A712912-B27A-4997-829C-99BC7B6BE4C6}" type="presOf" srcId="{77A12B21-7029-4A9C-B437-3E8832BDE91B}" destId="{D41AF33A-A6F8-4813-9527-33439A673638}" srcOrd="1" destOrd="0" presId="urn:microsoft.com/office/officeart/2005/8/layout/hierarchy2"/>
    <dgm:cxn modelId="{A642BDFD-9424-4C39-B1E7-16A43DA2BD8E}" srcId="{0EA6B3D0-E89E-40B4-9D35-18B65FD24884}" destId="{98CF6239-BC7E-4FAA-831A-8A37330D9DC1}" srcOrd="0" destOrd="0" parTransId="{52A31400-5303-4055-A474-C0BBDD5BD292}" sibTransId="{E0BE8DC0-A4AB-4D39-A700-B6927967F59C}"/>
    <dgm:cxn modelId="{37359E03-1844-4794-B7A6-D98CD0AD50FA}" type="presOf" srcId="{3D4BAF76-6F56-424F-A39F-21927D9538C9}" destId="{3AD4AAF1-2982-4CAA-BB08-83C484F40879}" srcOrd="0" destOrd="0" presId="urn:microsoft.com/office/officeart/2005/8/layout/hierarchy2"/>
    <dgm:cxn modelId="{3C214C02-EBA1-4706-B480-7D3EAC8C07F9}" srcId="{98CF6239-BC7E-4FAA-831A-8A37330D9DC1}" destId="{50FBCE14-2DC2-4D28-BEE2-F2DDC4466070}" srcOrd="0" destOrd="0" parTransId="{9C6068B0-BCE8-4428-9F95-85B406D92636}" sibTransId="{1AA9B9F6-38BA-4FEA-9458-785362C5376B}"/>
    <dgm:cxn modelId="{53772645-A478-483D-ADFC-2CE473B016DB}" type="presOf" srcId="{50FBCE14-2DC2-4D28-BEE2-F2DDC4466070}" destId="{47CEF86B-CAA7-4721-BBFE-FB5E46A86B75}" srcOrd="0" destOrd="0" presId="urn:microsoft.com/office/officeart/2005/8/layout/hierarchy2"/>
    <dgm:cxn modelId="{526AC228-5BAE-4DE2-BBD5-4D046AECCCCE}" type="presOf" srcId="{98CF6239-BC7E-4FAA-831A-8A37330D9DC1}" destId="{5055002E-C111-4126-BBBA-360D52B22E6E}" srcOrd="0" destOrd="0" presId="urn:microsoft.com/office/officeart/2005/8/layout/hierarchy2"/>
    <dgm:cxn modelId="{4515E9C0-C68E-491B-A702-6DC0E5B9D7FA}" type="presOf" srcId="{77A12B21-7029-4A9C-B437-3E8832BDE91B}" destId="{B2FA0A20-851B-4340-BC80-AA2E8CDFBCCF}" srcOrd="0" destOrd="0" presId="urn:microsoft.com/office/officeart/2005/8/layout/hierarchy2"/>
    <dgm:cxn modelId="{9001133C-3409-4C58-A404-1D7734AD2722}" type="presOf" srcId="{9C6068B0-BCE8-4428-9F95-85B406D92636}" destId="{2D4A57AB-7B40-45C1-9944-AC6F3CF9BD75}" srcOrd="1" destOrd="0" presId="urn:microsoft.com/office/officeart/2005/8/layout/hierarchy2"/>
    <dgm:cxn modelId="{C014C0A1-0C37-41EC-A190-94BAECA722B6}" type="presOf" srcId="{9C6068B0-BCE8-4428-9F95-85B406D92636}" destId="{4441BA7F-90EE-468F-AD10-12811C608D7E}" srcOrd="0" destOrd="0" presId="urn:microsoft.com/office/officeart/2005/8/layout/hierarchy2"/>
    <dgm:cxn modelId="{C459D1FC-79B1-4525-B815-CCD7A0F05F4E}" type="presOf" srcId="{0EA6B3D0-E89E-40B4-9D35-18B65FD24884}" destId="{447ECD0A-280D-4C44-9330-FD94A88240E9}" srcOrd="0" destOrd="0" presId="urn:microsoft.com/office/officeart/2005/8/layout/hierarchy2"/>
    <dgm:cxn modelId="{D87CF7EE-9A19-49F7-A92F-03AC4F34EA1B}" type="presParOf" srcId="{447ECD0A-280D-4C44-9330-FD94A88240E9}" destId="{C6A409A4-D060-4E2C-9C40-CDD570CB6B3D}" srcOrd="0" destOrd="0" presId="urn:microsoft.com/office/officeart/2005/8/layout/hierarchy2"/>
    <dgm:cxn modelId="{AD0F8F76-651E-4308-9EED-83BECF6870AA}" type="presParOf" srcId="{C6A409A4-D060-4E2C-9C40-CDD570CB6B3D}" destId="{5055002E-C111-4126-BBBA-360D52B22E6E}" srcOrd="0" destOrd="0" presId="urn:microsoft.com/office/officeart/2005/8/layout/hierarchy2"/>
    <dgm:cxn modelId="{3048D57D-F1D6-4FFB-BAFD-0FEA2CBCB2AD}" type="presParOf" srcId="{C6A409A4-D060-4E2C-9C40-CDD570CB6B3D}" destId="{7092A043-176A-42A8-98B7-AE9BC54B5F97}" srcOrd="1" destOrd="0" presId="urn:microsoft.com/office/officeart/2005/8/layout/hierarchy2"/>
    <dgm:cxn modelId="{EF73CBE5-B123-4D00-A259-9A23B5831661}" type="presParOf" srcId="{7092A043-176A-42A8-98B7-AE9BC54B5F97}" destId="{4441BA7F-90EE-468F-AD10-12811C608D7E}" srcOrd="0" destOrd="0" presId="urn:microsoft.com/office/officeart/2005/8/layout/hierarchy2"/>
    <dgm:cxn modelId="{DF8FD36F-E72A-460B-9E91-17F2A6ECE5EB}" type="presParOf" srcId="{4441BA7F-90EE-468F-AD10-12811C608D7E}" destId="{2D4A57AB-7B40-45C1-9944-AC6F3CF9BD75}" srcOrd="0" destOrd="0" presId="urn:microsoft.com/office/officeart/2005/8/layout/hierarchy2"/>
    <dgm:cxn modelId="{5EF442A9-647E-4AE7-A123-657CBBCA2FB7}" type="presParOf" srcId="{7092A043-176A-42A8-98B7-AE9BC54B5F97}" destId="{B954F834-DE70-4770-9954-C48ADBEA181A}" srcOrd="1" destOrd="0" presId="urn:microsoft.com/office/officeart/2005/8/layout/hierarchy2"/>
    <dgm:cxn modelId="{FD0E6BB7-EF11-49BB-911D-F28FB15924E8}" type="presParOf" srcId="{B954F834-DE70-4770-9954-C48ADBEA181A}" destId="{47CEF86B-CAA7-4721-BBFE-FB5E46A86B75}" srcOrd="0" destOrd="0" presId="urn:microsoft.com/office/officeart/2005/8/layout/hierarchy2"/>
    <dgm:cxn modelId="{829F5F91-6CA2-4D4D-9768-15DEE3612034}" type="presParOf" srcId="{B954F834-DE70-4770-9954-C48ADBEA181A}" destId="{CA1DF65E-0594-4646-A282-75E439561894}" srcOrd="1" destOrd="0" presId="urn:microsoft.com/office/officeart/2005/8/layout/hierarchy2"/>
    <dgm:cxn modelId="{02EFED00-958C-4079-ADC6-539A2BA5E569}" type="presParOf" srcId="{7092A043-176A-42A8-98B7-AE9BC54B5F97}" destId="{B2FA0A20-851B-4340-BC80-AA2E8CDFBCCF}" srcOrd="2" destOrd="0" presId="urn:microsoft.com/office/officeart/2005/8/layout/hierarchy2"/>
    <dgm:cxn modelId="{CFC88737-A340-4327-A821-2F351EC4769D}" type="presParOf" srcId="{B2FA0A20-851B-4340-BC80-AA2E8CDFBCCF}" destId="{D41AF33A-A6F8-4813-9527-33439A673638}" srcOrd="0" destOrd="0" presId="urn:microsoft.com/office/officeart/2005/8/layout/hierarchy2"/>
    <dgm:cxn modelId="{2AD17785-C51D-4E04-8508-4E6C7B00978E}" type="presParOf" srcId="{7092A043-176A-42A8-98B7-AE9BC54B5F97}" destId="{10366332-646B-446B-95DA-77B612C93C43}" srcOrd="3" destOrd="0" presId="urn:microsoft.com/office/officeart/2005/8/layout/hierarchy2"/>
    <dgm:cxn modelId="{C224861C-092B-4397-A83D-9C63DAE03865}" type="presParOf" srcId="{10366332-646B-446B-95DA-77B612C93C43}" destId="{3AD4AAF1-2982-4CAA-BB08-83C484F40879}" srcOrd="0" destOrd="0" presId="urn:microsoft.com/office/officeart/2005/8/layout/hierarchy2"/>
    <dgm:cxn modelId="{13CCF4C5-BB6C-4253-BEC9-C30196290BA1}" type="presParOf" srcId="{10366332-646B-446B-95DA-77B612C93C43}" destId="{D0CF82AE-5DB6-456A-9EFD-2DFC9F1B30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A6B3D0-E89E-40B4-9D35-18B65FD24884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2883F4-4216-4AE5-8393-76E88A4DE771}">
      <dgm:prSet phldrT="[Texto]" custT="1"/>
      <dgm:spPr/>
      <dgm:t>
        <a:bodyPr/>
        <a:lstStyle/>
        <a:p>
          <a:r>
            <a:rPr lang="es-ES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de Movilidad, Conectividad y Energía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DB3CE-59C5-4075-9B57-1285D34CCE7E}" type="parTrans" cxnId="{6688DE0D-A712-4D8E-9359-C84AB71A6CFB}">
      <dgm:prSet/>
      <dgm:spPr/>
      <dgm:t>
        <a:bodyPr/>
        <a:lstStyle/>
        <a:p>
          <a:endParaRPr lang="es-ES"/>
        </a:p>
      </dgm:t>
    </dgm:pt>
    <dgm:pt modelId="{5FF4C910-BCC4-433A-AB03-C2B304985C1F}" type="sibTrans" cxnId="{6688DE0D-A712-4D8E-9359-C84AB71A6CFB}">
      <dgm:prSet/>
      <dgm:spPr/>
      <dgm:t>
        <a:bodyPr/>
        <a:lstStyle/>
        <a:p>
          <a:endParaRPr lang="es-ES"/>
        </a:p>
      </dgm:t>
    </dgm:pt>
    <dgm:pt modelId="{44C78E6A-1567-45B8-966B-2C3CC1B557D4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Infraestructura Vial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43240-1FC9-4B6A-9210-3A37778DCB31}" type="parTrans" cxnId="{F8ACF00E-89A6-47F4-88AB-4AE7C93A40E7}">
      <dgm:prSet/>
      <dgm:spPr/>
      <dgm:t>
        <a:bodyPr/>
        <a:lstStyle/>
        <a:p>
          <a:endParaRPr lang="es-ES"/>
        </a:p>
      </dgm:t>
    </dgm:pt>
    <dgm:pt modelId="{0F1195C5-0DD9-4D1E-B07F-0D78CCFCF8AC}" type="sibTrans" cxnId="{F8ACF00E-89A6-47F4-88AB-4AE7C93A40E7}">
      <dgm:prSet/>
      <dgm:spPr/>
      <dgm:t>
        <a:bodyPr/>
        <a:lstStyle/>
        <a:p>
          <a:endParaRPr lang="es-ES"/>
        </a:p>
      </dgm:t>
    </dgm:pt>
    <dgm:pt modelId="{5B2836C4-3718-415B-BAD3-53E74EFFEC71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Cobertura de servicios de Comunicación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9EE87-8E20-4AD2-A1AB-5AF62B6EB940}" type="parTrans" cxnId="{56FE7E4D-5363-43C2-B939-82BF7B9E66BB}">
      <dgm:prSet/>
      <dgm:spPr/>
      <dgm:t>
        <a:bodyPr/>
        <a:lstStyle/>
        <a:p>
          <a:endParaRPr lang="es-ES"/>
        </a:p>
      </dgm:t>
    </dgm:pt>
    <dgm:pt modelId="{40426720-9F12-4BC5-92B8-CD6DDB8839D1}" type="sibTrans" cxnId="{56FE7E4D-5363-43C2-B939-82BF7B9E66BB}">
      <dgm:prSet/>
      <dgm:spPr/>
      <dgm:t>
        <a:bodyPr/>
        <a:lstStyle/>
        <a:p>
          <a:endParaRPr lang="es-ES"/>
        </a:p>
      </dgm:t>
    </dgm:pt>
    <dgm:pt modelId="{447ECD0A-280D-4C44-9330-FD94A88240E9}" type="pres">
      <dgm:prSet presAssocID="{0EA6B3D0-E89E-40B4-9D35-18B65FD248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528E22-4E87-4F33-A59B-6E61063A1C0D}" type="pres">
      <dgm:prSet presAssocID="{B52883F4-4216-4AE5-8393-76E88A4DE771}" presName="root1" presStyleCnt="0"/>
      <dgm:spPr/>
    </dgm:pt>
    <dgm:pt modelId="{A24402C2-D57D-496D-978C-50FCFC036551}" type="pres">
      <dgm:prSet presAssocID="{B52883F4-4216-4AE5-8393-76E88A4DE771}" presName="LevelOneTextNode" presStyleLbl="node0" presStyleIdx="0" presStyleCnt="1" custScaleX="177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5DB53D-9FAD-4955-BA4E-0342DFEA312F}" type="pres">
      <dgm:prSet presAssocID="{B52883F4-4216-4AE5-8393-76E88A4DE771}" presName="level2hierChild" presStyleCnt="0"/>
      <dgm:spPr/>
    </dgm:pt>
    <dgm:pt modelId="{6AF76914-59D5-4CA2-AE36-4BAFDE54DBF5}" type="pres">
      <dgm:prSet presAssocID="{7D143240-1FC9-4B6A-9210-3A37778DCB3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D10FB133-1798-4417-8FC7-383A7B23CE60}" type="pres">
      <dgm:prSet presAssocID="{7D143240-1FC9-4B6A-9210-3A37778DCB3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F48509C-ADE6-4627-8E5B-145131713F73}" type="pres">
      <dgm:prSet presAssocID="{44C78E6A-1567-45B8-966B-2C3CC1B557D4}" presName="root2" presStyleCnt="0"/>
      <dgm:spPr/>
    </dgm:pt>
    <dgm:pt modelId="{DCA93BE7-F024-4A3E-8A6C-92F1DE280E26}" type="pres">
      <dgm:prSet presAssocID="{44C78E6A-1567-45B8-966B-2C3CC1B557D4}" presName="LevelTwoTextNode" presStyleLbl="node2" presStyleIdx="0" presStyleCnt="2" custScaleX="192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15854A-1943-4C2C-BAD2-41EBC5B5B553}" type="pres">
      <dgm:prSet presAssocID="{44C78E6A-1567-45B8-966B-2C3CC1B557D4}" presName="level3hierChild" presStyleCnt="0"/>
      <dgm:spPr/>
    </dgm:pt>
    <dgm:pt modelId="{5CA6A946-0930-4EE2-AFD1-1C3E6BF50E2E}" type="pres">
      <dgm:prSet presAssocID="{F279EE87-8E20-4AD2-A1AB-5AF62B6EB940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19ACA37F-5228-4F03-8703-111F1E919186}" type="pres">
      <dgm:prSet presAssocID="{F279EE87-8E20-4AD2-A1AB-5AF62B6EB940}" presName="connTx" presStyleLbl="parChTrans1D2" presStyleIdx="1" presStyleCnt="2"/>
      <dgm:spPr/>
      <dgm:t>
        <a:bodyPr/>
        <a:lstStyle/>
        <a:p>
          <a:endParaRPr lang="es-ES"/>
        </a:p>
      </dgm:t>
    </dgm:pt>
    <dgm:pt modelId="{B6CBCFE8-C9B8-4C38-8A47-C3E295186CDC}" type="pres">
      <dgm:prSet presAssocID="{5B2836C4-3718-415B-BAD3-53E74EFFEC71}" presName="root2" presStyleCnt="0"/>
      <dgm:spPr/>
    </dgm:pt>
    <dgm:pt modelId="{7D12C979-6031-4A5D-AC9B-046A390BB558}" type="pres">
      <dgm:prSet presAssocID="{5B2836C4-3718-415B-BAD3-53E74EFFEC71}" presName="LevelTwoTextNode" presStyleLbl="node2" presStyleIdx="1" presStyleCnt="2" custScaleX="19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FE9D6-0DA0-42AD-801B-8AFD7CCEE1DA}" type="pres">
      <dgm:prSet presAssocID="{5B2836C4-3718-415B-BAD3-53E74EFFEC71}" presName="level3hierChild" presStyleCnt="0"/>
      <dgm:spPr/>
    </dgm:pt>
  </dgm:ptLst>
  <dgm:cxnLst>
    <dgm:cxn modelId="{86988AE1-05C5-4A87-8E74-3484D44FF08D}" type="presOf" srcId="{B52883F4-4216-4AE5-8393-76E88A4DE771}" destId="{A24402C2-D57D-496D-978C-50FCFC036551}" srcOrd="0" destOrd="0" presId="urn:microsoft.com/office/officeart/2005/8/layout/hierarchy2"/>
    <dgm:cxn modelId="{F8ACF00E-89A6-47F4-88AB-4AE7C93A40E7}" srcId="{B52883F4-4216-4AE5-8393-76E88A4DE771}" destId="{44C78E6A-1567-45B8-966B-2C3CC1B557D4}" srcOrd="0" destOrd="0" parTransId="{7D143240-1FC9-4B6A-9210-3A37778DCB31}" sibTransId="{0F1195C5-0DD9-4D1E-B07F-0D78CCFCF8AC}"/>
    <dgm:cxn modelId="{1591258B-B1E6-46B9-9936-9E3F49891FB5}" type="presOf" srcId="{5B2836C4-3718-415B-BAD3-53E74EFFEC71}" destId="{7D12C979-6031-4A5D-AC9B-046A390BB558}" srcOrd="0" destOrd="0" presId="urn:microsoft.com/office/officeart/2005/8/layout/hierarchy2"/>
    <dgm:cxn modelId="{3A328414-9F62-4163-BAEA-851971FFB1A6}" type="presOf" srcId="{44C78E6A-1567-45B8-966B-2C3CC1B557D4}" destId="{DCA93BE7-F024-4A3E-8A6C-92F1DE280E26}" srcOrd="0" destOrd="0" presId="urn:microsoft.com/office/officeart/2005/8/layout/hierarchy2"/>
    <dgm:cxn modelId="{B77B1900-333C-4496-93B3-2E3C3F87B501}" type="presOf" srcId="{F279EE87-8E20-4AD2-A1AB-5AF62B6EB940}" destId="{5CA6A946-0930-4EE2-AFD1-1C3E6BF50E2E}" srcOrd="0" destOrd="0" presId="urn:microsoft.com/office/officeart/2005/8/layout/hierarchy2"/>
    <dgm:cxn modelId="{833CCF4F-DC61-4ABD-ACF4-CE74BE2DF29C}" type="presOf" srcId="{7D143240-1FC9-4B6A-9210-3A37778DCB31}" destId="{6AF76914-59D5-4CA2-AE36-4BAFDE54DBF5}" srcOrd="0" destOrd="0" presId="urn:microsoft.com/office/officeart/2005/8/layout/hierarchy2"/>
    <dgm:cxn modelId="{5A8232E9-D845-49EA-8533-5A5EF0A894E9}" type="presOf" srcId="{0EA6B3D0-E89E-40B4-9D35-18B65FD24884}" destId="{447ECD0A-280D-4C44-9330-FD94A88240E9}" srcOrd="0" destOrd="0" presId="urn:microsoft.com/office/officeart/2005/8/layout/hierarchy2"/>
    <dgm:cxn modelId="{56FE7E4D-5363-43C2-B939-82BF7B9E66BB}" srcId="{B52883F4-4216-4AE5-8393-76E88A4DE771}" destId="{5B2836C4-3718-415B-BAD3-53E74EFFEC71}" srcOrd="1" destOrd="0" parTransId="{F279EE87-8E20-4AD2-A1AB-5AF62B6EB940}" sibTransId="{40426720-9F12-4BC5-92B8-CD6DDB8839D1}"/>
    <dgm:cxn modelId="{6688DE0D-A712-4D8E-9359-C84AB71A6CFB}" srcId="{0EA6B3D0-E89E-40B4-9D35-18B65FD24884}" destId="{B52883F4-4216-4AE5-8393-76E88A4DE771}" srcOrd="0" destOrd="0" parTransId="{0F4DB3CE-59C5-4075-9B57-1285D34CCE7E}" sibTransId="{5FF4C910-BCC4-433A-AB03-C2B304985C1F}"/>
    <dgm:cxn modelId="{7E49C017-0B1E-4625-97CD-BA19ED7B467D}" type="presOf" srcId="{F279EE87-8E20-4AD2-A1AB-5AF62B6EB940}" destId="{19ACA37F-5228-4F03-8703-111F1E919186}" srcOrd="1" destOrd="0" presId="urn:microsoft.com/office/officeart/2005/8/layout/hierarchy2"/>
    <dgm:cxn modelId="{828B59BB-0F49-4785-8AFC-34D651C6D091}" type="presOf" srcId="{7D143240-1FC9-4B6A-9210-3A37778DCB31}" destId="{D10FB133-1798-4417-8FC7-383A7B23CE60}" srcOrd="1" destOrd="0" presId="urn:microsoft.com/office/officeart/2005/8/layout/hierarchy2"/>
    <dgm:cxn modelId="{193ED3F5-ADC4-4A83-872D-0C8525CFEA78}" type="presParOf" srcId="{447ECD0A-280D-4C44-9330-FD94A88240E9}" destId="{B4528E22-4E87-4F33-A59B-6E61063A1C0D}" srcOrd="0" destOrd="0" presId="urn:microsoft.com/office/officeart/2005/8/layout/hierarchy2"/>
    <dgm:cxn modelId="{4BC83C6D-AD3E-401D-A387-EF92CCEE85CC}" type="presParOf" srcId="{B4528E22-4E87-4F33-A59B-6E61063A1C0D}" destId="{A24402C2-D57D-496D-978C-50FCFC036551}" srcOrd="0" destOrd="0" presId="urn:microsoft.com/office/officeart/2005/8/layout/hierarchy2"/>
    <dgm:cxn modelId="{23DE2C1E-6FDF-4FF4-BF5E-F340F74DDE32}" type="presParOf" srcId="{B4528E22-4E87-4F33-A59B-6E61063A1C0D}" destId="{B55DB53D-9FAD-4955-BA4E-0342DFEA312F}" srcOrd="1" destOrd="0" presId="urn:microsoft.com/office/officeart/2005/8/layout/hierarchy2"/>
    <dgm:cxn modelId="{67A3E8EC-AA0F-4F49-AA23-F440DC4F70A9}" type="presParOf" srcId="{B55DB53D-9FAD-4955-BA4E-0342DFEA312F}" destId="{6AF76914-59D5-4CA2-AE36-4BAFDE54DBF5}" srcOrd="0" destOrd="0" presId="urn:microsoft.com/office/officeart/2005/8/layout/hierarchy2"/>
    <dgm:cxn modelId="{1FF932C5-90AB-4D79-AE06-3DE26E48AB25}" type="presParOf" srcId="{6AF76914-59D5-4CA2-AE36-4BAFDE54DBF5}" destId="{D10FB133-1798-4417-8FC7-383A7B23CE60}" srcOrd="0" destOrd="0" presId="urn:microsoft.com/office/officeart/2005/8/layout/hierarchy2"/>
    <dgm:cxn modelId="{D3B69E31-0A7D-42CC-958D-B7257D94A1A4}" type="presParOf" srcId="{B55DB53D-9FAD-4955-BA4E-0342DFEA312F}" destId="{7F48509C-ADE6-4627-8E5B-145131713F73}" srcOrd="1" destOrd="0" presId="urn:microsoft.com/office/officeart/2005/8/layout/hierarchy2"/>
    <dgm:cxn modelId="{E1247DC9-9691-4738-AC24-E50588374B3B}" type="presParOf" srcId="{7F48509C-ADE6-4627-8E5B-145131713F73}" destId="{DCA93BE7-F024-4A3E-8A6C-92F1DE280E26}" srcOrd="0" destOrd="0" presId="urn:microsoft.com/office/officeart/2005/8/layout/hierarchy2"/>
    <dgm:cxn modelId="{B2C53456-9139-4242-AD4A-13226675EFF1}" type="presParOf" srcId="{7F48509C-ADE6-4627-8E5B-145131713F73}" destId="{CA15854A-1943-4C2C-BAD2-41EBC5B5B553}" srcOrd="1" destOrd="0" presId="urn:microsoft.com/office/officeart/2005/8/layout/hierarchy2"/>
    <dgm:cxn modelId="{19079900-B2D2-4E4E-9604-E42C9A6BAF9C}" type="presParOf" srcId="{B55DB53D-9FAD-4955-BA4E-0342DFEA312F}" destId="{5CA6A946-0930-4EE2-AFD1-1C3E6BF50E2E}" srcOrd="2" destOrd="0" presId="urn:microsoft.com/office/officeart/2005/8/layout/hierarchy2"/>
    <dgm:cxn modelId="{B1BB9F08-556C-4961-A882-1C67771A2BAE}" type="presParOf" srcId="{5CA6A946-0930-4EE2-AFD1-1C3E6BF50E2E}" destId="{19ACA37F-5228-4F03-8703-111F1E919186}" srcOrd="0" destOrd="0" presId="urn:microsoft.com/office/officeart/2005/8/layout/hierarchy2"/>
    <dgm:cxn modelId="{F513A978-9FB2-4BA4-AD65-F18178A752DD}" type="presParOf" srcId="{B55DB53D-9FAD-4955-BA4E-0342DFEA312F}" destId="{B6CBCFE8-C9B8-4C38-8A47-C3E295186CDC}" srcOrd="3" destOrd="0" presId="urn:microsoft.com/office/officeart/2005/8/layout/hierarchy2"/>
    <dgm:cxn modelId="{BFD34C3A-BA5B-4D73-AC6C-AC8BDAA90E2B}" type="presParOf" srcId="{B6CBCFE8-C9B8-4C38-8A47-C3E295186CDC}" destId="{7D12C979-6031-4A5D-AC9B-046A390BB558}" srcOrd="0" destOrd="0" presId="urn:microsoft.com/office/officeart/2005/8/layout/hierarchy2"/>
    <dgm:cxn modelId="{69103A52-A857-4736-9874-AB2E49D6FD5C}" type="presParOf" srcId="{B6CBCFE8-C9B8-4C38-8A47-C3E295186CDC}" destId="{A8AFE9D6-0DA0-42AD-801B-8AFD7CCEE1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A6B3D0-E89E-40B4-9D35-18B65FD24884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E229A-8121-4078-8783-AF46878813AC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Político Institucional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33E8C-29D8-4FAA-8434-E728CF5818E0}" type="parTrans" cxnId="{69EAD551-513C-466D-B9D0-C7018C9C6FD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7D779-97DE-42A9-B686-F270CBAD7295}" type="sibTrans" cxnId="{69EAD551-513C-466D-B9D0-C7018C9C6FD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CE0EB-1A10-42D7-A585-90CA3D04BE04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Gobernabilidad Parroquial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8DFA7-3DF2-4483-9A51-24C8FED13F86}" type="parTrans" cxnId="{58B737D0-CE06-4083-877C-949D2371C218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48AA8-5A35-4D79-A25A-C8A234C14B55}" type="sibTrans" cxnId="{58B737D0-CE06-4083-877C-949D2371C21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AD1E3-04DA-4B9B-B3F7-358825F0ACEF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Estructura Organizacional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7D974-60E7-44D4-889E-AFF1A69E3A60}" type="parTrans" cxnId="{23FCBD8C-90ED-45AF-B383-BEF9482C730B}">
      <dgm:prSet/>
      <dgm:spPr/>
      <dgm:t>
        <a:bodyPr/>
        <a:lstStyle/>
        <a:p>
          <a:endParaRPr lang="es-ES"/>
        </a:p>
      </dgm:t>
    </dgm:pt>
    <dgm:pt modelId="{C9CB571C-CE18-4937-91CF-2907315C3915}" type="sibTrans" cxnId="{23FCBD8C-90ED-45AF-B383-BEF9482C730B}">
      <dgm:prSet/>
      <dgm:spPr/>
      <dgm:t>
        <a:bodyPr/>
        <a:lstStyle/>
        <a:p>
          <a:endParaRPr lang="es-ES"/>
        </a:p>
      </dgm:t>
    </dgm:pt>
    <dgm:pt modelId="{E5043D46-3180-4C96-893C-8C3383F563DE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Herramientas de Planificación de CC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0FA30-ECA3-4692-8BF0-D847BFED5E09}" type="parTrans" cxnId="{88CBEAD3-F5D7-4A9D-8B5A-0EE7F715B6B3}">
      <dgm:prSet/>
      <dgm:spPr/>
      <dgm:t>
        <a:bodyPr/>
        <a:lstStyle/>
        <a:p>
          <a:endParaRPr lang="es-ES"/>
        </a:p>
      </dgm:t>
    </dgm:pt>
    <dgm:pt modelId="{8E4FC415-37D9-492B-BD68-45E8618826BF}" type="sibTrans" cxnId="{88CBEAD3-F5D7-4A9D-8B5A-0EE7F715B6B3}">
      <dgm:prSet/>
      <dgm:spPr/>
      <dgm:t>
        <a:bodyPr/>
        <a:lstStyle/>
        <a:p>
          <a:endParaRPr lang="es-ES"/>
        </a:p>
      </dgm:t>
    </dgm:pt>
    <dgm:pt modelId="{CCF76B3F-0B0B-4EDA-9E82-03C4F8B58D80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Instrumentos de Gestión de CC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518AD-F7CA-4429-84AB-B2F64A8B776E}" type="parTrans" cxnId="{5FE13564-F4B8-4B03-928D-AC00136E7023}">
      <dgm:prSet/>
      <dgm:spPr/>
      <dgm:t>
        <a:bodyPr/>
        <a:lstStyle/>
        <a:p>
          <a:endParaRPr lang="es-ES"/>
        </a:p>
      </dgm:t>
    </dgm:pt>
    <dgm:pt modelId="{CC82D217-FDDA-4FC2-B770-98F22C4F63AF}" type="sibTrans" cxnId="{5FE13564-F4B8-4B03-928D-AC00136E7023}">
      <dgm:prSet/>
      <dgm:spPr/>
      <dgm:t>
        <a:bodyPr/>
        <a:lstStyle/>
        <a:p>
          <a:endParaRPr lang="es-ES"/>
        </a:p>
      </dgm:t>
    </dgm:pt>
    <dgm:pt modelId="{696773A3-093D-487B-990F-7DA656B18499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 de Monitoreo Hidrometeorológica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BB3DC-D7F5-4959-BC50-3D6F46ADD579}" type="parTrans" cxnId="{73E1D60C-6354-4A7F-8A5D-B73881DC7284}">
      <dgm:prSet/>
      <dgm:spPr/>
      <dgm:t>
        <a:bodyPr/>
        <a:lstStyle/>
        <a:p>
          <a:endParaRPr lang="es-ES"/>
        </a:p>
      </dgm:t>
    </dgm:pt>
    <dgm:pt modelId="{9E3CE388-E6D4-4076-8466-C785F68B854C}" type="sibTrans" cxnId="{73E1D60C-6354-4A7F-8A5D-B73881DC7284}">
      <dgm:prSet/>
      <dgm:spPr/>
      <dgm:t>
        <a:bodyPr/>
        <a:lstStyle/>
        <a:p>
          <a:endParaRPr lang="es-ES"/>
        </a:p>
      </dgm:t>
    </dgm:pt>
    <dgm:pt modelId="{852EDCB6-0B98-4D69-9E45-97EF9BE81EA4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Déficit de servicios básicos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50333-AA6A-49CD-9BA6-302EA940ACF0}" type="parTrans" cxnId="{389601EF-D24F-4194-803D-D67C7464B69B}">
      <dgm:prSet/>
      <dgm:spPr/>
      <dgm:t>
        <a:bodyPr/>
        <a:lstStyle/>
        <a:p>
          <a:endParaRPr lang="es-ES"/>
        </a:p>
      </dgm:t>
    </dgm:pt>
    <dgm:pt modelId="{6CAB94F5-F6D6-4235-9D7D-60C27E542F2B}" type="sibTrans" cxnId="{389601EF-D24F-4194-803D-D67C7464B69B}">
      <dgm:prSet/>
      <dgm:spPr/>
      <dgm:t>
        <a:bodyPr/>
        <a:lstStyle/>
        <a:p>
          <a:endParaRPr lang="es-ES"/>
        </a:p>
      </dgm:t>
    </dgm:pt>
    <dgm:pt modelId="{447ECD0A-280D-4C44-9330-FD94A88240E9}" type="pres">
      <dgm:prSet presAssocID="{0EA6B3D0-E89E-40B4-9D35-18B65FD248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E69B88-453E-4D70-A3C6-2EC3E5E3C257}" type="pres">
      <dgm:prSet presAssocID="{ACEE229A-8121-4078-8783-AF46878813AC}" presName="root1" presStyleCnt="0"/>
      <dgm:spPr/>
    </dgm:pt>
    <dgm:pt modelId="{7782BFD2-7B9F-4194-902C-A29029BC90B7}" type="pres">
      <dgm:prSet presAssocID="{ACEE229A-8121-4078-8783-AF46878813AC}" presName="LevelOneTextNode" presStyleLbl="node0" presStyleIdx="0" presStyleCnt="1" custScaleX="193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803AB8-325C-47FB-98FD-255939CE24B1}" type="pres">
      <dgm:prSet presAssocID="{ACEE229A-8121-4078-8783-AF46878813AC}" presName="level2hierChild" presStyleCnt="0"/>
      <dgm:spPr/>
    </dgm:pt>
    <dgm:pt modelId="{B56E4C3D-D5E8-4774-ACDF-42D102810AC7}" type="pres">
      <dgm:prSet presAssocID="{8818DFA7-3DF2-4483-9A51-24C8FED13F86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3F73872B-42F9-4551-8E40-3BA409334C8B}" type="pres">
      <dgm:prSet presAssocID="{8818DFA7-3DF2-4483-9A51-24C8FED13F86}" presName="connTx" presStyleLbl="parChTrans1D2" presStyleIdx="0" presStyleCnt="6"/>
      <dgm:spPr/>
      <dgm:t>
        <a:bodyPr/>
        <a:lstStyle/>
        <a:p>
          <a:endParaRPr lang="es-ES"/>
        </a:p>
      </dgm:t>
    </dgm:pt>
    <dgm:pt modelId="{5E634419-FBCD-46CB-9A50-178ED689E128}" type="pres">
      <dgm:prSet presAssocID="{B70CE0EB-1A10-42D7-A585-90CA3D04BE04}" presName="root2" presStyleCnt="0"/>
      <dgm:spPr/>
    </dgm:pt>
    <dgm:pt modelId="{DFBE4E2F-9701-4307-B2E1-D5C0AC055853}" type="pres">
      <dgm:prSet presAssocID="{B70CE0EB-1A10-42D7-A585-90CA3D04BE04}" presName="LevelTwoTextNode" presStyleLbl="node2" presStyleIdx="0" presStyleCnt="6" custScaleX="224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5C93EA-821C-4F73-AE78-7241E7581BE5}" type="pres">
      <dgm:prSet presAssocID="{B70CE0EB-1A10-42D7-A585-90CA3D04BE04}" presName="level3hierChild" presStyleCnt="0"/>
      <dgm:spPr/>
    </dgm:pt>
    <dgm:pt modelId="{A01528C6-8CCC-487B-A7BE-9A96CF35D24B}" type="pres">
      <dgm:prSet presAssocID="{7CD7D974-60E7-44D4-889E-AFF1A69E3A60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8C80236F-D6A4-4344-A02E-DCBAFE9935E5}" type="pres">
      <dgm:prSet presAssocID="{7CD7D974-60E7-44D4-889E-AFF1A69E3A60}" presName="connTx" presStyleLbl="parChTrans1D2" presStyleIdx="1" presStyleCnt="6"/>
      <dgm:spPr/>
      <dgm:t>
        <a:bodyPr/>
        <a:lstStyle/>
        <a:p>
          <a:endParaRPr lang="es-ES"/>
        </a:p>
      </dgm:t>
    </dgm:pt>
    <dgm:pt modelId="{D24BDE39-B86F-4A75-AC6C-341F212CE7E6}" type="pres">
      <dgm:prSet presAssocID="{68BAD1E3-04DA-4B9B-B3F7-358825F0ACEF}" presName="root2" presStyleCnt="0"/>
      <dgm:spPr/>
    </dgm:pt>
    <dgm:pt modelId="{DC5E202D-6809-45E7-A032-86B57D68CE16}" type="pres">
      <dgm:prSet presAssocID="{68BAD1E3-04DA-4B9B-B3F7-358825F0ACEF}" presName="LevelTwoTextNode" presStyleLbl="node2" presStyleIdx="1" presStyleCnt="6" custScaleX="226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87FBF0-7852-423E-AC11-F0997E9824D5}" type="pres">
      <dgm:prSet presAssocID="{68BAD1E3-04DA-4B9B-B3F7-358825F0ACEF}" presName="level3hierChild" presStyleCnt="0"/>
      <dgm:spPr/>
    </dgm:pt>
    <dgm:pt modelId="{3D984E26-8234-4C24-9E33-19B59FD8FD6B}" type="pres">
      <dgm:prSet presAssocID="{9180FA30-ECA3-4692-8BF0-D847BFED5E09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AAB13311-4642-4E26-9829-4F91997FDF39}" type="pres">
      <dgm:prSet presAssocID="{9180FA30-ECA3-4692-8BF0-D847BFED5E09}" presName="connTx" presStyleLbl="parChTrans1D2" presStyleIdx="2" presStyleCnt="6"/>
      <dgm:spPr/>
      <dgm:t>
        <a:bodyPr/>
        <a:lstStyle/>
        <a:p>
          <a:endParaRPr lang="es-ES"/>
        </a:p>
      </dgm:t>
    </dgm:pt>
    <dgm:pt modelId="{19B75B2A-A2B0-468F-83FD-F8263C3FADFE}" type="pres">
      <dgm:prSet presAssocID="{E5043D46-3180-4C96-893C-8C3383F563DE}" presName="root2" presStyleCnt="0"/>
      <dgm:spPr/>
    </dgm:pt>
    <dgm:pt modelId="{3FF4B084-49E8-4D7C-8C92-AE9883B31312}" type="pres">
      <dgm:prSet presAssocID="{E5043D46-3180-4C96-893C-8C3383F563DE}" presName="LevelTwoTextNode" presStyleLbl="node2" presStyleIdx="2" presStyleCnt="6" custScaleX="225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45B7AB-A3C4-4C18-BD24-D97CDB45149D}" type="pres">
      <dgm:prSet presAssocID="{E5043D46-3180-4C96-893C-8C3383F563DE}" presName="level3hierChild" presStyleCnt="0"/>
      <dgm:spPr/>
    </dgm:pt>
    <dgm:pt modelId="{4B54FCD6-7861-49A1-915D-746E7B7FE82D}" type="pres">
      <dgm:prSet presAssocID="{BBB518AD-F7CA-4429-84AB-B2F64A8B776E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11C8EF45-EDAB-4431-BE56-201E78A0A371}" type="pres">
      <dgm:prSet presAssocID="{BBB518AD-F7CA-4429-84AB-B2F64A8B776E}" presName="connTx" presStyleLbl="parChTrans1D2" presStyleIdx="3" presStyleCnt="6"/>
      <dgm:spPr/>
      <dgm:t>
        <a:bodyPr/>
        <a:lstStyle/>
        <a:p>
          <a:endParaRPr lang="es-ES"/>
        </a:p>
      </dgm:t>
    </dgm:pt>
    <dgm:pt modelId="{599FD6EA-8CD9-45A7-ACB6-CEB2C06950C4}" type="pres">
      <dgm:prSet presAssocID="{CCF76B3F-0B0B-4EDA-9E82-03C4F8B58D80}" presName="root2" presStyleCnt="0"/>
      <dgm:spPr/>
    </dgm:pt>
    <dgm:pt modelId="{75C72B83-AC41-4401-A4CC-1FB1E77ED05B}" type="pres">
      <dgm:prSet presAssocID="{CCF76B3F-0B0B-4EDA-9E82-03C4F8B58D80}" presName="LevelTwoTextNode" presStyleLbl="node2" presStyleIdx="3" presStyleCnt="6" custScaleX="228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11C834-D24B-4F77-8368-A9A90F04569A}" type="pres">
      <dgm:prSet presAssocID="{CCF76B3F-0B0B-4EDA-9E82-03C4F8B58D80}" presName="level3hierChild" presStyleCnt="0"/>
      <dgm:spPr/>
    </dgm:pt>
    <dgm:pt modelId="{9F05FBAB-4CD1-4D07-AF3C-092BE8BFB552}" type="pres">
      <dgm:prSet presAssocID="{F47BB3DC-D7F5-4959-BC50-3D6F46ADD579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16C93644-16C8-49B0-ABAE-88C94813A9B6}" type="pres">
      <dgm:prSet presAssocID="{F47BB3DC-D7F5-4959-BC50-3D6F46ADD579}" presName="connTx" presStyleLbl="parChTrans1D2" presStyleIdx="4" presStyleCnt="6"/>
      <dgm:spPr/>
      <dgm:t>
        <a:bodyPr/>
        <a:lstStyle/>
        <a:p>
          <a:endParaRPr lang="es-ES"/>
        </a:p>
      </dgm:t>
    </dgm:pt>
    <dgm:pt modelId="{438A5ADB-9EB2-4156-865C-0AC3AD29E6C2}" type="pres">
      <dgm:prSet presAssocID="{696773A3-093D-487B-990F-7DA656B18499}" presName="root2" presStyleCnt="0"/>
      <dgm:spPr/>
    </dgm:pt>
    <dgm:pt modelId="{13578481-4190-4944-8BDB-9D435A2751A6}" type="pres">
      <dgm:prSet presAssocID="{696773A3-093D-487B-990F-7DA656B18499}" presName="LevelTwoTextNode" presStyleLbl="node2" presStyleIdx="4" presStyleCnt="6" custScaleX="227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E6DE0A-7AD0-4D29-BC94-51C99ECF82DB}" type="pres">
      <dgm:prSet presAssocID="{696773A3-093D-487B-990F-7DA656B18499}" presName="level3hierChild" presStyleCnt="0"/>
      <dgm:spPr/>
    </dgm:pt>
    <dgm:pt modelId="{B5AA3D78-F31C-4852-BFBC-CB57CFBA790E}" type="pres">
      <dgm:prSet presAssocID="{6BF50333-AA6A-49CD-9BA6-302EA940ACF0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DE8BD749-0416-43F6-A570-8640502E4D3F}" type="pres">
      <dgm:prSet presAssocID="{6BF50333-AA6A-49CD-9BA6-302EA940ACF0}" presName="connTx" presStyleLbl="parChTrans1D2" presStyleIdx="5" presStyleCnt="6"/>
      <dgm:spPr/>
      <dgm:t>
        <a:bodyPr/>
        <a:lstStyle/>
        <a:p>
          <a:endParaRPr lang="es-ES"/>
        </a:p>
      </dgm:t>
    </dgm:pt>
    <dgm:pt modelId="{2FE469FE-D5DF-409E-9965-5AFF0DB22DC0}" type="pres">
      <dgm:prSet presAssocID="{852EDCB6-0B98-4D69-9E45-97EF9BE81EA4}" presName="root2" presStyleCnt="0"/>
      <dgm:spPr/>
    </dgm:pt>
    <dgm:pt modelId="{3BDC9540-BEBE-4ED5-BB88-58A7915ECE11}" type="pres">
      <dgm:prSet presAssocID="{852EDCB6-0B98-4D69-9E45-97EF9BE81EA4}" presName="LevelTwoTextNode" presStyleLbl="node2" presStyleIdx="5" presStyleCnt="6" custScaleX="227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9ED69D-9F92-4639-A6E7-CEEFD6A6A621}" type="pres">
      <dgm:prSet presAssocID="{852EDCB6-0B98-4D69-9E45-97EF9BE81EA4}" presName="level3hierChild" presStyleCnt="0"/>
      <dgm:spPr/>
    </dgm:pt>
  </dgm:ptLst>
  <dgm:cxnLst>
    <dgm:cxn modelId="{A5A74274-7996-4364-AD3D-16A8A8757486}" type="presOf" srcId="{B70CE0EB-1A10-42D7-A585-90CA3D04BE04}" destId="{DFBE4E2F-9701-4307-B2E1-D5C0AC055853}" srcOrd="0" destOrd="0" presId="urn:microsoft.com/office/officeart/2005/8/layout/hierarchy2"/>
    <dgm:cxn modelId="{93ED40F2-D5D7-44E0-81B6-799BC32CB555}" type="presOf" srcId="{BBB518AD-F7CA-4429-84AB-B2F64A8B776E}" destId="{11C8EF45-EDAB-4431-BE56-201E78A0A371}" srcOrd="1" destOrd="0" presId="urn:microsoft.com/office/officeart/2005/8/layout/hierarchy2"/>
    <dgm:cxn modelId="{54CBCC54-C02C-44D0-A140-940CC37430CE}" type="presOf" srcId="{9180FA30-ECA3-4692-8BF0-D847BFED5E09}" destId="{3D984E26-8234-4C24-9E33-19B59FD8FD6B}" srcOrd="0" destOrd="0" presId="urn:microsoft.com/office/officeart/2005/8/layout/hierarchy2"/>
    <dgm:cxn modelId="{5FE13564-F4B8-4B03-928D-AC00136E7023}" srcId="{ACEE229A-8121-4078-8783-AF46878813AC}" destId="{CCF76B3F-0B0B-4EDA-9E82-03C4F8B58D80}" srcOrd="3" destOrd="0" parTransId="{BBB518AD-F7CA-4429-84AB-B2F64A8B776E}" sibTransId="{CC82D217-FDDA-4FC2-B770-98F22C4F63AF}"/>
    <dgm:cxn modelId="{F15A030F-D2D9-4198-998F-EA3C9A493DEE}" type="presOf" srcId="{0EA6B3D0-E89E-40B4-9D35-18B65FD24884}" destId="{447ECD0A-280D-4C44-9330-FD94A88240E9}" srcOrd="0" destOrd="0" presId="urn:microsoft.com/office/officeart/2005/8/layout/hierarchy2"/>
    <dgm:cxn modelId="{14236E56-F820-4859-AE31-E053ED516DEB}" type="presOf" srcId="{ACEE229A-8121-4078-8783-AF46878813AC}" destId="{7782BFD2-7B9F-4194-902C-A29029BC90B7}" srcOrd="0" destOrd="0" presId="urn:microsoft.com/office/officeart/2005/8/layout/hierarchy2"/>
    <dgm:cxn modelId="{69EAD551-513C-466D-B9D0-C7018C9C6FD1}" srcId="{0EA6B3D0-E89E-40B4-9D35-18B65FD24884}" destId="{ACEE229A-8121-4078-8783-AF46878813AC}" srcOrd="0" destOrd="0" parTransId="{81233E8C-29D8-4FAA-8434-E728CF5818E0}" sibTransId="{E7D7D779-97DE-42A9-B686-F270CBAD7295}"/>
    <dgm:cxn modelId="{87662976-5F97-464D-A78F-6BCACD8A818D}" type="presOf" srcId="{6BF50333-AA6A-49CD-9BA6-302EA940ACF0}" destId="{DE8BD749-0416-43F6-A570-8640502E4D3F}" srcOrd="1" destOrd="0" presId="urn:microsoft.com/office/officeart/2005/8/layout/hierarchy2"/>
    <dgm:cxn modelId="{23FCBD8C-90ED-45AF-B383-BEF9482C730B}" srcId="{ACEE229A-8121-4078-8783-AF46878813AC}" destId="{68BAD1E3-04DA-4B9B-B3F7-358825F0ACEF}" srcOrd="1" destOrd="0" parTransId="{7CD7D974-60E7-44D4-889E-AFF1A69E3A60}" sibTransId="{C9CB571C-CE18-4937-91CF-2907315C3915}"/>
    <dgm:cxn modelId="{BA144EA8-C6E9-479F-AA04-D8F284570CC6}" type="presOf" srcId="{696773A3-093D-487B-990F-7DA656B18499}" destId="{13578481-4190-4944-8BDB-9D435A2751A6}" srcOrd="0" destOrd="0" presId="urn:microsoft.com/office/officeart/2005/8/layout/hierarchy2"/>
    <dgm:cxn modelId="{88CBEAD3-F5D7-4A9D-8B5A-0EE7F715B6B3}" srcId="{ACEE229A-8121-4078-8783-AF46878813AC}" destId="{E5043D46-3180-4C96-893C-8C3383F563DE}" srcOrd="2" destOrd="0" parTransId="{9180FA30-ECA3-4692-8BF0-D847BFED5E09}" sibTransId="{8E4FC415-37D9-492B-BD68-45E8618826BF}"/>
    <dgm:cxn modelId="{EF1B8C70-07E0-451B-A466-57A4C4CF91B4}" type="presOf" srcId="{7CD7D974-60E7-44D4-889E-AFF1A69E3A60}" destId="{A01528C6-8CCC-487B-A7BE-9A96CF35D24B}" srcOrd="0" destOrd="0" presId="urn:microsoft.com/office/officeart/2005/8/layout/hierarchy2"/>
    <dgm:cxn modelId="{EA380E35-62C0-4311-8ADB-185818A530E3}" type="presOf" srcId="{852EDCB6-0B98-4D69-9E45-97EF9BE81EA4}" destId="{3BDC9540-BEBE-4ED5-BB88-58A7915ECE11}" srcOrd="0" destOrd="0" presId="urn:microsoft.com/office/officeart/2005/8/layout/hierarchy2"/>
    <dgm:cxn modelId="{F00577AD-C93C-45B2-B0E2-F3BC1D940EB5}" type="presOf" srcId="{68BAD1E3-04DA-4B9B-B3F7-358825F0ACEF}" destId="{DC5E202D-6809-45E7-A032-86B57D68CE16}" srcOrd="0" destOrd="0" presId="urn:microsoft.com/office/officeart/2005/8/layout/hierarchy2"/>
    <dgm:cxn modelId="{01EB5674-4A96-4F2A-9DD2-D8EADA49B367}" type="presOf" srcId="{9180FA30-ECA3-4692-8BF0-D847BFED5E09}" destId="{AAB13311-4642-4E26-9829-4F91997FDF39}" srcOrd="1" destOrd="0" presId="urn:microsoft.com/office/officeart/2005/8/layout/hierarchy2"/>
    <dgm:cxn modelId="{03D977DE-BE14-4FDF-8B4F-22429F89C83D}" type="presOf" srcId="{8818DFA7-3DF2-4483-9A51-24C8FED13F86}" destId="{3F73872B-42F9-4551-8E40-3BA409334C8B}" srcOrd="1" destOrd="0" presId="urn:microsoft.com/office/officeart/2005/8/layout/hierarchy2"/>
    <dgm:cxn modelId="{F912F6C3-66B1-4F62-86FA-08886067A8C3}" type="presOf" srcId="{E5043D46-3180-4C96-893C-8C3383F563DE}" destId="{3FF4B084-49E8-4D7C-8C92-AE9883B31312}" srcOrd="0" destOrd="0" presId="urn:microsoft.com/office/officeart/2005/8/layout/hierarchy2"/>
    <dgm:cxn modelId="{389601EF-D24F-4194-803D-D67C7464B69B}" srcId="{ACEE229A-8121-4078-8783-AF46878813AC}" destId="{852EDCB6-0B98-4D69-9E45-97EF9BE81EA4}" srcOrd="5" destOrd="0" parTransId="{6BF50333-AA6A-49CD-9BA6-302EA940ACF0}" sibTransId="{6CAB94F5-F6D6-4235-9D7D-60C27E542F2B}"/>
    <dgm:cxn modelId="{FD97F3C1-FC3F-4496-82E5-4D1F0E8926CA}" type="presOf" srcId="{CCF76B3F-0B0B-4EDA-9E82-03C4F8B58D80}" destId="{75C72B83-AC41-4401-A4CC-1FB1E77ED05B}" srcOrd="0" destOrd="0" presId="urn:microsoft.com/office/officeart/2005/8/layout/hierarchy2"/>
    <dgm:cxn modelId="{4AAA54AD-48DF-4415-BE3E-A2E107DE8598}" type="presOf" srcId="{F47BB3DC-D7F5-4959-BC50-3D6F46ADD579}" destId="{16C93644-16C8-49B0-ABAE-88C94813A9B6}" srcOrd="1" destOrd="0" presId="urn:microsoft.com/office/officeart/2005/8/layout/hierarchy2"/>
    <dgm:cxn modelId="{58B737D0-CE06-4083-877C-949D2371C218}" srcId="{ACEE229A-8121-4078-8783-AF46878813AC}" destId="{B70CE0EB-1A10-42D7-A585-90CA3D04BE04}" srcOrd="0" destOrd="0" parTransId="{8818DFA7-3DF2-4483-9A51-24C8FED13F86}" sibTransId="{B3148AA8-5A35-4D79-A25A-C8A234C14B55}"/>
    <dgm:cxn modelId="{70A0C5A6-F175-49EF-A4A6-4E15D1CBDE0A}" type="presOf" srcId="{BBB518AD-F7CA-4429-84AB-B2F64A8B776E}" destId="{4B54FCD6-7861-49A1-915D-746E7B7FE82D}" srcOrd="0" destOrd="0" presId="urn:microsoft.com/office/officeart/2005/8/layout/hierarchy2"/>
    <dgm:cxn modelId="{7F5EEBA7-E829-4F4B-B29C-AF4ABF69E2EE}" type="presOf" srcId="{8818DFA7-3DF2-4483-9A51-24C8FED13F86}" destId="{B56E4C3D-D5E8-4774-ACDF-42D102810AC7}" srcOrd="0" destOrd="0" presId="urn:microsoft.com/office/officeart/2005/8/layout/hierarchy2"/>
    <dgm:cxn modelId="{73E1D60C-6354-4A7F-8A5D-B73881DC7284}" srcId="{ACEE229A-8121-4078-8783-AF46878813AC}" destId="{696773A3-093D-487B-990F-7DA656B18499}" srcOrd="4" destOrd="0" parTransId="{F47BB3DC-D7F5-4959-BC50-3D6F46ADD579}" sibTransId="{9E3CE388-E6D4-4076-8466-C785F68B854C}"/>
    <dgm:cxn modelId="{713DC955-B30D-4EF4-BCE5-01C5D68AA15A}" type="presOf" srcId="{6BF50333-AA6A-49CD-9BA6-302EA940ACF0}" destId="{B5AA3D78-F31C-4852-BFBC-CB57CFBA790E}" srcOrd="0" destOrd="0" presId="urn:microsoft.com/office/officeart/2005/8/layout/hierarchy2"/>
    <dgm:cxn modelId="{C90EC509-1AC7-42E6-B5B0-3D832212AC03}" type="presOf" srcId="{F47BB3DC-D7F5-4959-BC50-3D6F46ADD579}" destId="{9F05FBAB-4CD1-4D07-AF3C-092BE8BFB552}" srcOrd="0" destOrd="0" presId="urn:microsoft.com/office/officeart/2005/8/layout/hierarchy2"/>
    <dgm:cxn modelId="{BB6D33D6-0D99-4C2C-AAB9-4279EFD98017}" type="presOf" srcId="{7CD7D974-60E7-44D4-889E-AFF1A69E3A60}" destId="{8C80236F-D6A4-4344-A02E-DCBAFE9935E5}" srcOrd="1" destOrd="0" presId="urn:microsoft.com/office/officeart/2005/8/layout/hierarchy2"/>
    <dgm:cxn modelId="{79049036-656D-48B6-BC77-6E7FC27C8F1B}" type="presParOf" srcId="{447ECD0A-280D-4C44-9330-FD94A88240E9}" destId="{D5E69B88-453E-4D70-A3C6-2EC3E5E3C257}" srcOrd="0" destOrd="0" presId="urn:microsoft.com/office/officeart/2005/8/layout/hierarchy2"/>
    <dgm:cxn modelId="{44889BCC-44F5-4314-8934-F543CFC993AD}" type="presParOf" srcId="{D5E69B88-453E-4D70-A3C6-2EC3E5E3C257}" destId="{7782BFD2-7B9F-4194-902C-A29029BC90B7}" srcOrd="0" destOrd="0" presId="urn:microsoft.com/office/officeart/2005/8/layout/hierarchy2"/>
    <dgm:cxn modelId="{8347CA6F-1330-4B20-A8F9-DA0D48E2BDBF}" type="presParOf" srcId="{D5E69B88-453E-4D70-A3C6-2EC3E5E3C257}" destId="{AA803AB8-325C-47FB-98FD-255939CE24B1}" srcOrd="1" destOrd="0" presId="urn:microsoft.com/office/officeart/2005/8/layout/hierarchy2"/>
    <dgm:cxn modelId="{441A52FD-12F5-4F20-9C5D-3A4D689A9F72}" type="presParOf" srcId="{AA803AB8-325C-47FB-98FD-255939CE24B1}" destId="{B56E4C3D-D5E8-4774-ACDF-42D102810AC7}" srcOrd="0" destOrd="0" presId="urn:microsoft.com/office/officeart/2005/8/layout/hierarchy2"/>
    <dgm:cxn modelId="{85461849-0EF4-49A7-AB43-C3FE2B34539B}" type="presParOf" srcId="{B56E4C3D-D5E8-4774-ACDF-42D102810AC7}" destId="{3F73872B-42F9-4551-8E40-3BA409334C8B}" srcOrd="0" destOrd="0" presId="urn:microsoft.com/office/officeart/2005/8/layout/hierarchy2"/>
    <dgm:cxn modelId="{DCECE32E-78DE-4951-B481-31A381F2361A}" type="presParOf" srcId="{AA803AB8-325C-47FB-98FD-255939CE24B1}" destId="{5E634419-FBCD-46CB-9A50-178ED689E128}" srcOrd="1" destOrd="0" presId="urn:microsoft.com/office/officeart/2005/8/layout/hierarchy2"/>
    <dgm:cxn modelId="{F3270CDD-820E-44AF-9787-DF8814716A9B}" type="presParOf" srcId="{5E634419-FBCD-46CB-9A50-178ED689E128}" destId="{DFBE4E2F-9701-4307-B2E1-D5C0AC055853}" srcOrd="0" destOrd="0" presId="urn:microsoft.com/office/officeart/2005/8/layout/hierarchy2"/>
    <dgm:cxn modelId="{F318857B-CD9F-4F3A-BBBA-09EE1F2E0D62}" type="presParOf" srcId="{5E634419-FBCD-46CB-9A50-178ED689E128}" destId="{8E5C93EA-821C-4F73-AE78-7241E7581BE5}" srcOrd="1" destOrd="0" presId="urn:microsoft.com/office/officeart/2005/8/layout/hierarchy2"/>
    <dgm:cxn modelId="{F7EE57CD-223A-45FD-98ED-FDE649239FC6}" type="presParOf" srcId="{AA803AB8-325C-47FB-98FD-255939CE24B1}" destId="{A01528C6-8CCC-487B-A7BE-9A96CF35D24B}" srcOrd="2" destOrd="0" presId="urn:microsoft.com/office/officeart/2005/8/layout/hierarchy2"/>
    <dgm:cxn modelId="{573AE323-6061-4028-9CC5-B4C968B8EB23}" type="presParOf" srcId="{A01528C6-8CCC-487B-A7BE-9A96CF35D24B}" destId="{8C80236F-D6A4-4344-A02E-DCBAFE9935E5}" srcOrd="0" destOrd="0" presId="urn:microsoft.com/office/officeart/2005/8/layout/hierarchy2"/>
    <dgm:cxn modelId="{5B095800-7144-40AB-82B2-C65854AD5FDA}" type="presParOf" srcId="{AA803AB8-325C-47FB-98FD-255939CE24B1}" destId="{D24BDE39-B86F-4A75-AC6C-341F212CE7E6}" srcOrd="3" destOrd="0" presId="urn:microsoft.com/office/officeart/2005/8/layout/hierarchy2"/>
    <dgm:cxn modelId="{E96F2909-1E05-4760-AB94-DE3BB7011F98}" type="presParOf" srcId="{D24BDE39-B86F-4A75-AC6C-341F212CE7E6}" destId="{DC5E202D-6809-45E7-A032-86B57D68CE16}" srcOrd="0" destOrd="0" presId="urn:microsoft.com/office/officeart/2005/8/layout/hierarchy2"/>
    <dgm:cxn modelId="{A06BA1B2-1CB9-4120-9A0B-4B7A71A22010}" type="presParOf" srcId="{D24BDE39-B86F-4A75-AC6C-341F212CE7E6}" destId="{AA87FBF0-7852-423E-AC11-F0997E9824D5}" srcOrd="1" destOrd="0" presId="urn:microsoft.com/office/officeart/2005/8/layout/hierarchy2"/>
    <dgm:cxn modelId="{5107CBB1-F0B4-4E26-BF4E-BE76DE59EABC}" type="presParOf" srcId="{AA803AB8-325C-47FB-98FD-255939CE24B1}" destId="{3D984E26-8234-4C24-9E33-19B59FD8FD6B}" srcOrd="4" destOrd="0" presId="urn:microsoft.com/office/officeart/2005/8/layout/hierarchy2"/>
    <dgm:cxn modelId="{EB8D7C70-6CB9-402F-BCAC-6CFD92185FD9}" type="presParOf" srcId="{3D984E26-8234-4C24-9E33-19B59FD8FD6B}" destId="{AAB13311-4642-4E26-9829-4F91997FDF39}" srcOrd="0" destOrd="0" presId="urn:microsoft.com/office/officeart/2005/8/layout/hierarchy2"/>
    <dgm:cxn modelId="{224142ED-1F55-4D26-9FE9-B4C660150A8C}" type="presParOf" srcId="{AA803AB8-325C-47FB-98FD-255939CE24B1}" destId="{19B75B2A-A2B0-468F-83FD-F8263C3FADFE}" srcOrd="5" destOrd="0" presId="urn:microsoft.com/office/officeart/2005/8/layout/hierarchy2"/>
    <dgm:cxn modelId="{D05FD4D9-3C37-40B4-BA26-DABA365FFEB1}" type="presParOf" srcId="{19B75B2A-A2B0-468F-83FD-F8263C3FADFE}" destId="{3FF4B084-49E8-4D7C-8C92-AE9883B31312}" srcOrd="0" destOrd="0" presId="urn:microsoft.com/office/officeart/2005/8/layout/hierarchy2"/>
    <dgm:cxn modelId="{257AA092-DCF6-4287-A727-C1235CEB15CD}" type="presParOf" srcId="{19B75B2A-A2B0-468F-83FD-F8263C3FADFE}" destId="{E545B7AB-A3C4-4C18-BD24-D97CDB45149D}" srcOrd="1" destOrd="0" presId="urn:microsoft.com/office/officeart/2005/8/layout/hierarchy2"/>
    <dgm:cxn modelId="{7F4E35CD-8456-4E2D-A3DD-3EF8F0747327}" type="presParOf" srcId="{AA803AB8-325C-47FB-98FD-255939CE24B1}" destId="{4B54FCD6-7861-49A1-915D-746E7B7FE82D}" srcOrd="6" destOrd="0" presId="urn:microsoft.com/office/officeart/2005/8/layout/hierarchy2"/>
    <dgm:cxn modelId="{2CA6AECB-F0A2-40D5-B7FB-1215A4536888}" type="presParOf" srcId="{4B54FCD6-7861-49A1-915D-746E7B7FE82D}" destId="{11C8EF45-EDAB-4431-BE56-201E78A0A371}" srcOrd="0" destOrd="0" presId="urn:microsoft.com/office/officeart/2005/8/layout/hierarchy2"/>
    <dgm:cxn modelId="{5B3618CE-0BFC-4825-9C4D-2F4828C3B9E0}" type="presParOf" srcId="{AA803AB8-325C-47FB-98FD-255939CE24B1}" destId="{599FD6EA-8CD9-45A7-ACB6-CEB2C06950C4}" srcOrd="7" destOrd="0" presId="urn:microsoft.com/office/officeart/2005/8/layout/hierarchy2"/>
    <dgm:cxn modelId="{DA355931-CCD4-4492-A990-57EBE6E574FE}" type="presParOf" srcId="{599FD6EA-8CD9-45A7-ACB6-CEB2C06950C4}" destId="{75C72B83-AC41-4401-A4CC-1FB1E77ED05B}" srcOrd="0" destOrd="0" presId="urn:microsoft.com/office/officeart/2005/8/layout/hierarchy2"/>
    <dgm:cxn modelId="{A43BC739-CDB1-4AF4-919E-1B45489E577E}" type="presParOf" srcId="{599FD6EA-8CD9-45A7-ACB6-CEB2C06950C4}" destId="{8211C834-D24B-4F77-8368-A9A90F04569A}" srcOrd="1" destOrd="0" presId="urn:microsoft.com/office/officeart/2005/8/layout/hierarchy2"/>
    <dgm:cxn modelId="{5DE01305-67F1-45C4-BB4C-085509210CFB}" type="presParOf" srcId="{AA803AB8-325C-47FB-98FD-255939CE24B1}" destId="{9F05FBAB-4CD1-4D07-AF3C-092BE8BFB552}" srcOrd="8" destOrd="0" presId="urn:microsoft.com/office/officeart/2005/8/layout/hierarchy2"/>
    <dgm:cxn modelId="{6E235061-F3FC-49D5-B558-2B44B7D76BF8}" type="presParOf" srcId="{9F05FBAB-4CD1-4D07-AF3C-092BE8BFB552}" destId="{16C93644-16C8-49B0-ABAE-88C94813A9B6}" srcOrd="0" destOrd="0" presId="urn:microsoft.com/office/officeart/2005/8/layout/hierarchy2"/>
    <dgm:cxn modelId="{02D2F011-06E3-4B1B-BF48-DFC744611F03}" type="presParOf" srcId="{AA803AB8-325C-47FB-98FD-255939CE24B1}" destId="{438A5ADB-9EB2-4156-865C-0AC3AD29E6C2}" srcOrd="9" destOrd="0" presId="urn:microsoft.com/office/officeart/2005/8/layout/hierarchy2"/>
    <dgm:cxn modelId="{2D78DA55-19D3-4373-92E2-B64C9D1D2213}" type="presParOf" srcId="{438A5ADB-9EB2-4156-865C-0AC3AD29E6C2}" destId="{13578481-4190-4944-8BDB-9D435A2751A6}" srcOrd="0" destOrd="0" presId="urn:microsoft.com/office/officeart/2005/8/layout/hierarchy2"/>
    <dgm:cxn modelId="{2F4D0282-C10E-4728-891C-A8716DBAA4B3}" type="presParOf" srcId="{438A5ADB-9EB2-4156-865C-0AC3AD29E6C2}" destId="{BBE6DE0A-7AD0-4D29-BC94-51C99ECF82DB}" srcOrd="1" destOrd="0" presId="urn:microsoft.com/office/officeart/2005/8/layout/hierarchy2"/>
    <dgm:cxn modelId="{3D27C5C8-9C37-4D73-9AF8-582E2FBBB0F3}" type="presParOf" srcId="{AA803AB8-325C-47FB-98FD-255939CE24B1}" destId="{B5AA3D78-F31C-4852-BFBC-CB57CFBA790E}" srcOrd="10" destOrd="0" presId="urn:microsoft.com/office/officeart/2005/8/layout/hierarchy2"/>
    <dgm:cxn modelId="{7CC70623-25C9-467C-9153-3F596EC281F6}" type="presParOf" srcId="{B5AA3D78-F31C-4852-BFBC-CB57CFBA790E}" destId="{DE8BD749-0416-43F6-A570-8640502E4D3F}" srcOrd="0" destOrd="0" presId="urn:microsoft.com/office/officeart/2005/8/layout/hierarchy2"/>
    <dgm:cxn modelId="{F69D193F-5020-4E34-ADFB-FFD985E6A902}" type="presParOf" srcId="{AA803AB8-325C-47FB-98FD-255939CE24B1}" destId="{2FE469FE-D5DF-409E-9965-5AFF0DB22DC0}" srcOrd="11" destOrd="0" presId="urn:microsoft.com/office/officeart/2005/8/layout/hierarchy2"/>
    <dgm:cxn modelId="{BE2C000D-E9E2-4257-A207-9D37E3BD83E9}" type="presParOf" srcId="{2FE469FE-D5DF-409E-9965-5AFF0DB22DC0}" destId="{3BDC9540-BEBE-4ED5-BB88-58A7915ECE11}" srcOrd="0" destOrd="0" presId="urn:microsoft.com/office/officeart/2005/8/layout/hierarchy2"/>
    <dgm:cxn modelId="{291659AF-7D6B-4BE3-8113-80150B3362B1}" type="presParOf" srcId="{2FE469FE-D5DF-409E-9965-5AFF0DB22DC0}" destId="{489ED69D-9F92-4639-A6E7-CEEFD6A6A6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A6B3D0-E89E-40B4-9D35-18B65FD24884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E229A-8121-4078-8783-AF46878813AC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Sociocultural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33E8C-29D8-4FAA-8434-E728CF5818E0}" type="parTrans" cxnId="{69EAD551-513C-466D-B9D0-C7018C9C6FD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7D779-97DE-42A9-B686-F270CBAD7295}" type="sibTrans" cxnId="{69EAD551-513C-466D-B9D0-C7018C9C6FD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CE0EB-1A10-42D7-A585-90CA3D04BE04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Identidad Cultural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8DFA7-3DF2-4483-9A51-24C8FED13F86}" type="parTrans" cxnId="{58B737D0-CE06-4083-877C-949D2371C218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48AA8-5A35-4D79-A25A-C8A234C14B55}" type="sibTrans" cxnId="{58B737D0-CE06-4083-877C-949D2371C21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AD1E3-04DA-4B9B-B3F7-358825F0ACEF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Grupos Étnicos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7D974-60E7-44D4-889E-AFF1A69E3A60}" type="parTrans" cxnId="{23FCBD8C-90ED-45AF-B383-BEF9482C730B}">
      <dgm:prSet/>
      <dgm:spPr/>
      <dgm:t>
        <a:bodyPr/>
        <a:lstStyle/>
        <a:p>
          <a:endParaRPr lang="es-ES"/>
        </a:p>
      </dgm:t>
    </dgm:pt>
    <dgm:pt modelId="{C9CB571C-CE18-4937-91CF-2907315C3915}" type="sibTrans" cxnId="{23FCBD8C-90ED-45AF-B383-BEF9482C730B}">
      <dgm:prSet/>
      <dgm:spPr/>
      <dgm:t>
        <a:bodyPr/>
        <a:lstStyle/>
        <a:p>
          <a:endParaRPr lang="es-ES"/>
        </a:p>
      </dgm:t>
    </dgm:pt>
    <dgm:pt modelId="{C96DA266-882A-40E6-A17E-FBEC895FC750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Servicios Culturales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57FA8-A56A-4A7C-92E2-9D28BF62CDE1}" type="parTrans" cxnId="{7981E84F-88F7-4470-92FE-9ED9F379DE92}">
      <dgm:prSet/>
      <dgm:spPr/>
      <dgm:t>
        <a:bodyPr/>
        <a:lstStyle/>
        <a:p>
          <a:endParaRPr lang="es-ES"/>
        </a:p>
      </dgm:t>
    </dgm:pt>
    <dgm:pt modelId="{37A8806B-982C-4D51-B489-5475601EF8C3}" type="sibTrans" cxnId="{7981E84F-88F7-4470-92FE-9ED9F379DE92}">
      <dgm:prSet/>
      <dgm:spPr/>
      <dgm:t>
        <a:bodyPr/>
        <a:lstStyle/>
        <a:p>
          <a:endParaRPr lang="es-ES"/>
        </a:p>
      </dgm:t>
    </dgm:pt>
    <dgm:pt modelId="{E5043D46-3180-4C96-893C-8C3383F563DE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 Verde Urbano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0FA30-ECA3-4692-8BF0-D847BFED5E09}" type="parTrans" cxnId="{88CBEAD3-F5D7-4A9D-8B5A-0EE7F715B6B3}">
      <dgm:prSet/>
      <dgm:spPr/>
      <dgm:t>
        <a:bodyPr/>
        <a:lstStyle/>
        <a:p>
          <a:endParaRPr lang="es-ES"/>
        </a:p>
      </dgm:t>
    </dgm:pt>
    <dgm:pt modelId="{8E4FC415-37D9-492B-BD68-45E8618826BF}" type="sibTrans" cxnId="{88CBEAD3-F5D7-4A9D-8B5A-0EE7F715B6B3}">
      <dgm:prSet/>
      <dgm:spPr/>
      <dgm:t>
        <a:bodyPr/>
        <a:lstStyle/>
        <a:p>
          <a:endParaRPr lang="es-ES"/>
        </a:p>
      </dgm:t>
    </dgm:pt>
    <dgm:pt modelId="{CCF76B3F-0B0B-4EDA-9E82-03C4F8B58D80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Recolección de desechos sólidos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518AD-F7CA-4429-84AB-B2F64A8B776E}" type="parTrans" cxnId="{5FE13564-F4B8-4B03-928D-AC00136E7023}">
      <dgm:prSet/>
      <dgm:spPr/>
      <dgm:t>
        <a:bodyPr/>
        <a:lstStyle/>
        <a:p>
          <a:endParaRPr lang="es-ES"/>
        </a:p>
      </dgm:t>
    </dgm:pt>
    <dgm:pt modelId="{CC82D217-FDDA-4FC2-B770-98F22C4F63AF}" type="sibTrans" cxnId="{5FE13564-F4B8-4B03-928D-AC00136E7023}">
      <dgm:prSet/>
      <dgm:spPr/>
      <dgm:t>
        <a:bodyPr/>
        <a:lstStyle/>
        <a:p>
          <a:endParaRPr lang="es-ES"/>
        </a:p>
      </dgm:t>
    </dgm:pt>
    <dgm:pt modelId="{696773A3-093D-487B-990F-7DA656B18499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Cobertura de agua, eléctrica y alcantarillado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BB3DC-D7F5-4959-BC50-3D6F46ADD579}" type="parTrans" cxnId="{73E1D60C-6354-4A7F-8A5D-B73881DC7284}">
      <dgm:prSet/>
      <dgm:spPr/>
      <dgm:t>
        <a:bodyPr/>
        <a:lstStyle/>
        <a:p>
          <a:endParaRPr lang="es-ES"/>
        </a:p>
      </dgm:t>
    </dgm:pt>
    <dgm:pt modelId="{9E3CE388-E6D4-4076-8466-C785F68B854C}" type="sibTrans" cxnId="{73E1D60C-6354-4A7F-8A5D-B73881DC7284}">
      <dgm:prSet/>
      <dgm:spPr/>
      <dgm:t>
        <a:bodyPr/>
        <a:lstStyle/>
        <a:p>
          <a:endParaRPr lang="es-ES"/>
        </a:p>
      </dgm:t>
    </dgm:pt>
    <dgm:pt modelId="{447ECD0A-280D-4C44-9330-FD94A88240E9}" type="pres">
      <dgm:prSet presAssocID="{0EA6B3D0-E89E-40B4-9D35-18B65FD248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E69B88-453E-4D70-A3C6-2EC3E5E3C257}" type="pres">
      <dgm:prSet presAssocID="{ACEE229A-8121-4078-8783-AF46878813AC}" presName="root1" presStyleCnt="0"/>
      <dgm:spPr/>
    </dgm:pt>
    <dgm:pt modelId="{7782BFD2-7B9F-4194-902C-A29029BC90B7}" type="pres">
      <dgm:prSet presAssocID="{ACEE229A-8121-4078-8783-AF46878813AC}" presName="LevelOneTextNode" presStyleLbl="node0" presStyleIdx="0" presStyleCnt="1" custScaleX="193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803AB8-325C-47FB-98FD-255939CE24B1}" type="pres">
      <dgm:prSet presAssocID="{ACEE229A-8121-4078-8783-AF46878813AC}" presName="level2hierChild" presStyleCnt="0"/>
      <dgm:spPr/>
    </dgm:pt>
    <dgm:pt modelId="{B56E4C3D-D5E8-4774-ACDF-42D102810AC7}" type="pres">
      <dgm:prSet presAssocID="{8818DFA7-3DF2-4483-9A51-24C8FED13F86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3F73872B-42F9-4551-8E40-3BA409334C8B}" type="pres">
      <dgm:prSet presAssocID="{8818DFA7-3DF2-4483-9A51-24C8FED13F86}" presName="connTx" presStyleLbl="parChTrans1D2" presStyleIdx="0" presStyleCnt="6"/>
      <dgm:spPr/>
      <dgm:t>
        <a:bodyPr/>
        <a:lstStyle/>
        <a:p>
          <a:endParaRPr lang="es-ES"/>
        </a:p>
      </dgm:t>
    </dgm:pt>
    <dgm:pt modelId="{5E634419-FBCD-46CB-9A50-178ED689E128}" type="pres">
      <dgm:prSet presAssocID="{B70CE0EB-1A10-42D7-A585-90CA3D04BE04}" presName="root2" presStyleCnt="0"/>
      <dgm:spPr/>
    </dgm:pt>
    <dgm:pt modelId="{DFBE4E2F-9701-4307-B2E1-D5C0AC055853}" type="pres">
      <dgm:prSet presAssocID="{B70CE0EB-1A10-42D7-A585-90CA3D04BE04}" presName="LevelTwoTextNode" presStyleLbl="node2" presStyleIdx="0" presStyleCnt="6" custScaleX="224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5C93EA-821C-4F73-AE78-7241E7581BE5}" type="pres">
      <dgm:prSet presAssocID="{B70CE0EB-1A10-42D7-A585-90CA3D04BE04}" presName="level3hierChild" presStyleCnt="0"/>
      <dgm:spPr/>
    </dgm:pt>
    <dgm:pt modelId="{A01528C6-8CCC-487B-A7BE-9A96CF35D24B}" type="pres">
      <dgm:prSet presAssocID="{7CD7D974-60E7-44D4-889E-AFF1A69E3A60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8C80236F-D6A4-4344-A02E-DCBAFE9935E5}" type="pres">
      <dgm:prSet presAssocID="{7CD7D974-60E7-44D4-889E-AFF1A69E3A60}" presName="connTx" presStyleLbl="parChTrans1D2" presStyleIdx="1" presStyleCnt="6"/>
      <dgm:spPr/>
      <dgm:t>
        <a:bodyPr/>
        <a:lstStyle/>
        <a:p>
          <a:endParaRPr lang="es-ES"/>
        </a:p>
      </dgm:t>
    </dgm:pt>
    <dgm:pt modelId="{D24BDE39-B86F-4A75-AC6C-341F212CE7E6}" type="pres">
      <dgm:prSet presAssocID="{68BAD1E3-04DA-4B9B-B3F7-358825F0ACEF}" presName="root2" presStyleCnt="0"/>
      <dgm:spPr/>
    </dgm:pt>
    <dgm:pt modelId="{DC5E202D-6809-45E7-A032-86B57D68CE16}" type="pres">
      <dgm:prSet presAssocID="{68BAD1E3-04DA-4B9B-B3F7-358825F0ACEF}" presName="LevelTwoTextNode" presStyleLbl="node2" presStyleIdx="1" presStyleCnt="6" custScaleX="226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87FBF0-7852-423E-AC11-F0997E9824D5}" type="pres">
      <dgm:prSet presAssocID="{68BAD1E3-04DA-4B9B-B3F7-358825F0ACEF}" presName="level3hierChild" presStyleCnt="0"/>
      <dgm:spPr/>
    </dgm:pt>
    <dgm:pt modelId="{138AA4D9-2219-4B32-9FA8-01FF391AD15F}" type="pres">
      <dgm:prSet presAssocID="{FC957FA8-A56A-4A7C-92E2-9D28BF62CDE1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22A5271F-8515-4012-9BE2-DC44BB4E0AD7}" type="pres">
      <dgm:prSet presAssocID="{FC957FA8-A56A-4A7C-92E2-9D28BF62CDE1}" presName="connTx" presStyleLbl="parChTrans1D2" presStyleIdx="2" presStyleCnt="6"/>
      <dgm:spPr/>
      <dgm:t>
        <a:bodyPr/>
        <a:lstStyle/>
        <a:p>
          <a:endParaRPr lang="es-ES"/>
        </a:p>
      </dgm:t>
    </dgm:pt>
    <dgm:pt modelId="{E9A99004-D450-4428-AC38-2DD942CEF1BA}" type="pres">
      <dgm:prSet presAssocID="{C96DA266-882A-40E6-A17E-FBEC895FC750}" presName="root2" presStyleCnt="0"/>
      <dgm:spPr/>
    </dgm:pt>
    <dgm:pt modelId="{009F16EA-A3E7-4A02-8669-E746E93252DF}" type="pres">
      <dgm:prSet presAssocID="{C96DA266-882A-40E6-A17E-FBEC895FC750}" presName="LevelTwoTextNode" presStyleLbl="node2" presStyleIdx="2" presStyleCnt="6" custScaleX="22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D102D3-AFE2-4F0E-9F36-35E12BF64848}" type="pres">
      <dgm:prSet presAssocID="{C96DA266-882A-40E6-A17E-FBEC895FC750}" presName="level3hierChild" presStyleCnt="0"/>
      <dgm:spPr/>
    </dgm:pt>
    <dgm:pt modelId="{3D984E26-8234-4C24-9E33-19B59FD8FD6B}" type="pres">
      <dgm:prSet presAssocID="{9180FA30-ECA3-4692-8BF0-D847BFED5E09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AAB13311-4642-4E26-9829-4F91997FDF39}" type="pres">
      <dgm:prSet presAssocID="{9180FA30-ECA3-4692-8BF0-D847BFED5E09}" presName="connTx" presStyleLbl="parChTrans1D2" presStyleIdx="3" presStyleCnt="6"/>
      <dgm:spPr/>
      <dgm:t>
        <a:bodyPr/>
        <a:lstStyle/>
        <a:p>
          <a:endParaRPr lang="es-ES"/>
        </a:p>
      </dgm:t>
    </dgm:pt>
    <dgm:pt modelId="{19B75B2A-A2B0-468F-83FD-F8263C3FADFE}" type="pres">
      <dgm:prSet presAssocID="{E5043D46-3180-4C96-893C-8C3383F563DE}" presName="root2" presStyleCnt="0"/>
      <dgm:spPr/>
    </dgm:pt>
    <dgm:pt modelId="{3FF4B084-49E8-4D7C-8C92-AE9883B31312}" type="pres">
      <dgm:prSet presAssocID="{E5043D46-3180-4C96-893C-8C3383F563DE}" presName="LevelTwoTextNode" presStyleLbl="node2" presStyleIdx="3" presStyleCnt="6" custScaleX="225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45B7AB-A3C4-4C18-BD24-D97CDB45149D}" type="pres">
      <dgm:prSet presAssocID="{E5043D46-3180-4C96-893C-8C3383F563DE}" presName="level3hierChild" presStyleCnt="0"/>
      <dgm:spPr/>
    </dgm:pt>
    <dgm:pt modelId="{4B54FCD6-7861-49A1-915D-746E7B7FE82D}" type="pres">
      <dgm:prSet presAssocID="{BBB518AD-F7CA-4429-84AB-B2F64A8B776E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11C8EF45-EDAB-4431-BE56-201E78A0A371}" type="pres">
      <dgm:prSet presAssocID="{BBB518AD-F7CA-4429-84AB-B2F64A8B776E}" presName="connTx" presStyleLbl="parChTrans1D2" presStyleIdx="4" presStyleCnt="6"/>
      <dgm:spPr/>
      <dgm:t>
        <a:bodyPr/>
        <a:lstStyle/>
        <a:p>
          <a:endParaRPr lang="es-ES"/>
        </a:p>
      </dgm:t>
    </dgm:pt>
    <dgm:pt modelId="{599FD6EA-8CD9-45A7-ACB6-CEB2C06950C4}" type="pres">
      <dgm:prSet presAssocID="{CCF76B3F-0B0B-4EDA-9E82-03C4F8B58D80}" presName="root2" presStyleCnt="0"/>
      <dgm:spPr/>
    </dgm:pt>
    <dgm:pt modelId="{75C72B83-AC41-4401-A4CC-1FB1E77ED05B}" type="pres">
      <dgm:prSet presAssocID="{CCF76B3F-0B0B-4EDA-9E82-03C4F8B58D80}" presName="LevelTwoTextNode" presStyleLbl="node2" presStyleIdx="4" presStyleCnt="6" custScaleX="228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11C834-D24B-4F77-8368-A9A90F04569A}" type="pres">
      <dgm:prSet presAssocID="{CCF76B3F-0B0B-4EDA-9E82-03C4F8B58D80}" presName="level3hierChild" presStyleCnt="0"/>
      <dgm:spPr/>
    </dgm:pt>
    <dgm:pt modelId="{9F05FBAB-4CD1-4D07-AF3C-092BE8BFB552}" type="pres">
      <dgm:prSet presAssocID="{F47BB3DC-D7F5-4959-BC50-3D6F46ADD579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16C93644-16C8-49B0-ABAE-88C94813A9B6}" type="pres">
      <dgm:prSet presAssocID="{F47BB3DC-D7F5-4959-BC50-3D6F46ADD579}" presName="connTx" presStyleLbl="parChTrans1D2" presStyleIdx="5" presStyleCnt="6"/>
      <dgm:spPr/>
      <dgm:t>
        <a:bodyPr/>
        <a:lstStyle/>
        <a:p>
          <a:endParaRPr lang="es-ES"/>
        </a:p>
      </dgm:t>
    </dgm:pt>
    <dgm:pt modelId="{438A5ADB-9EB2-4156-865C-0AC3AD29E6C2}" type="pres">
      <dgm:prSet presAssocID="{696773A3-093D-487B-990F-7DA656B18499}" presName="root2" presStyleCnt="0"/>
      <dgm:spPr/>
    </dgm:pt>
    <dgm:pt modelId="{13578481-4190-4944-8BDB-9D435A2751A6}" type="pres">
      <dgm:prSet presAssocID="{696773A3-093D-487B-990F-7DA656B18499}" presName="LevelTwoTextNode" presStyleLbl="node2" presStyleIdx="5" presStyleCnt="6" custScaleX="227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E6DE0A-7AD0-4D29-BC94-51C99ECF82DB}" type="pres">
      <dgm:prSet presAssocID="{696773A3-093D-487B-990F-7DA656B18499}" presName="level3hierChild" presStyleCnt="0"/>
      <dgm:spPr/>
    </dgm:pt>
  </dgm:ptLst>
  <dgm:cxnLst>
    <dgm:cxn modelId="{BCA76BA8-EB24-49D9-A191-F4BD6E77C972}" type="presOf" srcId="{7CD7D974-60E7-44D4-889E-AFF1A69E3A60}" destId="{A01528C6-8CCC-487B-A7BE-9A96CF35D24B}" srcOrd="0" destOrd="0" presId="urn:microsoft.com/office/officeart/2005/8/layout/hierarchy2"/>
    <dgm:cxn modelId="{536DFC71-F9A9-4E12-99EB-6431E97B442B}" type="presOf" srcId="{E5043D46-3180-4C96-893C-8C3383F563DE}" destId="{3FF4B084-49E8-4D7C-8C92-AE9883B31312}" srcOrd="0" destOrd="0" presId="urn:microsoft.com/office/officeart/2005/8/layout/hierarchy2"/>
    <dgm:cxn modelId="{02AA1027-3B84-46BE-9080-845D16532F9E}" type="presOf" srcId="{B70CE0EB-1A10-42D7-A585-90CA3D04BE04}" destId="{DFBE4E2F-9701-4307-B2E1-D5C0AC055853}" srcOrd="0" destOrd="0" presId="urn:microsoft.com/office/officeart/2005/8/layout/hierarchy2"/>
    <dgm:cxn modelId="{2FBE4B03-B2F0-4CD1-BEF1-412951C7E84F}" type="presOf" srcId="{FC957FA8-A56A-4A7C-92E2-9D28BF62CDE1}" destId="{22A5271F-8515-4012-9BE2-DC44BB4E0AD7}" srcOrd="1" destOrd="0" presId="urn:microsoft.com/office/officeart/2005/8/layout/hierarchy2"/>
    <dgm:cxn modelId="{5FE13564-F4B8-4B03-928D-AC00136E7023}" srcId="{ACEE229A-8121-4078-8783-AF46878813AC}" destId="{CCF76B3F-0B0B-4EDA-9E82-03C4F8B58D80}" srcOrd="4" destOrd="0" parTransId="{BBB518AD-F7CA-4429-84AB-B2F64A8B776E}" sibTransId="{CC82D217-FDDA-4FC2-B770-98F22C4F63AF}"/>
    <dgm:cxn modelId="{5F2AB61A-419F-4F1A-A0EB-3E0FF36D41F4}" type="presOf" srcId="{F47BB3DC-D7F5-4959-BC50-3D6F46ADD579}" destId="{16C93644-16C8-49B0-ABAE-88C94813A9B6}" srcOrd="1" destOrd="0" presId="urn:microsoft.com/office/officeart/2005/8/layout/hierarchy2"/>
    <dgm:cxn modelId="{7EF50880-761C-45FF-A8B0-0980AF0B9580}" type="presOf" srcId="{CCF76B3F-0B0B-4EDA-9E82-03C4F8B58D80}" destId="{75C72B83-AC41-4401-A4CC-1FB1E77ED05B}" srcOrd="0" destOrd="0" presId="urn:microsoft.com/office/officeart/2005/8/layout/hierarchy2"/>
    <dgm:cxn modelId="{7981E84F-88F7-4470-92FE-9ED9F379DE92}" srcId="{ACEE229A-8121-4078-8783-AF46878813AC}" destId="{C96DA266-882A-40E6-A17E-FBEC895FC750}" srcOrd="2" destOrd="0" parTransId="{FC957FA8-A56A-4A7C-92E2-9D28BF62CDE1}" sibTransId="{37A8806B-982C-4D51-B489-5475601EF8C3}"/>
    <dgm:cxn modelId="{69EAD551-513C-466D-B9D0-C7018C9C6FD1}" srcId="{0EA6B3D0-E89E-40B4-9D35-18B65FD24884}" destId="{ACEE229A-8121-4078-8783-AF46878813AC}" srcOrd="0" destOrd="0" parTransId="{81233E8C-29D8-4FAA-8434-E728CF5818E0}" sibTransId="{E7D7D779-97DE-42A9-B686-F270CBAD7295}"/>
    <dgm:cxn modelId="{1E1476CC-BDF3-4E3A-8E1E-17AB75338194}" type="presOf" srcId="{8818DFA7-3DF2-4483-9A51-24C8FED13F86}" destId="{B56E4C3D-D5E8-4774-ACDF-42D102810AC7}" srcOrd="0" destOrd="0" presId="urn:microsoft.com/office/officeart/2005/8/layout/hierarchy2"/>
    <dgm:cxn modelId="{574A7EE4-3768-40D5-9E69-578D81298CDB}" type="presOf" srcId="{ACEE229A-8121-4078-8783-AF46878813AC}" destId="{7782BFD2-7B9F-4194-902C-A29029BC90B7}" srcOrd="0" destOrd="0" presId="urn:microsoft.com/office/officeart/2005/8/layout/hierarchy2"/>
    <dgm:cxn modelId="{23FCBD8C-90ED-45AF-B383-BEF9482C730B}" srcId="{ACEE229A-8121-4078-8783-AF46878813AC}" destId="{68BAD1E3-04DA-4B9B-B3F7-358825F0ACEF}" srcOrd="1" destOrd="0" parTransId="{7CD7D974-60E7-44D4-889E-AFF1A69E3A60}" sibTransId="{C9CB571C-CE18-4937-91CF-2907315C3915}"/>
    <dgm:cxn modelId="{EE75EA54-2ADF-4B8A-8170-6B601BE6AD23}" type="presOf" srcId="{FC957FA8-A56A-4A7C-92E2-9D28BF62CDE1}" destId="{138AA4D9-2219-4B32-9FA8-01FF391AD15F}" srcOrd="0" destOrd="0" presId="urn:microsoft.com/office/officeart/2005/8/layout/hierarchy2"/>
    <dgm:cxn modelId="{88CBEAD3-F5D7-4A9D-8B5A-0EE7F715B6B3}" srcId="{ACEE229A-8121-4078-8783-AF46878813AC}" destId="{E5043D46-3180-4C96-893C-8C3383F563DE}" srcOrd="3" destOrd="0" parTransId="{9180FA30-ECA3-4692-8BF0-D847BFED5E09}" sibTransId="{8E4FC415-37D9-492B-BD68-45E8618826BF}"/>
    <dgm:cxn modelId="{D596BC7A-89CF-4924-A6AD-48DEA51CFE95}" type="presOf" srcId="{0EA6B3D0-E89E-40B4-9D35-18B65FD24884}" destId="{447ECD0A-280D-4C44-9330-FD94A88240E9}" srcOrd="0" destOrd="0" presId="urn:microsoft.com/office/officeart/2005/8/layout/hierarchy2"/>
    <dgm:cxn modelId="{ABBA6A7C-0F66-4DF3-BC6E-A18BA9C96FC5}" type="presOf" srcId="{F47BB3DC-D7F5-4959-BC50-3D6F46ADD579}" destId="{9F05FBAB-4CD1-4D07-AF3C-092BE8BFB552}" srcOrd="0" destOrd="0" presId="urn:microsoft.com/office/officeart/2005/8/layout/hierarchy2"/>
    <dgm:cxn modelId="{D9D0F7EE-D307-4B6E-A0E3-3BF9D3D5144C}" type="presOf" srcId="{7CD7D974-60E7-44D4-889E-AFF1A69E3A60}" destId="{8C80236F-D6A4-4344-A02E-DCBAFE9935E5}" srcOrd="1" destOrd="0" presId="urn:microsoft.com/office/officeart/2005/8/layout/hierarchy2"/>
    <dgm:cxn modelId="{0864D495-88D5-4C5D-9029-31513A62F602}" type="presOf" srcId="{BBB518AD-F7CA-4429-84AB-B2F64A8B776E}" destId="{4B54FCD6-7861-49A1-915D-746E7B7FE82D}" srcOrd="0" destOrd="0" presId="urn:microsoft.com/office/officeart/2005/8/layout/hierarchy2"/>
    <dgm:cxn modelId="{CB4918E8-6C2B-4E8E-8BAB-92274C024084}" type="presOf" srcId="{9180FA30-ECA3-4692-8BF0-D847BFED5E09}" destId="{AAB13311-4642-4E26-9829-4F91997FDF39}" srcOrd="1" destOrd="0" presId="urn:microsoft.com/office/officeart/2005/8/layout/hierarchy2"/>
    <dgm:cxn modelId="{C04AA55E-DB3E-4EC6-89AE-DB3D8BBEA508}" type="presOf" srcId="{C96DA266-882A-40E6-A17E-FBEC895FC750}" destId="{009F16EA-A3E7-4A02-8669-E746E93252DF}" srcOrd="0" destOrd="0" presId="urn:microsoft.com/office/officeart/2005/8/layout/hierarchy2"/>
    <dgm:cxn modelId="{A5CC91B7-3EC0-4610-85FA-C10F2DEEA25D}" type="presOf" srcId="{696773A3-093D-487B-990F-7DA656B18499}" destId="{13578481-4190-4944-8BDB-9D435A2751A6}" srcOrd="0" destOrd="0" presId="urn:microsoft.com/office/officeart/2005/8/layout/hierarchy2"/>
    <dgm:cxn modelId="{3A5B9F10-41A1-461B-A48B-23674876902D}" type="presOf" srcId="{8818DFA7-3DF2-4483-9A51-24C8FED13F86}" destId="{3F73872B-42F9-4551-8E40-3BA409334C8B}" srcOrd="1" destOrd="0" presId="urn:microsoft.com/office/officeart/2005/8/layout/hierarchy2"/>
    <dgm:cxn modelId="{58B737D0-CE06-4083-877C-949D2371C218}" srcId="{ACEE229A-8121-4078-8783-AF46878813AC}" destId="{B70CE0EB-1A10-42D7-A585-90CA3D04BE04}" srcOrd="0" destOrd="0" parTransId="{8818DFA7-3DF2-4483-9A51-24C8FED13F86}" sibTransId="{B3148AA8-5A35-4D79-A25A-C8A234C14B55}"/>
    <dgm:cxn modelId="{0F4D2895-1E5F-4B8D-AB8C-32B3F1B7B88B}" type="presOf" srcId="{BBB518AD-F7CA-4429-84AB-B2F64A8B776E}" destId="{11C8EF45-EDAB-4431-BE56-201E78A0A371}" srcOrd="1" destOrd="0" presId="urn:microsoft.com/office/officeart/2005/8/layout/hierarchy2"/>
    <dgm:cxn modelId="{73E1D60C-6354-4A7F-8A5D-B73881DC7284}" srcId="{ACEE229A-8121-4078-8783-AF46878813AC}" destId="{696773A3-093D-487B-990F-7DA656B18499}" srcOrd="5" destOrd="0" parTransId="{F47BB3DC-D7F5-4959-BC50-3D6F46ADD579}" sibTransId="{9E3CE388-E6D4-4076-8466-C785F68B854C}"/>
    <dgm:cxn modelId="{79A2BF91-EF7E-422F-ACB0-A14F267552CD}" type="presOf" srcId="{68BAD1E3-04DA-4B9B-B3F7-358825F0ACEF}" destId="{DC5E202D-6809-45E7-A032-86B57D68CE16}" srcOrd="0" destOrd="0" presId="urn:microsoft.com/office/officeart/2005/8/layout/hierarchy2"/>
    <dgm:cxn modelId="{372C3C8C-77DE-48BE-BEC5-69AA44C18162}" type="presOf" srcId="{9180FA30-ECA3-4692-8BF0-D847BFED5E09}" destId="{3D984E26-8234-4C24-9E33-19B59FD8FD6B}" srcOrd="0" destOrd="0" presId="urn:microsoft.com/office/officeart/2005/8/layout/hierarchy2"/>
    <dgm:cxn modelId="{705590DC-EE3E-457E-9D6D-535AC45AF8A3}" type="presParOf" srcId="{447ECD0A-280D-4C44-9330-FD94A88240E9}" destId="{D5E69B88-453E-4D70-A3C6-2EC3E5E3C257}" srcOrd="0" destOrd="0" presId="urn:microsoft.com/office/officeart/2005/8/layout/hierarchy2"/>
    <dgm:cxn modelId="{C4F3C0C4-14F2-4E53-8E5B-0B79C70A886B}" type="presParOf" srcId="{D5E69B88-453E-4D70-A3C6-2EC3E5E3C257}" destId="{7782BFD2-7B9F-4194-902C-A29029BC90B7}" srcOrd="0" destOrd="0" presId="urn:microsoft.com/office/officeart/2005/8/layout/hierarchy2"/>
    <dgm:cxn modelId="{30C9398B-0F50-4D8B-A9BD-84D7BF5051B2}" type="presParOf" srcId="{D5E69B88-453E-4D70-A3C6-2EC3E5E3C257}" destId="{AA803AB8-325C-47FB-98FD-255939CE24B1}" srcOrd="1" destOrd="0" presId="urn:microsoft.com/office/officeart/2005/8/layout/hierarchy2"/>
    <dgm:cxn modelId="{60D4C9F5-BB41-43B3-9BB7-FDA4B3BB7F30}" type="presParOf" srcId="{AA803AB8-325C-47FB-98FD-255939CE24B1}" destId="{B56E4C3D-D5E8-4774-ACDF-42D102810AC7}" srcOrd="0" destOrd="0" presId="urn:microsoft.com/office/officeart/2005/8/layout/hierarchy2"/>
    <dgm:cxn modelId="{2AA59482-674F-4709-9292-D81A9D01A92A}" type="presParOf" srcId="{B56E4C3D-D5E8-4774-ACDF-42D102810AC7}" destId="{3F73872B-42F9-4551-8E40-3BA409334C8B}" srcOrd="0" destOrd="0" presId="urn:microsoft.com/office/officeart/2005/8/layout/hierarchy2"/>
    <dgm:cxn modelId="{0C56CECB-E8AF-4E69-8169-222AD11BA007}" type="presParOf" srcId="{AA803AB8-325C-47FB-98FD-255939CE24B1}" destId="{5E634419-FBCD-46CB-9A50-178ED689E128}" srcOrd="1" destOrd="0" presId="urn:microsoft.com/office/officeart/2005/8/layout/hierarchy2"/>
    <dgm:cxn modelId="{C551F83C-5194-4088-9E31-8DDF2EDDBF40}" type="presParOf" srcId="{5E634419-FBCD-46CB-9A50-178ED689E128}" destId="{DFBE4E2F-9701-4307-B2E1-D5C0AC055853}" srcOrd="0" destOrd="0" presId="urn:microsoft.com/office/officeart/2005/8/layout/hierarchy2"/>
    <dgm:cxn modelId="{1B9B1AE5-779E-46A7-A448-49E87FAC252B}" type="presParOf" srcId="{5E634419-FBCD-46CB-9A50-178ED689E128}" destId="{8E5C93EA-821C-4F73-AE78-7241E7581BE5}" srcOrd="1" destOrd="0" presId="urn:microsoft.com/office/officeart/2005/8/layout/hierarchy2"/>
    <dgm:cxn modelId="{D0BED315-88FE-445E-BA4D-15EFB46EFD8E}" type="presParOf" srcId="{AA803AB8-325C-47FB-98FD-255939CE24B1}" destId="{A01528C6-8CCC-487B-A7BE-9A96CF35D24B}" srcOrd="2" destOrd="0" presId="urn:microsoft.com/office/officeart/2005/8/layout/hierarchy2"/>
    <dgm:cxn modelId="{ADF0CC2D-C2BA-4FAA-9560-EEFA90061814}" type="presParOf" srcId="{A01528C6-8CCC-487B-A7BE-9A96CF35D24B}" destId="{8C80236F-D6A4-4344-A02E-DCBAFE9935E5}" srcOrd="0" destOrd="0" presId="urn:microsoft.com/office/officeart/2005/8/layout/hierarchy2"/>
    <dgm:cxn modelId="{8F30DBE9-423D-4FD9-A9B5-0AEA12904A3E}" type="presParOf" srcId="{AA803AB8-325C-47FB-98FD-255939CE24B1}" destId="{D24BDE39-B86F-4A75-AC6C-341F212CE7E6}" srcOrd="3" destOrd="0" presId="urn:microsoft.com/office/officeart/2005/8/layout/hierarchy2"/>
    <dgm:cxn modelId="{DAC8E80D-A791-4E1E-979B-53700EC36377}" type="presParOf" srcId="{D24BDE39-B86F-4A75-AC6C-341F212CE7E6}" destId="{DC5E202D-6809-45E7-A032-86B57D68CE16}" srcOrd="0" destOrd="0" presId="urn:microsoft.com/office/officeart/2005/8/layout/hierarchy2"/>
    <dgm:cxn modelId="{3C5079B5-87C7-4460-B70C-D4F502933E94}" type="presParOf" srcId="{D24BDE39-B86F-4A75-AC6C-341F212CE7E6}" destId="{AA87FBF0-7852-423E-AC11-F0997E9824D5}" srcOrd="1" destOrd="0" presId="urn:microsoft.com/office/officeart/2005/8/layout/hierarchy2"/>
    <dgm:cxn modelId="{278C320C-3AC0-4C47-8AAC-73385B200779}" type="presParOf" srcId="{AA803AB8-325C-47FB-98FD-255939CE24B1}" destId="{138AA4D9-2219-4B32-9FA8-01FF391AD15F}" srcOrd="4" destOrd="0" presId="urn:microsoft.com/office/officeart/2005/8/layout/hierarchy2"/>
    <dgm:cxn modelId="{E20A3C32-099C-4957-9595-F1AD2F12FEE7}" type="presParOf" srcId="{138AA4D9-2219-4B32-9FA8-01FF391AD15F}" destId="{22A5271F-8515-4012-9BE2-DC44BB4E0AD7}" srcOrd="0" destOrd="0" presId="urn:microsoft.com/office/officeart/2005/8/layout/hierarchy2"/>
    <dgm:cxn modelId="{5EA7B3EE-DB5D-461B-B4F4-4631B2A37CFA}" type="presParOf" srcId="{AA803AB8-325C-47FB-98FD-255939CE24B1}" destId="{E9A99004-D450-4428-AC38-2DD942CEF1BA}" srcOrd="5" destOrd="0" presId="urn:microsoft.com/office/officeart/2005/8/layout/hierarchy2"/>
    <dgm:cxn modelId="{33AFC394-B458-4694-843F-74C8DFBFBA67}" type="presParOf" srcId="{E9A99004-D450-4428-AC38-2DD942CEF1BA}" destId="{009F16EA-A3E7-4A02-8669-E746E93252DF}" srcOrd="0" destOrd="0" presId="urn:microsoft.com/office/officeart/2005/8/layout/hierarchy2"/>
    <dgm:cxn modelId="{B7B0C50A-586B-4528-BCE3-C7E4DE061943}" type="presParOf" srcId="{E9A99004-D450-4428-AC38-2DD942CEF1BA}" destId="{C2D102D3-AFE2-4F0E-9F36-35E12BF64848}" srcOrd="1" destOrd="0" presId="urn:microsoft.com/office/officeart/2005/8/layout/hierarchy2"/>
    <dgm:cxn modelId="{4832693C-787F-46CC-A05E-783CA2CE0895}" type="presParOf" srcId="{AA803AB8-325C-47FB-98FD-255939CE24B1}" destId="{3D984E26-8234-4C24-9E33-19B59FD8FD6B}" srcOrd="6" destOrd="0" presId="urn:microsoft.com/office/officeart/2005/8/layout/hierarchy2"/>
    <dgm:cxn modelId="{32B4194E-B65B-48DA-8FC1-771E8A7E253F}" type="presParOf" srcId="{3D984E26-8234-4C24-9E33-19B59FD8FD6B}" destId="{AAB13311-4642-4E26-9829-4F91997FDF39}" srcOrd="0" destOrd="0" presId="urn:microsoft.com/office/officeart/2005/8/layout/hierarchy2"/>
    <dgm:cxn modelId="{F1BB3AD3-7E04-4037-AB2F-A1C0145843D9}" type="presParOf" srcId="{AA803AB8-325C-47FB-98FD-255939CE24B1}" destId="{19B75B2A-A2B0-468F-83FD-F8263C3FADFE}" srcOrd="7" destOrd="0" presId="urn:microsoft.com/office/officeart/2005/8/layout/hierarchy2"/>
    <dgm:cxn modelId="{419AA226-471D-4C3F-98F1-982E08CEDF27}" type="presParOf" srcId="{19B75B2A-A2B0-468F-83FD-F8263C3FADFE}" destId="{3FF4B084-49E8-4D7C-8C92-AE9883B31312}" srcOrd="0" destOrd="0" presId="urn:microsoft.com/office/officeart/2005/8/layout/hierarchy2"/>
    <dgm:cxn modelId="{9673C15E-3C09-47D8-B37D-3AAB83798516}" type="presParOf" srcId="{19B75B2A-A2B0-468F-83FD-F8263C3FADFE}" destId="{E545B7AB-A3C4-4C18-BD24-D97CDB45149D}" srcOrd="1" destOrd="0" presId="urn:microsoft.com/office/officeart/2005/8/layout/hierarchy2"/>
    <dgm:cxn modelId="{0FB2D953-82FD-43CF-847E-A372440E7891}" type="presParOf" srcId="{AA803AB8-325C-47FB-98FD-255939CE24B1}" destId="{4B54FCD6-7861-49A1-915D-746E7B7FE82D}" srcOrd="8" destOrd="0" presId="urn:microsoft.com/office/officeart/2005/8/layout/hierarchy2"/>
    <dgm:cxn modelId="{ECA9DE3E-AF8D-4531-90B7-BCD70E5B2678}" type="presParOf" srcId="{4B54FCD6-7861-49A1-915D-746E7B7FE82D}" destId="{11C8EF45-EDAB-4431-BE56-201E78A0A371}" srcOrd="0" destOrd="0" presId="urn:microsoft.com/office/officeart/2005/8/layout/hierarchy2"/>
    <dgm:cxn modelId="{CB75B5E5-3D3F-4D4A-88AD-5C87255F4339}" type="presParOf" srcId="{AA803AB8-325C-47FB-98FD-255939CE24B1}" destId="{599FD6EA-8CD9-45A7-ACB6-CEB2C06950C4}" srcOrd="9" destOrd="0" presId="urn:microsoft.com/office/officeart/2005/8/layout/hierarchy2"/>
    <dgm:cxn modelId="{7CC34D0D-CEF1-419C-8287-05DB18F943F5}" type="presParOf" srcId="{599FD6EA-8CD9-45A7-ACB6-CEB2C06950C4}" destId="{75C72B83-AC41-4401-A4CC-1FB1E77ED05B}" srcOrd="0" destOrd="0" presId="urn:microsoft.com/office/officeart/2005/8/layout/hierarchy2"/>
    <dgm:cxn modelId="{2FEAC70E-AACD-40CD-92B4-2799DEA014DE}" type="presParOf" srcId="{599FD6EA-8CD9-45A7-ACB6-CEB2C06950C4}" destId="{8211C834-D24B-4F77-8368-A9A90F04569A}" srcOrd="1" destOrd="0" presId="urn:microsoft.com/office/officeart/2005/8/layout/hierarchy2"/>
    <dgm:cxn modelId="{770FD824-04DC-4555-946F-C24372352541}" type="presParOf" srcId="{AA803AB8-325C-47FB-98FD-255939CE24B1}" destId="{9F05FBAB-4CD1-4D07-AF3C-092BE8BFB552}" srcOrd="10" destOrd="0" presId="urn:microsoft.com/office/officeart/2005/8/layout/hierarchy2"/>
    <dgm:cxn modelId="{5CC93C89-0CB1-4DA9-A488-A0EA66E6032D}" type="presParOf" srcId="{9F05FBAB-4CD1-4D07-AF3C-092BE8BFB552}" destId="{16C93644-16C8-49B0-ABAE-88C94813A9B6}" srcOrd="0" destOrd="0" presId="urn:microsoft.com/office/officeart/2005/8/layout/hierarchy2"/>
    <dgm:cxn modelId="{8996DF13-BD2F-4D1B-A55E-9B12B83B3021}" type="presParOf" srcId="{AA803AB8-325C-47FB-98FD-255939CE24B1}" destId="{438A5ADB-9EB2-4156-865C-0AC3AD29E6C2}" srcOrd="11" destOrd="0" presId="urn:microsoft.com/office/officeart/2005/8/layout/hierarchy2"/>
    <dgm:cxn modelId="{1DE2BEE5-8D09-4540-A162-7FD93865887C}" type="presParOf" srcId="{438A5ADB-9EB2-4156-865C-0AC3AD29E6C2}" destId="{13578481-4190-4944-8BDB-9D435A2751A6}" srcOrd="0" destOrd="0" presId="urn:microsoft.com/office/officeart/2005/8/layout/hierarchy2"/>
    <dgm:cxn modelId="{0D99263B-CD55-48BD-8DBF-BC592F955A02}" type="presParOf" srcId="{438A5ADB-9EB2-4156-865C-0AC3AD29E6C2}" destId="{BBE6DE0A-7AD0-4D29-BC94-51C99ECF82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A07D6-05DB-470E-984F-B80B3BFF959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</dgm:pt>
    <dgm:pt modelId="{6F447C4D-8142-4438-93F1-93C8CCB5BC15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Diseño </a:t>
          </a:r>
          <a:r>
            <a:rPr lang="es-ES" sz="2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la Propuesta del Plan de Ordenamiento Territorial</a:t>
          </a:r>
          <a:endParaRPr lang="es-ES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958C-974C-458C-BAA7-456AD808440E}" type="parTrans" cxnId="{8C362906-472D-4125-AAB0-56708B9402FF}">
      <dgm:prSet/>
      <dgm:spPr/>
      <dgm:t>
        <a:bodyPr/>
        <a:lstStyle/>
        <a:p>
          <a:endParaRPr lang="es-ES" sz="2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8BAF5-F360-4E93-9858-91AC6BBEC54E}" type="sibTrans" cxnId="{8C362906-472D-4125-AAB0-56708B9402FF}">
      <dgm:prSet/>
      <dgm:spPr/>
      <dgm:t>
        <a:bodyPr/>
        <a:lstStyle/>
        <a:p>
          <a:endParaRPr lang="es-ES" sz="2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4251D-D3BE-44C1-B84D-50CC1F2A198D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Modelo de Evaluación Multivariable de Riesgo climático</a:t>
          </a:r>
        </a:p>
      </dgm:t>
    </dgm:pt>
    <dgm:pt modelId="{15F4A78F-9E64-40B2-9B33-AA0B90CE5FF1}" type="parTrans" cxnId="{DA778A2F-B8E9-4EBA-894B-3AF258D6972A}">
      <dgm:prSet/>
      <dgm:spPr/>
      <dgm:t>
        <a:bodyPr/>
        <a:lstStyle/>
        <a:p>
          <a:endParaRPr lang="es-ES" sz="2200"/>
        </a:p>
      </dgm:t>
    </dgm:pt>
    <dgm:pt modelId="{EB690704-9F4D-43B0-8BA6-92B2669B6CCE}" type="sibTrans" cxnId="{DA778A2F-B8E9-4EBA-894B-3AF258D6972A}">
      <dgm:prSet/>
      <dgm:spPr/>
      <dgm:t>
        <a:bodyPr/>
        <a:lstStyle/>
        <a:p>
          <a:endParaRPr lang="es-ES" sz="2200"/>
        </a:p>
      </dgm:t>
    </dgm:pt>
    <dgm:pt modelId="{187D085F-6323-442B-98EB-3B82FA00B4EE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Identificación de la parroquia con mayor Riesgo Climático</a:t>
          </a:r>
        </a:p>
      </dgm:t>
    </dgm:pt>
    <dgm:pt modelId="{CCD1119F-5D26-40C8-BC50-E47865DE2441}" type="parTrans" cxnId="{B1E21DCA-82F3-4D0E-A66D-41844C0D424C}">
      <dgm:prSet/>
      <dgm:spPr/>
      <dgm:t>
        <a:bodyPr/>
        <a:lstStyle/>
        <a:p>
          <a:endParaRPr lang="es-ES" sz="2200"/>
        </a:p>
      </dgm:t>
    </dgm:pt>
    <dgm:pt modelId="{E5EC4644-58D5-4258-B9A1-A5BAB60C26BF}" type="sibTrans" cxnId="{B1E21DCA-82F3-4D0E-A66D-41844C0D424C}">
      <dgm:prSet/>
      <dgm:spPr/>
      <dgm:t>
        <a:bodyPr/>
        <a:lstStyle/>
        <a:p>
          <a:endParaRPr lang="es-ES" sz="2200"/>
        </a:p>
      </dgm:t>
    </dgm:pt>
    <dgm:pt modelId="{01373656-2DD6-4CC1-82F8-9045A6E18758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Tratamiento de los Datos</a:t>
          </a:r>
        </a:p>
      </dgm:t>
    </dgm:pt>
    <dgm:pt modelId="{D164D804-6B65-4D20-BD8D-6C27ED2BF0F5}" type="parTrans" cxnId="{B1A22DAB-AA09-4036-9D6A-F3EB96384ABC}">
      <dgm:prSet/>
      <dgm:spPr/>
      <dgm:t>
        <a:bodyPr/>
        <a:lstStyle/>
        <a:p>
          <a:endParaRPr lang="es-ES" sz="2200"/>
        </a:p>
      </dgm:t>
    </dgm:pt>
    <dgm:pt modelId="{8D408485-3CF0-4060-A2F7-9D4FEE41B1FA}" type="sibTrans" cxnId="{B1A22DAB-AA09-4036-9D6A-F3EB96384ABC}">
      <dgm:prSet/>
      <dgm:spPr/>
      <dgm:t>
        <a:bodyPr/>
        <a:lstStyle/>
        <a:p>
          <a:endParaRPr lang="es-ES" sz="2200"/>
        </a:p>
      </dgm:t>
    </dgm:pt>
    <dgm:pt modelId="{F9D79A1B-08C1-4329-B18B-B73DA7D941A3}" type="pres">
      <dgm:prSet presAssocID="{5CEA07D6-05DB-470E-984F-B80B3BFF959E}" presName="Name0" presStyleCnt="0">
        <dgm:presLayoutVars>
          <dgm:chMax val="7"/>
          <dgm:chPref val="7"/>
          <dgm:dir/>
        </dgm:presLayoutVars>
      </dgm:prSet>
      <dgm:spPr/>
    </dgm:pt>
    <dgm:pt modelId="{23C01926-84B0-49F5-9A34-286A33D6A8F9}" type="pres">
      <dgm:prSet presAssocID="{5CEA07D6-05DB-470E-984F-B80B3BFF959E}" presName="Name1" presStyleCnt="0"/>
      <dgm:spPr/>
    </dgm:pt>
    <dgm:pt modelId="{A5EF099D-5507-46CD-BC8C-1C56738CE3F5}" type="pres">
      <dgm:prSet presAssocID="{5CEA07D6-05DB-470E-984F-B80B3BFF959E}" presName="cycle" presStyleCnt="0"/>
      <dgm:spPr/>
    </dgm:pt>
    <dgm:pt modelId="{5279AA7B-56EB-4BD5-BB26-38D7A8B5F4FD}" type="pres">
      <dgm:prSet presAssocID="{5CEA07D6-05DB-470E-984F-B80B3BFF959E}" presName="srcNode" presStyleLbl="node1" presStyleIdx="0" presStyleCnt="4"/>
      <dgm:spPr/>
    </dgm:pt>
    <dgm:pt modelId="{4C520702-D8B3-46A9-A6D9-B5A7A96800CD}" type="pres">
      <dgm:prSet presAssocID="{5CEA07D6-05DB-470E-984F-B80B3BFF959E}" presName="conn" presStyleLbl="parChTrans1D2" presStyleIdx="0" presStyleCnt="1"/>
      <dgm:spPr/>
      <dgm:t>
        <a:bodyPr/>
        <a:lstStyle/>
        <a:p>
          <a:endParaRPr lang="es-ES"/>
        </a:p>
      </dgm:t>
    </dgm:pt>
    <dgm:pt modelId="{2B5C59FF-AE02-43B7-BD84-93DE2B7CA38D}" type="pres">
      <dgm:prSet presAssocID="{5CEA07D6-05DB-470E-984F-B80B3BFF959E}" presName="extraNode" presStyleLbl="node1" presStyleIdx="0" presStyleCnt="4"/>
      <dgm:spPr/>
    </dgm:pt>
    <dgm:pt modelId="{C1E0E066-A850-4713-8558-CA55AEB646FE}" type="pres">
      <dgm:prSet presAssocID="{5CEA07D6-05DB-470E-984F-B80B3BFF959E}" presName="dstNode" presStyleLbl="node1" presStyleIdx="0" presStyleCnt="4"/>
      <dgm:spPr/>
    </dgm:pt>
    <dgm:pt modelId="{A3D605EF-3378-453F-8702-B77B1D3919F7}" type="pres">
      <dgm:prSet presAssocID="{01373656-2DD6-4CC1-82F8-9045A6E1875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0031AB-4677-49F7-A1D2-F2C5E37860A5}" type="pres">
      <dgm:prSet presAssocID="{01373656-2DD6-4CC1-82F8-9045A6E18758}" presName="accent_1" presStyleCnt="0"/>
      <dgm:spPr/>
    </dgm:pt>
    <dgm:pt modelId="{C5C5BBAA-CE64-4EDB-B21C-FDA18A60B82F}" type="pres">
      <dgm:prSet presAssocID="{01373656-2DD6-4CC1-82F8-9045A6E18758}" presName="accentRepeatNode" presStyleLbl="solidFgAcc1" presStyleIdx="0" presStyleCnt="4"/>
      <dgm:spPr/>
    </dgm:pt>
    <dgm:pt modelId="{94A5ED80-8B50-4C18-8A0D-9F168003A881}" type="pres">
      <dgm:prSet presAssocID="{B494251D-D3BE-44C1-B84D-50CC1F2A198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04A1D1-C91F-4A06-B195-64930B83F725}" type="pres">
      <dgm:prSet presAssocID="{B494251D-D3BE-44C1-B84D-50CC1F2A198D}" presName="accent_2" presStyleCnt="0"/>
      <dgm:spPr/>
    </dgm:pt>
    <dgm:pt modelId="{7315AF2B-A4C9-49E3-B6EB-5C7EFB20608D}" type="pres">
      <dgm:prSet presAssocID="{B494251D-D3BE-44C1-B84D-50CC1F2A198D}" presName="accentRepeatNode" presStyleLbl="solidFgAcc1" presStyleIdx="1" presStyleCnt="4"/>
      <dgm:spPr/>
    </dgm:pt>
    <dgm:pt modelId="{B8B97162-2623-4FC6-A86B-11EAE132DEB4}" type="pres">
      <dgm:prSet presAssocID="{187D085F-6323-442B-98EB-3B82FA00B4E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0287D-A69F-4694-883C-E921B1DBB039}" type="pres">
      <dgm:prSet presAssocID="{187D085F-6323-442B-98EB-3B82FA00B4EE}" presName="accent_3" presStyleCnt="0"/>
      <dgm:spPr/>
    </dgm:pt>
    <dgm:pt modelId="{59E899FD-59AA-4415-A969-2C6D7A511A45}" type="pres">
      <dgm:prSet presAssocID="{187D085F-6323-442B-98EB-3B82FA00B4EE}" presName="accentRepeatNode" presStyleLbl="solidFgAcc1" presStyleIdx="2" presStyleCnt="4"/>
      <dgm:spPr/>
    </dgm:pt>
    <dgm:pt modelId="{83435996-1CD5-4F3B-9C1B-838159783EF4}" type="pres">
      <dgm:prSet presAssocID="{6F447C4D-8142-4438-93F1-93C8CCB5BC1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8F7AB-822A-4ED0-B5E7-819173F79A12}" type="pres">
      <dgm:prSet presAssocID="{6F447C4D-8142-4438-93F1-93C8CCB5BC15}" presName="accent_4" presStyleCnt="0"/>
      <dgm:spPr/>
    </dgm:pt>
    <dgm:pt modelId="{8F9273B0-FD9F-4F9B-9361-F06518135FCC}" type="pres">
      <dgm:prSet presAssocID="{6F447C4D-8142-4438-93F1-93C8CCB5BC15}" presName="accentRepeatNode" presStyleLbl="solidFgAcc1" presStyleIdx="3" presStyleCnt="4"/>
      <dgm:spPr/>
    </dgm:pt>
  </dgm:ptLst>
  <dgm:cxnLst>
    <dgm:cxn modelId="{8C362906-472D-4125-AAB0-56708B9402FF}" srcId="{5CEA07D6-05DB-470E-984F-B80B3BFF959E}" destId="{6F447C4D-8142-4438-93F1-93C8CCB5BC15}" srcOrd="3" destOrd="0" parTransId="{0817958C-974C-458C-BAA7-456AD808440E}" sibTransId="{C428BAF5-F360-4E93-9858-91AC6BBEC54E}"/>
    <dgm:cxn modelId="{1B2A12F0-67B3-4D97-A0F6-E0EDDE8BCD3B}" type="presOf" srcId="{01373656-2DD6-4CC1-82F8-9045A6E18758}" destId="{A3D605EF-3378-453F-8702-B77B1D3919F7}" srcOrd="0" destOrd="0" presId="urn:microsoft.com/office/officeart/2008/layout/VerticalCurvedList"/>
    <dgm:cxn modelId="{FCDC9943-7D50-4AA4-B21B-93505740A5BB}" type="presOf" srcId="{187D085F-6323-442B-98EB-3B82FA00B4EE}" destId="{B8B97162-2623-4FC6-A86B-11EAE132DEB4}" srcOrd="0" destOrd="0" presId="urn:microsoft.com/office/officeart/2008/layout/VerticalCurvedList"/>
    <dgm:cxn modelId="{9C27EC55-8CCA-4C0C-8CAE-810C360BD4F5}" type="presOf" srcId="{B494251D-D3BE-44C1-B84D-50CC1F2A198D}" destId="{94A5ED80-8B50-4C18-8A0D-9F168003A881}" srcOrd="0" destOrd="0" presId="urn:microsoft.com/office/officeart/2008/layout/VerticalCurvedList"/>
    <dgm:cxn modelId="{16D93E03-B678-46D0-86E0-D6C3F0E5ED98}" type="presOf" srcId="{8D408485-3CF0-4060-A2F7-9D4FEE41B1FA}" destId="{4C520702-D8B3-46A9-A6D9-B5A7A96800CD}" srcOrd="0" destOrd="0" presId="urn:microsoft.com/office/officeart/2008/layout/VerticalCurvedList"/>
    <dgm:cxn modelId="{B1A22DAB-AA09-4036-9D6A-F3EB96384ABC}" srcId="{5CEA07D6-05DB-470E-984F-B80B3BFF959E}" destId="{01373656-2DD6-4CC1-82F8-9045A6E18758}" srcOrd="0" destOrd="0" parTransId="{D164D804-6B65-4D20-BD8D-6C27ED2BF0F5}" sibTransId="{8D408485-3CF0-4060-A2F7-9D4FEE41B1FA}"/>
    <dgm:cxn modelId="{B1E21DCA-82F3-4D0E-A66D-41844C0D424C}" srcId="{5CEA07D6-05DB-470E-984F-B80B3BFF959E}" destId="{187D085F-6323-442B-98EB-3B82FA00B4EE}" srcOrd="2" destOrd="0" parTransId="{CCD1119F-5D26-40C8-BC50-E47865DE2441}" sibTransId="{E5EC4644-58D5-4258-B9A1-A5BAB60C26BF}"/>
    <dgm:cxn modelId="{DA778A2F-B8E9-4EBA-894B-3AF258D6972A}" srcId="{5CEA07D6-05DB-470E-984F-B80B3BFF959E}" destId="{B494251D-D3BE-44C1-B84D-50CC1F2A198D}" srcOrd="1" destOrd="0" parTransId="{15F4A78F-9E64-40B2-9B33-AA0B90CE5FF1}" sibTransId="{EB690704-9F4D-43B0-8BA6-92B2669B6CCE}"/>
    <dgm:cxn modelId="{A1F5E667-31AE-4D3C-9652-C987D6586397}" type="presOf" srcId="{6F447C4D-8142-4438-93F1-93C8CCB5BC15}" destId="{83435996-1CD5-4F3B-9C1B-838159783EF4}" srcOrd="0" destOrd="0" presId="urn:microsoft.com/office/officeart/2008/layout/VerticalCurvedList"/>
    <dgm:cxn modelId="{66380438-41BC-4DF5-99EF-08DA497982CD}" type="presOf" srcId="{5CEA07D6-05DB-470E-984F-B80B3BFF959E}" destId="{F9D79A1B-08C1-4329-B18B-B73DA7D941A3}" srcOrd="0" destOrd="0" presId="urn:microsoft.com/office/officeart/2008/layout/VerticalCurvedList"/>
    <dgm:cxn modelId="{47E94C29-D41C-478D-88FC-E104E0A4BFCF}" type="presParOf" srcId="{F9D79A1B-08C1-4329-B18B-B73DA7D941A3}" destId="{23C01926-84B0-49F5-9A34-286A33D6A8F9}" srcOrd="0" destOrd="0" presId="urn:microsoft.com/office/officeart/2008/layout/VerticalCurvedList"/>
    <dgm:cxn modelId="{E0FA47DE-3AF4-48B9-BD2B-6C21E9F6AAC7}" type="presParOf" srcId="{23C01926-84B0-49F5-9A34-286A33D6A8F9}" destId="{A5EF099D-5507-46CD-BC8C-1C56738CE3F5}" srcOrd="0" destOrd="0" presId="urn:microsoft.com/office/officeart/2008/layout/VerticalCurvedList"/>
    <dgm:cxn modelId="{0F0AAF87-C8BC-4177-9519-0BAAC6DC05D1}" type="presParOf" srcId="{A5EF099D-5507-46CD-BC8C-1C56738CE3F5}" destId="{5279AA7B-56EB-4BD5-BB26-38D7A8B5F4FD}" srcOrd="0" destOrd="0" presId="urn:microsoft.com/office/officeart/2008/layout/VerticalCurvedList"/>
    <dgm:cxn modelId="{25E7FE74-B56C-4AE0-ADBB-273D939C2F8C}" type="presParOf" srcId="{A5EF099D-5507-46CD-BC8C-1C56738CE3F5}" destId="{4C520702-D8B3-46A9-A6D9-B5A7A96800CD}" srcOrd="1" destOrd="0" presId="urn:microsoft.com/office/officeart/2008/layout/VerticalCurvedList"/>
    <dgm:cxn modelId="{7E44C0B7-E941-4120-820A-408115FF3446}" type="presParOf" srcId="{A5EF099D-5507-46CD-BC8C-1C56738CE3F5}" destId="{2B5C59FF-AE02-43B7-BD84-93DE2B7CA38D}" srcOrd="2" destOrd="0" presId="urn:microsoft.com/office/officeart/2008/layout/VerticalCurvedList"/>
    <dgm:cxn modelId="{BB6F94E3-65F7-4AF8-B588-EA54C6AB8894}" type="presParOf" srcId="{A5EF099D-5507-46CD-BC8C-1C56738CE3F5}" destId="{C1E0E066-A850-4713-8558-CA55AEB646FE}" srcOrd="3" destOrd="0" presId="urn:microsoft.com/office/officeart/2008/layout/VerticalCurvedList"/>
    <dgm:cxn modelId="{FDD7CE61-AFC8-490A-B672-3ED15FA9AD1B}" type="presParOf" srcId="{23C01926-84B0-49F5-9A34-286A33D6A8F9}" destId="{A3D605EF-3378-453F-8702-B77B1D3919F7}" srcOrd="1" destOrd="0" presId="urn:microsoft.com/office/officeart/2008/layout/VerticalCurvedList"/>
    <dgm:cxn modelId="{7CED2BFC-E392-438E-B2AE-6AB5D8CEE5E0}" type="presParOf" srcId="{23C01926-84B0-49F5-9A34-286A33D6A8F9}" destId="{780031AB-4677-49F7-A1D2-F2C5E37860A5}" srcOrd="2" destOrd="0" presId="urn:microsoft.com/office/officeart/2008/layout/VerticalCurvedList"/>
    <dgm:cxn modelId="{D5440F18-0B5D-48DF-888F-9CBAD25E0169}" type="presParOf" srcId="{780031AB-4677-49F7-A1D2-F2C5E37860A5}" destId="{C5C5BBAA-CE64-4EDB-B21C-FDA18A60B82F}" srcOrd="0" destOrd="0" presId="urn:microsoft.com/office/officeart/2008/layout/VerticalCurvedList"/>
    <dgm:cxn modelId="{940562E4-01BF-4BE7-80E4-F1A34D45567A}" type="presParOf" srcId="{23C01926-84B0-49F5-9A34-286A33D6A8F9}" destId="{94A5ED80-8B50-4C18-8A0D-9F168003A881}" srcOrd="3" destOrd="0" presId="urn:microsoft.com/office/officeart/2008/layout/VerticalCurvedList"/>
    <dgm:cxn modelId="{A172A211-1836-4417-89D8-D026E59711BA}" type="presParOf" srcId="{23C01926-84B0-49F5-9A34-286A33D6A8F9}" destId="{9904A1D1-C91F-4A06-B195-64930B83F725}" srcOrd="4" destOrd="0" presId="urn:microsoft.com/office/officeart/2008/layout/VerticalCurvedList"/>
    <dgm:cxn modelId="{50309F31-9C14-4E0B-889E-D54EEDD6D5F4}" type="presParOf" srcId="{9904A1D1-C91F-4A06-B195-64930B83F725}" destId="{7315AF2B-A4C9-49E3-B6EB-5C7EFB20608D}" srcOrd="0" destOrd="0" presId="urn:microsoft.com/office/officeart/2008/layout/VerticalCurvedList"/>
    <dgm:cxn modelId="{12D9CEAC-20F3-4AEF-A975-14B0D0DAFDFE}" type="presParOf" srcId="{23C01926-84B0-49F5-9A34-286A33D6A8F9}" destId="{B8B97162-2623-4FC6-A86B-11EAE132DEB4}" srcOrd="5" destOrd="0" presId="urn:microsoft.com/office/officeart/2008/layout/VerticalCurvedList"/>
    <dgm:cxn modelId="{883A2F1F-90CF-4EA0-B5A5-C521C3C0253A}" type="presParOf" srcId="{23C01926-84B0-49F5-9A34-286A33D6A8F9}" destId="{A3F0287D-A69F-4694-883C-E921B1DBB039}" srcOrd="6" destOrd="0" presId="urn:microsoft.com/office/officeart/2008/layout/VerticalCurvedList"/>
    <dgm:cxn modelId="{9E243924-C358-42E5-BF5C-5A138C704A10}" type="presParOf" srcId="{A3F0287D-A69F-4694-883C-E921B1DBB039}" destId="{59E899FD-59AA-4415-A969-2C6D7A511A45}" srcOrd="0" destOrd="0" presId="urn:microsoft.com/office/officeart/2008/layout/VerticalCurvedList"/>
    <dgm:cxn modelId="{9F4D9A4F-26C1-4848-A808-9D3EDDE4DA2B}" type="presParOf" srcId="{23C01926-84B0-49F5-9A34-286A33D6A8F9}" destId="{83435996-1CD5-4F3B-9C1B-838159783EF4}" srcOrd="7" destOrd="0" presId="urn:microsoft.com/office/officeart/2008/layout/VerticalCurvedList"/>
    <dgm:cxn modelId="{528E5B5C-7492-4361-A9C2-F2C0885DA339}" type="presParOf" srcId="{23C01926-84B0-49F5-9A34-286A33D6A8F9}" destId="{4028F7AB-822A-4ED0-B5E7-819173F79A12}" srcOrd="8" destOrd="0" presId="urn:microsoft.com/office/officeart/2008/layout/VerticalCurvedList"/>
    <dgm:cxn modelId="{94120C50-8717-45AD-97C8-280467B1648C}" type="presParOf" srcId="{4028F7AB-822A-4ED0-B5E7-819173F79A12}" destId="{8F9273B0-FD9F-4F9B-9361-F06518135F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91B48-AADB-42B8-BEB0-3F59144327AB}" type="doc">
      <dgm:prSet loTypeId="urn:microsoft.com/office/officeart/2005/8/layout/l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4531CB5-BEFA-4A9C-8F44-45F13DF40E0D}">
      <dgm:prSet phldrT="[Texto]" custT="1"/>
      <dgm:spPr/>
      <dgm:t>
        <a:bodyPr/>
        <a:lstStyle/>
        <a:p>
          <a:r>
            <a:rPr lang="es-ES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Eventos climáticos </a:t>
          </a:r>
          <a:endParaRPr lang="es-E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C48A9-BC07-4E8E-BE3D-89116D7BC670}" type="parTrans" cxnId="{C2276BE1-4E38-4A0E-A3D7-7C304C074484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857B9-7DF3-4344-A444-86BCFEC1A1B7}" type="sibTrans" cxnId="{C2276BE1-4E38-4A0E-A3D7-7C304C074484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51A92-971B-425B-A6C4-4FC4AF385E4B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Interacción entre el fenómeno climático y territorio 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7C14E-21B1-43BC-87E3-49A01026B850}" type="parTrans" cxnId="{14778873-3ADA-4B61-BEE0-FDD5074C4204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42476-2F2E-488C-B092-1089C82215B6}" type="sibTrans" cxnId="{14778873-3ADA-4B61-BEE0-FDD5074C4204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45429-51EB-4A1E-A314-5B90E6403F6C}">
      <dgm:prSet phldrT="[Texto]" custT="1"/>
      <dgm:spPr/>
      <dgm:t>
        <a:bodyPr/>
        <a:lstStyle/>
        <a:p>
          <a:r>
            <a:rPr lang="es-ES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&amp; Fuentes </a:t>
          </a:r>
          <a:endParaRPr lang="es-E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A0B8C-A33A-4A16-9E74-7E9C1F7F5289}" type="parTrans" cxnId="{C6B7F72E-59DE-4CB9-BCEE-DAAD3D1A9F0C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AD990-49AA-465F-8FFA-3BDEBFE4F28A}" type="sibTrans" cxnId="{C6B7F72E-59DE-4CB9-BCEE-DAAD3D1A9F0C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31ACA-3C2E-49DD-9143-9C9B0C16AAD1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Información Diaria de Precipitación y Temperatura Max y Min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04278-D580-4A74-98A2-C3060B670AF5}" type="parTrans" cxnId="{36051574-B613-49A5-AA1A-83AD1065D3C1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C1F1A-BA8C-44CB-99FA-DC24CCE3CE2D}" type="sibTrans" cxnId="{36051574-B613-49A5-AA1A-83AD1065D3C1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39FD0-7EEB-4647-AD6B-C5FF0928B465}">
      <dgm:prSet phldrT="[Texto]" custT="1"/>
      <dgm:spPr/>
      <dgm:t>
        <a:bodyPr/>
        <a:lstStyle/>
        <a:p>
          <a:r>
            <a:rPr lang="es-ES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Amenazas Climáticas </a:t>
          </a:r>
          <a:endParaRPr lang="es-E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053A8-A19A-4B87-82E7-FD181B06C523}" type="parTrans" cxnId="{279ED701-3870-445A-8182-40C5A3049513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A29BA-69DF-4452-B717-DD06D9440762}" type="sibTrans" cxnId="{279ED701-3870-445A-8182-40C5A3049513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85C91-7F44-4AFF-A905-85AD2CCE0220}">
      <dgm:prSet phldrT="[Texto]" custT="1"/>
      <dgm:spPr/>
      <dgm:t>
        <a:bodyPr/>
        <a:lstStyle/>
        <a:p>
          <a:r>
            <a:rPr lang="es-ES" sz="1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Lluvias Intensas, Sequías; heladas y Olas de Calor</a:t>
          </a:r>
          <a:endParaRPr lang="es-E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B2D59-5C18-4137-BABB-9B68344CF6D5}" type="parTrans" cxnId="{E99A8442-F990-440B-9982-05979D5A47F4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D4BC6-107F-4541-810A-109F3C4F5983}" type="sibTrans" cxnId="{E99A8442-F990-440B-9982-05979D5A47F4}">
      <dgm:prSet/>
      <dgm:spPr/>
      <dgm:t>
        <a:bodyPr/>
        <a:lstStyle/>
        <a:p>
          <a:endParaRPr lang="es-ES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1D03F-1995-4490-9301-6EC5E6C502C9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Periodo 2011- 2040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DE550-15D5-4232-9094-44CFDC6A102F}" type="parTrans" cxnId="{9B5DCD65-E112-47B0-BCFA-BA01D11AC63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05B64B54-6F67-481E-9C7C-E4C953970D80}" type="sibTrans" cxnId="{9B5DCD65-E112-47B0-BCFA-BA01D11AC63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FD98376-6205-41E5-BDE7-766A278D5F5F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INAMHI-Resolución Espacial de 10 km2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9A07A-C48E-4BDC-9518-0F881597294E}" type="parTrans" cxnId="{FED98583-DE0A-4C2B-A079-2539A39E869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509DC33-A222-4BD6-B012-0E413C72C228}" type="sibTrans" cxnId="{FED98583-DE0A-4C2B-A079-2539A39E869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E764CCC-CB81-4D0F-9A3E-44529F9A7090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Registros Históricos, eventos climáticos INEC -DESINVENTAR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D75CC-D906-4909-ACDE-CF42C00D8651}" type="parTrans" cxnId="{8950995D-8F67-43E5-A211-03F2D7FC3B1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5F8C7E71-85EA-46BF-B9B5-031BD9717346}" type="sibTrans" cxnId="{8950995D-8F67-43E5-A211-03F2D7FC3B1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31E8EDB-8959-4312-A7F5-3F6805833CCF}">
      <dgm:prSet phldrT="[Texto]" custT="1"/>
      <dgm:spPr/>
      <dgm:t>
        <a:bodyPr/>
        <a:lstStyle/>
        <a:p>
          <a:r>
            <a:rPr lang="es-ES" sz="1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calcula los índices climáticos- RClimdex</a:t>
          </a:r>
          <a:endParaRPr lang="es-E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352E6-1BE5-4708-993B-02B82CD0A775}" type="parTrans" cxnId="{B795AF04-0F26-4525-A96F-5483CB3DC92F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56142589-10CD-4E56-8241-CA6523BC1640}" type="sibTrans" cxnId="{B795AF04-0F26-4525-A96F-5483CB3DC92F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B5C95A2-73BD-4D14-BC68-05227F6718A9}" type="pres">
      <dgm:prSet presAssocID="{D3B91B48-AADB-42B8-BEB0-3F59144327A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23FF6E-E0DE-4D43-9057-F726FF6A2FE6}" type="pres">
      <dgm:prSet presAssocID="{74531CB5-BEFA-4A9C-8F44-45F13DF40E0D}" presName="horFlow" presStyleCnt="0"/>
      <dgm:spPr/>
      <dgm:t>
        <a:bodyPr/>
        <a:lstStyle/>
        <a:p>
          <a:endParaRPr lang="es-ES"/>
        </a:p>
      </dgm:t>
    </dgm:pt>
    <dgm:pt modelId="{79D798DC-9E97-4058-AC05-64E0498D473B}" type="pres">
      <dgm:prSet presAssocID="{74531CB5-BEFA-4A9C-8F44-45F13DF40E0D}" presName="bigChev" presStyleLbl="node1" presStyleIdx="0" presStyleCnt="3"/>
      <dgm:spPr/>
      <dgm:t>
        <a:bodyPr/>
        <a:lstStyle/>
        <a:p>
          <a:endParaRPr lang="es-ES"/>
        </a:p>
      </dgm:t>
    </dgm:pt>
    <dgm:pt modelId="{AED96FD1-BB8B-42BF-BD6F-19ACE4CA5798}" type="pres">
      <dgm:prSet presAssocID="{3CE7C14E-21B1-43BC-87E3-49A01026B850}" presName="parTrans" presStyleCnt="0"/>
      <dgm:spPr/>
      <dgm:t>
        <a:bodyPr/>
        <a:lstStyle/>
        <a:p>
          <a:endParaRPr lang="es-ES"/>
        </a:p>
      </dgm:t>
    </dgm:pt>
    <dgm:pt modelId="{FE32AB00-2CDC-4893-BD11-A8D6A08115DE}" type="pres">
      <dgm:prSet presAssocID="{DA951A92-971B-425B-A6C4-4FC4AF385E4B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4CB8A-F0EF-402F-8A41-6F0E6C2B74C8}" type="pres">
      <dgm:prSet presAssocID="{43742476-2F2E-488C-B092-1089C82215B6}" presName="sibTrans" presStyleCnt="0"/>
      <dgm:spPr/>
      <dgm:t>
        <a:bodyPr/>
        <a:lstStyle/>
        <a:p>
          <a:endParaRPr lang="es-ES"/>
        </a:p>
      </dgm:t>
    </dgm:pt>
    <dgm:pt modelId="{C7FC3099-ABF9-4BC3-B681-E4D8177DC83A}" type="pres">
      <dgm:prSet presAssocID="{F501D03F-1995-4490-9301-6EC5E6C502C9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80E0CB-A4BC-4F91-8409-BDE3397C98B1}" type="pres">
      <dgm:prSet presAssocID="{74531CB5-BEFA-4A9C-8F44-45F13DF40E0D}" presName="vSp" presStyleCnt="0"/>
      <dgm:spPr/>
      <dgm:t>
        <a:bodyPr/>
        <a:lstStyle/>
        <a:p>
          <a:endParaRPr lang="es-ES"/>
        </a:p>
      </dgm:t>
    </dgm:pt>
    <dgm:pt modelId="{86588058-928A-423B-9A1A-2872BF6CD5E3}" type="pres">
      <dgm:prSet presAssocID="{DCC45429-51EB-4A1E-A314-5B90E6403F6C}" presName="horFlow" presStyleCnt="0"/>
      <dgm:spPr/>
      <dgm:t>
        <a:bodyPr/>
        <a:lstStyle/>
        <a:p>
          <a:endParaRPr lang="es-ES"/>
        </a:p>
      </dgm:t>
    </dgm:pt>
    <dgm:pt modelId="{77703730-121F-49E3-9614-E32633207125}" type="pres">
      <dgm:prSet presAssocID="{DCC45429-51EB-4A1E-A314-5B90E6403F6C}" presName="bigChev" presStyleLbl="node1" presStyleIdx="1" presStyleCnt="3"/>
      <dgm:spPr/>
      <dgm:t>
        <a:bodyPr/>
        <a:lstStyle/>
        <a:p>
          <a:endParaRPr lang="es-ES"/>
        </a:p>
      </dgm:t>
    </dgm:pt>
    <dgm:pt modelId="{27E8E67A-B84B-4F2B-9F90-C5364418BBB2}" type="pres">
      <dgm:prSet presAssocID="{00F04278-D580-4A74-98A2-C3060B670AF5}" presName="parTrans" presStyleCnt="0"/>
      <dgm:spPr/>
      <dgm:t>
        <a:bodyPr/>
        <a:lstStyle/>
        <a:p>
          <a:endParaRPr lang="es-ES"/>
        </a:p>
      </dgm:t>
    </dgm:pt>
    <dgm:pt modelId="{9CB3A096-DD8C-46AE-AB95-0BBC9E3362A7}" type="pres">
      <dgm:prSet presAssocID="{C1231ACA-3C2E-49DD-9143-9C9B0C16AAD1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C93A3C-6828-43EF-9E72-77DDEF46C0EA}" type="pres">
      <dgm:prSet presAssocID="{D2CC1F1A-BA8C-44CB-99FA-DC24CCE3CE2D}" presName="sibTrans" presStyleCnt="0"/>
      <dgm:spPr/>
      <dgm:t>
        <a:bodyPr/>
        <a:lstStyle/>
        <a:p>
          <a:endParaRPr lang="es-ES"/>
        </a:p>
      </dgm:t>
    </dgm:pt>
    <dgm:pt modelId="{F5880D8A-CFA8-422F-ABA2-F79DC2921A0D}" type="pres">
      <dgm:prSet presAssocID="{DFD98376-6205-41E5-BDE7-766A278D5F5F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F8DC2E-B297-46C4-9F68-96830447C75B}" type="pres">
      <dgm:prSet presAssocID="{A509DC33-A222-4BD6-B012-0E413C72C228}" presName="sibTrans" presStyleCnt="0"/>
      <dgm:spPr/>
      <dgm:t>
        <a:bodyPr/>
        <a:lstStyle/>
        <a:p>
          <a:endParaRPr lang="es-ES"/>
        </a:p>
      </dgm:t>
    </dgm:pt>
    <dgm:pt modelId="{B854ECD9-2B53-46D2-BA32-66C317272C8B}" type="pres">
      <dgm:prSet presAssocID="{FE764CCC-CB81-4D0F-9A3E-44529F9A7090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7DF73A-0C77-4389-9CED-D06D644FA4E3}" type="pres">
      <dgm:prSet presAssocID="{DCC45429-51EB-4A1E-A314-5B90E6403F6C}" presName="vSp" presStyleCnt="0"/>
      <dgm:spPr/>
      <dgm:t>
        <a:bodyPr/>
        <a:lstStyle/>
        <a:p>
          <a:endParaRPr lang="es-ES"/>
        </a:p>
      </dgm:t>
    </dgm:pt>
    <dgm:pt modelId="{84761E74-BDB7-4CFF-800B-5244F3AC673F}" type="pres">
      <dgm:prSet presAssocID="{9F439FD0-7EEB-4647-AD6B-C5FF0928B465}" presName="horFlow" presStyleCnt="0"/>
      <dgm:spPr/>
      <dgm:t>
        <a:bodyPr/>
        <a:lstStyle/>
        <a:p>
          <a:endParaRPr lang="es-ES"/>
        </a:p>
      </dgm:t>
    </dgm:pt>
    <dgm:pt modelId="{5CDCA6F2-B75E-42E6-88AD-855B469B8E2F}" type="pres">
      <dgm:prSet presAssocID="{9F439FD0-7EEB-4647-AD6B-C5FF0928B465}" presName="bigChev" presStyleLbl="node1" presStyleIdx="2" presStyleCnt="3"/>
      <dgm:spPr/>
      <dgm:t>
        <a:bodyPr/>
        <a:lstStyle/>
        <a:p>
          <a:endParaRPr lang="es-ES"/>
        </a:p>
      </dgm:t>
    </dgm:pt>
    <dgm:pt modelId="{D865C6B5-D2FC-42A5-90AF-3519E0E27A2C}" type="pres">
      <dgm:prSet presAssocID="{EC2B2D59-5C18-4137-BABB-9B68344CF6D5}" presName="parTrans" presStyleCnt="0"/>
      <dgm:spPr/>
      <dgm:t>
        <a:bodyPr/>
        <a:lstStyle/>
        <a:p>
          <a:endParaRPr lang="es-ES"/>
        </a:p>
      </dgm:t>
    </dgm:pt>
    <dgm:pt modelId="{2B65967D-DD42-4B23-871B-288E64B0A11C}" type="pres">
      <dgm:prSet presAssocID="{CAF85C91-7F44-4AFF-A905-85AD2CCE0220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7C1226-4783-4519-8EC0-E6626FB54E98}" type="pres">
      <dgm:prSet presAssocID="{27DD4BC6-107F-4541-810A-109F3C4F5983}" presName="sibTrans" presStyleCnt="0"/>
      <dgm:spPr/>
      <dgm:t>
        <a:bodyPr/>
        <a:lstStyle/>
        <a:p>
          <a:endParaRPr lang="es-ES"/>
        </a:p>
      </dgm:t>
    </dgm:pt>
    <dgm:pt modelId="{F151DB26-EFFB-48A8-B78B-B0A59357F6F3}" type="pres">
      <dgm:prSet presAssocID="{831E8EDB-8959-4312-A7F5-3F6805833CCF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3D3523-99B0-4F71-B90B-B875870B076E}" type="presOf" srcId="{C1231ACA-3C2E-49DD-9143-9C9B0C16AAD1}" destId="{9CB3A096-DD8C-46AE-AB95-0BBC9E3362A7}" srcOrd="0" destOrd="0" presId="urn:microsoft.com/office/officeart/2005/8/layout/lProcess3"/>
    <dgm:cxn modelId="{FED98583-DE0A-4C2B-A079-2539A39E8690}" srcId="{DCC45429-51EB-4A1E-A314-5B90E6403F6C}" destId="{DFD98376-6205-41E5-BDE7-766A278D5F5F}" srcOrd="1" destOrd="0" parTransId="{F6E9A07A-C48E-4BDC-9518-0F881597294E}" sibTransId="{A509DC33-A222-4BD6-B012-0E413C72C228}"/>
    <dgm:cxn modelId="{C2276BE1-4E38-4A0E-A3D7-7C304C074484}" srcId="{D3B91B48-AADB-42B8-BEB0-3F59144327AB}" destId="{74531CB5-BEFA-4A9C-8F44-45F13DF40E0D}" srcOrd="0" destOrd="0" parTransId="{FD2C48A9-BC07-4E8E-BE3D-89116D7BC670}" sibTransId="{4B0857B9-7DF3-4344-A444-86BCFEC1A1B7}"/>
    <dgm:cxn modelId="{9B5DCD65-E112-47B0-BCFA-BA01D11AC631}" srcId="{74531CB5-BEFA-4A9C-8F44-45F13DF40E0D}" destId="{F501D03F-1995-4490-9301-6EC5E6C502C9}" srcOrd="1" destOrd="0" parTransId="{577DE550-15D5-4232-9094-44CFDC6A102F}" sibTransId="{05B64B54-6F67-481E-9C7C-E4C953970D80}"/>
    <dgm:cxn modelId="{7D52DCA7-E664-416F-9632-5701D0B3503A}" type="presOf" srcId="{DCC45429-51EB-4A1E-A314-5B90E6403F6C}" destId="{77703730-121F-49E3-9614-E32633207125}" srcOrd="0" destOrd="0" presId="urn:microsoft.com/office/officeart/2005/8/layout/lProcess3"/>
    <dgm:cxn modelId="{BD3B8F78-64E6-4403-9D37-63BE979AB241}" type="presOf" srcId="{F501D03F-1995-4490-9301-6EC5E6C502C9}" destId="{C7FC3099-ABF9-4BC3-B681-E4D8177DC83A}" srcOrd="0" destOrd="0" presId="urn:microsoft.com/office/officeart/2005/8/layout/lProcess3"/>
    <dgm:cxn modelId="{8950995D-8F67-43E5-A211-03F2D7FC3B10}" srcId="{DCC45429-51EB-4A1E-A314-5B90E6403F6C}" destId="{FE764CCC-CB81-4D0F-9A3E-44529F9A7090}" srcOrd="2" destOrd="0" parTransId="{764D75CC-D906-4909-ACDE-CF42C00D8651}" sibTransId="{5F8C7E71-85EA-46BF-B9B5-031BD9717346}"/>
    <dgm:cxn modelId="{42A3C702-CB8F-4E4A-9D00-67F7D0A899D4}" type="presOf" srcId="{FE764CCC-CB81-4D0F-9A3E-44529F9A7090}" destId="{B854ECD9-2B53-46D2-BA32-66C317272C8B}" srcOrd="0" destOrd="0" presId="urn:microsoft.com/office/officeart/2005/8/layout/lProcess3"/>
    <dgm:cxn modelId="{14778873-3ADA-4B61-BEE0-FDD5074C4204}" srcId="{74531CB5-BEFA-4A9C-8F44-45F13DF40E0D}" destId="{DA951A92-971B-425B-A6C4-4FC4AF385E4B}" srcOrd="0" destOrd="0" parTransId="{3CE7C14E-21B1-43BC-87E3-49A01026B850}" sibTransId="{43742476-2F2E-488C-B092-1089C82215B6}"/>
    <dgm:cxn modelId="{377444AC-ED08-4352-AEED-604BEBA7F108}" type="presOf" srcId="{DFD98376-6205-41E5-BDE7-766A278D5F5F}" destId="{F5880D8A-CFA8-422F-ABA2-F79DC2921A0D}" srcOrd="0" destOrd="0" presId="urn:microsoft.com/office/officeart/2005/8/layout/lProcess3"/>
    <dgm:cxn modelId="{67F95A5D-8516-46E4-9D5F-0213FB229A99}" type="presOf" srcId="{74531CB5-BEFA-4A9C-8F44-45F13DF40E0D}" destId="{79D798DC-9E97-4058-AC05-64E0498D473B}" srcOrd="0" destOrd="0" presId="urn:microsoft.com/office/officeart/2005/8/layout/lProcess3"/>
    <dgm:cxn modelId="{CCA2FFBC-CB72-4C9E-8CBC-AF3DE7457513}" type="presOf" srcId="{831E8EDB-8959-4312-A7F5-3F6805833CCF}" destId="{F151DB26-EFFB-48A8-B78B-B0A59357F6F3}" srcOrd="0" destOrd="0" presId="urn:microsoft.com/office/officeart/2005/8/layout/lProcess3"/>
    <dgm:cxn modelId="{B0CF03EA-0F9A-4332-94D2-886A6DFB8C00}" type="presOf" srcId="{9F439FD0-7EEB-4647-AD6B-C5FF0928B465}" destId="{5CDCA6F2-B75E-42E6-88AD-855B469B8E2F}" srcOrd="0" destOrd="0" presId="urn:microsoft.com/office/officeart/2005/8/layout/lProcess3"/>
    <dgm:cxn modelId="{0DFBC16E-CAF9-4DF4-8A25-921C6DBD3402}" type="presOf" srcId="{CAF85C91-7F44-4AFF-A905-85AD2CCE0220}" destId="{2B65967D-DD42-4B23-871B-288E64B0A11C}" srcOrd="0" destOrd="0" presId="urn:microsoft.com/office/officeart/2005/8/layout/lProcess3"/>
    <dgm:cxn modelId="{36051574-B613-49A5-AA1A-83AD1065D3C1}" srcId="{DCC45429-51EB-4A1E-A314-5B90E6403F6C}" destId="{C1231ACA-3C2E-49DD-9143-9C9B0C16AAD1}" srcOrd="0" destOrd="0" parTransId="{00F04278-D580-4A74-98A2-C3060B670AF5}" sibTransId="{D2CC1F1A-BA8C-44CB-99FA-DC24CCE3CE2D}"/>
    <dgm:cxn modelId="{E99A8442-F990-440B-9982-05979D5A47F4}" srcId="{9F439FD0-7EEB-4647-AD6B-C5FF0928B465}" destId="{CAF85C91-7F44-4AFF-A905-85AD2CCE0220}" srcOrd="0" destOrd="0" parTransId="{EC2B2D59-5C18-4137-BABB-9B68344CF6D5}" sibTransId="{27DD4BC6-107F-4541-810A-109F3C4F5983}"/>
    <dgm:cxn modelId="{C6B7F72E-59DE-4CB9-BCEE-DAAD3D1A9F0C}" srcId="{D3B91B48-AADB-42B8-BEB0-3F59144327AB}" destId="{DCC45429-51EB-4A1E-A314-5B90E6403F6C}" srcOrd="1" destOrd="0" parTransId="{345A0B8C-A33A-4A16-9E74-7E9C1F7F5289}" sibTransId="{054AD990-49AA-465F-8FFA-3BDEBFE4F28A}"/>
    <dgm:cxn modelId="{279ED701-3870-445A-8182-40C5A3049513}" srcId="{D3B91B48-AADB-42B8-BEB0-3F59144327AB}" destId="{9F439FD0-7EEB-4647-AD6B-C5FF0928B465}" srcOrd="2" destOrd="0" parTransId="{4CB053A8-A19A-4B87-82E7-FD181B06C523}" sibTransId="{C2CA29BA-69DF-4452-B717-DD06D9440762}"/>
    <dgm:cxn modelId="{B795AF04-0F26-4525-A96F-5483CB3DC92F}" srcId="{9F439FD0-7EEB-4647-AD6B-C5FF0928B465}" destId="{831E8EDB-8959-4312-A7F5-3F6805833CCF}" srcOrd="1" destOrd="0" parTransId="{CF3352E6-1BE5-4708-993B-02B82CD0A775}" sibTransId="{56142589-10CD-4E56-8241-CA6523BC1640}"/>
    <dgm:cxn modelId="{D8AF7E81-2B76-479A-869C-58756DC2D1F2}" type="presOf" srcId="{DA951A92-971B-425B-A6C4-4FC4AF385E4B}" destId="{FE32AB00-2CDC-4893-BD11-A8D6A08115DE}" srcOrd="0" destOrd="0" presId="urn:microsoft.com/office/officeart/2005/8/layout/lProcess3"/>
    <dgm:cxn modelId="{657C3A4E-E62F-44DF-B65B-A35FE0FAFA8D}" type="presOf" srcId="{D3B91B48-AADB-42B8-BEB0-3F59144327AB}" destId="{8B5C95A2-73BD-4D14-BC68-05227F6718A9}" srcOrd="0" destOrd="0" presId="urn:microsoft.com/office/officeart/2005/8/layout/lProcess3"/>
    <dgm:cxn modelId="{FE8CFC8E-4A75-4823-AE6F-C80AC7C60A97}" type="presParOf" srcId="{8B5C95A2-73BD-4D14-BC68-05227F6718A9}" destId="{ED23FF6E-E0DE-4D43-9057-F726FF6A2FE6}" srcOrd="0" destOrd="0" presId="urn:microsoft.com/office/officeart/2005/8/layout/lProcess3"/>
    <dgm:cxn modelId="{86B1DF6C-9536-40D1-85B5-FE7DC38D62C7}" type="presParOf" srcId="{ED23FF6E-E0DE-4D43-9057-F726FF6A2FE6}" destId="{79D798DC-9E97-4058-AC05-64E0498D473B}" srcOrd="0" destOrd="0" presId="urn:microsoft.com/office/officeart/2005/8/layout/lProcess3"/>
    <dgm:cxn modelId="{CDFC6BEA-C826-425B-A218-71BEF7394FF1}" type="presParOf" srcId="{ED23FF6E-E0DE-4D43-9057-F726FF6A2FE6}" destId="{AED96FD1-BB8B-42BF-BD6F-19ACE4CA5798}" srcOrd="1" destOrd="0" presId="urn:microsoft.com/office/officeart/2005/8/layout/lProcess3"/>
    <dgm:cxn modelId="{058BCB22-6422-43AE-AA15-BCE507B7E87A}" type="presParOf" srcId="{ED23FF6E-E0DE-4D43-9057-F726FF6A2FE6}" destId="{FE32AB00-2CDC-4893-BD11-A8D6A08115DE}" srcOrd="2" destOrd="0" presId="urn:microsoft.com/office/officeart/2005/8/layout/lProcess3"/>
    <dgm:cxn modelId="{50C36ED1-950B-438C-9C89-1C5C045787A2}" type="presParOf" srcId="{ED23FF6E-E0DE-4D43-9057-F726FF6A2FE6}" destId="{EA14CB8A-F0EF-402F-8A41-6F0E6C2B74C8}" srcOrd="3" destOrd="0" presId="urn:microsoft.com/office/officeart/2005/8/layout/lProcess3"/>
    <dgm:cxn modelId="{74FBB871-55AA-482E-B03C-D03AE489B63F}" type="presParOf" srcId="{ED23FF6E-E0DE-4D43-9057-F726FF6A2FE6}" destId="{C7FC3099-ABF9-4BC3-B681-E4D8177DC83A}" srcOrd="4" destOrd="0" presId="urn:microsoft.com/office/officeart/2005/8/layout/lProcess3"/>
    <dgm:cxn modelId="{95BAB349-850E-46BE-8C88-DBE86D577373}" type="presParOf" srcId="{8B5C95A2-73BD-4D14-BC68-05227F6718A9}" destId="{C780E0CB-A4BC-4F91-8409-BDE3397C98B1}" srcOrd="1" destOrd="0" presId="urn:microsoft.com/office/officeart/2005/8/layout/lProcess3"/>
    <dgm:cxn modelId="{FAD7F541-972A-453A-B14D-CFD111E33EB9}" type="presParOf" srcId="{8B5C95A2-73BD-4D14-BC68-05227F6718A9}" destId="{86588058-928A-423B-9A1A-2872BF6CD5E3}" srcOrd="2" destOrd="0" presId="urn:microsoft.com/office/officeart/2005/8/layout/lProcess3"/>
    <dgm:cxn modelId="{D3EE0E8F-2ADB-4074-A437-9304EAF1F5A2}" type="presParOf" srcId="{86588058-928A-423B-9A1A-2872BF6CD5E3}" destId="{77703730-121F-49E3-9614-E32633207125}" srcOrd="0" destOrd="0" presId="urn:microsoft.com/office/officeart/2005/8/layout/lProcess3"/>
    <dgm:cxn modelId="{42CB6F24-9B77-4058-8CC5-F4D17F9A523A}" type="presParOf" srcId="{86588058-928A-423B-9A1A-2872BF6CD5E3}" destId="{27E8E67A-B84B-4F2B-9F90-C5364418BBB2}" srcOrd="1" destOrd="0" presId="urn:microsoft.com/office/officeart/2005/8/layout/lProcess3"/>
    <dgm:cxn modelId="{41D1579E-5869-4B72-ABB3-C5B5B849958B}" type="presParOf" srcId="{86588058-928A-423B-9A1A-2872BF6CD5E3}" destId="{9CB3A096-DD8C-46AE-AB95-0BBC9E3362A7}" srcOrd="2" destOrd="0" presId="urn:microsoft.com/office/officeart/2005/8/layout/lProcess3"/>
    <dgm:cxn modelId="{E8F975B1-D95C-4C1F-944C-AE062CAB52DD}" type="presParOf" srcId="{86588058-928A-423B-9A1A-2872BF6CD5E3}" destId="{93C93A3C-6828-43EF-9E72-77DDEF46C0EA}" srcOrd="3" destOrd="0" presId="urn:microsoft.com/office/officeart/2005/8/layout/lProcess3"/>
    <dgm:cxn modelId="{D5E5F01E-7402-4A08-8E90-A38087990CC7}" type="presParOf" srcId="{86588058-928A-423B-9A1A-2872BF6CD5E3}" destId="{F5880D8A-CFA8-422F-ABA2-F79DC2921A0D}" srcOrd="4" destOrd="0" presId="urn:microsoft.com/office/officeart/2005/8/layout/lProcess3"/>
    <dgm:cxn modelId="{75878E18-82F4-454D-ABDB-7A4A3121EEA4}" type="presParOf" srcId="{86588058-928A-423B-9A1A-2872BF6CD5E3}" destId="{3DF8DC2E-B297-46C4-9F68-96830447C75B}" srcOrd="5" destOrd="0" presId="urn:microsoft.com/office/officeart/2005/8/layout/lProcess3"/>
    <dgm:cxn modelId="{38A7BF6C-F6DA-4574-976E-F2675786DBD4}" type="presParOf" srcId="{86588058-928A-423B-9A1A-2872BF6CD5E3}" destId="{B854ECD9-2B53-46D2-BA32-66C317272C8B}" srcOrd="6" destOrd="0" presId="urn:microsoft.com/office/officeart/2005/8/layout/lProcess3"/>
    <dgm:cxn modelId="{5F70D3BB-39B2-45F1-A10C-704AD465EB76}" type="presParOf" srcId="{8B5C95A2-73BD-4D14-BC68-05227F6718A9}" destId="{397DF73A-0C77-4389-9CED-D06D644FA4E3}" srcOrd="3" destOrd="0" presId="urn:microsoft.com/office/officeart/2005/8/layout/lProcess3"/>
    <dgm:cxn modelId="{8D2C9A2F-A13F-4724-A5B7-D573532270A0}" type="presParOf" srcId="{8B5C95A2-73BD-4D14-BC68-05227F6718A9}" destId="{84761E74-BDB7-4CFF-800B-5244F3AC673F}" srcOrd="4" destOrd="0" presId="urn:microsoft.com/office/officeart/2005/8/layout/lProcess3"/>
    <dgm:cxn modelId="{E9E3D840-DB80-4A09-83CF-0D8221437B9B}" type="presParOf" srcId="{84761E74-BDB7-4CFF-800B-5244F3AC673F}" destId="{5CDCA6F2-B75E-42E6-88AD-855B469B8E2F}" srcOrd="0" destOrd="0" presId="urn:microsoft.com/office/officeart/2005/8/layout/lProcess3"/>
    <dgm:cxn modelId="{D2524E2C-6117-4DDC-918F-72577523B8C6}" type="presParOf" srcId="{84761E74-BDB7-4CFF-800B-5244F3AC673F}" destId="{D865C6B5-D2FC-42A5-90AF-3519E0E27A2C}" srcOrd="1" destOrd="0" presId="urn:microsoft.com/office/officeart/2005/8/layout/lProcess3"/>
    <dgm:cxn modelId="{203F5F2B-A68C-499F-8278-E24D7BC975BE}" type="presParOf" srcId="{84761E74-BDB7-4CFF-800B-5244F3AC673F}" destId="{2B65967D-DD42-4B23-871B-288E64B0A11C}" srcOrd="2" destOrd="0" presId="urn:microsoft.com/office/officeart/2005/8/layout/lProcess3"/>
    <dgm:cxn modelId="{7D473E6C-C44E-4456-B1CF-D2D79E37A56F}" type="presParOf" srcId="{84761E74-BDB7-4CFF-800B-5244F3AC673F}" destId="{637C1226-4783-4519-8EC0-E6626FB54E98}" srcOrd="3" destOrd="0" presId="urn:microsoft.com/office/officeart/2005/8/layout/lProcess3"/>
    <dgm:cxn modelId="{84FC90CE-02CA-4E5E-952E-F2383FF6A67A}" type="presParOf" srcId="{84761E74-BDB7-4CFF-800B-5244F3AC673F}" destId="{F151DB26-EFFB-48A8-B78B-B0A59357F6F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7F1425-B94D-437D-9821-145903108EAF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</dgm:pt>
    <dgm:pt modelId="{002BD9F7-3A4A-4761-BA52-3682D13B80AA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 de Sensibilidad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C8B6A8-5CB5-452C-ADD7-59A014B54FEE}" type="parTrans" cxnId="{1DC0874B-A1EC-4A61-A9E3-CA15C039146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2D331-6855-4046-92AF-CB8AADF5BF2E}" type="sibTrans" cxnId="{1DC0874B-A1EC-4A61-A9E3-CA15C039146C}">
      <dgm:prSet custT="1"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C63D5-1FE2-46A5-A233-584921695ECB}">
      <dgm:prSet phldrT="[Texto]" custT="1"/>
      <dgm:spPr/>
      <dgm:t>
        <a:bodyPr/>
        <a:lstStyle/>
        <a:p>
          <a:r>
            <a:rPr lang="es-E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 de Capacidad Adaptativa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5E2AB-7B4B-444E-B028-F8E5332447A4}" type="parTrans" cxnId="{BA646B7D-3436-4824-9066-219CF630C1A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33BCF-19EC-422C-BB21-48EA81A5DFE5}" type="sibTrans" cxnId="{BA646B7D-3436-4824-9066-219CF630C1A3}">
      <dgm:prSet custT="1"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77748-350E-43BB-96C9-881FB52C680D}">
      <dgm:prSet phldrT="[Texto]" custT="1"/>
      <dgm:spPr/>
      <dgm:t>
        <a:bodyPr/>
        <a:lstStyle/>
        <a:p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VULNERABILIDAD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ABE168-9601-4DCF-894D-951F8F5FF980}" type="parTrans" cxnId="{30417A94-E6DD-498F-96B8-24A64EB62CC8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F8103-6B7E-4065-97AA-704EAA9A4671}" type="sibTrans" cxnId="{30417A94-E6DD-498F-96B8-24A64EB62CC8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E71AD-780C-40CE-9B84-447841FF6870}" type="pres">
      <dgm:prSet presAssocID="{E07F1425-B94D-437D-9821-145903108EAF}" presName="linearFlow" presStyleCnt="0">
        <dgm:presLayoutVars>
          <dgm:dir/>
          <dgm:resizeHandles val="exact"/>
        </dgm:presLayoutVars>
      </dgm:prSet>
      <dgm:spPr/>
    </dgm:pt>
    <dgm:pt modelId="{E25AF70C-DEB7-41BE-A8F3-4C7E1B57FE9D}" type="pres">
      <dgm:prSet presAssocID="{002BD9F7-3A4A-4761-BA52-3682D13B80AA}" presName="node" presStyleLbl="node1" presStyleIdx="0" presStyleCnt="3" custScaleX="1079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75A2F-FA1A-4193-ADBA-98B6B75F3A90}" type="pres">
      <dgm:prSet presAssocID="{79E2D331-6855-4046-92AF-CB8AADF5BF2E}" presName="spacerL" presStyleCnt="0"/>
      <dgm:spPr/>
    </dgm:pt>
    <dgm:pt modelId="{DC0B2552-39B5-46BE-B601-EB6B1B3B7BA5}" type="pres">
      <dgm:prSet presAssocID="{79E2D331-6855-4046-92AF-CB8AADF5BF2E}" presName="sibTrans" presStyleLbl="sibTrans2D1" presStyleIdx="0" presStyleCnt="2"/>
      <dgm:spPr>
        <a:prstGeom prst="mathDivide">
          <a:avLst/>
        </a:prstGeom>
      </dgm:spPr>
      <dgm:t>
        <a:bodyPr/>
        <a:lstStyle/>
        <a:p>
          <a:endParaRPr lang="es-ES"/>
        </a:p>
      </dgm:t>
    </dgm:pt>
    <dgm:pt modelId="{19F2C7B3-52EA-4663-AFFB-0A5370580DD7}" type="pres">
      <dgm:prSet presAssocID="{79E2D331-6855-4046-92AF-CB8AADF5BF2E}" presName="spacerR" presStyleCnt="0"/>
      <dgm:spPr/>
    </dgm:pt>
    <dgm:pt modelId="{E951AD1C-FFE3-4081-8895-5EE0CADDF7D7}" type="pres">
      <dgm:prSet presAssocID="{8E6C63D5-1FE2-46A5-A233-584921695E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BD6354-9AE6-4210-BC32-F482E820BDCF}" type="pres">
      <dgm:prSet presAssocID="{EFA33BCF-19EC-422C-BB21-48EA81A5DFE5}" presName="spacerL" presStyleCnt="0"/>
      <dgm:spPr/>
    </dgm:pt>
    <dgm:pt modelId="{14D899D4-1FA5-4029-AE99-788A6A68D04C}" type="pres">
      <dgm:prSet presAssocID="{EFA33BCF-19EC-422C-BB21-48EA81A5DFE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2524DA91-DF2B-473E-A434-CC8944A3C27A}" type="pres">
      <dgm:prSet presAssocID="{EFA33BCF-19EC-422C-BB21-48EA81A5DFE5}" presName="spacerR" presStyleCnt="0"/>
      <dgm:spPr/>
    </dgm:pt>
    <dgm:pt modelId="{24D99047-7C28-4B45-B8F7-E787E7B1631B}" type="pres">
      <dgm:prSet presAssocID="{DC777748-350E-43BB-96C9-881FB52C680D}" presName="node" presStyleLbl="node1" presStyleIdx="2" presStyleCnt="3" custScaleX="1719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3BAAEE-EB1F-4E1B-BAA2-3A04C8F21603}" type="presOf" srcId="{EFA33BCF-19EC-422C-BB21-48EA81A5DFE5}" destId="{14D899D4-1FA5-4029-AE99-788A6A68D04C}" srcOrd="0" destOrd="0" presId="urn:microsoft.com/office/officeart/2005/8/layout/equation1"/>
    <dgm:cxn modelId="{30417A94-E6DD-498F-96B8-24A64EB62CC8}" srcId="{E07F1425-B94D-437D-9821-145903108EAF}" destId="{DC777748-350E-43BB-96C9-881FB52C680D}" srcOrd="2" destOrd="0" parTransId="{E7ABE168-9601-4DCF-894D-951F8F5FF980}" sibTransId="{9C5F8103-6B7E-4065-97AA-704EAA9A4671}"/>
    <dgm:cxn modelId="{5EB6F5C6-6562-45F4-A02B-84E289418C78}" type="presOf" srcId="{8E6C63D5-1FE2-46A5-A233-584921695ECB}" destId="{E951AD1C-FFE3-4081-8895-5EE0CADDF7D7}" srcOrd="0" destOrd="0" presId="urn:microsoft.com/office/officeart/2005/8/layout/equation1"/>
    <dgm:cxn modelId="{BA646B7D-3436-4824-9066-219CF630C1A3}" srcId="{E07F1425-B94D-437D-9821-145903108EAF}" destId="{8E6C63D5-1FE2-46A5-A233-584921695ECB}" srcOrd="1" destOrd="0" parTransId="{5DC5E2AB-7B4B-444E-B028-F8E5332447A4}" sibTransId="{EFA33BCF-19EC-422C-BB21-48EA81A5DFE5}"/>
    <dgm:cxn modelId="{71D4BFE4-7B8E-4E66-8A4B-C4780614047B}" type="presOf" srcId="{79E2D331-6855-4046-92AF-CB8AADF5BF2E}" destId="{DC0B2552-39B5-46BE-B601-EB6B1B3B7BA5}" srcOrd="0" destOrd="0" presId="urn:microsoft.com/office/officeart/2005/8/layout/equation1"/>
    <dgm:cxn modelId="{DB890979-DBF6-411E-BB07-E2ED0397BA80}" type="presOf" srcId="{002BD9F7-3A4A-4761-BA52-3682D13B80AA}" destId="{E25AF70C-DEB7-41BE-A8F3-4C7E1B57FE9D}" srcOrd="0" destOrd="0" presId="urn:microsoft.com/office/officeart/2005/8/layout/equation1"/>
    <dgm:cxn modelId="{AB528B04-5A21-4098-888C-7739AA4C24B3}" type="presOf" srcId="{E07F1425-B94D-437D-9821-145903108EAF}" destId="{7F5E71AD-780C-40CE-9B84-447841FF6870}" srcOrd="0" destOrd="0" presId="urn:microsoft.com/office/officeart/2005/8/layout/equation1"/>
    <dgm:cxn modelId="{EBF8C89E-E271-4DED-BFD5-6C9DF212D7D6}" type="presOf" srcId="{DC777748-350E-43BB-96C9-881FB52C680D}" destId="{24D99047-7C28-4B45-B8F7-E787E7B1631B}" srcOrd="0" destOrd="0" presId="urn:microsoft.com/office/officeart/2005/8/layout/equation1"/>
    <dgm:cxn modelId="{1DC0874B-A1EC-4A61-A9E3-CA15C039146C}" srcId="{E07F1425-B94D-437D-9821-145903108EAF}" destId="{002BD9F7-3A4A-4761-BA52-3682D13B80AA}" srcOrd="0" destOrd="0" parTransId="{C4C8B6A8-5CB5-452C-ADD7-59A014B54FEE}" sibTransId="{79E2D331-6855-4046-92AF-CB8AADF5BF2E}"/>
    <dgm:cxn modelId="{11CC62E4-9647-4402-A9EA-F0063F517750}" type="presParOf" srcId="{7F5E71AD-780C-40CE-9B84-447841FF6870}" destId="{E25AF70C-DEB7-41BE-A8F3-4C7E1B57FE9D}" srcOrd="0" destOrd="0" presId="urn:microsoft.com/office/officeart/2005/8/layout/equation1"/>
    <dgm:cxn modelId="{169CD837-934B-4501-B8C5-3DD06106B033}" type="presParOf" srcId="{7F5E71AD-780C-40CE-9B84-447841FF6870}" destId="{1E475A2F-FA1A-4193-ADBA-98B6B75F3A90}" srcOrd="1" destOrd="0" presId="urn:microsoft.com/office/officeart/2005/8/layout/equation1"/>
    <dgm:cxn modelId="{7E8F23C1-3814-4D37-9207-8AA854578CF0}" type="presParOf" srcId="{7F5E71AD-780C-40CE-9B84-447841FF6870}" destId="{DC0B2552-39B5-46BE-B601-EB6B1B3B7BA5}" srcOrd="2" destOrd="0" presId="urn:microsoft.com/office/officeart/2005/8/layout/equation1"/>
    <dgm:cxn modelId="{ACD4F535-DE09-469C-8FBC-F011B0A20340}" type="presParOf" srcId="{7F5E71AD-780C-40CE-9B84-447841FF6870}" destId="{19F2C7B3-52EA-4663-AFFB-0A5370580DD7}" srcOrd="3" destOrd="0" presId="urn:microsoft.com/office/officeart/2005/8/layout/equation1"/>
    <dgm:cxn modelId="{3DA13988-1AB0-4686-8296-118D2C84F3DC}" type="presParOf" srcId="{7F5E71AD-780C-40CE-9B84-447841FF6870}" destId="{E951AD1C-FFE3-4081-8895-5EE0CADDF7D7}" srcOrd="4" destOrd="0" presId="urn:microsoft.com/office/officeart/2005/8/layout/equation1"/>
    <dgm:cxn modelId="{9EBE1FA2-CCCC-4769-8EF9-894F4209E49A}" type="presParOf" srcId="{7F5E71AD-780C-40CE-9B84-447841FF6870}" destId="{4DBD6354-9AE6-4210-BC32-F482E820BDCF}" srcOrd="5" destOrd="0" presId="urn:microsoft.com/office/officeart/2005/8/layout/equation1"/>
    <dgm:cxn modelId="{FF4BE944-D6B2-41DE-9A7B-0120ACBE74FC}" type="presParOf" srcId="{7F5E71AD-780C-40CE-9B84-447841FF6870}" destId="{14D899D4-1FA5-4029-AE99-788A6A68D04C}" srcOrd="6" destOrd="0" presId="urn:microsoft.com/office/officeart/2005/8/layout/equation1"/>
    <dgm:cxn modelId="{51487A88-4258-42BB-9C26-E03ADB6637DA}" type="presParOf" srcId="{7F5E71AD-780C-40CE-9B84-447841FF6870}" destId="{2524DA91-DF2B-473E-A434-CC8944A3C27A}" srcOrd="7" destOrd="0" presId="urn:microsoft.com/office/officeart/2005/8/layout/equation1"/>
    <dgm:cxn modelId="{0BF2C05F-F6DF-4EEE-A726-1E4F2DFB7508}" type="presParOf" srcId="{7F5E71AD-780C-40CE-9B84-447841FF6870}" destId="{24D99047-7C28-4B45-B8F7-E787E7B1631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D7E21A-A9D8-4EB6-A7A3-AD515AA7074C}" type="doc">
      <dgm:prSet loTypeId="urn:microsoft.com/office/officeart/2005/8/layout/process1" loCatId="process" qsTypeId="urn:microsoft.com/office/officeart/2005/8/quickstyle/simple3" qsCatId="simple" csTypeId="urn:microsoft.com/office/officeart/2005/8/colors/accent3_3" csCatId="accent3" phldr="1"/>
      <dgm:spPr/>
    </dgm:pt>
    <dgm:pt modelId="{E84099B2-4EC9-4C4C-B0DD-0A01E31B8DD0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Susceptibilidad e </a:t>
          </a:r>
          <a:r>
            <a:rPr lang="es-ES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incapacidad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hacer frente a los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efectos adversos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38F81-F9DE-4BCE-91D6-C6BB5801C32B}" type="parTrans" cxnId="{87050EBB-8B52-4D94-B79A-19E56D1A7F0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BF0DC-3CB0-4DFA-A165-2AE85633E11C}" type="sibTrans" cxnId="{87050EBB-8B52-4D94-B79A-19E56D1A7F0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465E2-EEDF-4652-83F8-9CCFABBEA5AA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Amenazas: Sequía, Lluvias Intensas y Olas de Calor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06DB5-5A74-4F62-95C6-B200F2A6B486}" type="parTrans" cxnId="{36682269-9934-4E1F-AAE7-39694CB260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66C4D-710C-4262-B898-1DF568F94B47}" type="sibTrans" cxnId="{36682269-9934-4E1F-AAE7-39694CB260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A2DB4-4537-4C5A-9CDE-0321F6E42A48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 impartida: MAE, FAO, MAG y GIZ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0C087-129F-41F9-9AE0-39B8CB370DC7}" type="parTrans" cxnId="{7AF4D230-4672-48A9-A35E-1760CDA9609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AB2E9-40A6-4954-A252-08F3C871E946}" type="sibTrans" cxnId="{7AF4D230-4672-48A9-A35E-1760CDA9609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45F3C-D671-427C-8650-CF3CAAB1C21F}" type="pres">
      <dgm:prSet presAssocID="{DCD7E21A-A9D8-4EB6-A7A3-AD515AA7074C}" presName="Name0" presStyleCnt="0">
        <dgm:presLayoutVars>
          <dgm:dir/>
          <dgm:resizeHandles val="exact"/>
        </dgm:presLayoutVars>
      </dgm:prSet>
      <dgm:spPr/>
    </dgm:pt>
    <dgm:pt modelId="{6109D7CD-747E-4733-AD08-D9BFAED11761}" type="pres">
      <dgm:prSet presAssocID="{E84099B2-4EC9-4C4C-B0DD-0A01E31B8D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426117-F6E5-468E-B162-E3A73852E331}" type="pres">
      <dgm:prSet presAssocID="{B32BF0DC-3CB0-4DFA-A165-2AE85633E11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85F009E-5752-4D82-842A-FAA5B57D9462}" type="pres">
      <dgm:prSet presAssocID="{B32BF0DC-3CB0-4DFA-A165-2AE85633E11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CD3BA2A5-002E-4CAB-9CB3-FBC9C71B1BB8}" type="pres">
      <dgm:prSet presAssocID="{0F3A2DB4-4537-4C5A-9CDE-0321F6E42A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36675A-DFD6-4CA2-A3EA-4348E660E119}" type="pres">
      <dgm:prSet presAssocID="{042AB2E9-40A6-4954-A252-08F3C871E94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729AA52-C578-40C2-886C-C0E2916D8D32}" type="pres">
      <dgm:prSet presAssocID="{042AB2E9-40A6-4954-A252-08F3C871E946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EEAF8F6-B540-44C6-A379-A9784AA61F51}" type="pres">
      <dgm:prSet presAssocID="{D2A465E2-EEDF-4652-83F8-9CCFABBEA5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050EBB-8B52-4D94-B79A-19E56D1A7F0E}" srcId="{DCD7E21A-A9D8-4EB6-A7A3-AD515AA7074C}" destId="{E84099B2-4EC9-4C4C-B0DD-0A01E31B8DD0}" srcOrd="0" destOrd="0" parTransId="{00038F81-F9DE-4BCE-91D6-C6BB5801C32B}" sibTransId="{B32BF0DC-3CB0-4DFA-A165-2AE85633E11C}"/>
    <dgm:cxn modelId="{7AF4D230-4672-48A9-A35E-1760CDA96091}" srcId="{DCD7E21A-A9D8-4EB6-A7A3-AD515AA7074C}" destId="{0F3A2DB4-4537-4C5A-9CDE-0321F6E42A48}" srcOrd="1" destOrd="0" parTransId="{BFF0C087-129F-41F9-9AE0-39B8CB370DC7}" sibTransId="{042AB2E9-40A6-4954-A252-08F3C871E946}"/>
    <dgm:cxn modelId="{36682269-9934-4E1F-AAE7-39694CB260FB}" srcId="{DCD7E21A-A9D8-4EB6-A7A3-AD515AA7074C}" destId="{D2A465E2-EEDF-4652-83F8-9CCFABBEA5AA}" srcOrd="2" destOrd="0" parTransId="{7B306DB5-5A74-4F62-95C6-B200F2A6B486}" sibTransId="{7E266C4D-710C-4262-B898-1DF568F94B47}"/>
    <dgm:cxn modelId="{51B2C93C-19BF-4B54-ABFA-81D001946231}" type="presOf" srcId="{042AB2E9-40A6-4954-A252-08F3C871E946}" destId="{2736675A-DFD6-4CA2-A3EA-4348E660E119}" srcOrd="0" destOrd="0" presId="urn:microsoft.com/office/officeart/2005/8/layout/process1"/>
    <dgm:cxn modelId="{7271E8DB-49C7-4ECF-93A2-15E36B6BA53D}" type="presOf" srcId="{B32BF0DC-3CB0-4DFA-A165-2AE85633E11C}" destId="{685F009E-5752-4D82-842A-FAA5B57D9462}" srcOrd="1" destOrd="0" presId="urn:microsoft.com/office/officeart/2005/8/layout/process1"/>
    <dgm:cxn modelId="{BCFC8FFE-FC84-48E4-B044-577800439AB6}" type="presOf" srcId="{B32BF0DC-3CB0-4DFA-A165-2AE85633E11C}" destId="{2D426117-F6E5-468E-B162-E3A73852E331}" srcOrd="0" destOrd="0" presId="urn:microsoft.com/office/officeart/2005/8/layout/process1"/>
    <dgm:cxn modelId="{11A6AABC-5A94-4640-B093-0A688A6F53EC}" type="presOf" srcId="{DCD7E21A-A9D8-4EB6-A7A3-AD515AA7074C}" destId="{11845F3C-D671-427C-8650-CF3CAAB1C21F}" srcOrd="0" destOrd="0" presId="urn:microsoft.com/office/officeart/2005/8/layout/process1"/>
    <dgm:cxn modelId="{D22CDB28-1454-4FDD-B5C3-6A26C88098D5}" type="presOf" srcId="{0F3A2DB4-4537-4C5A-9CDE-0321F6E42A48}" destId="{CD3BA2A5-002E-4CAB-9CB3-FBC9C71B1BB8}" srcOrd="0" destOrd="0" presId="urn:microsoft.com/office/officeart/2005/8/layout/process1"/>
    <dgm:cxn modelId="{B2790CB6-E032-4BA8-9A5F-9C950B226291}" type="presOf" srcId="{E84099B2-4EC9-4C4C-B0DD-0A01E31B8DD0}" destId="{6109D7CD-747E-4733-AD08-D9BFAED11761}" srcOrd="0" destOrd="0" presId="urn:microsoft.com/office/officeart/2005/8/layout/process1"/>
    <dgm:cxn modelId="{9AA44CF8-D27E-4057-A1BE-9A3AF460FCF3}" type="presOf" srcId="{042AB2E9-40A6-4954-A252-08F3C871E946}" destId="{B729AA52-C578-40C2-886C-C0E2916D8D32}" srcOrd="1" destOrd="0" presId="urn:microsoft.com/office/officeart/2005/8/layout/process1"/>
    <dgm:cxn modelId="{E74D2AC9-4D0D-4FC0-95FC-AF83360893BA}" type="presOf" srcId="{D2A465E2-EEDF-4652-83F8-9CCFABBEA5AA}" destId="{5EEAF8F6-B540-44C6-A379-A9784AA61F51}" srcOrd="0" destOrd="0" presId="urn:microsoft.com/office/officeart/2005/8/layout/process1"/>
    <dgm:cxn modelId="{2372AE0D-5F03-4359-AF52-DCC1CB0A84E9}" type="presParOf" srcId="{11845F3C-D671-427C-8650-CF3CAAB1C21F}" destId="{6109D7CD-747E-4733-AD08-D9BFAED11761}" srcOrd="0" destOrd="0" presId="urn:microsoft.com/office/officeart/2005/8/layout/process1"/>
    <dgm:cxn modelId="{B71F21F0-75AA-4DA7-9ED2-99E1382691E4}" type="presParOf" srcId="{11845F3C-D671-427C-8650-CF3CAAB1C21F}" destId="{2D426117-F6E5-468E-B162-E3A73852E331}" srcOrd="1" destOrd="0" presId="urn:microsoft.com/office/officeart/2005/8/layout/process1"/>
    <dgm:cxn modelId="{A6A84ACC-68E6-4FAF-8449-A776D44C158D}" type="presParOf" srcId="{2D426117-F6E5-468E-B162-E3A73852E331}" destId="{685F009E-5752-4D82-842A-FAA5B57D9462}" srcOrd="0" destOrd="0" presId="urn:microsoft.com/office/officeart/2005/8/layout/process1"/>
    <dgm:cxn modelId="{D89577C5-8442-41DB-8B56-DB83DAFBBAFA}" type="presParOf" srcId="{11845F3C-D671-427C-8650-CF3CAAB1C21F}" destId="{CD3BA2A5-002E-4CAB-9CB3-FBC9C71B1BB8}" srcOrd="2" destOrd="0" presId="urn:microsoft.com/office/officeart/2005/8/layout/process1"/>
    <dgm:cxn modelId="{B70E0BBD-C728-4714-BD8D-C4128429EDA1}" type="presParOf" srcId="{11845F3C-D671-427C-8650-CF3CAAB1C21F}" destId="{2736675A-DFD6-4CA2-A3EA-4348E660E119}" srcOrd="3" destOrd="0" presId="urn:microsoft.com/office/officeart/2005/8/layout/process1"/>
    <dgm:cxn modelId="{F95FDDF6-E2E8-4107-825C-32AE9FC38F9E}" type="presParOf" srcId="{2736675A-DFD6-4CA2-A3EA-4348E660E119}" destId="{B729AA52-C578-40C2-886C-C0E2916D8D32}" srcOrd="0" destOrd="0" presId="urn:microsoft.com/office/officeart/2005/8/layout/process1"/>
    <dgm:cxn modelId="{410959CE-B65F-46AA-AF54-9342CBAC7891}" type="presParOf" srcId="{11845F3C-D671-427C-8650-CF3CAAB1C21F}" destId="{5EEAF8F6-B540-44C6-A379-A9784AA61F5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F3B419-930F-4FEC-B213-7D3A3C6CC388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D2E7365-9A77-4EF2-A509-136E867585B6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Indicadores medidos en diferentes unidades y escalas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664C4A-A93F-4A57-AA77-A7A013CC41E6}" type="parTrans" cxnId="{5CA7A424-4238-42B2-A290-A6D9DC191827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8AFD7-C49A-48A2-955E-65CEA8AEF2A9}" type="sibTrans" cxnId="{5CA7A424-4238-42B2-A290-A6D9DC191827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196ED-86EB-42CD-B441-F7DC1C816FC4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Índices engloban dos o mas indicadores con características distintas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C7273-255D-4436-9B31-08600ED6F039}" type="parTrans" cxnId="{05C47FC8-7BA3-461C-8945-13BF7761213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5E576-3948-4FDC-8915-A3C4993F8A73}" type="sibTrans" cxnId="{05C47FC8-7BA3-461C-8945-13BF7761213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57D32-4DE4-421D-BB19-DBBF1347D973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Proceso de Normalización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91F71-1603-460C-87FA-2463A1D19D06}" type="parTrans" cxnId="{AA11D822-9DD0-484E-9011-E942516D1C9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5083C-87E2-4022-B19C-B96A8896D079}" type="sibTrans" cxnId="{AA11D822-9DD0-484E-9011-E942516D1C9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F6DAB-0389-4F93-BC71-8C94F49CC1B3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Normalización Métrica                           ( valores entre 0 y 1)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D8F77-C721-4FD6-9446-31E5AAC8C0B3}" type="parTrans" cxnId="{B6978332-96D3-4159-9CEE-244BE9B6132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F5C52-68D8-4D8A-AEDB-9EBFB3BCE6C1}" type="sibTrans" cxnId="{B6978332-96D3-4159-9CEE-244BE9B6132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5BFD3-CAD6-4D78-AC79-9B0A76B78B22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Normalización Categórica                      ( 5 categorías)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88C40-6DC3-4CD0-86B9-86276019C9E2}" type="parTrans" cxnId="{5BDAF918-38A6-4037-A08E-EDD89A1C43F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1FE16-9755-48E3-A30F-C44A6F8A1EF4}" type="sibTrans" cxnId="{5BDAF918-38A6-4037-A08E-EDD89A1C43F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C59B0-796C-44EA-B16C-5A650915F08D}" type="pres">
      <dgm:prSet presAssocID="{38F3B419-930F-4FEC-B213-7D3A3C6CC3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E18865-9CC9-4879-A40C-D0443A719759}" type="pres">
      <dgm:prSet presAssocID="{6D2E7365-9A77-4EF2-A509-136E867585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88A2E6-6ADC-4351-BDF4-D68D16D4D253}" type="pres">
      <dgm:prSet presAssocID="{B5A8AFD7-C49A-48A2-955E-65CEA8AEF2A9}" presName="sibTrans" presStyleCnt="0"/>
      <dgm:spPr/>
    </dgm:pt>
    <dgm:pt modelId="{8569F3CA-F20A-4A59-8940-E9C5573ECEF3}" type="pres">
      <dgm:prSet presAssocID="{F7B196ED-86EB-42CD-B441-F7DC1C816F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51529C-869D-4AF3-BB6B-DDEAAC12AB87}" type="pres">
      <dgm:prSet presAssocID="{0265E576-3948-4FDC-8915-A3C4993F8A73}" presName="sibTrans" presStyleCnt="0"/>
      <dgm:spPr/>
    </dgm:pt>
    <dgm:pt modelId="{74F5DFCA-660C-4438-9E39-631A7B3100A1}" type="pres">
      <dgm:prSet presAssocID="{A1257D32-4DE4-421D-BB19-DBBF1347D9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E1F6EB-8042-4E92-8966-EE1145246102}" type="pres">
      <dgm:prSet presAssocID="{1545083C-87E2-4022-B19C-B96A8896D079}" presName="sibTrans" presStyleCnt="0"/>
      <dgm:spPr/>
    </dgm:pt>
    <dgm:pt modelId="{AA643DA4-D5C5-4CE4-A5D4-BA5876D8DDC4}" type="pres">
      <dgm:prSet presAssocID="{4F1F6DAB-0389-4F93-BC71-8C94F49CC1B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BD7CD0-003B-4CE6-BBCC-1C52BBB05580}" type="pres">
      <dgm:prSet presAssocID="{DDEF5C52-68D8-4D8A-AEDB-9EBFB3BCE6C1}" presName="sibTrans" presStyleCnt="0"/>
      <dgm:spPr/>
    </dgm:pt>
    <dgm:pt modelId="{F3A19C9D-A577-482F-8622-D42B608613F5}" type="pres">
      <dgm:prSet presAssocID="{BE55BFD3-CAD6-4D78-AC79-9B0A76B78B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ADCA68-31EE-4EC8-9F7F-6CFA2324DEF3}" type="presOf" srcId="{BE55BFD3-CAD6-4D78-AC79-9B0A76B78B22}" destId="{F3A19C9D-A577-482F-8622-D42B608613F5}" srcOrd="0" destOrd="0" presId="urn:microsoft.com/office/officeart/2005/8/layout/default"/>
    <dgm:cxn modelId="{11DAC774-599D-43CE-AFC5-DCCFEF6BEC66}" type="presOf" srcId="{6D2E7365-9A77-4EF2-A509-136E867585B6}" destId="{60E18865-9CC9-4879-A40C-D0443A719759}" srcOrd="0" destOrd="0" presId="urn:microsoft.com/office/officeart/2005/8/layout/default"/>
    <dgm:cxn modelId="{5CA7A424-4238-42B2-A290-A6D9DC191827}" srcId="{38F3B419-930F-4FEC-B213-7D3A3C6CC388}" destId="{6D2E7365-9A77-4EF2-A509-136E867585B6}" srcOrd="0" destOrd="0" parTransId="{BF664C4A-A93F-4A57-AA77-A7A013CC41E6}" sibTransId="{B5A8AFD7-C49A-48A2-955E-65CEA8AEF2A9}"/>
    <dgm:cxn modelId="{05C47FC8-7BA3-461C-8945-13BF77612133}" srcId="{38F3B419-930F-4FEC-B213-7D3A3C6CC388}" destId="{F7B196ED-86EB-42CD-B441-F7DC1C816FC4}" srcOrd="1" destOrd="0" parTransId="{E6FC7273-255D-4436-9B31-08600ED6F039}" sibTransId="{0265E576-3948-4FDC-8915-A3C4993F8A73}"/>
    <dgm:cxn modelId="{E3E89DE8-4B2C-4362-B366-FE9C68888339}" type="presOf" srcId="{F7B196ED-86EB-42CD-B441-F7DC1C816FC4}" destId="{8569F3CA-F20A-4A59-8940-E9C5573ECEF3}" srcOrd="0" destOrd="0" presId="urn:microsoft.com/office/officeart/2005/8/layout/default"/>
    <dgm:cxn modelId="{F0788687-69E1-488B-BFDB-3E54E726D29C}" type="presOf" srcId="{38F3B419-930F-4FEC-B213-7D3A3C6CC388}" destId="{5BCC59B0-796C-44EA-B16C-5A650915F08D}" srcOrd="0" destOrd="0" presId="urn:microsoft.com/office/officeart/2005/8/layout/default"/>
    <dgm:cxn modelId="{5BDAF918-38A6-4037-A08E-EDD89A1C43FE}" srcId="{38F3B419-930F-4FEC-B213-7D3A3C6CC388}" destId="{BE55BFD3-CAD6-4D78-AC79-9B0A76B78B22}" srcOrd="4" destOrd="0" parTransId="{4F188C40-6DC3-4CD0-86B9-86276019C9E2}" sibTransId="{2C51FE16-9755-48E3-A30F-C44A6F8A1EF4}"/>
    <dgm:cxn modelId="{5E41B3A2-CBB1-4BCC-953A-DA50DE525568}" type="presOf" srcId="{A1257D32-4DE4-421D-BB19-DBBF1347D973}" destId="{74F5DFCA-660C-4438-9E39-631A7B3100A1}" srcOrd="0" destOrd="0" presId="urn:microsoft.com/office/officeart/2005/8/layout/default"/>
    <dgm:cxn modelId="{B6978332-96D3-4159-9CEE-244BE9B61321}" srcId="{38F3B419-930F-4FEC-B213-7D3A3C6CC388}" destId="{4F1F6DAB-0389-4F93-BC71-8C94F49CC1B3}" srcOrd="3" destOrd="0" parTransId="{86ED8F77-C721-4FD6-9446-31E5AAC8C0B3}" sibTransId="{DDEF5C52-68D8-4D8A-AEDB-9EBFB3BCE6C1}"/>
    <dgm:cxn modelId="{AA11D822-9DD0-484E-9011-E942516D1C93}" srcId="{38F3B419-930F-4FEC-B213-7D3A3C6CC388}" destId="{A1257D32-4DE4-421D-BB19-DBBF1347D973}" srcOrd="2" destOrd="0" parTransId="{BD091F71-1603-460C-87FA-2463A1D19D06}" sibTransId="{1545083C-87E2-4022-B19C-B96A8896D079}"/>
    <dgm:cxn modelId="{3101BC89-796C-41D8-8581-0E00A13212BE}" type="presOf" srcId="{4F1F6DAB-0389-4F93-BC71-8C94F49CC1B3}" destId="{AA643DA4-D5C5-4CE4-A5D4-BA5876D8DDC4}" srcOrd="0" destOrd="0" presId="urn:microsoft.com/office/officeart/2005/8/layout/default"/>
    <dgm:cxn modelId="{14BD7C36-D577-42D3-87B0-65F4386D7C4E}" type="presParOf" srcId="{5BCC59B0-796C-44EA-B16C-5A650915F08D}" destId="{60E18865-9CC9-4879-A40C-D0443A719759}" srcOrd="0" destOrd="0" presId="urn:microsoft.com/office/officeart/2005/8/layout/default"/>
    <dgm:cxn modelId="{34209E50-3B51-4F2B-A766-123D29B0F87A}" type="presParOf" srcId="{5BCC59B0-796C-44EA-B16C-5A650915F08D}" destId="{AD88A2E6-6ADC-4351-BDF4-D68D16D4D253}" srcOrd="1" destOrd="0" presId="urn:microsoft.com/office/officeart/2005/8/layout/default"/>
    <dgm:cxn modelId="{8FE8F863-B7D1-455E-B572-E0B30ABA785D}" type="presParOf" srcId="{5BCC59B0-796C-44EA-B16C-5A650915F08D}" destId="{8569F3CA-F20A-4A59-8940-E9C5573ECEF3}" srcOrd="2" destOrd="0" presId="urn:microsoft.com/office/officeart/2005/8/layout/default"/>
    <dgm:cxn modelId="{900680FA-C6FC-4BAD-B50C-95C6647D1445}" type="presParOf" srcId="{5BCC59B0-796C-44EA-B16C-5A650915F08D}" destId="{AE51529C-869D-4AF3-BB6B-DDEAAC12AB87}" srcOrd="3" destOrd="0" presId="urn:microsoft.com/office/officeart/2005/8/layout/default"/>
    <dgm:cxn modelId="{DB2852CE-EF47-419B-B67D-CA14CBA1EB5B}" type="presParOf" srcId="{5BCC59B0-796C-44EA-B16C-5A650915F08D}" destId="{74F5DFCA-660C-4438-9E39-631A7B3100A1}" srcOrd="4" destOrd="0" presId="urn:microsoft.com/office/officeart/2005/8/layout/default"/>
    <dgm:cxn modelId="{93BCE20F-23DF-4969-AE5A-C32E072EB5A3}" type="presParOf" srcId="{5BCC59B0-796C-44EA-B16C-5A650915F08D}" destId="{80E1F6EB-8042-4E92-8966-EE1145246102}" srcOrd="5" destOrd="0" presId="urn:microsoft.com/office/officeart/2005/8/layout/default"/>
    <dgm:cxn modelId="{46C58E5D-43CC-4771-85E5-123BB4BAA406}" type="presParOf" srcId="{5BCC59B0-796C-44EA-B16C-5A650915F08D}" destId="{AA643DA4-D5C5-4CE4-A5D4-BA5876D8DDC4}" srcOrd="6" destOrd="0" presId="urn:microsoft.com/office/officeart/2005/8/layout/default"/>
    <dgm:cxn modelId="{C2A29DA8-3C0D-4E6D-9FEA-49FC691A1C73}" type="presParOf" srcId="{5BCC59B0-796C-44EA-B16C-5A650915F08D}" destId="{B8BD7CD0-003B-4CE6-BBCC-1C52BBB05580}" srcOrd="7" destOrd="0" presId="urn:microsoft.com/office/officeart/2005/8/layout/default"/>
    <dgm:cxn modelId="{5E5703FF-1F12-4801-B13E-1318265A59AD}" type="presParOf" srcId="{5BCC59B0-796C-44EA-B16C-5A650915F08D}" destId="{F3A19C9D-A577-482F-8622-D42B608613F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EA07D6-05DB-470E-984F-B80B3BFF959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</dgm:pt>
    <dgm:pt modelId="{91423545-0311-4C90-9BE3-BFAB398D168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del Riesgo Climático a nivel parroquial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8DFAA-84C4-4804-B3B2-204E32A1CCC0}" type="parTrans" cxnId="{9ECFC74E-36CD-4B3E-ADC2-F3411501111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92F0D-F29A-412E-B429-4976281EA4EA}" type="sibTrans" cxnId="{9ECFC74E-36CD-4B3E-ADC2-F3411501111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EDA9A-3B20-486C-8E88-0D8B8A1CDB7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Riesgo Climático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5A348-CFD3-44F5-B1AA-E893F880F4B5}" type="parTrans" cxnId="{6DBE04B0-9A2B-4847-8F53-82B9AE8FDD42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610E2-06FD-4EB4-94EA-479AFE3BDC72}" type="sibTrans" cxnId="{6DBE04B0-9A2B-4847-8F53-82B9AE8FDD42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0A05F-B67D-4808-80B7-CF5E0955F55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Representación Cartográfica del Riesgo Climático 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EF2BA-B3B2-49BA-9E16-908A881FF254}" type="parTrans" cxnId="{3D9A5955-5A5F-4CA2-A16E-7C973EF5D1CE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0A046-6500-46B8-944D-E397AF006F1A}" type="sibTrans" cxnId="{3D9A5955-5A5F-4CA2-A16E-7C973EF5D1CE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6AC22-5919-4899-8BBC-B834D29864B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Propuesta del Plan de Ordenamiento Territorial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F5382-2A71-461B-8B1D-619271AC16BF}" type="parTrans" cxnId="{D6857B25-FFB8-4324-B16D-66B4BC44AE5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E69AC-4E50-4142-AEC9-866B1B9818CB}" type="sibTrans" cxnId="{D6857B25-FFB8-4324-B16D-66B4BC44AE5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79A1B-08C1-4329-B18B-B73DA7D941A3}" type="pres">
      <dgm:prSet presAssocID="{5CEA07D6-05DB-470E-984F-B80B3BFF959E}" presName="Name0" presStyleCnt="0">
        <dgm:presLayoutVars>
          <dgm:chMax val="7"/>
          <dgm:chPref val="7"/>
          <dgm:dir/>
        </dgm:presLayoutVars>
      </dgm:prSet>
      <dgm:spPr/>
    </dgm:pt>
    <dgm:pt modelId="{23C01926-84B0-49F5-9A34-286A33D6A8F9}" type="pres">
      <dgm:prSet presAssocID="{5CEA07D6-05DB-470E-984F-B80B3BFF959E}" presName="Name1" presStyleCnt="0"/>
      <dgm:spPr/>
    </dgm:pt>
    <dgm:pt modelId="{A5EF099D-5507-46CD-BC8C-1C56738CE3F5}" type="pres">
      <dgm:prSet presAssocID="{5CEA07D6-05DB-470E-984F-B80B3BFF959E}" presName="cycle" presStyleCnt="0"/>
      <dgm:spPr/>
    </dgm:pt>
    <dgm:pt modelId="{5279AA7B-56EB-4BD5-BB26-38D7A8B5F4FD}" type="pres">
      <dgm:prSet presAssocID="{5CEA07D6-05DB-470E-984F-B80B3BFF959E}" presName="srcNode" presStyleLbl="node1" presStyleIdx="0" presStyleCnt="4"/>
      <dgm:spPr/>
    </dgm:pt>
    <dgm:pt modelId="{4C520702-D8B3-46A9-A6D9-B5A7A96800CD}" type="pres">
      <dgm:prSet presAssocID="{5CEA07D6-05DB-470E-984F-B80B3BFF959E}" presName="conn" presStyleLbl="parChTrans1D2" presStyleIdx="0" presStyleCnt="1"/>
      <dgm:spPr/>
      <dgm:t>
        <a:bodyPr/>
        <a:lstStyle/>
        <a:p>
          <a:endParaRPr lang="es-ES"/>
        </a:p>
      </dgm:t>
    </dgm:pt>
    <dgm:pt modelId="{2B5C59FF-AE02-43B7-BD84-93DE2B7CA38D}" type="pres">
      <dgm:prSet presAssocID="{5CEA07D6-05DB-470E-984F-B80B3BFF959E}" presName="extraNode" presStyleLbl="node1" presStyleIdx="0" presStyleCnt="4"/>
      <dgm:spPr/>
    </dgm:pt>
    <dgm:pt modelId="{C1E0E066-A850-4713-8558-CA55AEB646FE}" type="pres">
      <dgm:prSet presAssocID="{5CEA07D6-05DB-470E-984F-B80B3BFF959E}" presName="dstNode" presStyleLbl="node1" presStyleIdx="0" presStyleCnt="4"/>
      <dgm:spPr/>
    </dgm:pt>
    <dgm:pt modelId="{C2D90728-452C-4417-B4D3-A9AF94E3FC50}" type="pres">
      <dgm:prSet presAssocID="{91423545-0311-4C90-9BE3-BFAB398D168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FDD5A-6528-4E03-8E10-E56E38C43400}" type="pres">
      <dgm:prSet presAssocID="{91423545-0311-4C90-9BE3-BFAB398D1683}" presName="accent_1" presStyleCnt="0"/>
      <dgm:spPr/>
    </dgm:pt>
    <dgm:pt modelId="{B84173DA-B81C-4AE6-98DB-8ECA5AE991D5}" type="pres">
      <dgm:prSet presAssocID="{91423545-0311-4C90-9BE3-BFAB398D1683}" presName="accentRepeatNode" presStyleLbl="solidFgAcc1" presStyleIdx="0" presStyleCnt="4"/>
      <dgm:spPr/>
    </dgm:pt>
    <dgm:pt modelId="{8ACD68EB-E0A2-4794-9841-2F344FE13CAC}" type="pres">
      <dgm:prSet presAssocID="{946EDA9A-3B20-486C-8E88-0D8B8A1CDB7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8CC6B7-2BE2-4D40-B08F-436AA1FA3FEF}" type="pres">
      <dgm:prSet presAssocID="{946EDA9A-3B20-486C-8E88-0D8B8A1CDB78}" presName="accent_2" presStyleCnt="0"/>
      <dgm:spPr/>
    </dgm:pt>
    <dgm:pt modelId="{ED6E543F-E241-4969-8DC7-60C06D0833AB}" type="pres">
      <dgm:prSet presAssocID="{946EDA9A-3B20-486C-8E88-0D8B8A1CDB78}" presName="accentRepeatNode" presStyleLbl="solidFgAcc1" presStyleIdx="1" presStyleCnt="4"/>
      <dgm:spPr/>
    </dgm:pt>
    <dgm:pt modelId="{7DE559D7-1E49-4E92-99FB-D872935C4852}" type="pres">
      <dgm:prSet presAssocID="{E4D0A05F-B67D-4808-80B7-CF5E0955F55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70521C-5C57-4B2D-91CA-9335590311B6}" type="pres">
      <dgm:prSet presAssocID="{E4D0A05F-B67D-4808-80B7-CF5E0955F55E}" presName="accent_3" presStyleCnt="0"/>
      <dgm:spPr/>
    </dgm:pt>
    <dgm:pt modelId="{FB819EAE-7411-4F6E-A58E-30EBCAA7A80B}" type="pres">
      <dgm:prSet presAssocID="{E4D0A05F-B67D-4808-80B7-CF5E0955F55E}" presName="accentRepeatNode" presStyleLbl="solidFgAcc1" presStyleIdx="2" presStyleCnt="4"/>
      <dgm:spPr/>
    </dgm:pt>
    <dgm:pt modelId="{F4D64424-2510-4890-854F-5AB362D2CD62}" type="pres">
      <dgm:prSet presAssocID="{DE66AC22-5919-4899-8BBC-B834D29864B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35407-E162-425F-9802-EC6220F94C5F}" type="pres">
      <dgm:prSet presAssocID="{DE66AC22-5919-4899-8BBC-B834D29864BC}" presName="accent_4" presStyleCnt="0"/>
      <dgm:spPr/>
    </dgm:pt>
    <dgm:pt modelId="{223812BB-1581-46C0-B877-0A7550934219}" type="pres">
      <dgm:prSet presAssocID="{DE66AC22-5919-4899-8BBC-B834D29864BC}" presName="accentRepeatNode" presStyleLbl="solidFgAcc1" presStyleIdx="3" presStyleCnt="4"/>
      <dgm:spPr/>
    </dgm:pt>
  </dgm:ptLst>
  <dgm:cxnLst>
    <dgm:cxn modelId="{956CA76D-94E4-4692-9105-ACB6E8811104}" type="presOf" srcId="{E4D0A05F-B67D-4808-80B7-CF5E0955F55E}" destId="{7DE559D7-1E49-4E92-99FB-D872935C4852}" srcOrd="0" destOrd="0" presId="urn:microsoft.com/office/officeart/2008/layout/VerticalCurvedList"/>
    <dgm:cxn modelId="{BA5108EA-8E05-4FBC-86F4-084C4CCC8896}" type="presOf" srcId="{32092F0D-F29A-412E-B429-4976281EA4EA}" destId="{4C520702-D8B3-46A9-A6D9-B5A7A96800CD}" srcOrd="0" destOrd="0" presId="urn:microsoft.com/office/officeart/2008/layout/VerticalCurvedList"/>
    <dgm:cxn modelId="{9EDD2D20-72AE-44B0-B826-5D60E30D555D}" type="presOf" srcId="{946EDA9A-3B20-486C-8E88-0D8B8A1CDB78}" destId="{8ACD68EB-E0A2-4794-9841-2F344FE13CAC}" srcOrd="0" destOrd="0" presId="urn:microsoft.com/office/officeart/2008/layout/VerticalCurvedList"/>
    <dgm:cxn modelId="{AB207EA1-43F1-4221-8DAF-1279B7EA25F8}" type="presOf" srcId="{91423545-0311-4C90-9BE3-BFAB398D1683}" destId="{C2D90728-452C-4417-B4D3-A9AF94E3FC50}" srcOrd="0" destOrd="0" presId="urn:microsoft.com/office/officeart/2008/layout/VerticalCurvedList"/>
    <dgm:cxn modelId="{D6857B25-FFB8-4324-B16D-66B4BC44AE54}" srcId="{5CEA07D6-05DB-470E-984F-B80B3BFF959E}" destId="{DE66AC22-5919-4899-8BBC-B834D29864BC}" srcOrd="3" destOrd="0" parTransId="{FADF5382-2A71-461B-8B1D-619271AC16BF}" sibTransId="{933E69AC-4E50-4142-AEC9-866B1B9818CB}"/>
    <dgm:cxn modelId="{D72EBD27-4613-4032-95AF-8C1B95928B71}" type="presOf" srcId="{5CEA07D6-05DB-470E-984F-B80B3BFF959E}" destId="{F9D79A1B-08C1-4329-B18B-B73DA7D941A3}" srcOrd="0" destOrd="0" presId="urn:microsoft.com/office/officeart/2008/layout/VerticalCurvedList"/>
    <dgm:cxn modelId="{6DBE04B0-9A2B-4847-8F53-82B9AE8FDD42}" srcId="{5CEA07D6-05DB-470E-984F-B80B3BFF959E}" destId="{946EDA9A-3B20-486C-8E88-0D8B8A1CDB78}" srcOrd="1" destOrd="0" parTransId="{8A15A348-CFD3-44F5-B1AA-E893F880F4B5}" sibTransId="{5EA610E2-06FD-4EB4-94EA-479AFE3BDC72}"/>
    <dgm:cxn modelId="{9ECFC74E-36CD-4B3E-ADC2-F3411501111F}" srcId="{5CEA07D6-05DB-470E-984F-B80B3BFF959E}" destId="{91423545-0311-4C90-9BE3-BFAB398D1683}" srcOrd="0" destOrd="0" parTransId="{3DF8DFAA-84C4-4804-B3B2-204E32A1CCC0}" sibTransId="{32092F0D-F29A-412E-B429-4976281EA4EA}"/>
    <dgm:cxn modelId="{3D9A5955-5A5F-4CA2-A16E-7C973EF5D1CE}" srcId="{5CEA07D6-05DB-470E-984F-B80B3BFF959E}" destId="{E4D0A05F-B67D-4808-80B7-CF5E0955F55E}" srcOrd="2" destOrd="0" parTransId="{8FFEF2BA-B3B2-49BA-9E16-908A881FF254}" sibTransId="{2520A046-6500-46B8-944D-E397AF006F1A}"/>
    <dgm:cxn modelId="{34141677-B4A4-4870-8895-7D89A76E7867}" type="presOf" srcId="{DE66AC22-5919-4899-8BBC-B834D29864BC}" destId="{F4D64424-2510-4890-854F-5AB362D2CD62}" srcOrd="0" destOrd="0" presId="urn:microsoft.com/office/officeart/2008/layout/VerticalCurvedList"/>
    <dgm:cxn modelId="{DB8AC9E1-C9DD-4E65-875D-8A14035CC250}" type="presParOf" srcId="{F9D79A1B-08C1-4329-B18B-B73DA7D941A3}" destId="{23C01926-84B0-49F5-9A34-286A33D6A8F9}" srcOrd="0" destOrd="0" presId="urn:microsoft.com/office/officeart/2008/layout/VerticalCurvedList"/>
    <dgm:cxn modelId="{0166187D-75E9-46C1-9D87-C2F5B83DBFAE}" type="presParOf" srcId="{23C01926-84B0-49F5-9A34-286A33D6A8F9}" destId="{A5EF099D-5507-46CD-BC8C-1C56738CE3F5}" srcOrd="0" destOrd="0" presId="urn:microsoft.com/office/officeart/2008/layout/VerticalCurvedList"/>
    <dgm:cxn modelId="{1F67BBB8-191B-45E7-BF3D-D53A28E05507}" type="presParOf" srcId="{A5EF099D-5507-46CD-BC8C-1C56738CE3F5}" destId="{5279AA7B-56EB-4BD5-BB26-38D7A8B5F4FD}" srcOrd="0" destOrd="0" presId="urn:microsoft.com/office/officeart/2008/layout/VerticalCurvedList"/>
    <dgm:cxn modelId="{1F2EED9F-4C99-4AA3-933F-CEFE3E70038F}" type="presParOf" srcId="{A5EF099D-5507-46CD-BC8C-1C56738CE3F5}" destId="{4C520702-D8B3-46A9-A6D9-B5A7A96800CD}" srcOrd="1" destOrd="0" presId="urn:microsoft.com/office/officeart/2008/layout/VerticalCurvedList"/>
    <dgm:cxn modelId="{78FA458B-DA4A-49C6-A115-A7E10A2FB3C9}" type="presParOf" srcId="{A5EF099D-5507-46CD-BC8C-1C56738CE3F5}" destId="{2B5C59FF-AE02-43B7-BD84-93DE2B7CA38D}" srcOrd="2" destOrd="0" presId="urn:microsoft.com/office/officeart/2008/layout/VerticalCurvedList"/>
    <dgm:cxn modelId="{9FEA2FD8-A224-4F53-8811-5497C388FB38}" type="presParOf" srcId="{A5EF099D-5507-46CD-BC8C-1C56738CE3F5}" destId="{C1E0E066-A850-4713-8558-CA55AEB646FE}" srcOrd="3" destOrd="0" presId="urn:microsoft.com/office/officeart/2008/layout/VerticalCurvedList"/>
    <dgm:cxn modelId="{DD1D0EDF-2639-440E-832E-CD152483B893}" type="presParOf" srcId="{23C01926-84B0-49F5-9A34-286A33D6A8F9}" destId="{C2D90728-452C-4417-B4D3-A9AF94E3FC50}" srcOrd="1" destOrd="0" presId="urn:microsoft.com/office/officeart/2008/layout/VerticalCurvedList"/>
    <dgm:cxn modelId="{5F780B6A-8810-45C5-92D1-DC79C41199FC}" type="presParOf" srcId="{23C01926-84B0-49F5-9A34-286A33D6A8F9}" destId="{315FDD5A-6528-4E03-8E10-E56E38C43400}" srcOrd="2" destOrd="0" presId="urn:microsoft.com/office/officeart/2008/layout/VerticalCurvedList"/>
    <dgm:cxn modelId="{38650A01-3D83-40A6-8476-ABD2DC9313E8}" type="presParOf" srcId="{315FDD5A-6528-4E03-8E10-E56E38C43400}" destId="{B84173DA-B81C-4AE6-98DB-8ECA5AE991D5}" srcOrd="0" destOrd="0" presId="urn:microsoft.com/office/officeart/2008/layout/VerticalCurvedList"/>
    <dgm:cxn modelId="{3AECAC74-DC1E-4EB9-A170-2FE221310330}" type="presParOf" srcId="{23C01926-84B0-49F5-9A34-286A33D6A8F9}" destId="{8ACD68EB-E0A2-4794-9841-2F344FE13CAC}" srcOrd="3" destOrd="0" presId="urn:microsoft.com/office/officeart/2008/layout/VerticalCurvedList"/>
    <dgm:cxn modelId="{BE586407-823F-449C-A9E8-8CFE24620D86}" type="presParOf" srcId="{23C01926-84B0-49F5-9A34-286A33D6A8F9}" destId="{DF8CC6B7-2BE2-4D40-B08F-436AA1FA3FEF}" srcOrd="4" destOrd="0" presId="urn:microsoft.com/office/officeart/2008/layout/VerticalCurvedList"/>
    <dgm:cxn modelId="{15A115E2-F3E1-4BE0-BBDB-8875A986261D}" type="presParOf" srcId="{DF8CC6B7-2BE2-4D40-B08F-436AA1FA3FEF}" destId="{ED6E543F-E241-4969-8DC7-60C06D0833AB}" srcOrd="0" destOrd="0" presId="urn:microsoft.com/office/officeart/2008/layout/VerticalCurvedList"/>
    <dgm:cxn modelId="{79D6BA81-F167-48FB-93F0-CA1FDB5ADB84}" type="presParOf" srcId="{23C01926-84B0-49F5-9A34-286A33D6A8F9}" destId="{7DE559D7-1E49-4E92-99FB-D872935C4852}" srcOrd="5" destOrd="0" presId="urn:microsoft.com/office/officeart/2008/layout/VerticalCurvedList"/>
    <dgm:cxn modelId="{1C917A94-2453-4239-A45F-0507A0560B74}" type="presParOf" srcId="{23C01926-84B0-49F5-9A34-286A33D6A8F9}" destId="{7670521C-5C57-4B2D-91CA-9335590311B6}" srcOrd="6" destOrd="0" presId="urn:microsoft.com/office/officeart/2008/layout/VerticalCurvedList"/>
    <dgm:cxn modelId="{E56E4E55-1525-40F8-A4EF-1349B84B4D8E}" type="presParOf" srcId="{7670521C-5C57-4B2D-91CA-9335590311B6}" destId="{FB819EAE-7411-4F6E-A58E-30EBCAA7A80B}" srcOrd="0" destOrd="0" presId="urn:microsoft.com/office/officeart/2008/layout/VerticalCurvedList"/>
    <dgm:cxn modelId="{687C39C8-7A22-44D3-9B60-793041D94F97}" type="presParOf" srcId="{23C01926-84B0-49F5-9A34-286A33D6A8F9}" destId="{F4D64424-2510-4890-854F-5AB362D2CD62}" srcOrd="7" destOrd="0" presId="urn:microsoft.com/office/officeart/2008/layout/VerticalCurvedList"/>
    <dgm:cxn modelId="{61DAEEC2-DE58-41F1-BDC0-8BE6C7DEBAD7}" type="presParOf" srcId="{23C01926-84B0-49F5-9A34-286A33D6A8F9}" destId="{E1035407-E162-425F-9802-EC6220F94C5F}" srcOrd="8" destOrd="0" presId="urn:microsoft.com/office/officeart/2008/layout/VerticalCurvedList"/>
    <dgm:cxn modelId="{50F49FFB-33FF-45CE-BAB9-5166ECDD8454}" type="presParOf" srcId="{E1035407-E162-425F-9802-EC6220F94C5F}" destId="{223812BB-1581-46C0-B877-0A75509342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012210-2253-40C9-932A-4BCE369B527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287EC58-EBEF-4F89-8015-26A49934EAA6}">
      <dgm:prSet phldrT="[Texto]"/>
      <dgm:spPr/>
      <dgm:t>
        <a:bodyPr/>
        <a:lstStyle/>
        <a:p>
          <a:r>
            <a:rPr lang="es-ES" dirty="0" smtClean="0"/>
            <a:t>Diagnóstico de la parroquia con mayor Riesgo Climático</a:t>
          </a:r>
          <a:endParaRPr lang="es-ES" dirty="0"/>
        </a:p>
      </dgm:t>
    </dgm:pt>
    <dgm:pt modelId="{DA9EF390-C338-4B8C-8C83-E8BA0E55B737}" type="parTrans" cxnId="{671C54E9-E3DC-44D6-AB6C-A1FA750757E4}">
      <dgm:prSet/>
      <dgm:spPr/>
      <dgm:t>
        <a:bodyPr/>
        <a:lstStyle/>
        <a:p>
          <a:endParaRPr lang="es-ES"/>
        </a:p>
      </dgm:t>
    </dgm:pt>
    <dgm:pt modelId="{85D2CE69-D88E-4AAC-BDA3-C294693EE3E8}" type="sibTrans" cxnId="{671C54E9-E3DC-44D6-AB6C-A1FA750757E4}">
      <dgm:prSet/>
      <dgm:spPr/>
      <dgm:t>
        <a:bodyPr/>
        <a:lstStyle/>
        <a:p>
          <a:endParaRPr lang="es-ES"/>
        </a:p>
      </dgm:t>
    </dgm:pt>
    <dgm:pt modelId="{0711EF55-C9CB-4CD4-BA37-EA6199B8846B}">
      <dgm:prSet phldrT="[Texto]"/>
      <dgm:spPr/>
      <dgm:t>
        <a:bodyPr/>
        <a:lstStyle/>
        <a:p>
          <a:r>
            <a:rPr lang="es-ES" dirty="0" smtClean="0"/>
            <a:t>Sistemas </a:t>
          </a:r>
          <a:r>
            <a:rPr lang="es-ES" dirty="0" smtClean="0"/>
            <a:t>o componentes Vinculados </a:t>
          </a:r>
          <a:r>
            <a:rPr lang="es-ES" dirty="0" smtClean="0"/>
            <a:t>al PD y OT</a:t>
          </a:r>
          <a:endParaRPr lang="es-ES" dirty="0"/>
        </a:p>
      </dgm:t>
    </dgm:pt>
    <dgm:pt modelId="{44625BAF-1BBB-42E9-97AB-39ECBA19671A}" type="parTrans" cxnId="{4F0F083A-F742-46D8-A20D-894D8A395340}">
      <dgm:prSet/>
      <dgm:spPr/>
      <dgm:t>
        <a:bodyPr/>
        <a:lstStyle/>
        <a:p>
          <a:endParaRPr lang="es-ES"/>
        </a:p>
      </dgm:t>
    </dgm:pt>
    <dgm:pt modelId="{C54C90AC-A01C-47A4-B571-AC6861AFBBE1}" type="sibTrans" cxnId="{4F0F083A-F742-46D8-A20D-894D8A395340}">
      <dgm:prSet/>
      <dgm:spPr/>
      <dgm:t>
        <a:bodyPr/>
        <a:lstStyle/>
        <a:p>
          <a:endParaRPr lang="es-ES"/>
        </a:p>
      </dgm:t>
    </dgm:pt>
    <dgm:pt modelId="{6A2F8051-769D-465D-B1B3-14878744B7FC}">
      <dgm:prSet phldrT="[Texto]"/>
      <dgm:spPr/>
      <dgm:t>
        <a:bodyPr/>
        <a:lstStyle/>
        <a:p>
          <a:r>
            <a:rPr lang="es-ES" dirty="0" smtClean="0"/>
            <a:t>Perfiles de Programas</a:t>
          </a:r>
          <a:endParaRPr lang="es-ES" dirty="0"/>
        </a:p>
      </dgm:t>
    </dgm:pt>
    <dgm:pt modelId="{61835800-35FF-4954-94CF-EEF9C3D30797}" type="parTrans" cxnId="{8D5EA592-E58E-4681-A59E-3BE731FE3325}">
      <dgm:prSet/>
      <dgm:spPr/>
      <dgm:t>
        <a:bodyPr/>
        <a:lstStyle/>
        <a:p>
          <a:endParaRPr lang="es-ES"/>
        </a:p>
      </dgm:t>
    </dgm:pt>
    <dgm:pt modelId="{1F2351A8-5D44-4B09-8BB4-C80E8550BA25}" type="sibTrans" cxnId="{8D5EA592-E58E-4681-A59E-3BE731FE3325}">
      <dgm:prSet/>
      <dgm:spPr/>
      <dgm:t>
        <a:bodyPr/>
        <a:lstStyle/>
        <a:p>
          <a:endParaRPr lang="es-ES"/>
        </a:p>
      </dgm:t>
    </dgm:pt>
    <dgm:pt modelId="{665B4257-C061-43ED-A74E-6DB48FD44A88}" type="pres">
      <dgm:prSet presAssocID="{5F012210-2253-40C9-932A-4BCE369B52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C395A21-6B16-4EE8-9A47-2B07D47664AD}" type="pres">
      <dgm:prSet presAssocID="{8287EC58-EBEF-4F89-8015-26A49934EAA6}" presName="composite" presStyleCnt="0"/>
      <dgm:spPr/>
    </dgm:pt>
    <dgm:pt modelId="{5506D582-1678-445E-9468-0294C4795FB5}" type="pres">
      <dgm:prSet presAssocID="{8287EC58-EBEF-4F89-8015-26A49934EAA6}" presName="LShape" presStyleLbl="alignNode1" presStyleIdx="0" presStyleCnt="5"/>
      <dgm:spPr/>
    </dgm:pt>
    <dgm:pt modelId="{24CDE8CA-5582-4E1E-98DE-6F84BBF25D83}" type="pres">
      <dgm:prSet presAssocID="{8287EC58-EBEF-4F89-8015-26A49934EAA6}" presName="ParentText" presStyleLbl="revTx" presStyleIdx="0" presStyleCnt="3" custScaleX="110649" custLinFactNeighborX="25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5590D-D597-4303-9554-86302C8648CD}" type="pres">
      <dgm:prSet presAssocID="{8287EC58-EBEF-4F89-8015-26A49934EAA6}" presName="Triangle" presStyleLbl="alignNode1" presStyleIdx="1" presStyleCnt="5"/>
      <dgm:spPr/>
    </dgm:pt>
    <dgm:pt modelId="{DB22FEC7-0ABA-4596-99DC-CD053ADBF850}" type="pres">
      <dgm:prSet presAssocID="{85D2CE69-D88E-4AAC-BDA3-C294693EE3E8}" presName="sibTrans" presStyleCnt="0"/>
      <dgm:spPr/>
    </dgm:pt>
    <dgm:pt modelId="{B852825E-95B3-4364-9D13-B023077B6B35}" type="pres">
      <dgm:prSet presAssocID="{85D2CE69-D88E-4AAC-BDA3-C294693EE3E8}" presName="space" presStyleCnt="0"/>
      <dgm:spPr/>
    </dgm:pt>
    <dgm:pt modelId="{21D91841-948B-49BD-9F55-3112B6860A71}" type="pres">
      <dgm:prSet presAssocID="{0711EF55-C9CB-4CD4-BA37-EA6199B8846B}" presName="composite" presStyleCnt="0"/>
      <dgm:spPr/>
    </dgm:pt>
    <dgm:pt modelId="{DAFA776F-4915-45D9-90CB-F27D404B3A43}" type="pres">
      <dgm:prSet presAssocID="{0711EF55-C9CB-4CD4-BA37-EA6199B8846B}" presName="LShape" presStyleLbl="alignNode1" presStyleIdx="2" presStyleCnt="5"/>
      <dgm:spPr/>
    </dgm:pt>
    <dgm:pt modelId="{E9350EBB-EA75-49C2-B0D5-44625E7DE7D6}" type="pres">
      <dgm:prSet presAssocID="{0711EF55-C9CB-4CD4-BA37-EA6199B8846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9B28AC-5EC3-4FCF-A340-CAC76AABC94B}" type="pres">
      <dgm:prSet presAssocID="{0711EF55-C9CB-4CD4-BA37-EA6199B8846B}" presName="Triangle" presStyleLbl="alignNode1" presStyleIdx="3" presStyleCnt="5"/>
      <dgm:spPr/>
    </dgm:pt>
    <dgm:pt modelId="{484A97E0-6096-4228-BFFB-E1712FC06EEF}" type="pres">
      <dgm:prSet presAssocID="{C54C90AC-A01C-47A4-B571-AC6861AFBBE1}" presName="sibTrans" presStyleCnt="0"/>
      <dgm:spPr/>
    </dgm:pt>
    <dgm:pt modelId="{24FD2C01-FE13-491C-9FAF-17C0CCA67609}" type="pres">
      <dgm:prSet presAssocID="{C54C90AC-A01C-47A4-B571-AC6861AFBBE1}" presName="space" presStyleCnt="0"/>
      <dgm:spPr/>
    </dgm:pt>
    <dgm:pt modelId="{E4039B5A-58DD-4CDB-818E-80DB2E5FEF19}" type="pres">
      <dgm:prSet presAssocID="{6A2F8051-769D-465D-B1B3-14878744B7FC}" presName="composite" presStyleCnt="0"/>
      <dgm:spPr/>
    </dgm:pt>
    <dgm:pt modelId="{D3422DDC-9B98-4DFD-8141-BDB5CDF2E5BF}" type="pres">
      <dgm:prSet presAssocID="{6A2F8051-769D-465D-B1B3-14878744B7FC}" presName="LShape" presStyleLbl="alignNode1" presStyleIdx="4" presStyleCnt="5"/>
      <dgm:spPr/>
    </dgm:pt>
    <dgm:pt modelId="{F9A049E8-7972-450D-AB2B-AE6AF9223213}" type="pres">
      <dgm:prSet presAssocID="{6A2F8051-769D-465D-B1B3-14878744B7F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0F083A-F742-46D8-A20D-894D8A395340}" srcId="{5F012210-2253-40C9-932A-4BCE369B5279}" destId="{0711EF55-C9CB-4CD4-BA37-EA6199B8846B}" srcOrd="1" destOrd="0" parTransId="{44625BAF-1BBB-42E9-97AB-39ECBA19671A}" sibTransId="{C54C90AC-A01C-47A4-B571-AC6861AFBBE1}"/>
    <dgm:cxn modelId="{69E149FF-654B-47B2-ABA6-F6B88D30D877}" type="presOf" srcId="{0711EF55-C9CB-4CD4-BA37-EA6199B8846B}" destId="{E9350EBB-EA75-49C2-B0D5-44625E7DE7D6}" srcOrd="0" destOrd="0" presId="urn:microsoft.com/office/officeart/2009/3/layout/StepUpProcess"/>
    <dgm:cxn modelId="{AE363AC9-7814-4EA5-B94E-60370F4547D5}" type="presOf" srcId="{5F012210-2253-40C9-932A-4BCE369B5279}" destId="{665B4257-C061-43ED-A74E-6DB48FD44A88}" srcOrd="0" destOrd="0" presId="urn:microsoft.com/office/officeart/2009/3/layout/StepUpProcess"/>
    <dgm:cxn modelId="{671C54E9-E3DC-44D6-AB6C-A1FA750757E4}" srcId="{5F012210-2253-40C9-932A-4BCE369B5279}" destId="{8287EC58-EBEF-4F89-8015-26A49934EAA6}" srcOrd="0" destOrd="0" parTransId="{DA9EF390-C338-4B8C-8C83-E8BA0E55B737}" sibTransId="{85D2CE69-D88E-4AAC-BDA3-C294693EE3E8}"/>
    <dgm:cxn modelId="{6E028FFB-EF34-479E-930F-B72AAE4D13DA}" type="presOf" srcId="{8287EC58-EBEF-4F89-8015-26A49934EAA6}" destId="{24CDE8CA-5582-4E1E-98DE-6F84BBF25D83}" srcOrd="0" destOrd="0" presId="urn:microsoft.com/office/officeart/2009/3/layout/StepUpProcess"/>
    <dgm:cxn modelId="{2C8383A8-9E4A-4D65-B460-68293F4E17B6}" type="presOf" srcId="{6A2F8051-769D-465D-B1B3-14878744B7FC}" destId="{F9A049E8-7972-450D-AB2B-AE6AF9223213}" srcOrd="0" destOrd="0" presId="urn:microsoft.com/office/officeart/2009/3/layout/StepUpProcess"/>
    <dgm:cxn modelId="{8D5EA592-E58E-4681-A59E-3BE731FE3325}" srcId="{5F012210-2253-40C9-932A-4BCE369B5279}" destId="{6A2F8051-769D-465D-B1B3-14878744B7FC}" srcOrd="2" destOrd="0" parTransId="{61835800-35FF-4954-94CF-EEF9C3D30797}" sibTransId="{1F2351A8-5D44-4B09-8BB4-C80E8550BA25}"/>
    <dgm:cxn modelId="{376FAB5B-F288-41C8-8107-BE9AAE0336F1}" type="presParOf" srcId="{665B4257-C061-43ED-A74E-6DB48FD44A88}" destId="{8C395A21-6B16-4EE8-9A47-2B07D47664AD}" srcOrd="0" destOrd="0" presId="urn:microsoft.com/office/officeart/2009/3/layout/StepUpProcess"/>
    <dgm:cxn modelId="{66085655-64AE-4D83-835C-C82F1FE943CE}" type="presParOf" srcId="{8C395A21-6B16-4EE8-9A47-2B07D47664AD}" destId="{5506D582-1678-445E-9468-0294C4795FB5}" srcOrd="0" destOrd="0" presId="urn:microsoft.com/office/officeart/2009/3/layout/StepUpProcess"/>
    <dgm:cxn modelId="{51FC631D-0854-4994-93CB-0298D7E3E7D4}" type="presParOf" srcId="{8C395A21-6B16-4EE8-9A47-2B07D47664AD}" destId="{24CDE8CA-5582-4E1E-98DE-6F84BBF25D83}" srcOrd="1" destOrd="0" presId="urn:microsoft.com/office/officeart/2009/3/layout/StepUpProcess"/>
    <dgm:cxn modelId="{6214BC6F-7792-4557-A0EA-DCEB4C116CE7}" type="presParOf" srcId="{8C395A21-6B16-4EE8-9A47-2B07D47664AD}" destId="{D5C5590D-D597-4303-9554-86302C8648CD}" srcOrd="2" destOrd="0" presId="urn:microsoft.com/office/officeart/2009/3/layout/StepUpProcess"/>
    <dgm:cxn modelId="{C1597FB5-AF94-4AA8-97F2-13004EB317F1}" type="presParOf" srcId="{665B4257-C061-43ED-A74E-6DB48FD44A88}" destId="{DB22FEC7-0ABA-4596-99DC-CD053ADBF850}" srcOrd="1" destOrd="0" presId="urn:microsoft.com/office/officeart/2009/3/layout/StepUpProcess"/>
    <dgm:cxn modelId="{EFFC7B2F-D969-4198-8001-B07D2E365897}" type="presParOf" srcId="{DB22FEC7-0ABA-4596-99DC-CD053ADBF850}" destId="{B852825E-95B3-4364-9D13-B023077B6B35}" srcOrd="0" destOrd="0" presId="urn:microsoft.com/office/officeart/2009/3/layout/StepUpProcess"/>
    <dgm:cxn modelId="{9ECE1426-B204-4A4D-8D50-FC0E6913271E}" type="presParOf" srcId="{665B4257-C061-43ED-A74E-6DB48FD44A88}" destId="{21D91841-948B-49BD-9F55-3112B6860A71}" srcOrd="2" destOrd="0" presId="urn:microsoft.com/office/officeart/2009/3/layout/StepUpProcess"/>
    <dgm:cxn modelId="{365E0C58-7D71-478B-A2CD-78138036C600}" type="presParOf" srcId="{21D91841-948B-49BD-9F55-3112B6860A71}" destId="{DAFA776F-4915-45D9-90CB-F27D404B3A43}" srcOrd="0" destOrd="0" presId="urn:microsoft.com/office/officeart/2009/3/layout/StepUpProcess"/>
    <dgm:cxn modelId="{E8D50226-6711-49EB-880F-922C4F77B055}" type="presParOf" srcId="{21D91841-948B-49BD-9F55-3112B6860A71}" destId="{E9350EBB-EA75-49C2-B0D5-44625E7DE7D6}" srcOrd="1" destOrd="0" presId="urn:microsoft.com/office/officeart/2009/3/layout/StepUpProcess"/>
    <dgm:cxn modelId="{9BC961DA-C639-4C70-B557-F5A33AA3AF81}" type="presParOf" srcId="{21D91841-948B-49BD-9F55-3112B6860A71}" destId="{4D9B28AC-5EC3-4FCF-A340-CAC76AABC94B}" srcOrd="2" destOrd="0" presId="urn:microsoft.com/office/officeart/2009/3/layout/StepUpProcess"/>
    <dgm:cxn modelId="{46D3B2A3-51E4-4770-B951-2872A0B531DC}" type="presParOf" srcId="{665B4257-C061-43ED-A74E-6DB48FD44A88}" destId="{484A97E0-6096-4228-BFFB-E1712FC06EEF}" srcOrd="3" destOrd="0" presId="urn:microsoft.com/office/officeart/2009/3/layout/StepUpProcess"/>
    <dgm:cxn modelId="{9CCEE736-DF81-4691-9AFF-B7C75F6616FC}" type="presParOf" srcId="{484A97E0-6096-4228-BFFB-E1712FC06EEF}" destId="{24FD2C01-FE13-491C-9FAF-17C0CCA67609}" srcOrd="0" destOrd="0" presId="urn:microsoft.com/office/officeart/2009/3/layout/StepUpProcess"/>
    <dgm:cxn modelId="{3F87DE50-8C31-4B66-BB69-E2E345873B8D}" type="presParOf" srcId="{665B4257-C061-43ED-A74E-6DB48FD44A88}" destId="{E4039B5A-58DD-4CDB-818E-80DB2E5FEF19}" srcOrd="4" destOrd="0" presId="urn:microsoft.com/office/officeart/2009/3/layout/StepUpProcess"/>
    <dgm:cxn modelId="{3915A425-65F0-479C-BAB5-3F6C2F94797E}" type="presParOf" srcId="{E4039B5A-58DD-4CDB-818E-80DB2E5FEF19}" destId="{D3422DDC-9B98-4DFD-8141-BDB5CDF2E5BF}" srcOrd="0" destOrd="0" presId="urn:microsoft.com/office/officeart/2009/3/layout/StepUpProcess"/>
    <dgm:cxn modelId="{D3A0CAC3-3AD4-4656-A5B1-2023EA7E3F9D}" type="presParOf" srcId="{E4039B5A-58DD-4CDB-818E-80DB2E5FEF19}" destId="{F9A049E8-7972-450D-AB2B-AE6AF922321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A6B3D0-E89E-40B4-9D35-18B65FD24884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E229A-8121-4078-8783-AF46878813AC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Ambiental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33E8C-29D8-4FAA-8434-E728CF5818E0}" type="parTrans" cxnId="{69EAD551-513C-466D-B9D0-C7018C9C6FD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7D779-97DE-42A9-B686-F270CBAD7295}" type="sibTrans" cxnId="{69EAD551-513C-466D-B9D0-C7018C9C6FD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B0F61-B454-4998-8FC9-757A37FF507D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Medio Físico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A7842-4618-4A1B-889F-BD6B53D3E772}" type="parTrans" cxnId="{07D3A81E-5238-4595-B072-5F4342EB8210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15111-FFE0-4BD0-BD47-DAA02272F1DC}" type="sibTrans" cxnId="{07D3A81E-5238-4595-B072-5F4342EB821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80CDD-CD03-4A1A-8FF1-DF436A498172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Biodiversidad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AA129-F42B-4BF0-BA0C-DABB968A581E}" type="parTrans" cxnId="{9A343E2C-7B9C-47DD-97EF-06A427547B63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FFBB2-46D8-4DD7-99A8-29B93780511B}" type="sibTrans" cxnId="{9A343E2C-7B9C-47DD-97EF-06A427547B63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AC153-78DB-4127-9F6C-3BE9C4EB1C8F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Flora y Fauna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0F288-6AC5-4929-8BD7-C7521D1EFFDE}" type="parTrans" cxnId="{D750E35C-A272-4EC8-AD8D-DACDD62E69B4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63B91-FDE3-43B1-A87C-F9EBCB1F0771}" type="sibTrans" cxnId="{D750E35C-A272-4EC8-AD8D-DACDD62E69B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02A06-BDA6-48C0-9C9A-14620665EAC7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Áreas Protegidas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6E9CE-4EBA-496A-9288-430B1756E38B}" type="parTrans" cxnId="{26EFFD79-09C4-47DD-AA04-DC250AF7AA6D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8D80A-BA42-4852-8C7F-1C322F64093A}" type="sibTrans" cxnId="{26EFFD79-09C4-47DD-AA04-DC250AF7AA6D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E54DA-8571-4BB2-910B-811C1A486EB2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Clima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46C1E-0DDA-4871-9337-D29540AAE9A6}" type="parTrans" cxnId="{9509F4AE-C7E4-4D9A-A710-49E4AF233251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49265-23C4-4361-BE12-719842726FFB}" type="sibTrans" cxnId="{9509F4AE-C7E4-4D9A-A710-49E4AF23325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CE0EB-1A10-42D7-A585-90CA3D04BE04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Aire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8DFA7-3DF2-4483-9A51-24C8FED13F86}" type="parTrans" cxnId="{58B737D0-CE06-4083-877C-949D2371C218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48AA8-5A35-4D79-A25A-C8A234C14B55}" type="sibTrans" cxnId="{58B737D0-CE06-4083-877C-949D2371C21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D7EC7-154C-433C-8034-0F6F34396039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Agua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BFAC0-8330-4921-9506-7FA8347CA49D}" type="parTrans" cxnId="{EDF1A0C5-EEC8-4171-BEC7-259FA4904A1C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4B217-942A-49CE-B225-7FFA7CD4D01B}" type="sibTrans" cxnId="{EDF1A0C5-EEC8-4171-BEC7-259FA4904A1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C6ECC-B398-4B8A-8C67-3AC478558926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Suelo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74BDA-C048-4C2D-A216-70C8BC3363E8}" type="parTrans" cxnId="{F6213BDE-E3AF-4A8B-B2CF-0BDDBEA92901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B1216-4F6A-4E78-A392-AF20554C909D}" type="sibTrans" cxnId="{F6213BDE-E3AF-4A8B-B2CF-0BDDBEA9290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9F18C-BC3C-488C-AC42-9BF2AE73030B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Temperatura y Precipitación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AAAAB-4329-403F-BB57-68C028C7F666}" type="parTrans" cxnId="{61C16BBF-153D-456E-B294-5524BF151D0C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D2345-BB7C-4FDA-B83A-F6C58A7D2D3F}" type="sibTrans" cxnId="{61C16BBF-153D-456E-B294-5524BF151D0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69D40-4F3C-47C4-B0A1-353D4A9CA15A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 de aire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521E3-8B2C-4F30-93AE-5B1D0E4CF4D4}" type="parTrans" cxnId="{DB528BDD-9A03-4D97-ADE4-62D7362D2F13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C276B-C20D-4A7D-A8AD-8D629CA00FDE}" type="sibTrans" cxnId="{DB528BDD-9A03-4D97-ADE4-62D7362D2F13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BC16F-4AD4-4047-9C64-622E4766CD9E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Recurso Hídrico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06C11-E1C4-4195-8C75-720826AF2D83}" type="parTrans" cxnId="{75963502-A4BC-4964-8C30-BBB0F1E9C6F8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3FC46-68EE-4889-AB93-C508C35099E0}" type="sibTrans" cxnId="{75963502-A4BC-4964-8C30-BBB0F1E9C6F8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06AE7-30FD-4940-8549-5F3EBDCF136A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Geología y Geomorfología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3C695-592E-416D-9C22-8D39ED88F1DF}" type="parTrans" cxnId="{4078F250-156D-4824-ADFE-FCA673512B74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AB425-249F-475F-AEDB-953C70E6BB3E}" type="sibTrans" cxnId="{4078F250-156D-4824-ADFE-FCA673512B7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52FB7-508B-4A8A-B32C-C619FA9803AC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Capacidad de uso de suelo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F2239-8986-4036-BC5F-5DF69748FFD9}" type="parTrans" cxnId="{D214A164-FB64-4D83-89C2-BCCEE7C65425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F7046-2057-4080-A7B1-540267E30C4D}" type="sibTrans" cxnId="{D214A164-FB64-4D83-89C2-BCCEE7C65425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A0A6D-3083-4185-B87B-E860475F992E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Bosques Protectores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18FCF-512B-42D5-93A6-66AD60247311}" type="parTrans" cxnId="{56E6B546-23E0-491B-8925-407A7B578A3D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D49D0-4EF2-4EAA-B6E1-549A69C36336}" type="sibTrans" cxnId="{56E6B546-23E0-491B-8925-407A7B578A3D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E3A9E-231C-4655-893E-94B4579A2A73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Áreas bajo esquema de conservación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A4972-01B8-462D-AB0B-E26189738D52}" type="parTrans" cxnId="{1D6F2A80-725B-4ACF-96EB-CF4FF28A5C01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64B57-7164-4F82-87F5-4C9A7741D6EB}" type="sibTrans" cxnId="{1D6F2A80-725B-4ACF-96EB-CF4FF28A5C0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ECD0A-280D-4C44-9330-FD94A88240E9}" type="pres">
      <dgm:prSet presAssocID="{0EA6B3D0-E89E-40B4-9D35-18B65FD248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E69B88-453E-4D70-A3C6-2EC3E5E3C257}" type="pres">
      <dgm:prSet presAssocID="{ACEE229A-8121-4078-8783-AF46878813AC}" presName="root1" presStyleCnt="0"/>
      <dgm:spPr/>
    </dgm:pt>
    <dgm:pt modelId="{7782BFD2-7B9F-4194-902C-A29029BC90B7}" type="pres">
      <dgm:prSet presAssocID="{ACEE229A-8121-4078-8783-AF46878813AC}" presName="LevelOneTextNode" presStyleLbl="node0" presStyleIdx="0" presStyleCnt="1" custScaleX="119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803AB8-325C-47FB-98FD-255939CE24B1}" type="pres">
      <dgm:prSet presAssocID="{ACEE229A-8121-4078-8783-AF46878813AC}" presName="level2hierChild" presStyleCnt="0"/>
      <dgm:spPr/>
    </dgm:pt>
    <dgm:pt modelId="{79D814C0-A83F-4FD0-B823-BC113E4AAAF6}" type="pres">
      <dgm:prSet presAssocID="{996A7842-4618-4A1B-889F-BD6B53D3E772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FFBB66DA-53AE-4C41-8AAF-9C5A1F8CF42F}" type="pres">
      <dgm:prSet presAssocID="{996A7842-4618-4A1B-889F-BD6B53D3E772}" presName="connTx" presStyleLbl="parChTrans1D2" presStyleIdx="0" presStyleCnt="3"/>
      <dgm:spPr/>
      <dgm:t>
        <a:bodyPr/>
        <a:lstStyle/>
        <a:p>
          <a:endParaRPr lang="es-ES"/>
        </a:p>
      </dgm:t>
    </dgm:pt>
    <dgm:pt modelId="{A41DCFA1-3472-4445-B9F5-9E5DE0E8CBD4}" type="pres">
      <dgm:prSet presAssocID="{DAFB0F61-B454-4998-8FC9-757A37FF507D}" presName="root2" presStyleCnt="0"/>
      <dgm:spPr/>
    </dgm:pt>
    <dgm:pt modelId="{D3D85787-2E16-4B95-8C5B-A7D4A179B168}" type="pres">
      <dgm:prSet presAssocID="{DAFB0F61-B454-4998-8FC9-757A37FF507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1480D1-DAF5-41BC-AA4B-90D99AA70E8A}" type="pres">
      <dgm:prSet presAssocID="{DAFB0F61-B454-4998-8FC9-757A37FF507D}" presName="level3hierChild" presStyleCnt="0"/>
      <dgm:spPr/>
    </dgm:pt>
    <dgm:pt modelId="{F9C28A57-31BF-4FDD-B5C3-2764D02BD654}" type="pres">
      <dgm:prSet presAssocID="{3A046C1E-0DDA-4871-9337-D29540AAE9A6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740DC68D-99E4-4D2C-83E5-E60C3468EC5D}" type="pres">
      <dgm:prSet presAssocID="{3A046C1E-0DDA-4871-9337-D29540AAE9A6}" presName="connTx" presStyleLbl="parChTrans1D3" presStyleIdx="0" presStyleCnt="7"/>
      <dgm:spPr/>
      <dgm:t>
        <a:bodyPr/>
        <a:lstStyle/>
        <a:p>
          <a:endParaRPr lang="es-ES"/>
        </a:p>
      </dgm:t>
    </dgm:pt>
    <dgm:pt modelId="{ED1F385F-6CD1-4F7E-A5BA-BF8ED33A7A51}" type="pres">
      <dgm:prSet presAssocID="{BB7E54DA-8571-4BB2-910B-811C1A486EB2}" presName="root2" presStyleCnt="0"/>
      <dgm:spPr/>
    </dgm:pt>
    <dgm:pt modelId="{D4AF11DE-3D00-4731-88E8-477CEB692711}" type="pres">
      <dgm:prSet presAssocID="{BB7E54DA-8571-4BB2-910B-811C1A486EB2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6636AE-A5EB-4287-954A-80C05C6F6ECB}" type="pres">
      <dgm:prSet presAssocID="{BB7E54DA-8571-4BB2-910B-811C1A486EB2}" presName="level3hierChild" presStyleCnt="0"/>
      <dgm:spPr/>
    </dgm:pt>
    <dgm:pt modelId="{BBA1F6B8-29C7-42C3-95FB-BBF3AD6DB407}" type="pres">
      <dgm:prSet presAssocID="{B38AAAAB-4329-403F-BB57-68C028C7F666}" presName="conn2-1" presStyleLbl="parChTrans1D4" presStyleIdx="0" presStyleCnt="5"/>
      <dgm:spPr/>
      <dgm:t>
        <a:bodyPr/>
        <a:lstStyle/>
        <a:p>
          <a:endParaRPr lang="es-ES"/>
        </a:p>
      </dgm:t>
    </dgm:pt>
    <dgm:pt modelId="{E6205FE1-6769-4300-BB30-FC36FA117374}" type="pres">
      <dgm:prSet presAssocID="{B38AAAAB-4329-403F-BB57-68C028C7F666}" presName="connTx" presStyleLbl="parChTrans1D4" presStyleIdx="0" presStyleCnt="5"/>
      <dgm:spPr/>
      <dgm:t>
        <a:bodyPr/>
        <a:lstStyle/>
        <a:p>
          <a:endParaRPr lang="es-ES"/>
        </a:p>
      </dgm:t>
    </dgm:pt>
    <dgm:pt modelId="{6E690230-FED3-49C1-BD9C-3195DD6B5960}" type="pres">
      <dgm:prSet presAssocID="{7F99F18C-BC3C-488C-AC42-9BF2AE73030B}" presName="root2" presStyleCnt="0"/>
      <dgm:spPr/>
    </dgm:pt>
    <dgm:pt modelId="{11EBC517-FC5F-4EEF-A75A-424C63569082}" type="pres">
      <dgm:prSet presAssocID="{7F99F18C-BC3C-488C-AC42-9BF2AE73030B}" presName="LevelTwoTextNode" presStyleLbl="node4" presStyleIdx="0" presStyleCnt="5" custScaleX="157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12151-ACE3-4540-A9AC-4B38F262CAC7}" type="pres">
      <dgm:prSet presAssocID="{7F99F18C-BC3C-488C-AC42-9BF2AE73030B}" presName="level3hierChild" presStyleCnt="0"/>
      <dgm:spPr/>
    </dgm:pt>
    <dgm:pt modelId="{B56E4C3D-D5E8-4774-ACDF-42D102810AC7}" type="pres">
      <dgm:prSet presAssocID="{8818DFA7-3DF2-4483-9A51-24C8FED13F86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3F73872B-42F9-4551-8E40-3BA409334C8B}" type="pres">
      <dgm:prSet presAssocID="{8818DFA7-3DF2-4483-9A51-24C8FED13F86}" presName="connTx" presStyleLbl="parChTrans1D3" presStyleIdx="1" presStyleCnt="7"/>
      <dgm:spPr/>
      <dgm:t>
        <a:bodyPr/>
        <a:lstStyle/>
        <a:p>
          <a:endParaRPr lang="es-ES"/>
        </a:p>
      </dgm:t>
    </dgm:pt>
    <dgm:pt modelId="{5E634419-FBCD-46CB-9A50-178ED689E128}" type="pres">
      <dgm:prSet presAssocID="{B70CE0EB-1A10-42D7-A585-90CA3D04BE04}" presName="root2" presStyleCnt="0"/>
      <dgm:spPr/>
    </dgm:pt>
    <dgm:pt modelId="{DFBE4E2F-9701-4307-B2E1-D5C0AC055853}" type="pres">
      <dgm:prSet presAssocID="{B70CE0EB-1A10-42D7-A585-90CA3D04BE04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5C93EA-821C-4F73-AE78-7241E7581BE5}" type="pres">
      <dgm:prSet presAssocID="{B70CE0EB-1A10-42D7-A585-90CA3D04BE04}" presName="level3hierChild" presStyleCnt="0"/>
      <dgm:spPr/>
    </dgm:pt>
    <dgm:pt modelId="{7E026097-6E64-4B69-80B9-99C08FD2CDBB}" type="pres">
      <dgm:prSet presAssocID="{286521E3-8B2C-4F30-93AE-5B1D0E4CF4D4}" presName="conn2-1" presStyleLbl="parChTrans1D4" presStyleIdx="1" presStyleCnt="5"/>
      <dgm:spPr/>
      <dgm:t>
        <a:bodyPr/>
        <a:lstStyle/>
        <a:p>
          <a:endParaRPr lang="es-ES"/>
        </a:p>
      </dgm:t>
    </dgm:pt>
    <dgm:pt modelId="{E44A7ED2-31BC-477D-AEAB-191E2F5F0681}" type="pres">
      <dgm:prSet presAssocID="{286521E3-8B2C-4F30-93AE-5B1D0E4CF4D4}" presName="connTx" presStyleLbl="parChTrans1D4" presStyleIdx="1" presStyleCnt="5"/>
      <dgm:spPr/>
      <dgm:t>
        <a:bodyPr/>
        <a:lstStyle/>
        <a:p>
          <a:endParaRPr lang="es-ES"/>
        </a:p>
      </dgm:t>
    </dgm:pt>
    <dgm:pt modelId="{047D750B-C08A-4ED8-B303-DCDAF305A10A}" type="pres">
      <dgm:prSet presAssocID="{C1C69D40-4F3C-47C4-B0A1-353D4A9CA15A}" presName="root2" presStyleCnt="0"/>
      <dgm:spPr/>
    </dgm:pt>
    <dgm:pt modelId="{E27D207C-4155-49F7-A183-ED186A3E88DF}" type="pres">
      <dgm:prSet presAssocID="{C1C69D40-4F3C-47C4-B0A1-353D4A9CA15A}" presName="LevelTwoTextNode" presStyleLbl="node4" presStyleIdx="1" presStyleCnt="5" custScaleX="1593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F865AE-A199-4B87-9CEA-ABF3E51AAD69}" type="pres">
      <dgm:prSet presAssocID="{C1C69D40-4F3C-47C4-B0A1-353D4A9CA15A}" presName="level3hierChild" presStyleCnt="0"/>
      <dgm:spPr/>
    </dgm:pt>
    <dgm:pt modelId="{92C3B8A6-088E-4FCE-921C-5052558919C3}" type="pres">
      <dgm:prSet presAssocID="{62FBFAC0-8330-4921-9506-7FA8347CA49D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45B9DC90-FAEF-4599-9D99-C352D0572C6C}" type="pres">
      <dgm:prSet presAssocID="{62FBFAC0-8330-4921-9506-7FA8347CA49D}" presName="connTx" presStyleLbl="parChTrans1D3" presStyleIdx="2" presStyleCnt="7"/>
      <dgm:spPr/>
      <dgm:t>
        <a:bodyPr/>
        <a:lstStyle/>
        <a:p>
          <a:endParaRPr lang="es-ES"/>
        </a:p>
      </dgm:t>
    </dgm:pt>
    <dgm:pt modelId="{80951EEB-4BC0-40C7-8E92-0E248D8FE92D}" type="pres">
      <dgm:prSet presAssocID="{ABFD7EC7-154C-433C-8034-0F6F34396039}" presName="root2" presStyleCnt="0"/>
      <dgm:spPr/>
    </dgm:pt>
    <dgm:pt modelId="{63020D59-9C81-481E-BF2C-9BC5EC6E7130}" type="pres">
      <dgm:prSet presAssocID="{ABFD7EC7-154C-433C-8034-0F6F34396039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7260E-4D09-4B9A-A410-6F1325C4DF65}" type="pres">
      <dgm:prSet presAssocID="{ABFD7EC7-154C-433C-8034-0F6F34396039}" presName="level3hierChild" presStyleCnt="0"/>
      <dgm:spPr/>
    </dgm:pt>
    <dgm:pt modelId="{D7DE1A05-60BE-4727-9643-F8864E82617C}" type="pres">
      <dgm:prSet presAssocID="{9F406C11-E1C4-4195-8C75-720826AF2D83}" presName="conn2-1" presStyleLbl="parChTrans1D4" presStyleIdx="2" presStyleCnt="5"/>
      <dgm:spPr/>
      <dgm:t>
        <a:bodyPr/>
        <a:lstStyle/>
        <a:p>
          <a:endParaRPr lang="es-ES"/>
        </a:p>
      </dgm:t>
    </dgm:pt>
    <dgm:pt modelId="{BEA72865-0509-4CDA-94C5-4C705D9F7B71}" type="pres">
      <dgm:prSet presAssocID="{9F406C11-E1C4-4195-8C75-720826AF2D83}" presName="connTx" presStyleLbl="parChTrans1D4" presStyleIdx="2" presStyleCnt="5"/>
      <dgm:spPr/>
      <dgm:t>
        <a:bodyPr/>
        <a:lstStyle/>
        <a:p>
          <a:endParaRPr lang="es-ES"/>
        </a:p>
      </dgm:t>
    </dgm:pt>
    <dgm:pt modelId="{0F22CEAB-0B26-4A4A-AAD5-7920454DA732}" type="pres">
      <dgm:prSet presAssocID="{1A1BC16F-4AD4-4047-9C64-622E4766CD9E}" presName="root2" presStyleCnt="0"/>
      <dgm:spPr/>
    </dgm:pt>
    <dgm:pt modelId="{8F29A26C-B0AA-4CC1-B118-DD422CE8B916}" type="pres">
      <dgm:prSet presAssocID="{1A1BC16F-4AD4-4047-9C64-622E4766CD9E}" presName="LevelTwoTextNode" presStyleLbl="node4" presStyleIdx="2" presStyleCnt="5" custScaleX="154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562370-DEB8-4FB1-98CB-884B9CFCA5B2}" type="pres">
      <dgm:prSet presAssocID="{1A1BC16F-4AD4-4047-9C64-622E4766CD9E}" presName="level3hierChild" presStyleCnt="0"/>
      <dgm:spPr/>
    </dgm:pt>
    <dgm:pt modelId="{4ED2744B-D1F8-44D0-BB3B-92C8A011888A}" type="pres">
      <dgm:prSet presAssocID="{6A774BDA-C048-4C2D-A216-70C8BC3363E8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1B65D4CD-E64A-44BF-B8C6-3A1EAFF7B028}" type="pres">
      <dgm:prSet presAssocID="{6A774BDA-C048-4C2D-A216-70C8BC3363E8}" presName="connTx" presStyleLbl="parChTrans1D3" presStyleIdx="3" presStyleCnt="7"/>
      <dgm:spPr/>
      <dgm:t>
        <a:bodyPr/>
        <a:lstStyle/>
        <a:p>
          <a:endParaRPr lang="es-ES"/>
        </a:p>
      </dgm:t>
    </dgm:pt>
    <dgm:pt modelId="{28F16768-D846-47B9-B06A-84C1EA76C119}" type="pres">
      <dgm:prSet presAssocID="{80EC6ECC-B398-4B8A-8C67-3AC478558926}" presName="root2" presStyleCnt="0"/>
      <dgm:spPr/>
    </dgm:pt>
    <dgm:pt modelId="{372E3E2E-5164-4643-A2E6-24F1651EEABD}" type="pres">
      <dgm:prSet presAssocID="{80EC6ECC-B398-4B8A-8C67-3AC478558926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28A38-50E1-4ED6-8E12-044EE4D83BBC}" type="pres">
      <dgm:prSet presAssocID="{80EC6ECC-B398-4B8A-8C67-3AC478558926}" presName="level3hierChild" presStyleCnt="0"/>
      <dgm:spPr/>
    </dgm:pt>
    <dgm:pt modelId="{C5118246-E0DE-4AB3-83F8-A86CB10B2F87}" type="pres">
      <dgm:prSet presAssocID="{04C3C695-592E-416D-9C22-8D39ED88F1DF}" presName="conn2-1" presStyleLbl="parChTrans1D4" presStyleIdx="3" presStyleCnt="5"/>
      <dgm:spPr/>
      <dgm:t>
        <a:bodyPr/>
        <a:lstStyle/>
        <a:p>
          <a:endParaRPr lang="es-ES"/>
        </a:p>
      </dgm:t>
    </dgm:pt>
    <dgm:pt modelId="{A44D505A-6A19-48F3-8847-46E17022F933}" type="pres">
      <dgm:prSet presAssocID="{04C3C695-592E-416D-9C22-8D39ED88F1DF}" presName="connTx" presStyleLbl="parChTrans1D4" presStyleIdx="3" presStyleCnt="5"/>
      <dgm:spPr/>
      <dgm:t>
        <a:bodyPr/>
        <a:lstStyle/>
        <a:p>
          <a:endParaRPr lang="es-ES"/>
        </a:p>
      </dgm:t>
    </dgm:pt>
    <dgm:pt modelId="{A4C33083-D229-43D0-80D2-1F8BAEA29F75}" type="pres">
      <dgm:prSet presAssocID="{31606AE7-30FD-4940-8549-5F3EBDCF136A}" presName="root2" presStyleCnt="0"/>
      <dgm:spPr/>
    </dgm:pt>
    <dgm:pt modelId="{E7C28CAF-4E3F-44F5-9D07-2546D78B8BA0}" type="pres">
      <dgm:prSet presAssocID="{31606AE7-30FD-4940-8549-5F3EBDCF136A}" presName="LevelTwoTextNode" presStyleLbl="node4" presStyleIdx="3" presStyleCnt="5" custScaleX="1593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25D622-AC92-4BC6-AA9F-4936E6D3B574}" type="pres">
      <dgm:prSet presAssocID="{31606AE7-30FD-4940-8549-5F3EBDCF136A}" presName="level3hierChild" presStyleCnt="0"/>
      <dgm:spPr/>
    </dgm:pt>
    <dgm:pt modelId="{E21729BA-6849-44A9-8163-A142CB79AAEB}" type="pres">
      <dgm:prSet presAssocID="{590F2239-8986-4036-BC5F-5DF69748FFD9}" presName="conn2-1" presStyleLbl="parChTrans1D4" presStyleIdx="4" presStyleCnt="5"/>
      <dgm:spPr/>
      <dgm:t>
        <a:bodyPr/>
        <a:lstStyle/>
        <a:p>
          <a:endParaRPr lang="es-ES"/>
        </a:p>
      </dgm:t>
    </dgm:pt>
    <dgm:pt modelId="{78A8685E-D8B8-4DC5-91D7-935E13040117}" type="pres">
      <dgm:prSet presAssocID="{590F2239-8986-4036-BC5F-5DF69748FFD9}" presName="connTx" presStyleLbl="parChTrans1D4" presStyleIdx="4" presStyleCnt="5"/>
      <dgm:spPr/>
      <dgm:t>
        <a:bodyPr/>
        <a:lstStyle/>
        <a:p>
          <a:endParaRPr lang="es-ES"/>
        </a:p>
      </dgm:t>
    </dgm:pt>
    <dgm:pt modelId="{CFAEC2F0-325F-4B27-860A-65BB52D28DCE}" type="pres">
      <dgm:prSet presAssocID="{E2C52FB7-508B-4A8A-B32C-C619FA9803AC}" presName="root2" presStyleCnt="0"/>
      <dgm:spPr/>
    </dgm:pt>
    <dgm:pt modelId="{890B0069-E7A2-4275-A4C6-4AE3EBF4DD7A}" type="pres">
      <dgm:prSet presAssocID="{E2C52FB7-508B-4A8A-B32C-C619FA9803AC}" presName="LevelTwoTextNode" presStyleLbl="node4" presStyleIdx="4" presStyleCnt="5" custScaleX="157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A58C6A-52A0-4A37-B3B1-DCCA93656B81}" type="pres">
      <dgm:prSet presAssocID="{E2C52FB7-508B-4A8A-B32C-C619FA9803AC}" presName="level3hierChild" presStyleCnt="0"/>
      <dgm:spPr/>
    </dgm:pt>
    <dgm:pt modelId="{07BFEFEE-A1CA-4445-8D3F-866286A1F2A3}" type="pres">
      <dgm:prSet presAssocID="{17FAA129-F42B-4BF0-BA0C-DABB968A581E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894A7059-A930-4168-8007-3FCF9A64885D}" type="pres">
      <dgm:prSet presAssocID="{17FAA129-F42B-4BF0-BA0C-DABB968A581E}" presName="connTx" presStyleLbl="parChTrans1D2" presStyleIdx="1" presStyleCnt="3"/>
      <dgm:spPr/>
      <dgm:t>
        <a:bodyPr/>
        <a:lstStyle/>
        <a:p>
          <a:endParaRPr lang="es-ES"/>
        </a:p>
      </dgm:t>
    </dgm:pt>
    <dgm:pt modelId="{07DD965F-D320-4A01-B87D-6C486F28CEEA}" type="pres">
      <dgm:prSet presAssocID="{39780CDD-CD03-4A1A-8FF1-DF436A498172}" presName="root2" presStyleCnt="0"/>
      <dgm:spPr/>
    </dgm:pt>
    <dgm:pt modelId="{97831132-D492-4746-B4A6-B6878DCDC6B6}" type="pres">
      <dgm:prSet presAssocID="{39780CDD-CD03-4A1A-8FF1-DF436A498172}" presName="LevelTwoTextNode" presStyleLbl="node2" presStyleIdx="1" presStyleCnt="3" custScaleX="151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DA6A92-C471-4351-8C82-43103869DA9D}" type="pres">
      <dgm:prSet presAssocID="{39780CDD-CD03-4A1A-8FF1-DF436A498172}" presName="level3hierChild" presStyleCnt="0"/>
      <dgm:spPr/>
    </dgm:pt>
    <dgm:pt modelId="{43A6071A-6AA7-4916-93ED-313610C58916}" type="pres">
      <dgm:prSet presAssocID="{CD30F288-6AC5-4929-8BD7-C7521D1EFFDE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AF1CB7F6-31B6-4206-BAFC-FA56FAEBC619}" type="pres">
      <dgm:prSet presAssocID="{CD30F288-6AC5-4929-8BD7-C7521D1EFFDE}" presName="connTx" presStyleLbl="parChTrans1D3" presStyleIdx="4" presStyleCnt="7"/>
      <dgm:spPr/>
      <dgm:t>
        <a:bodyPr/>
        <a:lstStyle/>
        <a:p>
          <a:endParaRPr lang="es-ES"/>
        </a:p>
      </dgm:t>
    </dgm:pt>
    <dgm:pt modelId="{2305E383-6C1D-4158-BD5B-609231CA06C2}" type="pres">
      <dgm:prSet presAssocID="{34EAC153-78DB-4127-9F6C-3BE9C4EB1C8F}" presName="root2" presStyleCnt="0"/>
      <dgm:spPr/>
    </dgm:pt>
    <dgm:pt modelId="{7EF598AB-FA6A-477A-8DEF-E8F2BBB8F3E2}" type="pres">
      <dgm:prSet presAssocID="{34EAC153-78DB-4127-9F6C-3BE9C4EB1C8F}" presName="LevelTwoTextNode" presStyleLbl="node3" presStyleIdx="4" presStyleCnt="7" custScaleX="2659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86C29-D49F-4690-A191-283907A354AC}" type="pres">
      <dgm:prSet presAssocID="{34EAC153-78DB-4127-9F6C-3BE9C4EB1C8F}" presName="level3hierChild" presStyleCnt="0"/>
      <dgm:spPr/>
    </dgm:pt>
    <dgm:pt modelId="{0B407469-074D-42D0-B3FC-3F2D91F22CC6}" type="pres">
      <dgm:prSet presAssocID="{8EC6E9CE-4EBA-496A-9288-430B1756E38B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BAB40AD6-58EC-4740-A62D-57698FAB3E61}" type="pres">
      <dgm:prSet presAssocID="{8EC6E9CE-4EBA-496A-9288-430B1756E38B}" presName="connTx" presStyleLbl="parChTrans1D2" presStyleIdx="2" presStyleCnt="3"/>
      <dgm:spPr/>
      <dgm:t>
        <a:bodyPr/>
        <a:lstStyle/>
        <a:p>
          <a:endParaRPr lang="es-ES"/>
        </a:p>
      </dgm:t>
    </dgm:pt>
    <dgm:pt modelId="{7B4C71AF-2B3C-492D-84AB-46AADEE6CA9C}" type="pres">
      <dgm:prSet presAssocID="{EB702A06-BDA6-48C0-9C9A-14620665EAC7}" presName="root2" presStyleCnt="0"/>
      <dgm:spPr/>
    </dgm:pt>
    <dgm:pt modelId="{41F6D2AC-E8BD-4DAD-B520-294DB94E21E6}" type="pres">
      <dgm:prSet presAssocID="{EB702A06-BDA6-48C0-9C9A-14620665EAC7}" presName="LevelTwoTextNode" presStyleLbl="node2" presStyleIdx="2" presStyleCnt="3" custScaleX="146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B63060-9F1D-46D3-BEDB-AD7DB5CDC7DF}" type="pres">
      <dgm:prSet presAssocID="{EB702A06-BDA6-48C0-9C9A-14620665EAC7}" presName="level3hierChild" presStyleCnt="0"/>
      <dgm:spPr/>
    </dgm:pt>
    <dgm:pt modelId="{E2F65F7D-D914-4A27-BE34-637B18C22C6B}" type="pres">
      <dgm:prSet presAssocID="{90018FCF-512B-42D5-93A6-66AD60247311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2A287F5F-3195-4A2D-B3B1-FED067974B02}" type="pres">
      <dgm:prSet presAssocID="{90018FCF-512B-42D5-93A6-66AD60247311}" presName="connTx" presStyleLbl="parChTrans1D3" presStyleIdx="5" presStyleCnt="7"/>
      <dgm:spPr/>
      <dgm:t>
        <a:bodyPr/>
        <a:lstStyle/>
        <a:p>
          <a:endParaRPr lang="es-ES"/>
        </a:p>
      </dgm:t>
    </dgm:pt>
    <dgm:pt modelId="{4DB3DD17-3D8F-4456-AE22-BE7DD66AA212}" type="pres">
      <dgm:prSet presAssocID="{F28A0A6D-3083-4185-B87B-E860475F992E}" presName="root2" presStyleCnt="0"/>
      <dgm:spPr/>
    </dgm:pt>
    <dgm:pt modelId="{FBE5D8E0-BE92-469E-AF38-CDD5CFC9EFC5}" type="pres">
      <dgm:prSet presAssocID="{F28A0A6D-3083-4185-B87B-E860475F992E}" presName="LevelTwoTextNode" presStyleLbl="node3" presStyleIdx="5" presStyleCnt="7" custScaleX="271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BC17F3-C27E-43D5-AED6-9252A14D1E0A}" type="pres">
      <dgm:prSet presAssocID="{F28A0A6D-3083-4185-B87B-E860475F992E}" presName="level3hierChild" presStyleCnt="0"/>
      <dgm:spPr/>
    </dgm:pt>
    <dgm:pt modelId="{9884BBFE-118D-4D23-888F-41CA2E8967E5}" type="pres">
      <dgm:prSet presAssocID="{A1AA4972-01B8-462D-AB0B-E26189738D52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EB35F176-6622-41AF-93C3-6442A200296D}" type="pres">
      <dgm:prSet presAssocID="{A1AA4972-01B8-462D-AB0B-E26189738D52}" presName="connTx" presStyleLbl="parChTrans1D3" presStyleIdx="6" presStyleCnt="7"/>
      <dgm:spPr/>
      <dgm:t>
        <a:bodyPr/>
        <a:lstStyle/>
        <a:p>
          <a:endParaRPr lang="es-ES"/>
        </a:p>
      </dgm:t>
    </dgm:pt>
    <dgm:pt modelId="{1C835A35-FC8F-4BA4-825B-A872CA0F0B1A}" type="pres">
      <dgm:prSet presAssocID="{005E3A9E-231C-4655-893E-94B4579A2A73}" presName="root2" presStyleCnt="0"/>
      <dgm:spPr/>
    </dgm:pt>
    <dgm:pt modelId="{F6400924-E982-4218-81E8-8E4D962B8916}" type="pres">
      <dgm:prSet presAssocID="{005E3A9E-231C-4655-893E-94B4579A2A73}" presName="LevelTwoTextNode" presStyleLbl="node3" presStyleIdx="6" presStyleCnt="7" custScaleX="268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55F5EF-CF82-4126-A9E2-6778819EF094}" type="pres">
      <dgm:prSet presAssocID="{005E3A9E-231C-4655-893E-94B4579A2A73}" presName="level3hierChild" presStyleCnt="0"/>
      <dgm:spPr/>
    </dgm:pt>
  </dgm:ptLst>
  <dgm:cxnLst>
    <dgm:cxn modelId="{1B28F1C6-350C-43AD-85DA-4728D51F2975}" type="presOf" srcId="{ACEE229A-8121-4078-8783-AF46878813AC}" destId="{7782BFD2-7B9F-4194-902C-A29029BC90B7}" srcOrd="0" destOrd="0" presId="urn:microsoft.com/office/officeart/2005/8/layout/hierarchy2"/>
    <dgm:cxn modelId="{430F525C-2497-412A-B9E9-E7FA4A9A6F85}" type="presOf" srcId="{E2C52FB7-508B-4A8A-B32C-C619FA9803AC}" destId="{890B0069-E7A2-4275-A4C6-4AE3EBF4DD7A}" srcOrd="0" destOrd="0" presId="urn:microsoft.com/office/officeart/2005/8/layout/hierarchy2"/>
    <dgm:cxn modelId="{B1AD6016-0125-4A14-A943-5CC956A0151C}" type="presOf" srcId="{04C3C695-592E-416D-9C22-8D39ED88F1DF}" destId="{C5118246-E0DE-4AB3-83F8-A86CB10B2F87}" srcOrd="0" destOrd="0" presId="urn:microsoft.com/office/officeart/2005/8/layout/hierarchy2"/>
    <dgm:cxn modelId="{58B737D0-CE06-4083-877C-949D2371C218}" srcId="{DAFB0F61-B454-4998-8FC9-757A37FF507D}" destId="{B70CE0EB-1A10-42D7-A585-90CA3D04BE04}" srcOrd="1" destOrd="0" parTransId="{8818DFA7-3DF2-4483-9A51-24C8FED13F86}" sibTransId="{B3148AA8-5A35-4D79-A25A-C8A234C14B55}"/>
    <dgm:cxn modelId="{EC13FA60-3E7E-4509-9BB4-CCA93B42B5F6}" type="presOf" srcId="{996A7842-4618-4A1B-889F-BD6B53D3E772}" destId="{FFBB66DA-53AE-4C41-8AAF-9C5A1F8CF42F}" srcOrd="1" destOrd="0" presId="urn:microsoft.com/office/officeart/2005/8/layout/hierarchy2"/>
    <dgm:cxn modelId="{75963502-A4BC-4964-8C30-BBB0F1E9C6F8}" srcId="{ABFD7EC7-154C-433C-8034-0F6F34396039}" destId="{1A1BC16F-4AD4-4047-9C64-622E4766CD9E}" srcOrd="0" destOrd="0" parTransId="{9F406C11-E1C4-4195-8C75-720826AF2D83}" sibTransId="{DE53FC46-68EE-4889-AB93-C508C35099E0}"/>
    <dgm:cxn modelId="{ABDBD283-F841-4B9C-B0A1-4D49C5A3912B}" type="presOf" srcId="{996A7842-4618-4A1B-889F-BD6B53D3E772}" destId="{79D814C0-A83F-4FD0-B823-BC113E4AAAF6}" srcOrd="0" destOrd="0" presId="urn:microsoft.com/office/officeart/2005/8/layout/hierarchy2"/>
    <dgm:cxn modelId="{FB3568A5-5C6F-446E-95B8-437F0BDDF4B2}" type="presOf" srcId="{62FBFAC0-8330-4921-9506-7FA8347CA49D}" destId="{92C3B8A6-088E-4FCE-921C-5052558919C3}" srcOrd="0" destOrd="0" presId="urn:microsoft.com/office/officeart/2005/8/layout/hierarchy2"/>
    <dgm:cxn modelId="{7B0BCD5D-938B-4BE2-BB65-8684F0B31A75}" type="presOf" srcId="{8EC6E9CE-4EBA-496A-9288-430B1756E38B}" destId="{0B407469-074D-42D0-B3FC-3F2D91F22CC6}" srcOrd="0" destOrd="0" presId="urn:microsoft.com/office/officeart/2005/8/layout/hierarchy2"/>
    <dgm:cxn modelId="{836CE876-8DEF-4E11-9DBA-BAB46BE197EF}" type="presOf" srcId="{8EC6E9CE-4EBA-496A-9288-430B1756E38B}" destId="{BAB40AD6-58EC-4740-A62D-57698FAB3E61}" srcOrd="1" destOrd="0" presId="urn:microsoft.com/office/officeart/2005/8/layout/hierarchy2"/>
    <dgm:cxn modelId="{1D6F2A80-725B-4ACF-96EB-CF4FF28A5C01}" srcId="{EB702A06-BDA6-48C0-9C9A-14620665EAC7}" destId="{005E3A9E-231C-4655-893E-94B4579A2A73}" srcOrd="1" destOrd="0" parTransId="{A1AA4972-01B8-462D-AB0B-E26189738D52}" sibTransId="{E4064B57-7164-4F82-87F5-4C9A7741D6EB}"/>
    <dgm:cxn modelId="{E8DF7049-F2EA-44D7-A10A-D1322D579322}" type="presOf" srcId="{6A774BDA-C048-4C2D-A216-70C8BC3363E8}" destId="{1B65D4CD-E64A-44BF-B8C6-3A1EAFF7B028}" srcOrd="1" destOrd="0" presId="urn:microsoft.com/office/officeart/2005/8/layout/hierarchy2"/>
    <dgm:cxn modelId="{3BFDE86C-5BBD-485C-AC86-A6353B6493B5}" type="presOf" srcId="{286521E3-8B2C-4F30-93AE-5B1D0E4CF4D4}" destId="{7E026097-6E64-4B69-80B9-99C08FD2CDBB}" srcOrd="0" destOrd="0" presId="urn:microsoft.com/office/officeart/2005/8/layout/hierarchy2"/>
    <dgm:cxn modelId="{5D29D01E-9BAD-460A-B5B6-37D3144211EA}" type="presOf" srcId="{CD30F288-6AC5-4929-8BD7-C7521D1EFFDE}" destId="{AF1CB7F6-31B6-4206-BAFC-FA56FAEBC619}" srcOrd="1" destOrd="0" presId="urn:microsoft.com/office/officeart/2005/8/layout/hierarchy2"/>
    <dgm:cxn modelId="{AF93D005-0C5D-4D16-B113-F39F4FE6D4AF}" type="presOf" srcId="{590F2239-8986-4036-BC5F-5DF69748FFD9}" destId="{78A8685E-D8B8-4DC5-91D7-935E13040117}" srcOrd="1" destOrd="0" presId="urn:microsoft.com/office/officeart/2005/8/layout/hierarchy2"/>
    <dgm:cxn modelId="{87A46950-0584-497D-877A-E30DDC097348}" type="presOf" srcId="{286521E3-8B2C-4F30-93AE-5B1D0E4CF4D4}" destId="{E44A7ED2-31BC-477D-AEAB-191E2F5F0681}" srcOrd="1" destOrd="0" presId="urn:microsoft.com/office/officeart/2005/8/layout/hierarchy2"/>
    <dgm:cxn modelId="{C57F2C8B-94FB-4D8C-9DD6-3A3878066B9C}" type="presOf" srcId="{1A1BC16F-4AD4-4047-9C64-622E4766CD9E}" destId="{8F29A26C-B0AA-4CC1-B118-DD422CE8B916}" srcOrd="0" destOrd="0" presId="urn:microsoft.com/office/officeart/2005/8/layout/hierarchy2"/>
    <dgm:cxn modelId="{714581F4-837F-4F4A-B0A2-11A72CC6883A}" type="presOf" srcId="{005E3A9E-231C-4655-893E-94B4579A2A73}" destId="{F6400924-E982-4218-81E8-8E4D962B8916}" srcOrd="0" destOrd="0" presId="urn:microsoft.com/office/officeart/2005/8/layout/hierarchy2"/>
    <dgm:cxn modelId="{3FBD254A-196F-4B22-B2EA-195D9AEA90A9}" type="presOf" srcId="{80EC6ECC-B398-4B8A-8C67-3AC478558926}" destId="{372E3E2E-5164-4643-A2E6-24F1651EEABD}" srcOrd="0" destOrd="0" presId="urn:microsoft.com/office/officeart/2005/8/layout/hierarchy2"/>
    <dgm:cxn modelId="{125A1B1E-5D95-4DDC-8FD8-0791B726CE05}" type="presOf" srcId="{17FAA129-F42B-4BF0-BA0C-DABB968A581E}" destId="{894A7059-A930-4168-8007-3FCF9A64885D}" srcOrd="1" destOrd="0" presId="urn:microsoft.com/office/officeart/2005/8/layout/hierarchy2"/>
    <dgm:cxn modelId="{F6213BDE-E3AF-4A8B-B2CF-0BDDBEA92901}" srcId="{DAFB0F61-B454-4998-8FC9-757A37FF507D}" destId="{80EC6ECC-B398-4B8A-8C67-3AC478558926}" srcOrd="3" destOrd="0" parTransId="{6A774BDA-C048-4C2D-A216-70C8BC3363E8}" sibTransId="{45FB1216-4F6A-4E78-A392-AF20554C909D}"/>
    <dgm:cxn modelId="{0C34AC25-37A6-45AA-A899-387CE0719D93}" type="presOf" srcId="{C1C69D40-4F3C-47C4-B0A1-353D4A9CA15A}" destId="{E27D207C-4155-49F7-A183-ED186A3E88DF}" srcOrd="0" destOrd="0" presId="urn:microsoft.com/office/officeart/2005/8/layout/hierarchy2"/>
    <dgm:cxn modelId="{DB528BDD-9A03-4D97-ADE4-62D7362D2F13}" srcId="{B70CE0EB-1A10-42D7-A585-90CA3D04BE04}" destId="{C1C69D40-4F3C-47C4-B0A1-353D4A9CA15A}" srcOrd="0" destOrd="0" parTransId="{286521E3-8B2C-4F30-93AE-5B1D0E4CF4D4}" sibTransId="{5A9C276B-C20D-4A7D-A8AD-8D629CA00FDE}"/>
    <dgm:cxn modelId="{56E6B546-23E0-491B-8925-407A7B578A3D}" srcId="{EB702A06-BDA6-48C0-9C9A-14620665EAC7}" destId="{F28A0A6D-3083-4185-B87B-E860475F992E}" srcOrd="0" destOrd="0" parTransId="{90018FCF-512B-42D5-93A6-66AD60247311}" sibTransId="{AB2D49D0-4EF2-4EAA-B6E1-549A69C36336}"/>
    <dgm:cxn modelId="{1213E878-B90D-4E18-B0FD-8178108EBA77}" type="presOf" srcId="{31606AE7-30FD-4940-8549-5F3EBDCF136A}" destId="{E7C28CAF-4E3F-44F5-9D07-2546D78B8BA0}" srcOrd="0" destOrd="0" presId="urn:microsoft.com/office/officeart/2005/8/layout/hierarchy2"/>
    <dgm:cxn modelId="{EFCCBCD2-6636-47AF-9438-0ED9C2021967}" type="presOf" srcId="{A1AA4972-01B8-462D-AB0B-E26189738D52}" destId="{9884BBFE-118D-4D23-888F-41CA2E8967E5}" srcOrd="0" destOrd="0" presId="urn:microsoft.com/office/officeart/2005/8/layout/hierarchy2"/>
    <dgm:cxn modelId="{3478E2E7-7626-4A68-A04B-F274256E81D2}" type="presOf" srcId="{B70CE0EB-1A10-42D7-A585-90CA3D04BE04}" destId="{DFBE4E2F-9701-4307-B2E1-D5C0AC055853}" srcOrd="0" destOrd="0" presId="urn:microsoft.com/office/officeart/2005/8/layout/hierarchy2"/>
    <dgm:cxn modelId="{50E8F6C7-8850-4706-8240-060A75EAE3D0}" type="presOf" srcId="{590F2239-8986-4036-BC5F-5DF69748FFD9}" destId="{E21729BA-6849-44A9-8163-A142CB79AAEB}" srcOrd="0" destOrd="0" presId="urn:microsoft.com/office/officeart/2005/8/layout/hierarchy2"/>
    <dgm:cxn modelId="{D750E35C-A272-4EC8-AD8D-DACDD62E69B4}" srcId="{39780CDD-CD03-4A1A-8FF1-DF436A498172}" destId="{34EAC153-78DB-4127-9F6C-3BE9C4EB1C8F}" srcOrd="0" destOrd="0" parTransId="{CD30F288-6AC5-4929-8BD7-C7521D1EFFDE}" sibTransId="{D2363B91-FDE3-43B1-A87C-F9EBCB1F0771}"/>
    <dgm:cxn modelId="{07D3A81E-5238-4595-B072-5F4342EB8210}" srcId="{ACEE229A-8121-4078-8783-AF46878813AC}" destId="{DAFB0F61-B454-4998-8FC9-757A37FF507D}" srcOrd="0" destOrd="0" parTransId="{996A7842-4618-4A1B-889F-BD6B53D3E772}" sibTransId="{B4915111-FFE0-4BD0-BD47-DAA02272F1DC}"/>
    <dgm:cxn modelId="{AE21AEE8-2192-4B71-962F-9DF26A42CD74}" type="presOf" srcId="{7F99F18C-BC3C-488C-AC42-9BF2AE73030B}" destId="{11EBC517-FC5F-4EEF-A75A-424C63569082}" srcOrd="0" destOrd="0" presId="urn:microsoft.com/office/officeart/2005/8/layout/hierarchy2"/>
    <dgm:cxn modelId="{F201913A-22B5-4865-945F-5A43FAF8B9F3}" type="presOf" srcId="{8818DFA7-3DF2-4483-9A51-24C8FED13F86}" destId="{3F73872B-42F9-4551-8E40-3BA409334C8B}" srcOrd="1" destOrd="0" presId="urn:microsoft.com/office/officeart/2005/8/layout/hierarchy2"/>
    <dgm:cxn modelId="{0EF46F5D-8A2E-438A-BE8D-6BA848A4EAC7}" type="presOf" srcId="{9F406C11-E1C4-4195-8C75-720826AF2D83}" destId="{D7DE1A05-60BE-4727-9643-F8864E82617C}" srcOrd="0" destOrd="0" presId="urn:microsoft.com/office/officeart/2005/8/layout/hierarchy2"/>
    <dgm:cxn modelId="{F0DD85E4-DE89-47B6-8E79-C6D1D58C9A06}" type="presOf" srcId="{6A774BDA-C048-4C2D-A216-70C8BC3363E8}" destId="{4ED2744B-D1F8-44D0-BB3B-92C8A011888A}" srcOrd="0" destOrd="0" presId="urn:microsoft.com/office/officeart/2005/8/layout/hierarchy2"/>
    <dgm:cxn modelId="{A4A0EC3C-2007-47B7-B3E2-2D593BB64159}" type="presOf" srcId="{90018FCF-512B-42D5-93A6-66AD60247311}" destId="{2A287F5F-3195-4A2D-B3B1-FED067974B02}" srcOrd="1" destOrd="0" presId="urn:microsoft.com/office/officeart/2005/8/layout/hierarchy2"/>
    <dgm:cxn modelId="{ED4D8D76-B785-46EB-BEA6-7A58E7369A26}" type="presOf" srcId="{DAFB0F61-B454-4998-8FC9-757A37FF507D}" destId="{D3D85787-2E16-4B95-8C5B-A7D4A179B168}" srcOrd="0" destOrd="0" presId="urn:microsoft.com/office/officeart/2005/8/layout/hierarchy2"/>
    <dgm:cxn modelId="{9509F4AE-C7E4-4D9A-A710-49E4AF233251}" srcId="{DAFB0F61-B454-4998-8FC9-757A37FF507D}" destId="{BB7E54DA-8571-4BB2-910B-811C1A486EB2}" srcOrd="0" destOrd="0" parTransId="{3A046C1E-0DDA-4871-9337-D29540AAE9A6}" sibTransId="{24449265-23C4-4361-BE12-719842726FFB}"/>
    <dgm:cxn modelId="{EDF1A0C5-EEC8-4171-BEC7-259FA4904A1C}" srcId="{DAFB0F61-B454-4998-8FC9-757A37FF507D}" destId="{ABFD7EC7-154C-433C-8034-0F6F34396039}" srcOrd="2" destOrd="0" parTransId="{62FBFAC0-8330-4921-9506-7FA8347CA49D}" sibTransId="{2A34B217-942A-49CE-B225-7FFA7CD4D01B}"/>
    <dgm:cxn modelId="{8606D2B0-2DA3-4B49-BC36-84F6F3178A6A}" type="presOf" srcId="{0EA6B3D0-E89E-40B4-9D35-18B65FD24884}" destId="{447ECD0A-280D-4C44-9330-FD94A88240E9}" srcOrd="0" destOrd="0" presId="urn:microsoft.com/office/officeart/2005/8/layout/hierarchy2"/>
    <dgm:cxn modelId="{1EAD9DD6-F530-40D5-B999-1626F8DE47D8}" type="presOf" srcId="{3A046C1E-0DDA-4871-9337-D29540AAE9A6}" destId="{740DC68D-99E4-4D2C-83E5-E60C3468EC5D}" srcOrd="1" destOrd="0" presId="urn:microsoft.com/office/officeart/2005/8/layout/hierarchy2"/>
    <dgm:cxn modelId="{69EAD551-513C-466D-B9D0-C7018C9C6FD1}" srcId="{0EA6B3D0-E89E-40B4-9D35-18B65FD24884}" destId="{ACEE229A-8121-4078-8783-AF46878813AC}" srcOrd="0" destOrd="0" parTransId="{81233E8C-29D8-4FAA-8434-E728CF5818E0}" sibTransId="{E7D7D779-97DE-42A9-B686-F270CBAD7295}"/>
    <dgm:cxn modelId="{7FBC6534-628A-4891-BE69-42F1A0714552}" type="presOf" srcId="{F28A0A6D-3083-4185-B87B-E860475F992E}" destId="{FBE5D8E0-BE92-469E-AF38-CDD5CFC9EFC5}" srcOrd="0" destOrd="0" presId="urn:microsoft.com/office/officeart/2005/8/layout/hierarchy2"/>
    <dgm:cxn modelId="{A3731A4D-A45B-4411-A45D-89827DCF2BB9}" type="presOf" srcId="{CD30F288-6AC5-4929-8BD7-C7521D1EFFDE}" destId="{43A6071A-6AA7-4916-93ED-313610C58916}" srcOrd="0" destOrd="0" presId="urn:microsoft.com/office/officeart/2005/8/layout/hierarchy2"/>
    <dgm:cxn modelId="{7E711B88-3D48-40ED-907A-5C69BB25E03C}" type="presOf" srcId="{04C3C695-592E-416D-9C22-8D39ED88F1DF}" destId="{A44D505A-6A19-48F3-8847-46E17022F933}" srcOrd="1" destOrd="0" presId="urn:microsoft.com/office/officeart/2005/8/layout/hierarchy2"/>
    <dgm:cxn modelId="{0A9773A7-E95D-4D9D-89E9-FA26ABA75C27}" type="presOf" srcId="{B38AAAAB-4329-403F-BB57-68C028C7F666}" destId="{BBA1F6B8-29C7-42C3-95FB-BBF3AD6DB407}" srcOrd="0" destOrd="0" presId="urn:microsoft.com/office/officeart/2005/8/layout/hierarchy2"/>
    <dgm:cxn modelId="{58B0159B-2B14-4721-8CA9-87F6E225387B}" type="presOf" srcId="{39780CDD-CD03-4A1A-8FF1-DF436A498172}" destId="{97831132-D492-4746-B4A6-B6878DCDC6B6}" srcOrd="0" destOrd="0" presId="urn:microsoft.com/office/officeart/2005/8/layout/hierarchy2"/>
    <dgm:cxn modelId="{DF1D5811-B114-49E0-9E4E-FB0CF64DA61F}" type="presOf" srcId="{8818DFA7-3DF2-4483-9A51-24C8FED13F86}" destId="{B56E4C3D-D5E8-4774-ACDF-42D102810AC7}" srcOrd="0" destOrd="0" presId="urn:microsoft.com/office/officeart/2005/8/layout/hierarchy2"/>
    <dgm:cxn modelId="{C8C75A25-12CE-4A22-AB69-A8AE898C6A98}" type="presOf" srcId="{3A046C1E-0DDA-4871-9337-D29540AAE9A6}" destId="{F9C28A57-31BF-4FDD-B5C3-2764D02BD654}" srcOrd="0" destOrd="0" presId="urn:microsoft.com/office/officeart/2005/8/layout/hierarchy2"/>
    <dgm:cxn modelId="{9A343E2C-7B9C-47DD-97EF-06A427547B63}" srcId="{ACEE229A-8121-4078-8783-AF46878813AC}" destId="{39780CDD-CD03-4A1A-8FF1-DF436A498172}" srcOrd="1" destOrd="0" parTransId="{17FAA129-F42B-4BF0-BA0C-DABB968A581E}" sibTransId="{D05FFBB2-46D8-4DD7-99A8-29B93780511B}"/>
    <dgm:cxn modelId="{B89C29BF-1134-4A85-88DE-AC5A78B9F443}" type="presOf" srcId="{EB702A06-BDA6-48C0-9C9A-14620665EAC7}" destId="{41F6D2AC-E8BD-4DAD-B520-294DB94E21E6}" srcOrd="0" destOrd="0" presId="urn:microsoft.com/office/officeart/2005/8/layout/hierarchy2"/>
    <dgm:cxn modelId="{CB4364C1-B1DF-45DD-B00A-6A6B89E96CCB}" type="presOf" srcId="{B38AAAAB-4329-403F-BB57-68C028C7F666}" destId="{E6205FE1-6769-4300-BB30-FC36FA117374}" srcOrd="1" destOrd="0" presId="urn:microsoft.com/office/officeart/2005/8/layout/hierarchy2"/>
    <dgm:cxn modelId="{7B2858A1-9FFD-4BC1-9853-092EC2F6B4D2}" type="presOf" srcId="{BB7E54DA-8571-4BB2-910B-811C1A486EB2}" destId="{D4AF11DE-3D00-4731-88E8-477CEB692711}" srcOrd="0" destOrd="0" presId="urn:microsoft.com/office/officeart/2005/8/layout/hierarchy2"/>
    <dgm:cxn modelId="{B8EF2C1F-88A9-426A-842D-2C11226DA402}" type="presOf" srcId="{90018FCF-512B-42D5-93A6-66AD60247311}" destId="{E2F65F7D-D914-4A27-BE34-637B18C22C6B}" srcOrd="0" destOrd="0" presId="urn:microsoft.com/office/officeart/2005/8/layout/hierarchy2"/>
    <dgm:cxn modelId="{DB9FDC61-A17B-47E4-8EF9-5C37056173C3}" type="presOf" srcId="{34EAC153-78DB-4127-9F6C-3BE9C4EB1C8F}" destId="{7EF598AB-FA6A-477A-8DEF-E8F2BBB8F3E2}" srcOrd="0" destOrd="0" presId="urn:microsoft.com/office/officeart/2005/8/layout/hierarchy2"/>
    <dgm:cxn modelId="{76A80AE3-E9E3-4B66-AEF0-91D577C6A081}" type="presOf" srcId="{A1AA4972-01B8-462D-AB0B-E26189738D52}" destId="{EB35F176-6622-41AF-93C3-6442A200296D}" srcOrd="1" destOrd="0" presId="urn:microsoft.com/office/officeart/2005/8/layout/hierarchy2"/>
    <dgm:cxn modelId="{26EFFD79-09C4-47DD-AA04-DC250AF7AA6D}" srcId="{ACEE229A-8121-4078-8783-AF46878813AC}" destId="{EB702A06-BDA6-48C0-9C9A-14620665EAC7}" srcOrd="2" destOrd="0" parTransId="{8EC6E9CE-4EBA-496A-9288-430B1756E38B}" sibTransId="{AA18D80A-BA42-4852-8C7F-1C322F64093A}"/>
    <dgm:cxn modelId="{DB42A691-5F11-4981-A04E-2A430618FAF8}" type="presOf" srcId="{ABFD7EC7-154C-433C-8034-0F6F34396039}" destId="{63020D59-9C81-481E-BF2C-9BC5EC6E7130}" srcOrd="0" destOrd="0" presId="urn:microsoft.com/office/officeart/2005/8/layout/hierarchy2"/>
    <dgm:cxn modelId="{4078F250-156D-4824-ADFE-FCA673512B74}" srcId="{80EC6ECC-B398-4B8A-8C67-3AC478558926}" destId="{31606AE7-30FD-4940-8549-5F3EBDCF136A}" srcOrd="0" destOrd="0" parTransId="{04C3C695-592E-416D-9C22-8D39ED88F1DF}" sibTransId="{A76AB425-249F-475F-AEDB-953C70E6BB3E}"/>
    <dgm:cxn modelId="{D0C4BB5F-F76A-4447-BEC9-19FC0AAC2837}" type="presOf" srcId="{62FBFAC0-8330-4921-9506-7FA8347CA49D}" destId="{45B9DC90-FAEF-4599-9D99-C352D0572C6C}" srcOrd="1" destOrd="0" presId="urn:microsoft.com/office/officeart/2005/8/layout/hierarchy2"/>
    <dgm:cxn modelId="{D214A164-FB64-4D83-89C2-BCCEE7C65425}" srcId="{80EC6ECC-B398-4B8A-8C67-3AC478558926}" destId="{E2C52FB7-508B-4A8A-B32C-C619FA9803AC}" srcOrd="1" destOrd="0" parTransId="{590F2239-8986-4036-BC5F-5DF69748FFD9}" sibTransId="{9E9F7046-2057-4080-A7B1-540267E30C4D}"/>
    <dgm:cxn modelId="{212EDF43-AB8B-4FBB-AEE5-62DB99B6F55B}" type="presOf" srcId="{17FAA129-F42B-4BF0-BA0C-DABB968A581E}" destId="{07BFEFEE-A1CA-4445-8D3F-866286A1F2A3}" srcOrd="0" destOrd="0" presId="urn:microsoft.com/office/officeart/2005/8/layout/hierarchy2"/>
    <dgm:cxn modelId="{61C16BBF-153D-456E-B294-5524BF151D0C}" srcId="{BB7E54DA-8571-4BB2-910B-811C1A486EB2}" destId="{7F99F18C-BC3C-488C-AC42-9BF2AE73030B}" srcOrd="0" destOrd="0" parTransId="{B38AAAAB-4329-403F-BB57-68C028C7F666}" sibTransId="{F86D2345-BB7C-4FDA-B83A-F6C58A7D2D3F}"/>
    <dgm:cxn modelId="{81994950-E439-49D6-BA7A-4B96A0D3176F}" type="presOf" srcId="{9F406C11-E1C4-4195-8C75-720826AF2D83}" destId="{BEA72865-0509-4CDA-94C5-4C705D9F7B71}" srcOrd="1" destOrd="0" presId="urn:microsoft.com/office/officeart/2005/8/layout/hierarchy2"/>
    <dgm:cxn modelId="{B582BA1A-0D90-4FE7-A2A5-066D358AACA0}" type="presParOf" srcId="{447ECD0A-280D-4C44-9330-FD94A88240E9}" destId="{D5E69B88-453E-4D70-A3C6-2EC3E5E3C257}" srcOrd="0" destOrd="0" presId="urn:microsoft.com/office/officeart/2005/8/layout/hierarchy2"/>
    <dgm:cxn modelId="{B3D81758-A341-4345-A2F3-4161E7F89CA6}" type="presParOf" srcId="{D5E69B88-453E-4D70-A3C6-2EC3E5E3C257}" destId="{7782BFD2-7B9F-4194-902C-A29029BC90B7}" srcOrd="0" destOrd="0" presId="urn:microsoft.com/office/officeart/2005/8/layout/hierarchy2"/>
    <dgm:cxn modelId="{69523228-CDD4-4DB5-8E0B-5CAE3154634E}" type="presParOf" srcId="{D5E69B88-453E-4D70-A3C6-2EC3E5E3C257}" destId="{AA803AB8-325C-47FB-98FD-255939CE24B1}" srcOrd="1" destOrd="0" presId="urn:microsoft.com/office/officeart/2005/8/layout/hierarchy2"/>
    <dgm:cxn modelId="{D387DA11-A169-4159-8F78-1DF52742E902}" type="presParOf" srcId="{AA803AB8-325C-47FB-98FD-255939CE24B1}" destId="{79D814C0-A83F-4FD0-B823-BC113E4AAAF6}" srcOrd="0" destOrd="0" presId="urn:microsoft.com/office/officeart/2005/8/layout/hierarchy2"/>
    <dgm:cxn modelId="{BF952B8D-4014-4C94-B7E2-BCAE67EE1BC3}" type="presParOf" srcId="{79D814C0-A83F-4FD0-B823-BC113E4AAAF6}" destId="{FFBB66DA-53AE-4C41-8AAF-9C5A1F8CF42F}" srcOrd="0" destOrd="0" presId="urn:microsoft.com/office/officeart/2005/8/layout/hierarchy2"/>
    <dgm:cxn modelId="{5FAC5829-4109-4125-BE11-FB5CC11956C8}" type="presParOf" srcId="{AA803AB8-325C-47FB-98FD-255939CE24B1}" destId="{A41DCFA1-3472-4445-B9F5-9E5DE0E8CBD4}" srcOrd="1" destOrd="0" presId="urn:microsoft.com/office/officeart/2005/8/layout/hierarchy2"/>
    <dgm:cxn modelId="{9E6F4F96-8BD6-44A3-8ACC-8A330574FDC8}" type="presParOf" srcId="{A41DCFA1-3472-4445-B9F5-9E5DE0E8CBD4}" destId="{D3D85787-2E16-4B95-8C5B-A7D4A179B168}" srcOrd="0" destOrd="0" presId="urn:microsoft.com/office/officeart/2005/8/layout/hierarchy2"/>
    <dgm:cxn modelId="{1F3017F0-EC66-48F4-8F43-362D148ABFB4}" type="presParOf" srcId="{A41DCFA1-3472-4445-B9F5-9E5DE0E8CBD4}" destId="{8D1480D1-DAF5-41BC-AA4B-90D99AA70E8A}" srcOrd="1" destOrd="0" presId="urn:microsoft.com/office/officeart/2005/8/layout/hierarchy2"/>
    <dgm:cxn modelId="{6C3D6B25-B672-468C-A56D-9C588DD3195A}" type="presParOf" srcId="{8D1480D1-DAF5-41BC-AA4B-90D99AA70E8A}" destId="{F9C28A57-31BF-4FDD-B5C3-2764D02BD654}" srcOrd="0" destOrd="0" presId="urn:microsoft.com/office/officeart/2005/8/layout/hierarchy2"/>
    <dgm:cxn modelId="{D83BDFDF-A118-41B3-B14A-7038E2BFA47B}" type="presParOf" srcId="{F9C28A57-31BF-4FDD-B5C3-2764D02BD654}" destId="{740DC68D-99E4-4D2C-83E5-E60C3468EC5D}" srcOrd="0" destOrd="0" presId="urn:microsoft.com/office/officeart/2005/8/layout/hierarchy2"/>
    <dgm:cxn modelId="{9F93A5B7-E468-4B7A-A27A-22E2D52EEFAF}" type="presParOf" srcId="{8D1480D1-DAF5-41BC-AA4B-90D99AA70E8A}" destId="{ED1F385F-6CD1-4F7E-A5BA-BF8ED33A7A51}" srcOrd="1" destOrd="0" presId="urn:microsoft.com/office/officeart/2005/8/layout/hierarchy2"/>
    <dgm:cxn modelId="{DCAD5807-3297-400C-B683-D1B6D6E3306B}" type="presParOf" srcId="{ED1F385F-6CD1-4F7E-A5BA-BF8ED33A7A51}" destId="{D4AF11DE-3D00-4731-88E8-477CEB692711}" srcOrd="0" destOrd="0" presId="urn:microsoft.com/office/officeart/2005/8/layout/hierarchy2"/>
    <dgm:cxn modelId="{9F9064B0-C2F6-49AA-B0F9-CD2547D8060D}" type="presParOf" srcId="{ED1F385F-6CD1-4F7E-A5BA-BF8ED33A7A51}" destId="{206636AE-A5EB-4287-954A-80C05C6F6ECB}" srcOrd="1" destOrd="0" presId="urn:microsoft.com/office/officeart/2005/8/layout/hierarchy2"/>
    <dgm:cxn modelId="{A3695B5A-6EDB-471B-94EE-4F36FA96A179}" type="presParOf" srcId="{206636AE-A5EB-4287-954A-80C05C6F6ECB}" destId="{BBA1F6B8-29C7-42C3-95FB-BBF3AD6DB407}" srcOrd="0" destOrd="0" presId="urn:microsoft.com/office/officeart/2005/8/layout/hierarchy2"/>
    <dgm:cxn modelId="{B64FA1DE-9955-4A72-B676-03A1F368059A}" type="presParOf" srcId="{BBA1F6B8-29C7-42C3-95FB-BBF3AD6DB407}" destId="{E6205FE1-6769-4300-BB30-FC36FA117374}" srcOrd="0" destOrd="0" presId="urn:microsoft.com/office/officeart/2005/8/layout/hierarchy2"/>
    <dgm:cxn modelId="{66DC90AC-FA65-494B-89F0-237198D44380}" type="presParOf" srcId="{206636AE-A5EB-4287-954A-80C05C6F6ECB}" destId="{6E690230-FED3-49C1-BD9C-3195DD6B5960}" srcOrd="1" destOrd="0" presId="urn:microsoft.com/office/officeart/2005/8/layout/hierarchy2"/>
    <dgm:cxn modelId="{E1AA2CE3-4B7B-4D84-87BF-DE92CE791554}" type="presParOf" srcId="{6E690230-FED3-49C1-BD9C-3195DD6B5960}" destId="{11EBC517-FC5F-4EEF-A75A-424C63569082}" srcOrd="0" destOrd="0" presId="urn:microsoft.com/office/officeart/2005/8/layout/hierarchy2"/>
    <dgm:cxn modelId="{26EE61F5-EDBC-4591-9EB7-25F01E4A6F25}" type="presParOf" srcId="{6E690230-FED3-49C1-BD9C-3195DD6B5960}" destId="{FE912151-ACE3-4540-A9AC-4B38F262CAC7}" srcOrd="1" destOrd="0" presId="urn:microsoft.com/office/officeart/2005/8/layout/hierarchy2"/>
    <dgm:cxn modelId="{EF88B3D1-E42F-486C-9D3C-605312941A80}" type="presParOf" srcId="{8D1480D1-DAF5-41BC-AA4B-90D99AA70E8A}" destId="{B56E4C3D-D5E8-4774-ACDF-42D102810AC7}" srcOrd="2" destOrd="0" presId="urn:microsoft.com/office/officeart/2005/8/layout/hierarchy2"/>
    <dgm:cxn modelId="{EE47789B-92A9-4B93-9446-8557AAD2D1A9}" type="presParOf" srcId="{B56E4C3D-D5E8-4774-ACDF-42D102810AC7}" destId="{3F73872B-42F9-4551-8E40-3BA409334C8B}" srcOrd="0" destOrd="0" presId="urn:microsoft.com/office/officeart/2005/8/layout/hierarchy2"/>
    <dgm:cxn modelId="{5E15BBD0-6B7F-496A-A384-E090F2A2F103}" type="presParOf" srcId="{8D1480D1-DAF5-41BC-AA4B-90D99AA70E8A}" destId="{5E634419-FBCD-46CB-9A50-178ED689E128}" srcOrd="3" destOrd="0" presId="urn:microsoft.com/office/officeart/2005/8/layout/hierarchy2"/>
    <dgm:cxn modelId="{4D00AC5D-D9E2-48F9-9ED5-648F84086FBC}" type="presParOf" srcId="{5E634419-FBCD-46CB-9A50-178ED689E128}" destId="{DFBE4E2F-9701-4307-B2E1-D5C0AC055853}" srcOrd="0" destOrd="0" presId="urn:microsoft.com/office/officeart/2005/8/layout/hierarchy2"/>
    <dgm:cxn modelId="{8A595D37-E91E-4CD5-8433-FA3EC1C81030}" type="presParOf" srcId="{5E634419-FBCD-46CB-9A50-178ED689E128}" destId="{8E5C93EA-821C-4F73-AE78-7241E7581BE5}" srcOrd="1" destOrd="0" presId="urn:microsoft.com/office/officeart/2005/8/layout/hierarchy2"/>
    <dgm:cxn modelId="{800F8B9E-2E62-40E4-868A-7EDCC13500C7}" type="presParOf" srcId="{8E5C93EA-821C-4F73-AE78-7241E7581BE5}" destId="{7E026097-6E64-4B69-80B9-99C08FD2CDBB}" srcOrd="0" destOrd="0" presId="urn:microsoft.com/office/officeart/2005/8/layout/hierarchy2"/>
    <dgm:cxn modelId="{343704AE-1706-4FF6-A62B-3CE158EB0A86}" type="presParOf" srcId="{7E026097-6E64-4B69-80B9-99C08FD2CDBB}" destId="{E44A7ED2-31BC-477D-AEAB-191E2F5F0681}" srcOrd="0" destOrd="0" presId="urn:microsoft.com/office/officeart/2005/8/layout/hierarchy2"/>
    <dgm:cxn modelId="{F159DB4D-DCF8-4C37-9E25-7757BE66E0D3}" type="presParOf" srcId="{8E5C93EA-821C-4F73-AE78-7241E7581BE5}" destId="{047D750B-C08A-4ED8-B303-DCDAF305A10A}" srcOrd="1" destOrd="0" presId="urn:microsoft.com/office/officeart/2005/8/layout/hierarchy2"/>
    <dgm:cxn modelId="{BCE4987F-23F3-4119-832D-9D0EB1C711E0}" type="presParOf" srcId="{047D750B-C08A-4ED8-B303-DCDAF305A10A}" destId="{E27D207C-4155-49F7-A183-ED186A3E88DF}" srcOrd="0" destOrd="0" presId="urn:microsoft.com/office/officeart/2005/8/layout/hierarchy2"/>
    <dgm:cxn modelId="{E07A37A4-F04B-486E-9CFC-2B86781B20A0}" type="presParOf" srcId="{047D750B-C08A-4ED8-B303-DCDAF305A10A}" destId="{AAF865AE-A199-4B87-9CEA-ABF3E51AAD69}" srcOrd="1" destOrd="0" presId="urn:microsoft.com/office/officeart/2005/8/layout/hierarchy2"/>
    <dgm:cxn modelId="{629E20E1-F5CD-40CD-9B4E-FE1613A8A300}" type="presParOf" srcId="{8D1480D1-DAF5-41BC-AA4B-90D99AA70E8A}" destId="{92C3B8A6-088E-4FCE-921C-5052558919C3}" srcOrd="4" destOrd="0" presId="urn:microsoft.com/office/officeart/2005/8/layout/hierarchy2"/>
    <dgm:cxn modelId="{08BCC67F-C01F-4851-B312-31AE9F152A32}" type="presParOf" srcId="{92C3B8A6-088E-4FCE-921C-5052558919C3}" destId="{45B9DC90-FAEF-4599-9D99-C352D0572C6C}" srcOrd="0" destOrd="0" presId="urn:microsoft.com/office/officeart/2005/8/layout/hierarchy2"/>
    <dgm:cxn modelId="{BCF50659-0570-4F16-808B-8E1161DABEC9}" type="presParOf" srcId="{8D1480D1-DAF5-41BC-AA4B-90D99AA70E8A}" destId="{80951EEB-4BC0-40C7-8E92-0E248D8FE92D}" srcOrd="5" destOrd="0" presId="urn:microsoft.com/office/officeart/2005/8/layout/hierarchy2"/>
    <dgm:cxn modelId="{0F434FA4-7EA0-4D99-884C-751581D722BB}" type="presParOf" srcId="{80951EEB-4BC0-40C7-8E92-0E248D8FE92D}" destId="{63020D59-9C81-481E-BF2C-9BC5EC6E7130}" srcOrd="0" destOrd="0" presId="urn:microsoft.com/office/officeart/2005/8/layout/hierarchy2"/>
    <dgm:cxn modelId="{DE319AF5-627B-449A-8C4C-1D718F7FCDAE}" type="presParOf" srcId="{80951EEB-4BC0-40C7-8E92-0E248D8FE92D}" destId="{2027260E-4D09-4B9A-A410-6F1325C4DF65}" srcOrd="1" destOrd="0" presId="urn:microsoft.com/office/officeart/2005/8/layout/hierarchy2"/>
    <dgm:cxn modelId="{F00330CA-5E21-41B2-BB76-342A3FCA8561}" type="presParOf" srcId="{2027260E-4D09-4B9A-A410-6F1325C4DF65}" destId="{D7DE1A05-60BE-4727-9643-F8864E82617C}" srcOrd="0" destOrd="0" presId="urn:microsoft.com/office/officeart/2005/8/layout/hierarchy2"/>
    <dgm:cxn modelId="{DFAC4CF8-8ED7-43BD-9274-DD3338EA9DA0}" type="presParOf" srcId="{D7DE1A05-60BE-4727-9643-F8864E82617C}" destId="{BEA72865-0509-4CDA-94C5-4C705D9F7B71}" srcOrd="0" destOrd="0" presId="urn:microsoft.com/office/officeart/2005/8/layout/hierarchy2"/>
    <dgm:cxn modelId="{54B5C2B8-DD14-4037-A547-D7D76CA110DB}" type="presParOf" srcId="{2027260E-4D09-4B9A-A410-6F1325C4DF65}" destId="{0F22CEAB-0B26-4A4A-AAD5-7920454DA732}" srcOrd="1" destOrd="0" presId="urn:microsoft.com/office/officeart/2005/8/layout/hierarchy2"/>
    <dgm:cxn modelId="{66AA41F1-4053-413C-9D18-B3BD3613CDBE}" type="presParOf" srcId="{0F22CEAB-0B26-4A4A-AAD5-7920454DA732}" destId="{8F29A26C-B0AA-4CC1-B118-DD422CE8B916}" srcOrd="0" destOrd="0" presId="urn:microsoft.com/office/officeart/2005/8/layout/hierarchy2"/>
    <dgm:cxn modelId="{5367BCB6-D4D4-4F6D-98B1-F52433258D89}" type="presParOf" srcId="{0F22CEAB-0B26-4A4A-AAD5-7920454DA732}" destId="{87562370-DEB8-4FB1-98CB-884B9CFCA5B2}" srcOrd="1" destOrd="0" presId="urn:microsoft.com/office/officeart/2005/8/layout/hierarchy2"/>
    <dgm:cxn modelId="{1D80712C-E958-44C8-8957-4A2D71F9ACBA}" type="presParOf" srcId="{8D1480D1-DAF5-41BC-AA4B-90D99AA70E8A}" destId="{4ED2744B-D1F8-44D0-BB3B-92C8A011888A}" srcOrd="6" destOrd="0" presId="urn:microsoft.com/office/officeart/2005/8/layout/hierarchy2"/>
    <dgm:cxn modelId="{5CB8B129-53A9-4F67-A16A-155E146B6B8D}" type="presParOf" srcId="{4ED2744B-D1F8-44D0-BB3B-92C8A011888A}" destId="{1B65D4CD-E64A-44BF-B8C6-3A1EAFF7B028}" srcOrd="0" destOrd="0" presId="urn:microsoft.com/office/officeart/2005/8/layout/hierarchy2"/>
    <dgm:cxn modelId="{8D7A64E9-15B6-4951-95E5-481E8372D75F}" type="presParOf" srcId="{8D1480D1-DAF5-41BC-AA4B-90D99AA70E8A}" destId="{28F16768-D846-47B9-B06A-84C1EA76C119}" srcOrd="7" destOrd="0" presId="urn:microsoft.com/office/officeart/2005/8/layout/hierarchy2"/>
    <dgm:cxn modelId="{4C062424-0B8D-4DBC-A45E-F686D1DF86D1}" type="presParOf" srcId="{28F16768-D846-47B9-B06A-84C1EA76C119}" destId="{372E3E2E-5164-4643-A2E6-24F1651EEABD}" srcOrd="0" destOrd="0" presId="urn:microsoft.com/office/officeart/2005/8/layout/hierarchy2"/>
    <dgm:cxn modelId="{2AAE96A2-D313-43A0-AFEE-0D5C106B1636}" type="presParOf" srcId="{28F16768-D846-47B9-B06A-84C1EA76C119}" destId="{9EE28A38-50E1-4ED6-8E12-044EE4D83BBC}" srcOrd="1" destOrd="0" presId="urn:microsoft.com/office/officeart/2005/8/layout/hierarchy2"/>
    <dgm:cxn modelId="{139FF57E-7E3E-426B-B1F0-76B296DA3D48}" type="presParOf" srcId="{9EE28A38-50E1-4ED6-8E12-044EE4D83BBC}" destId="{C5118246-E0DE-4AB3-83F8-A86CB10B2F87}" srcOrd="0" destOrd="0" presId="urn:microsoft.com/office/officeart/2005/8/layout/hierarchy2"/>
    <dgm:cxn modelId="{63217A95-353A-4E07-91D7-A882766D02F2}" type="presParOf" srcId="{C5118246-E0DE-4AB3-83F8-A86CB10B2F87}" destId="{A44D505A-6A19-48F3-8847-46E17022F933}" srcOrd="0" destOrd="0" presId="urn:microsoft.com/office/officeart/2005/8/layout/hierarchy2"/>
    <dgm:cxn modelId="{9DE26599-7739-45B9-BC75-43B3BD987DEA}" type="presParOf" srcId="{9EE28A38-50E1-4ED6-8E12-044EE4D83BBC}" destId="{A4C33083-D229-43D0-80D2-1F8BAEA29F75}" srcOrd="1" destOrd="0" presId="urn:microsoft.com/office/officeart/2005/8/layout/hierarchy2"/>
    <dgm:cxn modelId="{6FAE14F5-794A-4B98-82A4-2BBC3F21E99A}" type="presParOf" srcId="{A4C33083-D229-43D0-80D2-1F8BAEA29F75}" destId="{E7C28CAF-4E3F-44F5-9D07-2546D78B8BA0}" srcOrd="0" destOrd="0" presId="urn:microsoft.com/office/officeart/2005/8/layout/hierarchy2"/>
    <dgm:cxn modelId="{D8EB3756-3E6A-44F8-A074-810A677676BC}" type="presParOf" srcId="{A4C33083-D229-43D0-80D2-1F8BAEA29F75}" destId="{A025D622-AC92-4BC6-AA9F-4936E6D3B574}" srcOrd="1" destOrd="0" presId="urn:microsoft.com/office/officeart/2005/8/layout/hierarchy2"/>
    <dgm:cxn modelId="{AE921E2B-DC37-4C06-9798-985FE1E4A676}" type="presParOf" srcId="{9EE28A38-50E1-4ED6-8E12-044EE4D83BBC}" destId="{E21729BA-6849-44A9-8163-A142CB79AAEB}" srcOrd="2" destOrd="0" presId="urn:microsoft.com/office/officeart/2005/8/layout/hierarchy2"/>
    <dgm:cxn modelId="{F58BAB95-0537-4B6D-8CAE-F6052DBEDDDC}" type="presParOf" srcId="{E21729BA-6849-44A9-8163-A142CB79AAEB}" destId="{78A8685E-D8B8-4DC5-91D7-935E13040117}" srcOrd="0" destOrd="0" presId="urn:microsoft.com/office/officeart/2005/8/layout/hierarchy2"/>
    <dgm:cxn modelId="{D63B6412-F3D1-4B3D-A969-78CA6D01022B}" type="presParOf" srcId="{9EE28A38-50E1-4ED6-8E12-044EE4D83BBC}" destId="{CFAEC2F0-325F-4B27-860A-65BB52D28DCE}" srcOrd="3" destOrd="0" presId="urn:microsoft.com/office/officeart/2005/8/layout/hierarchy2"/>
    <dgm:cxn modelId="{976685E2-DA17-4000-9B01-9A3B7EF38BE2}" type="presParOf" srcId="{CFAEC2F0-325F-4B27-860A-65BB52D28DCE}" destId="{890B0069-E7A2-4275-A4C6-4AE3EBF4DD7A}" srcOrd="0" destOrd="0" presId="urn:microsoft.com/office/officeart/2005/8/layout/hierarchy2"/>
    <dgm:cxn modelId="{6F3193E2-57FA-434C-941E-63912EECB5AC}" type="presParOf" srcId="{CFAEC2F0-325F-4B27-860A-65BB52D28DCE}" destId="{28A58C6A-52A0-4A37-B3B1-DCCA93656B81}" srcOrd="1" destOrd="0" presId="urn:microsoft.com/office/officeart/2005/8/layout/hierarchy2"/>
    <dgm:cxn modelId="{7F186985-340A-4FA7-9062-83B62F41CAEA}" type="presParOf" srcId="{AA803AB8-325C-47FB-98FD-255939CE24B1}" destId="{07BFEFEE-A1CA-4445-8D3F-866286A1F2A3}" srcOrd="2" destOrd="0" presId="urn:microsoft.com/office/officeart/2005/8/layout/hierarchy2"/>
    <dgm:cxn modelId="{8891B004-F82C-471F-96DA-5500AC471CA4}" type="presParOf" srcId="{07BFEFEE-A1CA-4445-8D3F-866286A1F2A3}" destId="{894A7059-A930-4168-8007-3FCF9A64885D}" srcOrd="0" destOrd="0" presId="urn:microsoft.com/office/officeart/2005/8/layout/hierarchy2"/>
    <dgm:cxn modelId="{9ACE77CB-58ED-412E-AA10-C7D3961E5D72}" type="presParOf" srcId="{AA803AB8-325C-47FB-98FD-255939CE24B1}" destId="{07DD965F-D320-4A01-B87D-6C486F28CEEA}" srcOrd="3" destOrd="0" presId="urn:microsoft.com/office/officeart/2005/8/layout/hierarchy2"/>
    <dgm:cxn modelId="{7CEC1CFD-73EC-4E2E-8DC7-782BE3A58373}" type="presParOf" srcId="{07DD965F-D320-4A01-B87D-6C486F28CEEA}" destId="{97831132-D492-4746-B4A6-B6878DCDC6B6}" srcOrd="0" destOrd="0" presId="urn:microsoft.com/office/officeart/2005/8/layout/hierarchy2"/>
    <dgm:cxn modelId="{1E93837F-FCB1-4461-85F2-4C27D3763FA8}" type="presParOf" srcId="{07DD965F-D320-4A01-B87D-6C486F28CEEA}" destId="{76DA6A92-C471-4351-8C82-43103869DA9D}" srcOrd="1" destOrd="0" presId="urn:microsoft.com/office/officeart/2005/8/layout/hierarchy2"/>
    <dgm:cxn modelId="{CB8267A2-4C27-49C7-BC2A-78B589CD923A}" type="presParOf" srcId="{76DA6A92-C471-4351-8C82-43103869DA9D}" destId="{43A6071A-6AA7-4916-93ED-313610C58916}" srcOrd="0" destOrd="0" presId="urn:microsoft.com/office/officeart/2005/8/layout/hierarchy2"/>
    <dgm:cxn modelId="{C6DE7F31-6F7D-4AC7-9B5F-9D312290586C}" type="presParOf" srcId="{43A6071A-6AA7-4916-93ED-313610C58916}" destId="{AF1CB7F6-31B6-4206-BAFC-FA56FAEBC619}" srcOrd="0" destOrd="0" presId="urn:microsoft.com/office/officeart/2005/8/layout/hierarchy2"/>
    <dgm:cxn modelId="{DB9FD765-29BC-4B78-9AEB-A6D554297149}" type="presParOf" srcId="{76DA6A92-C471-4351-8C82-43103869DA9D}" destId="{2305E383-6C1D-4158-BD5B-609231CA06C2}" srcOrd="1" destOrd="0" presId="urn:microsoft.com/office/officeart/2005/8/layout/hierarchy2"/>
    <dgm:cxn modelId="{DE2CB824-2E99-4BDA-8C08-AD22459C2E7D}" type="presParOf" srcId="{2305E383-6C1D-4158-BD5B-609231CA06C2}" destId="{7EF598AB-FA6A-477A-8DEF-E8F2BBB8F3E2}" srcOrd="0" destOrd="0" presId="urn:microsoft.com/office/officeart/2005/8/layout/hierarchy2"/>
    <dgm:cxn modelId="{EEFE2DDD-868C-402E-9453-A4F1F178A414}" type="presParOf" srcId="{2305E383-6C1D-4158-BD5B-609231CA06C2}" destId="{BDB86C29-D49F-4690-A191-283907A354AC}" srcOrd="1" destOrd="0" presId="urn:microsoft.com/office/officeart/2005/8/layout/hierarchy2"/>
    <dgm:cxn modelId="{A815084B-1947-4CEE-B936-F2F7105F6C4C}" type="presParOf" srcId="{AA803AB8-325C-47FB-98FD-255939CE24B1}" destId="{0B407469-074D-42D0-B3FC-3F2D91F22CC6}" srcOrd="4" destOrd="0" presId="urn:microsoft.com/office/officeart/2005/8/layout/hierarchy2"/>
    <dgm:cxn modelId="{DDED4D93-66EC-44D6-8B3B-F555ABE5D736}" type="presParOf" srcId="{0B407469-074D-42D0-B3FC-3F2D91F22CC6}" destId="{BAB40AD6-58EC-4740-A62D-57698FAB3E61}" srcOrd="0" destOrd="0" presId="urn:microsoft.com/office/officeart/2005/8/layout/hierarchy2"/>
    <dgm:cxn modelId="{883976D4-EFDF-4082-A824-A7D5DDDA143A}" type="presParOf" srcId="{AA803AB8-325C-47FB-98FD-255939CE24B1}" destId="{7B4C71AF-2B3C-492D-84AB-46AADEE6CA9C}" srcOrd="5" destOrd="0" presId="urn:microsoft.com/office/officeart/2005/8/layout/hierarchy2"/>
    <dgm:cxn modelId="{BD972B22-32A9-40D2-9489-A9F81C658748}" type="presParOf" srcId="{7B4C71AF-2B3C-492D-84AB-46AADEE6CA9C}" destId="{41F6D2AC-E8BD-4DAD-B520-294DB94E21E6}" srcOrd="0" destOrd="0" presId="urn:microsoft.com/office/officeart/2005/8/layout/hierarchy2"/>
    <dgm:cxn modelId="{E9D1B71F-A000-4467-A489-9C923F196DD4}" type="presParOf" srcId="{7B4C71AF-2B3C-492D-84AB-46AADEE6CA9C}" destId="{0BB63060-9F1D-46D3-BEDB-AD7DB5CDC7DF}" srcOrd="1" destOrd="0" presId="urn:microsoft.com/office/officeart/2005/8/layout/hierarchy2"/>
    <dgm:cxn modelId="{C2B5E57D-350A-4627-A691-2EEE18DC73C9}" type="presParOf" srcId="{0BB63060-9F1D-46D3-BEDB-AD7DB5CDC7DF}" destId="{E2F65F7D-D914-4A27-BE34-637B18C22C6B}" srcOrd="0" destOrd="0" presId="urn:microsoft.com/office/officeart/2005/8/layout/hierarchy2"/>
    <dgm:cxn modelId="{B665ABE5-E089-40AB-A162-FD595AE5DC86}" type="presParOf" srcId="{E2F65F7D-D914-4A27-BE34-637B18C22C6B}" destId="{2A287F5F-3195-4A2D-B3B1-FED067974B02}" srcOrd="0" destOrd="0" presId="urn:microsoft.com/office/officeart/2005/8/layout/hierarchy2"/>
    <dgm:cxn modelId="{7DAA510A-F8C3-49F5-932A-E2FB042FB11D}" type="presParOf" srcId="{0BB63060-9F1D-46D3-BEDB-AD7DB5CDC7DF}" destId="{4DB3DD17-3D8F-4456-AE22-BE7DD66AA212}" srcOrd="1" destOrd="0" presId="urn:microsoft.com/office/officeart/2005/8/layout/hierarchy2"/>
    <dgm:cxn modelId="{CD03ECC6-40CA-44AB-BA76-775FBC59E243}" type="presParOf" srcId="{4DB3DD17-3D8F-4456-AE22-BE7DD66AA212}" destId="{FBE5D8E0-BE92-469E-AF38-CDD5CFC9EFC5}" srcOrd="0" destOrd="0" presId="urn:microsoft.com/office/officeart/2005/8/layout/hierarchy2"/>
    <dgm:cxn modelId="{EB975F5A-AFD8-4637-9474-5999B5A104C3}" type="presParOf" srcId="{4DB3DD17-3D8F-4456-AE22-BE7DD66AA212}" destId="{E7BC17F3-C27E-43D5-AED6-9252A14D1E0A}" srcOrd="1" destOrd="0" presId="urn:microsoft.com/office/officeart/2005/8/layout/hierarchy2"/>
    <dgm:cxn modelId="{586497A1-F4D6-40D5-94B4-1EABCA59D5FF}" type="presParOf" srcId="{0BB63060-9F1D-46D3-BEDB-AD7DB5CDC7DF}" destId="{9884BBFE-118D-4D23-888F-41CA2E8967E5}" srcOrd="2" destOrd="0" presId="urn:microsoft.com/office/officeart/2005/8/layout/hierarchy2"/>
    <dgm:cxn modelId="{BD104B3D-05DD-4D96-BFBA-9FD8CDDEE301}" type="presParOf" srcId="{9884BBFE-118D-4D23-888F-41CA2E8967E5}" destId="{EB35F176-6622-41AF-93C3-6442A200296D}" srcOrd="0" destOrd="0" presId="urn:microsoft.com/office/officeart/2005/8/layout/hierarchy2"/>
    <dgm:cxn modelId="{ABED53E0-F994-4990-9974-414B5A75C566}" type="presParOf" srcId="{0BB63060-9F1D-46D3-BEDB-AD7DB5CDC7DF}" destId="{1C835A35-FC8F-4BA4-825B-A872CA0F0B1A}" srcOrd="3" destOrd="0" presId="urn:microsoft.com/office/officeart/2005/8/layout/hierarchy2"/>
    <dgm:cxn modelId="{87F26A17-0603-44A5-A96D-0A84A8D97DDF}" type="presParOf" srcId="{1C835A35-FC8F-4BA4-825B-A872CA0F0B1A}" destId="{F6400924-E982-4218-81E8-8E4D962B8916}" srcOrd="0" destOrd="0" presId="urn:microsoft.com/office/officeart/2005/8/layout/hierarchy2"/>
    <dgm:cxn modelId="{06BB4C74-F858-4195-BC9D-2058759A0A80}" type="presParOf" srcId="{1C835A35-FC8F-4BA4-825B-A872CA0F0B1A}" destId="{3755F5EF-CF82-4126-A9E2-6778819EF0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0702-D8B3-46A9-A6D9-B5A7A96800CD}">
      <dsp:nvSpPr>
        <dsp:cNvPr id="0" name=""/>
        <dsp:cNvSpPr/>
      </dsp:nvSpPr>
      <dsp:spPr>
        <a:xfrm>
          <a:off x="-5447100" y="-834473"/>
          <a:ext cx="6489142" cy="6489142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90728-452C-4417-B4D3-A9AF94E3FC50}">
      <dsp:nvSpPr>
        <dsp:cNvPr id="0" name=""/>
        <dsp:cNvSpPr/>
      </dsp:nvSpPr>
      <dsp:spPr>
        <a:xfrm>
          <a:off x="338136" y="219126"/>
          <a:ext cx="5494668" cy="4380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Aspectos Generales 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36" y="219126"/>
        <a:ext cx="5494668" cy="438059"/>
      </dsp:txXfrm>
    </dsp:sp>
    <dsp:sp modelId="{B84173DA-B81C-4AE6-98DB-8ECA5AE991D5}">
      <dsp:nvSpPr>
        <dsp:cNvPr id="0" name=""/>
        <dsp:cNvSpPr/>
      </dsp:nvSpPr>
      <dsp:spPr>
        <a:xfrm>
          <a:off x="64349" y="164368"/>
          <a:ext cx="547574" cy="54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99E34E6-71AD-4F06-A563-6A784018CBEA}">
      <dsp:nvSpPr>
        <dsp:cNvPr id="0" name=""/>
        <dsp:cNvSpPr/>
      </dsp:nvSpPr>
      <dsp:spPr>
        <a:xfrm>
          <a:off x="734838" y="876600"/>
          <a:ext cx="5097966" cy="438059"/>
        </a:xfrm>
        <a:prstGeom prst="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Área de Estudio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838" y="876600"/>
        <a:ext cx="5097966" cy="438059"/>
      </dsp:txXfrm>
    </dsp:sp>
    <dsp:sp modelId="{8F9273B0-FD9F-4F9B-9361-F06518135FCC}">
      <dsp:nvSpPr>
        <dsp:cNvPr id="0" name=""/>
        <dsp:cNvSpPr/>
      </dsp:nvSpPr>
      <dsp:spPr>
        <a:xfrm>
          <a:off x="461051" y="821843"/>
          <a:ext cx="547574" cy="54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5DFB88E-FD7D-44AF-911C-8BF7FC515BA2}">
      <dsp:nvSpPr>
        <dsp:cNvPr id="0" name=""/>
        <dsp:cNvSpPr/>
      </dsp:nvSpPr>
      <dsp:spPr>
        <a:xfrm>
          <a:off x="952229" y="1533593"/>
          <a:ext cx="4880575" cy="438059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229" y="1533593"/>
        <a:ext cx="4880575" cy="438059"/>
      </dsp:txXfrm>
    </dsp:sp>
    <dsp:sp modelId="{ED6E543F-E241-4969-8DC7-60C06D0833AB}">
      <dsp:nvSpPr>
        <dsp:cNvPr id="0" name=""/>
        <dsp:cNvSpPr/>
      </dsp:nvSpPr>
      <dsp:spPr>
        <a:xfrm>
          <a:off x="678442" y="1478835"/>
          <a:ext cx="547574" cy="54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0B1FB4-18DC-46C6-AFB3-E03F4A0D2805}">
      <dsp:nvSpPr>
        <dsp:cNvPr id="0" name=""/>
        <dsp:cNvSpPr/>
      </dsp:nvSpPr>
      <dsp:spPr>
        <a:xfrm>
          <a:off x="1021640" y="2191067"/>
          <a:ext cx="4811165" cy="438059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640" y="2191067"/>
        <a:ext cx="4811165" cy="438059"/>
      </dsp:txXfrm>
    </dsp:sp>
    <dsp:sp modelId="{223812BB-1581-46C0-B877-0A7550934219}">
      <dsp:nvSpPr>
        <dsp:cNvPr id="0" name=""/>
        <dsp:cNvSpPr/>
      </dsp:nvSpPr>
      <dsp:spPr>
        <a:xfrm>
          <a:off x="747853" y="2136310"/>
          <a:ext cx="547574" cy="54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687CD45-7F27-4C72-A470-87D829E1B798}">
      <dsp:nvSpPr>
        <dsp:cNvPr id="0" name=""/>
        <dsp:cNvSpPr/>
      </dsp:nvSpPr>
      <dsp:spPr>
        <a:xfrm>
          <a:off x="952229" y="2848542"/>
          <a:ext cx="4880575" cy="438059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229" y="2848542"/>
        <a:ext cx="4880575" cy="438059"/>
      </dsp:txXfrm>
    </dsp:sp>
    <dsp:sp modelId="{52ADED42-E426-4C90-B2F2-C4301B2350FB}">
      <dsp:nvSpPr>
        <dsp:cNvPr id="0" name=""/>
        <dsp:cNvSpPr/>
      </dsp:nvSpPr>
      <dsp:spPr>
        <a:xfrm>
          <a:off x="678442" y="2793785"/>
          <a:ext cx="547574" cy="54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26C52A2-0D26-42D3-90BA-B50FBC205E4A}">
      <dsp:nvSpPr>
        <dsp:cNvPr id="0" name=""/>
        <dsp:cNvSpPr/>
      </dsp:nvSpPr>
      <dsp:spPr>
        <a:xfrm>
          <a:off x="734838" y="3505535"/>
          <a:ext cx="5097966" cy="438059"/>
        </a:xfrm>
        <a:prstGeom prst="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 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838" y="3505535"/>
        <a:ext cx="5097966" cy="438059"/>
      </dsp:txXfrm>
    </dsp:sp>
    <dsp:sp modelId="{4314B357-9BC2-4E63-A7D7-A65690752D61}">
      <dsp:nvSpPr>
        <dsp:cNvPr id="0" name=""/>
        <dsp:cNvSpPr/>
      </dsp:nvSpPr>
      <dsp:spPr>
        <a:xfrm>
          <a:off x="461051" y="3450777"/>
          <a:ext cx="547574" cy="54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87A961-18CE-452A-9ABF-B2A67C750805}">
      <dsp:nvSpPr>
        <dsp:cNvPr id="0" name=""/>
        <dsp:cNvSpPr/>
      </dsp:nvSpPr>
      <dsp:spPr>
        <a:xfrm>
          <a:off x="338136" y="4163009"/>
          <a:ext cx="5494668" cy="438059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771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Recomendaciones</a:t>
          </a:r>
          <a:endParaRPr lang="es-ES" sz="2300" kern="1200" dirty="0"/>
        </a:p>
      </dsp:txBody>
      <dsp:txXfrm>
        <a:off x="338136" y="4163009"/>
        <a:ext cx="5494668" cy="438059"/>
      </dsp:txXfrm>
    </dsp:sp>
    <dsp:sp modelId="{AB71EE56-9240-45FD-A178-C8D856E2ACF8}">
      <dsp:nvSpPr>
        <dsp:cNvPr id="0" name=""/>
        <dsp:cNvSpPr/>
      </dsp:nvSpPr>
      <dsp:spPr>
        <a:xfrm>
          <a:off x="64349" y="4108252"/>
          <a:ext cx="547574" cy="5475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2BFD2-7B9F-4194-902C-A29029BC90B7}">
      <dsp:nvSpPr>
        <dsp:cNvPr id="0" name=""/>
        <dsp:cNvSpPr/>
      </dsp:nvSpPr>
      <dsp:spPr>
        <a:xfrm>
          <a:off x="3465" y="2057310"/>
          <a:ext cx="2455089" cy="63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Económico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58" y="2075903"/>
        <a:ext cx="2417903" cy="597614"/>
      </dsp:txXfrm>
    </dsp:sp>
    <dsp:sp modelId="{B56E4C3D-D5E8-4774-ACDF-42D102810AC7}">
      <dsp:nvSpPr>
        <dsp:cNvPr id="0" name=""/>
        <dsp:cNvSpPr/>
      </dsp:nvSpPr>
      <dsp:spPr>
        <a:xfrm rot="17692822">
          <a:off x="2108945" y="1815166"/>
          <a:ext cx="1207059" cy="24058"/>
        </a:xfrm>
        <a:custGeom>
          <a:avLst/>
          <a:gdLst/>
          <a:ahLst/>
          <a:cxnLst/>
          <a:rect l="0" t="0" r="0" b="0"/>
          <a:pathLst>
            <a:path>
              <a:moveTo>
                <a:pt x="0" y="12029"/>
              </a:moveTo>
              <a:lnTo>
                <a:pt x="1207059" y="120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298" y="1797018"/>
        <a:ext cx="60352" cy="60352"/>
      </dsp:txXfrm>
    </dsp:sp>
    <dsp:sp modelId="{DFBE4E2F-9701-4307-B2E1-D5C0AC055853}">
      <dsp:nvSpPr>
        <dsp:cNvPr id="0" name=""/>
        <dsp:cNvSpPr/>
      </dsp:nvSpPr>
      <dsp:spPr>
        <a:xfrm>
          <a:off x="2966395" y="962280"/>
          <a:ext cx="2451039" cy="63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Económicamente Activa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4988" y="980873"/>
        <a:ext cx="2413853" cy="597614"/>
      </dsp:txXfrm>
    </dsp:sp>
    <dsp:sp modelId="{47BFF2F5-E00A-4B99-88CD-980036EC5C72}">
      <dsp:nvSpPr>
        <dsp:cNvPr id="0" name=""/>
        <dsp:cNvSpPr/>
      </dsp:nvSpPr>
      <dsp:spPr>
        <a:xfrm rot="19457599">
          <a:off x="2399771" y="2180176"/>
          <a:ext cx="625406" cy="24058"/>
        </a:xfrm>
        <a:custGeom>
          <a:avLst/>
          <a:gdLst/>
          <a:ahLst/>
          <a:cxnLst/>
          <a:rect l="0" t="0" r="0" b="0"/>
          <a:pathLst>
            <a:path>
              <a:moveTo>
                <a:pt x="0" y="12029"/>
              </a:moveTo>
              <a:lnTo>
                <a:pt x="625406" y="120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96839" y="2176570"/>
        <a:ext cx="31270" cy="31270"/>
      </dsp:txXfrm>
    </dsp:sp>
    <dsp:sp modelId="{57234E90-53E9-4ABB-8A90-7B1D3578FC8D}">
      <dsp:nvSpPr>
        <dsp:cNvPr id="0" name=""/>
        <dsp:cNvSpPr/>
      </dsp:nvSpPr>
      <dsp:spPr>
        <a:xfrm>
          <a:off x="2966395" y="1692300"/>
          <a:ext cx="2411173" cy="63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Actividades Económicas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4988" y="1710893"/>
        <a:ext cx="2373987" cy="597614"/>
      </dsp:txXfrm>
    </dsp:sp>
    <dsp:sp modelId="{5B7DE962-593F-4B7E-BCBC-1F1A28040AE3}">
      <dsp:nvSpPr>
        <dsp:cNvPr id="0" name=""/>
        <dsp:cNvSpPr/>
      </dsp:nvSpPr>
      <dsp:spPr>
        <a:xfrm rot="2142401">
          <a:off x="2399771" y="2545186"/>
          <a:ext cx="625406" cy="24058"/>
        </a:xfrm>
        <a:custGeom>
          <a:avLst/>
          <a:gdLst/>
          <a:ahLst/>
          <a:cxnLst/>
          <a:rect l="0" t="0" r="0" b="0"/>
          <a:pathLst>
            <a:path>
              <a:moveTo>
                <a:pt x="0" y="12029"/>
              </a:moveTo>
              <a:lnTo>
                <a:pt x="625406" y="120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96839" y="2541580"/>
        <a:ext cx="31270" cy="31270"/>
      </dsp:txXfrm>
    </dsp:sp>
    <dsp:sp modelId="{5D989201-FC3D-47E4-AB4F-53E5B3F106C7}">
      <dsp:nvSpPr>
        <dsp:cNvPr id="0" name=""/>
        <dsp:cNvSpPr/>
      </dsp:nvSpPr>
      <dsp:spPr>
        <a:xfrm>
          <a:off x="2966395" y="2422320"/>
          <a:ext cx="2430789" cy="6348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de Atención Prioritaria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4988" y="2440913"/>
        <a:ext cx="2393603" cy="597614"/>
      </dsp:txXfrm>
    </dsp:sp>
    <dsp:sp modelId="{0CF8820D-53CD-4A17-95E4-6A5255DDC9E4}">
      <dsp:nvSpPr>
        <dsp:cNvPr id="0" name=""/>
        <dsp:cNvSpPr/>
      </dsp:nvSpPr>
      <dsp:spPr>
        <a:xfrm rot="3907178">
          <a:off x="2108945" y="2910196"/>
          <a:ext cx="1207059" cy="24058"/>
        </a:xfrm>
        <a:custGeom>
          <a:avLst/>
          <a:gdLst/>
          <a:ahLst/>
          <a:cxnLst/>
          <a:rect l="0" t="0" r="0" b="0"/>
          <a:pathLst>
            <a:path>
              <a:moveTo>
                <a:pt x="0" y="12029"/>
              </a:moveTo>
              <a:lnTo>
                <a:pt x="1207059" y="120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82298" y="2892049"/>
        <a:ext cx="60352" cy="60352"/>
      </dsp:txXfrm>
    </dsp:sp>
    <dsp:sp modelId="{73E9C451-B28F-44A7-8EB9-84D25EE71390}">
      <dsp:nvSpPr>
        <dsp:cNvPr id="0" name=""/>
        <dsp:cNvSpPr/>
      </dsp:nvSpPr>
      <dsp:spPr>
        <a:xfrm>
          <a:off x="2966395" y="3152340"/>
          <a:ext cx="2435994" cy="63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Cobertura de servicios básicos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4988" y="3170933"/>
        <a:ext cx="2398808" cy="5976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002E-C111-4126-BBBA-360D52B22E6E}">
      <dsp:nvSpPr>
        <dsp:cNvPr id="0" name=""/>
        <dsp:cNvSpPr/>
      </dsp:nvSpPr>
      <dsp:spPr>
        <a:xfrm>
          <a:off x="0" y="1236974"/>
          <a:ext cx="2493463" cy="65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Asentamientos Humanos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28" y="1256102"/>
        <a:ext cx="2455207" cy="614838"/>
      </dsp:txXfrm>
    </dsp:sp>
    <dsp:sp modelId="{4441BA7F-90EE-468F-AD10-12811C608D7E}">
      <dsp:nvSpPr>
        <dsp:cNvPr id="0" name=""/>
        <dsp:cNvSpPr/>
      </dsp:nvSpPr>
      <dsp:spPr>
        <a:xfrm rot="19355860">
          <a:off x="2425139" y="1342541"/>
          <a:ext cx="664590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664590" y="191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40820" y="1345067"/>
        <a:ext cx="33229" cy="33229"/>
      </dsp:txXfrm>
    </dsp:sp>
    <dsp:sp modelId="{47CEF86B-CAA7-4721-BBFE-FB5E46A86B75}">
      <dsp:nvSpPr>
        <dsp:cNvPr id="0" name=""/>
        <dsp:cNvSpPr/>
      </dsp:nvSpPr>
      <dsp:spPr>
        <a:xfrm>
          <a:off x="3021406" y="833296"/>
          <a:ext cx="2312137" cy="65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Zonas Amanzanadas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0534" y="852424"/>
        <a:ext cx="2273881" cy="614838"/>
      </dsp:txXfrm>
    </dsp:sp>
    <dsp:sp modelId="{B2FA0A20-851B-4340-BC80-AA2E8CDFBCCF}">
      <dsp:nvSpPr>
        <dsp:cNvPr id="0" name=""/>
        <dsp:cNvSpPr/>
      </dsp:nvSpPr>
      <dsp:spPr>
        <a:xfrm rot="2000667">
          <a:off x="2441445" y="1718070"/>
          <a:ext cx="631979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631979" y="191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41635" y="1721412"/>
        <a:ext cx="31598" cy="31598"/>
      </dsp:txXfrm>
    </dsp:sp>
    <dsp:sp modelId="{3AD4AAF1-2982-4CAA-BB08-83C484F40879}">
      <dsp:nvSpPr>
        <dsp:cNvPr id="0" name=""/>
        <dsp:cNvSpPr/>
      </dsp:nvSpPr>
      <dsp:spPr>
        <a:xfrm>
          <a:off x="3021406" y="1584355"/>
          <a:ext cx="2291277" cy="65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 Migrantes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0534" y="1603483"/>
        <a:ext cx="2253021" cy="6148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402C2-D57D-496D-978C-50FCFC036551}">
      <dsp:nvSpPr>
        <dsp:cNvPr id="0" name=""/>
        <dsp:cNvSpPr/>
      </dsp:nvSpPr>
      <dsp:spPr>
        <a:xfrm>
          <a:off x="5678" y="1210698"/>
          <a:ext cx="2306152" cy="64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de Movilidad, Conectividad y Energía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97" y="1229717"/>
        <a:ext cx="2268114" cy="611311"/>
      </dsp:txXfrm>
    </dsp:sp>
    <dsp:sp modelId="{6AF76914-59D5-4CA2-AE36-4BAFDE54DBF5}">
      <dsp:nvSpPr>
        <dsp:cNvPr id="0" name=""/>
        <dsp:cNvSpPr/>
      </dsp:nvSpPr>
      <dsp:spPr>
        <a:xfrm rot="19457599">
          <a:off x="2251700" y="1329653"/>
          <a:ext cx="639741" cy="38063"/>
        </a:xfrm>
        <a:custGeom>
          <a:avLst/>
          <a:gdLst/>
          <a:ahLst/>
          <a:cxnLst/>
          <a:rect l="0" t="0" r="0" b="0"/>
          <a:pathLst>
            <a:path>
              <a:moveTo>
                <a:pt x="0" y="19031"/>
              </a:moveTo>
              <a:lnTo>
                <a:pt x="639741" y="19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55578" y="1332691"/>
        <a:ext cx="31987" cy="31987"/>
      </dsp:txXfrm>
    </dsp:sp>
    <dsp:sp modelId="{DCA93BE7-F024-4A3E-8A6C-92F1DE280E26}">
      <dsp:nvSpPr>
        <dsp:cNvPr id="0" name=""/>
        <dsp:cNvSpPr/>
      </dsp:nvSpPr>
      <dsp:spPr>
        <a:xfrm>
          <a:off x="2831311" y="837321"/>
          <a:ext cx="2502022" cy="64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Infraestructura Vial</a:t>
          </a:r>
          <a:endParaRPr lang="es-E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0330" y="856340"/>
        <a:ext cx="2463984" cy="611311"/>
      </dsp:txXfrm>
    </dsp:sp>
    <dsp:sp modelId="{5CA6A946-0930-4EE2-AFD1-1C3E6BF50E2E}">
      <dsp:nvSpPr>
        <dsp:cNvPr id="0" name=""/>
        <dsp:cNvSpPr/>
      </dsp:nvSpPr>
      <dsp:spPr>
        <a:xfrm rot="2142401">
          <a:off x="2251700" y="1703029"/>
          <a:ext cx="639741" cy="38063"/>
        </a:xfrm>
        <a:custGeom>
          <a:avLst/>
          <a:gdLst/>
          <a:ahLst/>
          <a:cxnLst/>
          <a:rect l="0" t="0" r="0" b="0"/>
          <a:pathLst>
            <a:path>
              <a:moveTo>
                <a:pt x="0" y="19031"/>
              </a:moveTo>
              <a:lnTo>
                <a:pt x="639741" y="19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55578" y="1706067"/>
        <a:ext cx="31987" cy="31987"/>
      </dsp:txXfrm>
    </dsp:sp>
    <dsp:sp modelId="{7D12C979-6031-4A5D-AC9B-046A390BB558}">
      <dsp:nvSpPr>
        <dsp:cNvPr id="0" name=""/>
        <dsp:cNvSpPr/>
      </dsp:nvSpPr>
      <dsp:spPr>
        <a:xfrm>
          <a:off x="2831311" y="1584074"/>
          <a:ext cx="2480685" cy="64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Cobertura de servicios de Comunicación</a:t>
          </a:r>
          <a:endParaRPr lang="es-E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0330" y="1603093"/>
        <a:ext cx="2442647" cy="6113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2BFD2-7B9F-4194-902C-A29029BC90B7}">
      <dsp:nvSpPr>
        <dsp:cNvPr id="0" name=""/>
        <dsp:cNvSpPr/>
      </dsp:nvSpPr>
      <dsp:spPr>
        <a:xfrm>
          <a:off x="5152" y="2475156"/>
          <a:ext cx="2304553" cy="59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Político Institucional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05" y="2492609"/>
        <a:ext cx="2269647" cy="560970"/>
      </dsp:txXfrm>
    </dsp:sp>
    <dsp:sp modelId="{B56E4C3D-D5E8-4774-ACDF-42D102810AC7}">
      <dsp:nvSpPr>
        <dsp:cNvPr id="0" name=""/>
        <dsp:cNvSpPr/>
      </dsp:nvSpPr>
      <dsp:spPr>
        <a:xfrm rot="17132988">
          <a:off x="1658939" y="1906852"/>
          <a:ext cx="1778232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778232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3600" y="1872066"/>
        <a:ext cx="88911" cy="88911"/>
      </dsp:txXfrm>
    </dsp:sp>
    <dsp:sp modelId="{DFBE4E2F-9701-4307-B2E1-D5C0AC055853}">
      <dsp:nvSpPr>
        <dsp:cNvPr id="0" name=""/>
        <dsp:cNvSpPr/>
      </dsp:nvSpPr>
      <dsp:spPr>
        <a:xfrm>
          <a:off x="2786406" y="762011"/>
          <a:ext cx="2678847" cy="59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Gobernabilidad Parroquial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779464"/>
        <a:ext cx="2643941" cy="560970"/>
      </dsp:txXfrm>
    </dsp:sp>
    <dsp:sp modelId="{A01528C6-8CCC-487B-A7BE-9A96CF35D24B}">
      <dsp:nvSpPr>
        <dsp:cNvPr id="0" name=""/>
        <dsp:cNvSpPr/>
      </dsp:nvSpPr>
      <dsp:spPr>
        <a:xfrm rot="17692822">
          <a:off x="1981532" y="2249481"/>
          <a:ext cx="1133047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133047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19730" y="2230825"/>
        <a:ext cx="56652" cy="56652"/>
      </dsp:txXfrm>
    </dsp:sp>
    <dsp:sp modelId="{DC5E202D-6809-45E7-A032-86B57D68CE16}">
      <dsp:nvSpPr>
        <dsp:cNvPr id="0" name=""/>
        <dsp:cNvSpPr/>
      </dsp:nvSpPr>
      <dsp:spPr>
        <a:xfrm>
          <a:off x="2786406" y="1447269"/>
          <a:ext cx="2701490" cy="59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Estructura Organizacional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1464722"/>
        <a:ext cx="2666584" cy="560970"/>
      </dsp:txXfrm>
    </dsp:sp>
    <dsp:sp modelId="{3D984E26-8234-4C24-9E33-19B59FD8FD6B}">
      <dsp:nvSpPr>
        <dsp:cNvPr id="0" name=""/>
        <dsp:cNvSpPr/>
      </dsp:nvSpPr>
      <dsp:spPr>
        <a:xfrm rot="19457599">
          <a:off x="2254526" y="2592110"/>
          <a:ext cx="587059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587059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33379" y="2587103"/>
        <a:ext cx="29352" cy="29352"/>
      </dsp:txXfrm>
    </dsp:sp>
    <dsp:sp modelId="{3FF4B084-49E8-4D7C-8C92-AE9883B31312}">
      <dsp:nvSpPr>
        <dsp:cNvPr id="0" name=""/>
        <dsp:cNvSpPr/>
      </dsp:nvSpPr>
      <dsp:spPr>
        <a:xfrm>
          <a:off x="2786406" y="2132527"/>
          <a:ext cx="2682195" cy="59587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Herramientas de Planificación de CC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2149980"/>
        <a:ext cx="2647289" cy="560970"/>
      </dsp:txXfrm>
    </dsp:sp>
    <dsp:sp modelId="{4B54FCD6-7861-49A1-915D-746E7B7FE82D}">
      <dsp:nvSpPr>
        <dsp:cNvPr id="0" name=""/>
        <dsp:cNvSpPr/>
      </dsp:nvSpPr>
      <dsp:spPr>
        <a:xfrm rot="2142401">
          <a:off x="2254526" y="2934740"/>
          <a:ext cx="587059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587059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33379" y="2929733"/>
        <a:ext cx="29352" cy="29352"/>
      </dsp:txXfrm>
    </dsp:sp>
    <dsp:sp modelId="{75C72B83-AC41-4401-A4CC-1FB1E77ED05B}">
      <dsp:nvSpPr>
        <dsp:cNvPr id="0" name=""/>
        <dsp:cNvSpPr/>
      </dsp:nvSpPr>
      <dsp:spPr>
        <a:xfrm>
          <a:off x="2786406" y="2817785"/>
          <a:ext cx="2728614" cy="59587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Instrumentos de Gestión de CC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2835238"/>
        <a:ext cx="2693708" cy="560970"/>
      </dsp:txXfrm>
    </dsp:sp>
    <dsp:sp modelId="{9F05FBAB-4CD1-4D07-AF3C-092BE8BFB552}">
      <dsp:nvSpPr>
        <dsp:cNvPr id="0" name=""/>
        <dsp:cNvSpPr/>
      </dsp:nvSpPr>
      <dsp:spPr>
        <a:xfrm rot="3907178">
          <a:off x="1981532" y="3277369"/>
          <a:ext cx="1133047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133047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19730" y="3258712"/>
        <a:ext cx="56652" cy="56652"/>
      </dsp:txXfrm>
    </dsp:sp>
    <dsp:sp modelId="{13578481-4190-4944-8BDB-9D435A2751A6}">
      <dsp:nvSpPr>
        <dsp:cNvPr id="0" name=""/>
        <dsp:cNvSpPr/>
      </dsp:nvSpPr>
      <dsp:spPr>
        <a:xfrm>
          <a:off x="2786406" y="3503043"/>
          <a:ext cx="2705411" cy="59587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 de Monitoreo Hidrometeorológica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3520496"/>
        <a:ext cx="2670505" cy="560970"/>
      </dsp:txXfrm>
    </dsp:sp>
    <dsp:sp modelId="{B5AA3D78-F31C-4852-BFBC-CB57CFBA790E}">
      <dsp:nvSpPr>
        <dsp:cNvPr id="0" name=""/>
        <dsp:cNvSpPr/>
      </dsp:nvSpPr>
      <dsp:spPr>
        <a:xfrm rot="4467012">
          <a:off x="1658939" y="3619998"/>
          <a:ext cx="1778232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778232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503600" y="3585211"/>
        <a:ext cx="88911" cy="88911"/>
      </dsp:txXfrm>
    </dsp:sp>
    <dsp:sp modelId="{3BDC9540-BEBE-4ED5-BB88-58A7915ECE11}">
      <dsp:nvSpPr>
        <dsp:cNvPr id="0" name=""/>
        <dsp:cNvSpPr/>
      </dsp:nvSpPr>
      <dsp:spPr>
        <a:xfrm>
          <a:off x="2786406" y="4188302"/>
          <a:ext cx="2710297" cy="59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Déficit de servicios básicos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4205755"/>
        <a:ext cx="2675391" cy="5609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2BFD2-7B9F-4194-902C-A29029BC90B7}">
      <dsp:nvSpPr>
        <dsp:cNvPr id="0" name=""/>
        <dsp:cNvSpPr/>
      </dsp:nvSpPr>
      <dsp:spPr>
        <a:xfrm>
          <a:off x="5152" y="2475156"/>
          <a:ext cx="2304553" cy="59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Sociocultural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05" y="2492609"/>
        <a:ext cx="2269647" cy="560970"/>
      </dsp:txXfrm>
    </dsp:sp>
    <dsp:sp modelId="{B56E4C3D-D5E8-4774-ACDF-42D102810AC7}">
      <dsp:nvSpPr>
        <dsp:cNvPr id="0" name=""/>
        <dsp:cNvSpPr/>
      </dsp:nvSpPr>
      <dsp:spPr>
        <a:xfrm rot="17132988">
          <a:off x="1658939" y="1906852"/>
          <a:ext cx="1778232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778232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3600" y="1872066"/>
        <a:ext cx="88911" cy="88911"/>
      </dsp:txXfrm>
    </dsp:sp>
    <dsp:sp modelId="{DFBE4E2F-9701-4307-B2E1-D5C0AC055853}">
      <dsp:nvSpPr>
        <dsp:cNvPr id="0" name=""/>
        <dsp:cNvSpPr/>
      </dsp:nvSpPr>
      <dsp:spPr>
        <a:xfrm>
          <a:off x="2786406" y="762011"/>
          <a:ext cx="2678847" cy="59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Identidad Cultural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779464"/>
        <a:ext cx="2643941" cy="560970"/>
      </dsp:txXfrm>
    </dsp:sp>
    <dsp:sp modelId="{A01528C6-8CCC-487B-A7BE-9A96CF35D24B}">
      <dsp:nvSpPr>
        <dsp:cNvPr id="0" name=""/>
        <dsp:cNvSpPr/>
      </dsp:nvSpPr>
      <dsp:spPr>
        <a:xfrm rot="17692822">
          <a:off x="1981532" y="2249481"/>
          <a:ext cx="1133047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133047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19730" y="2230825"/>
        <a:ext cx="56652" cy="56652"/>
      </dsp:txXfrm>
    </dsp:sp>
    <dsp:sp modelId="{DC5E202D-6809-45E7-A032-86B57D68CE16}">
      <dsp:nvSpPr>
        <dsp:cNvPr id="0" name=""/>
        <dsp:cNvSpPr/>
      </dsp:nvSpPr>
      <dsp:spPr>
        <a:xfrm>
          <a:off x="2786406" y="1447269"/>
          <a:ext cx="2701490" cy="59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Grupos Étnicos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1464722"/>
        <a:ext cx="2666584" cy="560970"/>
      </dsp:txXfrm>
    </dsp:sp>
    <dsp:sp modelId="{138AA4D9-2219-4B32-9FA8-01FF391AD15F}">
      <dsp:nvSpPr>
        <dsp:cNvPr id="0" name=""/>
        <dsp:cNvSpPr/>
      </dsp:nvSpPr>
      <dsp:spPr>
        <a:xfrm rot="19457599">
          <a:off x="2254526" y="2592110"/>
          <a:ext cx="587059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587059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33379" y="2587103"/>
        <a:ext cx="29352" cy="29352"/>
      </dsp:txXfrm>
    </dsp:sp>
    <dsp:sp modelId="{009F16EA-A3E7-4A02-8669-E746E93252DF}">
      <dsp:nvSpPr>
        <dsp:cNvPr id="0" name=""/>
        <dsp:cNvSpPr/>
      </dsp:nvSpPr>
      <dsp:spPr>
        <a:xfrm>
          <a:off x="2786406" y="2132527"/>
          <a:ext cx="2682577" cy="59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Servicios Culturales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2149980"/>
        <a:ext cx="2647671" cy="560970"/>
      </dsp:txXfrm>
    </dsp:sp>
    <dsp:sp modelId="{3D984E26-8234-4C24-9E33-19B59FD8FD6B}">
      <dsp:nvSpPr>
        <dsp:cNvPr id="0" name=""/>
        <dsp:cNvSpPr/>
      </dsp:nvSpPr>
      <dsp:spPr>
        <a:xfrm rot="2142401">
          <a:off x="2254526" y="2934740"/>
          <a:ext cx="587059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587059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33379" y="2929733"/>
        <a:ext cx="29352" cy="29352"/>
      </dsp:txXfrm>
    </dsp:sp>
    <dsp:sp modelId="{3FF4B084-49E8-4D7C-8C92-AE9883B31312}">
      <dsp:nvSpPr>
        <dsp:cNvPr id="0" name=""/>
        <dsp:cNvSpPr/>
      </dsp:nvSpPr>
      <dsp:spPr>
        <a:xfrm>
          <a:off x="2786406" y="2817785"/>
          <a:ext cx="2682195" cy="59587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 Verde Urbano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2835238"/>
        <a:ext cx="2647289" cy="560970"/>
      </dsp:txXfrm>
    </dsp:sp>
    <dsp:sp modelId="{4B54FCD6-7861-49A1-915D-746E7B7FE82D}">
      <dsp:nvSpPr>
        <dsp:cNvPr id="0" name=""/>
        <dsp:cNvSpPr/>
      </dsp:nvSpPr>
      <dsp:spPr>
        <a:xfrm rot="3907178">
          <a:off x="1981532" y="3277369"/>
          <a:ext cx="1133047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133047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19730" y="3258712"/>
        <a:ext cx="56652" cy="56652"/>
      </dsp:txXfrm>
    </dsp:sp>
    <dsp:sp modelId="{75C72B83-AC41-4401-A4CC-1FB1E77ED05B}">
      <dsp:nvSpPr>
        <dsp:cNvPr id="0" name=""/>
        <dsp:cNvSpPr/>
      </dsp:nvSpPr>
      <dsp:spPr>
        <a:xfrm>
          <a:off x="2786406" y="3503043"/>
          <a:ext cx="2728614" cy="59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Recolección de desechos sólidos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3520496"/>
        <a:ext cx="2693708" cy="560970"/>
      </dsp:txXfrm>
    </dsp:sp>
    <dsp:sp modelId="{9F05FBAB-4CD1-4D07-AF3C-092BE8BFB552}">
      <dsp:nvSpPr>
        <dsp:cNvPr id="0" name=""/>
        <dsp:cNvSpPr/>
      </dsp:nvSpPr>
      <dsp:spPr>
        <a:xfrm rot="4467012">
          <a:off x="1658939" y="3619998"/>
          <a:ext cx="1778232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778232" y="9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503600" y="3585211"/>
        <a:ext cx="88911" cy="88911"/>
      </dsp:txXfrm>
    </dsp:sp>
    <dsp:sp modelId="{13578481-4190-4944-8BDB-9D435A2751A6}">
      <dsp:nvSpPr>
        <dsp:cNvPr id="0" name=""/>
        <dsp:cNvSpPr/>
      </dsp:nvSpPr>
      <dsp:spPr>
        <a:xfrm>
          <a:off x="2786406" y="4188302"/>
          <a:ext cx="2705411" cy="59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Cobertura de agua, eléctrica y alcantarillado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859" y="4205755"/>
        <a:ext cx="2670505" cy="560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0702-D8B3-46A9-A6D9-B5A7A96800CD}">
      <dsp:nvSpPr>
        <dsp:cNvPr id="0" name=""/>
        <dsp:cNvSpPr/>
      </dsp:nvSpPr>
      <dsp:spPr>
        <a:xfrm>
          <a:off x="-5259034" y="-805459"/>
          <a:ext cx="6262430" cy="626243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605EF-3378-453F-8702-B77B1D3919F7}">
      <dsp:nvSpPr>
        <dsp:cNvPr id="0" name=""/>
        <dsp:cNvSpPr/>
      </dsp:nvSpPr>
      <dsp:spPr>
        <a:xfrm>
          <a:off x="525345" y="357608"/>
          <a:ext cx="6290177" cy="7155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99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Tratamiento de los Datos</a:t>
          </a:r>
        </a:p>
      </dsp:txBody>
      <dsp:txXfrm>
        <a:off x="525345" y="357608"/>
        <a:ext cx="6290177" cy="715588"/>
      </dsp:txXfrm>
    </dsp:sp>
    <dsp:sp modelId="{C5C5BBAA-CE64-4EDB-B21C-FDA18A60B82F}">
      <dsp:nvSpPr>
        <dsp:cNvPr id="0" name=""/>
        <dsp:cNvSpPr/>
      </dsp:nvSpPr>
      <dsp:spPr>
        <a:xfrm>
          <a:off x="78103" y="268159"/>
          <a:ext cx="894485" cy="894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5ED80-8B50-4C18-8A0D-9F168003A881}">
      <dsp:nvSpPr>
        <dsp:cNvPr id="0" name=""/>
        <dsp:cNvSpPr/>
      </dsp:nvSpPr>
      <dsp:spPr>
        <a:xfrm>
          <a:off x="935609" y="1431176"/>
          <a:ext cx="5879914" cy="715588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99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Modelo de Evaluación Multivariable de Riesgo climático</a:t>
          </a:r>
        </a:p>
      </dsp:txBody>
      <dsp:txXfrm>
        <a:off x="935609" y="1431176"/>
        <a:ext cx="5879914" cy="715588"/>
      </dsp:txXfrm>
    </dsp:sp>
    <dsp:sp modelId="{7315AF2B-A4C9-49E3-B6EB-5C7EFB20608D}">
      <dsp:nvSpPr>
        <dsp:cNvPr id="0" name=""/>
        <dsp:cNvSpPr/>
      </dsp:nvSpPr>
      <dsp:spPr>
        <a:xfrm>
          <a:off x="488366" y="1341728"/>
          <a:ext cx="894485" cy="894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97162-2623-4FC6-A86B-11EAE132DEB4}">
      <dsp:nvSpPr>
        <dsp:cNvPr id="0" name=""/>
        <dsp:cNvSpPr/>
      </dsp:nvSpPr>
      <dsp:spPr>
        <a:xfrm>
          <a:off x="935609" y="2504745"/>
          <a:ext cx="5879914" cy="715588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99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Identificación de la parroquia con mayor Riesgo Climático</a:t>
          </a:r>
        </a:p>
      </dsp:txBody>
      <dsp:txXfrm>
        <a:off x="935609" y="2504745"/>
        <a:ext cx="5879914" cy="715588"/>
      </dsp:txXfrm>
    </dsp:sp>
    <dsp:sp modelId="{59E899FD-59AA-4415-A969-2C6D7A511A45}">
      <dsp:nvSpPr>
        <dsp:cNvPr id="0" name=""/>
        <dsp:cNvSpPr/>
      </dsp:nvSpPr>
      <dsp:spPr>
        <a:xfrm>
          <a:off x="488366" y="2415297"/>
          <a:ext cx="894485" cy="894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35996-1CD5-4F3B-9C1B-838159783EF4}">
      <dsp:nvSpPr>
        <dsp:cNvPr id="0" name=""/>
        <dsp:cNvSpPr/>
      </dsp:nvSpPr>
      <dsp:spPr>
        <a:xfrm>
          <a:off x="525345" y="3578314"/>
          <a:ext cx="6290177" cy="71558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99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Diseño </a:t>
          </a:r>
          <a:r>
            <a:rPr lang="es-ES" sz="22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la Propuesta del Plan de Ordenamiento Territorial</a:t>
          </a:r>
          <a:endParaRPr lang="es-E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345" y="3578314"/>
        <a:ext cx="6290177" cy="715588"/>
      </dsp:txXfrm>
    </dsp:sp>
    <dsp:sp modelId="{8F9273B0-FD9F-4F9B-9361-F06518135FCC}">
      <dsp:nvSpPr>
        <dsp:cNvPr id="0" name=""/>
        <dsp:cNvSpPr/>
      </dsp:nvSpPr>
      <dsp:spPr>
        <a:xfrm>
          <a:off x="78103" y="3488865"/>
          <a:ext cx="894485" cy="8944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798DC-9E97-4058-AC05-64E0498D473B}">
      <dsp:nvSpPr>
        <dsp:cNvPr id="0" name=""/>
        <dsp:cNvSpPr/>
      </dsp:nvSpPr>
      <dsp:spPr>
        <a:xfrm>
          <a:off x="24907" y="2092"/>
          <a:ext cx="3688765" cy="147550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Eventos climáticos </a:t>
          </a:r>
          <a:endParaRPr lang="es-E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660" y="2092"/>
        <a:ext cx="2213259" cy="1475506"/>
      </dsp:txXfrm>
    </dsp:sp>
    <dsp:sp modelId="{FE32AB00-2CDC-4893-BD11-A8D6A08115DE}">
      <dsp:nvSpPr>
        <dsp:cNvPr id="0" name=""/>
        <dsp:cNvSpPr/>
      </dsp:nvSpPr>
      <dsp:spPr>
        <a:xfrm>
          <a:off x="3234133" y="127510"/>
          <a:ext cx="3061675" cy="122467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Interacción entre el fenómeno climático y territorio 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6468" y="127510"/>
        <a:ext cx="1837005" cy="1224670"/>
      </dsp:txXfrm>
    </dsp:sp>
    <dsp:sp modelId="{C7FC3099-ABF9-4BC3-B681-E4D8177DC83A}">
      <dsp:nvSpPr>
        <dsp:cNvPr id="0" name=""/>
        <dsp:cNvSpPr/>
      </dsp:nvSpPr>
      <dsp:spPr>
        <a:xfrm>
          <a:off x="5867174" y="127510"/>
          <a:ext cx="3061675" cy="1224670"/>
        </a:xfrm>
        <a:prstGeom prst="chevron">
          <a:avLst/>
        </a:prstGeom>
        <a:solidFill>
          <a:schemeClr val="accent5">
            <a:tint val="40000"/>
            <a:alpha val="90000"/>
            <a:hueOff val="-1231959"/>
            <a:satOff val="-2136"/>
            <a:lumOff val="-21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231959"/>
              <a:satOff val="-2136"/>
              <a:lumOff val="-2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Periodo 2011- 2040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9509" y="127510"/>
        <a:ext cx="1837005" cy="1224670"/>
      </dsp:txXfrm>
    </dsp:sp>
    <dsp:sp modelId="{77703730-121F-49E3-9614-E32633207125}">
      <dsp:nvSpPr>
        <dsp:cNvPr id="0" name=""/>
        <dsp:cNvSpPr/>
      </dsp:nvSpPr>
      <dsp:spPr>
        <a:xfrm>
          <a:off x="24907" y="1684169"/>
          <a:ext cx="3688765" cy="1475506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&amp; Fuentes </a:t>
          </a:r>
          <a:endParaRPr lang="es-E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660" y="1684169"/>
        <a:ext cx="2213259" cy="1475506"/>
      </dsp:txXfrm>
    </dsp:sp>
    <dsp:sp modelId="{9CB3A096-DD8C-46AE-AB95-0BBC9E3362A7}">
      <dsp:nvSpPr>
        <dsp:cNvPr id="0" name=""/>
        <dsp:cNvSpPr/>
      </dsp:nvSpPr>
      <dsp:spPr>
        <a:xfrm>
          <a:off x="3234133" y="1809587"/>
          <a:ext cx="3061675" cy="1224670"/>
        </a:xfrm>
        <a:prstGeom prst="chevron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Información Diaria de Precipitación y Temperatura Max y Min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6468" y="1809587"/>
        <a:ext cx="1837005" cy="1224670"/>
      </dsp:txXfrm>
    </dsp:sp>
    <dsp:sp modelId="{F5880D8A-CFA8-422F-ABA2-F79DC2921A0D}">
      <dsp:nvSpPr>
        <dsp:cNvPr id="0" name=""/>
        <dsp:cNvSpPr/>
      </dsp:nvSpPr>
      <dsp:spPr>
        <a:xfrm>
          <a:off x="5867174" y="1809587"/>
          <a:ext cx="3061675" cy="1224670"/>
        </a:xfrm>
        <a:prstGeom prst="chevron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INAMHI-Resolución Espacial de 10 km2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9509" y="1809587"/>
        <a:ext cx="1837005" cy="1224670"/>
      </dsp:txXfrm>
    </dsp:sp>
    <dsp:sp modelId="{B854ECD9-2B53-46D2-BA32-66C317272C8B}">
      <dsp:nvSpPr>
        <dsp:cNvPr id="0" name=""/>
        <dsp:cNvSpPr/>
      </dsp:nvSpPr>
      <dsp:spPr>
        <a:xfrm>
          <a:off x="8500215" y="1809587"/>
          <a:ext cx="3061675" cy="1224670"/>
        </a:xfrm>
        <a:prstGeom prst="chevron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Registros Históricos, eventos climáticos INEC -DESINVENTAR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2550" y="1809587"/>
        <a:ext cx="1837005" cy="1224670"/>
      </dsp:txXfrm>
    </dsp:sp>
    <dsp:sp modelId="{5CDCA6F2-B75E-42E6-88AD-855B469B8E2F}">
      <dsp:nvSpPr>
        <dsp:cNvPr id="0" name=""/>
        <dsp:cNvSpPr/>
      </dsp:nvSpPr>
      <dsp:spPr>
        <a:xfrm>
          <a:off x="24907" y="3366247"/>
          <a:ext cx="3688765" cy="1475506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Amenazas Climáticas </a:t>
          </a:r>
          <a:endParaRPr lang="es-E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660" y="3366247"/>
        <a:ext cx="2213259" cy="1475506"/>
      </dsp:txXfrm>
    </dsp:sp>
    <dsp:sp modelId="{2B65967D-DD42-4B23-871B-288E64B0A11C}">
      <dsp:nvSpPr>
        <dsp:cNvPr id="0" name=""/>
        <dsp:cNvSpPr/>
      </dsp:nvSpPr>
      <dsp:spPr>
        <a:xfrm>
          <a:off x="3234133" y="3491665"/>
          <a:ext cx="3061675" cy="1224670"/>
        </a:xfrm>
        <a:prstGeom prst="chevron">
          <a:avLst/>
        </a:prstGeom>
        <a:solidFill>
          <a:schemeClr val="accent5">
            <a:tint val="40000"/>
            <a:alpha val="90000"/>
            <a:hueOff val="-6159796"/>
            <a:satOff val="-10680"/>
            <a:lumOff val="-107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159796"/>
              <a:satOff val="-10680"/>
              <a:lumOff val="-10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Lluvias Intensas, Sequías; heladas y Olas de Calor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6468" y="3491665"/>
        <a:ext cx="1837005" cy="1224670"/>
      </dsp:txXfrm>
    </dsp:sp>
    <dsp:sp modelId="{F151DB26-EFFB-48A8-B78B-B0A59357F6F3}">
      <dsp:nvSpPr>
        <dsp:cNvPr id="0" name=""/>
        <dsp:cNvSpPr/>
      </dsp:nvSpPr>
      <dsp:spPr>
        <a:xfrm>
          <a:off x="5867174" y="3491665"/>
          <a:ext cx="3061675" cy="1224670"/>
        </a:xfrm>
        <a:prstGeom prst="chevron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calcula los índices climáticos- RClimdex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9509" y="3491665"/>
        <a:ext cx="1837005" cy="1224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AF70C-DEB7-41BE-A8F3-4C7E1B57FE9D}">
      <dsp:nvSpPr>
        <dsp:cNvPr id="0" name=""/>
        <dsp:cNvSpPr/>
      </dsp:nvSpPr>
      <dsp:spPr>
        <a:xfrm>
          <a:off x="415673" y="1048"/>
          <a:ext cx="1914018" cy="17732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 de Sensibilidad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5974" y="260733"/>
        <a:ext cx="1353416" cy="1253871"/>
      </dsp:txXfrm>
    </dsp:sp>
    <dsp:sp modelId="{DC0B2552-39B5-46BE-B601-EB6B1B3B7BA5}">
      <dsp:nvSpPr>
        <dsp:cNvPr id="0" name=""/>
        <dsp:cNvSpPr/>
      </dsp:nvSpPr>
      <dsp:spPr>
        <a:xfrm>
          <a:off x="2473679" y="373429"/>
          <a:ext cx="1028479" cy="1028479"/>
        </a:xfrm>
        <a:prstGeom prst="mathDivid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0004" y="766719"/>
        <a:ext cx="755829" cy="241899"/>
      </dsp:txXfrm>
    </dsp:sp>
    <dsp:sp modelId="{E951AD1C-FFE3-4081-8895-5EE0CADDF7D7}">
      <dsp:nvSpPr>
        <dsp:cNvPr id="0" name=""/>
        <dsp:cNvSpPr/>
      </dsp:nvSpPr>
      <dsp:spPr>
        <a:xfrm>
          <a:off x="3646146" y="1048"/>
          <a:ext cx="1773241" cy="1773241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 de Capacidad Adaptativa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5831" y="260733"/>
        <a:ext cx="1253871" cy="1253871"/>
      </dsp:txXfrm>
    </dsp:sp>
    <dsp:sp modelId="{14D899D4-1FA5-4029-AE99-788A6A68D04C}">
      <dsp:nvSpPr>
        <dsp:cNvPr id="0" name=""/>
        <dsp:cNvSpPr/>
      </dsp:nvSpPr>
      <dsp:spPr>
        <a:xfrm>
          <a:off x="5563374" y="373429"/>
          <a:ext cx="1028479" cy="1028479"/>
        </a:xfrm>
        <a:prstGeom prst="mathEqual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9699" y="585296"/>
        <a:ext cx="755829" cy="604745"/>
      </dsp:txXfrm>
    </dsp:sp>
    <dsp:sp modelId="{24D99047-7C28-4B45-B8F7-E787E7B1631B}">
      <dsp:nvSpPr>
        <dsp:cNvPr id="0" name=""/>
        <dsp:cNvSpPr/>
      </dsp:nvSpPr>
      <dsp:spPr>
        <a:xfrm>
          <a:off x="6735842" y="1048"/>
          <a:ext cx="3049602" cy="1773241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VULNERABILIDAD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2446" y="260733"/>
        <a:ext cx="2156394" cy="1253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9D7CD-747E-4733-AD08-D9BFAED11761}">
      <dsp:nvSpPr>
        <dsp:cNvPr id="0" name=""/>
        <dsp:cNvSpPr/>
      </dsp:nvSpPr>
      <dsp:spPr>
        <a:xfrm>
          <a:off x="8853" y="0"/>
          <a:ext cx="2646330" cy="125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Susceptibilidad e </a:t>
          </a:r>
          <a:r>
            <a:rPr lang="es-ES" sz="19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incapacidad</a:t>
          </a:r>
          <a:r>
            <a:rPr lang="es-E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hacer frente a los </a:t>
          </a:r>
          <a:r>
            <a:rPr lang="es-E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efectos adversos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29" y="36776"/>
        <a:ext cx="2572778" cy="1182090"/>
      </dsp:txXfrm>
    </dsp:sp>
    <dsp:sp modelId="{2D426117-F6E5-468E-B162-E3A73852E331}">
      <dsp:nvSpPr>
        <dsp:cNvPr id="0" name=""/>
        <dsp:cNvSpPr/>
      </dsp:nvSpPr>
      <dsp:spPr>
        <a:xfrm>
          <a:off x="2919816" y="299676"/>
          <a:ext cx="561021" cy="656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9816" y="430934"/>
        <a:ext cx="392715" cy="393773"/>
      </dsp:txXfrm>
    </dsp:sp>
    <dsp:sp modelId="{CD3BA2A5-002E-4CAB-9CB3-FBC9C71B1BB8}">
      <dsp:nvSpPr>
        <dsp:cNvPr id="0" name=""/>
        <dsp:cNvSpPr/>
      </dsp:nvSpPr>
      <dsp:spPr>
        <a:xfrm>
          <a:off x="3713715" y="0"/>
          <a:ext cx="2646330" cy="125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 impartida: MAE, FAO, MAG y GIZ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0491" y="36776"/>
        <a:ext cx="2572778" cy="1182090"/>
      </dsp:txXfrm>
    </dsp:sp>
    <dsp:sp modelId="{2736675A-DFD6-4CA2-A3EA-4348E660E119}">
      <dsp:nvSpPr>
        <dsp:cNvPr id="0" name=""/>
        <dsp:cNvSpPr/>
      </dsp:nvSpPr>
      <dsp:spPr>
        <a:xfrm>
          <a:off x="6624679" y="299676"/>
          <a:ext cx="561021" cy="656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158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0"/>
                <a:satOff val="0"/>
                <a:lumOff val="158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0"/>
                <a:satOff val="0"/>
                <a:lumOff val="158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4679" y="430934"/>
        <a:ext cx="392715" cy="393773"/>
      </dsp:txXfrm>
    </dsp:sp>
    <dsp:sp modelId="{5EEAF8F6-B540-44C6-A379-A9784AA61F51}">
      <dsp:nvSpPr>
        <dsp:cNvPr id="0" name=""/>
        <dsp:cNvSpPr/>
      </dsp:nvSpPr>
      <dsp:spPr>
        <a:xfrm>
          <a:off x="7418578" y="0"/>
          <a:ext cx="2646330" cy="125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Amenazas: Sequía, Lluvias Intensas y Olas de Calor 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5354" y="36776"/>
        <a:ext cx="2572778" cy="11820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8865-9CC9-4879-A40C-D0443A719759}">
      <dsp:nvSpPr>
        <dsp:cNvPr id="0" name=""/>
        <dsp:cNvSpPr/>
      </dsp:nvSpPr>
      <dsp:spPr>
        <a:xfrm>
          <a:off x="0" y="864859"/>
          <a:ext cx="3000374" cy="18002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Indicadores medidos en diferentes unidades y escalas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64859"/>
        <a:ext cx="3000374" cy="1800225"/>
      </dsp:txXfrm>
    </dsp:sp>
    <dsp:sp modelId="{8569F3CA-F20A-4A59-8940-E9C5573ECEF3}">
      <dsp:nvSpPr>
        <dsp:cNvPr id="0" name=""/>
        <dsp:cNvSpPr/>
      </dsp:nvSpPr>
      <dsp:spPr>
        <a:xfrm>
          <a:off x="3300412" y="864859"/>
          <a:ext cx="3000374" cy="18002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Índices engloban dos o mas indicadores con características distintas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0412" y="864859"/>
        <a:ext cx="3000374" cy="1800225"/>
      </dsp:txXfrm>
    </dsp:sp>
    <dsp:sp modelId="{74F5DFCA-660C-4438-9E39-631A7B3100A1}">
      <dsp:nvSpPr>
        <dsp:cNvPr id="0" name=""/>
        <dsp:cNvSpPr/>
      </dsp:nvSpPr>
      <dsp:spPr>
        <a:xfrm>
          <a:off x="6600824" y="864859"/>
          <a:ext cx="3000374" cy="1800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Proceso de Normalización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0824" y="864859"/>
        <a:ext cx="3000374" cy="1800225"/>
      </dsp:txXfrm>
    </dsp:sp>
    <dsp:sp modelId="{AA643DA4-D5C5-4CE4-A5D4-BA5876D8DDC4}">
      <dsp:nvSpPr>
        <dsp:cNvPr id="0" name=""/>
        <dsp:cNvSpPr/>
      </dsp:nvSpPr>
      <dsp:spPr>
        <a:xfrm>
          <a:off x="1650206" y="2965121"/>
          <a:ext cx="3000374" cy="18002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Normalización Métrica                           ( valores entre 0 y 1)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0206" y="2965121"/>
        <a:ext cx="3000374" cy="1800225"/>
      </dsp:txXfrm>
    </dsp:sp>
    <dsp:sp modelId="{F3A19C9D-A577-482F-8622-D42B608613F5}">
      <dsp:nvSpPr>
        <dsp:cNvPr id="0" name=""/>
        <dsp:cNvSpPr/>
      </dsp:nvSpPr>
      <dsp:spPr>
        <a:xfrm>
          <a:off x="4950618" y="2965121"/>
          <a:ext cx="3000374" cy="18002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Normalización Categórica                      ( 5 categorías)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0618" y="2965121"/>
        <a:ext cx="3000374" cy="1800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0702-D8B3-46A9-A6D9-B5A7A96800CD}">
      <dsp:nvSpPr>
        <dsp:cNvPr id="0" name=""/>
        <dsp:cNvSpPr/>
      </dsp:nvSpPr>
      <dsp:spPr>
        <a:xfrm>
          <a:off x="-5449880" y="-834473"/>
          <a:ext cx="6489142" cy="6489142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90728-452C-4417-B4D3-A9AF94E3FC50}">
      <dsp:nvSpPr>
        <dsp:cNvPr id="0" name=""/>
        <dsp:cNvSpPr/>
      </dsp:nvSpPr>
      <dsp:spPr>
        <a:xfrm>
          <a:off x="544070" y="370576"/>
          <a:ext cx="5285954" cy="7415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5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del Riesgo Climático a nivel parroquial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070" y="370576"/>
        <a:ext cx="5285954" cy="741538"/>
      </dsp:txXfrm>
    </dsp:sp>
    <dsp:sp modelId="{B84173DA-B81C-4AE6-98DB-8ECA5AE991D5}">
      <dsp:nvSpPr>
        <dsp:cNvPr id="0" name=""/>
        <dsp:cNvSpPr/>
      </dsp:nvSpPr>
      <dsp:spPr>
        <a:xfrm>
          <a:off x="80609" y="277884"/>
          <a:ext cx="926923" cy="926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D68EB-E0A2-4794-9841-2F344FE13CAC}">
      <dsp:nvSpPr>
        <dsp:cNvPr id="0" name=""/>
        <dsp:cNvSpPr/>
      </dsp:nvSpPr>
      <dsp:spPr>
        <a:xfrm>
          <a:off x="969212" y="1483077"/>
          <a:ext cx="4860813" cy="741538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5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Riesgo Climático 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9212" y="1483077"/>
        <a:ext cx="4860813" cy="741538"/>
      </dsp:txXfrm>
    </dsp:sp>
    <dsp:sp modelId="{ED6E543F-E241-4969-8DC7-60C06D0833AB}">
      <dsp:nvSpPr>
        <dsp:cNvPr id="0" name=""/>
        <dsp:cNvSpPr/>
      </dsp:nvSpPr>
      <dsp:spPr>
        <a:xfrm>
          <a:off x="505750" y="1390385"/>
          <a:ext cx="926923" cy="926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559D7-1E49-4E92-99FB-D872935C4852}">
      <dsp:nvSpPr>
        <dsp:cNvPr id="0" name=""/>
        <dsp:cNvSpPr/>
      </dsp:nvSpPr>
      <dsp:spPr>
        <a:xfrm>
          <a:off x="969212" y="2595578"/>
          <a:ext cx="4860813" cy="741538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5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Representación Cartográfica del Riesgo Climático  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9212" y="2595578"/>
        <a:ext cx="4860813" cy="741538"/>
      </dsp:txXfrm>
    </dsp:sp>
    <dsp:sp modelId="{FB819EAE-7411-4F6E-A58E-30EBCAA7A80B}">
      <dsp:nvSpPr>
        <dsp:cNvPr id="0" name=""/>
        <dsp:cNvSpPr/>
      </dsp:nvSpPr>
      <dsp:spPr>
        <a:xfrm>
          <a:off x="505750" y="2502886"/>
          <a:ext cx="926923" cy="926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64424-2510-4890-854F-5AB362D2CD62}">
      <dsp:nvSpPr>
        <dsp:cNvPr id="0" name=""/>
        <dsp:cNvSpPr/>
      </dsp:nvSpPr>
      <dsp:spPr>
        <a:xfrm>
          <a:off x="544070" y="3708079"/>
          <a:ext cx="5285954" cy="74153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5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Propuesta del Plan de Ordenamiento Territorial 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070" y="3708079"/>
        <a:ext cx="5285954" cy="741538"/>
      </dsp:txXfrm>
    </dsp:sp>
    <dsp:sp modelId="{223812BB-1581-46C0-B877-0A7550934219}">
      <dsp:nvSpPr>
        <dsp:cNvPr id="0" name=""/>
        <dsp:cNvSpPr/>
      </dsp:nvSpPr>
      <dsp:spPr>
        <a:xfrm>
          <a:off x="80609" y="3615387"/>
          <a:ext cx="926923" cy="926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6D582-1678-445E-9468-0294C4795FB5}">
      <dsp:nvSpPr>
        <dsp:cNvPr id="0" name=""/>
        <dsp:cNvSpPr/>
      </dsp:nvSpPr>
      <dsp:spPr>
        <a:xfrm rot="5400000">
          <a:off x="352536" y="1085027"/>
          <a:ext cx="1059999" cy="176381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DE8CA-5582-4E1E-98DE-6F84BBF25D83}">
      <dsp:nvSpPr>
        <dsp:cNvPr id="0" name=""/>
        <dsp:cNvSpPr/>
      </dsp:nvSpPr>
      <dsp:spPr>
        <a:xfrm>
          <a:off x="131749" y="1612028"/>
          <a:ext cx="1761954" cy="139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Diagnóstico de la parroquia con mayor Riesgo Climático</a:t>
          </a:r>
          <a:endParaRPr lang="es-ES" sz="1900" kern="1200" dirty="0"/>
        </a:p>
      </dsp:txBody>
      <dsp:txXfrm>
        <a:off x="131749" y="1612028"/>
        <a:ext cx="1761954" cy="1395816"/>
      </dsp:txXfrm>
    </dsp:sp>
    <dsp:sp modelId="{D5C5590D-D597-4303-9554-86302C8648CD}">
      <dsp:nvSpPr>
        <dsp:cNvPr id="0" name=""/>
        <dsp:cNvSpPr/>
      </dsp:nvSpPr>
      <dsp:spPr>
        <a:xfrm>
          <a:off x="1467528" y="955173"/>
          <a:ext cx="300449" cy="300449"/>
        </a:xfrm>
        <a:prstGeom prst="triangle">
          <a:avLst>
            <a:gd name="adj" fmla="val 10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A776F-4915-45D9-90CB-F27D404B3A43}">
      <dsp:nvSpPr>
        <dsp:cNvPr id="0" name=""/>
        <dsp:cNvSpPr/>
      </dsp:nvSpPr>
      <dsp:spPr>
        <a:xfrm rot="5400000">
          <a:off x="2386709" y="602650"/>
          <a:ext cx="1059999" cy="176381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0EBB-EA75-49C2-B0D5-44625E7DE7D6}">
      <dsp:nvSpPr>
        <dsp:cNvPr id="0" name=""/>
        <dsp:cNvSpPr/>
      </dsp:nvSpPr>
      <dsp:spPr>
        <a:xfrm>
          <a:off x="2209769" y="1129650"/>
          <a:ext cx="1592382" cy="139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Sistemas </a:t>
          </a:r>
          <a:r>
            <a:rPr lang="es-ES" sz="1900" kern="1200" dirty="0" smtClean="0"/>
            <a:t>o componentes Vinculados </a:t>
          </a:r>
          <a:r>
            <a:rPr lang="es-ES" sz="1900" kern="1200" dirty="0" smtClean="0"/>
            <a:t>al PD y OT</a:t>
          </a:r>
          <a:endParaRPr lang="es-ES" sz="1900" kern="1200" dirty="0"/>
        </a:p>
      </dsp:txBody>
      <dsp:txXfrm>
        <a:off x="2209769" y="1129650"/>
        <a:ext cx="1592382" cy="1395816"/>
      </dsp:txXfrm>
    </dsp:sp>
    <dsp:sp modelId="{4D9B28AC-5EC3-4FCF-A340-CAC76AABC94B}">
      <dsp:nvSpPr>
        <dsp:cNvPr id="0" name=""/>
        <dsp:cNvSpPr/>
      </dsp:nvSpPr>
      <dsp:spPr>
        <a:xfrm>
          <a:off x="3501701" y="472796"/>
          <a:ext cx="300449" cy="300449"/>
        </a:xfrm>
        <a:prstGeom prst="triangle">
          <a:avLst>
            <a:gd name="adj" fmla="val 10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22DDC-9B98-4DFD-8141-BDB5CDF2E5BF}">
      <dsp:nvSpPr>
        <dsp:cNvPr id="0" name=""/>
        <dsp:cNvSpPr/>
      </dsp:nvSpPr>
      <dsp:spPr>
        <a:xfrm rot="5400000">
          <a:off x="4420882" y="120272"/>
          <a:ext cx="1059999" cy="176381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049E8-7972-450D-AB2B-AE6AF9223213}">
      <dsp:nvSpPr>
        <dsp:cNvPr id="0" name=""/>
        <dsp:cNvSpPr/>
      </dsp:nvSpPr>
      <dsp:spPr>
        <a:xfrm>
          <a:off x="4243942" y="647273"/>
          <a:ext cx="1592382" cy="139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Perfiles de Programas</a:t>
          </a:r>
          <a:endParaRPr lang="es-ES" sz="1900" kern="1200" dirty="0"/>
        </a:p>
      </dsp:txBody>
      <dsp:txXfrm>
        <a:off x="4243942" y="647273"/>
        <a:ext cx="1592382" cy="13958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2BFD2-7B9F-4194-902C-A29029BC90B7}">
      <dsp:nvSpPr>
        <dsp:cNvPr id="0" name=""/>
        <dsp:cNvSpPr/>
      </dsp:nvSpPr>
      <dsp:spPr>
        <a:xfrm>
          <a:off x="1852319" y="3007967"/>
          <a:ext cx="1512173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Sistema Ambiental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0870" y="3026518"/>
        <a:ext cx="1475071" cy="596268"/>
      </dsp:txXfrm>
    </dsp:sp>
    <dsp:sp modelId="{79D814C0-A83F-4FD0-B823-BC113E4AAAF6}">
      <dsp:nvSpPr>
        <dsp:cNvPr id="0" name=""/>
        <dsp:cNvSpPr/>
      </dsp:nvSpPr>
      <dsp:spPr>
        <a:xfrm rot="17179538">
          <a:off x="2716553" y="2449773"/>
          <a:ext cx="180257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802574" y="9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2776" y="2414641"/>
        <a:ext cx="90128" cy="90128"/>
      </dsp:txXfrm>
    </dsp:sp>
    <dsp:sp modelId="{D3D85787-2E16-4B95-8C5B-A7D4A179B168}">
      <dsp:nvSpPr>
        <dsp:cNvPr id="0" name=""/>
        <dsp:cNvSpPr/>
      </dsp:nvSpPr>
      <dsp:spPr>
        <a:xfrm>
          <a:off x="3871189" y="1278073"/>
          <a:ext cx="1266741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Medio Físico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9740" y="1296624"/>
        <a:ext cx="1229639" cy="596268"/>
      </dsp:txXfrm>
    </dsp:sp>
    <dsp:sp modelId="{F9C28A57-31BF-4FDD-B5C3-2764D02BD654}">
      <dsp:nvSpPr>
        <dsp:cNvPr id="0" name=""/>
        <dsp:cNvSpPr/>
      </dsp:nvSpPr>
      <dsp:spPr>
        <a:xfrm rot="17500715">
          <a:off x="4705440" y="947496"/>
          <a:ext cx="137167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371676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6987" y="923137"/>
        <a:ext cx="68583" cy="68583"/>
      </dsp:txXfrm>
    </dsp:sp>
    <dsp:sp modelId="{D4AF11DE-3D00-4731-88E8-477CEB692711}">
      <dsp:nvSpPr>
        <dsp:cNvPr id="0" name=""/>
        <dsp:cNvSpPr/>
      </dsp:nvSpPr>
      <dsp:spPr>
        <a:xfrm>
          <a:off x="5644627" y="3414"/>
          <a:ext cx="1266741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Clima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3178" y="21965"/>
        <a:ext cx="1229639" cy="596268"/>
      </dsp:txXfrm>
    </dsp:sp>
    <dsp:sp modelId="{BBA1F6B8-29C7-42C3-95FB-BBF3AD6DB407}">
      <dsp:nvSpPr>
        <dsp:cNvPr id="0" name=""/>
        <dsp:cNvSpPr/>
      </dsp:nvSpPr>
      <dsp:spPr>
        <a:xfrm>
          <a:off x="6911369" y="310167"/>
          <a:ext cx="50669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06696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2050" y="307432"/>
        <a:ext cx="25334" cy="25334"/>
      </dsp:txXfrm>
    </dsp:sp>
    <dsp:sp modelId="{11EBC517-FC5F-4EEF-A75A-424C63569082}">
      <dsp:nvSpPr>
        <dsp:cNvPr id="0" name=""/>
        <dsp:cNvSpPr/>
      </dsp:nvSpPr>
      <dsp:spPr>
        <a:xfrm>
          <a:off x="7418066" y="3414"/>
          <a:ext cx="1990317" cy="63337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Temperatura y Precipitación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6617" y="21965"/>
        <a:ext cx="1953215" cy="596268"/>
      </dsp:txXfrm>
    </dsp:sp>
    <dsp:sp modelId="{B56E4C3D-D5E8-4774-ACDF-42D102810AC7}">
      <dsp:nvSpPr>
        <dsp:cNvPr id="0" name=""/>
        <dsp:cNvSpPr/>
      </dsp:nvSpPr>
      <dsp:spPr>
        <a:xfrm rot="18770822">
          <a:off x="5018731" y="1311684"/>
          <a:ext cx="74509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45094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2651" y="1302990"/>
        <a:ext cx="37254" cy="37254"/>
      </dsp:txXfrm>
    </dsp:sp>
    <dsp:sp modelId="{DFBE4E2F-9701-4307-B2E1-D5C0AC055853}">
      <dsp:nvSpPr>
        <dsp:cNvPr id="0" name=""/>
        <dsp:cNvSpPr/>
      </dsp:nvSpPr>
      <dsp:spPr>
        <a:xfrm>
          <a:off x="5644627" y="731791"/>
          <a:ext cx="1266741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Aire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3178" y="750342"/>
        <a:ext cx="1229639" cy="596268"/>
      </dsp:txXfrm>
    </dsp:sp>
    <dsp:sp modelId="{7E026097-6E64-4B69-80B9-99C08FD2CDBB}">
      <dsp:nvSpPr>
        <dsp:cNvPr id="0" name=""/>
        <dsp:cNvSpPr/>
      </dsp:nvSpPr>
      <dsp:spPr>
        <a:xfrm>
          <a:off x="6911369" y="1038543"/>
          <a:ext cx="50669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06696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2050" y="1035809"/>
        <a:ext cx="25334" cy="25334"/>
      </dsp:txXfrm>
    </dsp:sp>
    <dsp:sp modelId="{E27D207C-4155-49F7-A183-ED186A3E88DF}">
      <dsp:nvSpPr>
        <dsp:cNvPr id="0" name=""/>
        <dsp:cNvSpPr/>
      </dsp:nvSpPr>
      <dsp:spPr>
        <a:xfrm>
          <a:off x="7418066" y="731791"/>
          <a:ext cx="2018211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 de aire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6617" y="750342"/>
        <a:ext cx="1981109" cy="596268"/>
      </dsp:txXfrm>
    </dsp:sp>
    <dsp:sp modelId="{92C3B8A6-088E-4FCE-921C-5052558919C3}">
      <dsp:nvSpPr>
        <dsp:cNvPr id="0" name=""/>
        <dsp:cNvSpPr/>
      </dsp:nvSpPr>
      <dsp:spPr>
        <a:xfrm rot="1186030">
          <a:off x="5122067" y="1675873"/>
          <a:ext cx="53842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38423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818" y="1672345"/>
        <a:ext cx="26921" cy="26921"/>
      </dsp:txXfrm>
    </dsp:sp>
    <dsp:sp modelId="{63020D59-9C81-481E-BF2C-9BC5EC6E7130}">
      <dsp:nvSpPr>
        <dsp:cNvPr id="0" name=""/>
        <dsp:cNvSpPr/>
      </dsp:nvSpPr>
      <dsp:spPr>
        <a:xfrm>
          <a:off x="5644627" y="1460167"/>
          <a:ext cx="1266741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Agua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3178" y="1478718"/>
        <a:ext cx="1229639" cy="596268"/>
      </dsp:txXfrm>
    </dsp:sp>
    <dsp:sp modelId="{D7DE1A05-60BE-4727-9643-F8864E82617C}">
      <dsp:nvSpPr>
        <dsp:cNvPr id="0" name=""/>
        <dsp:cNvSpPr/>
      </dsp:nvSpPr>
      <dsp:spPr>
        <a:xfrm>
          <a:off x="6911369" y="1766920"/>
          <a:ext cx="50669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06696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2050" y="1764185"/>
        <a:ext cx="25334" cy="25334"/>
      </dsp:txXfrm>
    </dsp:sp>
    <dsp:sp modelId="{8F29A26C-B0AA-4CC1-B118-DD422CE8B916}">
      <dsp:nvSpPr>
        <dsp:cNvPr id="0" name=""/>
        <dsp:cNvSpPr/>
      </dsp:nvSpPr>
      <dsp:spPr>
        <a:xfrm>
          <a:off x="7418066" y="1460167"/>
          <a:ext cx="1960802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Recurso Hídrico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6617" y="1478718"/>
        <a:ext cx="1923700" cy="596268"/>
      </dsp:txXfrm>
    </dsp:sp>
    <dsp:sp modelId="{4ED2744B-D1F8-44D0-BB3B-92C8A011888A}">
      <dsp:nvSpPr>
        <dsp:cNvPr id="0" name=""/>
        <dsp:cNvSpPr/>
      </dsp:nvSpPr>
      <dsp:spPr>
        <a:xfrm rot="4099285">
          <a:off x="4705440" y="2222155"/>
          <a:ext cx="137167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371676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6987" y="2197796"/>
        <a:ext cx="68583" cy="68583"/>
      </dsp:txXfrm>
    </dsp:sp>
    <dsp:sp modelId="{372E3E2E-5164-4643-A2E6-24F1651EEABD}">
      <dsp:nvSpPr>
        <dsp:cNvPr id="0" name=""/>
        <dsp:cNvSpPr/>
      </dsp:nvSpPr>
      <dsp:spPr>
        <a:xfrm>
          <a:off x="5644627" y="2552732"/>
          <a:ext cx="1266741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Suelo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3178" y="2571283"/>
        <a:ext cx="1229639" cy="596268"/>
      </dsp:txXfrm>
    </dsp:sp>
    <dsp:sp modelId="{C5118246-E0DE-4AB3-83F8-A86CB10B2F87}">
      <dsp:nvSpPr>
        <dsp:cNvPr id="0" name=""/>
        <dsp:cNvSpPr/>
      </dsp:nvSpPr>
      <dsp:spPr>
        <a:xfrm rot="19457599">
          <a:off x="6852718" y="2677390"/>
          <a:ext cx="62399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23998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9117" y="2671723"/>
        <a:ext cx="31199" cy="31199"/>
      </dsp:txXfrm>
    </dsp:sp>
    <dsp:sp modelId="{E7C28CAF-4E3F-44F5-9D07-2546D78B8BA0}">
      <dsp:nvSpPr>
        <dsp:cNvPr id="0" name=""/>
        <dsp:cNvSpPr/>
      </dsp:nvSpPr>
      <dsp:spPr>
        <a:xfrm>
          <a:off x="7418066" y="2188544"/>
          <a:ext cx="2018211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Geología y Geomorfología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6617" y="2207095"/>
        <a:ext cx="1981109" cy="596268"/>
      </dsp:txXfrm>
    </dsp:sp>
    <dsp:sp modelId="{E21729BA-6849-44A9-8163-A142CB79AAEB}">
      <dsp:nvSpPr>
        <dsp:cNvPr id="0" name=""/>
        <dsp:cNvSpPr/>
      </dsp:nvSpPr>
      <dsp:spPr>
        <a:xfrm rot="2142401">
          <a:off x="6852718" y="3041579"/>
          <a:ext cx="62399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23998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9117" y="3035912"/>
        <a:ext cx="31199" cy="31199"/>
      </dsp:txXfrm>
    </dsp:sp>
    <dsp:sp modelId="{890B0069-E7A2-4275-A4C6-4AE3EBF4DD7A}">
      <dsp:nvSpPr>
        <dsp:cNvPr id="0" name=""/>
        <dsp:cNvSpPr/>
      </dsp:nvSpPr>
      <dsp:spPr>
        <a:xfrm>
          <a:off x="7418066" y="2916920"/>
          <a:ext cx="1990317" cy="63337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Capacidad de uso de suelo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6617" y="2935471"/>
        <a:ext cx="1953215" cy="596268"/>
      </dsp:txXfrm>
    </dsp:sp>
    <dsp:sp modelId="{07BFEFEE-A1CA-4445-8D3F-866286A1F2A3}">
      <dsp:nvSpPr>
        <dsp:cNvPr id="0" name=""/>
        <dsp:cNvSpPr/>
      </dsp:nvSpPr>
      <dsp:spPr>
        <a:xfrm rot="3090853">
          <a:off x="3210737" y="3633385"/>
          <a:ext cx="81420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14205" y="9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7485" y="3622962"/>
        <a:ext cx="40710" cy="40710"/>
      </dsp:txXfrm>
    </dsp:sp>
    <dsp:sp modelId="{97831132-D492-4746-B4A6-B6878DCDC6B6}">
      <dsp:nvSpPr>
        <dsp:cNvPr id="0" name=""/>
        <dsp:cNvSpPr/>
      </dsp:nvSpPr>
      <dsp:spPr>
        <a:xfrm>
          <a:off x="3871189" y="3645297"/>
          <a:ext cx="1922458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Biodiversidad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9740" y="3663848"/>
        <a:ext cx="1885356" cy="596268"/>
      </dsp:txXfrm>
    </dsp:sp>
    <dsp:sp modelId="{43A6071A-6AA7-4916-93ED-313610C58916}">
      <dsp:nvSpPr>
        <dsp:cNvPr id="0" name=""/>
        <dsp:cNvSpPr/>
      </dsp:nvSpPr>
      <dsp:spPr>
        <a:xfrm>
          <a:off x="5793647" y="3952049"/>
          <a:ext cx="50669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06696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4328" y="3949315"/>
        <a:ext cx="25334" cy="25334"/>
      </dsp:txXfrm>
    </dsp:sp>
    <dsp:sp modelId="{7EF598AB-FA6A-477A-8DEF-E8F2BBB8F3E2}">
      <dsp:nvSpPr>
        <dsp:cNvPr id="0" name=""/>
        <dsp:cNvSpPr/>
      </dsp:nvSpPr>
      <dsp:spPr>
        <a:xfrm>
          <a:off x="6300343" y="3645297"/>
          <a:ext cx="3368785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Flora y Fauna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8894" y="3663848"/>
        <a:ext cx="3331683" cy="596268"/>
      </dsp:txXfrm>
    </dsp:sp>
    <dsp:sp modelId="{0B407469-074D-42D0-B3FC-3F2D91F22CC6}">
      <dsp:nvSpPr>
        <dsp:cNvPr id="0" name=""/>
        <dsp:cNvSpPr/>
      </dsp:nvSpPr>
      <dsp:spPr>
        <a:xfrm rot="4420462">
          <a:off x="2716553" y="4179667"/>
          <a:ext cx="180257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802574" y="9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2776" y="4144536"/>
        <a:ext cx="90128" cy="90128"/>
      </dsp:txXfrm>
    </dsp:sp>
    <dsp:sp modelId="{41F6D2AC-E8BD-4DAD-B520-294DB94E21E6}">
      <dsp:nvSpPr>
        <dsp:cNvPr id="0" name=""/>
        <dsp:cNvSpPr/>
      </dsp:nvSpPr>
      <dsp:spPr>
        <a:xfrm>
          <a:off x="3871189" y="4737862"/>
          <a:ext cx="1851887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Áreas Protegidas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9740" y="4756413"/>
        <a:ext cx="1814785" cy="596268"/>
      </dsp:txXfrm>
    </dsp:sp>
    <dsp:sp modelId="{E2F65F7D-D914-4A27-BE34-637B18C22C6B}">
      <dsp:nvSpPr>
        <dsp:cNvPr id="0" name=""/>
        <dsp:cNvSpPr/>
      </dsp:nvSpPr>
      <dsp:spPr>
        <a:xfrm rot="19457599">
          <a:off x="5664425" y="4862520"/>
          <a:ext cx="62399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23998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0825" y="4856853"/>
        <a:ext cx="31199" cy="31199"/>
      </dsp:txXfrm>
    </dsp:sp>
    <dsp:sp modelId="{FBE5D8E0-BE92-469E-AF38-CDD5CFC9EFC5}">
      <dsp:nvSpPr>
        <dsp:cNvPr id="0" name=""/>
        <dsp:cNvSpPr/>
      </dsp:nvSpPr>
      <dsp:spPr>
        <a:xfrm>
          <a:off x="6229773" y="4373673"/>
          <a:ext cx="3435783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Bosques Protectores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8324" y="4392224"/>
        <a:ext cx="3398681" cy="596268"/>
      </dsp:txXfrm>
    </dsp:sp>
    <dsp:sp modelId="{9884BBFE-118D-4D23-888F-41CA2E8967E5}">
      <dsp:nvSpPr>
        <dsp:cNvPr id="0" name=""/>
        <dsp:cNvSpPr/>
      </dsp:nvSpPr>
      <dsp:spPr>
        <a:xfrm rot="2142401">
          <a:off x="5664425" y="5226708"/>
          <a:ext cx="62399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23998" y="99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0825" y="5221041"/>
        <a:ext cx="31199" cy="31199"/>
      </dsp:txXfrm>
    </dsp:sp>
    <dsp:sp modelId="{F6400924-E982-4218-81E8-8E4D962B8916}">
      <dsp:nvSpPr>
        <dsp:cNvPr id="0" name=""/>
        <dsp:cNvSpPr/>
      </dsp:nvSpPr>
      <dsp:spPr>
        <a:xfrm>
          <a:off x="6229773" y="5102050"/>
          <a:ext cx="3404368" cy="633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Áreas bajo esquema de conservación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8324" y="5120601"/>
        <a:ext cx="3367266" cy="596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ABAA7-6CD1-42FD-B863-2F586A9AAB65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07FE8-BFDD-478F-A1C0-C09E2A45C0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8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7FE8-BFDD-478F-A1C0-C09E2A45C08D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605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308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012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7105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4861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0296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435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9697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7217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915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390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281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462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228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973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791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041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214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904C-292C-4206-A77C-19FABFD93EE0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94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588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042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434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24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877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23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595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703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760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76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831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1EF4-B616-4275-873E-1388BAF1A8A4}" type="datetimeFigureOut">
              <a:rPr lang="es-EC" smtClean="0"/>
              <a:t>25/04/2019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EE12-E332-4818-9A13-B25C3EEFED0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9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image" Target="../media/image8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8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11" y="1534074"/>
            <a:ext cx="1189790" cy="1090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AutoShape 2"/>
          <p:cNvSpPr>
            <a:spLocks/>
          </p:cNvSpPr>
          <p:nvPr/>
        </p:nvSpPr>
        <p:spPr bwMode="auto">
          <a:xfrm>
            <a:off x="1077036" y="3161531"/>
            <a:ext cx="10276764" cy="748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“</a:t>
            </a:r>
            <a:r>
              <a:rPr lang="es-EC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Diseño de un Modelo de </a:t>
            </a:r>
            <a:r>
              <a:rPr lang="es-EC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E</a:t>
            </a:r>
            <a:r>
              <a:rPr lang="es-EC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valuación </a:t>
            </a:r>
            <a:r>
              <a:rPr lang="es-EC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M</a:t>
            </a:r>
            <a:r>
              <a:rPr lang="es-EC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ultivariable para la Formulación de Planes de Ordenamiento Territorial con Criterios de Adaptación al Cambio Climático Local, Valle de los Chillos”</a:t>
            </a:r>
            <a:endParaRPr lang="es-ES" sz="2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endParaRPr lang="es-ES" sz="2600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84575" y="3992311"/>
            <a:ext cx="10177131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3608118" y="355627"/>
            <a:ext cx="5214600" cy="9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AutoShape 2"/>
          <p:cNvSpPr>
            <a:spLocks/>
          </p:cNvSpPr>
          <p:nvPr/>
        </p:nvSpPr>
        <p:spPr bwMode="auto">
          <a:xfrm>
            <a:off x="4530980" y="6250880"/>
            <a:ext cx="3084320" cy="576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Sangolquí - 2019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Marcador de número de diapositiva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7F7B47-9D3E-2748-9CA4-B6C213F26F84}" type="slidenum">
              <a:rPr lang="es-E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6" name="AutoShape 2"/>
          <p:cNvSpPr>
            <a:spLocks/>
          </p:cNvSpPr>
          <p:nvPr/>
        </p:nvSpPr>
        <p:spPr bwMode="auto">
          <a:xfrm>
            <a:off x="5739943" y="4101731"/>
            <a:ext cx="5421763" cy="19263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s-ES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Presentado por:</a:t>
            </a:r>
          </a:p>
          <a:p>
            <a:pPr lvl="3">
              <a:lnSpc>
                <a:spcPct val="150000"/>
              </a:lnSpc>
            </a:pPr>
            <a:r>
              <a:rPr lang="es-ES" sz="18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Reyes Paredes, </a:t>
            </a:r>
            <a:r>
              <a:rPr lang="es-ES" sz="1867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Mishel</a:t>
            </a:r>
            <a:r>
              <a:rPr lang="es-ES" sz="18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 Paola</a:t>
            </a:r>
          </a:p>
          <a:p>
            <a:pPr lvl="3">
              <a:lnSpc>
                <a:spcPct val="150000"/>
              </a:lnSpc>
            </a:pPr>
            <a:r>
              <a:rPr lang="es-ES" sz="18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Shuguli Estupiñan, Grace Estefany </a:t>
            </a:r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Director</a:t>
            </a:r>
            <a:r>
              <a:rPr lang="es-ES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	     </a:t>
            </a:r>
            <a:r>
              <a:rPr lang="es-ES" sz="18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   Ing. Pérez Salazar, Pablo Roberto, MGS</a:t>
            </a:r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cambio climat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11" y="4155656"/>
            <a:ext cx="3326342" cy="1872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34590"/>
            <a:ext cx="12192000" cy="206253"/>
          </a:xfrm>
          <a:prstGeom prst="rect">
            <a:avLst/>
          </a:prstGeom>
        </p:spPr>
      </p:pic>
      <p:pic>
        <p:nvPicPr>
          <p:cNvPr id="2052" name="Picture 4" descr="Resultado de imagen para geografica y del medio ambien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07" y="1509843"/>
            <a:ext cx="1202585" cy="1204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655353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Ciencias de la Tierra y Construcción</a:t>
            </a:r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Ingeniería Geográfica y del Medio Ambiente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87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48062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10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13" name="18 Rectángulo"/>
          <p:cNvSpPr/>
          <p:nvPr/>
        </p:nvSpPr>
        <p:spPr bwMode="auto">
          <a:xfrm>
            <a:off x="298601" y="205873"/>
            <a:ext cx="7072789" cy="48005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Modelo de Evaluación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8 Rectángulo"/>
          <p:cNvSpPr/>
          <p:nvPr/>
        </p:nvSpPr>
        <p:spPr bwMode="auto">
          <a:xfrm>
            <a:off x="7371391" y="205871"/>
            <a:ext cx="2565036" cy="480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79" y="897501"/>
            <a:ext cx="7448941" cy="20431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051" y="1617215"/>
            <a:ext cx="2339072" cy="26081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879" y="2939618"/>
            <a:ext cx="7448942" cy="33903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601" y="904657"/>
            <a:ext cx="1917288" cy="53835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368" y="2695107"/>
            <a:ext cx="486203" cy="3961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8212" y="4489952"/>
            <a:ext cx="2325911" cy="109284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0616" y="2803619"/>
            <a:ext cx="317596" cy="235172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>
            <a:off x="10924587" y="4211699"/>
            <a:ext cx="6581" cy="264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48062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11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4311491" y="941384"/>
            <a:ext cx="3803809" cy="5724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Amenaza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8 Rectángulo"/>
          <p:cNvSpPr/>
          <p:nvPr/>
        </p:nvSpPr>
        <p:spPr bwMode="auto">
          <a:xfrm>
            <a:off x="173831" y="205872"/>
            <a:ext cx="7467723" cy="480051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Amenaza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8 Rectángulo"/>
          <p:cNvSpPr/>
          <p:nvPr/>
        </p:nvSpPr>
        <p:spPr bwMode="auto">
          <a:xfrm>
            <a:off x="7641555" y="205871"/>
            <a:ext cx="2294872" cy="480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Evaluación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40243302"/>
              </p:ext>
            </p:extLst>
          </p:nvPr>
        </p:nvGraphicFramePr>
        <p:xfrm>
          <a:off x="173832" y="1769341"/>
          <a:ext cx="11586798" cy="484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14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842865" y="6265604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12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4311491" y="855505"/>
            <a:ext cx="3803809" cy="57249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Amenaza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417195" y="1883912"/>
            <a:ext cx="2058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Amenazas </a:t>
            </a:r>
            <a:r>
              <a:rPr lang="es-ES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Climáticas 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57965"/>
              </p:ext>
            </p:extLst>
          </p:nvPr>
        </p:nvGraphicFramePr>
        <p:xfrm>
          <a:off x="6887321" y="2407075"/>
          <a:ext cx="4873309" cy="326123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254962">
                  <a:extLst>
                    <a:ext uri="{9D8B030D-6E8A-4147-A177-3AD203B41FA5}">
                      <a16:colId xmlns:a16="http://schemas.microsoft.com/office/drawing/2014/main" xmlns="" val="1911066806"/>
                    </a:ext>
                  </a:extLst>
                </a:gridCol>
                <a:gridCol w="3618347">
                  <a:extLst>
                    <a:ext uri="{9D8B030D-6E8A-4147-A177-3AD203B41FA5}">
                      <a16:colId xmlns:a16="http://schemas.microsoft.com/office/drawing/2014/main" xmlns="" val="3245367628"/>
                    </a:ext>
                  </a:extLst>
                </a:gridCol>
              </a:tblGrid>
              <a:tr h="377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Amenaza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Fenómeno meteorológico relacionado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22333759"/>
                  </a:ext>
                </a:extLst>
              </a:tr>
              <a:tr h="520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Sequía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Escasez de precipitaciones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altas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4396464"/>
                  </a:ext>
                </a:extLst>
              </a:tr>
              <a:tr h="772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Lluvias intensas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Exceso de precipitaciones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puntuales (superior al umbral medio diario).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48545925"/>
                  </a:ext>
                </a:extLst>
              </a:tr>
              <a:tr h="633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Heladas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mínima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diaria inferior </a:t>
                      </a: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3°C.</a:t>
                      </a:r>
                      <a:endParaRPr lang="es-EC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9554495"/>
                  </a:ext>
                </a:extLst>
              </a:tr>
              <a:tr h="957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 de calor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máxima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diaria superior </a:t>
                      </a: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25°C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al percentil 90, que ocurre durante varios días consecutivos.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03372446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10334060" y="9200376"/>
            <a:ext cx="2042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C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(CONGOPE &amp; MAE, 2017)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57976"/>
              </p:ext>
            </p:extLst>
          </p:nvPr>
        </p:nvGraphicFramePr>
        <p:xfrm>
          <a:off x="860864" y="2407075"/>
          <a:ext cx="5676900" cy="348951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497896">
                  <a:extLst>
                    <a:ext uri="{9D8B030D-6E8A-4147-A177-3AD203B41FA5}">
                      <a16:colId xmlns:a16="http://schemas.microsoft.com/office/drawing/2014/main" xmlns="" val="785658498"/>
                    </a:ext>
                  </a:extLst>
                </a:gridCol>
                <a:gridCol w="2050868">
                  <a:extLst>
                    <a:ext uri="{9D8B030D-6E8A-4147-A177-3AD203B41FA5}">
                      <a16:colId xmlns:a16="http://schemas.microsoft.com/office/drawing/2014/main" xmlns="" val="1615199872"/>
                    </a:ext>
                  </a:extLst>
                </a:gridCol>
                <a:gridCol w="2128136">
                  <a:extLst>
                    <a:ext uri="{9D8B030D-6E8A-4147-A177-3AD203B41FA5}">
                      <a16:colId xmlns:a16="http://schemas.microsoft.com/office/drawing/2014/main" xmlns="" val="1090711768"/>
                    </a:ext>
                  </a:extLst>
                </a:gridCol>
              </a:tblGrid>
              <a:tr h="313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ÍNDICE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AMENAZA ASOCIADA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9853865"/>
                  </a:ext>
                </a:extLst>
              </a:tr>
              <a:tr h="525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CDD (# días/año)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Mayor número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días secos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consecutivos en un año/mes.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Sequía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0688204"/>
                  </a:ext>
                </a:extLst>
              </a:tr>
              <a:tr h="800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R95P (# días)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días en un año con </a:t>
                      </a:r>
                      <a:r>
                        <a:rPr lang="es-E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 mayor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percentil 95 para los </a:t>
                      </a:r>
                      <a:r>
                        <a:rPr lang="es-E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días húmedos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&gt; 1,0mm).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Lluvias Intensas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46260185"/>
                  </a:ext>
                </a:extLst>
              </a:tr>
              <a:tr h="794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TX90p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del tiempo en el que la </a:t>
                      </a:r>
                      <a:r>
                        <a:rPr lang="es-E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temperatura máxima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supera al percentil 90 de datos diarios.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Olas de Calor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55052381"/>
                  </a:ext>
                </a:extLst>
              </a:tr>
            </a:tbl>
          </a:graphicData>
        </a:graphic>
      </p:graphicFrame>
      <p:sp>
        <p:nvSpPr>
          <p:cNvPr id="21" name="Rectángulo 20"/>
          <p:cNvSpPr/>
          <p:nvPr/>
        </p:nvSpPr>
        <p:spPr>
          <a:xfrm>
            <a:off x="782983" y="5904582"/>
            <a:ext cx="2042547" cy="353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Fuente: </a:t>
            </a:r>
            <a:r>
              <a:rPr lang="es-EC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(CONGOPE &amp; MAE, 2017)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82983" y="1883912"/>
            <a:ext cx="605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Índices para la Determinación de Amenazas Climáticas </a:t>
            </a:r>
            <a:endParaRPr lang="es-EC" sz="1600" b="1" dirty="0"/>
          </a:p>
        </p:txBody>
      </p:sp>
      <p:pic>
        <p:nvPicPr>
          <p:cNvPr id="16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8 Rectángulo"/>
          <p:cNvSpPr/>
          <p:nvPr/>
        </p:nvSpPr>
        <p:spPr bwMode="auto">
          <a:xfrm>
            <a:off x="173831" y="205872"/>
            <a:ext cx="7467723" cy="480051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Amenaza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7641555" y="205871"/>
            <a:ext cx="2294872" cy="480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Evaluación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48062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13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3932" y="1337785"/>
            <a:ext cx="112866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persona o conjunto de personas, medio de subsistencia, especies o ecosistemas, 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recursos ambientales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infraestructura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activos económicos que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podrían verse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afectados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negativamente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cambio climático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8 Rectángulo"/>
          <p:cNvSpPr/>
          <p:nvPr/>
        </p:nvSpPr>
        <p:spPr bwMode="auto">
          <a:xfrm>
            <a:off x="3950255" y="843756"/>
            <a:ext cx="3803809" cy="43173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Exposición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34381"/>
              </p:ext>
            </p:extLst>
          </p:nvPr>
        </p:nvGraphicFramePr>
        <p:xfrm>
          <a:off x="1885132" y="2152373"/>
          <a:ext cx="7434186" cy="4460814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  <a:tableStyleId>{8799B23B-EC83-4686-B30A-512413B5E67A}</a:tableStyleId>
              </a:tblPr>
              <a:tblGrid>
                <a:gridCol w="3421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2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06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DE EXPOSICIÓN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9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Biofísico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Ecosistemas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0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Bosque protector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3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Tierra de cultivos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0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 hídrico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9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3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 salud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44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Movilidad, conectividad y energía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Infraestructura vial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5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Asentamientos humanos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Densidad poblacional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31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Sociocultural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Instrumentos de planificación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Político Institucional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Instrumentos de gestión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31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Disponibilidad de información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2" marR="9402" marT="940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7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 bwMode="auto">
          <a:xfrm>
            <a:off x="173831" y="205872"/>
            <a:ext cx="7467723" cy="480051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Exposición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8 Rectángulo"/>
          <p:cNvSpPr/>
          <p:nvPr/>
        </p:nvSpPr>
        <p:spPr bwMode="auto">
          <a:xfrm>
            <a:off x="7641555" y="205871"/>
            <a:ext cx="2294872" cy="480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Evaluación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48062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14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4311491" y="809785"/>
            <a:ext cx="3803809" cy="57249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Vulnerabilidad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5794645"/>
              </p:ext>
            </p:extLst>
          </p:nvPr>
        </p:nvGraphicFramePr>
        <p:xfrm>
          <a:off x="1358536" y="4168261"/>
          <a:ext cx="10201118" cy="1775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13403856"/>
              </p:ext>
            </p:extLst>
          </p:nvPr>
        </p:nvGraphicFramePr>
        <p:xfrm>
          <a:off x="1009934" y="1686743"/>
          <a:ext cx="10073762" cy="125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18 Rectángulo"/>
          <p:cNvSpPr/>
          <p:nvPr/>
        </p:nvSpPr>
        <p:spPr bwMode="auto">
          <a:xfrm>
            <a:off x="3433946" y="3471904"/>
            <a:ext cx="2042657" cy="516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Componentes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8 Rectángulo"/>
          <p:cNvSpPr/>
          <p:nvPr/>
        </p:nvSpPr>
        <p:spPr bwMode="auto">
          <a:xfrm>
            <a:off x="173831" y="205872"/>
            <a:ext cx="7467723" cy="480051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Vulnerabilidad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8 Rectángulo"/>
          <p:cNvSpPr/>
          <p:nvPr/>
        </p:nvSpPr>
        <p:spPr bwMode="auto">
          <a:xfrm>
            <a:off x="7641555" y="205871"/>
            <a:ext cx="2294872" cy="480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Evaluación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48062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15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3829" y="6379132"/>
            <a:ext cx="22849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(CONGOPE &amp; MAE, 2018)</a:t>
            </a:r>
            <a:endParaRPr lang="es-EC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693132" y="1433321"/>
            <a:ext cx="79432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Nivel de daño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que sufre un sistema o como se ve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afectado  negativamente 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8 Rectángulo"/>
          <p:cNvSpPr/>
          <p:nvPr/>
        </p:nvSpPr>
        <p:spPr bwMode="auto">
          <a:xfrm>
            <a:off x="3950255" y="843756"/>
            <a:ext cx="3803809" cy="43173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Sensibilidad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53279"/>
              </p:ext>
            </p:extLst>
          </p:nvPr>
        </p:nvGraphicFramePr>
        <p:xfrm>
          <a:off x="1950783" y="2058690"/>
          <a:ext cx="7089308" cy="424663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348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0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9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DE</a:t>
                      </a:r>
                      <a:r>
                        <a:rPr lang="es-ES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SENSIBILIDAD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9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Biofísico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Susceptibilidad a sequias, inundaciones,</a:t>
                      </a:r>
                      <a:r>
                        <a:rPr lang="es-ES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movimientos en masa</a:t>
                      </a: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1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Ecosistemas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9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Incendios</a:t>
                      </a:r>
                      <a:r>
                        <a:rPr lang="es-ES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Cobertura Vegetal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9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Pobreza, Vivienda y atención prioritaria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1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Movilidad, conectividad y energía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de telefonía </a:t>
                      </a: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móvil e</a:t>
                      </a:r>
                      <a:r>
                        <a:rPr lang="es-ES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9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de red </a:t>
                      </a: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eléctrica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9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Sociocultural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</a:t>
                      </a:r>
                      <a:r>
                        <a:rPr lang="es-E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Básicos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8281">
                <a:tc vMerge="1">
                  <a:txBody>
                    <a:bodyPr/>
                    <a:lstStyle/>
                    <a:p>
                      <a:pPr algn="ctr" fontAlgn="ctr"/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 de Organización </a:t>
                      </a:r>
                      <a:endParaRPr lang="es-E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82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Asentamientos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Humanos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 Migrante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5343244"/>
                  </a:ext>
                </a:extLst>
              </a:tr>
            </a:tbl>
          </a:graphicData>
        </a:graphic>
      </p:graphicFrame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 bwMode="auto">
          <a:xfrm>
            <a:off x="173831" y="205872"/>
            <a:ext cx="7467723" cy="480051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Sensibilidad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8 Rectángulo"/>
          <p:cNvSpPr/>
          <p:nvPr/>
        </p:nvSpPr>
        <p:spPr bwMode="auto">
          <a:xfrm>
            <a:off x="7641555" y="205871"/>
            <a:ext cx="2294872" cy="480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Evaluación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320284" y="6492875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16</a:t>
            </a:fld>
            <a:endParaRPr lang="es-ES" sz="1600">
              <a:solidFill>
                <a:srgbClr val="888888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797739"/>
              </p:ext>
            </p:extLst>
          </p:nvPr>
        </p:nvGraphicFramePr>
        <p:xfrm>
          <a:off x="1856176" y="2330242"/>
          <a:ext cx="7991966" cy="416263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47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3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84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DE</a:t>
                      </a:r>
                      <a:r>
                        <a:rPr lang="es-ES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CAPACIDAD ADAPTATIVA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Biofísico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Índice </a:t>
                      </a:r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red </a:t>
                      </a: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hídrica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4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de </a:t>
                      </a: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vegetación </a:t>
                      </a:r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4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Presencia de </a:t>
                      </a: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 Bosque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4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Índice </a:t>
                      </a:r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red de agua potable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Movilidad, conectividad y energía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de telefonía </a:t>
                      </a: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móvil </a:t>
                      </a:r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 parroquia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4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de red </a:t>
                      </a: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eléctrica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98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Político institucional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Disponibilidad </a:t>
                      </a:r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pronóstico del clima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5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Herramientas de planificación CC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66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Índice de </a:t>
                      </a: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instrumentos</a:t>
                      </a:r>
                      <a:r>
                        <a:rPr lang="es-ES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que toman en cuenta el cambio climático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45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Existencia de Red Monitoreo Hidrometereológico MAE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8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Sociocultural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Índice </a:t>
                      </a:r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verde urbano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595">
                <a:tc vMerge="1">
                  <a:txBody>
                    <a:bodyPr/>
                    <a:lstStyle/>
                    <a:p>
                      <a:pPr algn="ctr" fontAlgn="ctr"/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Recolección de desechos sólidos </a:t>
                      </a:r>
                      <a:endParaRPr lang="es-E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473931" y="1337785"/>
            <a:ext cx="110311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Capacidad de los sistemas, las instituciones, los seres humanos y otros organismos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adaptarse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ante </a:t>
            </a: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posibles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daños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aprovechar las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oportunidades o afrontar las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consecuencias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(IPCC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2014)</a:t>
            </a:r>
          </a:p>
        </p:txBody>
      </p:sp>
      <p:sp>
        <p:nvSpPr>
          <p:cNvPr id="14" name="18 Rectángulo"/>
          <p:cNvSpPr/>
          <p:nvPr/>
        </p:nvSpPr>
        <p:spPr bwMode="auto">
          <a:xfrm>
            <a:off x="3950255" y="843756"/>
            <a:ext cx="3803809" cy="43173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 Adaptativa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8 Rectángulo"/>
          <p:cNvSpPr/>
          <p:nvPr/>
        </p:nvSpPr>
        <p:spPr bwMode="auto">
          <a:xfrm>
            <a:off x="173831" y="205872"/>
            <a:ext cx="7467723" cy="480051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Capacidad Adaptativa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8 Rectángulo"/>
          <p:cNvSpPr/>
          <p:nvPr/>
        </p:nvSpPr>
        <p:spPr bwMode="auto">
          <a:xfrm>
            <a:off x="7641555" y="205871"/>
            <a:ext cx="2294872" cy="480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Evaluación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811657" y="205870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48062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17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13" name="18 Rectángulo"/>
          <p:cNvSpPr/>
          <p:nvPr/>
        </p:nvSpPr>
        <p:spPr bwMode="auto">
          <a:xfrm>
            <a:off x="173831" y="205872"/>
            <a:ext cx="7072789" cy="48005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Normalización de Datos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8 Rectángulo"/>
          <p:cNvSpPr/>
          <p:nvPr/>
        </p:nvSpPr>
        <p:spPr bwMode="auto">
          <a:xfrm>
            <a:off x="7246621" y="205870"/>
            <a:ext cx="2565036" cy="480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58838324"/>
              </p:ext>
            </p:extLst>
          </p:nvPr>
        </p:nvGraphicFramePr>
        <p:xfrm>
          <a:off x="1247328" y="800418"/>
          <a:ext cx="9601200" cy="563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0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549586" y="6414509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18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71425" y="1558199"/>
            <a:ext cx="463612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Cinco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categorías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intervalos lineales con una probabilidad igual de 20% para una distribución de datos tipo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49" y="4317819"/>
            <a:ext cx="3540475" cy="23189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343" y="4345115"/>
            <a:ext cx="3529189" cy="2318964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131608" y="3746692"/>
            <a:ext cx="4408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Sensibilidad, Vulnerabilidad y Riesgo Climático</a:t>
            </a:r>
            <a:endParaRPr lang="es-E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365248" y="3782714"/>
            <a:ext cx="2368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 Adaptativa</a:t>
            </a:r>
            <a:endParaRPr lang="es-E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457" y="878891"/>
            <a:ext cx="2344729" cy="2006626"/>
          </a:xfrm>
          <a:prstGeom prst="rect">
            <a:avLst/>
          </a:prstGeom>
        </p:spPr>
      </p:pic>
      <p:cxnSp>
        <p:nvCxnSpPr>
          <p:cNvPr id="22" name="Conector recto de flecha 21"/>
          <p:cNvCxnSpPr/>
          <p:nvPr/>
        </p:nvCxnSpPr>
        <p:spPr>
          <a:xfrm>
            <a:off x="6182436" y="1798958"/>
            <a:ext cx="45258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2814819" y="3458314"/>
            <a:ext cx="59470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representa usando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escala de colores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cada intervalo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18 Rectángulo"/>
          <p:cNvSpPr/>
          <p:nvPr/>
        </p:nvSpPr>
        <p:spPr bwMode="auto">
          <a:xfrm>
            <a:off x="1495549" y="896100"/>
            <a:ext cx="3803809" cy="48095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Categorización de las variables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18 Rectángulo"/>
          <p:cNvSpPr/>
          <p:nvPr/>
        </p:nvSpPr>
        <p:spPr bwMode="auto">
          <a:xfrm>
            <a:off x="4002765" y="2965908"/>
            <a:ext cx="3803809" cy="38313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Niveles de representación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811657" y="205870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 bwMode="auto">
          <a:xfrm>
            <a:off x="173831" y="205872"/>
            <a:ext cx="7072789" cy="48005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C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Categorización y  Niveles de Representación</a:t>
            </a:r>
            <a:endParaRPr lang="es-EC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8 Rectángulo"/>
          <p:cNvSpPr/>
          <p:nvPr/>
        </p:nvSpPr>
        <p:spPr bwMode="auto">
          <a:xfrm>
            <a:off x="7246621" y="205870"/>
            <a:ext cx="2565036" cy="480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32777735"/>
              </p:ext>
            </p:extLst>
          </p:nvPr>
        </p:nvGraphicFramePr>
        <p:xfrm>
          <a:off x="4039272" y="1201781"/>
          <a:ext cx="5897155" cy="482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8 Rectángulo"/>
          <p:cNvSpPr/>
          <p:nvPr/>
        </p:nvSpPr>
        <p:spPr bwMode="auto">
          <a:xfrm>
            <a:off x="170949" y="205870"/>
            <a:ext cx="9652320" cy="480054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Resultado de imagen para cambio climat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5" y="2002201"/>
            <a:ext cx="4152574" cy="3000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39558624"/>
              </p:ext>
            </p:extLst>
          </p:nvPr>
        </p:nvGraphicFramePr>
        <p:xfrm>
          <a:off x="4039272" y="1201781"/>
          <a:ext cx="5897155" cy="482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8 Rectángulo"/>
          <p:cNvSpPr/>
          <p:nvPr/>
        </p:nvSpPr>
        <p:spPr bwMode="auto">
          <a:xfrm>
            <a:off x="284107" y="205870"/>
            <a:ext cx="9652320" cy="480054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Contenido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Resultado de imagen para cambio climat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1" y="1626128"/>
            <a:ext cx="4152574" cy="3971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4692095" y="3289111"/>
            <a:ext cx="2688609" cy="2279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811656" y="205868"/>
            <a:ext cx="1824203" cy="5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20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10" name="18 Rectángulo"/>
          <p:cNvSpPr/>
          <p:nvPr/>
        </p:nvSpPr>
        <p:spPr bwMode="auto">
          <a:xfrm>
            <a:off x="365751" y="205871"/>
            <a:ext cx="7315209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Riesgo Climático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8 Rectángulo"/>
          <p:cNvSpPr/>
          <p:nvPr/>
        </p:nvSpPr>
        <p:spPr bwMode="auto">
          <a:xfrm>
            <a:off x="7680960" y="205869"/>
            <a:ext cx="2130696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Resultados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8 Rectángulo"/>
          <p:cNvSpPr/>
          <p:nvPr/>
        </p:nvSpPr>
        <p:spPr bwMode="auto">
          <a:xfrm>
            <a:off x="4118892" y="1058125"/>
            <a:ext cx="3803809" cy="57249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 Climático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8 Rectángulo"/>
          <p:cNvSpPr/>
          <p:nvPr/>
        </p:nvSpPr>
        <p:spPr bwMode="auto">
          <a:xfrm>
            <a:off x="807124" y="4067560"/>
            <a:ext cx="3181669" cy="599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RCP 4.5 - Optimista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3216063" y="2021807"/>
                <a:ext cx="5843315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𝐴𝑚𝑒𝑛𝑎𝑧𝑎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𝐸𝑥𝑝𝑜𝑠𝑖𝑐𝑖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𝑆𝑒𝑛𝑠𝑖𝑏𝑖𝑙𝑖𝑑𝑎𝑑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𝐶𝑎𝑝𝑎𝑐𝑖𝑑𝑎𝑑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𝐴𝑑𝑎𝑝𝑡𝑎𝑡𝑖𝑣𝑎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063" y="2021807"/>
                <a:ext cx="5843315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18 Rectángulo"/>
          <p:cNvSpPr/>
          <p:nvPr/>
        </p:nvSpPr>
        <p:spPr bwMode="auto">
          <a:xfrm>
            <a:off x="807124" y="4895677"/>
            <a:ext cx="3181669" cy="599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Escenario RCP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8.5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Pesimista 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18 Rectángulo"/>
          <p:cNvSpPr/>
          <p:nvPr/>
        </p:nvSpPr>
        <p:spPr bwMode="auto">
          <a:xfrm>
            <a:off x="807124" y="3289111"/>
            <a:ext cx="3181669" cy="599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Escenario Actual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828572" y="3494353"/>
            <a:ext cx="2440220" cy="532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 Climático Sequías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801276" y="4130827"/>
            <a:ext cx="2440220" cy="532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 Climático Lluvias Intensas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801276" y="4767301"/>
            <a:ext cx="2440220" cy="532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 Climático     Olas de Calor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lecha derecha 32"/>
          <p:cNvSpPr/>
          <p:nvPr/>
        </p:nvSpPr>
        <p:spPr>
          <a:xfrm>
            <a:off x="4118892" y="4130827"/>
            <a:ext cx="491319" cy="42752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7773759" y="3498586"/>
            <a:ext cx="756087" cy="5322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7746463" y="4135060"/>
            <a:ext cx="756087" cy="5322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746463" y="4771534"/>
            <a:ext cx="756087" cy="5322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8950197" y="3289111"/>
            <a:ext cx="2688609" cy="2279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9086674" y="3494353"/>
            <a:ext cx="2440220" cy="5322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 Climático Total Escenario Actual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9059378" y="4130827"/>
            <a:ext cx="2440220" cy="5322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 Climático Total Escenario RCP 4.5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9059378" y="4767301"/>
            <a:ext cx="2440220" cy="5322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 Climático Total Escenario RCP 8.5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Multiplicar 41"/>
          <p:cNvSpPr/>
          <p:nvPr/>
        </p:nvSpPr>
        <p:spPr>
          <a:xfrm>
            <a:off x="7440754" y="4201288"/>
            <a:ext cx="240200" cy="286604"/>
          </a:xfrm>
          <a:prstGeom prst="mathMultiply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Igual que 42"/>
          <p:cNvSpPr/>
          <p:nvPr/>
        </p:nvSpPr>
        <p:spPr>
          <a:xfrm>
            <a:off x="8610601" y="4253658"/>
            <a:ext cx="265900" cy="234234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773759" y="2809600"/>
            <a:ext cx="742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Peso</a:t>
            </a:r>
            <a:endParaRPr lang="es-E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21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10" name="18 Rectángulo"/>
          <p:cNvSpPr/>
          <p:nvPr/>
        </p:nvSpPr>
        <p:spPr bwMode="auto">
          <a:xfrm>
            <a:off x="365751" y="205871"/>
            <a:ext cx="7836139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del Riesgo Climático a nivel parroquial </a:t>
            </a:r>
            <a:endParaRPr lang="es-EC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8 Rectángulo"/>
          <p:cNvSpPr/>
          <p:nvPr/>
        </p:nvSpPr>
        <p:spPr bwMode="auto">
          <a:xfrm>
            <a:off x="8201890" y="205869"/>
            <a:ext cx="1609765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Resultados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8 Rectángulo"/>
          <p:cNvSpPr/>
          <p:nvPr/>
        </p:nvSpPr>
        <p:spPr bwMode="auto">
          <a:xfrm>
            <a:off x="3659019" y="1064558"/>
            <a:ext cx="3803809" cy="57249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Amenaza Climática 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566907" y="3995483"/>
            <a:ext cx="6312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Amenaza 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Escenario Climático actual, RCP 4.5 y 8.5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11904"/>
              </p:ext>
            </p:extLst>
          </p:nvPr>
        </p:nvGraphicFramePr>
        <p:xfrm>
          <a:off x="2073153" y="1883070"/>
          <a:ext cx="3122612" cy="177864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561306">
                  <a:extLst>
                    <a:ext uri="{9D8B030D-6E8A-4147-A177-3AD203B41FA5}">
                      <a16:colId xmlns:a16="http://schemas.microsoft.com/office/drawing/2014/main" xmlns="" val="3998637598"/>
                    </a:ext>
                  </a:extLst>
                </a:gridCol>
                <a:gridCol w="1561306">
                  <a:extLst>
                    <a:ext uri="{9D8B030D-6E8A-4147-A177-3AD203B41FA5}">
                      <a16:colId xmlns:a16="http://schemas.microsoft.com/office/drawing/2014/main" xmlns="" val="3526187767"/>
                    </a:ext>
                  </a:extLst>
                </a:gridCol>
              </a:tblGrid>
              <a:tr h="601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AMENAZA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</a:t>
                      </a:r>
                      <a:r>
                        <a:rPr lang="es-EC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MEDIDA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19188538"/>
                  </a:ext>
                </a:extLst>
              </a:tr>
              <a:tr h="294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Sequia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60961806"/>
                  </a:ext>
                </a:extLst>
              </a:tr>
              <a:tr h="294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Lluvias intensas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14630381"/>
                  </a:ext>
                </a:extLst>
              </a:tr>
              <a:tr h="294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 de calor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07677629"/>
                  </a:ext>
                </a:extLst>
              </a:tr>
              <a:tr h="294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Heladas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58469"/>
              </p:ext>
            </p:extLst>
          </p:nvPr>
        </p:nvGraphicFramePr>
        <p:xfrm>
          <a:off x="2404812" y="4556239"/>
          <a:ext cx="6673755" cy="173813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34751">
                  <a:extLst>
                    <a:ext uri="{9D8B030D-6E8A-4147-A177-3AD203B41FA5}">
                      <a16:colId xmlns:a16="http://schemas.microsoft.com/office/drawing/2014/main" xmlns="" val="3478063113"/>
                    </a:ext>
                  </a:extLst>
                </a:gridCol>
                <a:gridCol w="13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4751">
                  <a:extLst>
                    <a:ext uri="{9D8B030D-6E8A-4147-A177-3AD203B41FA5}">
                      <a16:colId xmlns:a16="http://schemas.microsoft.com/office/drawing/2014/main" xmlns="" val="1729767409"/>
                    </a:ext>
                  </a:extLst>
                </a:gridCol>
                <a:gridCol w="1334751">
                  <a:extLst>
                    <a:ext uri="{9D8B030D-6E8A-4147-A177-3AD203B41FA5}">
                      <a16:colId xmlns:a16="http://schemas.microsoft.com/office/drawing/2014/main" xmlns="" val="1944876972"/>
                    </a:ext>
                  </a:extLst>
                </a:gridCol>
                <a:gridCol w="1334751">
                  <a:extLst>
                    <a:ext uri="{9D8B030D-6E8A-4147-A177-3AD203B41FA5}">
                      <a16:colId xmlns:a16="http://schemas.microsoft.com/office/drawing/2014/main" xmlns="" val="968452727"/>
                    </a:ext>
                  </a:extLst>
                </a:gridCol>
              </a:tblGrid>
              <a:tr h="694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AMENAZA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ESCENARIO CLIMÁTICO ACTUAL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ESCENARIO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CLIMÁTICO 4.5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ESCENARIO CLIMÁTICO 8.5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74011801"/>
                  </a:ext>
                </a:extLst>
              </a:tr>
              <a:tr h="220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Sequia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CDD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0,3571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0,3262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0,3405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09498128"/>
                  </a:ext>
                </a:extLst>
              </a:tr>
              <a:tr h="457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Lluvias intensas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R95P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0,3305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0,3929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0,4109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01883615"/>
                  </a:ext>
                </a:extLst>
              </a:tr>
              <a:tr h="220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 de calor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TX90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0,2288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0,2470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0,2507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35884913"/>
                  </a:ext>
                </a:extLst>
              </a:tr>
            </a:tbl>
          </a:graphicData>
        </a:graphic>
      </p:graphicFrame>
      <p:sp>
        <p:nvSpPr>
          <p:cNvPr id="22" name="18 Rectángulo"/>
          <p:cNvSpPr/>
          <p:nvPr/>
        </p:nvSpPr>
        <p:spPr bwMode="auto">
          <a:xfrm>
            <a:off x="6350848" y="2200729"/>
            <a:ext cx="2727719" cy="1103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Heladas no se consideró debido a que la temperatura  no es &lt; 3°C.</a:t>
            </a:r>
          </a:p>
        </p:txBody>
      </p:sp>
      <p:cxnSp>
        <p:nvCxnSpPr>
          <p:cNvPr id="5" name="Conector angular 4"/>
          <p:cNvCxnSpPr/>
          <p:nvPr/>
        </p:nvCxnSpPr>
        <p:spPr>
          <a:xfrm flipV="1">
            <a:off x="5195765" y="2772393"/>
            <a:ext cx="1054911" cy="7690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3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22</a:t>
            </a:fld>
            <a:endParaRPr lang="es-ES" sz="1600" dirty="0">
              <a:solidFill>
                <a:srgbClr val="888888"/>
              </a:solidFill>
            </a:endParaRPr>
          </a:p>
        </p:txBody>
      </p:sp>
      <p:pic>
        <p:nvPicPr>
          <p:cNvPr id="19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8 Rectángulo"/>
          <p:cNvSpPr/>
          <p:nvPr/>
        </p:nvSpPr>
        <p:spPr bwMode="auto">
          <a:xfrm>
            <a:off x="365751" y="205871"/>
            <a:ext cx="769403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Riesgo Climático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18 Rectángulo"/>
          <p:cNvSpPr/>
          <p:nvPr/>
        </p:nvSpPr>
        <p:spPr bwMode="auto">
          <a:xfrm>
            <a:off x="8059782" y="205871"/>
            <a:ext cx="1861403" cy="54947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Tabla de riesgo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475136"/>
              </p:ext>
            </p:extLst>
          </p:nvPr>
        </p:nvGraphicFramePr>
        <p:xfrm>
          <a:off x="365747" y="887212"/>
          <a:ext cx="11394883" cy="60657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828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6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6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1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8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0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0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1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PARROQUIA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AMENAZA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INDICE VULNERABILIDAD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INDICE EXPOSICION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 TOTAL ACTUAL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 TOTAL 4.5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 TOTAL 8.5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2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ALANGASI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Sequia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0,4283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0,2678</a:t>
                      </a:r>
                      <a:endParaRPr lang="es-E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1,0104</a:t>
                      </a:r>
                      <a:endParaRPr lang="es-E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1,0266</a:t>
                      </a:r>
                      <a:endParaRPr lang="es-E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1,0402</a:t>
                      </a:r>
                      <a:endParaRPr lang="es-E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Lluvias intensas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0,3976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 de calor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0,4569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2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AMAGUAÑA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Sequia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0,5406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0,2608</a:t>
                      </a:r>
                      <a:endParaRPr lang="es-E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1,0819</a:t>
                      </a:r>
                      <a:endParaRPr lang="es-E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1,0981</a:t>
                      </a:r>
                      <a:endParaRPr lang="es-E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1,1118</a:t>
                      </a:r>
                      <a:endParaRPr lang="es-E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Lluvias intensas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0,4490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 de calor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0,5221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2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CONOCOTO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Sequia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0,4303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0,4016</a:t>
                      </a:r>
                      <a:endParaRPr lang="es-ES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1,1657</a:t>
                      </a:r>
                      <a:endParaRPr lang="es-ES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1,1820</a:t>
                      </a:r>
                      <a:endParaRPr lang="es-ES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1,1956</a:t>
                      </a:r>
                      <a:endParaRPr lang="es-ES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Lluvias intensas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0,4569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 de calor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0,4423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2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GUANGOPOLO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Sequia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0,4820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0,1898</a:t>
                      </a:r>
                      <a:endParaRPr lang="es-E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0,9588</a:t>
                      </a:r>
                      <a:endParaRPr lang="es-E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0,9750</a:t>
                      </a:r>
                      <a:endParaRPr lang="es-E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0,9886</a:t>
                      </a:r>
                      <a:endParaRPr lang="es-E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Lluvias intensas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0,4517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 de calor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0,3733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2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MERCED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Sequia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0,4771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0,1852</a:t>
                      </a:r>
                      <a:endParaRPr lang="es-E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1,0659</a:t>
                      </a:r>
                      <a:endParaRPr lang="es-E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1,0821</a:t>
                      </a:r>
                      <a:endParaRPr lang="es-E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1,0957</a:t>
                      </a:r>
                      <a:endParaRPr lang="es-E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Lluvias intensas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0,7124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 de calor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0,4205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52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PINTAG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Sequia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0,6361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0,1649</a:t>
                      </a:r>
                      <a:endParaRPr lang="es-E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1,1120</a:t>
                      </a:r>
                      <a:endParaRPr lang="es-E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1,1282</a:t>
                      </a:r>
                      <a:endParaRPr lang="es-E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1,1418</a:t>
                      </a:r>
                      <a:endParaRPr lang="es-E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Lluvias intensas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0,6537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52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 de calor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0,5518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1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23</a:t>
            </a:fld>
            <a:endParaRPr lang="es-ES" sz="1600" dirty="0">
              <a:solidFill>
                <a:srgbClr val="888888"/>
              </a:solidFill>
            </a:endParaRPr>
          </a:p>
        </p:txBody>
      </p:sp>
      <p:pic>
        <p:nvPicPr>
          <p:cNvPr id="19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8 Rectángulo"/>
          <p:cNvSpPr/>
          <p:nvPr/>
        </p:nvSpPr>
        <p:spPr bwMode="auto">
          <a:xfrm>
            <a:off x="365751" y="270227"/>
            <a:ext cx="7652613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Categorización de Riesgo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8 Rectángulo"/>
          <p:cNvSpPr/>
          <p:nvPr/>
        </p:nvSpPr>
        <p:spPr bwMode="auto">
          <a:xfrm>
            <a:off x="8018364" y="253766"/>
            <a:ext cx="1918063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Riesgo Climático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90067"/>
              </p:ext>
            </p:extLst>
          </p:nvPr>
        </p:nvGraphicFramePr>
        <p:xfrm>
          <a:off x="652355" y="1591012"/>
          <a:ext cx="10825413" cy="4413586"/>
        </p:xfrm>
        <a:graphic>
          <a:graphicData uri="http://schemas.openxmlformats.org/drawingml/2006/table">
            <a:tbl>
              <a:tblPr firstRow="1" firstCol="1" bandRow="1"/>
              <a:tblGrid>
                <a:gridCol w="1904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6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7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6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PARROQUIA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CATEGORIZACIÓN ACTUAL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CATEGORIZACIÓN 4.5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CATEGORIZACIÓN 8.5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ALANGASI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AMAGUAÑA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0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CONOCOTO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3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GUANGOPOLO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A90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A90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4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MERCED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PINTAG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0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0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863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4085516" y="880255"/>
            <a:ext cx="4669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Categorización de Riesgo Climático Total</a:t>
            </a:r>
            <a:endParaRPr lang="es-E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811656" y="205869"/>
            <a:ext cx="1824203" cy="5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24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10" name="18 Rectángulo"/>
          <p:cNvSpPr/>
          <p:nvPr/>
        </p:nvSpPr>
        <p:spPr bwMode="auto">
          <a:xfrm>
            <a:off x="365753" y="205871"/>
            <a:ext cx="8030102" cy="51442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Representación Cartográfica del Riesgo Climático  </a:t>
            </a:r>
            <a:endParaRPr lang="es-EC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8 Rectángulo"/>
          <p:cNvSpPr/>
          <p:nvPr/>
        </p:nvSpPr>
        <p:spPr bwMode="auto">
          <a:xfrm>
            <a:off x="8395855" y="205870"/>
            <a:ext cx="1415801" cy="514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Resultados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4" b="43926"/>
          <a:stretch/>
        </p:blipFill>
        <p:spPr bwMode="auto">
          <a:xfrm>
            <a:off x="3520434" y="796925"/>
            <a:ext cx="5194935" cy="592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87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25</a:t>
            </a:fld>
            <a:endParaRPr lang="es-ES" sz="1600" dirty="0">
              <a:solidFill>
                <a:srgbClr val="888888"/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1" b="43926"/>
          <a:stretch/>
        </p:blipFill>
        <p:spPr bwMode="auto">
          <a:xfrm>
            <a:off x="543556" y="931227"/>
            <a:ext cx="4988563" cy="542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1" b="43639"/>
          <a:stretch/>
        </p:blipFill>
        <p:spPr bwMode="auto">
          <a:xfrm>
            <a:off x="6253797" y="931227"/>
            <a:ext cx="4833303" cy="5459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811656" y="205869"/>
            <a:ext cx="1824203" cy="5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8 Rectángulo"/>
          <p:cNvSpPr/>
          <p:nvPr/>
        </p:nvSpPr>
        <p:spPr bwMode="auto">
          <a:xfrm>
            <a:off x="365753" y="205871"/>
            <a:ext cx="8030102" cy="51442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Representación Cartográfica del Riesgo Climático  </a:t>
            </a:r>
            <a:endParaRPr lang="es-EC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8 Rectángulo"/>
          <p:cNvSpPr/>
          <p:nvPr/>
        </p:nvSpPr>
        <p:spPr bwMode="auto">
          <a:xfrm>
            <a:off x="8395855" y="205870"/>
            <a:ext cx="1415801" cy="514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Resultados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26</a:t>
            </a:fld>
            <a:endParaRPr lang="es-ES" sz="1600" dirty="0">
              <a:solidFill>
                <a:srgbClr val="888888"/>
              </a:solidFill>
            </a:endParaRPr>
          </a:p>
        </p:txBody>
      </p:sp>
      <p:pic>
        <p:nvPicPr>
          <p:cNvPr id="9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8 Rectángulo"/>
          <p:cNvSpPr/>
          <p:nvPr/>
        </p:nvSpPr>
        <p:spPr bwMode="auto">
          <a:xfrm>
            <a:off x="365751" y="205871"/>
            <a:ext cx="796083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Plan de Ordenamiento Territorial  </a:t>
            </a:r>
            <a:endParaRPr lang="es-EC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8 Rectángulo"/>
          <p:cNvSpPr/>
          <p:nvPr/>
        </p:nvSpPr>
        <p:spPr bwMode="auto">
          <a:xfrm>
            <a:off x="8326582" y="205871"/>
            <a:ext cx="1609845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Resultados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5361" y="11237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parroquia con mayor riesgo climático corresponde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a la parroquia de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Conocoto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con un riesgo climático muy alto para los escenarios actual, RCP 4.5 Y 8.5. 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70076032"/>
              </p:ext>
            </p:extLst>
          </p:nvPr>
        </p:nvGraphicFramePr>
        <p:xfrm>
          <a:off x="834882" y="2701827"/>
          <a:ext cx="5836953" cy="348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Conector recto 9"/>
          <p:cNvCxnSpPr/>
          <p:nvPr/>
        </p:nvCxnSpPr>
        <p:spPr>
          <a:xfrm flipH="1">
            <a:off x="7039771" y="942546"/>
            <a:ext cx="25400" cy="53056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8 Rectángulo"/>
          <p:cNvSpPr/>
          <p:nvPr/>
        </p:nvSpPr>
        <p:spPr bwMode="auto">
          <a:xfrm>
            <a:off x="1349675" y="2129331"/>
            <a:ext cx="4807369" cy="57249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Plan de Ordenamiento Territorial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6"/>
          <a:stretch/>
        </p:blipFill>
        <p:spPr>
          <a:xfrm>
            <a:off x="7140972" y="924540"/>
            <a:ext cx="4848907" cy="5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3971507" y="2166053"/>
            <a:ext cx="6960358" cy="3101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992744" y="6356350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27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141236" y="1599934"/>
            <a:ext cx="974575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incluye los indicadores utilizado en el riesgo climático dentro de los sistemas vinculados al PD y OT.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65077" y="2319063"/>
            <a:ext cx="3043451" cy="764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Ambiental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65077" y="3248353"/>
            <a:ext cx="3043451" cy="764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Económico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165077" y="4264169"/>
            <a:ext cx="3043451" cy="764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Asentamientos Humanos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715768" y="2356032"/>
            <a:ext cx="3043451" cy="764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Movilidad, Conectividad y Energía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715769" y="3330875"/>
            <a:ext cx="3043451" cy="764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Político Institucional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715769" y="4264169"/>
            <a:ext cx="3043451" cy="764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Sociocultural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225686" y="5535220"/>
            <a:ext cx="3043451" cy="764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Sistema de Gestión de Riesgo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39193" y="3091881"/>
            <a:ext cx="259512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Sistemas o Componentes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Vinculados al PD y OT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propone la Secretaría </a:t>
            </a:r>
            <a:endPara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Planificación y Desarrollo (SENPLADES)</a:t>
            </a:r>
          </a:p>
        </p:txBody>
      </p:sp>
      <p:sp>
        <p:nvSpPr>
          <p:cNvPr id="22" name="18 Rectángulo"/>
          <p:cNvSpPr/>
          <p:nvPr/>
        </p:nvSpPr>
        <p:spPr bwMode="auto">
          <a:xfrm>
            <a:off x="3974000" y="849828"/>
            <a:ext cx="3803809" cy="57249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de la Parroquia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939193" y="5456272"/>
            <a:ext cx="259512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la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inclusión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cambio climático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dentro del PD y OT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echa derecha 24"/>
          <p:cNvSpPr/>
          <p:nvPr/>
        </p:nvSpPr>
        <p:spPr>
          <a:xfrm>
            <a:off x="3603017" y="3493829"/>
            <a:ext cx="313898" cy="21918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>
            <a:off x="4165077" y="5762178"/>
            <a:ext cx="313898" cy="21918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18 Rectángulo"/>
          <p:cNvSpPr/>
          <p:nvPr/>
        </p:nvSpPr>
        <p:spPr bwMode="auto">
          <a:xfrm>
            <a:off x="365751" y="205871"/>
            <a:ext cx="796083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Plan de Ordenamiento Territorial  </a:t>
            </a:r>
            <a:endParaRPr lang="es-EC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18 Rectángulo"/>
          <p:cNvSpPr/>
          <p:nvPr/>
        </p:nvSpPr>
        <p:spPr bwMode="auto">
          <a:xfrm>
            <a:off x="8326582" y="205871"/>
            <a:ext cx="1609845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Resultados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992744" y="6356350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28</a:t>
            </a:fld>
            <a:endParaRPr lang="es-ES" sz="1600" dirty="0">
              <a:solidFill>
                <a:srgbClr val="888888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67477754"/>
              </p:ext>
            </p:extLst>
          </p:nvPr>
        </p:nvGraphicFramePr>
        <p:xfrm>
          <a:off x="365751" y="982639"/>
          <a:ext cx="11521449" cy="573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8 Rectángulo"/>
          <p:cNvSpPr/>
          <p:nvPr/>
        </p:nvSpPr>
        <p:spPr bwMode="auto">
          <a:xfrm>
            <a:off x="365751" y="205871"/>
            <a:ext cx="796083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Plan de Ordenamiento Territorial  </a:t>
            </a:r>
            <a:endParaRPr lang="es-EC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8 Rectángulo"/>
          <p:cNvSpPr/>
          <p:nvPr/>
        </p:nvSpPr>
        <p:spPr bwMode="auto">
          <a:xfrm>
            <a:off x="8326582" y="205871"/>
            <a:ext cx="1609845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Resultados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992744" y="6356350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29</a:t>
            </a:fld>
            <a:endParaRPr lang="es-ES" sz="1600" dirty="0">
              <a:solidFill>
                <a:srgbClr val="888888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9377799"/>
              </p:ext>
            </p:extLst>
          </p:nvPr>
        </p:nvGraphicFramePr>
        <p:xfrm>
          <a:off x="365751" y="1487605"/>
          <a:ext cx="5420900" cy="474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930208507"/>
              </p:ext>
            </p:extLst>
          </p:nvPr>
        </p:nvGraphicFramePr>
        <p:xfrm>
          <a:off x="6154676" y="1135039"/>
          <a:ext cx="5339013" cy="307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1060227709"/>
              </p:ext>
            </p:extLst>
          </p:nvPr>
        </p:nvGraphicFramePr>
        <p:xfrm>
          <a:off x="6154675" y="3285604"/>
          <a:ext cx="5339013" cy="307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8 Rectángulo"/>
          <p:cNvSpPr/>
          <p:nvPr/>
        </p:nvSpPr>
        <p:spPr bwMode="auto">
          <a:xfrm>
            <a:off x="365751" y="205871"/>
            <a:ext cx="796083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Plan de Ordenamiento Territorial  </a:t>
            </a:r>
            <a:endParaRPr lang="es-EC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8 Rectángulo"/>
          <p:cNvSpPr/>
          <p:nvPr/>
        </p:nvSpPr>
        <p:spPr bwMode="auto">
          <a:xfrm>
            <a:off x="8326582" y="205871"/>
            <a:ext cx="1609845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Resultados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48062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13" name="18 Rectángulo"/>
          <p:cNvSpPr/>
          <p:nvPr/>
        </p:nvSpPr>
        <p:spPr bwMode="auto">
          <a:xfrm>
            <a:off x="285917" y="205873"/>
            <a:ext cx="7072789" cy="48005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Aspectos Generales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8 Rectángulo"/>
          <p:cNvSpPr/>
          <p:nvPr/>
        </p:nvSpPr>
        <p:spPr bwMode="auto">
          <a:xfrm>
            <a:off x="7358707" y="205871"/>
            <a:ext cx="2565036" cy="480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088077" y="3817711"/>
            <a:ext cx="2114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Planificación</a:t>
            </a: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Gestión </a:t>
            </a: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Gobernanza</a:t>
            </a: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Sustentabilidad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086225" y="2321631"/>
            <a:ext cx="2914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Amenazas Climáticas</a:t>
            </a: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Exposición</a:t>
            </a: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Sensibilidad</a:t>
            </a: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Capacidad adaptativa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brir llave 34"/>
          <p:cNvSpPr/>
          <p:nvPr/>
        </p:nvSpPr>
        <p:spPr>
          <a:xfrm>
            <a:off x="3897577" y="3817711"/>
            <a:ext cx="190500" cy="1180564"/>
          </a:xfrm>
          <a:prstGeom prst="lef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brir llave 35"/>
          <p:cNvSpPr/>
          <p:nvPr/>
        </p:nvSpPr>
        <p:spPr>
          <a:xfrm>
            <a:off x="3857625" y="2321632"/>
            <a:ext cx="190500" cy="1180564"/>
          </a:xfrm>
          <a:prstGeom prst="lef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/>
          <p:cNvSpPr txBox="1"/>
          <p:nvPr/>
        </p:nvSpPr>
        <p:spPr>
          <a:xfrm>
            <a:off x="7364677" y="3817711"/>
            <a:ext cx="257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Debilidades en la planificación, para someterse al proceso de adaptación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324725" y="2321632"/>
            <a:ext cx="257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situación actual, para establecer estrategias de adaptación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lecha derecha 38"/>
          <p:cNvSpPr/>
          <p:nvPr/>
        </p:nvSpPr>
        <p:spPr>
          <a:xfrm>
            <a:off x="6553691" y="4401417"/>
            <a:ext cx="731520" cy="22206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Flecha derecha 39"/>
          <p:cNvSpPr/>
          <p:nvPr/>
        </p:nvSpPr>
        <p:spPr>
          <a:xfrm>
            <a:off x="6513739" y="2895458"/>
            <a:ext cx="731520" cy="22206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Rectángulo 40"/>
          <p:cNvSpPr/>
          <p:nvPr/>
        </p:nvSpPr>
        <p:spPr>
          <a:xfrm>
            <a:off x="1955939" y="4015239"/>
            <a:ext cx="1842448" cy="9826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 Territorial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915987" y="2321632"/>
            <a:ext cx="1842448" cy="9826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Adaptación al cambio climático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410502" y="1548891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LÍNEAS DE INVESTIGACIÓN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992744" y="6356350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30</a:t>
            </a:fld>
            <a:endParaRPr lang="es-ES" sz="1600" dirty="0">
              <a:solidFill>
                <a:srgbClr val="888888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4151415"/>
              </p:ext>
            </p:extLst>
          </p:nvPr>
        </p:nvGraphicFramePr>
        <p:xfrm>
          <a:off x="239182" y="992722"/>
          <a:ext cx="5520174" cy="554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11822948"/>
              </p:ext>
            </p:extLst>
          </p:nvPr>
        </p:nvGraphicFramePr>
        <p:xfrm>
          <a:off x="6014460" y="992722"/>
          <a:ext cx="5520174" cy="554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8 Rectángulo"/>
          <p:cNvSpPr/>
          <p:nvPr/>
        </p:nvSpPr>
        <p:spPr bwMode="auto">
          <a:xfrm>
            <a:off x="365751" y="205871"/>
            <a:ext cx="796083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Plan de Ordenamiento Territorial  </a:t>
            </a:r>
            <a:endParaRPr lang="es-EC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8 Rectángulo"/>
          <p:cNvSpPr/>
          <p:nvPr/>
        </p:nvSpPr>
        <p:spPr bwMode="auto">
          <a:xfrm>
            <a:off x="8326582" y="205871"/>
            <a:ext cx="1609845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Resultados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992744" y="6356350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31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00752" y="2590297"/>
            <a:ext cx="10413241" cy="3182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27065"/>
              </p:ext>
            </p:extLst>
          </p:nvPr>
        </p:nvGraphicFramePr>
        <p:xfrm>
          <a:off x="1238779" y="4082940"/>
          <a:ext cx="3673007" cy="145601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660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2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Ocurrencia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Inundaciones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Deslizamientos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Incendios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777687" y="3375085"/>
            <a:ext cx="268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Eventos climáticos adversos </a:t>
            </a:r>
            <a:endParaRPr lang="es-ES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periodo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1978-2019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60234" y="1002753"/>
            <a:ext cx="3043451" cy="5558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Gestión de Riesgo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64822" y="2728593"/>
            <a:ext cx="1965277" cy="5695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 Históricos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07080" y="1730313"/>
            <a:ext cx="7847463" cy="66891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Vulnerabilidad de la parroquia 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Conocoto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ante amenazas </a:t>
            </a:r>
          </a:p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climáticas consecuentes del cambio climático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723949" y="2705288"/>
            <a:ext cx="1965277" cy="592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Multicriterio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749334" y="2705342"/>
            <a:ext cx="1965277" cy="592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Proyecciones climáticas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498058" y="3716120"/>
            <a:ext cx="2417061" cy="1804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Calidad de Suelo</a:t>
            </a:r>
          </a:p>
          <a:p>
            <a:pPr algn="ct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Hidrología</a:t>
            </a:r>
          </a:p>
          <a:p>
            <a:pPr algn="ct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Geomorfología</a:t>
            </a:r>
          </a:p>
          <a:p>
            <a:pPr algn="ct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Geología </a:t>
            </a:r>
          </a:p>
          <a:p>
            <a:pPr algn="ct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Vegetal</a:t>
            </a:r>
          </a:p>
          <a:p>
            <a:pPr algn="ct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Asentamientos Humanos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523441" y="4337680"/>
            <a:ext cx="2417061" cy="1156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</a:t>
            </a:r>
          </a:p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Precipitación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314113" y="3603476"/>
            <a:ext cx="2676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proporcionada </a:t>
            </a:r>
          </a:p>
          <a:p>
            <a:pPr algn="ct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el INAMHI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de flecha 20"/>
          <p:cNvCxnSpPr>
            <a:endCxn id="17" idx="0"/>
          </p:cNvCxnSpPr>
          <p:nvPr/>
        </p:nvCxnSpPr>
        <p:spPr>
          <a:xfrm>
            <a:off x="6706587" y="3298153"/>
            <a:ext cx="2" cy="417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9727501" y="3298153"/>
            <a:ext cx="0" cy="305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9693212" y="4181650"/>
            <a:ext cx="0" cy="156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3117265" y="3909141"/>
            <a:ext cx="0" cy="156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3097820" y="3301354"/>
            <a:ext cx="0" cy="156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4123688" y="6146718"/>
            <a:ext cx="4285399" cy="555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Zonas Vulnerables ante Multiamenaza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lecha abajo 30"/>
          <p:cNvSpPr/>
          <p:nvPr/>
        </p:nvSpPr>
        <p:spPr>
          <a:xfrm>
            <a:off x="6121883" y="5841242"/>
            <a:ext cx="251148" cy="24566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18 Rectángulo"/>
          <p:cNvSpPr/>
          <p:nvPr/>
        </p:nvSpPr>
        <p:spPr bwMode="auto">
          <a:xfrm>
            <a:off x="365751" y="205871"/>
            <a:ext cx="796083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Plan de Ordenamiento Territorial  </a:t>
            </a:r>
            <a:endParaRPr lang="es-EC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18 Rectángulo"/>
          <p:cNvSpPr/>
          <p:nvPr/>
        </p:nvSpPr>
        <p:spPr bwMode="auto">
          <a:xfrm>
            <a:off x="8326582" y="205871"/>
            <a:ext cx="1609845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Resultados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382476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32</a:t>
            </a:fld>
            <a:endParaRPr lang="es-ES" sz="1600" dirty="0">
              <a:solidFill>
                <a:srgbClr val="888888"/>
              </a:solidFill>
            </a:endParaRPr>
          </a:p>
        </p:txBody>
      </p:sp>
      <p:pic>
        <p:nvPicPr>
          <p:cNvPr id="26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18 Rectángulo"/>
          <p:cNvSpPr/>
          <p:nvPr/>
        </p:nvSpPr>
        <p:spPr bwMode="auto">
          <a:xfrm>
            <a:off x="365751" y="205871"/>
            <a:ext cx="7616826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Zonas Vulnerables 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18 Rectángulo"/>
          <p:cNvSpPr/>
          <p:nvPr/>
        </p:nvSpPr>
        <p:spPr bwMode="auto">
          <a:xfrm>
            <a:off x="7982577" y="205871"/>
            <a:ext cx="1918063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Propuesta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4"/>
          <a:stretch/>
        </p:blipFill>
        <p:spPr>
          <a:xfrm>
            <a:off x="694289" y="896076"/>
            <a:ext cx="5092361" cy="55278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5"/>
          <a:stretch/>
        </p:blipFill>
        <p:spPr>
          <a:xfrm>
            <a:off x="6500804" y="896076"/>
            <a:ext cx="485299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33</a:t>
            </a:fld>
            <a:endParaRPr lang="es-ES" sz="1600" dirty="0">
              <a:solidFill>
                <a:srgbClr val="888888"/>
              </a:solidFill>
            </a:endParaRPr>
          </a:p>
        </p:txBody>
      </p:sp>
      <p:pic>
        <p:nvPicPr>
          <p:cNvPr id="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8 Rectángulo"/>
          <p:cNvSpPr/>
          <p:nvPr/>
        </p:nvSpPr>
        <p:spPr bwMode="auto">
          <a:xfrm>
            <a:off x="365751" y="205871"/>
            <a:ext cx="818218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Perfiles de Programas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8 Rectángulo"/>
          <p:cNvSpPr/>
          <p:nvPr/>
        </p:nvSpPr>
        <p:spPr bwMode="auto">
          <a:xfrm>
            <a:off x="8556378" y="205871"/>
            <a:ext cx="1371603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Propuesta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16165"/>
              </p:ext>
            </p:extLst>
          </p:nvPr>
        </p:nvGraphicFramePr>
        <p:xfrm>
          <a:off x="4717851" y="1697801"/>
          <a:ext cx="5887025" cy="4984637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{E8B1032C-EA38-4F05-BA0D-38AFFFC7BED3}</a:tableStyleId>
              </a:tblPr>
              <a:tblGrid>
                <a:gridCol w="3499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7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87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 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BARRIOS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PREDIOS </a:t>
                      </a:r>
                      <a:r>
                        <a:rPr lang="es-EC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RIESGO</a:t>
                      </a:r>
                      <a:endParaRPr lang="es-E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Poder Judicial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Salvador </a:t>
                      </a:r>
                      <a:r>
                        <a:rPr lang="es-EC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Celi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Virgilio I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Virgilio II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Urbanización </a:t>
                      </a: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Dolorosa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Urvivienda</a:t>
                      </a:r>
                      <a:endParaRPr lang="es-ES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nombre 143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Lotización </a:t>
                      </a: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Pinos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8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ZONA</a:t>
                      </a:r>
                      <a:r>
                        <a:rPr lang="es-ES" sz="15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s-E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Teresa Alta</a:t>
                      </a:r>
                      <a:endParaRPr lang="es-ES" sz="15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Bellavista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Vargas Arauz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es-E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Nombre 140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Teresa Baja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48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 3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nombre 145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48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 4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4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</a:t>
                      </a:r>
                      <a:r>
                        <a:rPr lang="es-EC" sz="15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Jose</a:t>
                      </a:r>
                      <a:r>
                        <a:rPr lang="es-EC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la Salle</a:t>
                      </a:r>
                      <a:endParaRPr lang="es-ES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s-E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9" name="18 Rectángulo"/>
          <p:cNvSpPr/>
          <p:nvPr/>
        </p:nvSpPr>
        <p:spPr bwMode="auto">
          <a:xfrm>
            <a:off x="3974000" y="849828"/>
            <a:ext cx="3803809" cy="57249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Barrios Afectados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88702" y="3483400"/>
            <a:ext cx="2680225" cy="106130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Zonas de Alto Riesgo de la parroquia de Conocoto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184942" y="6500151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34</a:t>
            </a:fld>
            <a:endParaRPr lang="es-ES" sz="1600" dirty="0">
              <a:solidFill>
                <a:srgbClr val="888888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44102"/>
              </p:ext>
            </p:extLst>
          </p:nvPr>
        </p:nvGraphicFramePr>
        <p:xfrm>
          <a:off x="1037108" y="881876"/>
          <a:ext cx="9769437" cy="5853273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{912C8C85-51F0-491E-9774-3900AFEF0FD7}</a:tableStyleId>
              </a:tblPr>
              <a:tblGrid>
                <a:gridCol w="3101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3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4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802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 1  -  Generar </a:t>
                      </a:r>
                      <a:r>
                        <a:rPr lang="es-EC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 área de conservación</a:t>
                      </a:r>
                      <a:endParaRPr lang="es-E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Resumen Narrativo de objetivos 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Medios de verificación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0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la sostenibilidad ambiental </a:t>
                      </a:r>
                      <a:r>
                        <a:rPr lang="es-EC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derechos de la naturaleza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Habitantes beneficiados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Participación del ministerio del ambiente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0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5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Extender las áreas de conservación de </a:t>
                      </a:r>
                      <a:r>
                        <a:rPr lang="es-EC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parte norte.</a:t>
                      </a:r>
                      <a:endParaRPr lang="es-E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Disminución de pérdidas por riesgo ante multiamenaza</a:t>
                      </a:r>
                      <a:endParaRPr lang="es-E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Registros de daños y pérdidas por riesgo </a:t>
                      </a:r>
                      <a:endParaRPr lang="es-E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0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2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charlas con los </a:t>
                      </a:r>
                      <a:r>
                        <a:rPr lang="es-EC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barrios, </a:t>
                      </a: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dándoles a conocer el riego de la zona 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 de asistencia de los afectados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Fotografías, informe de resumen de la charla y registro de asistencia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40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y mantenimiento de las áreas de conservación generadas 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las áreas  en un estado óptimo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 evaluación del estado de las áreas de conservación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6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Recuperación de suelos, forestación y reforestación en áreas intervenidas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del porcentaje de especies nativas por reforestación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Evaluación mensual de las áreas de reforestación y  forestación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0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240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</a:t>
                      </a: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capacitación para que se conozca el riesgo de la multiamenaza 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 de asistencia de los afectados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Fotografía y registros de asistencia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240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Talleres de valoración y conservación del medio ambiente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Registro de asistentes interesados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Evaluación del conocimiento de los asistentes, acerca de buenas prácticas para la conservación del medio ambiente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240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Acuerdos </a:t>
                      </a: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los dueños de los predios </a:t>
                      </a:r>
                      <a:r>
                        <a:rPr lang="es-EC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afectados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Reubicación de predios afectados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 firmado por ambas partes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25" marR="37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9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8 Rectángulo"/>
          <p:cNvSpPr/>
          <p:nvPr/>
        </p:nvSpPr>
        <p:spPr bwMode="auto">
          <a:xfrm>
            <a:off x="365751" y="205871"/>
            <a:ext cx="818218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Perfiles de Programas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8 Rectángulo"/>
          <p:cNvSpPr/>
          <p:nvPr/>
        </p:nvSpPr>
        <p:spPr bwMode="auto">
          <a:xfrm>
            <a:off x="8556378" y="205871"/>
            <a:ext cx="1371603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Propuesta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35</a:t>
            </a:fld>
            <a:endParaRPr lang="es-ES" sz="1600" dirty="0">
              <a:solidFill>
                <a:srgbClr val="888888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06078" y="927941"/>
          <a:ext cx="9817340" cy="5776738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{912C8C85-51F0-491E-9774-3900AFEF0FD7}</a:tableStyleId>
              </a:tblPr>
              <a:tblGrid>
                <a:gridCol w="3504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2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0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244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</a:t>
                      </a:r>
                      <a:r>
                        <a:rPr lang="es-EC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 </a:t>
                      </a: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Estabilización </a:t>
                      </a: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taludes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Resumen Narrativo de objetivos 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Medios de verificación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3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7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Mejorar la calidad de vida de la población, atenuar los efectos de un riesgo latente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cooperación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Actas de reunión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3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0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Disminuir las zonas  propensas a deslizamientos y por ende el daño que ocasiona dicho evento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Reducción de zonas propensas a deslizamientos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Registros de eventos adversos </a:t>
                      </a:r>
                      <a:endParaRPr lang="es-E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3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3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 de medidas de estabilización de taludes</a:t>
                      </a:r>
                      <a:endParaRPr lang="es-E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Estabilización de taludes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y evaluación de las zonas de riesgo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0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Forestación y reforestación en zonas propensas a deslizamientos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logra la forestación y reforestación del total de zonas afectadas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 evaluación del estado de las áreas de conservación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7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Concientización a la población de las zonas de riesgos ante deslizamientos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 de asistencia a las charlas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Fotografía y registros de asistencia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37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07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un programa para la estabilización del talud</a:t>
                      </a:r>
                      <a:endParaRPr lang="es-E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 con profesionales expertos en el tema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Fotografía, trabajo en campo y entrega de infome de cumpliiento del contrato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10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mingas con las comunidades para la forestación y reforestación de zonas en riesgo</a:t>
                      </a:r>
                      <a:endParaRPr lang="es-E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 de asistentes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Fotografías y registros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96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Identificación de zonas de más alto riesgo para la construcción de muros de contención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Mapas de las zonas y predios afectados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 de factibilidad de dicha actividad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73" marR="4997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9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8 Rectángulo"/>
          <p:cNvSpPr/>
          <p:nvPr/>
        </p:nvSpPr>
        <p:spPr bwMode="auto">
          <a:xfrm>
            <a:off x="365751" y="205871"/>
            <a:ext cx="818218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Perfiles de Programas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8 Rectángulo"/>
          <p:cNvSpPr/>
          <p:nvPr/>
        </p:nvSpPr>
        <p:spPr bwMode="auto">
          <a:xfrm>
            <a:off x="8556378" y="205871"/>
            <a:ext cx="1371603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Propuesta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36</a:t>
            </a:fld>
            <a:endParaRPr lang="es-ES" sz="1600" dirty="0">
              <a:solidFill>
                <a:srgbClr val="888888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886691" y="855674"/>
          <a:ext cx="10016835" cy="5842939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{912C8C85-51F0-491E-9774-3900AFEF0FD7}</a:tableStyleId>
              </a:tblPr>
              <a:tblGrid>
                <a:gridCol w="3338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8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8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05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 3 - Ampliación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parque metropolitano del sur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Resumen Narrativo de objetivos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 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Medios de verificación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57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9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Construir y fortalecer áreas verdes de esparcimiento para los ciudadanos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Habitantes beneficiados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 de verificación de la ampliación del parque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57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9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Aumentar las áreas verdes donde se puedan realizar actividades de recreación social</a:t>
                      </a:r>
                      <a:endParaRPr lang="es-E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m2(área verde/habitante)</a:t>
                      </a:r>
                      <a:endParaRPr lang="es-E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Registros de superficie de áreas verdes en función de la densidad poblacional</a:t>
                      </a:r>
                      <a:endParaRPr lang="es-E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57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1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del índice verde urbano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m2(área verde/habitante)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Registro de ampliación áreas verdes por año 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1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Regulación de uso de suelo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Mapa de uso y ocupación del suelo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Mapa de uso vigente y levantamiento en campo 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6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Mantenimiento, protección y conservación de áreas verdes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%de áreas verdes en estado óptimo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Evaluación periódica del estado de las áreas verdes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57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1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 el uso de suelo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meses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Mapas de uso y conflicto de suelo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61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Expropiar lotes que ocupan uso residencial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de los lotes a ocupar según los valores que indica el Municipio del DMQ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Acuerdos firmados por ambas partes(municipio y lotes afectados)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1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 de nuevas áreas verdes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Áreas verdes estratégicas frente a amenazas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Informes técnicos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38" marR="3783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9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8 Rectángulo"/>
          <p:cNvSpPr/>
          <p:nvPr/>
        </p:nvSpPr>
        <p:spPr bwMode="auto">
          <a:xfrm>
            <a:off x="365751" y="205871"/>
            <a:ext cx="818218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Perfiles de Programas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8 Rectángulo"/>
          <p:cNvSpPr/>
          <p:nvPr/>
        </p:nvSpPr>
        <p:spPr bwMode="auto">
          <a:xfrm>
            <a:off x="8556378" y="205871"/>
            <a:ext cx="1371603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Propuesta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37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11" name="Cuadro de texto 130"/>
          <p:cNvSpPr txBox="1"/>
          <p:nvPr/>
        </p:nvSpPr>
        <p:spPr>
          <a:xfrm>
            <a:off x="5724459" y="9751798"/>
            <a:ext cx="6952092" cy="42201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CONTINÚA</a:t>
            </a:r>
            <a:endParaRPr lang="es-E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504967" y="784983"/>
          <a:ext cx="11095630" cy="5735507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  <a:tableStyleId>{E8B1032C-EA38-4F05-BA0D-38AFFFC7BED3}</a:tableStyleId>
              </a:tblPr>
              <a:tblGrid>
                <a:gridCol w="5434239"/>
                <a:gridCol w="2749152"/>
                <a:gridCol w="2912239"/>
              </a:tblGrid>
              <a:tr h="1779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parroquial - Disminución </a:t>
                      </a:r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vulnerabilidad ante riesgo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79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Resumen Narrativo de objetivos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Medios de verificación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</a:tr>
              <a:tr h="1779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72711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Incorporar </a:t>
                      </a:r>
                      <a:r>
                        <a:rPr lang="es-EC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gestión de riesgos en  planificación, disminuir la vulnerabilidad ante amenazas, garantizar la protección de la ciudadanía y mejorar la calidad de </a:t>
                      </a:r>
                      <a:r>
                        <a:rPr lang="es-EC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vida.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Cooperación entre la población, GAD parroquial y GAD DMQ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Reunión de trabajo y estrategias ante la zonas de alto riesgo por multiamanezas.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</a:tr>
              <a:tr h="1779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4631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Incrementar la gestión de Riesgos Naturales o Antrópicas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Compromiso y participación por parte de la población.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Comunidad organizada y comprometida con las acciones preventivas ante riesgos.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</a:tr>
              <a:tr h="1779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0591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Capacitar a la población ante emergencias y desastres.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población se encuentra capacitada y preparada ante emergencias.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Registros de reuniones y capacitaciones a la población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</a:tr>
              <a:tr h="584631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Sistemas de alerta temprana de zonas seguras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Ubicar zonas sin riesgos, porcentaje de sistemas de alerta temprana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Actas de reconocimiento en campo, trabajo e implementación de las mismas.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</a:tr>
              <a:tr h="1779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655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Campañas de educación y prevención de desastres naturales o antrópicos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Semanal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Mapas de uso y conflicto de suelo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</a:tr>
              <a:tr h="440591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Brigadas  para la evacuación y control de riesgo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brigadas conformadas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Acuerdos firmados por ambas partes(municipio y lotes afectados)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</a:tr>
              <a:tr h="17793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Mapas de Riesgo y planes de emrgencia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Amenazas Identificadas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Mapas de Riesgo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</a:tr>
              <a:tr h="440591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Señalética de  zonas de amenazas, zonas seguras y rutas de evacuación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días – Señalética ubicada en todo los lugares de riesgo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Fotografías y reconocimiento en campo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</a:tr>
              <a:tr h="440591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Impedir construcciones en zonas de alto riesgo por amenazas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Disminución de asentamientos humanos en zonas de alto riesgo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 técnico, mapa y zonificación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0" anchor="ctr"/>
                </a:tc>
              </a:tr>
            </a:tbl>
          </a:graphicData>
        </a:graphic>
      </p:graphicFrame>
      <p:pic>
        <p:nvPicPr>
          <p:cNvPr id="10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192223"/>
            <a:ext cx="1824203" cy="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8 Rectángulo"/>
          <p:cNvSpPr/>
          <p:nvPr/>
        </p:nvSpPr>
        <p:spPr bwMode="auto">
          <a:xfrm>
            <a:off x="365751" y="192223"/>
            <a:ext cx="8182181" cy="54947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Perfiles de Programas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8 Rectángulo"/>
          <p:cNvSpPr/>
          <p:nvPr/>
        </p:nvSpPr>
        <p:spPr bwMode="auto">
          <a:xfrm>
            <a:off x="8556378" y="192223"/>
            <a:ext cx="1371603" cy="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Propuesta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451963" y="205871"/>
            <a:ext cx="9580473" cy="48005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3243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38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1963" y="1089586"/>
            <a:ext cx="11145158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Dentro del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diseño de evaluación multivariable para la formulación de planes de ordenamiento territorial con criterios de adaptación al cambio climático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local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se construyó los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índices de vulnerabilidad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 base a los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indicadores de cambio climático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adecuados para la zona, mismos que permiten a los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tomadores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decisiones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establecer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estrategias de adaptación</a:t>
            </a: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identific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ó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las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parroquias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mayormente afectadas por los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cambios climáticos 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 el periodo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2011-2040,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tomando en cuenta la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amenaza ,exposición y capacidad adaptativa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enlazado a los seis componentes que se considera en el PDOT,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 representación gráfica de los niveles de riesgo se utilizó una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escala de cinco niveles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para la visualización de las parroquias según el estado actual y futuro. </a:t>
            </a:r>
            <a:endParaRPr lang="es-EC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411625" y="205871"/>
            <a:ext cx="9570575" cy="48005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3243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39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1624" y="685924"/>
            <a:ext cx="11445015" cy="6596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amenazas 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Sequias,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Lluvias Intensas y Olas de calor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aumento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frecuencia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intensidad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que sus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valores se encuentran sobre el promedio de los valores registrados, en cuanto a la amenaza de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Heladas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registraron temperaturas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inferiores a 3°c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lo que no se considera como una amenaza climática relevante para las parroquias analizadas.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Conocoto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presenta mayor riesgo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ante las amenazas de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Sequías y Olas de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Calor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 Merced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presenta mayor riesgo ante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Lluvias Intensas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 y la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parroquia con mayor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Riesgo Climático total 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correspondiente a la parroquia de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Conocoto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s-EC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 el desarrollo de la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propuesta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 Plan de Ordenamiento territorial se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incluyó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los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indicadores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correspondientes al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Riesgo Climático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dentro de los sistemas definidos por el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SENPLADES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 adicional a eso, se propone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incrementar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Sistema de Gestión de Riesgos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que analice las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amenazas por el cambio climático  </a:t>
            </a:r>
            <a:r>
              <a:rPr lang="es-EC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nivel local. </a:t>
            </a: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es-EC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48062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4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13" name="18 Rectángulo"/>
          <p:cNvSpPr/>
          <p:nvPr/>
        </p:nvSpPr>
        <p:spPr bwMode="auto">
          <a:xfrm>
            <a:off x="298601" y="215948"/>
            <a:ext cx="7072790" cy="48005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</a:t>
            </a:r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 de Estudio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8 Rectángulo"/>
          <p:cNvSpPr/>
          <p:nvPr/>
        </p:nvSpPr>
        <p:spPr bwMode="auto">
          <a:xfrm>
            <a:off x="7371391" y="215946"/>
            <a:ext cx="2565036" cy="480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Generales  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4869" r="37269" b="2432"/>
          <a:stretch/>
        </p:blipFill>
        <p:spPr>
          <a:xfrm>
            <a:off x="914400" y="870231"/>
            <a:ext cx="5065589" cy="5617032"/>
          </a:xfrm>
          <a:prstGeom prst="rect">
            <a:avLst/>
          </a:prstGeom>
        </p:spPr>
      </p:pic>
      <p:cxnSp>
        <p:nvCxnSpPr>
          <p:cNvPr id="21" name="Conector recto 20"/>
          <p:cNvCxnSpPr/>
          <p:nvPr/>
        </p:nvCxnSpPr>
        <p:spPr>
          <a:xfrm flipH="1">
            <a:off x="6492240" y="942390"/>
            <a:ext cx="25400" cy="53056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7246620" y="1620333"/>
            <a:ext cx="33428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zona de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estudio,comprendida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 las parroquias de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Conocoto,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Guangopolo, Alangasí, La Merced, Amaguaña y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Pintag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pertenecientes al Valle de los Chillos.</a:t>
            </a:r>
          </a:p>
          <a:p>
            <a:pPr algn="just"/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 de Pichincha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Distrito Metropolitano de Quito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Altitud. 2500msnm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Superficie. 668km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Población. 2239191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habitantes</a:t>
            </a:r>
          </a:p>
          <a:p>
            <a:pPr algn="just"/>
            <a:endParaRPr lang="es-E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543404" y="205871"/>
            <a:ext cx="9489033" cy="48005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3243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40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3404" y="786222"/>
            <a:ext cx="10920715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Según los datos históricos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eventos más vulnerables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la parroquia de Conocoto que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fueron: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deslizamientos, inundaciones e incendios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siendo este último de carácter antrópico debido a que no se evidencia causas naturales para que se produzca el evento; las mismas que permitieron realizar un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análisis multiamenaza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conocer las zonas con mayor riesgo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función de las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zonas con multiamenaza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elaboró los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perfiles de los programas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tal forma que se reduzca el riesgo implementando actividades a nivel local exclusivamente en los barrios donde recae zonas de alto riesgo.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543404" y="205870"/>
            <a:ext cx="9438796" cy="48005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3243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41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3404" y="1180336"/>
            <a:ext cx="1114515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Los lineamientos de conservación se han considerado en base a los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riesgos por </a:t>
            </a:r>
            <a:r>
              <a:rPr lang="es-EC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multiamenazas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que se pueden generar en las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zonas de alto riesgo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por tanto, es necesario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modificar el uso de suelo vigente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(PUOS -28 de febrero del 2019), correspondiente a la zona con riesgo y tomar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acciones que controlen los asentamientos humanos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 estas zonas. </a:t>
            </a: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 percibió que los planes de </a:t>
            </a:r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ordenamiento territorial a nivel parroquial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relacionado a temas de cambio climático, </a:t>
            </a:r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se toman medidas de acción 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por lo que se discurre que ha tenido </a:t>
            </a:r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más importancia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ciudades de mayor escala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dejando de lado la importancia de estudio a </a:t>
            </a:r>
            <a:r>
              <a:rPr lang="es-EC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parroquias de menos escala</a:t>
            </a:r>
            <a:r>
              <a:rPr lang="es-EC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es-EC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461862" y="205871"/>
            <a:ext cx="9570575" cy="48005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3243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42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1862" y="955794"/>
            <a:ext cx="11196738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estudios de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cambio climático local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los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planes de Ordenamiento territorial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que se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efectúen acciones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control y mitigación,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reduciendo el impacto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cambio climático en ciudades de 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menor escala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que el Instituto Nacional de Meteorología e Hidrología,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habilite las estaciones meteorológicas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Valle de los Chillos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para que se disponga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información actual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las variables de precipitación y temperatura de la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zona.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propone que las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autoridades consideren las zonas de conflicto de uso de suelo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analizadas para la parroquia de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Conocoto,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el fin de realizar 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permitan la protección de las zonas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evitando 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posibles pérdidas humanas y económicas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causa de desastres que se puedan generar en un futuro.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461862" y="205871"/>
            <a:ext cx="9570575" cy="480053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3243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43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1862" y="685924"/>
            <a:ext cx="11484769" cy="231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500"/>
              </a:spcAft>
            </a:pP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que las Instituciones del Estado que proporcionan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al público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gestionen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actualizada a nivel parroquial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sus plataformas y las mismas, sean accesibles para que los estudios puedan desarrollarse con mayor rapidez.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18404" y="2501046"/>
            <a:ext cx="78334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 </a:t>
            </a:r>
            <a:endParaRPr lang="es-EC" sz="4400" dirty="0"/>
          </a:p>
        </p:txBody>
      </p:sp>
      <p:pic>
        <p:nvPicPr>
          <p:cNvPr id="1028" name="Picture 4" descr="Resultado de imagen para sello del ministerio del ambien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7" b="20733"/>
          <a:stretch/>
        </p:blipFill>
        <p:spPr bwMode="auto">
          <a:xfrm>
            <a:off x="6212846" y="325516"/>
            <a:ext cx="1354525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19746" y="32551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INAMH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24430"/>
          <a:stretch/>
        </p:blipFill>
        <p:spPr bwMode="auto">
          <a:xfrm>
            <a:off x="7567371" y="325514"/>
            <a:ext cx="1097850" cy="5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Resultado de imagen para instituto geografico militar sello"/>
          <p:cNvSpPr>
            <a:spLocks noChangeAspect="1" noChangeArrowheads="1"/>
          </p:cNvSpPr>
          <p:nvPr/>
        </p:nvSpPr>
        <p:spPr bwMode="auto">
          <a:xfrm>
            <a:off x="155574" y="-144463"/>
            <a:ext cx="1420007" cy="14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21" y="323812"/>
            <a:ext cx="1354525" cy="48401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25423" y="581872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Sangolquí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- 2019</a:t>
            </a:r>
          </a:p>
        </p:txBody>
      </p:sp>
      <p:pic>
        <p:nvPicPr>
          <p:cNvPr id="12" name="Picture 4" descr="Resultado de imagen para geografica y del medio ambien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7" y="323813"/>
            <a:ext cx="1005638" cy="1007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nos 8"/>
          <p:cNvSpPr/>
          <p:nvPr/>
        </p:nvSpPr>
        <p:spPr>
          <a:xfrm>
            <a:off x="5675267" y="813965"/>
            <a:ext cx="2793008" cy="273645"/>
          </a:xfrm>
          <a:prstGeom prst="mathMin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Menos 14"/>
          <p:cNvSpPr/>
          <p:nvPr/>
        </p:nvSpPr>
        <p:spPr>
          <a:xfrm>
            <a:off x="7738768" y="813965"/>
            <a:ext cx="2724581" cy="294875"/>
          </a:xfrm>
          <a:prstGeom prst="mathMinus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Menos 15"/>
          <p:cNvSpPr/>
          <p:nvPr/>
        </p:nvSpPr>
        <p:spPr>
          <a:xfrm>
            <a:off x="9725654" y="837168"/>
            <a:ext cx="2466345" cy="25044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2727740" y="3542158"/>
            <a:ext cx="6970209" cy="16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500"/>
              </a:spcAft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TITULACIÓN, PREVIO A LA OBTENCIÓN DEL TÍTULO DE INGENIERO GEÓGRAFO Y DEL MEDIO AMBIENTE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5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25761" y="1602258"/>
            <a:ext cx="3980159" cy="432677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90903" y="2951271"/>
            <a:ext cx="5649876" cy="245708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Diseñar un modelo de </a:t>
            </a: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evaluación </a:t>
            </a:r>
            <a:r>
              <a:rPr lang="es-EC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multivariable</a:t>
            </a: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 la formulación de planes de </a:t>
            </a: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ordenamiento territorial</a:t>
            </a:r>
            <a:r>
              <a:rPr lang="es-EC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criterios de </a:t>
            </a: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adaptación al cambio climático</a:t>
            </a:r>
            <a:r>
              <a:rPr lang="es-EC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local 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C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18 Rectángulo"/>
          <p:cNvSpPr/>
          <p:nvPr/>
        </p:nvSpPr>
        <p:spPr bwMode="auto">
          <a:xfrm>
            <a:off x="344706" y="214794"/>
            <a:ext cx="7026685" cy="48005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Resultado de imagen para adaptacion al cambio climati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31132"/>
          <a:stretch/>
        </p:blipFill>
        <p:spPr bwMode="auto">
          <a:xfrm>
            <a:off x="6658519" y="1769577"/>
            <a:ext cx="5102111" cy="35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8 Rectángulo"/>
          <p:cNvSpPr/>
          <p:nvPr/>
        </p:nvSpPr>
        <p:spPr bwMode="auto">
          <a:xfrm>
            <a:off x="7371391" y="214794"/>
            <a:ext cx="2565036" cy="480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Generales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6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27003" y="995948"/>
            <a:ext cx="3980159" cy="4326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5363" y="1753746"/>
            <a:ext cx="74542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2885" algn="l"/>
              </a:tabLst>
            </a:pP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Identificar y definir las </a:t>
            </a:r>
            <a:r>
              <a:rPr lang="es-EC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variables de cambio climático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aplicables para la zona de estudio. </a:t>
            </a:r>
            <a:endParaRPr lang="es-EC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2885" algn="l"/>
              </a:tabLst>
            </a:pP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Diseñar una metodología para el diseño de un </a:t>
            </a:r>
            <a:r>
              <a:rPr lang="es-EC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modelo de análisis </a:t>
            </a:r>
            <a:r>
              <a:rPr lang="es-EC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multivariable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para la formulación de planes de </a:t>
            </a:r>
            <a:r>
              <a:rPr lang="es-EC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ordenamiento territorial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s-EC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criterios de adaptación al cambio climático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local.</a:t>
            </a:r>
            <a:endParaRPr lang="es-EC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2885" algn="l"/>
              </a:tabLst>
            </a:pP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Generar un </a:t>
            </a:r>
            <a:r>
              <a:rPr lang="es-EC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geodatabase</a:t>
            </a:r>
            <a:r>
              <a:rPr lang="es-EC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con la información recolectada.</a:t>
            </a:r>
            <a:endParaRPr lang="es-EC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8 Rectángulo"/>
          <p:cNvSpPr/>
          <p:nvPr/>
        </p:nvSpPr>
        <p:spPr bwMode="auto">
          <a:xfrm>
            <a:off x="295719" y="190773"/>
            <a:ext cx="7075672" cy="480054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n para adaptacion al cambio climati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9" b="15699"/>
          <a:stretch/>
        </p:blipFill>
        <p:spPr bwMode="auto">
          <a:xfrm>
            <a:off x="8069580" y="1645920"/>
            <a:ext cx="381762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8 Rectángulo"/>
          <p:cNvSpPr/>
          <p:nvPr/>
        </p:nvSpPr>
        <p:spPr bwMode="auto">
          <a:xfrm>
            <a:off x="7371391" y="190772"/>
            <a:ext cx="2565036" cy="480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Generales 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67783522"/>
              </p:ext>
            </p:extLst>
          </p:nvPr>
        </p:nvGraphicFramePr>
        <p:xfrm>
          <a:off x="4556834" y="1312561"/>
          <a:ext cx="6879989" cy="465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8 Rectángulo"/>
          <p:cNvSpPr/>
          <p:nvPr/>
        </p:nvSpPr>
        <p:spPr bwMode="auto">
          <a:xfrm>
            <a:off x="284107" y="223771"/>
            <a:ext cx="9652320" cy="480054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Resultado de imagen para cambio climat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5" y="2002201"/>
            <a:ext cx="4152574" cy="3000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48062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8</a:t>
            </a:fld>
            <a:endParaRPr lang="es-ES" sz="1600">
              <a:solidFill>
                <a:srgbClr val="88888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5" y="990607"/>
            <a:ext cx="5160774" cy="5382872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82379"/>
              </p:ext>
            </p:extLst>
          </p:nvPr>
        </p:nvGraphicFramePr>
        <p:xfrm>
          <a:off x="5486401" y="1381854"/>
          <a:ext cx="6274230" cy="489518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46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1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9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43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CARTOGRAFIA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CATEGORÍA(TEMA)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CÓDIGO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SUBCATEGORÍA (GRUPO)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CÓDIGO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CARTOGRAFÍA BASE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Centros Poblados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3800">
                <a:tc row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CARTOGRAFIA TEMÁTICA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Biótico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Bosques Protectores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9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Ecosistemas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9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9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3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Vegetación Natural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73" marR="2797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385241" y="906872"/>
            <a:ext cx="429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 LA GEODATABASE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8 Rectángulo"/>
          <p:cNvSpPr/>
          <p:nvPr/>
        </p:nvSpPr>
        <p:spPr bwMode="auto">
          <a:xfrm>
            <a:off x="298601" y="205873"/>
            <a:ext cx="7072789" cy="48005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Recolección de Datos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8 Rectángulo"/>
          <p:cNvSpPr/>
          <p:nvPr/>
        </p:nvSpPr>
        <p:spPr bwMode="auto">
          <a:xfrm>
            <a:off x="7371391" y="205871"/>
            <a:ext cx="2565036" cy="480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 de Datos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715760" y="6394069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9</a:t>
            </a:fld>
            <a:endParaRPr lang="es-ES" sz="1600" dirty="0">
              <a:solidFill>
                <a:srgbClr val="888888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2" y="3417065"/>
            <a:ext cx="5037672" cy="2956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1004324" y="2905513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Ejemplo de ficha de indicadores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33304" y="3339951"/>
            <a:ext cx="312777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Amenazas</a:t>
            </a: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Exposición</a:t>
            </a: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Índice de Vulnerabilidad </a:t>
            </a: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Índice de Riesgo Climático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27564" y="5863765"/>
            <a:ext cx="4631396" cy="4508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s-ES_tradnl" sz="2000" dirty="0" err="1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ICA</a:t>
            </a:r>
            <a:r>
              <a:rPr lang="es-ES_tradnl" sz="2000" baseline="-25000" dirty="0" err="1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_tradnl" sz="2000" dirty="0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 = w</a:t>
            </a:r>
            <a:r>
              <a:rPr lang="es-ES_tradnl" sz="2000" baseline="-25000" dirty="0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_tradnl" sz="2000" dirty="0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ES_tradnl" sz="2000" baseline="-25000" dirty="0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s-ES_tradnl" sz="2000" dirty="0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s-ES_tradnl" sz="2000" baseline="-25000" dirty="0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sz="2000" dirty="0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ES_tradnl" sz="2000" baseline="-25000" dirty="0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s-ES_tradnl" sz="2000" dirty="0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 +…. +</a:t>
            </a:r>
            <a:r>
              <a:rPr lang="es-ES_tradnl" sz="2000" dirty="0" err="1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ES_tradnl" sz="2000" baseline="-25000" dirty="0" err="1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_tradnl" sz="2000" dirty="0" err="1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s-ES_tradnl" sz="2000" baseline="-25000" dirty="0" err="1">
                <a:latin typeface="Baskerville"/>
                <a:ea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es-ES" sz="2000" dirty="0">
              <a:effectLst/>
              <a:latin typeface="Baskervill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8 Rectángulo"/>
          <p:cNvSpPr/>
          <p:nvPr/>
        </p:nvSpPr>
        <p:spPr bwMode="auto">
          <a:xfrm>
            <a:off x="298601" y="205873"/>
            <a:ext cx="7072789" cy="480052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Indicadores e </a:t>
            </a:r>
            <a:r>
              <a:rPr lang="es-EC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Indices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8 Rectángulo"/>
          <p:cNvSpPr/>
          <p:nvPr/>
        </p:nvSpPr>
        <p:spPr bwMode="auto">
          <a:xfrm>
            <a:off x="7371391" y="205871"/>
            <a:ext cx="2565036" cy="480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 de los datos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277281" y="996589"/>
            <a:ext cx="2727120" cy="431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874759" y="996590"/>
            <a:ext cx="2251881" cy="431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55342" y="1658243"/>
            <a:ext cx="3370997" cy="9688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Conjunto de datos primarios, recolectados a nivel parroquial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316798" y="1658243"/>
            <a:ext cx="3370997" cy="968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Sumatoria ponderada de los indicadores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ector recto de flecha 19"/>
          <p:cNvCxnSpPr>
            <a:stCxn id="15" idx="2"/>
            <a:endCxn id="17" idx="0"/>
          </p:cNvCxnSpPr>
          <p:nvPr/>
        </p:nvCxnSpPr>
        <p:spPr>
          <a:xfrm>
            <a:off x="2640841" y="1427889"/>
            <a:ext cx="0" cy="230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6" idx="2"/>
            <a:endCxn id="18" idx="0"/>
          </p:cNvCxnSpPr>
          <p:nvPr/>
        </p:nvCxnSpPr>
        <p:spPr>
          <a:xfrm>
            <a:off x="9000700" y="1427890"/>
            <a:ext cx="1597" cy="230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8" idx="2"/>
            <a:endCxn id="9" idx="0"/>
          </p:cNvCxnSpPr>
          <p:nvPr/>
        </p:nvCxnSpPr>
        <p:spPr>
          <a:xfrm flipH="1">
            <a:off x="8997194" y="2627084"/>
            <a:ext cx="5103" cy="712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6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3433</Words>
  <Application>Microsoft Office PowerPoint</Application>
  <PresentationFormat>Panorámica</PresentationFormat>
  <Paragraphs>765</Paragraphs>
  <Slides>44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6" baseType="lpstr">
      <vt:lpstr>Arial</vt:lpstr>
      <vt:lpstr>Baskerville</vt:lpstr>
      <vt:lpstr>Calibri</vt:lpstr>
      <vt:lpstr>Calibri Light</vt:lpstr>
      <vt:lpstr>Cambria</vt:lpstr>
      <vt:lpstr>Cambria Math</vt:lpstr>
      <vt:lpstr>Helvetica Light</vt:lpstr>
      <vt:lpstr>Symbol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NAOMI</dc:creator>
  <cp:lastModifiedBy>Mishe Reyes</cp:lastModifiedBy>
  <cp:revision>152</cp:revision>
  <dcterms:created xsi:type="dcterms:W3CDTF">2019-04-02T00:23:56Z</dcterms:created>
  <dcterms:modified xsi:type="dcterms:W3CDTF">2019-04-25T06:35:37Z</dcterms:modified>
</cp:coreProperties>
</file>