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4">
  <p:sldMasterIdLst>
    <p:sldMasterId id="2147483786" r:id="rId1"/>
  </p:sldMasterIdLst>
  <p:notesMasterIdLst>
    <p:notesMasterId r:id="rId38"/>
  </p:notesMasterIdLst>
  <p:sldIdLst>
    <p:sldId id="311" r:id="rId2"/>
    <p:sldId id="360" r:id="rId3"/>
    <p:sldId id="321" r:id="rId4"/>
    <p:sldId id="365" r:id="rId5"/>
    <p:sldId id="329" r:id="rId6"/>
    <p:sldId id="323" r:id="rId7"/>
    <p:sldId id="337" r:id="rId8"/>
    <p:sldId id="338" r:id="rId9"/>
    <p:sldId id="313" r:id="rId10"/>
    <p:sldId id="324" r:id="rId11"/>
    <p:sldId id="325" r:id="rId12"/>
    <p:sldId id="314" r:id="rId13"/>
    <p:sldId id="326" r:id="rId14"/>
    <p:sldId id="327" r:id="rId15"/>
    <p:sldId id="330" r:id="rId16"/>
    <p:sldId id="334" r:id="rId17"/>
    <p:sldId id="351" r:id="rId18"/>
    <p:sldId id="331" r:id="rId19"/>
    <p:sldId id="353" r:id="rId20"/>
    <p:sldId id="362" r:id="rId21"/>
    <p:sldId id="335" r:id="rId22"/>
    <p:sldId id="340" r:id="rId23"/>
    <p:sldId id="339" r:id="rId24"/>
    <p:sldId id="343" r:id="rId25"/>
    <p:sldId id="341" r:id="rId26"/>
    <p:sldId id="363" r:id="rId27"/>
    <p:sldId id="354" r:id="rId28"/>
    <p:sldId id="355" r:id="rId29"/>
    <p:sldId id="356" r:id="rId30"/>
    <p:sldId id="358" r:id="rId31"/>
    <p:sldId id="357" r:id="rId32"/>
    <p:sldId id="348" r:id="rId33"/>
    <p:sldId id="364" r:id="rId34"/>
    <p:sldId id="316" r:id="rId35"/>
    <p:sldId id="359" r:id="rId36"/>
    <p:sldId id="36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Mora" userId="c53ff858d19db687" providerId="LiveId" clId="{70D66677-9ED0-4505-B227-99BEE2F7E2F1}"/>
    <pc:docChg chg="undo redo custSel addSld delSld modSld sldOrd modMainMaster">
      <pc:chgData name="Carlos Mora" userId="c53ff858d19db687" providerId="LiveId" clId="{70D66677-9ED0-4505-B227-99BEE2F7E2F1}" dt="2019-04-25T21:50:08.556" v="12358" actId="478"/>
      <pc:docMkLst>
        <pc:docMk/>
      </pc:docMkLst>
      <pc:sldChg chg="addSp delSp modSp">
        <pc:chgData name="Carlos Mora" userId="c53ff858d19db687" providerId="LiveId" clId="{70D66677-9ED0-4505-B227-99BEE2F7E2F1}" dt="2019-04-21T23:06:26.142" v="1122" actId="197"/>
        <pc:sldMkLst>
          <pc:docMk/>
          <pc:sldMk cId="894462759" sldId="311"/>
        </pc:sldMkLst>
        <pc:spChg chg="mod">
          <ac:chgData name="Carlos Mora" userId="c53ff858d19db687" providerId="LiveId" clId="{70D66677-9ED0-4505-B227-99BEE2F7E2F1}" dt="2019-04-21T22:12:29.311" v="619" actId="1076"/>
          <ac:spMkLst>
            <pc:docMk/>
            <pc:sldMk cId="894462759" sldId="311"/>
            <ac:spMk id="8" creationId="{90160B60-C24F-4311-BCAB-A20DFC8A41FD}"/>
          </ac:spMkLst>
        </pc:spChg>
        <pc:spChg chg="mod">
          <ac:chgData name="Carlos Mora" userId="c53ff858d19db687" providerId="LiveId" clId="{70D66677-9ED0-4505-B227-99BEE2F7E2F1}" dt="2019-04-21T22:10:08.321" v="599"/>
          <ac:spMkLst>
            <pc:docMk/>
            <pc:sldMk cId="894462759" sldId="311"/>
            <ac:spMk id="27" creationId="{E0DF7694-5433-4EE0-AAB8-A920ECB7E58A}"/>
          </ac:spMkLst>
        </pc:spChg>
        <pc:spChg chg="mod topLvl">
          <ac:chgData name="Carlos Mora" userId="c53ff858d19db687" providerId="LiveId" clId="{70D66677-9ED0-4505-B227-99BEE2F7E2F1}" dt="2019-04-21T22:12:13.106" v="616" actId="404"/>
          <ac:spMkLst>
            <pc:docMk/>
            <pc:sldMk cId="894462759" sldId="311"/>
            <ac:spMk id="31" creationId="{35D32269-A3E4-471B-A53B-67A0F4A88B0E}"/>
          </ac:spMkLst>
        </pc:spChg>
        <pc:spChg chg="mod">
          <ac:chgData name="Carlos Mora" userId="c53ff858d19db687" providerId="LiveId" clId="{70D66677-9ED0-4505-B227-99BEE2F7E2F1}" dt="2019-04-21T22:10:08.321" v="599"/>
          <ac:spMkLst>
            <pc:docMk/>
            <pc:sldMk cId="894462759" sldId="311"/>
            <ac:spMk id="32" creationId="{40FC9864-A7DC-4022-8D07-7495D29BB5CB}"/>
          </ac:spMkLst>
        </pc:spChg>
        <pc:spChg chg="mod">
          <ac:chgData name="Carlos Mora" userId="c53ff858d19db687" providerId="LiveId" clId="{70D66677-9ED0-4505-B227-99BEE2F7E2F1}" dt="2019-04-21T22:10:08.321" v="599"/>
          <ac:spMkLst>
            <pc:docMk/>
            <pc:sldMk cId="894462759" sldId="311"/>
            <ac:spMk id="37" creationId="{539837E9-0100-4AB3-83D2-5701A2BA0DC8}"/>
          </ac:spMkLst>
        </pc:spChg>
        <pc:spChg chg="mod">
          <ac:chgData name="Carlos Mora" userId="c53ff858d19db687" providerId="LiveId" clId="{70D66677-9ED0-4505-B227-99BEE2F7E2F1}" dt="2019-04-21T22:10:08.321" v="599"/>
          <ac:spMkLst>
            <pc:docMk/>
            <pc:sldMk cId="894462759" sldId="311"/>
            <ac:spMk id="155" creationId="{1193C5A9-9596-42B9-86BD-532C0E4CC2A0}"/>
          </ac:spMkLst>
        </pc:spChg>
        <pc:grpChg chg="mod">
          <ac:chgData name="Carlos Mora" userId="c53ff858d19db687" providerId="LiveId" clId="{70D66677-9ED0-4505-B227-99BEE2F7E2F1}" dt="2019-04-21T22:11:11.205" v="601" actId="14100"/>
          <ac:grpSpMkLst>
            <pc:docMk/>
            <pc:sldMk cId="894462759" sldId="311"/>
            <ac:grpSpMk id="6" creationId="{843FB0B3-3167-4A8D-96A5-53A15AAEEDF4}"/>
          </ac:grpSpMkLst>
        </pc:grpChg>
        <pc:grpChg chg="add del mod topLvl">
          <ac:chgData name="Carlos Mora" userId="c53ff858d19db687" providerId="LiveId" clId="{70D66677-9ED0-4505-B227-99BEE2F7E2F1}" dt="2019-04-21T22:11:43.100" v="608" actId="165"/>
          <ac:grpSpMkLst>
            <pc:docMk/>
            <pc:sldMk cId="894462759" sldId="311"/>
            <ac:grpSpMk id="33" creationId="{2D89F8CE-0CBC-434F-8F6B-D7EC7B425AD3}"/>
          </ac:grpSpMkLst>
        </pc:grpChg>
        <pc:grpChg chg="add del mod">
          <ac:chgData name="Carlos Mora" userId="c53ff858d19db687" providerId="LiveId" clId="{70D66677-9ED0-4505-B227-99BEE2F7E2F1}" dt="2019-04-21T22:11:30.111" v="605" actId="165"/>
          <ac:grpSpMkLst>
            <pc:docMk/>
            <pc:sldMk cId="894462759" sldId="311"/>
            <ac:grpSpMk id="34" creationId="{92CC98DF-DA5E-4F6A-AAFF-BED52C903DB8}"/>
          </ac:grpSpMkLst>
        </pc:grpChg>
        <pc:grpChg chg="mod">
          <ac:chgData name="Carlos Mora" userId="c53ff858d19db687" providerId="LiveId" clId="{70D66677-9ED0-4505-B227-99BEE2F7E2F1}" dt="2019-04-21T22:12:41.075" v="621" actId="14100"/>
          <ac:grpSpMkLst>
            <pc:docMk/>
            <pc:sldMk cId="894462759" sldId="311"/>
            <ac:grpSpMk id="146" creationId="{4E52E1A4-9830-4050-9536-EC9FC45F68B2}"/>
          </ac:grpSpMkLst>
        </pc:grpChg>
        <pc:picChg chg="mod topLvl">
          <ac:chgData name="Carlos Mora" userId="c53ff858d19db687" providerId="LiveId" clId="{70D66677-9ED0-4505-B227-99BEE2F7E2F1}" dt="2019-04-21T22:11:47.887" v="609" actId="1076"/>
          <ac:picMkLst>
            <pc:docMk/>
            <pc:sldMk cId="894462759" sldId="311"/>
            <ac:picMk id="149" creationId="{18C836E7-B68E-401B-A58C-3987510B4E93}"/>
          </ac:picMkLst>
        </pc:picChg>
        <pc:picChg chg="mod topLvl">
          <ac:chgData name="Carlos Mora" userId="c53ff858d19db687" providerId="LiveId" clId="{70D66677-9ED0-4505-B227-99BEE2F7E2F1}" dt="2019-04-21T22:12:22.936" v="618" actId="1076"/>
          <ac:picMkLst>
            <pc:docMk/>
            <pc:sldMk cId="894462759" sldId="311"/>
            <ac:picMk id="150" creationId="{3146A1A3-782A-41E4-9EEC-CE0300ABC55D}"/>
          </ac:picMkLst>
        </pc:picChg>
        <pc:picChg chg="mod topLvl">
          <ac:chgData name="Carlos Mora" userId="c53ff858d19db687" providerId="LiveId" clId="{70D66677-9ED0-4505-B227-99BEE2F7E2F1}" dt="2019-04-21T22:12:19.215" v="617" actId="1076"/>
          <ac:picMkLst>
            <pc:docMk/>
            <pc:sldMk cId="894462759" sldId="311"/>
            <ac:picMk id="151" creationId="{4605935C-9F2A-4458-BD39-F035A6D358BC}"/>
          </ac:picMkLst>
        </pc:picChg>
        <pc:picChg chg="add mod">
          <ac:chgData name="Carlos Mora" userId="c53ff858d19db687" providerId="LiveId" clId="{70D66677-9ED0-4505-B227-99BEE2F7E2F1}" dt="2019-04-21T23:04:40.275" v="1113" actId="1367"/>
          <ac:picMkLst>
            <pc:docMk/>
            <pc:sldMk cId="894462759" sldId="311"/>
            <ac:picMk id="156" creationId="{0F41C82A-9305-46E7-A857-F0B1DFADEB3D}"/>
          </ac:picMkLst>
        </pc:picChg>
        <pc:picChg chg="add mod">
          <ac:chgData name="Carlos Mora" userId="c53ff858d19db687" providerId="LiveId" clId="{70D66677-9ED0-4505-B227-99BEE2F7E2F1}" dt="2019-04-21T23:06:26.142" v="1122" actId="197"/>
          <ac:picMkLst>
            <pc:docMk/>
            <pc:sldMk cId="894462759" sldId="311"/>
            <ac:picMk id="157" creationId="{2D81931A-AD22-4CE8-A903-13A34C37F19C}"/>
          </ac:picMkLst>
        </pc:picChg>
      </pc:sldChg>
      <pc:sldChg chg="addSp delSp modSp del modTransition setBg delAnim modAnim">
        <pc:chgData name="Carlos Mora" userId="c53ff858d19db687" providerId="LiveId" clId="{70D66677-9ED0-4505-B227-99BEE2F7E2F1}" dt="2019-04-25T20:05:41.336" v="10151" actId="2696"/>
        <pc:sldMkLst>
          <pc:docMk/>
          <pc:sldMk cId="3077244592" sldId="312"/>
        </pc:sldMkLst>
        <pc:spChg chg="add del">
          <ac:chgData name="Carlos Mora" userId="c53ff858d19db687" providerId="LiveId" clId="{70D66677-9ED0-4505-B227-99BEE2F7E2F1}" dt="2019-04-21T21:08:51.030" v="2" actId="478"/>
          <ac:spMkLst>
            <pc:docMk/>
            <pc:sldMk cId="3077244592" sldId="312"/>
            <ac:spMk id="2" creationId="{E50312B5-7D0C-4283-B2CB-08D04B9E1247}"/>
          </ac:spMkLst>
        </pc:spChg>
        <pc:spChg chg="add del mod">
          <ac:chgData name="Carlos Mora" userId="c53ff858d19db687" providerId="LiveId" clId="{70D66677-9ED0-4505-B227-99BEE2F7E2F1}" dt="2019-04-21T23:06:51.114" v="1124" actId="478"/>
          <ac:spMkLst>
            <pc:docMk/>
            <pc:sldMk cId="3077244592" sldId="312"/>
            <ac:spMk id="3" creationId="{1EEA27C3-0B26-4C7B-B0B3-D56A54C407DD}"/>
          </ac:spMkLst>
        </pc:spChg>
        <pc:spChg chg="mod">
          <ac:chgData name="Carlos Mora" userId="c53ff858d19db687" providerId="LiveId" clId="{70D66677-9ED0-4505-B227-99BEE2F7E2F1}" dt="2019-04-21T22:10:08.321" v="599"/>
          <ac:spMkLst>
            <pc:docMk/>
            <pc:sldMk cId="3077244592" sldId="312"/>
            <ac:spMk id="5" creationId="{75D90F91-29C7-40B7-BFAB-00208E4C06E6}"/>
          </ac:spMkLst>
        </pc:spChg>
        <pc:spChg chg="del">
          <ac:chgData name="Carlos Mora" userId="c53ff858d19db687" providerId="LiveId" clId="{70D66677-9ED0-4505-B227-99BEE2F7E2F1}" dt="2019-04-21T21:08:44.642" v="0" actId="478"/>
          <ac:spMkLst>
            <pc:docMk/>
            <pc:sldMk cId="3077244592" sldId="312"/>
            <ac:spMk id="7" creationId="{00000000-0000-0000-0000-000000000000}"/>
          </ac:spMkLst>
        </pc:spChg>
        <pc:spChg chg="add del mod">
          <ac:chgData name="Carlos Mora" userId="c53ff858d19db687" providerId="LiveId" clId="{70D66677-9ED0-4505-B227-99BEE2F7E2F1}" dt="2019-04-21T21:25:54.701" v="246" actId="478"/>
          <ac:spMkLst>
            <pc:docMk/>
            <pc:sldMk cId="3077244592" sldId="312"/>
            <ac:spMk id="8" creationId="{B16423CA-A454-4EE5-969E-5EB7B05D9F74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20" creationId="{5EE7087B-8762-45E3-B3F2-15F0B5FD98B7}"/>
          </ac:spMkLst>
        </pc:spChg>
        <pc:spChg chg="add del">
          <ac:chgData name="Carlos Mora" userId="c53ff858d19db687" providerId="LiveId" clId="{70D66677-9ED0-4505-B227-99BEE2F7E2F1}" dt="2019-04-21T21:39:07.385" v="402" actId="478"/>
          <ac:spMkLst>
            <pc:docMk/>
            <pc:sldMk cId="3077244592" sldId="312"/>
            <ac:spMk id="21" creationId="{44AF0FCF-9693-41AF-B44C-A994FF50AB13}"/>
          </ac:spMkLst>
        </pc:spChg>
        <pc:spChg chg="add del">
          <ac:chgData name="Carlos Mora" userId="c53ff858d19db687" providerId="LiveId" clId="{70D66677-9ED0-4505-B227-99BEE2F7E2F1}" dt="2019-04-21T21:39:42.647" v="412" actId="478"/>
          <ac:spMkLst>
            <pc:docMk/>
            <pc:sldMk cId="3077244592" sldId="312"/>
            <ac:spMk id="25" creationId="{3C4E8E4E-2A31-4A78-BD58-719B03DE0103}"/>
          </ac:spMkLst>
        </pc:spChg>
        <pc:spChg chg="add del mod">
          <ac:chgData name="Carlos Mora" userId="c53ff858d19db687" providerId="LiveId" clId="{70D66677-9ED0-4505-B227-99BEE2F7E2F1}" dt="2019-04-21T21:44:14.557" v="443" actId="478"/>
          <ac:spMkLst>
            <pc:docMk/>
            <pc:sldMk cId="3077244592" sldId="312"/>
            <ac:spMk id="26" creationId="{2B9391E8-0826-4C24-ACD2-30EC59B85AF8}"/>
          </ac:spMkLst>
        </pc:spChg>
        <pc:spChg chg="add del mod">
          <ac:chgData name="Carlos Mora" userId="c53ff858d19db687" providerId="LiveId" clId="{70D66677-9ED0-4505-B227-99BEE2F7E2F1}" dt="2019-04-21T21:44:13.333" v="442" actId="478"/>
          <ac:spMkLst>
            <pc:docMk/>
            <pc:sldMk cId="3077244592" sldId="312"/>
            <ac:spMk id="27" creationId="{D0C4457B-BB37-47E8-861D-891744F3E14D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28" creationId="{8420BEDD-295B-43F4-99B2-3B078B9FF606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29" creationId="{9D929B51-A7F6-4924-A24D-ADFC3212E130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30" creationId="{28513482-44AC-4F52-A47F-F2226BB6C7F8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31" creationId="{6377417A-A417-481A-84D9-89AEC48ECC9A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32" creationId="{AD006FC9-A823-4D73-9435-FDB651E678A4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33" creationId="{FCEEA66F-AB1D-4BBC-AA64-C949C4B53C78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34" creationId="{89174128-A722-4BC5-8606-1A7A25D10A09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35" creationId="{CE251676-AADE-4329-9B2F-4B8F0F7E2DBA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36" creationId="{70C02709-914B-4A5A-9A77-21EE438301D4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37" creationId="{F94D6E3C-81C5-4D90-8420-ABAC4152EF8A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38" creationId="{57427DBC-27DA-467B-9F66-E86B55D49537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39" creationId="{25C0AA60-4650-484D-B7E5-9BD3664D4112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40" creationId="{5F496519-6A6F-4902-A19A-761FDB40B3A7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41" creationId="{0A0D5D85-0D28-4132-83D3-F6B6F66906CD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42" creationId="{AE34F74C-408D-4C7E-8865-63301163686C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43" creationId="{5BF1B8AB-000B-43D4-9CE9-7C8E81B01957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44" creationId="{72862617-FFD5-4247-A70E-3146FB303B71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45" creationId="{99BADB09-9041-435E-828F-2CC69E77F894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46" creationId="{30722D70-E698-4840-9F27-30832D162640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47" creationId="{0C4824C3-1666-4F24-87A6-1ACBB76A7613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48" creationId="{2205C406-2630-4EC8-9584-5867AE703EC9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49" creationId="{EE658455-F4DE-4B01-A320-C9014C8593EC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50" creationId="{56AE2688-C76B-4C4A-B359-8308BB6E09E1}"/>
          </ac:spMkLst>
        </pc:spChg>
        <pc:spChg chg="add del mod">
          <ac:chgData name="Carlos Mora" userId="c53ff858d19db687" providerId="LiveId" clId="{70D66677-9ED0-4505-B227-99BEE2F7E2F1}" dt="2019-04-21T21:50:58.924" v="496" actId="478"/>
          <ac:spMkLst>
            <pc:docMk/>
            <pc:sldMk cId="3077244592" sldId="312"/>
            <ac:spMk id="51" creationId="{43AE6B75-ED66-42F7-BE6E-3FC2DA30712E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52" creationId="{572AF82F-9EC4-4371-BDFC-CB1743CE9B59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53" creationId="{30F59169-5B25-4F87-8A7E-2E598105C387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54" creationId="{FD05410F-3ED7-4C2E-976A-B81BEC85A304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55" creationId="{5EF5EDBB-B93B-4279-955D-CA3EC51DBEE7}"/>
          </ac:spMkLst>
        </pc:spChg>
        <pc:spChg chg="add del mod or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56" creationId="{D3B5D6B8-F792-4159-9D8E-8280A39AC713}"/>
          </ac:spMkLst>
        </pc:spChg>
        <pc:spChg chg="add del mod">
          <ac:chgData name="Carlos Mora" userId="c53ff858d19db687" providerId="LiveId" clId="{70D66677-9ED0-4505-B227-99BEE2F7E2F1}" dt="2019-04-21T21:49:14.696" v="471"/>
          <ac:spMkLst>
            <pc:docMk/>
            <pc:sldMk cId="3077244592" sldId="312"/>
            <ac:spMk id="57" creationId="{58E9DC25-4E07-4594-A842-C5024EAA9EAE}"/>
          </ac:spMkLst>
        </pc:spChg>
        <pc:spChg chg="add del mod">
          <ac:chgData name="Carlos Mora" userId="c53ff858d19db687" providerId="LiveId" clId="{70D66677-9ED0-4505-B227-99BEE2F7E2F1}" dt="2019-04-21T21:49:14.696" v="471"/>
          <ac:spMkLst>
            <pc:docMk/>
            <pc:sldMk cId="3077244592" sldId="312"/>
            <ac:spMk id="58" creationId="{C96DF826-38BE-43DE-838C-05529923F17E}"/>
          </ac:spMkLst>
        </pc:spChg>
        <pc:spChg chg="add del mod">
          <ac:chgData name="Carlos Mora" userId="c53ff858d19db687" providerId="LiveId" clId="{70D66677-9ED0-4505-B227-99BEE2F7E2F1}" dt="2019-04-21T21:49:14.696" v="471"/>
          <ac:spMkLst>
            <pc:docMk/>
            <pc:sldMk cId="3077244592" sldId="312"/>
            <ac:spMk id="59" creationId="{5855C7D9-82A2-4264-9AAB-BCF6A07C7F32}"/>
          </ac:spMkLst>
        </pc:spChg>
        <pc:spChg chg="add del mod">
          <ac:chgData name="Carlos Mora" userId="c53ff858d19db687" providerId="LiveId" clId="{70D66677-9ED0-4505-B227-99BEE2F7E2F1}" dt="2019-04-21T21:50:10.057" v="484" actId="478"/>
          <ac:spMkLst>
            <pc:docMk/>
            <pc:sldMk cId="3077244592" sldId="312"/>
            <ac:spMk id="60" creationId="{E31AEAD1-F759-43A3-B1D1-46B055F9D973}"/>
          </ac:spMkLst>
        </pc:spChg>
        <pc:spChg chg="add del mod">
          <ac:chgData name="Carlos Mora" userId="c53ff858d19db687" providerId="LiveId" clId="{70D66677-9ED0-4505-B227-99BEE2F7E2F1}" dt="2019-04-21T21:50:10.057" v="484" actId="478"/>
          <ac:spMkLst>
            <pc:docMk/>
            <pc:sldMk cId="3077244592" sldId="312"/>
            <ac:spMk id="61" creationId="{32D2BB5B-6D72-40E6-86D6-09701A164D7E}"/>
          </ac:spMkLst>
        </pc:spChg>
        <pc:spChg chg="add del mod">
          <ac:chgData name="Carlos Mora" userId="c53ff858d19db687" providerId="LiveId" clId="{70D66677-9ED0-4505-B227-99BEE2F7E2F1}" dt="2019-04-21T21:50:10.057" v="484" actId="478"/>
          <ac:spMkLst>
            <pc:docMk/>
            <pc:sldMk cId="3077244592" sldId="312"/>
            <ac:spMk id="62" creationId="{B16E032B-7078-4580-8105-C313A9D5F453}"/>
          </ac:spMkLst>
        </pc:spChg>
        <pc:spChg chg="add del mod">
          <ac:chgData name="Carlos Mora" userId="c53ff858d19db687" providerId="LiveId" clId="{70D66677-9ED0-4505-B227-99BEE2F7E2F1}" dt="2019-04-21T21:50:10.057" v="484" actId="478"/>
          <ac:spMkLst>
            <pc:docMk/>
            <pc:sldMk cId="3077244592" sldId="312"/>
            <ac:spMk id="63" creationId="{53C0AB2C-6A5A-401F-9EB5-B808B5203C9D}"/>
          </ac:spMkLst>
        </pc:spChg>
        <pc:spChg chg="add del mod">
          <ac:chgData name="Carlos Mora" userId="c53ff858d19db687" providerId="LiveId" clId="{70D66677-9ED0-4505-B227-99BEE2F7E2F1}" dt="2019-04-21T21:50:10.057" v="484" actId="478"/>
          <ac:spMkLst>
            <pc:docMk/>
            <pc:sldMk cId="3077244592" sldId="312"/>
            <ac:spMk id="64" creationId="{36AA343B-A993-416C-9BBA-42F3DD8BA105}"/>
          </ac:spMkLst>
        </pc:spChg>
        <pc:spChg chg="add del mod">
          <ac:chgData name="Carlos Mora" userId="c53ff858d19db687" providerId="LiveId" clId="{70D66677-9ED0-4505-B227-99BEE2F7E2F1}" dt="2019-04-21T21:50:10.057" v="484" actId="478"/>
          <ac:spMkLst>
            <pc:docMk/>
            <pc:sldMk cId="3077244592" sldId="312"/>
            <ac:spMk id="65" creationId="{5F461D56-733C-4342-A2DB-771FCA63667B}"/>
          </ac:spMkLst>
        </pc:spChg>
        <pc:spChg chg="add del mod">
          <ac:chgData name="Carlos Mora" userId="c53ff858d19db687" providerId="LiveId" clId="{70D66677-9ED0-4505-B227-99BEE2F7E2F1}" dt="2019-04-21T21:50:10.057" v="484" actId="478"/>
          <ac:spMkLst>
            <pc:docMk/>
            <pc:sldMk cId="3077244592" sldId="312"/>
            <ac:spMk id="66" creationId="{EC99DA9A-8F86-419B-8D2B-5FF09A9D3950}"/>
          </ac:spMkLst>
        </pc:spChg>
        <pc:spChg chg="add del mod">
          <ac:chgData name="Carlos Mora" userId="c53ff858d19db687" providerId="LiveId" clId="{70D66677-9ED0-4505-B227-99BEE2F7E2F1}" dt="2019-04-21T21:50:10.057" v="484" actId="478"/>
          <ac:spMkLst>
            <pc:docMk/>
            <pc:sldMk cId="3077244592" sldId="312"/>
            <ac:spMk id="67" creationId="{D602537D-22BB-4F38-AB2E-4E4F198746EA}"/>
          </ac:spMkLst>
        </pc:spChg>
        <pc:spChg chg="add del mod">
          <ac:chgData name="Carlos Mora" userId="c53ff858d19db687" providerId="LiveId" clId="{70D66677-9ED0-4505-B227-99BEE2F7E2F1}" dt="2019-04-21T21:50:10.057" v="484" actId="478"/>
          <ac:spMkLst>
            <pc:docMk/>
            <pc:sldMk cId="3077244592" sldId="312"/>
            <ac:spMk id="68" creationId="{18FC3EFB-8C4A-4CC1-840D-24768025BCEB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69" creationId="{0F7C4FFF-9DA5-4580-98F3-AC1F96063149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70" creationId="{75899BB3-F8BC-41F9-9649-96D95648E976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71" creationId="{0A27EE78-A1C3-4992-B145-59FA3CD3D6E1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72" creationId="{5CBE9436-56B3-41D7-832A-28E5D07288AF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73" creationId="{1BEFCDE1-81CC-4EAF-8089-CBC73C9E7649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74" creationId="{F4A34B2F-33EF-4F9D-A05D-34DE312FA011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75" creationId="{F61CE935-A5EF-4014-86B3-3791063F551D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76" creationId="{4D89E17F-810E-43D8-90CA-C882F3C5E13B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77" creationId="{67CB7CD2-307A-419B-A047-6FA7BDA354BE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78" creationId="{6460206B-5A8C-4725-A279-9E9C66151EE3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79" creationId="{B5DBA869-DD2F-453C-A7E5-A0C40EFB2C21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80" creationId="{D558CDCD-078E-4359-86D8-8E681E3DB3CF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81" creationId="{C747D86E-7718-4C9A-AFEE-248CCB4B9158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82" creationId="{66765323-652B-451A-A4FB-F0FA98D1F1F2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83" creationId="{33C07FE2-36E7-406B-9229-5862D9957E2C}"/>
          </ac:spMkLst>
        </pc:spChg>
        <pc:spChg chg="add del mod">
          <ac:chgData name="Carlos Mora" userId="c53ff858d19db687" providerId="LiveId" clId="{70D66677-9ED0-4505-B227-99BEE2F7E2F1}" dt="2019-04-21T22:31:28.071" v="748" actId="478"/>
          <ac:spMkLst>
            <pc:docMk/>
            <pc:sldMk cId="3077244592" sldId="312"/>
            <ac:spMk id="84" creationId="{1ED355E5-BF58-41BA-A4CB-76E5F791DA6C}"/>
          </ac:spMkLst>
        </pc:spChg>
        <pc:spChg chg="add del mod">
          <ac:chgData name="Carlos Mora" userId="c53ff858d19db687" providerId="LiveId" clId="{70D66677-9ED0-4505-B227-99BEE2F7E2F1}" dt="2019-04-21T22:07:53.382" v="579" actId="478"/>
          <ac:spMkLst>
            <pc:docMk/>
            <pc:sldMk cId="3077244592" sldId="312"/>
            <ac:spMk id="85" creationId="{2FF38212-6E7A-4373-B93F-212FC18E55AC}"/>
          </ac:spMkLst>
        </pc:spChg>
        <pc:spChg chg="add del mod">
          <ac:chgData name="Carlos Mora" userId="c53ff858d19db687" providerId="LiveId" clId="{70D66677-9ED0-4505-B227-99BEE2F7E2F1}" dt="2019-04-21T22:07:50.283" v="577" actId="478"/>
          <ac:spMkLst>
            <pc:docMk/>
            <pc:sldMk cId="3077244592" sldId="312"/>
            <ac:spMk id="86" creationId="{43E23F4B-CE9B-4DE3-B975-6C8AE670B41D}"/>
          </ac:spMkLst>
        </pc:spChg>
        <pc:spChg chg="add del mod">
          <ac:chgData name="Carlos Mora" userId="c53ff858d19db687" providerId="LiveId" clId="{70D66677-9ED0-4505-B227-99BEE2F7E2F1}" dt="2019-04-21T22:07:47.738" v="576" actId="478"/>
          <ac:spMkLst>
            <pc:docMk/>
            <pc:sldMk cId="3077244592" sldId="312"/>
            <ac:spMk id="87" creationId="{428AC7B0-456B-44F7-A056-D06ACDCA9D20}"/>
          </ac:spMkLst>
        </pc:spChg>
        <pc:spChg chg="add del mod">
          <ac:chgData name="Carlos Mora" userId="c53ff858d19db687" providerId="LiveId" clId="{70D66677-9ED0-4505-B227-99BEE2F7E2F1}" dt="2019-04-21T22:07:52.560" v="578" actId="478"/>
          <ac:spMkLst>
            <pc:docMk/>
            <pc:sldMk cId="3077244592" sldId="312"/>
            <ac:spMk id="88" creationId="{F9FAE17B-B80B-484F-94BA-0061E699D88F}"/>
          </ac:spMkLst>
        </pc:spChg>
        <pc:spChg chg="mod topLvl">
          <ac:chgData name="Carlos Mora" userId="c53ff858d19db687" providerId="LiveId" clId="{70D66677-9ED0-4505-B227-99BEE2F7E2F1}" dt="2019-04-24T23:31:02.035" v="4788" actId="478"/>
          <ac:spMkLst>
            <pc:docMk/>
            <pc:sldMk cId="3077244592" sldId="312"/>
            <ac:spMk id="90" creationId="{EFAC7DCC-9A14-4F66-AD82-8A9FEDF756F3}"/>
          </ac:spMkLst>
        </pc:spChg>
        <pc:spChg chg="del mod topLvl">
          <ac:chgData name="Carlos Mora" userId="c53ff858d19db687" providerId="LiveId" clId="{70D66677-9ED0-4505-B227-99BEE2F7E2F1}" dt="2019-04-24T23:31:02.035" v="4788" actId="478"/>
          <ac:spMkLst>
            <pc:docMk/>
            <pc:sldMk cId="3077244592" sldId="312"/>
            <ac:spMk id="91" creationId="{266692BD-E5EA-4D72-B403-30530274AA79}"/>
          </ac:spMkLst>
        </pc:spChg>
        <pc:spChg chg="add del mod">
          <ac:chgData name="Carlos Mora" userId="c53ff858d19db687" providerId="LiveId" clId="{70D66677-9ED0-4505-B227-99BEE2F7E2F1}" dt="2019-04-21T22:33:47.215" v="754" actId="478"/>
          <ac:spMkLst>
            <pc:docMk/>
            <pc:sldMk cId="3077244592" sldId="312"/>
            <ac:spMk id="92" creationId="{CC512EF1-251A-4F86-91F5-C32CD86B4B80}"/>
          </ac:spMkLst>
        </pc:spChg>
        <pc:spChg chg="add del mod">
          <ac:chgData name="Carlos Mora" userId="c53ff858d19db687" providerId="LiveId" clId="{70D66677-9ED0-4505-B227-99BEE2F7E2F1}" dt="2019-04-21T22:33:46.123" v="753" actId="478"/>
          <ac:spMkLst>
            <pc:docMk/>
            <pc:sldMk cId="3077244592" sldId="312"/>
            <ac:spMk id="93" creationId="{928632FB-03BD-4F07-9588-5157333B9BCD}"/>
          </ac:spMkLst>
        </pc:spChg>
        <pc:spChg chg="add del mod">
          <ac:chgData name="Carlos Mora" userId="c53ff858d19db687" providerId="LiveId" clId="{70D66677-9ED0-4505-B227-99BEE2F7E2F1}" dt="2019-04-21T22:33:50.456" v="757" actId="478"/>
          <ac:spMkLst>
            <pc:docMk/>
            <pc:sldMk cId="3077244592" sldId="312"/>
            <ac:spMk id="94" creationId="{1590D85A-C9FC-4F38-AA93-F6298959FC2C}"/>
          </ac:spMkLst>
        </pc:spChg>
        <pc:spChg chg="add del mod">
          <ac:chgData name="Carlos Mora" userId="c53ff858d19db687" providerId="LiveId" clId="{70D66677-9ED0-4505-B227-99BEE2F7E2F1}" dt="2019-04-21T22:33:53.769" v="758" actId="478"/>
          <ac:spMkLst>
            <pc:docMk/>
            <pc:sldMk cId="3077244592" sldId="312"/>
            <ac:spMk id="95" creationId="{6A303B35-CE4F-450C-901C-401E89D5CCE9}"/>
          </ac:spMkLst>
        </pc:spChg>
        <pc:spChg chg="add del mod ord topLvl">
          <ac:chgData name="Carlos Mora" userId="c53ff858d19db687" providerId="LiveId" clId="{70D66677-9ED0-4505-B227-99BEE2F7E2F1}" dt="2019-04-25T20:04:39.513" v="10130" actId="1037"/>
          <ac:spMkLst>
            <pc:docMk/>
            <pc:sldMk cId="3077244592" sldId="312"/>
            <ac:spMk id="96" creationId="{391E9343-07C5-4E72-BD10-D91A0BD42B1D}"/>
          </ac:spMkLst>
        </pc:spChg>
        <pc:spChg chg="add mod ord">
          <ac:chgData name="Carlos Mora" userId="c53ff858d19db687" providerId="LiveId" clId="{70D66677-9ED0-4505-B227-99BEE2F7E2F1}" dt="2019-04-25T20:04:12.478" v="10120" actId="1038"/>
          <ac:spMkLst>
            <pc:docMk/>
            <pc:sldMk cId="3077244592" sldId="312"/>
            <ac:spMk id="103" creationId="{67D96752-63AE-4652-B522-269978130409}"/>
          </ac:spMkLst>
        </pc:spChg>
        <pc:grpChg chg="add mod">
          <ac:chgData name="Carlos Mora" userId="c53ff858d19db687" providerId="LiveId" clId="{70D66677-9ED0-4505-B227-99BEE2F7E2F1}" dt="2019-04-21T22:13:23.866" v="623" actId="14100"/>
          <ac:grpSpMkLst>
            <pc:docMk/>
            <pc:sldMk cId="3077244592" sldId="312"/>
            <ac:grpSpMk id="4" creationId="{57DF21D7-A4DC-4766-BF97-C2184A33828F}"/>
          </ac:grpSpMkLst>
        </pc:grpChg>
        <pc:grpChg chg="mod">
          <ac:chgData name="Carlos Mora" userId="c53ff858d19db687" providerId="LiveId" clId="{70D66677-9ED0-4505-B227-99BEE2F7E2F1}" dt="2019-04-21T22:13:23.866" v="623" actId="14100"/>
          <ac:grpSpMkLst>
            <pc:docMk/>
            <pc:sldMk cId="3077244592" sldId="312"/>
            <ac:grpSpMk id="6" creationId="{843FB0B3-3167-4A8D-96A5-53A15AAEEDF4}"/>
          </ac:grpSpMkLst>
        </pc:grpChg>
        <pc:grpChg chg="add mod ord">
          <ac:chgData name="Carlos Mora" userId="c53ff858d19db687" providerId="LiveId" clId="{70D66677-9ED0-4505-B227-99BEE2F7E2F1}" dt="2019-04-21T22:13:45.500" v="625" actId="14100"/>
          <ac:grpSpMkLst>
            <pc:docMk/>
            <pc:sldMk cId="3077244592" sldId="312"/>
            <ac:grpSpMk id="9" creationId="{4631D436-1E60-43C6-8A1F-3423A107A683}"/>
          </ac:grpSpMkLst>
        </pc:grpChg>
        <pc:grpChg chg="add del mod">
          <ac:chgData name="Carlos Mora" userId="c53ff858d19db687" providerId="LiveId" clId="{70D66677-9ED0-4505-B227-99BEE2F7E2F1}" dt="2019-04-21T23:06:51.114" v="1124" actId="478"/>
          <ac:grpSpMkLst>
            <pc:docMk/>
            <pc:sldMk cId="3077244592" sldId="312"/>
            <ac:grpSpMk id="10" creationId="{A2AE09D2-2ED7-4456-B1D8-15332DA8FBBA}"/>
          </ac:grpSpMkLst>
        </pc:grpChg>
        <pc:grpChg chg="add mod">
          <ac:chgData name="Carlos Mora" userId="c53ff858d19db687" providerId="LiveId" clId="{70D66677-9ED0-4505-B227-99BEE2F7E2F1}" dt="2019-04-21T23:06:47.278" v="1123" actId="164"/>
          <ac:grpSpMkLst>
            <pc:docMk/>
            <pc:sldMk cId="3077244592" sldId="312"/>
            <ac:grpSpMk id="12" creationId="{9445675B-B48E-4922-A4CD-AC2F81A0B6DE}"/>
          </ac:grpSpMkLst>
        </pc:grpChg>
        <pc:grpChg chg="add del mod">
          <ac:chgData name="Carlos Mora" userId="c53ff858d19db687" providerId="LiveId" clId="{70D66677-9ED0-4505-B227-99BEE2F7E2F1}" dt="2019-04-21T21:40:25.029" v="424" actId="478"/>
          <ac:grpSpMkLst>
            <pc:docMk/>
            <pc:sldMk cId="3077244592" sldId="312"/>
            <ac:grpSpMk id="22" creationId="{76F60499-817D-4E8D-B1F6-8519E54F87BE}"/>
          </ac:grpSpMkLst>
        </pc:grpChg>
        <pc:grpChg chg="add del mod">
          <ac:chgData name="Carlos Mora" userId="c53ff858d19db687" providerId="LiveId" clId="{70D66677-9ED0-4505-B227-99BEE2F7E2F1}" dt="2019-04-24T23:31:02.035" v="4788" actId="478"/>
          <ac:grpSpMkLst>
            <pc:docMk/>
            <pc:sldMk cId="3077244592" sldId="312"/>
            <ac:grpSpMk id="89" creationId="{F9811F3D-7B06-4752-B536-D9558ED6E326}"/>
          </ac:grpSpMkLst>
        </pc:grpChg>
        <pc:grpChg chg="add mod">
          <ac:chgData name="Carlos Mora" userId="c53ff858d19db687" providerId="LiveId" clId="{70D66677-9ED0-4505-B227-99BEE2F7E2F1}" dt="2019-04-24T23:43:58.717" v="5447" actId="164"/>
          <ac:grpSpMkLst>
            <pc:docMk/>
            <pc:sldMk cId="3077244592" sldId="312"/>
            <ac:grpSpMk id="99" creationId="{FC4B0043-7F8A-43F2-AA88-7FC18EC8BCCD}"/>
          </ac:grpSpMkLst>
        </pc:grpChg>
        <pc:grpChg chg="add del mod">
          <ac:chgData name="Carlos Mora" userId="c53ff858d19db687" providerId="LiveId" clId="{70D66677-9ED0-4505-B227-99BEE2F7E2F1}" dt="2019-04-24T23:45:22.052" v="5454" actId="165"/>
          <ac:grpSpMkLst>
            <pc:docMk/>
            <pc:sldMk cId="3077244592" sldId="312"/>
            <ac:grpSpMk id="100" creationId="{1A5B9AF5-8DEA-4DF7-A677-7F3AD1EB07C3}"/>
          </ac:grpSpMkLst>
        </pc:grpChg>
        <pc:grpChg chg="add del mod">
          <ac:chgData name="Carlos Mora" userId="c53ff858d19db687" providerId="LiveId" clId="{70D66677-9ED0-4505-B227-99BEE2F7E2F1}" dt="2019-04-24T23:46:25.609" v="5501" actId="165"/>
          <ac:grpSpMkLst>
            <pc:docMk/>
            <pc:sldMk cId="3077244592" sldId="312"/>
            <ac:grpSpMk id="101" creationId="{E67CD9DC-59BD-4B1D-AF46-0AB1B0BB8CF1}"/>
          </ac:grpSpMkLst>
        </pc:grpChg>
        <pc:grpChg chg="add del mod topLvl">
          <ac:chgData name="Carlos Mora" userId="c53ff858d19db687" providerId="LiveId" clId="{70D66677-9ED0-4505-B227-99BEE2F7E2F1}" dt="2019-04-25T20:03:15.393" v="10100" actId="478"/>
          <ac:grpSpMkLst>
            <pc:docMk/>
            <pc:sldMk cId="3077244592" sldId="312"/>
            <ac:grpSpMk id="107" creationId="{C37858AB-0C8E-4DB0-A87C-7958F865D80D}"/>
          </ac:grpSpMkLst>
        </pc:grpChg>
        <pc:grpChg chg="add del mod">
          <ac:chgData name="Carlos Mora" userId="c53ff858d19db687" providerId="LiveId" clId="{70D66677-9ED0-4505-B227-99BEE2F7E2F1}" dt="2019-04-25T20:03:10.829" v="10097" actId="165"/>
          <ac:grpSpMkLst>
            <pc:docMk/>
            <pc:sldMk cId="3077244592" sldId="312"/>
            <ac:grpSpMk id="108" creationId="{5DB0ADB8-83A3-4449-AADE-32E43A16C781}"/>
          </ac:grpSpMkLst>
        </pc:grpChg>
        <pc:grpChg chg="mod">
          <ac:chgData name="Carlos Mora" userId="c53ff858d19db687" providerId="LiveId" clId="{70D66677-9ED0-4505-B227-99BEE2F7E2F1}" dt="2019-04-21T22:10:08.321" v="599"/>
          <ac:grpSpMkLst>
            <pc:docMk/>
            <pc:sldMk cId="3077244592" sldId="312"/>
            <ac:grpSpMk id="146" creationId="{4E52E1A4-9830-4050-9536-EC9FC45F68B2}"/>
          </ac:grpSpMkLst>
        </pc:grpChg>
        <pc:picChg chg="add mod">
          <ac:chgData name="Carlos Mora" userId="c53ff858d19db687" providerId="LiveId" clId="{70D66677-9ED0-4505-B227-99BEE2F7E2F1}" dt="2019-04-21T23:05:23.794" v="1114" actId="1367"/>
          <ac:picMkLst>
            <pc:docMk/>
            <pc:sldMk cId="3077244592" sldId="312"/>
            <ac:picMk id="11" creationId="{F52D77A0-45B8-4648-91C9-5EDCA3D371AA}"/>
          </ac:picMkLst>
        </pc:picChg>
        <pc:picChg chg="add del mod ord">
          <ac:chgData name="Carlos Mora" userId="c53ff858d19db687" providerId="LiveId" clId="{70D66677-9ED0-4505-B227-99BEE2F7E2F1}" dt="2019-04-24T23:29:38.251" v="4770" actId="478"/>
          <ac:picMkLst>
            <pc:docMk/>
            <pc:sldMk cId="3077244592" sldId="312"/>
            <ac:picMk id="14" creationId="{6FA369CA-810C-414B-8DC6-A57B912B0BB7}"/>
          </ac:picMkLst>
        </pc:picChg>
        <pc:picChg chg="add del mod">
          <ac:chgData name="Carlos Mora" userId="c53ff858d19db687" providerId="LiveId" clId="{70D66677-9ED0-4505-B227-99BEE2F7E2F1}" dt="2019-04-21T21:30:24.261" v="284" actId="478"/>
          <ac:picMkLst>
            <pc:docMk/>
            <pc:sldMk cId="3077244592" sldId="312"/>
            <ac:picMk id="16" creationId="{5D96427E-F94B-4BA0-BA82-C3E0D7656EDD}"/>
          </ac:picMkLst>
        </pc:picChg>
        <pc:picChg chg="add del mod">
          <ac:chgData name="Carlos Mora" userId="c53ff858d19db687" providerId="LiveId" clId="{70D66677-9ED0-4505-B227-99BEE2F7E2F1}" dt="2019-04-21T21:31:32.103" v="323" actId="478"/>
          <ac:picMkLst>
            <pc:docMk/>
            <pc:sldMk cId="3077244592" sldId="312"/>
            <ac:picMk id="17" creationId="{C54DD042-A3B9-46F4-B6A7-2B629C7BEDB9}"/>
          </ac:picMkLst>
        </pc:picChg>
        <pc:picChg chg="add mod">
          <ac:chgData name="Carlos Mora" userId="c53ff858d19db687" providerId="LiveId" clId="{70D66677-9ED0-4505-B227-99BEE2F7E2F1}" dt="2019-04-21T22:14:09.443" v="634" actId="1036"/>
          <ac:picMkLst>
            <pc:docMk/>
            <pc:sldMk cId="3077244592" sldId="312"/>
            <ac:picMk id="18" creationId="{3447191B-D834-4065-A239-E0AFD9279B63}"/>
          </ac:picMkLst>
        </pc:picChg>
        <pc:picChg chg="add mod">
          <ac:chgData name="Carlos Mora" userId="c53ff858d19db687" providerId="LiveId" clId="{70D66677-9ED0-4505-B227-99BEE2F7E2F1}" dt="2019-04-21T23:06:47.278" v="1123" actId="164"/>
          <ac:picMkLst>
            <pc:docMk/>
            <pc:sldMk cId="3077244592" sldId="312"/>
            <ac:picMk id="97" creationId="{0605E4B8-7DCF-411D-98E1-45B6F945F556}"/>
          </ac:picMkLst>
        </pc:picChg>
        <pc:picChg chg="add del mod ord">
          <ac:chgData name="Carlos Mora" userId="c53ff858d19db687" providerId="LiveId" clId="{70D66677-9ED0-4505-B227-99BEE2F7E2F1}" dt="2019-04-24T23:33:03.072" v="4803" actId="478"/>
          <ac:picMkLst>
            <pc:docMk/>
            <pc:sldMk cId="3077244592" sldId="312"/>
            <ac:picMk id="98" creationId="{2B25755B-E9F0-4AA0-B483-3616AD456501}"/>
          </ac:picMkLst>
        </pc:picChg>
        <pc:picChg chg="add del mod">
          <ac:chgData name="Carlos Mora" userId="c53ff858d19db687" providerId="LiveId" clId="{70D66677-9ED0-4505-B227-99BEE2F7E2F1}" dt="2019-04-24T23:43:01.504" v="5440"/>
          <ac:picMkLst>
            <pc:docMk/>
            <pc:sldMk cId="3077244592" sldId="312"/>
            <ac:picMk id="105" creationId="{BF51C820-8578-499A-80F0-84A9E7FF1E42}"/>
          </ac:picMkLst>
        </pc:picChg>
        <pc:picChg chg="add mod topLvl">
          <ac:chgData name="Carlos Mora" userId="c53ff858d19db687" providerId="LiveId" clId="{70D66677-9ED0-4505-B227-99BEE2F7E2F1}" dt="2019-04-24T23:47:49.082" v="5560" actId="164"/>
          <ac:picMkLst>
            <pc:docMk/>
            <pc:sldMk cId="3077244592" sldId="312"/>
            <ac:picMk id="106" creationId="{4B24A26F-145B-45AA-BC31-9CD0D637BDE1}"/>
          </ac:picMkLst>
        </pc:picChg>
        <pc:picChg chg="add del mod">
          <ac:chgData name="Carlos Mora" userId="c53ff858d19db687" providerId="LiveId" clId="{70D66677-9ED0-4505-B227-99BEE2F7E2F1}" dt="2019-04-24T23:36:53.209" v="5313" actId="478"/>
          <ac:picMkLst>
            <pc:docMk/>
            <pc:sldMk cId="3077244592" sldId="312"/>
            <ac:picMk id="38914" creationId="{03C72978-039E-4750-A1E0-E3E90868FE24}"/>
          </ac:picMkLst>
        </pc:picChg>
        <pc:cxnChg chg="add mod">
          <ac:chgData name="Carlos Mora" userId="c53ff858d19db687" providerId="LiveId" clId="{70D66677-9ED0-4505-B227-99BEE2F7E2F1}" dt="2019-04-24T23:47:49.082" v="5560" actId="164"/>
          <ac:cxnSpMkLst>
            <pc:docMk/>
            <pc:sldMk cId="3077244592" sldId="312"/>
            <ac:cxnSpMk id="104" creationId="{986DB349-ADF9-43CF-8833-C3907B104966}"/>
          </ac:cxnSpMkLst>
        </pc:cxnChg>
        <pc:cxnChg chg="add mod">
          <ac:chgData name="Carlos Mora" userId="c53ff858d19db687" providerId="LiveId" clId="{70D66677-9ED0-4505-B227-99BEE2F7E2F1}" dt="2019-04-24T23:47:49.082" v="5560" actId="164"/>
          <ac:cxnSpMkLst>
            <pc:docMk/>
            <pc:sldMk cId="3077244592" sldId="312"/>
            <ac:cxnSpMk id="112" creationId="{21CBDCE2-23AF-42F3-9AEA-D7F9F053EA79}"/>
          </ac:cxnSpMkLst>
        </pc:cxnChg>
      </pc:sldChg>
      <pc:sldChg chg="addSp delSp modSp add modTransition modAnim">
        <pc:chgData name="Carlos Mora" userId="c53ff858d19db687" providerId="LiveId" clId="{70D66677-9ED0-4505-B227-99BEE2F7E2F1}" dt="2019-04-25T21:45:37.601" v="12254" actId="113"/>
        <pc:sldMkLst>
          <pc:docMk/>
          <pc:sldMk cId="2751489226" sldId="313"/>
        </pc:sldMkLst>
        <pc:spChg chg="mod">
          <ac:chgData name="Carlos Mora" userId="c53ff858d19db687" providerId="LiveId" clId="{70D66677-9ED0-4505-B227-99BEE2F7E2F1}" dt="2019-04-21T21:35:18.632" v="361" actId="207"/>
          <ac:spMkLst>
            <pc:docMk/>
            <pc:sldMk cId="2751489226" sldId="313"/>
            <ac:spMk id="3" creationId="{1EEA27C3-0B26-4C7B-B0B3-D56A54C407DD}"/>
          </ac:spMkLst>
        </pc:spChg>
        <pc:spChg chg="mod">
          <ac:chgData name="Carlos Mora" userId="c53ff858d19db687" providerId="LiveId" clId="{70D66677-9ED0-4505-B227-99BEE2F7E2F1}" dt="2019-04-21T22:10:08.321" v="599"/>
          <ac:spMkLst>
            <pc:docMk/>
            <pc:sldMk cId="2751489226" sldId="313"/>
            <ac:spMk id="5" creationId="{75D90F91-29C7-40B7-BFAB-00208E4C06E6}"/>
          </ac:spMkLst>
        </pc:spChg>
        <pc:spChg chg="add mod">
          <ac:chgData name="Carlos Mora" userId="c53ff858d19db687" providerId="LiveId" clId="{70D66677-9ED0-4505-B227-99BEE2F7E2F1}" dt="2019-04-21T22:30:57.399" v="739" actId="164"/>
          <ac:spMkLst>
            <pc:docMk/>
            <pc:sldMk cId="2751489226" sldId="313"/>
            <ac:spMk id="7" creationId="{B56077FD-AF3C-44DA-8E54-9C221361F2C2}"/>
          </ac:spMkLst>
        </pc:spChg>
        <pc:spChg chg="add mod">
          <ac:chgData name="Carlos Mora" userId="c53ff858d19db687" providerId="LiveId" clId="{70D66677-9ED0-4505-B227-99BEE2F7E2F1}" dt="2019-04-21T22:30:57.399" v="739" actId="164"/>
          <ac:spMkLst>
            <pc:docMk/>
            <pc:sldMk cId="2751489226" sldId="313"/>
            <ac:spMk id="26" creationId="{8963F1AB-22C9-4C60-A128-749A0648795B}"/>
          </ac:spMkLst>
        </pc:spChg>
        <pc:spChg chg="mod topLvl">
          <ac:chgData name="Carlos Mora" userId="c53ff858d19db687" providerId="LiveId" clId="{70D66677-9ED0-4505-B227-99BEE2F7E2F1}" dt="2019-04-25T21:23:45.564" v="11782" actId="478"/>
          <ac:spMkLst>
            <pc:docMk/>
            <pc:sldMk cId="2751489226" sldId="313"/>
            <ac:spMk id="29" creationId="{865B6274-A6D3-494A-BA9D-222F16001308}"/>
          </ac:spMkLst>
        </pc:spChg>
        <pc:spChg chg="add del mod topLvl">
          <ac:chgData name="Carlos Mora" userId="c53ff858d19db687" providerId="LiveId" clId="{70D66677-9ED0-4505-B227-99BEE2F7E2F1}" dt="2019-04-25T21:23:45.564" v="11782" actId="478"/>
          <ac:spMkLst>
            <pc:docMk/>
            <pc:sldMk cId="2751489226" sldId="313"/>
            <ac:spMk id="30" creationId="{0A0BEA8C-675C-4E7F-94DA-DCB81E417232}"/>
          </ac:spMkLst>
        </pc:spChg>
        <pc:spChg chg="add mod">
          <ac:chgData name="Carlos Mora" userId="c53ff858d19db687" providerId="LiveId" clId="{70D66677-9ED0-4505-B227-99BEE2F7E2F1}" dt="2019-04-25T21:24:01.642" v="11811" actId="1035"/>
          <ac:spMkLst>
            <pc:docMk/>
            <pc:sldMk cId="2751489226" sldId="313"/>
            <ac:spMk id="31" creationId="{95BA5583-3E0D-4BBE-A9ED-140F64805F1F}"/>
          </ac:spMkLst>
        </pc:spChg>
        <pc:spChg chg="add del">
          <ac:chgData name="Carlos Mora" userId="c53ff858d19db687" providerId="LiveId" clId="{70D66677-9ED0-4505-B227-99BEE2F7E2F1}" dt="2019-04-25T21:22:44.968" v="11721"/>
          <ac:spMkLst>
            <pc:docMk/>
            <pc:sldMk cId="2751489226" sldId="313"/>
            <ac:spMk id="33" creationId="{DE5ECCB4-9AC4-482D-BDA9-0ECC21E1931A}"/>
          </ac:spMkLst>
        </pc:spChg>
        <pc:spChg chg="add del ord">
          <ac:chgData name="Carlos Mora" userId="c53ff858d19db687" providerId="LiveId" clId="{70D66677-9ED0-4505-B227-99BEE2F7E2F1}" dt="2019-04-25T21:23:32.448" v="11777"/>
          <ac:spMkLst>
            <pc:docMk/>
            <pc:sldMk cId="2751489226" sldId="313"/>
            <ac:spMk id="34" creationId="{9D6D262A-B582-41B4-A20B-84A6267C3A68}"/>
          </ac:spMkLst>
        </pc:spChg>
        <pc:spChg chg="add del">
          <ac:chgData name="Carlos Mora" userId="c53ff858d19db687" providerId="LiveId" clId="{70D66677-9ED0-4505-B227-99BEE2F7E2F1}" dt="2019-04-25T21:23:17.998" v="11749"/>
          <ac:spMkLst>
            <pc:docMk/>
            <pc:sldMk cId="2751489226" sldId="313"/>
            <ac:spMk id="35" creationId="{4DDD4E3F-9F43-4EB8-B3B4-E3B4141C7D62}"/>
          </ac:spMkLst>
        </pc:spChg>
        <pc:spChg chg="add del">
          <ac:chgData name="Carlos Mora" userId="c53ff858d19db687" providerId="LiveId" clId="{70D66677-9ED0-4505-B227-99BEE2F7E2F1}" dt="2019-04-25T21:23:24.885" v="11771"/>
          <ac:spMkLst>
            <pc:docMk/>
            <pc:sldMk cId="2751489226" sldId="313"/>
            <ac:spMk id="36" creationId="{546F04B3-CA8A-483C-8741-1172963367FC}"/>
          </ac:spMkLst>
        </pc:spChg>
        <pc:spChg chg="add ord">
          <ac:chgData name="Carlos Mora" userId="c53ff858d19db687" providerId="LiveId" clId="{70D66677-9ED0-4505-B227-99BEE2F7E2F1}" dt="2019-04-25T21:23:51.372" v="11784" actId="167"/>
          <ac:spMkLst>
            <pc:docMk/>
            <pc:sldMk cId="2751489226" sldId="313"/>
            <ac:spMk id="37" creationId="{46771E8D-4ED5-452F-8587-D1B2F1BBD44E}"/>
          </ac:spMkLst>
        </pc:spChg>
        <pc:spChg chg="mod">
          <ac:chgData name="Carlos Mora" userId="c53ff858d19db687" providerId="LiveId" clId="{70D66677-9ED0-4505-B227-99BEE2F7E2F1}" dt="2019-04-25T21:45:37.601" v="12254" actId="113"/>
          <ac:spMkLst>
            <pc:docMk/>
            <pc:sldMk cId="2751489226" sldId="313"/>
            <ac:spMk id="42" creationId="{E2860AC2-3425-42C2-904F-97A9B75F27C2}"/>
          </ac:spMkLst>
        </pc:spChg>
        <pc:grpChg chg="mod">
          <ac:chgData name="Carlos Mora" userId="c53ff858d19db687" providerId="LiveId" clId="{70D66677-9ED0-4505-B227-99BEE2F7E2F1}" dt="2019-04-21T22:15:34.101" v="649" actId="14100"/>
          <ac:grpSpMkLst>
            <pc:docMk/>
            <pc:sldMk cId="2751489226" sldId="313"/>
            <ac:grpSpMk id="4" creationId="{57DF21D7-A4DC-4766-BF97-C2184A33828F}"/>
          </ac:grpSpMkLst>
        </pc:grpChg>
        <pc:grpChg chg="mod">
          <ac:chgData name="Carlos Mora" userId="c53ff858d19db687" providerId="LiveId" clId="{70D66677-9ED0-4505-B227-99BEE2F7E2F1}" dt="2019-04-21T22:15:34.101" v="649" actId="14100"/>
          <ac:grpSpMkLst>
            <pc:docMk/>
            <pc:sldMk cId="2751489226" sldId="313"/>
            <ac:grpSpMk id="6" creationId="{843FB0B3-3167-4A8D-96A5-53A15AAEEDF4}"/>
          </ac:grpSpMkLst>
        </pc:grpChg>
        <pc:grpChg chg="add del mod">
          <ac:chgData name="Carlos Mora" userId="c53ff858d19db687" providerId="LiveId" clId="{70D66677-9ED0-4505-B227-99BEE2F7E2F1}" dt="2019-04-21T22:31:22.250" v="747"/>
          <ac:grpSpMkLst>
            <pc:docMk/>
            <pc:sldMk cId="2751489226" sldId="313"/>
            <ac:grpSpMk id="8" creationId="{01F4CFFF-300A-41AF-8B37-AD9B9EEC6DB1}"/>
          </ac:grpSpMkLst>
        </pc:grpChg>
        <pc:grpChg chg="del mod">
          <ac:chgData name="Carlos Mora" userId="c53ff858d19db687" providerId="LiveId" clId="{70D66677-9ED0-4505-B227-99BEE2F7E2F1}" dt="2019-04-21T22:15:36.444" v="650" actId="478"/>
          <ac:grpSpMkLst>
            <pc:docMk/>
            <pc:sldMk cId="2751489226" sldId="313"/>
            <ac:grpSpMk id="9" creationId="{4631D436-1E60-43C6-8A1F-3423A107A683}"/>
          </ac:grpSpMkLst>
        </pc:grpChg>
        <pc:grpChg chg="del mod">
          <ac:chgData name="Carlos Mora" userId="c53ff858d19db687" providerId="LiveId" clId="{70D66677-9ED0-4505-B227-99BEE2F7E2F1}" dt="2019-04-25T21:45:21.369" v="12246" actId="478"/>
          <ac:grpSpMkLst>
            <pc:docMk/>
            <pc:sldMk cId="2751489226" sldId="313"/>
            <ac:grpSpMk id="10" creationId="{A2AE09D2-2ED7-4456-B1D8-15332DA8FBBA}"/>
          </ac:grpSpMkLst>
        </pc:grpChg>
        <pc:grpChg chg="add ord">
          <ac:chgData name="Carlos Mora" userId="c53ff858d19db687" providerId="LiveId" clId="{70D66677-9ED0-4505-B227-99BEE2F7E2F1}" dt="2019-04-21T22:15:42.277" v="652" actId="167"/>
          <ac:grpSpMkLst>
            <pc:docMk/>
            <pc:sldMk cId="2751489226" sldId="313"/>
            <ac:grpSpMk id="16" creationId="{3C84145A-0D41-42E7-BBB7-83A43329FBF7}"/>
          </ac:grpSpMkLst>
        </pc:grpChg>
        <pc:grpChg chg="add del mod">
          <ac:chgData name="Carlos Mora" userId="c53ff858d19db687" providerId="LiveId" clId="{70D66677-9ED0-4505-B227-99BEE2F7E2F1}" dt="2019-04-25T21:23:45.564" v="11782" actId="478"/>
          <ac:grpSpMkLst>
            <pc:docMk/>
            <pc:sldMk cId="2751489226" sldId="313"/>
            <ac:grpSpMk id="28" creationId="{3832E0F7-7D0C-4A45-B732-3385997E4943}"/>
          </ac:grpSpMkLst>
        </pc:grpChg>
        <pc:grpChg chg="add mod">
          <ac:chgData name="Carlos Mora" userId="c53ff858d19db687" providerId="LiveId" clId="{70D66677-9ED0-4505-B227-99BEE2F7E2F1}" dt="2019-04-25T21:45:32.576" v="12252" actId="20578"/>
          <ac:grpSpMkLst>
            <pc:docMk/>
            <pc:sldMk cId="2751489226" sldId="313"/>
            <ac:grpSpMk id="38" creationId="{4E80D700-A84A-46A0-A499-4AE8E5DAD098}"/>
          </ac:grpSpMkLst>
        </pc:grpChg>
        <pc:grpChg chg="mod">
          <ac:chgData name="Carlos Mora" userId="c53ff858d19db687" providerId="LiveId" clId="{70D66677-9ED0-4505-B227-99BEE2F7E2F1}" dt="2019-04-25T21:45:32.576" v="12252" actId="20578"/>
          <ac:grpSpMkLst>
            <pc:docMk/>
            <pc:sldMk cId="2751489226" sldId="313"/>
            <ac:grpSpMk id="39" creationId="{B1D75D2E-2A93-40ED-9FF2-2A334857025F}"/>
          </ac:grpSpMkLst>
        </pc:grpChg>
        <pc:grpChg chg="mod">
          <ac:chgData name="Carlos Mora" userId="c53ff858d19db687" providerId="LiveId" clId="{70D66677-9ED0-4505-B227-99BEE2F7E2F1}" dt="2019-04-21T22:10:08.321" v="599"/>
          <ac:grpSpMkLst>
            <pc:docMk/>
            <pc:sldMk cId="2751489226" sldId="313"/>
            <ac:grpSpMk id="146" creationId="{4E52E1A4-9830-4050-9536-EC9FC45F68B2}"/>
          </ac:grpSpMkLst>
        </pc:grpChg>
        <pc:graphicFrameChg chg="add del mod">
          <ac:chgData name="Carlos Mora" userId="c53ff858d19db687" providerId="LiveId" clId="{70D66677-9ED0-4505-B227-99BEE2F7E2F1}" dt="2019-04-21T22:27:26.734" v="695" actId="478"/>
          <ac:graphicFrameMkLst>
            <pc:docMk/>
            <pc:sldMk cId="2751489226" sldId="313"/>
            <ac:graphicFrameMk id="22" creationId="{E2C95DEF-3F90-449A-A72F-1EE67A32F580}"/>
          </ac:graphicFrameMkLst>
        </pc:graphicFrameChg>
        <pc:picChg chg="add del mod">
          <ac:chgData name="Carlos Mora" userId="c53ff858d19db687" providerId="LiveId" clId="{70D66677-9ED0-4505-B227-99BEE2F7E2F1}" dt="2019-04-21T22:29:04.773" v="710" actId="478"/>
          <ac:picMkLst>
            <pc:docMk/>
            <pc:sldMk cId="2751489226" sldId="313"/>
            <ac:picMk id="2" creationId="{63F30538-7A69-45BB-81AB-B9180C5DEF14}"/>
          </ac:picMkLst>
        </pc:picChg>
        <pc:picChg chg="add del mod">
          <ac:chgData name="Carlos Mora" userId="c53ff858d19db687" providerId="LiveId" clId="{70D66677-9ED0-4505-B227-99BEE2F7E2F1}" dt="2019-04-21T22:29:02.928" v="709" actId="478"/>
          <ac:picMkLst>
            <pc:docMk/>
            <pc:sldMk cId="2751489226" sldId="313"/>
            <ac:picMk id="23" creationId="{D82CF1F3-EF50-4F34-B3D2-C2D99A805147}"/>
          </ac:picMkLst>
        </pc:picChg>
        <pc:picChg chg="add del">
          <ac:chgData name="Carlos Mora" userId="c53ff858d19db687" providerId="LiveId" clId="{70D66677-9ED0-4505-B227-99BEE2F7E2F1}" dt="2019-04-21T22:29:13.099" v="712" actId="478"/>
          <ac:picMkLst>
            <pc:docMk/>
            <pc:sldMk cId="2751489226" sldId="313"/>
            <ac:picMk id="24" creationId="{BD9BEB34-A8F0-46B8-AE27-CCC9C05526B5}"/>
          </ac:picMkLst>
        </pc:picChg>
        <pc:picChg chg="add del">
          <ac:chgData name="Carlos Mora" userId="c53ff858d19db687" providerId="LiveId" clId="{70D66677-9ED0-4505-B227-99BEE2F7E2F1}" dt="2019-04-21T22:29:20.078" v="714" actId="478"/>
          <ac:picMkLst>
            <pc:docMk/>
            <pc:sldMk cId="2751489226" sldId="313"/>
            <ac:picMk id="25" creationId="{AAC6AF4F-48BC-4D7D-81E8-AB61EE74518D}"/>
          </ac:picMkLst>
        </pc:picChg>
        <pc:picChg chg="add del">
          <ac:chgData name="Carlos Mora" userId="c53ff858d19db687" providerId="LiveId" clId="{70D66677-9ED0-4505-B227-99BEE2F7E2F1}" dt="2019-04-25T21:45:23.262" v="12247" actId="478"/>
          <ac:picMkLst>
            <pc:docMk/>
            <pc:sldMk cId="2751489226" sldId="313"/>
            <ac:picMk id="32" creationId="{36AC5105-0CE8-4F6C-BE25-928F46207ED7}"/>
          </ac:picMkLst>
        </pc:picChg>
      </pc:sldChg>
      <pc:sldChg chg="addSp delSp modSp add modAnim">
        <pc:chgData name="Carlos Mora" userId="c53ff858d19db687" providerId="LiveId" clId="{70D66677-9ED0-4505-B227-99BEE2F7E2F1}" dt="2019-04-25T21:46:29.145" v="12269"/>
        <pc:sldMkLst>
          <pc:docMk/>
          <pc:sldMk cId="3293175087" sldId="314"/>
        </pc:sldMkLst>
        <pc:spChg chg="add del mod">
          <ac:chgData name="Carlos Mora" userId="c53ff858d19db687" providerId="LiveId" clId="{70D66677-9ED0-4505-B227-99BEE2F7E2F1}" dt="2019-04-24T23:58:39.164" v="5594" actId="478"/>
          <ac:spMkLst>
            <pc:docMk/>
            <pc:sldMk cId="3293175087" sldId="314"/>
            <ac:spMk id="2" creationId="{6E5AAF12-6F5B-4CD6-BB6A-0AB469C38371}"/>
          </ac:spMkLst>
        </pc:spChg>
        <pc:spChg chg="mod">
          <ac:chgData name="Carlos Mora" userId="c53ff858d19db687" providerId="LiveId" clId="{70D66677-9ED0-4505-B227-99BEE2F7E2F1}" dt="2019-04-21T21:35:39.586" v="366" actId="207"/>
          <ac:spMkLst>
            <pc:docMk/>
            <pc:sldMk cId="3293175087" sldId="314"/>
            <ac:spMk id="3" creationId="{1EEA27C3-0B26-4C7B-B0B3-D56A54C407DD}"/>
          </ac:spMkLst>
        </pc:spChg>
        <pc:spChg chg="mod">
          <ac:chgData name="Carlos Mora" userId="c53ff858d19db687" providerId="LiveId" clId="{70D66677-9ED0-4505-B227-99BEE2F7E2F1}" dt="2019-04-21T22:10:08.321" v="599"/>
          <ac:spMkLst>
            <pc:docMk/>
            <pc:sldMk cId="3293175087" sldId="314"/>
            <ac:spMk id="5" creationId="{75D90F91-29C7-40B7-BFAB-00208E4C06E6}"/>
          </ac:spMkLst>
        </pc:spChg>
        <pc:spChg chg="add mod">
          <ac:chgData name="Carlos Mora" userId="c53ff858d19db687" providerId="LiveId" clId="{70D66677-9ED0-4505-B227-99BEE2F7E2F1}" dt="2019-04-25T21:11:28.458" v="11327" actId="115"/>
          <ac:spMkLst>
            <pc:docMk/>
            <pc:sldMk cId="3293175087" sldId="314"/>
            <ac:spMk id="7" creationId="{8D0AF7ED-1EFF-4208-BAF0-F3959C67721C}"/>
          </ac:spMkLst>
        </pc:spChg>
        <pc:spChg chg="add mod">
          <ac:chgData name="Carlos Mora" userId="c53ff858d19db687" providerId="LiveId" clId="{70D66677-9ED0-4505-B227-99BEE2F7E2F1}" dt="2019-04-21T22:47:48.948" v="1024" actId="1076"/>
          <ac:spMkLst>
            <pc:docMk/>
            <pc:sldMk cId="3293175087" sldId="314"/>
            <ac:spMk id="25" creationId="{DB121172-DDF7-48B6-A5D0-134E7124F414}"/>
          </ac:spMkLst>
        </pc:spChg>
        <pc:spChg chg="add mod">
          <ac:chgData name="Carlos Mora" userId="c53ff858d19db687" providerId="LiveId" clId="{70D66677-9ED0-4505-B227-99BEE2F7E2F1}" dt="2019-04-25T20:16:18.146" v="10311" actId="403"/>
          <ac:spMkLst>
            <pc:docMk/>
            <pc:sldMk cId="3293175087" sldId="314"/>
            <ac:spMk id="27" creationId="{E241DDD7-13B4-4296-84F4-62107B798830}"/>
          </ac:spMkLst>
        </pc:spChg>
        <pc:spChg chg="add mod">
          <ac:chgData name="Carlos Mora" userId="c53ff858d19db687" providerId="LiveId" clId="{70D66677-9ED0-4505-B227-99BEE2F7E2F1}" dt="2019-04-25T20:16:25.957" v="10313" actId="2711"/>
          <ac:spMkLst>
            <pc:docMk/>
            <pc:sldMk cId="3293175087" sldId="314"/>
            <ac:spMk id="29" creationId="{79B32ABA-DF06-4711-AB9A-4DF1AA421169}"/>
          </ac:spMkLst>
        </pc:spChg>
        <pc:spChg chg="add mod">
          <ac:chgData name="Carlos Mora" userId="c53ff858d19db687" providerId="LiveId" clId="{70D66677-9ED0-4505-B227-99BEE2F7E2F1}" dt="2019-04-21T22:47:48.948" v="1024" actId="1076"/>
          <ac:spMkLst>
            <pc:docMk/>
            <pc:sldMk cId="3293175087" sldId="314"/>
            <ac:spMk id="31" creationId="{9D32580F-2380-4A1C-9EF7-6AAAE6229CDA}"/>
          </ac:spMkLst>
        </pc:spChg>
        <pc:spChg chg="add del mod">
          <ac:chgData name="Carlos Mora" userId="c53ff858d19db687" providerId="LiveId" clId="{70D66677-9ED0-4505-B227-99BEE2F7E2F1}" dt="2019-04-24T22:43:01.614" v="4725" actId="478"/>
          <ac:spMkLst>
            <pc:docMk/>
            <pc:sldMk cId="3293175087" sldId="314"/>
            <ac:spMk id="32" creationId="{F6F9C4AD-24C7-4E7B-A6EA-1A4CBEC3BF7B}"/>
          </ac:spMkLst>
        </pc:spChg>
        <pc:spChg chg="add mod">
          <ac:chgData name="Carlos Mora" userId="c53ff858d19db687" providerId="LiveId" clId="{70D66677-9ED0-4505-B227-99BEE2F7E2F1}" dt="2019-04-21T22:47:48.948" v="1024" actId="1076"/>
          <ac:spMkLst>
            <pc:docMk/>
            <pc:sldMk cId="3293175087" sldId="314"/>
            <ac:spMk id="33" creationId="{91928854-273D-435B-AB4D-0ABB69D7DEEB}"/>
          </ac:spMkLst>
        </pc:spChg>
        <pc:spChg chg="add mod">
          <ac:chgData name="Carlos Mora" userId="c53ff858d19db687" providerId="LiveId" clId="{70D66677-9ED0-4505-B227-99BEE2F7E2F1}" dt="2019-04-21T22:47:48.948" v="1024" actId="1076"/>
          <ac:spMkLst>
            <pc:docMk/>
            <pc:sldMk cId="3293175087" sldId="314"/>
            <ac:spMk id="34" creationId="{EACA840D-580D-477C-8295-0C27877D1457}"/>
          </ac:spMkLst>
        </pc:spChg>
        <pc:spChg chg="add del mod">
          <ac:chgData name="Carlos Mora" userId="c53ff858d19db687" providerId="LiveId" clId="{70D66677-9ED0-4505-B227-99BEE2F7E2F1}" dt="2019-04-24T23:57:51.864" v="5578"/>
          <ac:spMkLst>
            <pc:docMk/>
            <pc:sldMk cId="3293175087" sldId="314"/>
            <ac:spMk id="36" creationId="{84405D45-70E5-4D24-B78F-84AE8FC44087}"/>
          </ac:spMkLst>
        </pc:spChg>
        <pc:grpChg chg="mod">
          <ac:chgData name="Carlos Mora" userId="c53ff858d19db687" providerId="LiveId" clId="{70D66677-9ED0-4505-B227-99BEE2F7E2F1}" dt="2019-04-21T22:15:51.317" v="654" actId="14100"/>
          <ac:grpSpMkLst>
            <pc:docMk/>
            <pc:sldMk cId="3293175087" sldId="314"/>
            <ac:grpSpMk id="4" creationId="{57DF21D7-A4DC-4766-BF97-C2184A33828F}"/>
          </ac:grpSpMkLst>
        </pc:grpChg>
        <pc:grpChg chg="mod">
          <ac:chgData name="Carlos Mora" userId="c53ff858d19db687" providerId="LiveId" clId="{70D66677-9ED0-4505-B227-99BEE2F7E2F1}" dt="2019-04-21T22:15:51.317" v="654" actId="14100"/>
          <ac:grpSpMkLst>
            <pc:docMk/>
            <pc:sldMk cId="3293175087" sldId="314"/>
            <ac:grpSpMk id="6" creationId="{843FB0B3-3167-4A8D-96A5-53A15AAEEDF4}"/>
          </ac:grpSpMkLst>
        </pc:grpChg>
        <pc:grpChg chg="del mod">
          <ac:chgData name="Carlos Mora" userId="c53ff858d19db687" providerId="LiveId" clId="{70D66677-9ED0-4505-B227-99BEE2F7E2F1}" dt="2019-04-21T22:15:54.387" v="655" actId="478"/>
          <ac:grpSpMkLst>
            <pc:docMk/>
            <pc:sldMk cId="3293175087" sldId="314"/>
            <ac:grpSpMk id="9" creationId="{4631D436-1E60-43C6-8A1F-3423A107A683}"/>
          </ac:grpSpMkLst>
        </pc:grpChg>
        <pc:grpChg chg="del mod">
          <ac:chgData name="Carlos Mora" userId="c53ff858d19db687" providerId="LiveId" clId="{70D66677-9ED0-4505-B227-99BEE2F7E2F1}" dt="2019-04-25T21:46:19.862" v="12265" actId="478"/>
          <ac:grpSpMkLst>
            <pc:docMk/>
            <pc:sldMk cId="3293175087" sldId="314"/>
            <ac:grpSpMk id="10" creationId="{A2AE09D2-2ED7-4456-B1D8-15332DA8FBBA}"/>
          </ac:grpSpMkLst>
        </pc:grpChg>
        <pc:grpChg chg="add ord">
          <ac:chgData name="Carlos Mora" userId="c53ff858d19db687" providerId="LiveId" clId="{70D66677-9ED0-4505-B227-99BEE2F7E2F1}" dt="2019-04-21T22:15:57.929" v="657" actId="167"/>
          <ac:grpSpMkLst>
            <pc:docMk/>
            <pc:sldMk cId="3293175087" sldId="314"/>
            <ac:grpSpMk id="16" creationId="{88E3AF35-8E4F-4BC4-A02B-F5992D5462D9}"/>
          </ac:grpSpMkLst>
        </pc:grpChg>
        <pc:grpChg chg="add del">
          <ac:chgData name="Carlos Mora" userId="c53ff858d19db687" providerId="LiveId" clId="{70D66677-9ED0-4505-B227-99BEE2F7E2F1}" dt="2019-04-25T21:46:23.925" v="12268"/>
          <ac:grpSpMkLst>
            <pc:docMk/>
            <pc:sldMk cId="3293175087" sldId="314"/>
            <ac:grpSpMk id="37" creationId="{06E65B36-9983-48D3-B690-4823283E2D55}"/>
          </ac:grpSpMkLst>
        </pc:grpChg>
        <pc:grpChg chg="add">
          <ac:chgData name="Carlos Mora" userId="c53ff858d19db687" providerId="LiveId" clId="{70D66677-9ED0-4505-B227-99BEE2F7E2F1}" dt="2019-04-25T21:46:29.145" v="12269"/>
          <ac:grpSpMkLst>
            <pc:docMk/>
            <pc:sldMk cId="3293175087" sldId="314"/>
            <ac:grpSpMk id="46" creationId="{53C39034-C4B2-416D-838E-3A5707820687}"/>
          </ac:grpSpMkLst>
        </pc:grpChg>
        <pc:grpChg chg="mod">
          <ac:chgData name="Carlos Mora" userId="c53ff858d19db687" providerId="LiveId" clId="{70D66677-9ED0-4505-B227-99BEE2F7E2F1}" dt="2019-04-21T22:10:08.321" v="599"/>
          <ac:grpSpMkLst>
            <pc:docMk/>
            <pc:sldMk cId="3293175087" sldId="314"/>
            <ac:grpSpMk id="146" creationId="{4E52E1A4-9830-4050-9536-EC9FC45F68B2}"/>
          </ac:grpSpMkLst>
        </pc:grpChg>
        <pc:picChg chg="add mod">
          <ac:chgData name="Carlos Mora" userId="c53ff858d19db687" providerId="LiveId" clId="{70D66677-9ED0-4505-B227-99BEE2F7E2F1}" dt="2019-04-21T22:47:48.948" v="1024" actId="1076"/>
          <ac:picMkLst>
            <pc:docMk/>
            <pc:sldMk cId="3293175087" sldId="314"/>
            <ac:picMk id="22" creationId="{36CD9934-45A9-460C-AAB7-E1F18F5B4275}"/>
          </ac:picMkLst>
        </pc:picChg>
        <pc:picChg chg="add mod">
          <ac:chgData name="Carlos Mora" userId="c53ff858d19db687" providerId="LiveId" clId="{70D66677-9ED0-4505-B227-99BEE2F7E2F1}" dt="2019-04-21T22:47:48.948" v="1024" actId="1076"/>
          <ac:picMkLst>
            <pc:docMk/>
            <pc:sldMk cId="3293175087" sldId="314"/>
            <ac:picMk id="23" creationId="{2F951AEA-67AD-46F1-ACC9-B6B11E118354}"/>
          </ac:picMkLst>
        </pc:picChg>
        <pc:picChg chg="add mod">
          <ac:chgData name="Carlos Mora" userId="c53ff858d19db687" providerId="LiveId" clId="{70D66677-9ED0-4505-B227-99BEE2F7E2F1}" dt="2019-04-21T22:47:48.948" v="1024" actId="1076"/>
          <ac:picMkLst>
            <pc:docMk/>
            <pc:sldMk cId="3293175087" sldId="314"/>
            <ac:picMk id="24" creationId="{A4D4437D-B7D7-43CE-88AA-47BC391F82AB}"/>
          </ac:picMkLst>
        </pc:picChg>
        <pc:picChg chg="add mod">
          <ac:chgData name="Carlos Mora" userId="c53ff858d19db687" providerId="LiveId" clId="{70D66677-9ED0-4505-B227-99BEE2F7E2F1}" dt="2019-04-21T22:47:48.948" v="1024" actId="1076"/>
          <ac:picMkLst>
            <pc:docMk/>
            <pc:sldMk cId="3293175087" sldId="314"/>
            <ac:picMk id="26" creationId="{7D55E30B-4B46-4A42-8115-02FC31F192A3}"/>
          </ac:picMkLst>
        </pc:picChg>
        <pc:picChg chg="add mod">
          <ac:chgData name="Carlos Mora" userId="c53ff858d19db687" providerId="LiveId" clId="{70D66677-9ED0-4505-B227-99BEE2F7E2F1}" dt="2019-04-21T22:47:48.948" v="1024" actId="1076"/>
          <ac:picMkLst>
            <pc:docMk/>
            <pc:sldMk cId="3293175087" sldId="314"/>
            <ac:picMk id="28" creationId="{883729D1-25C2-4BE6-BC91-6DD6E0C02FD2}"/>
          </ac:picMkLst>
        </pc:picChg>
        <pc:picChg chg="add mod">
          <ac:chgData name="Carlos Mora" userId="c53ff858d19db687" providerId="LiveId" clId="{70D66677-9ED0-4505-B227-99BEE2F7E2F1}" dt="2019-04-21T22:47:48.948" v="1024" actId="1076"/>
          <ac:picMkLst>
            <pc:docMk/>
            <pc:sldMk cId="3293175087" sldId="314"/>
            <ac:picMk id="30" creationId="{01549F39-47E2-42EB-95CF-0770C4967D10}"/>
          </ac:picMkLst>
        </pc:picChg>
        <pc:picChg chg="add del">
          <ac:chgData name="Carlos Mora" userId="c53ff858d19db687" providerId="LiveId" clId="{70D66677-9ED0-4505-B227-99BEE2F7E2F1}" dt="2019-04-25T21:46:21.409" v="12266" actId="478"/>
          <ac:picMkLst>
            <pc:docMk/>
            <pc:sldMk cId="3293175087" sldId="314"/>
            <ac:picMk id="35" creationId="{739ED916-45D0-4ADB-8FD9-034738EF3B0E}"/>
          </ac:picMkLst>
        </pc:picChg>
      </pc:sldChg>
      <pc:sldChg chg="addSp delSp modSp add del">
        <pc:chgData name="Carlos Mora" userId="c53ff858d19db687" providerId="LiveId" clId="{70D66677-9ED0-4505-B227-99BEE2F7E2F1}" dt="2019-04-25T18:06:28.922" v="9137" actId="2696"/>
        <pc:sldMkLst>
          <pc:docMk/>
          <pc:sldMk cId="1494904523" sldId="315"/>
        </pc:sldMkLst>
        <pc:spChg chg="mod">
          <ac:chgData name="Carlos Mora" userId="c53ff858d19db687" providerId="LiveId" clId="{70D66677-9ED0-4505-B227-99BEE2F7E2F1}" dt="2019-04-24T23:25:07.057" v="4762" actId="20577"/>
          <ac:spMkLst>
            <pc:docMk/>
            <pc:sldMk cId="1494904523" sldId="315"/>
            <ac:spMk id="3" creationId="{1EEA27C3-0B26-4C7B-B0B3-D56A54C407DD}"/>
          </ac:spMkLst>
        </pc:spChg>
        <pc:spChg chg="mod">
          <ac:chgData name="Carlos Mora" userId="c53ff858d19db687" providerId="LiveId" clId="{70D66677-9ED0-4505-B227-99BEE2F7E2F1}" dt="2019-04-21T22:10:08.321" v="599"/>
          <ac:spMkLst>
            <pc:docMk/>
            <pc:sldMk cId="1494904523" sldId="315"/>
            <ac:spMk id="5" creationId="{75D90F91-29C7-40B7-BFAB-00208E4C06E6}"/>
          </ac:spMkLst>
        </pc:spChg>
        <pc:grpChg chg="mod">
          <ac:chgData name="Carlos Mora" userId="c53ff858d19db687" providerId="LiveId" clId="{70D66677-9ED0-4505-B227-99BEE2F7E2F1}" dt="2019-04-21T22:16:06.079" v="659" actId="14100"/>
          <ac:grpSpMkLst>
            <pc:docMk/>
            <pc:sldMk cId="1494904523" sldId="315"/>
            <ac:grpSpMk id="4" creationId="{57DF21D7-A4DC-4766-BF97-C2184A33828F}"/>
          </ac:grpSpMkLst>
        </pc:grpChg>
        <pc:grpChg chg="mod">
          <ac:chgData name="Carlos Mora" userId="c53ff858d19db687" providerId="LiveId" clId="{70D66677-9ED0-4505-B227-99BEE2F7E2F1}" dt="2019-04-21T22:16:06.079" v="659" actId="14100"/>
          <ac:grpSpMkLst>
            <pc:docMk/>
            <pc:sldMk cId="1494904523" sldId="315"/>
            <ac:grpSpMk id="6" creationId="{843FB0B3-3167-4A8D-96A5-53A15AAEEDF4}"/>
          </ac:grpSpMkLst>
        </pc:grpChg>
        <pc:grpChg chg="del mod">
          <ac:chgData name="Carlos Mora" userId="c53ff858d19db687" providerId="LiveId" clId="{70D66677-9ED0-4505-B227-99BEE2F7E2F1}" dt="2019-04-21T22:16:08.110" v="660" actId="478"/>
          <ac:grpSpMkLst>
            <pc:docMk/>
            <pc:sldMk cId="1494904523" sldId="315"/>
            <ac:grpSpMk id="9" creationId="{4631D436-1E60-43C6-8A1F-3423A107A683}"/>
          </ac:grpSpMkLst>
        </pc:grpChg>
        <pc:grpChg chg="mod">
          <ac:chgData name="Carlos Mora" userId="c53ff858d19db687" providerId="LiveId" clId="{70D66677-9ED0-4505-B227-99BEE2F7E2F1}" dt="2019-04-21T22:16:06.079" v="659" actId="14100"/>
          <ac:grpSpMkLst>
            <pc:docMk/>
            <pc:sldMk cId="1494904523" sldId="315"/>
            <ac:grpSpMk id="10" creationId="{A2AE09D2-2ED7-4456-B1D8-15332DA8FBBA}"/>
          </ac:grpSpMkLst>
        </pc:grpChg>
        <pc:grpChg chg="add ord">
          <ac:chgData name="Carlos Mora" userId="c53ff858d19db687" providerId="LiveId" clId="{70D66677-9ED0-4505-B227-99BEE2F7E2F1}" dt="2019-04-21T22:16:12.151" v="662" actId="167"/>
          <ac:grpSpMkLst>
            <pc:docMk/>
            <pc:sldMk cId="1494904523" sldId="315"/>
            <ac:grpSpMk id="16" creationId="{860B594D-155A-422B-9FC6-F538DD773092}"/>
          </ac:grpSpMkLst>
        </pc:grpChg>
        <pc:grpChg chg="mod">
          <ac:chgData name="Carlos Mora" userId="c53ff858d19db687" providerId="LiveId" clId="{70D66677-9ED0-4505-B227-99BEE2F7E2F1}" dt="2019-04-21T22:10:08.321" v="599"/>
          <ac:grpSpMkLst>
            <pc:docMk/>
            <pc:sldMk cId="1494904523" sldId="315"/>
            <ac:grpSpMk id="146" creationId="{4E52E1A4-9830-4050-9536-EC9FC45F68B2}"/>
          </ac:grpSpMkLst>
        </pc:grpChg>
        <pc:picChg chg="add">
          <ac:chgData name="Carlos Mora" userId="c53ff858d19db687" providerId="LiveId" clId="{70D66677-9ED0-4505-B227-99BEE2F7E2F1}" dt="2019-04-21T23:08:07.793" v="1139"/>
          <ac:picMkLst>
            <pc:docMk/>
            <pc:sldMk cId="1494904523" sldId="315"/>
            <ac:picMk id="22" creationId="{B16C528E-6FE7-4114-926A-E10CD61706A8}"/>
          </ac:picMkLst>
        </pc:picChg>
      </pc:sldChg>
      <pc:sldChg chg="addSp delSp modSp add">
        <pc:chgData name="Carlos Mora" userId="c53ff858d19db687" providerId="LiveId" clId="{70D66677-9ED0-4505-B227-99BEE2F7E2F1}" dt="2019-04-25T21:49:58.564" v="12355"/>
        <pc:sldMkLst>
          <pc:docMk/>
          <pc:sldMk cId="3105190495" sldId="316"/>
        </pc:sldMkLst>
        <pc:spChg chg="add mod">
          <ac:chgData name="Carlos Mora" userId="c53ff858d19db687" providerId="LiveId" clId="{70D66677-9ED0-4505-B227-99BEE2F7E2F1}" dt="2019-04-25T19:39:57.866" v="9606" actId="123"/>
          <ac:spMkLst>
            <pc:docMk/>
            <pc:sldMk cId="3105190495" sldId="316"/>
            <ac:spMk id="2" creationId="{6890D798-649A-4C81-8ED4-BDA371A83A93}"/>
          </ac:spMkLst>
        </pc:spChg>
        <pc:spChg chg="mod">
          <ac:chgData name="Carlos Mora" userId="c53ff858d19db687" providerId="LiveId" clId="{70D66677-9ED0-4505-B227-99BEE2F7E2F1}" dt="2019-04-21T21:36:09.008" v="374" actId="207"/>
          <ac:spMkLst>
            <pc:docMk/>
            <pc:sldMk cId="3105190495" sldId="316"/>
            <ac:spMk id="3" creationId="{1EEA27C3-0B26-4C7B-B0B3-D56A54C407DD}"/>
          </ac:spMkLst>
        </pc:spChg>
        <pc:spChg chg="mod">
          <ac:chgData name="Carlos Mora" userId="c53ff858d19db687" providerId="LiveId" clId="{70D66677-9ED0-4505-B227-99BEE2F7E2F1}" dt="2019-04-21T22:10:08.321" v="599"/>
          <ac:spMkLst>
            <pc:docMk/>
            <pc:sldMk cId="3105190495" sldId="316"/>
            <ac:spMk id="5" creationId="{75D90F91-29C7-40B7-BFAB-00208E4C06E6}"/>
          </ac:spMkLst>
        </pc:spChg>
        <pc:spChg chg="add mod">
          <ac:chgData name="Carlos Mora" userId="c53ff858d19db687" providerId="LiveId" clId="{70D66677-9ED0-4505-B227-99BEE2F7E2F1}" dt="2019-04-25T19:44:02.831" v="9657" actId="20577"/>
          <ac:spMkLst>
            <pc:docMk/>
            <pc:sldMk cId="3105190495" sldId="316"/>
            <ac:spMk id="7" creationId="{38258520-0021-48FA-A271-456E3ED868D9}"/>
          </ac:spMkLst>
        </pc:spChg>
        <pc:spChg chg="add mod">
          <ac:chgData name="Carlos Mora" userId="c53ff858d19db687" providerId="LiveId" clId="{70D66677-9ED0-4505-B227-99BEE2F7E2F1}" dt="2019-04-25T19:41:36.680" v="9649" actId="20577"/>
          <ac:spMkLst>
            <pc:docMk/>
            <pc:sldMk cId="3105190495" sldId="316"/>
            <ac:spMk id="8" creationId="{77616552-B260-432B-A31E-0A71931BDA3B}"/>
          </ac:spMkLst>
        </pc:spChg>
        <pc:spChg chg="add mod">
          <ac:chgData name="Carlos Mora" userId="c53ff858d19db687" providerId="LiveId" clId="{70D66677-9ED0-4505-B227-99BEE2F7E2F1}" dt="2019-04-25T21:05:15.755" v="11266" actId="115"/>
          <ac:spMkLst>
            <pc:docMk/>
            <pc:sldMk cId="3105190495" sldId="316"/>
            <ac:spMk id="12" creationId="{56A83DD5-C55F-4BED-8635-694A5B37E8AD}"/>
          </ac:spMkLst>
        </pc:spChg>
        <pc:grpChg chg="mod">
          <ac:chgData name="Carlos Mora" userId="c53ff858d19db687" providerId="LiveId" clId="{70D66677-9ED0-4505-B227-99BEE2F7E2F1}" dt="2019-04-21T22:16:20.715" v="664" actId="14100"/>
          <ac:grpSpMkLst>
            <pc:docMk/>
            <pc:sldMk cId="3105190495" sldId="316"/>
            <ac:grpSpMk id="4" creationId="{57DF21D7-A4DC-4766-BF97-C2184A33828F}"/>
          </ac:grpSpMkLst>
        </pc:grpChg>
        <pc:grpChg chg="mod">
          <ac:chgData name="Carlos Mora" userId="c53ff858d19db687" providerId="LiveId" clId="{70D66677-9ED0-4505-B227-99BEE2F7E2F1}" dt="2019-04-21T22:16:20.715" v="664" actId="14100"/>
          <ac:grpSpMkLst>
            <pc:docMk/>
            <pc:sldMk cId="3105190495" sldId="316"/>
            <ac:grpSpMk id="6" creationId="{843FB0B3-3167-4A8D-96A5-53A15AAEEDF4}"/>
          </ac:grpSpMkLst>
        </pc:grpChg>
        <pc:grpChg chg="del mod">
          <ac:chgData name="Carlos Mora" userId="c53ff858d19db687" providerId="LiveId" clId="{70D66677-9ED0-4505-B227-99BEE2F7E2F1}" dt="2019-04-21T22:16:22.754" v="665" actId="478"/>
          <ac:grpSpMkLst>
            <pc:docMk/>
            <pc:sldMk cId="3105190495" sldId="316"/>
            <ac:grpSpMk id="9" creationId="{4631D436-1E60-43C6-8A1F-3423A107A683}"/>
          </ac:grpSpMkLst>
        </pc:grpChg>
        <pc:grpChg chg="del mod">
          <ac:chgData name="Carlos Mora" userId="c53ff858d19db687" providerId="LiveId" clId="{70D66677-9ED0-4505-B227-99BEE2F7E2F1}" dt="2019-04-25T21:49:58.149" v="12354" actId="478"/>
          <ac:grpSpMkLst>
            <pc:docMk/>
            <pc:sldMk cId="3105190495" sldId="316"/>
            <ac:grpSpMk id="10" creationId="{A2AE09D2-2ED7-4456-B1D8-15332DA8FBBA}"/>
          </ac:grpSpMkLst>
        </pc:grpChg>
        <pc:grpChg chg="add ord">
          <ac:chgData name="Carlos Mora" userId="c53ff858d19db687" providerId="LiveId" clId="{70D66677-9ED0-4505-B227-99BEE2F7E2F1}" dt="2019-04-21T22:16:27.648" v="667" actId="167"/>
          <ac:grpSpMkLst>
            <pc:docMk/>
            <pc:sldMk cId="3105190495" sldId="316"/>
            <ac:grpSpMk id="16" creationId="{4FBDC028-E040-4BC1-9541-1A17F5902DBE}"/>
          </ac:grpSpMkLst>
        </pc:grpChg>
        <pc:grpChg chg="add">
          <ac:chgData name="Carlos Mora" userId="c53ff858d19db687" providerId="LiveId" clId="{70D66677-9ED0-4505-B227-99BEE2F7E2F1}" dt="2019-04-25T21:49:58.564" v="12355"/>
          <ac:grpSpMkLst>
            <pc:docMk/>
            <pc:sldMk cId="3105190495" sldId="316"/>
            <ac:grpSpMk id="25" creationId="{B6E5460C-5D23-4062-A80A-906B3D8460EA}"/>
          </ac:grpSpMkLst>
        </pc:grpChg>
        <pc:grpChg chg="mod">
          <ac:chgData name="Carlos Mora" userId="c53ff858d19db687" providerId="LiveId" clId="{70D66677-9ED0-4505-B227-99BEE2F7E2F1}" dt="2019-04-21T22:10:08.321" v="599"/>
          <ac:grpSpMkLst>
            <pc:docMk/>
            <pc:sldMk cId="3105190495" sldId="316"/>
            <ac:grpSpMk id="146" creationId="{4E52E1A4-9830-4050-9536-EC9FC45F68B2}"/>
          </ac:grpSpMkLst>
        </pc:grpChg>
        <pc:picChg chg="add mod">
          <ac:chgData name="Carlos Mora" userId="c53ff858d19db687" providerId="LiveId" clId="{70D66677-9ED0-4505-B227-99BEE2F7E2F1}" dt="2019-04-21T23:08:11.379" v="1142" actId="1036"/>
          <ac:picMkLst>
            <pc:docMk/>
            <pc:sldMk cId="3105190495" sldId="316"/>
            <ac:picMk id="22" creationId="{E4B0BA07-74BE-48B1-A5DF-4FCB04A3B129}"/>
          </ac:picMkLst>
        </pc:picChg>
      </pc:sldChg>
      <pc:sldChg chg="addSp delSp modSp add modAnim">
        <pc:chgData name="Carlos Mora" userId="c53ff858d19db687" providerId="LiveId" clId="{70D66677-9ED0-4505-B227-99BEE2F7E2F1}" dt="2019-04-25T21:44:42.054" v="12236"/>
        <pc:sldMkLst>
          <pc:docMk/>
          <pc:sldMk cId="2171802222" sldId="321"/>
        </pc:sldMkLst>
        <pc:spChg chg="mod">
          <ac:chgData name="Carlos Mora" userId="c53ff858d19db687" providerId="LiveId" clId="{70D66677-9ED0-4505-B227-99BEE2F7E2F1}" dt="2019-04-21T22:10:08.321" v="599"/>
          <ac:spMkLst>
            <pc:docMk/>
            <pc:sldMk cId="2171802222" sldId="321"/>
            <ac:spMk id="5" creationId="{75D90F91-29C7-40B7-BFAB-00208E4C06E6}"/>
          </ac:spMkLst>
        </pc:spChg>
        <pc:spChg chg="add del mod">
          <ac:chgData name="Carlos Mora" userId="c53ff858d19db687" providerId="LiveId" clId="{70D66677-9ED0-4505-B227-99BEE2F7E2F1}" dt="2019-04-25T00:09:47.312" v="5662" actId="478"/>
          <ac:spMkLst>
            <pc:docMk/>
            <pc:sldMk cId="2171802222" sldId="321"/>
            <ac:spMk id="7" creationId="{75A1713E-8396-42A4-8271-FF44702CE2AD}"/>
          </ac:spMkLst>
        </pc:spChg>
        <pc:spChg chg="add del mod">
          <ac:chgData name="Carlos Mora" userId="c53ff858d19db687" providerId="LiveId" clId="{70D66677-9ED0-4505-B227-99BEE2F7E2F1}" dt="2019-04-25T00:10:44.301" v="5677" actId="11529"/>
          <ac:spMkLst>
            <pc:docMk/>
            <pc:sldMk cId="2171802222" sldId="321"/>
            <ac:spMk id="8" creationId="{FECA2EE9-85D3-43AF-B615-3D28E4A4E4DE}"/>
          </ac:spMkLst>
        </pc:spChg>
        <pc:spChg chg="add del mod">
          <ac:chgData name="Carlos Mora" userId="c53ff858d19db687" providerId="LiveId" clId="{70D66677-9ED0-4505-B227-99BEE2F7E2F1}" dt="2019-04-25T00:12:40.693" v="5688" actId="478"/>
          <ac:spMkLst>
            <pc:docMk/>
            <pc:sldMk cId="2171802222" sldId="321"/>
            <ac:spMk id="12" creationId="{5A60DD5E-4BBC-42B4-9D4F-8A534E285CE0}"/>
          </ac:spMkLst>
        </pc:spChg>
        <pc:spChg chg="add mod">
          <ac:chgData name="Carlos Mora" userId="c53ff858d19db687" providerId="LiveId" clId="{70D66677-9ED0-4505-B227-99BEE2F7E2F1}" dt="2019-04-25T01:21:10.562" v="6302" actId="1036"/>
          <ac:spMkLst>
            <pc:docMk/>
            <pc:sldMk cId="2171802222" sldId="321"/>
            <ac:spMk id="13" creationId="{FAA159A4-BF04-4EFB-AF41-34570892328E}"/>
          </ac:spMkLst>
        </pc:spChg>
        <pc:spChg chg="add mod">
          <ac:chgData name="Carlos Mora" userId="c53ff858d19db687" providerId="LiveId" clId="{70D66677-9ED0-4505-B227-99BEE2F7E2F1}" dt="2019-04-25T01:21:18.822" v="6316" actId="1035"/>
          <ac:spMkLst>
            <pc:docMk/>
            <pc:sldMk cId="2171802222" sldId="321"/>
            <ac:spMk id="14" creationId="{0D1769CA-AF8F-4071-ACFD-2147F816B665}"/>
          </ac:spMkLst>
        </pc:spChg>
        <pc:spChg chg="add del mod">
          <ac:chgData name="Carlos Mora" userId="c53ff858d19db687" providerId="LiveId" clId="{70D66677-9ED0-4505-B227-99BEE2F7E2F1}" dt="2019-04-25T00:09:49.724" v="5663" actId="478"/>
          <ac:spMkLst>
            <pc:docMk/>
            <pc:sldMk cId="2171802222" sldId="321"/>
            <ac:spMk id="17" creationId="{BF3B8FC1-71E8-4FC6-A9DE-E3A178A27A94}"/>
          </ac:spMkLst>
        </pc:spChg>
        <pc:spChg chg="add del mod">
          <ac:chgData name="Carlos Mora" userId="c53ff858d19db687" providerId="LiveId" clId="{70D66677-9ED0-4505-B227-99BEE2F7E2F1}" dt="2019-04-25T00:45:16.849" v="5750" actId="478"/>
          <ac:spMkLst>
            <pc:docMk/>
            <pc:sldMk cId="2171802222" sldId="321"/>
            <ac:spMk id="26" creationId="{780E3C50-19E0-45E0-8890-2F80B686520A}"/>
          </ac:spMkLst>
        </pc:spChg>
        <pc:spChg chg="add del mod">
          <ac:chgData name="Carlos Mora" userId="c53ff858d19db687" providerId="LiveId" clId="{70D66677-9ED0-4505-B227-99BEE2F7E2F1}" dt="2019-04-25T00:10:43.188" v="5674"/>
          <ac:spMkLst>
            <pc:docMk/>
            <pc:sldMk cId="2171802222" sldId="321"/>
            <ac:spMk id="27" creationId="{566F341D-74A1-4D5D-B717-846960C7D4A1}"/>
          </ac:spMkLst>
        </pc:spChg>
        <pc:spChg chg="add del mod">
          <ac:chgData name="Carlos Mora" userId="c53ff858d19db687" providerId="LiveId" clId="{70D66677-9ED0-4505-B227-99BEE2F7E2F1}" dt="2019-04-25T00:47:51.826" v="5928" actId="478"/>
          <ac:spMkLst>
            <pc:docMk/>
            <pc:sldMk cId="2171802222" sldId="321"/>
            <ac:spMk id="28" creationId="{2BD89F96-5301-4008-AF93-C39825ACAE4E}"/>
          </ac:spMkLst>
        </pc:spChg>
        <pc:spChg chg="add del mod">
          <ac:chgData name="Carlos Mora" userId="c53ff858d19db687" providerId="LiveId" clId="{70D66677-9ED0-4505-B227-99BEE2F7E2F1}" dt="2019-04-25T00:12:39.482" v="5687" actId="478"/>
          <ac:spMkLst>
            <pc:docMk/>
            <pc:sldMk cId="2171802222" sldId="321"/>
            <ac:spMk id="29" creationId="{D34D4F6A-D269-4947-945D-DCB9B1688F80}"/>
          </ac:spMkLst>
        </pc:spChg>
        <pc:spChg chg="add mod">
          <ac:chgData name="Carlos Mora" userId="c53ff858d19db687" providerId="LiveId" clId="{70D66677-9ED0-4505-B227-99BEE2F7E2F1}" dt="2019-04-25T00:55:17.109" v="6174" actId="1038"/>
          <ac:spMkLst>
            <pc:docMk/>
            <pc:sldMk cId="2171802222" sldId="321"/>
            <ac:spMk id="36" creationId="{1F0723A4-6A9B-412B-94C1-CA936F4B1F80}"/>
          </ac:spMkLst>
        </pc:spChg>
        <pc:spChg chg="add mod">
          <ac:chgData name="Carlos Mora" userId="c53ff858d19db687" providerId="LiveId" clId="{70D66677-9ED0-4505-B227-99BEE2F7E2F1}" dt="2019-04-25T00:55:17.109" v="6174" actId="1038"/>
          <ac:spMkLst>
            <pc:docMk/>
            <pc:sldMk cId="2171802222" sldId="321"/>
            <ac:spMk id="38" creationId="{80471973-9810-4C67-96EA-6B12F758FD16}"/>
          </ac:spMkLst>
        </pc:spChg>
        <pc:spChg chg="add mod">
          <ac:chgData name="Carlos Mora" userId="c53ff858d19db687" providerId="LiveId" clId="{70D66677-9ED0-4505-B227-99BEE2F7E2F1}" dt="2019-04-25T01:21:24.581" v="6330" actId="1037"/>
          <ac:spMkLst>
            <pc:docMk/>
            <pc:sldMk cId="2171802222" sldId="321"/>
            <ac:spMk id="39" creationId="{A3D0D0EA-544B-498F-AC1C-082297333A51}"/>
          </ac:spMkLst>
        </pc:spChg>
        <pc:grpChg chg="add del mod">
          <ac:chgData name="Carlos Mora" userId="c53ff858d19db687" providerId="LiveId" clId="{70D66677-9ED0-4505-B227-99BEE2F7E2F1}" dt="2019-04-25T21:43:22.764" v="12222" actId="478"/>
          <ac:grpSpMkLst>
            <pc:docMk/>
            <pc:sldMk cId="2171802222" sldId="321"/>
            <ac:grpSpMk id="2" creationId="{B370F74C-C43A-4A7E-8BAD-87AABD02B4F0}"/>
          </ac:grpSpMkLst>
        </pc:grpChg>
        <pc:grpChg chg="mod">
          <ac:chgData name="Carlos Mora" userId="c53ff858d19db687" providerId="LiveId" clId="{70D66677-9ED0-4505-B227-99BEE2F7E2F1}" dt="2019-04-25T00:03:41.324" v="5644" actId="1076"/>
          <ac:grpSpMkLst>
            <pc:docMk/>
            <pc:sldMk cId="2171802222" sldId="321"/>
            <ac:grpSpMk id="4" creationId="{57DF21D7-A4DC-4766-BF97-C2184A33828F}"/>
          </ac:grpSpMkLst>
        </pc:grpChg>
        <pc:grpChg chg="mod">
          <ac:chgData name="Carlos Mora" userId="c53ff858d19db687" providerId="LiveId" clId="{70D66677-9ED0-4505-B227-99BEE2F7E2F1}" dt="2019-04-25T00:03:41.324" v="5644" actId="1076"/>
          <ac:grpSpMkLst>
            <pc:docMk/>
            <pc:sldMk cId="2171802222" sldId="321"/>
            <ac:grpSpMk id="6" creationId="{843FB0B3-3167-4A8D-96A5-53A15AAEEDF4}"/>
          </ac:grpSpMkLst>
        </pc:grpChg>
        <pc:grpChg chg="del mod">
          <ac:chgData name="Carlos Mora" userId="c53ff858d19db687" providerId="LiveId" clId="{70D66677-9ED0-4505-B227-99BEE2F7E2F1}" dt="2019-04-21T22:14:29.213" v="637" actId="478"/>
          <ac:grpSpMkLst>
            <pc:docMk/>
            <pc:sldMk cId="2171802222" sldId="321"/>
            <ac:grpSpMk id="9" creationId="{4631D436-1E60-43C6-8A1F-3423A107A683}"/>
          </ac:grpSpMkLst>
        </pc:grpChg>
        <pc:grpChg chg="mod">
          <ac:chgData name="Carlos Mora" userId="c53ff858d19db687" providerId="LiveId" clId="{70D66677-9ED0-4505-B227-99BEE2F7E2F1}" dt="2019-04-25T00:03:41.324" v="5644" actId="1076"/>
          <ac:grpSpMkLst>
            <pc:docMk/>
            <pc:sldMk cId="2171802222" sldId="321"/>
            <ac:grpSpMk id="10" creationId="{A2AE09D2-2ED7-4456-B1D8-15332DA8FBBA}"/>
          </ac:grpSpMkLst>
        </pc:grpChg>
        <pc:grpChg chg="add ord">
          <ac:chgData name="Carlos Mora" userId="c53ff858d19db687" providerId="LiveId" clId="{70D66677-9ED0-4505-B227-99BEE2F7E2F1}" dt="2019-04-21T22:14:55.328" v="642" actId="167"/>
          <ac:grpSpMkLst>
            <pc:docMk/>
            <pc:sldMk cId="2171802222" sldId="321"/>
            <ac:grpSpMk id="20" creationId="{75E0DA9B-E9EE-4227-80F6-05118E73F04D}"/>
          </ac:grpSpMkLst>
        </pc:grpChg>
        <pc:grpChg chg="add del">
          <ac:chgData name="Carlos Mora" userId="c53ff858d19db687" providerId="LiveId" clId="{70D66677-9ED0-4505-B227-99BEE2F7E2F1}" dt="2019-04-25T21:44:06.278" v="12228" actId="478"/>
          <ac:grpSpMkLst>
            <pc:docMk/>
            <pc:sldMk cId="2171802222" sldId="321"/>
            <ac:grpSpMk id="40" creationId="{D2DB6096-56BC-4304-A9C7-3C35A3C6DAE0}"/>
          </ac:grpSpMkLst>
        </pc:grpChg>
        <pc:grpChg chg="add del">
          <ac:chgData name="Carlos Mora" userId="c53ff858d19db687" providerId="LiveId" clId="{70D66677-9ED0-4505-B227-99BEE2F7E2F1}" dt="2019-04-25T21:44:41.641" v="12235" actId="478"/>
          <ac:grpSpMkLst>
            <pc:docMk/>
            <pc:sldMk cId="2171802222" sldId="321"/>
            <ac:grpSpMk id="47" creationId="{F5443AEC-97BD-4799-9B20-4E11B084C8B4}"/>
          </ac:grpSpMkLst>
        </pc:grpChg>
        <pc:grpChg chg="add">
          <ac:chgData name="Carlos Mora" userId="c53ff858d19db687" providerId="LiveId" clId="{70D66677-9ED0-4505-B227-99BEE2F7E2F1}" dt="2019-04-25T21:44:42.054" v="12236"/>
          <ac:grpSpMkLst>
            <pc:docMk/>
            <pc:sldMk cId="2171802222" sldId="321"/>
            <ac:grpSpMk id="54" creationId="{0AB477A7-ABAE-4F43-8723-2B81F398DA09}"/>
          </ac:grpSpMkLst>
        </pc:grpChg>
        <pc:grpChg chg="mod">
          <ac:chgData name="Carlos Mora" userId="c53ff858d19db687" providerId="LiveId" clId="{70D66677-9ED0-4505-B227-99BEE2F7E2F1}" dt="2019-04-21T22:10:08.321" v="599"/>
          <ac:grpSpMkLst>
            <pc:docMk/>
            <pc:sldMk cId="2171802222" sldId="321"/>
            <ac:grpSpMk id="146" creationId="{4E52E1A4-9830-4050-9536-EC9FC45F68B2}"/>
          </ac:grpSpMkLst>
        </pc:grpChg>
        <pc:graphicFrameChg chg="add del mod">
          <ac:chgData name="Carlos Mora" userId="c53ff858d19db687" providerId="LiveId" clId="{70D66677-9ED0-4505-B227-99BEE2F7E2F1}" dt="2019-04-25T00:09:47.312" v="5662" actId="478"/>
          <ac:graphicFrameMkLst>
            <pc:docMk/>
            <pc:sldMk cId="2171802222" sldId="321"/>
            <ac:graphicFrameMk id="19" creationId="{68CCE904-6A6F-44BA-920B-8437E4DD458D}"/>
          </ac:graphicFrameMkLst>
        </pc:graphicFrameChg>
        <pc:picChg chg="add del mod">
          <ac:chgData name="Carlos Mora" userId="c53ff858d19db687" providerId="LiveId" clId="{70D66677-9ED0-4505-B227-99BEE2F7E2F1}" dt="2019-04-25T00:09:47.312" v="5662" actId="478"/>
          <ac:picMkLst>
            <pc:docMk/>
            <pc:sldMk cId="2171802222" sldId="321"/>
            <ac:picMk id="16" creationId="{6887A15C-6C37-4FC8-AE35-97549F309DE5}"/>
          </ac:picMkLst>
        </pc:picChg>
        <pc:picChg chg="mod">
          <ac:chgData name="Carlos Mora" userId="c53ff858d19db687" providerId="LiveId" clId="{70D66677-9ED0-4505-B227-99BEE2F7E2F1}" dt="2019-04-21T22:14:37.778" v="641" actId="1037"/>
          <ac:picMkLst>
            <pc:docMk/>
            <pc:sldMk cId="2171802222" sldId="321"/>
            <ac:picMk id="22" creationId="{65221B50-5878-4347-A336-7F511BFA6531}"/>
          </ac:picMkLst>
        </pc:picChg>
        <pc:picChg chg="add mod">
          <ac:chgData name="Carlos Mora" userId="c53ff858d19db687" providerId="LiveId" clId="{70D66677-9ED0-4505-B227-99BEE2F7E2F1}" dt="2019-04-21T23:07:04.444" v="1126" actId="164"/>
          <ac:picMkLst>
            <pc:docMk/>
            <pc:sldMk cId="2171802222" sldId="321"/>
            <ac:picMk id="25" creationId="{AA3E6230-F78F-4190-A3D6-91E4A81A031C}"/>
          </ac:picMkLst>
        </pc:picChg>
        <pc:picChg chg="add mod">
          <ac:chgData name="Carlos Mora" userId="c53ff858d19db687" providerId="LiveId" clId="{70D66677-9ED0-4505-B227-99BEE2F7E2F1}" dt="2019-04-25T00:50:05.510" v="5972" actId="1035"/>
          <ac:picMkLst>
            <pc:docMk/>
            <pc:sldMk cId="2171802222" sldId="321"/>
            <ac:picMk id="32" creationId="{7C515322-5240-43C5-87CC-5FDD126A2B93}"/>
          </ac:picMkLst>
        </pc:picChg>
        <pc:picChg chg="add del mod">
          <ac:chgData name="Carlos Mora" userId="c53ff858d19db687" providerId="LiveId" clId="{70D66677-9ED0-4505-B227-99BEE2F7E2F1}" dt="2019-04-25T00:15:32.071" v="5691" actId="478"/>
          <ac:picMkLst>
            <pc:docMk/>
            <pc:sldMk cId="2171802222" sldId="321"/>
            <ac:picMk id="45058" creationId="{2B40E091-CDFE-46A4-B78F-1EA9001F5CE7}"/>
          </ac:picMkLst>
        </pc:picChg>
        <pc:picChg chg="add mod">
          <ac:chgData name="Carlos Mora" userId="c53ff858d19db687" providerId="LiveId" clId="{70D66677-9ED0-4505-B227-99BEE2F7E2F1}" dt="2019-04-25T00:55:17.109" v="6174" actId="1038"/>
          <ac:picMkLst>
            <pc:docMk/>
            <pc:sldMk cId="2171802222" sldId="321"/>
            <ac:picMk id="45060" creationId="{BCC04258-0026-45B0-AE1E-E8194A61B16E}"/>
          </ac:picMkLst>
        </pc:picChg>
      </pc:sldChg>
      <pc:sldChg chg="addSp delSp modSp add del ord">
        <pc:chgData name="Carlos Mora" userId="c53ff858d19db687" providerId="LiveId" clId="{70D66677-9ED0-4505-B227-99BEE2F7E2F1}" dt="2019-04-25T01:14:10.244" v="6266" actId="2696"/>
        <pc:sldMkLst>
          <pc:docMk/>
          <pc:sldMk cId="1595080246" sldId="322"/>
        </pc:sldMkLst>
        <pc:spChg chg="mod">
          <ac:chgData name="Carlos Mora" userId="c53ff858d19db687" providerId="LiveId" clId="{70D66677-9ED0-4505-B227-99BEE2F7E2F1}" dt="2019-04-21T22:10:08.321" v="599"/>
          <ac:spMkLst>
            <pc:docMk/>
            <pc:sldMk cId="1595080246" sldId="322"/>
            <ac:spMk id="5" creationId="{75D90F91-29C7-40B7-BFAB-00208E4C06E6}"/>
          </ac:spMkLst>
        </pc:spChg>
        <pc:spChg chg="add del">
          <ac:chgData name="Carlos Mora" userId="c53ff858d19db687" providerId="LiveId" clId="{70D66677-9ED0-4505-B227-99BEE2F7E2F1}" dt="2019-04-21T22:08:27.677" v="582"/>
          <ac:spMkLst>
            <pc:docMk/>
            <pc:sldMk cId="1595080246" sldId="322"/>
            <ac:spMk id="23" creationId="{6A604712-FC06-41AF-9B90-019877CF0FAA}"/>
          </ac:spMkLst>
        </pc:spChg>
        <pc:spChg chg="add del">
          <ac:chgData name="Carlos Mora" userId="c53ff858d19db687" providerId="LiveId" clId="{70D66677-9ED0-4505-B227-99BEE2F7E2F1}" dt="2019-04-21T22:08:27.677" v="582"/>
          <ac:spMkLst>
            <pc:docMk/>
            <pc:sldMk cId="1595080246" sldId="322"/>
            <ac:spMk id="24" creationId="{6F7480F0-B49B-4AD4-A6BB-0AD1CCC9F282}"/>
          </ac:spMkLst>
        </pc:spChg>
        <pc:spChg chg="add mod">
          <ac:chgData name="Carlos Mora" userId="c53ff858d19db687" providerId="LiveId" clId="{70D66677-9ED0-4505-B227-99BEE2F7E2F1}" dt="2019-04-21T22:10:08.321" v="599"/>
          <ac:spMkLst>
            <pc:docMk/>
            <pc:sldMk cId="1595080246" sldId="322"/>
            <ac:spMk id="25" creationId="{E53F510D-9B89-49AE-AF93-CA2FB9E8E401}"/>
          </ac:spMkLst>
        </pc:spChg>
        <pc:spChg chg="add mod">
          <ac:chgData name="Carlos Mora" userId="c53ff858d19db687" providerId="LiveId" clId="{70D66677-9ED0-4505-B227-99BEE2F7E2F1}" dt="2019-04-21T22:10:08.321" v="599"/>
          <ac:spMkLst>
            <pc:docMk/>
            <pc:sldMk cId="1595080246" sldId="322"/>
            <ac:spMk id="32" creationId="{5D1AFDD8-3669-40C0-B192-560F98079697}"/>
          </ac:spMkLst>
        </pc:spChg>
        <pc:spChg chg="add mod">
          <ac:chgData name="Carlos Mora" userId="c53ff858d19db687" providerId="LiveId" clId="{70D66677-9ED0-4505-B227-99BEE2F7E2F1}" dt="2019-04-21T22:10:08.321" v="599"/>
          <ac:spMkLst>
            <pc:docMk/>
            <pc:sldMk cId="1595080246" sldId="322"/>
            <ac:spMk id="33" creationId="{B92DBA4F-9515-4393-A218-635F14E01ACC}"/>
          </ac:spMkLst>
        </pc:spChg>
        <pc:grpChg chg="mod">
          <ac:chgData name="Carlos Mora" userId="c53ff858d19db687" providerId="LiveId" clId="{70D66677-9ED0-4505-B227-99BEE2F7E2F1}" dt="2019-04-21T22:15:07.488" v="644" actId="14100"/>
          <ac:grpSpMkLst>
            <pc:docMk/>
            <pc:sldMk cId="1595080246" sldId="322"/>
            <ac:grpSpMk id="4" creationId="{57DF21D7-A4DC-4766-BF97-C2184A33828F}"/>
          </ac:grpSpMkLst>
        </pc:grpChg>
        <pc:grpChg chg="mod">
          <ac:chgData name="Carlos Mora" userId="c53ff858d19db687" providerId="LiveId" clId="{70D66677-9ED0-4505-B227-99BEE2F7E2F1}" dt="2019-04-21T22:15:07.488" v="644" actId="14100"/>
          <ac:grpSpMkLst>
            <pc:docMk/>
            <pc:sldMk cId="1595080246" sldId="322"/>
            <ac:grpSpMk id="6" creationId="{843FB0B3-3167-4A8D-96A5-53A15AAEEDF4}"/>
          </ac:grpSpMkLst>
        </pc:grpChg>
        <pc:grpChg chg="del mod">
          <ac:chgData name="Carlos Mora" userId="c53ff858d19db687" providerId="LiveId" clId="{70D66677-9ED0-4505-B227-99BEE2F7E2F1}" dt="2019-04-21T22:15:10.725" v="645" actId="478"/>
          <ac:grpSpMkLst>
            <pc:docMk/>
            <pc:sldMk cId="1595080246" sldId="322"/>
            <ac:grpSpMk id="9" creationId="{4631D436-1E60-43C6-8A1F-3423A107A683}"/>
          </ac:grpSpMkLst>
        </pc:grpChg>
        <pc:grpChg chg="mod">
          <ac:chgData name="Carlos Mora" userId="c53ff858d19db687" providerId="LiveId" clId="{70D66677-9ED0-4505-B227-99BEE2F7E2F1}" dt="2019-04-21T22:15:07.488" v="644" actId="14100"/>
          <ac:grpSpMkLst>
            <pc:docMk/>
            <pc:sldMk cId="1595080246" sldId="322"/>
            <ac:grpSpMk id="10" creationId="{A2AE09D2-2ED7-4456-B1D8-15332DA8FBBA}"/>
          </ac:grpSpMkLst>
        </pc:grpChg>
        <pc:grpChg chg="add ord">
          <ac:chgData name="Carlos Mora" userId="c53ff858d19db687" providerId="LiveId" clId="{70D66677-9ED0-4505-B227-99BEE2F7E2F1}" dt="2019-04-21T22:15:16.036" v="647" actId="167"/>
          <ac:grpSpMkLst>
            <pc:docMk/>
            <pc:sldMk cId="1595080246" sldId="322"/>
            <ac:grpSpMk id="34" creationId="{789BCCE5-C512-42B1-9EAD-032BBDF33A08}"/>
          </ac:grpSpMkLst>
        </pc:grpChg>
        <pc:grpChg chg="mod">
          <ac:chgData name="Carlos Mora" userId="c53ff858d19db687" providerId="LiveId" clId="{70D66677-9ED0-4505-B227-99BEE2F7E2F1}" dt="2019-04-21T22:10:08.321" v="599"/>
          <ac:grpSpMkLst>
            <pc:docMk/>
            <pc:sldMk cId="1595080246" sldId="322"/>
            <ac:grpSpMk id="146" creationId="{4E52E1A4-9830-4050-9536-EC9FC45F68B2}"/>
          </ac:grpSpMkLst>
        </pc:grpChg>
        <pc:picChg chg="add del">
          <ac:chgData name="Carlos Mora" userId="c53ff858d19db687" providerId="LiveId" clId="{70D66677-9ED0-4505-B227-99BEE2F7E2F1}" dt="2019-04-21T22:08:27.677" v="582"/>
          <ac:picMkLst>
            <pc:docMk/>
            <pc:sldMk cId="1595080246" sldId="322"/>
            <ac:picMk id="16" creationId="{5C03B65D-7609-463F-868E-A3E8F96AE9F1}"/>
          </ac:picMkLst>
        </pc:picChg>
        <pc:picChg chg="add del">
          <ac:chgData name="Carlos Mora" userId="c53ff858d19db687" providerId="LiveId" clId="{70D66677-9ED0-4505-B227-99BEE2F7E2F1}" dt="2019-04-21T22:08:27.677" v="582"/>
          <ac:picMkLst>
            <pc:docMk/>
            <pc:sldMk cId="1595080246" sldId="322"/>
            <ac:picMk id="17" creationId="{D61327A6-2B23-4885-BB0A-0DA5084FCA44}"/>
          </ac:picMkLst>
        </pc:picChg>
        <pc:picChg chg="add del">
          <ac:chgData name="Carlos Mora" userId="c53ff858d19db687" providerId="LiveId" clId="{70D66677-9ED0-4505-B227-99BEE2F7E2F1}" dt="2019-04-21T22:08:27.677" v="582"/>
          <ac:picMkLst>
            <pc:docMk/>
            <pc:sldMk cId="1595080246" sldId="322"/>
            <ac:picMk id="19" creationId="{0DC8A0DB-361C-401F-9CAF-F648F046BDB6}"/>
          </ac:picMkLst>
        </pc:picChg>
        <pc:picChg chg="add del">
          <ac:chgData name="Carlos Mora" userId="c53ff858d19db687" providerId="LiveId" clId="{70D66677-9ED0-4505-B227-99BEE2F7E2F1}" dt="2019-04-21T22:08:27.677" v="582"/>
          <ac:picMkLst>
            <pc:docMk/>
            <pc:sldMk cId="1595080246" sldId="322"/>
            <ac:picMk id="20" creationId="{6B7AE53E-2AEA-4AFC-808B-9E3B44E3C879}"/>
          </ac:picMkLst>
        </pc:picChg>
        <pc:picChg chg="add del">
          <ac:chgData name="Carlos Mora" userId="c53ff858d19db687" providerId="LiveId" clId="{70D66677-9ED0-4505-B227-99BEE2F7E2F1}" dt="2019-04-21T22:08:27.677" v="582"/>
          <ac:picMkLst>
            <pc:docMk/>
            <pc:sldMk cId="1595080246" sldId="322"/>
            <ac:picMk id="21" creationId="{4B3A580A-9B45-4ACF-B03F-048DECA6B3CD}"/>
          </ac:picMkLst>
        </pc:picChg>
        <pc:picChg chg="add del">
          <ac:chgData name="Carlos Mora" userId="c53ff858d19db687" providerId="LiveId" clId="{70D66677-9ED0-4505-B227-99BEE2F7E2F1}" dt="2019-04-21T22:08:27.677" v="582"/>
          <ac:picMkLst>
            <pc:docMk/>
            <pc:sldMk cId="1595080246" sldId="322"/>
            <ac:picMk id="22" creationId="{A78B4AA6-009F-4E04-81AC-0C0AE8196DFB}"/>
          </ac:picMkLst>
        </pc:picChg>
        <pc:picChg chg="add mod">
          <ac:chgData name="Carlos Mora" userId="c53ff858d19db687" providerId="LiveId" clId="{70D66677-9ED0-4505-B227-99BEE2F7E2F1}" dt="2019-04-21T22:10:08.321" v="599"/>
          <ac:picMkLst>
            <pc:docMk/>
            <pc:sldMk cId="1595080246" sldId="322"/>
            <ac:picMk id="26" creationId="{CF477CF4-5A35-4FED-ABC9-625DF758B0BA}"/>
          </ac:picMkLst>
        </pc:picChg>
        <pc:picChg chg="add mod">
          <ac:chgData name="Carlos Mora" userId="c53ff858d19db687" providerId="LiveId" clId="{70D66677-9ED0-4505-B227-99BEE2F7E2F1}" dt="2019-04-21T22:10:08.321" v="599"/>
          <ac:picMkLst>
            <pc:docMk/>
            <pc:sldMk cId="1595080246" sldId="322"/>
            <ac:picMk id="27" creationId="{C0694D48-2B79-48D2-8824-59F3EA76BC4E}"/>
          </ac:picMkLst>
        </pc:picChg>
        <pc:picChg chg="add mod">
          <ac:chgData name="Carlos Mora" userId="c53ff858d19db687" providerId="LiveId" clId="{70D66677-9ED0-4505-B227-99BEE2F7E2F1}" dt="2019-04-21T22:10:08.321" v="599"/>
          <ac:picMkLst>
            <pc:docMk/>
            <pc:sldMk cId="1595080246" sldId="322"/>
            <ac:picMk id="28" creationId="{ED37E4D2-BC10-4ACF-92ED-55410C0D6BD9}"/>
          </ac:picMkLst>
        </pc:picChg>
        <pc:picChg chg="add mod">
          <ac:chgData name="Carlos Mora" userId="c53ff858d19db687" providerId="LiveId" clId="{70D66677-9ED0-4505-B227-99BEE2F7E2F1}" dt="2019-04-21T22:10:08.321" v="599"/>
          <ac:picMkLst>
            <pc:docMk/>
            <pc:sldMk cId="1595080246" sldId="322"/>
            <ac:picMk id="29" creationId="{DF3C3E2B-FA71-4ED5-AADF-B4A034028A28}"/>
          </ac:picMkLst>
        </pc:picChg>
        <pc:picChg chg="add mod">
          <ac:chgData name="Carlos Mora" userId="c53ff858d19db687" providerId="LiveId" clId="{70D66677-9ED0-4505-B227-99BEE2F7E2F1}" dt="2019-04-21T22:10:08.321" v="599"/>
          <ac:picMkLst>
            <pc:docMk/>
            <pc:sldMk cId="1595080246" sldId="322"/>
            <ac:picMk id="30" creationId="{DF3FD83D-8D3D-4A5B-B48C-090D83DAD071}"/>
          </ac:picMkLst>
        </pc:picChg>
        <pc:picChg chg="add mod">
          <ac:chgData name="Carlos Mora" userId="c53ff858d19db687" providerId="LiveId" clId="{70D66677-9ED0-4505-B227-99BEE2F7E2F1}" dt="2019-04-21T22:10:08.321" v="599"/>
          <ac:picMkLst>
            <pc:docMk/>
            <pc:sldMk cId="1595080246" sldId="322"/>
            <ac:picMk id="31" creationId="{F4232E43-DA5C-4A7B-A63D-2E341D13D6C7}"/>
          </ac:picMkLst>
        </pc:picChg>
        <pc:picChg chg="add">
          <ac:chgData name="Carlos Mora" userId="c53ff858d19db687" providerId="LiveId" clId="{70D66677-9ED0-4505-B227-99BEE2F7E2F1}" dt="2019-04-21T23:07:47.491" v="1127"/>
          <ac:picMkLst>
            <pc:docMk/>
            <pc:sldMk cId="1595080246" sldId="322"/>
            <ac:picMk id="39" creationId="{879856F4-FB26-4A47-8CD0-324AA6862C9D}"/>
          </ac:picMkLst>
        </pc:picChg>
      </pc:sldChg>
      <pc:sldChg chg="addSp delSp modSp add addAnim delAnim modAnim">
        <pc:chgData name="Carlos Mora" userId="c53ff858d19db687" providerId="LiveId" clId="{70D66677-9ED0-4505-B227-99BEE2F7E2F1}" dt="2019-04-25T21:44:52.244" v="12240"/>
        <pc:sldMkLst>
          <pc:docMk/>
          <pc:sldMk cId="4054627556" sldId="323"/>
        </pc:sldMkLst>
        <pc:spChg chg="add mod">
          <ac:chgData name="Carlos Mora" userId="c53ff858d19db687" providerId="LiveId" clId="{70D66677-9ED0-4505-B227-99BEE2F7E2F1}" dt="2019-04-25T20:09:29.003" v="10223" actId="1035"/>
          <ac:spMkLst>
            <pc:docMk/>
            <pc:sldMk cId="4054627556" sldId="323"/>
            <ac:spMk id="2" creationId="{AA3B3609-C21D-4845-8675-9D524C09F76E}"/>
          </ac:spMkLst>
        </pc:spChg>
        <pc:spChg chg="add mod">
          <ac:chgData name="Carlos Mora" userId="c53ff858d19db687" providerId="LiveId" clId="{70D66677-9ED0-4505-B227-99BEE2F7E2F1}" dt="2019-04-25T20:09:34.031" v="10233" actId="1036"/>
          <ac:spMkLst>
            <pc:docMk/>
            <pc:sldMk cId="4054627556" sldId="323"/>
            <ac:spMk id="7" creationId="{6B6694E2-55AD-437B-8FE5-F663E6766F76}"/>
          </ac:spMkLst>
        </pc:spChg>
        <pc:spChg chg="add mod">
          <ac:chgData name="Carlos Mora" userId="c53ff858d19db687" providerId="LiveId" clId="{70D66677-9ED0-4505-B227-99BEE2F7E2F1}" dt="2019-04-25T20:09:29.003" v="10223" actId="1035"/>
          <ac:spMkLst>
            <pc:docMk/>
            <pc:sldMk cId="4054627556" sldId="323"/>
            <ac:spMk id="8" creationId="{6CE6A22B-F11A-42A6-8C2F-4A0031C02230}"/>
          </ac:spMkLst>
        </pc:spChg>
        <pc:spChg chg="add mod">
          <ac:chgData name="Carlos Mora" userId="c53ff858d19db687" providerId="LiveId" clId="{70D66677-9ED0-4505-B227-99BEE2F7E2F1}" dt="2019-04-25T21:11:18.523" v="11325" actId="115"/>
          <ac:spMkLst>
            <pc:docMk/>
            <pc:sldMk cId="4054627556" sldId="323"/>
            <ac:spMk id="9" creationId="{754DA875-236D-4954-86BD-B4B7DF1CF722}"/>
          </ac:spMkLst>
        </pc:spChg>
        <pc:spChg chg="add del mod">
          <ac:chgData name="Carlos Mora" userId="c53ff858d19db687" providerId="LiveId" clId="{70D66677-9ED0-4505-B227-99BEE2F7E2F1}" dt="2019-04-22T02:47:50.810" v="3507" actId="478"/>
          <ac:spMkLst>
            <pc:docMk/>
            <pc:sldMk cId="4054627556" sldId="323"/>
            <ac:spMk id="24" creationId="{F41A5110-E2F6-4B29-9A75-0F1E66A155F0}"/>
          </ac:spMkLst>
        </pc:spChg>
        <pc:spChg chg="del mod">
          <ac:chgData name="Carlos Mora" userId="c53ff858d19db687" providerId="LiveId" clId="{70D66677-9ED0-4505-B227-99BEE2F7E2F1}" dt="2019-04-21T22:17:14.992" v="671" actId="478"/>
          <ac:spMkLst>
            <pc:docMk/>
            <pc:sldMk cId="4054627556" sldId="323"/>
            <ac:spMk id="25" creationId="{E53F510D-9B89-49AE-AF93-CA2FB9E8E401}"/>
          </ac:spMkLst>
        </pc:spChg>
        <pc:spChg chg="del">
          <ac:chgData name="Carlos Mora" userId="c53ff858d19db687" providerId="LiveId" clId="{70D66677-9ED0-4505-B227-99BEE2F7E2F1}" dt="2019-04-21T22:17:19.900" v="672" actId="478"/>
          <ac:spMkLst>
            <pc:docMk/>
            <pc:sldMk cId="4054627556" sldId="323"/>
            <ac:spMk id="32" creationId="{5D1AFDD8-3669-40C0-B192-560F98079697}"/>
          </ac:spMkLst>
        </pc:spChg>
        <pc:spChg chg="del">
          <ac:chgData name="Carlos Mora" userId="c53ff858d19db687" providerId="LiveId" clId="{70D66677-9ED0-4505-B227-99BEE2F7E2F1}" dt="2019-04-21T22:17:19.900" v="672" actId="478"/>
          <ac:spMkLst>
            <pc:docMk/>
            <pc:sldMk cId="4054627556" sldId="323"/>
            <ac:spMk id="33" creationId="{B92DBA4F-9515-4393-A218-635F14E01ACC}"/>
          </ac:spMkLst>
        </pc:spChg>
        <pc:spChg chg="add mod">
          <ac:chgData name="Carlos Mora" userId="c53ff858d19db687" providerId="LiveId" clId="{70D66677-9ED0-4505-B227-99BEE2F7E2F1}" dt="2019-04-25T20:09:34.031" v="10233" actId="1036"/>
          <ac:spMkLst>
            <pc:docMk/>
            <pc:sldMk cId="4054627556" sldId="323"/>
            <ac:spMk id="43" creationId="{F53E7EF2-6655-4E22-BD1C-6B83ABB63779}"/>
          </ac:spMkLst>
        </pc:spChg>
        <pc:grpChg chg="del">
          <ac:chgData name="Carlos Mora" userId="c53ff858d19db687" providerId="LiveId" clId="{70D66677-9ED0-4505-B227-99BEE2F7E2F1}" dt="2019-04-25T21:44:18.467" v="12232" actId="478"/>
          <ac:grpSpMkLst>
            <pc:docMk/>
            <pc:sldMk cId="4054627556" sldId="323"/>
            <ac:grpSpMk id="10" creationId="{A2AE09D2-2ED7-4456-B1D8-15332DA8FBBA}"/>
          </ac:grpSpMkLst>
        </pc:grpChg>
        <pc:grpChg chg="add del">
          <ac:chgData name="Carlos Mora" userId="c53ff858d19db687" providerId="LiveId" clId="{70D66677-9ED0-4505-B227-99BEE2F7E2F1}" dt="2019-04-25T21:44:51.785" v="12239" actId="478"/>
          <ac:grpSpMkLst>
            <pc:docMk/>
            <pc:sldMk cId="4054627556" sldId="323"/>
            <ac:grpSpMk id="45" creationId="{EFF4C860-025B-4E5B-B672-A593019EA401}"/>
          </ac:grpSpMkLst>
        </pc:grpChg>
        <pc:grpChg chg="add">
          <ac:chgData name="Carlos Mora" userId="c53ff858d19db687" providerId="LiveId" clId="{70D66677-9ED0-4505-B227-99BEE2F7E2F1}" dt="2019-04-25T21:44:52.244" v="12240"/>
          <ac:grpSpMkLst>
            <pc:docMk/>
            <pc:sldMk cId="4054627556" sldId="323"/>
            <ac:grpSpMk id="52" creationId="{961A58E6-A67C-4AA1-A348-21F7D6AE1EFC}"/>
          </ac:grpSpMkLst>
        </pc:grpChg>
        <pc:picChg chg="del">
          <ac:chgData name="Carlos Mora" userId="c53ff858d19db687" providerId="LiveId" clId="{70D66677-9ED0-4505-B227-99BEE2F7E2F1}" dt="2019-04-21T22:17:19.900" v="672" actId="478"/>
          <ac:picMkLst>
            <pc:docMk/>
            <pc:sldMk cId="4054627556" sldId="323"/>
            <ac:picMk id="26" creationId="{CF477CF4-5A35-4FED-ABC9-625DF758B0BA}"/>
          </ac:picMkLst>
        </pc:picChg>
        <pc:picChg chg="del">
          <ac:chgData name="Carlos Mora" userId="c53ff858d19db687" providerId="LiveId" clId="{70D66677-9ED0-4505-B227-99BEE2F7E2F1}" dt="2019-04-21T22:17:19.900" v="672" actId="478"/>
          <ac:picMkLst>
            <pc:docMk/>
            <pc:sldMk cId="4054627556" sldId="323"/>
            <ac:picMk id="27" creationId="{C0694D48-2B79-48D2-8824-59F3EA76BC4E}"/>
          </ac:picMkLst>
        </pc:picChg>
        <pc:picChg chg="del">
          <ac:chgData name="Carlos Mora" userId="c53ff858d19db687" providerId="LiveId" clId="{70D66677-9ED0-4505-B227-99BEE2F7E2F1}" dt="2019-04-21T22:17:19.900" v="672" actId="478"/>
          <ac:picMkLst>
            <pc:docMk/>
            <pc:sldMk cId="4054627556" sldId="323"/>
            <ac:picMk id="28" creationId="{ED37E4D2-BC10-4ACF-92ED-55410C0D6BD9}"/>
          </ac:picMkLst>
        </pc:picChg>
        <pc:picChg chg="del">
          <ac:chgData name="Carlos Mora" userId="c53ff858d19db687" providerId="LiveId" clId="{70D66677-9ED0-4505-B227-99BEE2F7E2F1}" dt="2019-04-21T22:17:19.900" v="672" actId="478"/>
          <ac:picMkLst>
            <pc:docMk/>
            <pc:sldMk cId="4054627556" sldId="323"/>
            <ac:picMk id="29" creationId="{DF3C3E2B-FA71-4ED5-AADF-B4A034028A28}"/>
          </ac:picMkLst>
        </pc:picChg>
        <pc:picChg chg="del">
          <ac:chgData name="Carlos Mora" userId="c53ff858d19db687" providerId="LiveId" clId="{70D66677-9ED0-4505-B227-99BEE2F7E2F1}" dt="2019-04-21T22:17:19.900" v="672" actId="478"/>
          <ac:picMkLst>
            <pc:docMk/>
            <pc:sldMk cId="4054627556" sldId="323"/>
            <ac:picMk id="30" creationId="{DF3FD83D-8D3D-4A5B-B48C-090D83DAD071}"/>
          </ac:picMkLst>
        </pc:picChg>
        <pc:picChg chg="del">
          <ac:chgData name="Carlos Mora" userId="c53ff858d19db687" providerId="LiveId" clId="{70D66677-9ED0-4505-B227-99BEE2F7E2F1}" dt="2019-04-21T22:17:19.900" v="672" actId="478"/>
          <ac:picMkLst>
            <pc:docMk/>
            <pc:sldMk cId="4054627556" sldId="323"/>
            <ac:picMk id="31" creationId="{F4232E43-DA5C-4A7B-A63D-2E341D13D6C7}"/>
          </ac:picMkLst>
        </pc:picChg>
        <pc:picChg chg="add mod">
          <ac:chgData name="Carlos Mora" userId="c53ff858d19db687" providerId="LiveId" clId="{70D66677-9ED0-4505-B227-99BEE2F7E2F1}" dt="2019-04-25T20:09:29.003" v="10223" actId="1035"/>
          <ac:picMkLst>
            <pc:docMk/>
            <pc:sldMk cId="4054627556" sldId="323"/>
            <ac:picMk id="39" creationId="{2E6FD51D-E8CF-4612-A430-67411C706E50}"/>
          </ac:picMkLst>
        </pc:picChg>
        <pc:picChg chg="add del mod">
          <ac:chgData name="Carlos Mora" userId="c53ff858d19db687" providerId="LiveId" clId="{70D66677-9ED0-4505-B227-99BEE2F7E2F1}" dt="2019-04-25T01:15:40.813" v="6268" actId="478"/>
          <ac:picMkLst>
            <pc:docMk/>
            <pc:sldMk cId="4054627556" sldId="323"/>
            <ac:picMk id="40" creationId="{AABDB784-246E-4CF1-BC17-F35EA7654E96}"/>
          </ac:picMkLst>
        </pc:picChg>
        <pc:picChg chg="add del mod">
          <ac:chgData name="Carlos Mora" userId="c53ff858d19db687" providerId="LiveId" clId="{70D66677-9ED0-4505-B227-99BEE2F7E2F1}" dt="2019-04-25T01:15:43.128" v="6269" actId="478"/>
          <ac:picMkLst>
            <pc:docMk/>
            <pc:sldMk cId="4054627556" sldId="323"/>
            <ac:picMk id="41" creationId="{7F6DB3D2-99A2-4696-826E-66D84023112E}"/>
          </ac:picMkLst>
        </pc:picChg>
        <pc:picChg chg="add mod">
          <ac:chgData name="Carlos Mora" userId="c53ff858d19db687" providerId="LiveId" clId="{70D66677-9ED0-4505-B227-99BEE2F7E2F1}" dt="2019-04-25T20:09:34.031" v="10233" actId="1036"/>
          <ac:picMkLst>
            <pc:docMk/>
            <pc:sldMk cId="4054627556" sldId="323"/>
            <ac:picMk id="42" creationId="{A575ABCE-04B4-4042-8840-BD5C0ADA1D6E}"/>
          </ac:picMkLst>
        </pc:picChg>
        <pc:picChg chg="add mod">
          <ac:chgData name="Carlos Mora" userId="c53ff858d19db687" providerId="LiveId" clId="{70D66677-9ED0-4505-B227-99BEE2F7E2F1}" dt="2019-04-21T23:07:52.627" v="1131" actId="1035"/>
          <ac:picMkLst>
            <pc:docMk/>
            <pc:sldMk cId="4054627556" sldId="323"/>
            <ac:picMk id="44" creationId="{A20AFF8D-73AB-4214-85B0-8C7BBD82853B}"/>
          </ac:picMkLst>
        </pc:picChg>
      </pc:sldChg>
      <pc:sldChg chg="addSp delSp modSp add">
        <pc:chgData name="Carlos Mora" userId="c53ff858d19db687" providerId="LiveId" clId="{70D66677-9ED0-4505-B227-99BEE2F7E2F1}" dt="2019-04-25T21:45:49.141" v="12256"/>
        <pc:sldMkLst>
          <pc:docMk/>
          <pc:sldMk cId="1273903502" sldId="324"/>
        </pc:sldMkLst>
        <pc:grpChg chg="del">
          <ac:chgData name="Carlos Mora" userId="c53ff858d19db687" providerId="LiveId" clId="{70D66677-9ED0-4505-B227-99BEE2F7E2F1}" dt="2019-04-25T21:45:48.678" v="12255" actId="478"/>
          <ac:grpSpMkLst>
            <pc:docMk/>
            <pc:sldMk cId="1273903502" sldId="324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45:49.141" v="12256"/>
          <ac:grpSpMkLst>
            <pc:docMk/>
            <pc:sldMk cId="1273903502" sldId="324"/>
            <ac:grpSpMk id="23" creationId="{263D823A-CCD4-4E8B-B421-28A52A66EC43}"/>
          </ac:grpSpMkLst>
        </pc:grpChg>
        <pc:graphicFrameChg chg="mod">
          <ac:chgData name="Carlos Mora" userId="c53ff858d19db687" providerId="LiveId" clId="{70D66677-9ED0-4505-B227-99BEE2F7E2F1}" dt="2019-04-25T20:16:02.028" v="10309" actId="2711"/>
          <ac:graphicFrameMkLst>
            <pc:docMk/>
            <pc:sldMk cId="1273903502" sldId="324"/>
            <ac:graphicFrameMk id="22" creationId="{E2C95DEF-3F90-449A-A72F-1EE67A32F580}"/>
          </ac:graphicFrameMkLst>
        </pc:graphicFrameChg>
        <pc:picChg chg="add">
          <ac:chgData name="Carlos Mora" userId="c53ff858d19db687" providerId="LiveId" clId="{70D66677-9ED0-4505-B227-99BEE2F7E2F1}" dt="2019-04-21T23:07:56.342" v="1133"/>
          <ac:picMkLst>
            <pc:docMk/>
            <pc:sldMk cId="1273903502" sldId="324"/>
            <ac:picMk id="18" creationId="{4BFA5AF5-81E7-446B-8E7D-835D6CB8DCB9}"/>
          </ac:picMkLst>
        </pc:picChg>
      </pc:sldChg>
      <pc:sldChg chg="addSp delSp modSp add modTransition">
        <pc:chgData name="Carlos Mora" userId="c53ff858d19db687" providerId="LiveId" clId="{70D66677-9ED0-4505-B227-99BEE2F7E2F1}" dt="2019-04-25T21:46:12.273" v="12264" actId="207"/>
        <pc:sldMkLst>
          <pc:docMk/>
          <pc:sldMk cId="52180658" sldId="325"/>
        </pc:sldMkLst>
        <pc:spChg chg="del topLvl">
          <ac:chgData name="Carlos Mora" userId="c53ff858d19db687" providerId="LiveId" clId="{70D66677-9ED0-4505-B227-99BEE2F7E2F1}" dt="2019-04-21T22:50:51.333" v="1048" actId="478"/>
          <ac:spMkLst>
            <pc:docMk/>
            <pc:sldMk cId="52180658" sldId="325"/>
            <ac:spMk id="3" creationId="{1EEA27C3-0B26-4C7B-B0B3-D56A54C407DD}"/>
          </ac:spMkLst>
        </pc:spChg>
        <pc:spChg chg="add del">
          <ac:chgData name="Carlos Mora" userId="c53ff858d19db687" providerId="LiveId" clId="{70D66677-9ED0-4505-B227-99BEE2F7E2F1}" dt="2019-04-25T21:45:58.529" v="12258" actId="478"/>
          <ac:spMkLst>
            <pc:docMk/>
            <pc:sldMk cId="52180658" sldId="325"/>
            <ac:spMk id="22" creationId="{FB37398A-9FEB-4C3B-9D62-FF1CEDBBE51B}"/>
          </ac:spMkLst>
        </pc:spChg>
        <pc:spChg chg="add ord">
          <ac:chgData name="Carlos Mora" userId="c53ff858d19db687" providerId="LiveId" clId="{70D66677-9ED0-4505-B227-99BEE2F7E2F1}" dt="2019-04-25T21:24:24.409" v="11829" actId="167"/>
          <ac:spMkLst>
            <pc:docMk/>
            <pc:sldMk cId="52180658" sldId="325"/>
            <ac:spMk id="25" creationId="{D0D5E463-F048-4928-83FC-D98340B0C1EB}"/>
          </ac:spMkLst>
        </pc:spChg>
        <pc:spChg chg="topLvl">
          <ac:chgData name="Carlos Mora" userId="c53ff858d19db687" providerId="LiveId" clId="{70D66677-9ED0-4505-B227-99BEE2F7E2F1}" dt="2019-04-25T21:24:17.424" v="11827" actId="478"/>
          <ac:spMkLst>
            <pc:docMk/>
            <pc:sldMk cId="52180658" sldId="325"/>
            <ac:spMk id="29" creationId="{865B6274-A6D3-494A-BA9D-222F16001308}"/>
          </ac:spMkLst>
        </pc:spChg>
        <pc:spChg chg="del topLvl">
          <ac:chgData name="Carlos Mora" userId="c53ff858d19db687" providerId="LiveId" clId="{70D66677-9ED0-4505-B227-99BEE2F7E2F1}" dt="2019-04-25T21:24:17.424" v="11827" actId="478"/>
          <ac:spMkLst>
            <pc:docMk/>
            <pc:sldMk cId="52180658" sldId="325"/>
            <ac:spMk id="30" creationId="{0A0BEA8C-675C-4E7F-94DA-DCB81E417232}"/>
          </ac:spMkLst>
        </pc:spChg>
        <pc:spChg chg="mod">
          <ac:chgData name="Carlos Mora" userId="c53ff858d19db687" providerId="LiveId" clId="{70D66677-9ED0-4505-B227-99BEE2F7E2F1}" dt="2019-04-25T21:24:33.326" v="11854" actId="1035"/>
          <ac:spMkLst>
            <pc:docMk/>
            <pc:sldMk cId="52180658" sldId="325"/>
            <ac:spMk id="31" creationId="{95BA5583-3E0D-4BBE-A9ED-140F64805F1F}"/>
          </ac:spMkLst>
        </pc:spChg>
        <pc:spChg chg="mod">
          <ac:chgData name="Carlos Mora" userId="c53ff858d19db687" providerId="LiveId" clId="{70D66677-9ED0-4505-B227-99BEE2F7E2F1}" dt="2019-04-25T21:46:12.273" v="12264" actId="207"/>
          <ac:spMkLst>
            <pc:docMk/>
            <pc:sldMk cId="52180658" sldId="325"/>
            <ac:spMk id="34" creationId="{D0E38AE1-8C6C-46A2-A414-4FA5638DE026}"/>
          </ac:spMkLst>
        </pc:spChg>
        <pc:grpChg chg="add del mod topLvl">
          <ac:chgData name="Carlos Mora" userId="c53ff858d19db687" providerId="LiveId" clId="{70D66677-9ED0-4505-B227-99BEE2F7E2F1}" dt="2019-04-25T21:45:55.352" v="12257" actId="478"/>
          <ac:grpSpMkLst>
            <pc:docMk/>
            <pc:sldMk cId="52180658" sldId="325"/>
            <ac:grpSpMk id="4" creationId="{57DF21D7-A4DC-4766-BF97-C2184A33828F}"/>
          </ac:grpSpMkLst>
        </pc:grpChg>
        <pc:grpChg chg="mod">
          <ac:chgData name="Carlos Mora" userId="c53ff858d19db687" providerId="LiveId" clId="{70D66677-9ED0-4505-B227-99BEE2F7E2F1}" dt="2019-04-21T23:09:34.602" v="1156" actId="478"/>
          <ac:grpSpMkLst>
            <pc:docMk/>
            <pc:sldMk cId="52180658" sldId="325"/>
            <ac:grpSpMk id="6" creationId="{843FB0B3-3167-4A8D-96A5-53A15AAEEDF4}"/>
          </ac:grpSpMkLst>
        </pc:grpChg>
        <pc:grpChg chg="del">
          <ac:chgData name="Carlos Mora" userId="c53ff858d19db687" providerId="LiveId" clId="{70D66677-9ED0-4505-B227-99BEE2F7E2F1}" dt="2019-04-21T22:50:51.333" v="1048" actId="478"/>
          <ac:grpSpMkLst>
            <pc:docMk/>
            <pc:sldMk cId="52180658" sldId="325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46:00.769" v="12260"/>
          <ac:grpSpMkLst>
            <pc:docMk/>
            <pc:sldMk cId="52180658" sldId="325"/>
            <ac:grpSpMk id="26" creationId="{2B3912E4-CB07-40AD-9DCA-864F7CAFBC22}"/>
          </ac:grpSpMkLst>
        </pc:grpChg>
        <pc:grpChg chg="del mod">
          <ac:chgData name="Carlos Mora" userId="c53ff858d19db687" providerId="LiveId" clId="{70D66677-9ED0-4505-B227-99BEE2F7E2F1}" dt="2019-04-25T21:24:17.424" v="11827" actId="478"/>
          <ac:grpSpMkLst>
            <pc:docMk/>
            <pc:sldMk cId="52180658" sldId="325"/>
            <ac:grpSpMk id="28" creationId="{3832E0F7-7D0C-4A45-B732-3385997E4943}"/>
          </ac:grpSpMkLst>
        </pc:grpChg>
        <pc:picChg chg="add del">
          <ac:chgData name="Carlos Mora" userId="c53ff858d19db687" providerId="LiveId" clId="{70D66677-9ED0-4505-B227-99BEE2F7E2F1}" dt="2019-04-21T23:09:34.602" v="1156" actId="478"/>
          <ac:picMkLst>
            <pc:docMk/>
            <pc:sldMk cId="52180658" sldId="325"/>
            <ac:picMk id="11" creationId="{F52D77A0-45B8-4648-91C9-5EDCA3D371AA}"/>
          </ac:picMkLst>
        </pc:picChg>
        <pc:picChg chg="add del mod">
          <ac:chgData name="Carlos Mora" userId="c53ff858d19db687" providerId="LiveId" clId="{70D66677-9ED0-4505-B227-99BEE2F7E2F1}" dt="2019-04-25T21:45:59.912" v="12259" actId="478"/>
          <ac:picMkLst>
            <pc:docMk/>
            <pc:sldMk cId="52180658" sldId="325"/>
            <ac:picMk id="23" creationId="{6D9FD17C-2800-4502-AAC6-2234C452678A}"/>
          </ac:picMkLst>
        </pc:picChg>
        <pc:picChg chg="add del mod">
          <ac:chgData name="Carlos Mora" userId="c53ff858d19db687" providerId="LiveId" clId="{70D66677-9ED0-4505-B227-99BEE2F7E2F1}" dt="2019-04-21T23:09:24.457" v="1154" actId="478"/>
          <ac:picMkLst>
            <pc:docMk/>
            <pc:sldMk cId="52180658" sldId="325"/>
            <ac:picMk id="24" creationId="{43656540-7204-48DD-9E1C-5EC42BFB4AB2}"/>
          </ac:picMkLst>
        </pc:picChg>
      </pc:sldChg>
      <pc:sldChg chg="addSp delSp modSp add modAnim">
        <pc:chgData name="Carlos Mora" userId="c53ff858d19db687" providerId="LiveId" clId="{70D66677-9ED0-4505-B227-99BEE2F7E2F1}" dt="2019-04-25T21:46:40.078" v="12271"/>
        <pc:sldMkLst>
          <pc:docMk/>
          <pc:sldMk cId="3699046621" sldId="326"/>
        </pc:sldMkLst>
        <pc:spChg chg="del">
          <ac:chgData name="Carlos Mora" userId="c53ff858d19db687" providerId="LiveId" clId="{70D66677-9ED0-4505-B227-99BEE2F7E2F1}" dt="2019-04-21T22:48:32.384" v="1039" actId="478"/>
          <ac:spMkLst>
            <pc:docMk/>
            <pc:sldMk cId="3699046621" sldId="326"/>
            <ac:spMk id="25" creationId="{DB121172-DDF7-48B6-A5D0-134E7124F414}"/>
          </ac:spMkLst>
        </pc:spChg>
        <pc:spChg chg="del">
          <ac:chgData name="Carlos Mora" userId="c53ff858d19db687" providerId="LiveId" clId="{70D66677-9ED0-4505-B227-99BEE2F7E2F1}" dt="2019-04-21T22:48:32.384" v="1039" actId="478"/>
          <ac:spMkLst>
            <pc:docMk/>
            <pc:sldMk cId="3699046621" sldId="326"/>
            <ac:spMk id="27" creationId="{E241DDD7-13B4-4296-84F4-62107B798830}"/>
          </ac:spMkLst>
        </pc:spChg>
        <pc:spChg chg="del">
          <ac:chgData name="Carlos Mora" userId="c53ff858d19db687" providerId="LiveId" clId="{70D66677-9ED0-4505-B227-99BEE2F7E2F1}" dt="2019-04-21T22:48:32.384" v="1039" actId="478"/>
          <ac:spMkLst>
            <pc:docMk/>
            <pc:sldMk cId="3699046621" sldId="326"/>
            <ac:spMk id="29" creationId="{79B32ABA-DF06-4711-AB9A-4DF1AA421169}"/>
          </ac:spMkLst>
        </pc:spChg>
        <pc:spChg chg="del">
          <ac:chgData name="Carlos Mora" userId="c53ff858d19db687" providerId="LiveId" clId="{70D66677-9ED0-4505-B227-99BEE2F7E2F1}" dt="2019-04-21T22:48:32.384" v="1039" actId="478"/>
          <ac:spMkLst>
            <pc:docMk/>
            <pc:sldMk cId="3699046621" sldId="326"/>
            <ac:spMk id="31" creationId="{9D32580F-2380-4A1C-9EF7-6AAAE6229CDA}"/>
          </ac:spMkLst>
        </pc:spChg>
        <pc:spChg chg="del">
          <ac:chgData name="Carlos Mora" userId="c53ff858d19db687" providerId="LiveId" clId="{70D66677-9ED0-4505-B227-99BEE2F7E2F1}" dt="2019-04-21T22:48:34.604" v="1040" actId="478"/>
          <ac:spMkLst>
            <pc:docMk/>
            <pc:sldMk cId="3699046621" sldId="326"/>
            <ac:spMk id="32" creationId="{F6F9C4AD-24C7-4E7B-A6EA-1A4CBEC3BF7B}"/>
          </ac:spMkLst>
        </pc:spChg>
        <pc:spChg chg="del">
          <ac:chgData name="Carlos Mora" userId="c53ff858d19db687" providerId="LiveId" clId="{70D66677-9ED0-4505-B227-99BEE2F7E2F1}" dt="2019-04-21T22:48:32.384" v="1039" actId="478"/>
          <ac:spMkLst>
            <pc:docMk/>
            <pc:sldMk cId="3699046621" sldId="326"/>
            <ac:spMk id="33" creationId="{91928854-273D-435B-AB4D-0ABB69D7DEEB}"/>
          </ac:spMkLst>
        </pc:spChg>
        <pc:spChg chg="del">
          <ac:chgData name="Carlos Mora" userId="c53ff858d19db687" providerId="LiveId" clId="{70D66677-9ED0-4505-B227-99BEE2F7E2F1}" dt="2019-04-21T22:48:32.384" v="1039" actId="478"/>
          <ac:spMkLst>
            <pc:docMk/>
            <pc:sldMk cId="3699046621" sldId="326"/>
            <ac:spMk id="34" creationId="{EACA840D-580D-477C-8295-0C27877D1457}"/>
          </ac:spMkLst>
        </pc:spChg>
        <pc:spChg chg="add mod">
          <ac:chgData name="Carlos Mora" userId="c53ff858d19db687" providerId="LiveId" clId="{70D66677-9ED0-4505-B227-99BEE2F7E2F1}" dt="2019-04-21T22:48:56.378" v="1042" actId="1076"/>
          <ac:spMkLst>
            <pc:docMk/>
            <pc:sldMk cId="3699046621" sldId="326"/>
            <ac:spMk id="35" creationId="{F49BBD85-E18A-4B7A-8B5A-2DB150077F9C}"/>
          </ac:spMkLst>
        </pc:spChg>
        <pc:spChg chg="add mod">
          <ac:chgData name="Carlos Mora" userId="c53ff858d19db687" providerId="LiveId" clId="{70D66677-9ED0-4505-B227-99BEE2F7E2F1}" dt="2019-04-21T22:48:56.378" v="1042" actId="1076"/>
          <ac:spMkLst>
            <pc:docMk/>
            <pc:sldMk cId="3699046621" sldId="326"/>
            <ac:spMk id="36" creationId="{A24A134A-BEBE-491E-A209-FF26E37E7FA6}"/>
          </ac:spMkLst>
        </pc:spChg>
        <pc:spChg chg="add del mod">
          <ac:chgData name="Carlos Mora" userId="c53ff858d19db687" providerId="LiveId" clId="{70D66677-9ED0-4505-B227-99BEE2F7E2F1}" dt="2019-04-21T22:48:58.629" v="1043" actId="478"/>
          <ac:spMkLst>
            <pc:docMk/>
            <pc:sldMk cId="3699046621" sldId="326"/>
            <ac:spMk id="37" creationId="{651B6F50-6D38-459D-8F8C-F99D0DB130F6}"/>
          </ac:spMkLst>
        </pc:spChg>
        <pc:spChg chg="add del mod">
          <ac:chgData name="Carlos Mora" userId="c53ff858d19db687" providerId="LiveId" clId="{70D66677-9ED0-4505-B227-99BEE2F7E2F1}" dt="2019-04-25T20:16:53.516" v="10355" actId="478"/>
          <ac:spMkLst>
            <pc:docMk/>
            <pc:sldMk cId="3699046621" sldId="326"/>
            <ac:spMk id="40" creationId="{C676077B-2F07-46C8-891A-FCADB8CD4FB7}"/>
          </ac:spMkLst>
        </pc:spChg>
        <pc:spChg chg="add mod">
          <ac:chgData name="Carlos Mora" userId="c53ff858d19db687" providerId="LiveId" clId="{70D66677-9ED0-4505-B227-99BEE2F7E2F1}" dt="2019-04-25T21:11:33.599" v="11329" actId="115"/>
          <ac:spMkLst>
            <pc:docMk/>
            <pc:sldMk cId="3699046621" sldId="326"/>
            <ac:spMk id="42" creationId="{B85B1920-B6BA-496A-8A91-209B947C1CEE}"/>
          </ac:spMkLst>
        </pc:spChg>
        <pc:grpChg chg="del">
          <ac:chgData name="Carlos Mora" userId="c53ff858d19db687" providerId="LiveId" clId="{70D66677-9ED0-4505-B227-99BEE2F7E2F1}" dt="2019-04-25T21:46:39.618" v="12270" actId="478"/>
          <ac:grpSpMkLst>
            <pc:docMk/>
            <pc:sldMk cId="3699046621" sldId="326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46:40.078" v="12271"/>
          <ac:grpSpMkLst>
            <pc:docMk/>
            <pc:sldMk cId="3699046621" sldId="326"/>
            <ac:grpSpMk id="43" creationId="{8897F1FC-A6D0-4550-B1E9-068FBC289501}"/>
          </ac:grpSpMkLst>
        </pc:grpChg>
        <pc:graphicFrameChg chg="add mod modGraphic">
          <ac:chgData name="Carlos Mora" userId="c53ff858d19db687" providerId="LiveId" clId="{70D66677-9ED0-4505-B227-99BEE2F7E2F1}" dt="2019-04-21T22:49:36.638" v="1046" actId="207"/>
          <ac:graphicFrameMkLst>
            <pc:docMk/>
            <pc:sldMk cId="3699046621" sldId="326"/>
            <ac:graphicFrameMk id="38" creationId="{7F3D7977-F456-4B5A-AD84-9CEE6166BC18}"/>
          </ac:graphicFrameMkLst>
        </pc:graphicFrameChg>
        <pc:graphicFrameChg chg="add mod modGraphic">
          <ac:chgData name="Carlos Mora" userId="c53ff858d19db687" providerId="LiveId" clId="{70D66677-9ED0-4505-B227-99BEE2F7E2F1}" dt="2019-04-25T02:22:37.435" v="6751" actId="207"/>
          <ac:graphicFrameMkLst>
            <pc:docMk/>
            <pc:sldMk cId="3699046621" sldId="326"/>
            <ac:graphicFrameMk id="39" creationId="{B984264A-626F-4364-9DDD-5235CBF96E8D}"/>
          </ac:graphicFrameMkLst>
        </pc:graphicFrameChg>
        <pc:picChg chg="del">
          <ac:chgData name="Carlos Mora" userId="c53ff858d19db687" providerId="LiveId" clId="{70D66677-9ED0-4505-B227-99BEE2F7E2F1}" dt="2019-04-21T22:48:32.384" v="1039" actId="478"/>
          <ac:picMkLst>
            <pc:docMk/>
            <pc:sldMk cId="3699046621" sldId="326"/>
            <ac:picMk id="22" creationId="{36CD9934-45A9-460C-AAB7-E1F18F5B4275}"/>
          </ac:picMkLst>
        </pc:picChg>
        <pc:picChg chg="del">
          <ac:chgData name="Carlos Mora" userId="c53ff858d19db687" providerId="LiveId" clId="{70D66677-9ED0-4505-B227-99BEE2F7E2F1}" dt="2019-04-21T22:48:32.384" v="1039" actId="478"/>
          <ac:picMkLst>
            <pc:docMk/>
            <pc:sldMk cId="3699046621" sldId="326"/>
            <ac:picMk id="23" creationId="{2F951AEA-67AD-46F1-ACC9-B6B11E118354}"/>
          </ac:picMkLst>
        </pc:picChg>
        <pc:picChg chg="del">
          <ac:chgData name="Carlos Mora" userId="c53ff858d19db687" providerId="LiveId" clId="{70D66677-9ED0-4505-B227-99BEE2F7E2F1}" dt="2019-04-21T22:48:32.384" v="1039" actId="478"/>
          <ac:picMkLst>
            <pc:docMk/>
            <pc:sldMk cId="3699046621" sldId="326"/>
            <ac:picMk id="24" creationId="{A4D4437D-B7D7-43CE-88AA-47BC391F82AB}"/>
          </ac:picMkLst>
        </pc:picChg>
        <pc:picChg chg="del">
          <ac:chgData name="Carlos Mora" userId="c53ff858d19db687" providerId="LiveId" clId="{70D66677-9ED0-4505-B227-99BEE2F7E2F1}" dt="2019-04-21T22:48:32.384" v="1039" actId="478"/>
          <ac:picMkLst>
            <pc:docMk/>
            <pc:sldMk cId="3699046621" sldId="326"/>
            <ac:picMk id="26" creationId="{7D55E30B-4B46-4A42-8115-02FC31F192A3}"/>
          </ac:picMkLst>
        </pc:picChg>
        <pc:picChg chg="del">
          <ac:chgData name="Carlos Mora" userId="c53ff858d19db687" providerId="LiveId" clId="{70D66677-9ED0-4505-B227-99BEE2F7E2F1}" dt="2019-04-21T22:48:32.384" v="1039" actId="478"/>
          <ac:picMkLst>
            <pc:docMk/>
            <pc:sldMk cId="3699046621" sldId="326"/>
            <ac:picMk id="28" creationId="{883729D1-25C2-4BE6-BC91-6DD6E0C02FD2}"/>
          </ac:picMkLst>
        </pc:picChg>
        <pc:picChg chg="del">
          <ac:chgData name="Carlos Mora" userId="c53ff858d19db687" providerId="LiveId" clId="{70D66677-9ED0-4505-B227-99BEE2F7E2F1}" dt="2019-04-21T22:48:32.384" v="1039" actId="478"/>
          <ac:picMkLst>
            <pc:docMk/>
            <pc:sldMk cId="3699046621" sldId="326"/>
            <ac:picMk id="30" creationId="{01549F39-47E2-42EB-95CF-0770C4967D10}"/>
          </ac:picMkLst>
        </pc:picChg>
        <pc:picChg chg="add">
          <ac:chgData name="Carlos Mora" userId="c53ff858d19db687" providerId="LiveId" clId="{70D66677-9ED0-4505-B227-99BEE2F7E2F1}" dt="2019-04-21T23:08:01.672" v="1136"/>
          <ac:picMkLst>
            <pc:docMk/>
            <pc:sldMk cId="3699046621" sldId="326"/>
            <ac:picMk id="41" creationId="{3E9EF700-CB19-4491-9F37-B977BDEB14EE}"/>
          </ac:picMkLst>
        </pc:picChg>
      </pc:sldChg>
      <pc:sldChg chg="addSp delSp modSp add">
        <pc:chgData name="Carlos Mora" userId="c53ff858d19db687" providerId="LiveId" clId="{70D66677-9ED0-4505-B227-99BEE2F7E2F1}" dt="2019-04-25T21:46:49.127" v="12275"/>
        <pc:sldMkLst>
          <pc:docMk/>
          <pc:sldMk cId="2349015598" sldId="327"/>
        </pc:sldMkLst>
        <pc:spChg chg="del">
          <ac:chgData name="Carlos Mora" userId="c53ff858d19db687" providerId="LiveId" clId="{70D66677-9ED0-4505-B227-99BEE2F7E2F1}" dt="2019-04-25T20:18:17.710" v="10429" actId="478"/>
          <ac:spMkLst>
            <pc:docMk/>
            <pc:sldMk cId="2349015598" sldId="327"/>
            <ac:spMk id="24" creationId="{8972B66B-9639-49D9-BB67-F5CCA31E1A3D}"/>
          </ac:spMkLst>
        </pc:spChg>
        <pc:spChg chg="add mod">
          <ac:chgData name="Carlos Mora" userId="c53ff858d19db687" providerId="LiveId" clId="{70D66677-9ED0-4505-B227-99BEE2F7E2F1}" dt="2019-04-25T21:11:43.889" v="11333" actId="115"/>
          <ac:spMkLst>
            <pc:docMk/>
            <pc:sldMk cId="2349015598" sldId="327"/>
            <ac:spMk id="25" creationId="{410CE0B3-D50F-4E0B-9907-8056DEBC040F}"/>
          </ac:spMkLst>
        </pc:spChg>
        <pc:grpChg chg="del">
          <ac:chgData name="Carlos Mora" userId="c53ff858d19db687" providerId="LiveId" clId="{70D66677-9ED0-4505-B227-99BEE2F7E2F1}" dt="2019-04-25T21:46:48.640" v="12274" actId="478"/>
          <ac:grpSpMkLst>
            <pc:docMk/>
            <pc:sldMk cId="2349015598" sldId="327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46:49.127" v="12275"/>
          <ac:grpSpMkLst>
            <pc:docMk/>
            <pc:sldMk cId="2349015598" sldId="327"/>
            <ac:grpSpMk id="27" creationId="{63AF6424-E6D4-4867-9B43-F7AEAA9E2A18}"/>
          </ac:grpSpMkLst>
        </pc:grpChg>
      </pc:sldChg>
      <pc:sldChg chg="addSp delSp modSp add">
        <pc:chgData name="Carlos Mora" userId="c53ff858d19db687" providerId="LiveId" clId="{70D66677-9ED0-4505-B227-99BEE2F7E2F1}" dt="2019-04-25T21:46:44.499" v="12273"/>
        <pc:sldMkLst>
          <pc:docMk/>
          <pc:sldMk cId="155466489" sldId="328"/>
        </pc:sldMkLst>
        <pc:spChg chg="add mod">
          <ac:chgData name="Carlos Mora" userId="c53ff858d19db687" providerId="LiveId" clId="{70D66677-9ED0-4505-B227-99BEE2F7E2F1}" dt="2019-04-21T23:27:29.170" v="1228" actId="6549"/>
          <ac:spMkLst>
            <pc:docMk/>
            <pc:sldMk cId="155466489" sldId="328"/>
            <ac:spMk id="2" creationId="{3BB5B837-5561-472D-8DF5-7B5320D6FE4D}"/>
          </ac:spMkLst>
        </pc:spChg>
        <pc:spChg chg="add del mod">
          <ac:chgData name="Carlos Mora" userId="c53ff858d19db687" providerId="LiveId" clId="{70D66677-9ED0-4505-B227-99BEE2F7E2F1}" dt="2019-04-21T23:36:06.481" v="1319" actId="478"/>
          <ac:spMkLst>
            <pc:docMk/>
            <pc:sldMk cId="155466489" sldId="328"/>
            <ac:spMk id="9" creationId="{040E1AAE-F5A3-4BA7-9AEB-485721E7F8B0}"/>
          </ac:spMkLst>
        </pc:spChg>
        <pc:spChg chg="add del">
          <ac:chgData name="Carlos Mora" userId="c53ff858d19db687" providerId="LiveId" clId="{70D66677-9ED0-4505-B227-99BEE2F7E2F1}" dt="2019-04-21T23:36:15.331" v="1321"/>
          <ac:spMkLst>
            <pc:docMk/>
            <pc:sldMk cId="155466489" sldId="328"/>
            <ac:spMk id="12" creationId="{9C6E749E-A7C7-4AE7-A7EC-C317FA4B42DA}"/>
          </ac:spMkLst>
        </pc:spChg>
        <pc:spChg chg="add del mod">
          <ac:chgData name="Carlos Mora" userId="c53ff858d19db687" providerId="LiveId" clId="{70D66677-9ED0-4505-B227-99BEE2F7E2F1}" dt="2019-04-25T20:17:07.795" v="10389" actId="478"/>
          <ac:spMkLst>
            <pc:docMk/>
            <pc:sldMk cId="155466489" sldId="328"/>
            <ac:spMk id="22" creationId="{4D2AB547-B9CB-4392-8ECB-C75AB3BE210E}"/>
          </ac:spMkLst>
        </pc:spChg>
        <pc:spChg chg="add mod">
          <ac:chgData name="Carlos Mora" userId="c53ff858d19db687" providerId="LiveId" clId="{70D66677-9ED0-4505-B227-99BEE2F7E2F1}" dt="2019-04-21T23:27:54.642" v="1235" actId="164"/>
          <ac:spMkLst>
            <pc:docMk/>
            <pc:sldMk cId="155466489" sldId="328"/>
            <ac:spMk id="27" creationId="{47DC3884-6B5E-409A-8B69-BC3766FF0C29}"/>
          </ac:spMkLst>
        </pc:spChg>
        <pc:spChg chg="add mod">
          <ac:chgData name="Carlos Mora" userId="c53ff858d19db687" providerId="LiveId" clId="{70D66677-9ED0-4505-B227-99BEE2F7E2F1}" dt="2019-04-25T20:18:42.692" v="10447" actId="2711"/>
          <ac:spMkLst>
            <pc:docMk/>
            <pc:sldMk cId="155466489" sldId="328"/>
            <ac:spMk id="30" creationId="{6B9FD889-6DD1-4BDA-A483-2D322AAC7F95}"/>
          </ac:spMkLst>
        </pc:spChg>
        <pc:spChg chg="add mod ord">
          <ac:chgData name="Carlos Mora" userId="c53ff858d19db687" providerId="LiveId" clId="{70D66677-9ED0-4505-B227-99BEE2F7E2F1}" dt="2019-04-25T20:18:46.115" v="10448" actId="2711"/>
          <ac:spMkLst>
            <pc:docMk/>
            <pc:sldMk cId="155466489" sldId="328"/>
            <ac:spMk id="31" creationId="{BFCB38A3-D53F-4EFA-B01D-F0162B19A1F7}"/>
          </ac:spMkLst>
        </pc:spChg>
        <pc:spChg chg="del">
          <ac:chgData name="Carlos Mora" userId="c53ff858d19db687" providerId="LiveId" clId="{70D66677-9ED0-4505-B227-99BEE2F7E2F1}" dt="2019-04-21T23:02:22.535" v="1083" actId="478"/>
          <ac:spMkLst>
            <pc:docMk/>
            <pc:sldMk cId="155466489" sldId="328"/>
            <ac:spMk id="40" creationId="{C676077B-2F07-46C8-891A-FCADB8CD4FB7}"/>
          </ac:spMkLst>
        </pc:spChg>
        <pc:spChg chg="add del mod">
          <ac:chgData name="Carlos Mora" userId="c53ff858d19db687" providerId="LiveId" clId="{70D66677-9ED0-4505-B227-99BEE2F7E2F1}" dt="2019-04-21T23:54:54.917" v="1353" actId="478"/>
          <ac:spMkLst>
            <pc:docMk/>
            <pc:sldMk cId="155466489" sldId="328"/>
            <ac:spMk id="41" creationId="{79EE83C5-19CE-48B9-AB9F-52A74C8B16FC}"/>
          </ac:spMkLst>
        </pc:spChg>
        <pc:spChg chg="add mod">
          <ac:chgData name="Carlos Mora" userId="c53ff858d19db687" providerId="LiveId" clId="{70D66677-9ED0-4505-B227-99BEE2F7E2F1}" dt="2019-04-25T20:18:31.880" v="10445" actId="2711"/>
          <ac:spMkLst>
            <pc:docMk/>
            <pc:sldMk cId="155466489" sldId="328"/>
            <ac:spMk id="42" creationId="{DD9DE16D-2C59-4771-8082-96AF3DB05657}"/>
          </ac:spMkLst>
        </pc:spChg>
        <pc:spChg chg="add mod">
          <ac:chgData name="Carlos Mora" userId="c53ff858d19db687" providerId="LiveId" clId="{70D66677-9ED0-4505-B227-99BEE2F7E2F1}" dt="2019-04-25T20:18:37.541" v="10446" actId="2711"/>
          <ac:spMkLst>
            <pc:docMk/>
            <pc:sldMk cId="155466489" sldId="328"/>
            <ac:spMk id="43" creationId="{2377A0EA-8739-46FC-8822-D6D7E04C6D13}"/>
          </ac:spMkLst>
        </pc:spChg>
        <pc:spChg chg="add mod">
          <ac:chgData name="Carlos Mora" userId="c53ff858d19db687" providerId="LiveId" clId="{70D66677-9ED0-4505-B227-99BEE2F7E2F1}" dt="2019-04-25T21:11:39.401" v="11331" actId="115"/>
          <ac:spMkLst>
            <pc:docMk/>
            <pc:sldMk cId="155466489" sldId="328"/>
            <ac:spMk id="47" creationId="{D628C665-3783-4926-8D53-891A703331A8}"/>
          </ac:spMkLst>
        </pc:spChg>
        <pc:grpChg chg="add mod">
          <ac:chgData name="Carlos Mora" userId="c53ff858d19db687" providerId="LiveId" clId="{70D66677-9ED0-4505-B227-99BEE2F7E2F1}" dt="2019-04-21T23:57:29.429" v="1380" actId="1076"/>
          <ac:grpSpMkLst>
            <pc:docMk/>
            <pc:sldMk cId="155466489" sldId="328"/>
            <ac:grpSpMk id="7" creationId="{CB2DDAE5-1419-4247-B67C-E62DA02C2D17}"/>
          </ac:grpSpMkLst>
        </pc:grpChg>
        <pc:grpChg chg="add mod">
          <ac:chgData name="Carlos Mora" userId="c53ff858d19db687" providerId="LiveId" clId="{70D66677-9ED0-4505-B227-99BEE2F7E2F1}" dt="2019-04-21T23:57:29.429" v="1380" actId="1076"/>
          <ac:grpSpMkLst>
            <pc:docMk/>
            <pc:sldMk cId="155466489" sldId="328"/>
            <ac:grpSpMk id="8" creationId="{F69AA460-EDC9-49DE-8A93-E939AE9904BB}"/>
          </ac:grpSpMkLst>
        </pc:grpChg>
        <pc:grpChg chg="del">
          <ac:chgData name="Carlos Mora" userId="c53ff858d19db687" providerId="LiveId" clId="{70D66677-9ED0-4505-B227-99BEE2F7E2F1}" dt="2019-04-25T21:46:43.738" v="12272" actId="478"/>
          <ac:grpSpMkLst>
            <pc:docMk/>
            <pc:sldMk cId="155466489" sldId="328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46:44.499" v="12273"/>
          <ac:grpSpMkLst>
            <pc:docMk/>
            <pc:sldMk cId="155466489" sldId="328"/>
            <ac:grpSpMk id="48" creationId="{E2D88A59-017D-4CD7-B354-6212C0769FF0}"/>
          </ac:grpSpMkLst>
        </pc:grpChg>
        <pc:graphicFrameChg chg="del">
          <ac:chgData name="Carlos Mora" userId="c53ff858d19db687" providerId="LiveId" clId="{70D66677-9ED0-4505-B227-99BEE2F7E2F1}" dt="2019-04-21T23:02:13.307" v="1082" actId="478"/>
          <ac:graphicFrameMkLst>
            <pc:docMk/>
            <pc:sldMk cId="155466489" sldId="328"/>
            <ac:graphicFrameMk id="38" creationId="{7F3D7977-F456-4B5A-AD84-9CEE6166BC18}"/>
          </ac:graphicFrameMkLst>
        </pc:graphicFrameChg>
        <pc:graphicFrameChg chg="del">
          <ac:chgData name="Carlos Mora" userId="c53ff858d19db687" providerId="LiveId" clId="{70D66677-9ED0-4505-B227-99BEE2F7E2F1}" dt="2019-04-21T23:02:13.307" v="1082" actId="478"/>
          <ac:graphicFrameMkLst>
            <pc:docMk/>
            <pc:sldMk cId="155466489" sldId="328"/>
            <ac:graphicFrameMk id="39" creationId="{B984264A-626F-4364-9DDD-5235CBF96E8D}"/>
          </ac:graphicFrameMkLst>
        </pc:graphicFrameChg>
        <pc:picChg chg="add">
          <ac:chgData name="Carlos Mora" userId="c53ff858d19db687" providerId="LiveId" clId="{70D66677-9ED0-4505-B227-99BEE2F7E2F1}" dt="2019-04-21T23:08:03.729" v="1137"/>
          <ac:picMkLst>
            <pc:docMk/>
            <pc:sldMk cId="155466489" sldId="328"/>
            <ac:picMk id="23" creationId="{E039E184-3058-4B12-96DA-C0A671063CC8}"/>
          </ac:picMkLst>
        </pc:picChg>
        <pc:picChg chg="add del mod">
          <ac:chgData name="Carlos Mora" userId="c53ff858d19db687" providerId="LiveId" clId="{70D66677-9ED0-4505-B227-99BEE2F7E2F1}" dt="2019-04-21T23:56:57.010" v="1360"/>
          <ac:picMkLst>
            <pc:docMk/>
            <pc:sldMk cId="155466489" sldId="328"/>
            <ac:picMk id="37" creationId="{60EC90B8-AF9D-4E36-AFCC-D5793E9549CA}"/>
          </ac:picMkLst>
        </pc:picChg>
        <pc:picChg chg="add mod">
          <ac:chgData name="Carlos Mora" userId="c53ff858d19db687" providerId="LiveId" clId="{70D66677-9ED0-4505-B227-99BEE2F7E2F1}" dt="2019-04-22T01:02:28.845" v="2409" actId="1076"/>
          <ac:picMkLst>
            <pc:docMk/>
            <pc:sldMk cId="155466489" sldId="328"/>
            <ac:picMk id="44" creationId="{1B41DD0D-32BB-4197-9AFA-C5990723A4B2}"/>
          </ac:picMkLst>
        </pc:picChg>
        <pc:picChg chg="add del mod">
          <ac:chgData name="Carlos Mora" userId="c53ff858d19db687" providerId="LiveId" clId="{70D66677-9ED0-4505-B227-99BEE2F7E2F1}" dt="2019-04-25T02:27:58.309" v="6762" actId="478"/>
          <ac:picMkLst>
            <pc:docMk/>
            <pc:sldMk cId="155466489" sldId="328"/>
            <ac:picMk id="45" creationId="{A6F6E45F-29DA-4F6E-B31C-14C47008FC46}"/>
          </ac:picMkLst>
        </pc:picChg>
        <pc:picChg chg="add mod">
          <ac:chgData name="Carlos Mora" userId="c53ff858d19db687" providerId="LiveId" clId="{70D66677-9ED0-4505-B227-99BEE2F7E2F1}" dt="2019-04-25T02:28:09.377" v="6767" actId="196"/>
          <ac:picMkLst>
            <pc:docMk/>
            <pc:sldMk cId="155466489" sldId="328"/>
            <ac:picMk id="46" creationId="{C401F43C-CD8F-44D5-B296-F524F55322D4}"/>
          </ac:picMkLst>
        </pc:picChg>
        <pc:picChg chg="add mod">
          <ac:chgData name="Carlos Mora" userId="c53ff858d19db687" providerId="LiveId" clId="{70D66677-9ED0-4505-B227-99BEE2F7E2F1}" dt="2019-04-25T02:28:36.677" v="6769" actId="1076"/>
          <ac:picMkLst>
            <pc:docMk/>
            <pc:sldMk cId="155466489" sldId="328"/>
            <ac:picMk id="2050" creationId="{501A6F00-674B-4166-86E4-725B023BE83A}"/>
          </ac:picMkLst>
        </pc:picChg>
        <pc:picChg chg="add mod">
          <ac:chgData name="Carlos Mora" userId="c53ff858d19db687" providerId="LiveId" clId="{70D66677-9ED0-4505-B227-99BEE2F7E2F1}" dt="2019-04-21T23:24:55.246" v="1176" actId="164"/>
          <ac:picMkLst>
            <pc:docMk/>
            <pc:sldMk cId="155466489" sldId="328"/>
            <ac:picMk id="2052" creationId="{ADE44953-F5E8-4555-B238-FA835534B0F4}"/>
          </ac:picMkLst>
        </pc:picChg>
        <pc:picChg chg="add mod">
          <ac:chgData name="Carlos Mora" userId="c53ff858d19db687" providerId="LiveId" clId="{70D66677-9ED0-4505-B227-99BEE2F7E2F1}" dt="2019-04-21T23:27:54.642" v="1235" actId="164"/>
          <ac:picMkLst>
            <pc:docMk/>
            <pc:sldMk cId="155466489" sldId="328"/>
            <ac:picMk id="2054" creationId="{6732BCAD-E236-45F2-8265-613FA6EBBD5F}"/>
          </ac:picMkLst>
        </pc:picChg>
        <pc:picChg chg="add del mod">
          <ac:chgData name="Carlos Mora" userId="c53ff858d19db687" providerId="LiveId" clId="{70D66677-9ED0-4505-B227-99BEE2F7E2F1}" dt="2019-04-25T02:28:33.923" v="6768" actId="478"/>
          <ac:picMkLst>
            <pc:docMk/>
            <pc:sldMk cId="155466489" sldId="328"/>
            <ac:picMk id="2056" creationId="{2C0AF420-8C16-4666-9874-8276E0EEAE83}"/>
          </ac:picMkLst>
        </pc:picChg>
        <pc:picChg chg="add mod">
          <ac:chgData name="Carlos Mora" userId="c53ff858d19db687" providerId="LiveId" clId="{70D66677-9ED0-4505-B227-99BEE2F7E2F1}" dt="2019-04-21T23:57:29.429" v="1380" actId="1076"/>
          <ac:picMkLst>
            <pc:docMk/>
            <pc:sldMk cId="155466489" sldId="328"/>
            <ac:picMk id="2062" creationId="{F683A17F-ED06-469F-8B54-9FBA7902CDC4}"/>
          </ac:picMkLst>
        </pc:picChg>
        <pc:picChg chg="add del mod">
          <ac:chgData name="Carlos Mora" userId="c53ff858d19db687" providerId="LiveId" clId="{70D66677-9ED0-4505-B227-99BEE2F7E2F1}" dt="2019-04-21T23:58:03.162" v="1383"/>
          <ac:picMkLst>
            <pc:docMk/>
            <pc:sldMk cId="155466489" sldId="328"/>
            <ac:picMk id="2064" creationId="{0185AA75-44E7-4ECA-A829-400E79D4AB13}"/>
          </ac:picMkLst>
        </pc:picChg>
        <pc:picChg chg="add mod">
          <ac:chgData name="Carlos Mora" userId="c53ff858d19db687" providerId="LiveId" clId="{70D66677-9ED0-4505-B227-99BEE2F7E2F1}" dt="2019-04-25T02:28:01.242" v="6764" actId="1037"/>
          <ac:picMkLst>
            <pc:docMk/>
            <pc:sldMk cId="155466489" sldId="328"/>
            <ac:picMk id="2066" creationId="{E24E2A93-5D7C-4757-A05C-54E57360FBF4}"/>
          </ac:picMkLst>
        </pc:picChg>
      </pc:sldChg>
      <pc:sldChg chg="add del">
        <pc:chgData name="Carlos Mora" userId="c53ff858d19db687" providerId="LiveId" clId="{70D66677-9ED0-4505-B227-99BEE2F7E2F1}" dt="2019-04-25T01:16:47.455" v="6272"/>
        <pc:sldMkLst>
          <pc:docMk/>
          <pc:sldMk cId="519137734" sldId="329"/>
        </pc:sldMkLst>
      </pc:sldChg>
      <pc:sldChg chg="addSp delSp modSp add del modAnim">
        <pc:chgData name="Carlos Mora" userId="c53ff858d19db687" providerId="LiveId" clId="{70D66677-9ED0-4505-B227-99BEE2F7E2F1}" dt="2019-04-25T21:44:47.376" v="12238"/>
        <pc:sldMkLst>
          <pc:docMk/>
          <pc:sldMk cId="4151753870" sldId="329"/>
        </pc:sldMkLst>
        <pc:spChg chg="add mod">
          <ac:chgData name="Carlos Mora" userId="c53ff858d19db687" providerId="LiveId" clId="{70D66677-9ED0-4505-B227-99BEE2F7E2F1}" dt="2019-04-25T21:11:09.106" v="11323" actId="115"/>
          <ac:spMkLst>
            <pc:docMk/>
            <pc:sldMk cId="4151753870" sldId="329"/>
            <ac:spMk id="7" creationId="{2D9292CE-81BA-47AD-9FC4-7BD56F6B55F9}"/>
          </ac:spMkLst>
        </pc:spChg>
        <pc:spChg chg="add del mod">
          <ac:chgData name="Carlos Mora" userId="c53ff858d19db687" providerId="LiveId" clId="{70D66677-9ED0-4505-B227-99BEE2F7E2F1}" dt="2019-04-25T01:09:07.554" v="6215" actId="478"/>
          <ac:spMkLst>
            <pc:docMk/>
            <pc:sldMk cId="4151753870" sldId="329"/>
            <ac:spMk id="8" creationId="{44CB4A91-81DB-4616-B886-4282A70FB2F9}"/>
          </ac:spMkLst>
        </pc:spChg>
        <pc:spChg chg="add del">
          <ac:chgData name="Carlos Mora" userId="c53ff858d19db687" providerId="LiveId" clId="{70D66677-9ED0-4505-B227-99BEE2F7E2F1}" dt="2019-04-25T01:09:59.988" v="6223" actId="478"/>
          <ac:spMkLst>
            <pc:docMk/>
            <pc:sldMk cId="4151753870" sldId="329"/>
            <ac:spMk id="12" creationId="{05ACA3EC-6A73-428E-850F-D9E8FCFA3410}"/>
          </ac:spMkLst>
        </pc:spChg>
        <pc:spChg chg="add mod">
          <ac:chgData name="Carlos Mora" userId="c53ff858d19db687" providerId="LiveId" clId="{70D66677-9ED0-4505-B227-99BEE2F7E2F1}" dt="2019-04-25T01:23:37.298" v="6360" actId="404"/>
          <ac:spMkLst>
            <pc:docMk/>
            <pc:sldMk cId="4151753870" sldId="329"/>
            <ac:spMk id="13" creationId="{369DCBB5-B500-4B79-BDE2-66E9D61301C3}"/>
          </ac:spMkLst>
        </pc:spChg>
        <pc:spChg chg="add del">
          <ac:chgData name="Carlos Mora" userId="c53ff858d19db687" providerId="LiveId" clId="{70D66677-9ED0-4505-B227-99BEE2F7E2F1}" dt="2019-04-25T01:22:11.474" v="6337"/>
          <ac:spMkLst>
            <pc:docMk/>
            <pc:sldMk cId="4151753870" sldId="329"/>
            <ac:spMk id="14" creationId="{D488A2A7-5184-475E-81D8-56161B960B4C}"/>
          </ac:spMkLst>
        </pc:spChg>
        <pc:spChg chg="del">
          <ac:chgData name="Carlos Mora" userId="c53ff858d19db687" providerId="LiveId" clId="{70D66677-9ED0-4505-B227-99BEE2F7E2F1}" dt="2019-04-21T23:12:04.134" v="1158" actId="478"/>
          <ac:spMkLst>
            <pc:docMk/>
            <pc:sldMk cId="4151753870" sldId="329"/>
            <ac:spMk id="17" creationId="{BF3B8FC1-71E8-4FC6-A9DE-E3A178A27A94}"/>
          </ac:spMkLst>
        </pc:spChg>
        <pc:spChg chg="add mod">
          <ac:chgData name="Carlos Mora" userId="c53ff858d19db687" providerId="LiveId" clId="{70D66677-9ED0-4505-B227-99BEE2F7E2F1}" dt="2019-04-25T01:24:12.410" v="6378" actId="1038"/>
          <ac:spMkLst>
            <pc:docMk/>
            <pc:sldMk cId="4151753870" sldId="329"/>
            <ac:spMk id="18" creationId="{AE361EEA-C948-4E98-8088-85FD41B3B57F}"/>
          </ac:spMkLst>
        </pc:spChg>
        <pc:spChg chg="add del mod">
          <ac:chgData name="Carlos Mora" userId="c53ff858d19db687" providerId="LiveId" clId="{70D66677-9ED0-4505-B227-99BEE2F7E2F1}" dt="2019-04-25T01:01:34.128" v="6181" actId="478"/>
          <ac:spMkLst>
            <pc:docMk/>
            <pc:sldMk cId="4151753870" sldId="329"/>
            <ac:spMk id="26" creationId="{2EB2A607-F66B-4CAE-B596-A66185F5CB94}"/>
          </ac:spMkLst>
        </pc:spChg>
        <pc:spChg chg="add mod">
          <ac:chgData name="Carlos Mora" userId="c53ff858d19db687" providerId="LiveId" clId="{70D66677-9ED0-4505-B227-99BEE2F7E2F1}" dt="2019-04-25T01:24:07.334" v="6375" actId="1038"/>
          <ac:spMkLst>
            <pc:docMk/>
            <pc:sldMk cId="4151753870" sldId="329"/>
            <ac:spMk id="27" creationId="{3B5D523D-0DE7-46F0-A8FB-F713244CB452}"/>
          </ac:spMkLst>
        </pc:spChg>
        <pc:spChg chg="add mod">
          <ac:chgData name="Carlos Mora" userId="c53ff858d19db687" providerId="LiveId" clId="{70D66677-9ED0-4505-B227-99BEE2F7E2F1}" dt="2019-04-25T01:09:23.708" v="6218" actId="164"/>
          <ac:spMkLst>
            <pc:docMk/>
            <pc:sldMk cId="4151753870" sldId="329"/>
            <ac:spMk id="28" creationId="{F7DDF390-D875-4083-A504-1B3FE19E31CA}"/>
          </ac:spMkLst>
        </pc:spChg>
        <pc:spChg chg="add mod">
          <ac:chgData name="Carlos Mora" userId="c53ff858d19db687" providerId="LiveId" clId="{70D66677-9ED0-4505-B227-99BEE2F7E2F1}" dt="2019-04-25T01:09:23.708" v="6218" actId="164"/>
          <ac:spMkLst>
            <pc:docMk/>
            <pc:sldMk cId="4151753870" sldId="329"/>
            <ac:spMk id="29" creationId="{F38BB824-78E2-4981-9E8A-8B9250BD90D3}"/>
          </ac:spMkLst>
        </pc:spChg>
        <pc:spChg chg="add mod">
          <ac:chgData name="Carlos Mora" userId="c53ff858d19db687" providerId="LiveId" clId="{70D66677-9ED0-4505-B227-99BEE2F7E2F1}" dt="2019-04-25T01:23:37.298" v="6360" actId="404"/>
          <ac:spMkLst>
            <pc:docMk/>
            <pc:sldMk cId="4151753870" sldId="329"/>
            <ac:spMk id="30" creationId="{03E075B4-3064-47DA-BE61-513E0AABA6FD}"/>
          </ac:spMkLst>
        </pc:spChg>
        <pc:spChg chg="add del mod">
          <ac:chgData name="Carlos Mora" userId="c53ff858d19db687" providerId="LiveId" clId="{70D66677-9ED0-4505-B227-99BEE2F7E2F1}" dt="2019-04-25T20:08:01.512" v="10166"/>
          <ac:spMkLst>
            <pc:docMk/>
            <pc:sldMk cId="4151753870" sldId="329"/>
            <ac:spMk id="33" creationId="{51B7CA7E-8F80-4324-BC57-C794E14B18FC}"/>
          </ac:spMkLst>
        </pc:spChg>
        <pc:spChg chg="add">
          <ac:chgData name="Carlos Mora" userId="c53ff858d19db687" providerId="LiveId" clId="{70D66677-9ED0-4505-B227-99BEE2F7E2F1}" dt="2019-04-25T20:08:02.591" v="10167"/>
          <ac:spMkLst>
            <pc:docMk/>
            <pc:sldMk cId="4151753870" sldId="329"/>
            <ac:spMk id="38" creationId="{764C2922-9775-4B61-8713-B9923A85E0B1}"/>
          </ac:spMkLst>
        </pc:spChg>
        <pc:grpChg chg="del">
          <ac:chgData name="Carlos Mora" userId="c53ff858d19db687" providerId="LiveId" clId="{70D66677-9ED0-4505-B227-99BEE2F7E2F1}" dt="2019-04-25T21:44:12.293" v="12230" actId="478"/>
          <ac:grpSpMkLst>
            <pc:docMk/>
            <pc:sldMk cId="4151753870" sldId="329"/>
            <ac:grpSpMk id="2" creationId="{B370F74C-C43A-4A7E-8BAD-87AABD02B4F0}"/>
          </ac:grpSpMkLst>
        </pc:grpChg>
        <pc:grpChg chg="add mod">
          <ac:chgData name="Carlos Mora" userId="c53ff858d19db687" providerId="LiveId" clId="{70D66677-9ED0-4505-B227-99BEE2F7E2F1}" dt="2019-04-25T01:11:58.599" v="6258" actId="1076"/>
          <ac:grpSpMkLst>
            <pc:docMk/>
            <pc:sldMk cId="4151753870" sldId="329"/>
            <ac:grpSpMk id="9" creationId="{127C1FE8-BE48-4824-BF3A-494201D86F51}"/>
          </ac:grpSpMkLst>
        </pc:grpChg>
        <pc:grpChg chg="add del">
          <ac:chgData name="Carlos Mora" userId="c53ff858d19db687" providerId="LiveId" clId="{70D66677-9ED0-4505-B227-99BEE2F7E2F1}" dt="2019-04-25T21:44:46.621" v="12237" actId="478"/>
          <ac:grpSpMkLst>
            <pc:docMk/>
            <pc:sldMk cId="4151753870" sldId="329"/>
            <ac:grpSpMk id="39" creationId="{41C5BB4A-C7EF-4A6A-91F3-6B53D63803B9}"/>
          </ac:grpSpMkLst>
        </pc:grpChg>
        <pc:grpChg chg="add">
          <ac:chgData name="Carlos Mora" userId="c53ff858d19db687" providerId="LiveId" clId="{70D66677-9ED0-4505-B227-99BEE2F7E2F1}" dt="2019-04-25T21:44:47.376" v="12238"/>
          <ac:grpSpMkLst>
            <pc:docMk/>
            <pc:sldMk cId="4151753870" sldId="329"/>
            <ac:grpSpMk id="46" creationId="{B3B18DDB-45D4-4648-B428-830B3DEA0390}"/>
          </ac:grpSpMkLst>
        </pc:grpChg>
        <pc:graphicFrameChg chg="del">
          <ac:chgData name="Carlos Mora" userId="c53ff858d19db687" providerId="LiveId" clId="{70D66677-9ED0-4505-B227-99BEE2F7E2F1}" dt="2019-04-21T23:12:04.134" v="1158" actId="478"/>
          <ac:graphicFrameMkLst>
            <pc:docMk/>
            <pc:sldMk cId="4151753870" sldId="329"/>
            <ac:graphicFrameMk id="19" creationId="{68CCE904-6A6F-44BA-920B-8437E4DD458D}"/>
          </ac:graphicFrameMkLst>
        </pc:graphicFrameChg>
        <pc:picChg chg="del">
          <ac:chgData name="Carlos Mora" userId="c53ff858d19db687" providerId="LiveId" clId="{70D66677-9ED0-4505-B227-99BEE2F7E2F1}" dt="2019-04-21T23:12:04.134" v="1158" actId="478"/>
          <ac:picMkLst>
            <pc:docMk/>
            <pc:sldMk cId="4151753870" sldId="329"/>
            <ac:picMk id="16" creationId="{6887A15C-6C37-4FC8-AE35-97549F309DE5}"/>
          </ac:picMkLst>
        </pc:picChg>
        <pc:picChg chg="add mod">
          <ac:chgData name="Carlos Mora" userId="c53ff858d19db687" providerId="LiveId" clId="{70D66677-9ED0-4505-B227-99BEE2F7E2F1}" dt="2019-04-25T01:12:10.819" v="6261" actId="1076"/>
          <ac:picMkLst>
            <pc:docMk/>
            <pc:sldMk cId="4151753870" sldId="329"/>
            <ac:picMk id="32" creationId="{1356BE47-39A0-4FFB-8D09-325E09261EB1}"/>
          </ac:picMkLst>
        </pc:picChg>
        <pc:picChg chg="add del mod">
          <ac:chgData name="Carlos Mora" userId="c53ff858d19db687" providerId="LiveId" clId="{70D66677-9ED0-4505-B227-99BEE2F7E2F1}" dt="2019-04-25T01:06:56.486" v="6205" actId="478"/>
          <ac:picMkLst>
            <pc:docMk/>
            <pc:sldMk cId="4151753870" sldId="329"/>
            <ac:picMk id="1026" creationId="{CF7F36E4-769D-41EB-877E-667583D9DE72}"/>
          </ac:picMkLst>
        </pc:picChg>
        <pc:picChg chg="add mod">
          <ac:chgData name="Carlos Mora" userId="c53ff858d19db687" providerId="LiveId" clId="{70D66677-9ED0-4505-B227-99BEE2F7E2F1}" dt="2019-04-25T01:13:18.972" v="6263" actId="14100"/>
          <ac:picMkLst>
            <pc:docMk/>
            <pc:sldMk cId="4151753870" sldId="329"/>
            <ac:picMk id="1028" creationId="{97B5133C-1CA1-46E9-A8B4-6E4C7B2C4208}"/>
          </ac:picMkLst>
        </pc:picChg>
        <pc:picChg chg="add mod">
          <ac:chgData name="Carlos Mora" userId="c53ff858d19db687" providerId="LiveId" clId="{70D66677-9ED0-4505-B227-99BEE2F7E2F1}" dt="2019-04-25T01:13:16.443" v="6262" actId="14100"/>
          <ac:picMkLst>
            <pc:docMk/>
            <pc:sldMk cId="4151753870" sldId="329"/>
            <ac:picMk id="1030" creationId="{6B16C527-F7E7-4FBA-9E0E-DAE08D7A152A}"/>
          </ac:picMkLst>
        </pc:picChg>
        <pc:picChg chg="add mod">
          <ac:chgData name="Carlos Mora" userId="c53ff858d19db687" providerId="LiveId" clId="{70D66677-9ED0-4505-B227-99BEE2F7E2F1}" dt="2019-04-25T01:11:55.195" v="6256" actId="1076"/>
          <ac:picMkLst>
            <pc:docMk/>
            <pc:sldMk cId="4151753870" sldId="329"/>
            <ac:picMk id="1034" creationId="{E3B966A1-18D2-4DD1-9029-13DC4449FE1C}"/>
          </ac:picMkLst>
        </pc:picChg>
      </pc:sldChg>
      <pc:sldChg chg="addSp delSp modSp add modAnim">
        <pc:chgData name="Carlos Mora" userId="c53ff858d19db687" providerId="LiveId" clId="{70D66677-9ED0-4505-B227-99BEE2F7E2F1}" dt="2019-04-25T21:46:53.857" v="12277"/>
        <pc:sldMkLst>
          <pc:docMk/>
          <pc:sldMk cId="1764491638" sldId="330"/>
        </pc:sldMkLst>
        <pc:spChg chg="add mod">
          <ac:chgData name="Carlos Mora" userId="c53ff858d19db687" providerId="LiveId" clId="{70D66677-9ED0-4505-B227-99BEE2F7E2F1}" dt="2019-04-25T20:19:12.792" v="10465" actId="2711"/>
          <ac:spMkLst>
            <pc:docMk/>
            <pc:sldMk cId="1764491638" sldId="330"/>
            <ac:spMk id="9" creationId="{BA43A55A-5486-428B-906B-EC7A1AD634B7}"/>
          </ac:spMkLst>
        </pc:spChg>
        <pc:spChg chg="add del mod">
          <ac:chgData name="Carlos Mora" userId="c53ff858d19db687" providerId="LiveId" clId="{70D66677-9ED0-4505-B227-99BEE2F7E2F1}" dt="2019-04-22T00:43:01.127" v="1905"/>
          <ac:spMkLst>
            <pc:docMk/>
            <pc:sldMk cId="1764491638" sldId="330"/>
            <ac:spMk id="12" creationId="{BD382DBF-4542-4C8C-BBF1-DA4A58FC516F}"/>
          </ac:spMkLst>
        </pc:spChg>
        <pc:spChg chg="add mod">
          <ac:chgData name="Carlos Mora" userId="c53ff858d19db687" providerId="LiveId" clId="{70D66677-9ED0-4505-B227-99BEE2F7E2F1}" dt="2019-04-25T21:12:15.975" v="11336" actId="164"/>
          <ac:spMkLst>
            <pc:docMk/>
            <pc:sldMk cId="1764491638" sldId="330"/>
            <ac:spMk id="13" creationId="{CCDC6E51-7F54-44A0-95A3-E9594FD11E1F}"/>
          </ac:spMkLst>
        </pc:spChg>
        <pc:spChg chg="add mod">
          <ac:chgData name="Carlos Mora" userId="c53ff858d19db687" providerId="LiveId" clId="{70D66677-9ED0-4505-B227-99BEE2F7E2F1}" dt="2019-04-22T00:50:01.097" v="2041" actId="1037"/>
          <ac:spMkLst>
            <pc:docMk/>
            <pc:sldMk cId="1764491638" sldId="330"/>
            <ac:spMk id="14" creationId="{EF7C6574-39E8-42B3-AF30-978E1A480198}"/>
          </ac:spMkLst>
        </pc:spChg>
        <pc:spChg chg="add mod">
          <ac:chgData name="Carlos Mora" userId="c53ff858d19db687" providerId="LiveId" clId="{70D66677-9ED0-4505-B227-99BEE2F7E2F1}" dt="2019-04-25T21:12:22.368" v="11337" actId="164"/>
          <ac:spMkLst>
            <pc:docMk/>
            <pc:sldMk cId="1764491638" sldId="330"/>
            <ac:spMk id="18" creationId="{41BCBFD4-6270-4C81-A3E8-F045CBED1FE8}"/>
          </ac:spMkLst>
        </pc:spChg>
        <pc:spChg chg="del mod">
          <ac:chgData name="Carlos Mora" userId="c53ff858d19db687" providerId="LiveId" clId="{70D66677-9ED0-4505-B227-99BEE2F7E2F1}" dt="2019-04-25T20:18:56.836" v="10449" actId="478"/>
          <ac:spMkLst>
            <pc:docMk/>
            <pc:sldMk cId="1764491638" sldId="330"/>
            <ac:spMk id="22" creationId="{4D2AB547-B9CB-4392-8ECB-C75AB3BE210E}"/>
          </ac:spMkLst>
        </pc:spChg>
        <pc:spChg chg="add mod">
          <ac:chgData name="Carlos Mora" userId="c53ff858d19db687" providerId="LiveId" clId="{70D66677-9ED0-4505-B227-99BEE2F7E2F1}" dt="2019-04-25T21:12:29.288" v="11338" actId="164"/>
          <ac:spMkLst>
            <pc:docMk/>
            <pc:sldMk cId="1764491638" sldId="330"/>
            <ac:spMk id="24" creationId="{174762DA-360B-41C9-80B6-F34204A29824}"/>
          </ac:spMkLst>
        </pc:spChg>
        <pc:spChg chg="del">
          <ac:chgData name="Carlos Mora" userId="c53ff858d19db687" providerId="LiveId" clId="{70D66677-9ED0-4505-B227-99BEE2F7E2F1}" dt="2019-04-21T23:56:19.667" v="1355" actId="478"/>
          <ac:spMkLst>
            <pc:docMk/>
            <pc:sldMk cId="1764491638" sldId="330"/>
            <ac:spMk id="30" creationId="{6B9FD889-6DD1-4BDA-A483-2D322AAC7F95}"/>
          </ac:spMkLst>
        </pc:spChg>
        <pc:spChg chg="del">
          <ac:chgData name="Carlos Mora" userId="c53ff858d19db687" providerId="LiveId" clId="{70D66677-9ED0-4505-B227-99BEE2F7E2F1}" dt="2019-04-21T23:56:19.667" v="1355" actId="478"/>
          <ac:spMkLst>
            <pc:docMk/>
            <pc:sldMk cId="1764491638" sldId="330"/>
            <ac:spMk id="31" creationId="{BFCB38A3-D53F-4EFA-B01D-F0162B19A1F7}"/>
          </ac:spMkLst>
        </pc:spChg>
        <pc:spChg chg="add del mod ord">
          <ac:chgData name="Carlos Mora" userId="c53ff858d19db687" providerId="LiveId" clId="{70D66677-9ED0-4505-B227-99BEE2F7E2F1}" dt="2019-04-22T00:52:49.850" v="2136" actId="478"/>
          <ac:spMkLst>
            <pc:docMk/>
            <pc:sldMk cId="1764491638" sldId="330"/>
            <ac:spMk id="34" creationId="{680160C8-7901-482A-BF15-4083A0F4DB32}"/>
          </ac:spMkLst>
        </pc:spChg>
        <pc:spChg chg="add mod">
          <ac:chgData name="Carlos Mora" userId="c53ff858d19db687" providerId="LiveId" clId="{70D66677-9ED0-4505-B227-99BEE2F7E2F1}" dt="2019-04-25T21:11:49.030" v="11335" actId="115"/>
          <ac:spMkLst>
            <pc:docMk/>
            <pc:sldMk cId="1764491638" sldId="330"/>
            <ac:spMk id="43" creationId="{6A7D2CAA-1507-40E7-B7EF-7E04CD997ECF}"/>
          </ac:spMkLst>
        </pc:spChg>
        <pc:grpChg chg="del">
          <ac:chgData name="Carlos Mora" userId="c53ff858d19db687" providerId="LiveId" clId="{70D66677-9ED0-4505-B227-99BEE2F7E2F1}" dt="2019-04-21T23:56:19.667" v="1355" actId="478"/>
          <ac:grpSpMkLst>
            <pc:docMk/>
            <pc:sldMk cId="1764491638" sldId="330"/>
            <ac:grpSpMk id="7" creationId="{CB2DDAE5-1419-4247-B67C-E62DA02C2D17}"/>
          </ac:grpSpMkLst>
        </pc:grpChg>
        <pc:grpChg chg="del">
          <ac:chgData name="Carlos Mora" userId="c53ff858d19db687" providerId="LiveId" clId="{70D66677-9ED0-4505-B227-99BEE2F7E2F1}" dt="2019-04-21T23:56:19.667" v="1355" actId="478"/>
          <ac:grpSpMkLst>
            <pc:docMk/>
            <pc:sldMk cId="1764491638" sldId="330"/>
            <ac:grpSpMk id="8" creationId="{F69AA460-EDC9-49DE-8A93-E939AE9904BB}"/>
          </ac:grpSpMkLst>
        </pc:grpChg>
        <pc:grpChg chg="del">
          <ac:chgData name="Carlos Mora" userId="c53ff858d19db687" providerId="LiveId" clId="{70D66677-9ED0-4505-B227-99BEE2F7E2F1}" dt="2019-04-25T21:46:53.045" v="12276" actId="478"/>
          <ac:grpSpMkLst>
            <pc:docMk/>
            <pc:sldMk cId="1764491638" sldId="330"/>
            <ac:grpSpMk id="10" creationId="{A2AE09D2-2ED7-4456-B1D8-15332DA8FBBA}"/>
          </ac:grpSpMkLst>
        </pc:grpChg>
        <pc:grpChg chg="add mod">
          <ac:chgData name="Carlos Mora" userId="c53ff858d19db687" providerId="LiveId" clId="{70D66677-9ED0-4505-B227-99BEE2F7E2F1}" dt="2019-04-25T21:12:15.975" v="11336" actId="164"/>
          <ac:grpSpMkLst>
            <pc:docMk/>
            <pc:sldMk cId="1764491638" sldId="330"/>
            <ac:grpSpMk id="25" creationId="{80DEADF7-D46E-4924-BFE1-E7065D95A470}"/>
          </ac:grpSpMkLst>
        </pc:grpChg>
        <pc:grpChg chg="add mod">
          <ac:chgData name="Carlos Mora" userId="c53ff858d19db687" providerId="LiveId" clId="{70D66677-9ED0-4505-B227-99BEE2F7E2F1}" dt="2019-04-25T21:12:22.368" v="11337" actId="164"/>
          <ac:grpSpMkLst>
            <pc:docMk/>
            <pc:sldMk cId="1764491638" sldId="330"/>
            <ac:grpSpMk id="26" creationId="{0E85ACCB-7AE5-4DB7-A20F-63FCEF0AF28C}"/>
          </ac:grpSpMkLst>
        </pc:grpChg>
        <pc:grpChg chg="add mod">
          <ac:chgData name="Carlos Mora" userId="c53ff858d19db687" providerId="LiveId" clId="{70D66677-9ED0-4505-B227-99BEE2F7E2F1}" dt="2019-04-25T21:12:29.288" v="11338" actId="164"/>
          <ac:grpSpMkLst>
            <pc:docMk/>
            <pc:sldMk cId="1764491638" sldId="330"/>
            <ac:grpSpMk id="28" creationId="{3821CC94-A49E-4518-99B4-B2DABD4BE431}"/>
          </ac:grpSpMkLst>
        </pc:grpChg>
        <pc:grpChg chg="add">
          <ac:chgData name="Carlos Mora" userId="c53ff858d19db687" providerId="LiveId" clId="{70D66677-9ED0-4505-B227-99BEE2F7E2F1}" dt="2019-04-25T21:46:53.857" v="12277"/>
          <ac:grpSpMkLst>
            <pc:docMk/>
            <pc:sldMk cId="1764491638" sldId="330"/>
            <ac:grpSpMk id="47" creationId="{DC8E8BE2-7C0F-4555-845E-CB33DAB08423}"/>
          </ac:grpSpMkLst>
        </pc:grpChg>
        <pc:picChg chg="add mod">
          <ac:chgData name="Carlos Mora" userId="c53ff858d19db687" providerId="LiveId" clId="{70D66677-9ED0-4505-B227-99BEE2F7E2F1}" dt="2019-04-25T21:12:15.975" v="11336" actId="164"/>
          <ac:picMkLst>
            <pc:docMk/>
            <pc:sldMk cId="1764491638" sldId="330"/>
            <ac:picMk id="33" creationId="{E18E1788-F00D-47DA-BBB7-4DCF3531EDBF}"/>
          </ac:picMkLst>
        </pc:picChg>
        <pc:picChg chg="del">
          <ac:chgData name="Carlos Mora" userId="c53ff858d19db687" providerId="LiveId" clId="{70D66677-9ED0-4505-B227-99BEE2F7E2F1}" dt="2019-04-21T23:56:19.667" v="1355" actId="478"/>
          <ac:picMkLst>
            <pc:docMk/>
            <pc:sldMk cId="1764491638" sldId="330"/>
            <ac:picMk id="37" creationId="{60EC90B8-AF9D-4E36-AFCC-D5793E9549CA}"/>
          </ac:picMkLst>
        </pc:picChg>
        <pc:picChg chg="del">
          <ac:chgData name="Carlos Mora" userId="c53ff858d19db687" providerId="LiveId" clId="{70D66677-9ED0-4505-B227-99BEE2F7E2F1}" dt="2019-04-21T23:56:19.667" v="1355" actId="478"/>
          <ac:picMkLst>
            <pc:docMk/>
            <pc:sldMk cId="1764491638" sldId="330"/>
            <ac:picMk id="2050" creationId="{501A6F00-674B-4166-86E4-725B023BE83A}"/>
          </ac:picMkLst>
        </pc:picChg>
        <pc:picChg chg="del">
          <ac:chgData name="Carlos Mora" userId="c53ff858d19db687" providerId="LiveId" clId="{70D66677-9ED0-4505-B227-99BEE2F7E2F1}" dt="2019-04-21T23:56:19.667" v="1355" actId="478"/>
          <ac:picMkLst>
            <pc:docMk/>
            <pc:sldMk cId="1764491638" sldId="330"/>
            <ac:picMk id="2056" creationId="{2C0AF420-8C16-4666-9874-8276E0EEAE83}"/>
          </ac:picMkLst>
        </pc:picChg>
        <pc:picChg chg="del">
          <ac:chgData name="Carlos Mora" userId="c53ff858d19db687" providerId="LiveId" clId="{70D66677-9ED0-4505-B227-99BEE2F7E2F1}" dt="2019-04-21T23:56:19.667" v="1355" actId="478"/>
          <ac:picMkLst>
            <pc:docMk/>
            <pc:sldMk cId="1764491638" sldId="330"/>
            <ac:picMk id="2062" creationId="{F683A17F-ED06-469F-8B54-9FBA7902CDC4}"/>
          </ac:picMkLst>
        </pc:picChg>
        <pc:picChg chg="del">
          <ac:chgData name="Carlos Mora" userId="c53ff858d19db687" providerId="LiveId" clId="{70D66677-9ED0-4505-B227-99BEE2F7E2F1}" dt="2019-04-21T23:56:19.667" v="1355" actId="478"/>
          <ac:picMkLst>
            <pc:docMk/>
            <pc:sldMk cId="1764491638" sldId="330"/>
            <ac:picMk id="2064" creationId="{0185AA75-44E7-4ECA-A829-400E79D4AB13}"/>
          </ac:picMkLst>
        </pc:picChg>
        <pc:picChg chg="add mod">
          <ac:chgData name="Carlos Mora" userId="c53ff858d19db687" providerId="LiveId" clId="{70D66677-9ED0-4505-B227-99BEE2F7E2F1}" dt="2019-04-25T21:12:22.368" v="11337" actId="164"/>
          <ac:picMkLst>
            <pc:docMk/>
            <pc:sldMk cId="1764491638" sldId="330"/>
            <ac:picMk id="8194" creationId="{294D3147-A7B6-4494-99E9-2DE9036811A7}"/>
          </ac:picMkLst>
        </pc:picChg>
        <pc:picChg chg="add mod">
          <ac:chgData name="Carlos Mora" userId="c53ff858d19db687" providerId="LiveId" clId="{70D66677-9ED0-4505-B227-99BEE2F7E2F1}" dt="2019-04-22T00:49:15.773" v="2027" actId="1076"/>
          <ac:picMkLst>
            <pc:docMk/>
            <pc:sldMk cId="1764491638" sldId="330"/>
            <ac:picMk id="8196" creationId="{A7989505-9B36-4FC8-AC7C-0DDB82A344C2}"/>
          </ac:picMkLst>
        </pc:picChg>
        <pc:picChg chg="add mod">
          <ac:chgData name="Carlos Mora" userId="c53ff858d19db687" providerId="LiveId" clId="{70D66677-9ED0-4505-B227-99BEE2F7E2F1}" dt="2019-04-25T21:12:29.288" v="11338" actId="164"/>
          <ac:picMkLst>
            <pc:docMk/>
            <pc:sldMk cId="1764491638" sldId="330"/>
            <ac:picMk id="8198" creationId="{88302FEB-9A97-48E7-AB98-AA4E41C36972}"/>
          </ac:picMkLst>
        </pc:picChg>
      </pc:sldChg>
      <pc:sldChg chg="addSp delSp modSp add modTransition delAnim modAnim">
        <pc:chgData name="Carlos Mora" userId="c53ff858d19db687" providerId="LiveId" clId="{70D66677-9ED0-4505-B227-99BEE2F7E2F1}" dt="2019-04-25T21:47:18.543" v="12292"/>
        <pc:sldMkLst>
          <pc:docMk/>
          <pc:sldMk cId="3443922837" sldId="331"/>
        </pc:sldMkLst>
        <pc:spChg chg="add del mod">
          <ac:chgData name="Carlos Mora" userId="c53ff858d19db687" providerId="LiveId" clId="{70D66677-9ED0-4505-B227-99BEE2F7E2F1}" dt="2019-04-22T01:46:54.428" v="2431" actId="478"/>
          <ac:spMkLst>
            <pc:docMk/>
            <pc:sldMk cId="3443922837" sldId="331"/>
            <ac:spMk id="8" creationId="{1BDF7C11-9DCE-4A7D-9A2D-63F3F8332F6B}"/>
          </ac:spMkLst>
        </pc:spChg>
        <pc:spChg chg="add del mod">
          <ac:chgData name="Carlos Mora" userId="c53ff858d19db687" providerId="LiveId" clId="{70D66677-9ED0-4505-B227-99BEE2F7E2F1}" dt="2019-04-25T20:28:22.841" v="10643" actId="1076"/>
          <ac:spMkLst>
            <pc:docMk/>
            <pc:sldMk cId="3443922837" sldId="331"/>
            <ac:spMk id="9" creationId="{BA43A55A-5486-428B-906B-EC7A1AD634B7}"/>
          </ac:spMkLst>
        </pc:spChg>
        <pc:spChg chg="del">
          <ac:chgData name="Carlos Mora" userId="c53ff858d19db687" providerId="LiveId" clId="{70D66677-9ED0-4505-B227-99BEE2F7E2F1}" dt="2019-04-22T01:44:07.016" v="2413" actId="478"/>
          <ac:spMkLst>
            <pc:docMk/>
            <pc:sldMk cId="3443922837" sldId="331"/>
            <ac:spMk id="13" creationId="{CCDC6E51-7F54-44A0-95A3-E9594FD11E1F}"/>
          </ac:spMkLst>
        </pc:spChg>
        <pc:spChg chg="del">
          <ac:chgData name="Carlos Mora" userId="c53ff858d19db687" providerId="LiveId" clId="{70D66677-9ED0-4505-B227-99BEE2F7E2F1}" dt="2019-04-22T01:44:10.655" v="2414" actId="478"/>
          <ac:spMkLst>
            <pc:docMk/>
            <pc:sldMk cId="3443922837" sldId="331"/>
            <ac:spMk id="14" creationId="{EF7C6574-39E8-42B3-AF30-978E1A480198}"/>
          </ac:spMkLst>
        </pc:spChg>
        <pc:spChg chg="del">
          <ac:chgData name="Carlos Mora" userId="c53ff858d19db687" providerId="LiveId" clId="{70D66677-9ED0-4505-B227-99BEE2F7E2F1}" dt="2019-04-22T01:44:14.880" v="2415" actId="478"/>
          <ac:spMkLst>
            <pc:docMk/>
            <pc:sldMk cId="3443922837" sldId="331"/>
            <ac:spMk id="18" creationId="{41BCBFD4-6270-4C81-A3E8-F045CBED1FE8}"/>
          </ac:spMkLst>
        </pc:spChg>
        <pc:spChg chg="del mod">
          <ac:chgData name="Carlos Mora" userId="c53ff858d19db687" providerId="LiveId" clId="{70D66677-9ED0-4505-B227-99BEE2F7E2F1}" dt="2019-04-25T20:27:13.484" v="10583" actId="478"/>
          <ac:spMkLst>
            <pc:docMk/>
            <pc:sldMk cId="3443922837" sldId="331"/>
            <ac:spMk id="22" creationId="{4D2AB547-B9CB-4392-8ECB-C75AB3BE210E}"/>
          </ac:spMkLst>
        </pc:spChg>
        <pc:spChg chg="del">
          <ac:chgData name="Carlos Mora" userId="c53ff858d19db687" providerId="LiveId" clId="{70D66677-9ED0-4505-B227-99BEE2F7E2F1}" dt="2019-04-22T01:44:17.251" v="2416" actId="478"/>
          <ac:spMkLst>
            <pc:docMk/>
            <pc:sldMk cId="3443922837" sldId="331"/>
            <ac:spMk id="24" creationId="{174762DA-360B-41C9-80B6-F34204A29824}"/>
          </ac:spMkLst>
        </pc:spChg>
        <pc:spChg chg="add mod">
          <ac:chgData name="Carlos Mora" userId="c53ff858d19db687" providerId="LiveId" clId="{70D66677-9ED0-4505-B227-99BEE2F7E2F1}" dt="2019-04-25T20:28:07.404" v="10635" actId="404"/>
          <ac:spMkLst>
            <pc:docMk/>
            <pc:sldMk cId="3443922837" sldId="331"/>
            <ac:spMk id="32" creationId="{28FFB4E6-5CB3-46AA-8564-8B17D8A3C15B}"/>
          </ac:spMkLst>
        </pc:spChg>
        <pc:spChg chg="add del">
          <ac:chgData name="Carlos Mora" userId="c53ff858d19db687" providerId="LiveId" clId="{70D66677-9ED0-4505-B227-99BEE2F7E2F1}" dt="2019-04-25T20:30:12.771" v="10649" actId="478"/>
          <ac:spMkLst>
            <pc:docMk/>
            <pc:sldMk cId="3443922837" sldId="331"/>
            <ac:spMk id="37" creationId="{07436614-B795-4004-B070-6005FC023CBE}"/>
          </ac:spMkLst>
        </pc:spChg>
        <pc:spChg chg="add del mod">
          <ac:chgData name="Carlos Mora" userId="c53ff858d19db687" providerId="LiveId" clId="{70D66677-9ED0-4505-B227-99BEE2F7E2F1}" dt="2019-04-25T20:28:58.977" v="10644" actId="478"/>
          <ac:spMkLst>
            <pc:docMk/>
            <pc:sldMk cId="3443922837" sldId="331"/>
            <ac:spMk id="38" creationId="{D17D7F5B-F840-49B5-97F1-3C09D903BA0B}"/>
          </ac:spMkLst>
        </pc:spChg>
        <pc:spChg chg="add mod">
          <ac:chgData name="Carlos Mora" userId="c53ff858d19db687" providerId="LiveId" clId="{70D66677-9ED0-4505-B227-99BEE2F7E2F1}" dt="2019-04-25T21:14:26.690" v="11394" actId="115"/>
          <ac:spMkLst>
            <pc:docMk/>
            <pc:sldMk cId="3443922837" sldId="331"/>
            <ac:spMk id="39" creationId="{08E3A8EB-5C13-422C-8025-DB59967F33AE}"/>
          </ac:spMkLst>
        </pc:spChg>
        <pc:grpChg chg="del">
          <ac:chgData name="Carlos Mora" userId="c53ff858d19db687" providerId="LiveId" clId="{70D66677-9ED0-4505-B227-99BEE2F7E2F1}" dt="2019-04-25T21:47:17.715" v="12291" actId="478"/>
          <ac:grpSpMkLst>
            <pc:docMk/>
            <pc:sldMk cId="3443922837" sldId="331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47:18.543" v="12292"/>
          <ac:grpSpMkLst>
            <pc:docMk/>
            <pc:sldMk cId="3443922837" sldId="331"/>
            <ac:grpSpMk id="40" creationId="{0EAE7FC6-DE05-4AD2-BC17-6F0696938785}"/>
          </ac:grpSpMkLst>
        </pc:grpChg>
        <pc:graphicFrameChg chg="add del">
          <ac:chgData name="Carlos Mora" userId="c53ff858d19db687" providerId="LiveId" clId="{70D66677-9ED0-4505-B227-99BEE2F7E2F1}" dt="2019-04-22T01:46:46.264" v="2428" actId="478"/>
          <ac:graphicFrameMkLst>
            <pc:docMk/>
            <pc:sldMk cId="3443922837" sldId="331"/>
            <ac:graphicFrameMk id="2" creationId="{E672A52F-EB13-4947-B229-C21F353194E1}"/>
          </ac:graphicFrameMkLst>
        </pc:graphicFrameChg>
        <pc:graphicFrameChg chg="add del">
          <ac:chgData name="Carlos Mora" userId="c53ff858d19db687" providerId="LiveId" clId="{70D66677-9ED0-4505-B227-99BEE2F7E2F1}" dt="2019-04-22T01:46:36.282" v="2426" actId="478"/>
          <ac:graphicFrameMkLst>
            <pc:docMk/>
            <pc:sldMk cId="3443922837" sldId="331"/>
            <ac:graphicFrameMk id="7" creationId="{3390D71E-0B7C-4A33-8C50-ACFEEE57910B}"/>
          </ac:graphicFrameMkLst>
        </pc:graphicFrameChg>
        <pc:picChg chg="add mod">
          <ac:chgData name="Carlos Mora" userId="c53ff858d19db687" providerId="LiveId" clId="{70D66677-9ED0-4505-B227-99BEE2F7E2F1}" dt="2019-04-22T01:56:32.964" v="2700" actId="1076"/>
          <ac:picMkLst>
            <pc:docMk/>
            <pc:sldMk cId="3443922837" sldId="331"/>
            <ac:picMk id="12" creationId="{60576DE5-8F46-4C1C-8E26-212652733EF3}"/>
          </ac:picMkLst>
        </pc:picChg>
        <pc:picChg chg="add mod modCrop">
          <ac:chgData name="Carlos Mora" userId="c53ff858d19db687" providerId="LiveId" clId="{70D66677-9ED0-4505-B227-99BEE2F7E2F1}" dt="2019-04-22T01:57:12.667" v="2788" actId="1038"/>
          <ac:picMkLst>
            <pc:docMk/>
            <pc:sldMk cId="3443922837" sldId="331"/>
            <ac:picMk id="25" creationId="{81A96BE0-059B-44DC-92D4-5416124ADA5A}"/>
          </ac:picMkLst>
        </pc:picChg>
        <pc:picChg chg="add mod">
          <ac:chgData name="Carlos Mora" userId="c53ff858d19db687" providerId="LiveId" clId="{70D66677-9ED0-4505-B227-99BEE2F7E2F1}" dt="2019-04-22T01:57:15.788" v="2795" actId="1038"/>
          <ac:picMkLst>
            <pc:docMk/>
            <pc:sldMk cId="3443922837" sldId="331"/>
            <ac:picMk id="26" creationId="{D85E104D-9F4C-4BDB-B986-6334D1A997B6}"/>
          </ac:picMkLst>
        </pc:picChg>
        <pc:picChg chg="add mod">
          <ac:chgData name="Carlos Mora" userId="c53ff858d19db687" providerId="LiveId" clId="{70D66677-9ED0-4505-B227-99BEE2F7E2F1}" dt="2019-04-22T01:56:45.337" v="2746" actId="1038"/>
          <ac:picMkLst>
            <pc:docMk/>
            <pc:sldMk cId="3443922837" sldId="331"/>
            <ac:picMk id="27" creationId="{BD7BA4A9-5E8B-4067-AF19-EFC7808CB29A}"/>
          </ac:picMkLst>
        </pc:picChg>
        <pc:picChg chg="del">
          <ac:chgData name="Carlos Mora" userId="c53ff858d19db687" providerId="LiveId" clId="{70D66677-9ED0-4505-B227-99BEE2F7E2F1}" dt="2019-04-22T01:44:07.016" v="2413" actId="478"/>
          <ac:picMkLst>
            <pc:docMk/>
            <pc:sldMk cId="3443922837" sldId="331"/>
            <ac:picMk id="33" creationId="{E18E1788-F00D-47DA-BBB7-4DCF3531EDBF}"/>
          </ac:picMkLst>
        </pc:picChg>
        <pc:picChg chg="del">
          <ac:chgData name="Carlos Mora" userId="c53ff858d19db687" providerId="LiveId" clId="{70D66677-9ED0-4505-B227-99BEE2F7E2F1}" dt="2019-04-22T01:44:07.016" v="2413" actId="478"/>
          <ac:picMkLst>
            <pc:docMk/>
            <pc:sldMk cId="3443922837" sldId="331"/>
            <ac:picMk id="8194" creationId="{294D3147-A7B6-4494-99E9-2DE9036811A7}"/>
          </ac:picMkLst>
        </pc:picChg>
        <pc:picChg chg="del">
          <ac:chgData name="Carlos Mora" userId="c53ff858d19db687" providerId="LiveId" clId="{70D66677-9ED0-4505-B227-99BEE2F7E2F1}" dt="2019-04-22T01:44:07.016" v="2413" actId="478"/>
          <ac:picMkLst>
            <pc:docMk/>
            <pc:sldMk cId="3443922837" sldId="331"/>
            <ac:picMk id="8196" creationId="{A7989505-9B36-4FC8-AC7C-0DDB82A344C2}"/>
          </ac:picMkLst>
        </pc:picChg>
        <pc:picChg chg="del">
          <ac:chgData name="Carlos Mora" userId="c53ff858d19db687" providerId="LiveId" clId="{70D66677-9ED0-4505-B227-99BEE2F7E2F1}" dt="2019-04-22T01:44:07.016" v="2413" actId="478"/>
          <ac:picMkLst>
            <pc:docMk/>
            <pc:sldMk cId="3443922837" sldId="331"/>
            <ac:picMk id="8198" creationId="{88302FEB-9A97-48E7-AB98-AA4E41C36972}"/>
          </ac:picMkLst>
        </pc:picChg>
      </pc:sldChg>
      <pc:sldChg chg="addSp delSp modSp add modAnim">
        <pc:chgData name="Carlos Mora" userId="c53ff858d19db687" providerId="LiveId" clId="{70D66677-9ED0-4505-B227-99BEE2F7E2F1}" dt="2019-04-25T21:47:00.137" v="12279"/>
        <pc:sldMkLst>
          <pc:docMk/>
          <pc:sldMk cId="266592721" sldId="334"/>
        </pc:sldMkLst>
        <pc:spChg chg="add del mod">
          <ac:chgData name="Carlos Mora" userId="c53ff858d19db687" providerId="LiveId" clId="{70D66677-9ED0-4505-B227-99BEE2F7E2F1}" dt="2019-04-24T22:24:31.531" v="4535" actId="478"/>
          <ac:spMkLst>
            <pc:docMk/>
            <pc:sldMk cId="266592721" sldId="334"/>
            <ac:spMk id="2" creationId="{88A3F7D3-BC6C-4275-B2C9-8857BAD5A6EB}"/>
          </ac:spMkLst>
        </pc:spChg>
        <pc:spChg chg="del mod">
          <ac:chgData name="Carlos Mora" userId="c53ff858d19db687" providerId="LiveId" clId="{70D66677-9ED0-4505-B227-99BEE2F7E2F1}" dt="2019-04-24T22:24:34.376" v="4536" actId="478"/>
          <ac:spMkLst>
            <pc:docMk/>
            <pc:sldMk cId="266592721" sldId="334"/>
            <ac:spMk id="7" creationId="{EDC5CC3C-AA0B-4185-96C2-0EC63D65CAB0}"/>
          </ac:spMkLst>
        </pc:spChg>
        <pc:spChg chg="add mod">
          <ac:chgData name="Carlos Mora" userId="c53ff858d19db687" providerId="LiveId" clId="{70D66677-9ED0-4505-B227-99BEE2F7E2F1}" dt="2019-04-25T21:06:29.829" v="11273" actId="164"/>
          <ac:spMkLst>
            <pc:docMk/>
            <pc:sldMk cId="266592721" sldId="334"/>
            <ac:spMk id="9" creationId="{CF34FE69-C099-4C44-BA8F-AB07B44FC086}"/>
          </ac:spMkLst>
        </pc:spChg>
        <pc:spChg chg="del mod">
          <ac:chgData name="Carlos Mora" userId="c53ff858d19db687" providerId="LiveId" clId="{70D66677-9ED0-4505-B227-99BEE2F7E2F1}" dt="2019-04-24T22:24:36.279" v="4537" actId="478"/>
          <ac:spMkLst>
            <pc:docMk/>
            <pc:sldMk cId="266592721" sldId="334"/>
            <ac:spMk id="12" creationId="{FCE37274-3551-4B07-A016-860886504AFD}"/>
          </ac:spMkLst>
        </pc:spChg>
        <pc:spChg chg="add del mod">
          <ac:chgData name="Carlos Mora" userId="c53ff858d19db687" providerId="LiveId" clId="{70D66677-9ED0-4505-B227-99BEE2F7E2F1}" dt="2019-04-25T15:00:18.509" v="6877" actId="478"/>
          <ac:spMkLst>
            <pc:docMk/>
            <pc:sldMk cId="266592721" sldId="334"/>
            <ac:spMk id="13" creationId="{055E7A28-79A1-4B01-ABFF-DF95BFA35A08}"/>
          </ac:spMkLst>
        </pc:spChg>
        <pc:spChg chg="add mod">
          <ac:chgData name="Carlos Mora" userId="c53ff858d19db687" providerId="LiveId" clId="{70D66677-9ED0-4505-B227-99BEE2F7E2F1}" dt="2019-04-25T21:13:53.113" v="11353" actId="115"/>
          <ac:spMkLst>
            <pc:docMk/>
            <pc:sldMk cId="266592721" sldId="334"/>
            <ac:spMk id="14" creationId="{022F5425-6557-457E-B308-075F7678DD07}"/>
          </ac:spMkLst>
        </pc:spChg>
        <pc:spChg chg="add mod">
          <ac:chgData name="Carlos Mora" userId="c53ff858d19db687" providerId="LiveId" clId="{70D66677-9ED0-4505-B227-99BEE2F7E2F1}" dt="2019-04-25T21:06:29.829" v="11273" actId="164"/>
          <ac:spMkLst>
            <pc:docMk/>
            <pc:sldMk cId="266592721" sldId="334"/>
            <ac:spMk id="18" creationId="{1C64BEF4-EF70-42B1-B740-4DFB60C3C66D}"/>
          </ac:spMkLst>
        </pc:spChg>
        <pc:spChg chg="del mod">
          <ac:chgData name="Carlos Mora" userId="c53ff858d19db687" providerId="LiveId" clId="{70D66677-9ED0-4505-B227-99BEE2F7E2F1}" dt="2019-04-24T22:24:31.531" v="4535" actId="478"/>
          <ac:spMkLst>
            <pc:docMk/>
            <pc:sldMk cId="266592721" sldId="334"/>
            <ac:spMk id="22" creationId="{4D2AB547-B9CB-4392-8ECB-C75AB3BE210E}"/>
          </ac:spMkLst>
        </pc:spChg>
        <pc:spChg chg="add del mod">
          <ac:chgData name="Carlos Mora" userId="c53ff858d19db687" providerId="LiveId" clId="{70D66677-9ED0-4505-B227-99BEE2F7E2F1}" dt="2019-04-24T22:24:34.376" v="4536" actId="478"/>
          <ac:spMkLst>
            <pc:docMk/>
            <pc:sldMk cId="266592721" sldId="334"/>
            <ac:spMk id="25" creationId="{F8887DCB-1269-47C6-9935-2E26C3C2E3EC}"/>
          </ac:spMkLst>
        </pc:spChg>
        <pc:spChg chg="add mod">
          <ac:chgData name="Carlos Mora" userId="c53ff858d19db687" providerId="LiveId" clId="{70D66677-9ED0-4505-B227-99BEE2F7E2F1}" dt="2019-04-25T21:06:22.927" v="11272" actId="164"/>
          <ac:spMkLst>
            <pc:docMk/>
            <pc:sldMk cId="266592721" sldId="334"/>
            <ac:spMk id="37" creationId="{3D63B52B-94DD-4AA9-ABEE-20257F293463}"/>
          </ac:spMkLst>
        </pc:spChg>
        <pc:grpChg chg="del">
          <ac:chgData name="Carlos Mora" userId="c53ff858d19db687" providerId="LiveId" clId="{70D66677-9ED0-4505-B227-99BEE2F7E2F1}" dt="2019-04-25T21:46:59.213" v="12278" actId="478"/>
          <ac:grpSpMkLst>
            <pc:docMk/>
            <pc:sldMk cId="266592721" sldId="334"/>
            <ac:grpSpMk id="10" creationId="{A2AE09D2-2ED7-4456-B1D8-15332DA8FBBA}"/>
          </ac:grpSpMkLst>
        </pc:grpChg>
        <pc:grpChg chg="add mod">
          <ac:chgData name="Carlos Mora" userId="c53ff858d19db687" providerId="LiveId" clId="{70D66677-9ED0-4505-B227-99BEE2F7E2F1}" dt="2019-04-25T21:06:22.927" v="11272" actId="164"/>
          <ac:grpSpMkLst>
            <pc:docMk/>
            <pc:sldMk cId="266592721" sldId="334"/>
            <ac:grpSpMk id="26" creationId="{DCD8C27D-D8D3-4B46-91A4-296682866AAF}"/>
          </ac:grpSpMkLst>
        </pc:grpChg>
        <pc:grpChg chg="add mod">
          <ac:chgData name="Carlos Mora" userId="c53ff858d19db687" providerId="LiveId" clId="{70D66677-9ED0-4505-B227-99BEE2F7E2F1}" dt="2019-04-25T21:06:29.829" v="11273" actId="164"/>
          <ac:grpSpMkLst>
            <pc:docMk/>
            <pc:sldMk cId="266592721" sldId="334"/>
            <ac:grpSpMk id="30" creationId="{DB33897F-D09C-403B-956B-54F2BE3D3224}"/>
          </ac:grpSpMkLst>
        </pc:grpChg>
        <pc:grpChg chg="add">
          <ac:chgData name="Carlos Mora" userId="c53ff858d19db687" providerId="LiveId" clId="{70D66677-9ED0-4505-B227-99BEE2F7E2F1}" dt="2019-04-25T21:47:00.137" v="12279"/>
          <ac:grpSpMkLst>
            <pc:docMk/>
            <pc:sldMk cId="266592721" sldId="334"/>
            <ac:grpSpMk id="39" creationId="{60D09EE2-902F-4C19-AF89-C2A48677B1AF}"/>
          </ac:grpSpMkLst>
        </pc:grpChg>
        <pc:picChg chg="add del mod">
          <ac:chgData name="Carlos Mora" userId="c53ff858d19db687" providerId="LiveId" clId="{70D66677-9ED0-4505-B227-99BEE2F7E2F1}" dt="2019-04-24T22:24:31.531" v="4535" actId="478"/>
          <ac:picMkLst>
            <pc:docMk/>
            <pc:sldMk cId="266592721" sldId="334"/>
            <ac:picMk id="24" creationId="{D3CA0936-EBA4-4955-A200-F2FCC06943CF}"/>
          </ac:picMkLst>
        </pc:picChg>
        <pc:picChg chg="add mod">
          <ac:chgData name="Carlos Mora" userId="c53ff858d19db687" providerId="LiveId" clId="{70D66677-9ED0-4505-B227-99BEE2F7E2F1}" dt="2019-04-25T21:06:29.829" v="11273" actId="164"/>
          <ac:picMkLst>
            <pc:docMk/>
            <pc:sldMk cId="266592721" sldId="334"/>
            <ac:picMk id="27" creationId="{3E1D37CB-9EC1-4DDB-BB6A-FEA1C1A65DE4}"/>
          </ac:picMkLst>
        </pc:picChg>
        <pc:picChg chg="add mod">
          <ac:chgData name="Carlos Mora" userId="c53ff858d19db687" providerId="LiveId" clId="{70D66677-9ED0-4505-B227-99BEE2F7E2F1}" dt="2019-04-25T21:06:22.927" v="11272" actId="164"/>
          <ac:picMkLst>
            <pc:docMk/>
            <pc:sldMk cId="266592721" sldId="334"/>
            <ac:picMk id="28" creationId="{E82E4433-F731-4F6A-A97B-E522A058AC83}"/>
          </ac:picMkLst>
        </pc:picChg>
        <pc:picChg chg="add del mod">
          <ac:chgData name="Carlos Mora" userId="c53ff858d19db687" providerId="LiveId" clId="{70D66677-9ED0-4505-B227-99BEE2F7E2F1}" dt="2019-04-24T22:25:32.795" v="4548" actId="478"/>
          <ac:picMkLst>
            <pc:docMk/>
            <pc:sldMk cId="266592721" sldId="334"/>
            <ac:picMk id="29" creationId="{B71CCCE0-F5A2-4801-B0C3-796A1A31F53B}"/>
          </ac:picMkLst>
        </pc:picChg>
        <pc:picChg chg="add mod">
          <ac:chgData name="Carlos Mora" userId="c53ff858d19db687" providerId="LiveId" clId="{70D66677-9ED0-4505-B227-99BEE2F7E2F1}" dt="2019-04-25T21:06:29.829" v="11273" actId="164"/>
          <ac:picMkLst>
            <pc:docMk/>
            <pc:sldMk cId="266592721" sldId="334"/>
            <ac:picMk id="32" creationId="{A19BB588-AFB0-4190-B6CA-38AE9BD78061}"/>
          </ac:picMkLst>
        </pc:picChg>
        <pc:picChg chg="add mod">
          <ac:chgData name="Carlos Mora" userId="c53ff858d19db687" providerId="LiveId" clId="{70D66677-9ED0-4505-B227-99BEE2F7E2F1}" dt="2019-04-25T21:06:29.829" v="11273" actId="164"/>
          <ac:picMkLst>
            <pc:docMk/>
            <pc:sldMk cId="266592721" sldId="334"/>
            <ac:picMk id="33" creationId="{5D205B2E-B7A2-4F27-BF5A-EEF3D3411801}"/>
          </ac:picMkLst>
        </pc:picChg>
        <pc:picChg chg="del mod">
          <ac:chgData name="Carlos Mora" userId="c53ff858d19db687" providerId="LiveId" clId="{70D66677-9ED0-4505-B227-99BEE2F7E2F1}" dt="2019-04-24T22:24:31.531" v="4535" actId="478"/>
          <ac:picMkLst>
            <pc:docMk/>
            <pc:sldMk cId="266592721" sldId="334"/>
            <ac:picMk id="11265" creationId="{EC1B267E-4852-498E-8389-DD98516ACDA8}"/>
          </ac:picMkLst>
        </pc:picChg>
        <pc:picChg chg="del mod">
          <ac:chgData name="Carlos Mora" userId="c53ff858d19db687" providerId="LiveId" clId="{70D66677-9ED0-4505-B227-99BEE2F7E2F1}" dt="2019-04-24T22:24:31.531" v="4535" actId="478"/>
          <ac:picMkLst>
            <pc:docMk/>
            <pc:sldMk cId="266592721" sldId="334"/>
            <ac:picMk id="11268" creationId="{D8C652E1-2D12-4785-AD9E-F6B03C7BD662}"/>
          </ac:picMkLst>
        </pc:picChg>
      </pc:sldChg>
      <pc:sldChg chg="addSp delSp modSp add modAnim">
        <pc:chgData name="Carlos Mora" userId="c53ff858d19db687" providerId="LiveId" clId="{70D66677-9ED0-4505-B227-99BEE2F7E2F1}" dt="2019-04-25T21:47:50.613" v="12304"/>
        <pc:sldMkLst>
          <pc:docMk/>
          <pc:sldMk cId="1128368738" sldId="335"/>
        </pc:sldMkLst>
        <pc:spChg chg="add del mod">
          <ac:chgData name="Carlos Mora" userId="c53ff858d19db687" providerId="LiveId" clId="{70D66677-9ED0-4505-B227-99BEE2F7E2F1}" dt="2019-04-22T03:15:59.073" v="3892" actId="478"/>
          <ac:spMkLst>
            <pc:docMk/>
            <pc:sldMk cId="1128368738" sldId="335"/>
            <ac:spMk id="7" creationId="{ED4222D5-031C-4E65-B871-78F955348CE0}"/>
          </ac:spMkLst>
        </pc:spChg>
        <pc:spChg chg="del">
          <ac:chgData name="Carlos Mora" userId="c53ff858d19db687" providerId="LiveId" clId="{70D66677-9ED0-4505-B227-99BEE2F7E2F1}" dt="2019-04-22T02:18:02.245" v="3056" actId="478"/>
          <ac:spMkLst>
            <pc:docMk/>
            <pc:sldMk cId="1128368738" sldId="335"/>
            <ac:spMk id="9" creationId="{BA43A55A-5486-428B-906B-EC7A1AD634B7}"/>
          </ac:spMkLst>
        </pc:spChg>
        <pc:spChg chg="add del mod">
          <ac:chgData name="Carlos Mora" userId="c53ff858d19db687" providerId="LiveId" clId="{70D66677-9ED0-4505-B227-99BEE2F7E2F1}" dt="2019-04-22T03:28:27.941" v="3959"/>
          <ac:spMkLst>
            <pc:docMk/>
            <pc:sldMk cId="1128368738" sldId="335"/>
            <ac:spMk id="14" creationId="{F33240E4-8ECE-4F90-8DF2-C8E47ED041C4}"/>
          </ac:spMkLst>
        </pc:spChg>
        <pc:spChg chg="add del mod">
          <ac:chgData name="Carlos Mora" userId="c53ff858d19db687" providerId="LiveId" clId="{70D66677-9ED0-4505-B227-99BEE2F7E2F1}" dt="2019-04-25T15:26:50.149" v="7210" actId="478"/>
          <ac:spMkLst>
            <pc:docMk/>
            <pc:sldMk cId="1128368738" sldId="335"/>
            <ac:spMk id="18" creationId="{A4D1B545-BCD9-4502-AEB3-0F7624E0E8D0}"/>
          </ac:spMkLst>
        </pc:spChg>
        <pc:spChg chg="del mod">
          <ac:chgData name="Carlos Mora" userId="c53ff858d19db687" providerId="LiveId" clId="{70D66677-9ED0-4505-B227-99BEE2F7E2F1}" dt="2019-04-25T21:14:43.601" v="11398" actId="478"/>
          <ac:spMkLst>
            <pc:docMk/>
            <pc:sldMk cId="1128368738" sldId="335"/>
            <ac:spMk id="22" creationId="{4D2AB547-B9CB-4392-8ECB-C75AB3BE210E}"/>
          </ac:spMkLst>
        </pc:spChg>
        <pc:spChg chg="add mod">
          <ac:chgData name="Carlos Mora" userId="c53ff858d19db687" providerId="LiveId" clId="{70D66677-9ED0-4505-B227-99BEE2F7E2F1}" dt="2019-04-25T15:53:14.402" v="7638" actId="164"/>
          <ac:spMkLst>
            <pc:docMk/>
            <pc:sldMk cId="1128368738" sldId="335"/>
            <ac:spMk id="24" creationId="{4CA4FD42-9EFE-42C0-9225-A38735B74EEA}"/>
          </ac:spMkLst>
        </pc:spChg>
        <pc:spChg chg="add mod">
          <ac:chgData name="Carlos Mora" userId="c53ff858d19db687" providerId="LiveId" clId="{70D66677-9ED0-4505-B227-99BEE2F7E2F1}" dt="2019-04-25T15:37:30.096" v="7358" actId="404"/>
          <ac:spMkLst>
            <pc:docMk/>
            <pc:sldMk cId="1128368738" sldId="335"/>
            <ac:spMk id="28" creationId="{33AA473E-E57A-4EBD-A45F-E7B0CE053AA5}"/>
          </ac:spMkLst>
        </pc:spChg>
        <pc:spChg chg="add del mod">
          <ac:chgData name="Carlos Mora" userId="c53ff858d19db687" providerId="LiveId" clId="{70D66677-9ED0-4505-B227-99BEE2F7E2F1}" dt="2019-04-25T15:31:06.931" v="7216"/>
          <ac:spMkLst>
            <pc:docMk/>
            <pc:sldMk cId="1128368738" sldId="335"/>
            <ac:spMk id="29" creationId="{5D8090F5-DADF-4B3E-8D29-7B4C4448D109}"/>
          </ac:spMkLst>
        </pc:spChg>
        <pc:spChg chg="add del mod">
          <ac:chgData name="Carlos Mora" userId="c53ff858d19db687" providerId="LiveId" clId="{70D66677-9ED0-4505-B227-99BEE2F7E2F1}" dt="2019-04-25T15:31:06.931" v="7216"/>
          <ac:spMkLst>
            <pc:docMk/>
            <pc:sldMk cId="1128368738" sldId="335"/>
            <ac:spMk id="30" creationId="{8E69ECCC-2CDC-499C-91FE-502CA259E7EE}"/>
          </ac:spMkLst>
        </pc:spChg>
        <pc:spChg chg="add del mod">
          <ac:chgData name="Carlos Mora" userId="c53ff858d19db687" providerId="LiveId" clId="{70D66677-9ED0-4505-B227-99BEE2F7E2F1}" dt="2019-04-25T15:33:09.813" v="7233" actId="478"/>
          <ac:spMkLst>
            <pc:docMk/>
            <pc:sldMk cId="1128368738" sldId="335"/>
            <ac:spMk id="31" creationId="{4E36DF0D-5328-417C-86FD-637ADC5ADC85}"/>
          </ac:spMkLst>
        </pc:spChg>
        <pc:spChg chg="del">
          <ac:chgData name="Carlos Mora" userId="c53ff858d19db687" providerId="LiveId" clId="{70D66677-9ED0-4505-B227-99BEE2F7E2F1}" dt="2019-04-22T02:18:02.245" v="3056" actId="478"/>
          <ac:spMkLst>
            <pc:docMk/>
            <pc:sldMk cId="1128368738" sldId="335"/>
            <ac:spMk id="32" creationId="{28FFB4E6-5CB3-46AA-8564-8B17D8A3C15B}"/>
          </ac:spMkLst>
        </pc:spChg>
        <pc:spChg chg="add mod">
          <ac:chgData name="Carlos Mora" userId="c53ff858d19db687" providerId="LiveId" clId="{70D66677-9ED0-4505-B227-99BEE2F7E2F1}" dt="2019-04-25T15:52:43.915" v="7635" actId="164"/>
          <ac:spMkLst>
            <pc:docMk/>
            <pc:sldMk cId="1128368738" sldId="335"/>
            <ac:spMk id="33" creationId="{6AF76C98-6F87-47DD-80BE-5881CE87E650}"/>
          </ac:spMkLst>
        </pc:spChg>
        <pc:spChg chg="del">
          <ac:chgData name="Carlos Mora" userId="c53ff858d19db687" providerId="LiveId" clId="{70D66677-9ED0-4505-B227-99BEE2F7E2F1}" dt="2019-04-22T02:18:05.950" v="3057" actId="478"/>
          <ac:spMkLst>
            <pc:docMk/>
            <pc:sldMk cId="1128368738" sldId="335"/>
            <ac:spMk id="37" creationId="{07436614-B795-4004-B070-6005FC023CBE}"/>
          </ac:spMkLst>
        </pc:spChg>
        <pc:spChg chg="add del">
          <ac:chgData name="Carlos Mora" userId="c53ff858d19db687" providerId="LiveId" clId="{70D66677-9ED0-4505-B227-99BEE2F7E2F1}" dt="2019-04-23T23:22:43.992" v="4084"/>
          <ac:spMkLst>
            <pc:docMk/>
            <pc:sldMk cId="1128368738" sldId="335"/>
            <ac:spMk id="38" creationId="{1DDAC94A-467A-43F3-9DE6-4982655E17B3}"/>
          </ac:spMkLst>
        </pc:spChg>
        <pc:spChg chg="add del">
          <ac:chgData name="Carlos Mora" userId="c53ff858d19db687" providerId="LiveId" clId="{70D66677-9ED0-4505-B227-99BEE2F7E2F1}" dt="2019-04-23T23:22:43.992" v="4084"/>
          <ac:spMkLst>
            <pc:docMk/>
            <pc:sldMk cId="1128368738" sldId="335"/>
            <ac:spMk id="39" creationId="{4FB7E456-D54C-4B8C-A9AC-29F4074B51A0}"/>
          </ac:spMkLst>
        </pc:spChg>
        <pc:spChg chg="add del mod">
          <ac:chgData name="Carlos Mora" userId="c53ff858d19db687" providerId="LiveId" clId="{70D66677-9ED0-4505-B227-99BEE2F7E2F1}" dt="2019-04-25T15:49:39.777" v="7596"/>
          <ac:spMkLst>
            <pc:docMk/>
            <pc:sldMk cId="1128368738" sldId="335"/>
            <ac:spMk id="40" creationId="{47BBA81F-926B-40BB-BAC1-F7E49ACB0B45}"/>
          </ac:spMkLst>
        </pc:spChg>
        <pc:spChg chg="add mod">
          <ac:chgData name="Carlos Mora" userId="c53ff858d19db687" providerId="LiveId" clId="{70D66677-9ED0-4505-B227-99BEE2F7E2F1}" dt="2019-04-25T15:52:37.913" v="7634" actId="164"/>
          <ac:spMkLst>
            <pc:docMk/>
            <pc:sldMk cId="1128368738" sldId="335"/>
            <ac:spMk id="41" creationId="{386DE3A6-F9F6-40E7-BF80-1098A3433EA9}"/>
          </ac:spMkLst>
        </pc:spChg>
        <pc:spChg chg="add mod">
          <ac:chgData name="Carlos Mora" userId="c53ff858d19db687" providerId="LiveId" clId="{70D66677-9ED0-4505-B227-99BEE2F7E2F1}" dt="2019-04-25T15:52:51.816" v="7636" actId="164"/>
          <ac:spMkLst>
            <pc:docMk/>
            <pc:sldMk cId="1128368738" sldId="335"/>
            <ac:spMk id="42" creationId="{06713CF9-78AA-4AB2-B902-C7D94591F696}"/>
          </ac:spMkLst>
        </pc:spChg>
        <pc:spChg chg="add mod">
          <ac:chgData name="Carlos Mora" userId="c53ff858d19db687" providerId="LiveId" clId="{70D66677-9ED0-4505-B227-99BEE2F7E2F1}" dt="2019-04-25T15:53:02.526" v="7637" actId="164"/>
          <ac:spMkLst>
            <pc:docMk/>
            <pc:sldMk cId="1128368738" sldId="335"/>
            <ac:spMk id="44" creationId="{CCFD72A3-D33C-4017-97F5-A24585CD4B8E}"/>
          </ac:spMkLst>
        </pc:spChg>
        <pc:spChg chg="add del mod">
          <ac:chgData name="Carlos Mora" userId="c53ff858d19db687" providerId="LiveId" clId="{70D66677-9ED0-4505-B227-99BEE2F7E2F1}" dt="2019-04-25T15:34:47.339" v="7312" actId="478"/>
          <ac:spMkLst>
            <pc:docMk/>
            <pc:sldMk cId="1128368738" sldId="335"/>
            <ac:spMk id="45" creationId="{2CDB2FAE-E847-4D22-9475-7B38C8BCB641}"/>
          </ac:spMkLst>
        </pc:spChg>
        <pc:spChg chg="add del mod">
          <ac:chgData name="Carlos Mora" userId="c53ff858d19db687" providerId="LiveId" clId="{70D66677-9ED0-4505-B227-99BEE2F7E2F1}" dt="2019-04-25T15:48:51.510" v="7576"/>
          <ac:spMkLst>
            <pc:docMk/>
            <pc:sldMk cId="1128368738" sldId="335"/>
            <ac:spMk id="59" creationId="{5BA1BB6F-2EC7-46C8-AAED-83DB450C4936}"/>
          </ac:spMkLst>
        </pc:spChg>
        <pc:spChg chg="add del mod">
          <ac:chgData name="Carlos Mora" userId="c53ff858d19db687" providerId="LiveId" clId="{70D66677-9ED0-4505-B227-99BEE2F7E2F1}" dt="2019-04-25T15:49:39.776" v="7594"/>
          <ac:spMkLst>
            <pc:docMk/>
            <pc:sldMk cId="1128368738" sldId="335"/>
            <ac:spMk id="60" creationId="{57A6C372-A3A0-4A3F-AC14-4D4CF406345F}"/>
          </ac:spMkLst>
        </pc:spChg>
        <pc:spChg chg="add mod">
          <ac:chgData name="Carlos Mora" userId="c53ff858d19db687" providerId="LiveId" clId="{70D66677-9ED0-4505-B227-99BEE2F7E2F1}" dt="2019-04-25T15:50:43.317" v="7603" actId="164"/>
          <ac:spMkLst>
            <pc:docMk/>
            <pc:sldMk cId="1128368738" sldId="335"/>
            <ac:spMk id="61" creationId="{A5FAAE1D-09E0-486C-BCF8-F85C1C12BCC3}"/>
          </ac:spMkLst>
        </pc:spChg>
        <pc:spChg chg="add mod">
          <ac:chgData name="Carlos Mora" userId="c53ff858d19db687" providerId="LiveId" clId="{70D66677-9ED0-4505-B227-99BEE2F7E2F1}" dt="2019-04-25T15:55:51.162" v="7657" actId="20577"/>
          <ac:spMkLst>
            <pc:docMk/>
            <pc:sldMk cId="1128368738" sldId="335"/>
            <ac:spMk id="67" creationId="{4AE2A826-59E0-4C61-B7DA-970A53F95861}"/>
          </ac:spMkLst>
        </pc:spChg>
        <pc:spChg chg="add mod">
          <ac:chgData name="Carlos Mora" userId="c53ff858d19db687" providerId="LiveId" clId="{70D66677-9ED0-4505-B227-99BEE2F7E2F1}" dt="2019-04-25T21:15:00.047" v="11425" actId="115"/>
          <ac:spMkLst>
            <pc:docMk/>
            <pc:sldMk cId="1128368738" sldId="335"/>
            <ac:spMk id="69" creationId="{602013B1-56BA-47FA-A38D-5E9690422F5B}"/>
          </ac:spMkLst>
        </pc:spChg>
        <pc:grpChg chg="del">
          <ac:chgData name="Carlos Mora" userId="c53ff858d19db687" providerId="LiveId" clId="{70D66677-9ED0-4505-B227-99BEE2F7E2F1}" dt="2019-04-25T21:47:49.629" v="12303" actId="478"/>
          <ac:grpSpMkLst>
            <pc:docMk/>
            <pc:sldMk cId="1128368738" sldId="335"/>
            <ac:grpSpMk id="10" creationId="{A2AE09D2-2ED7-4456-B1D8-15332DA8FBBA}"/>
          </ac:grpSpMkLst>
        </pc:grpChg>
        <pc:grpChg chg="add mod">
          <ac:chgData name="Carlos Mora" userId="c53ff858d19db687" providerId="LiveId" clId="{70D66677-9ED0-4505-B227-99BEE2F7E2F1}" dt="2019-04-25T15:50:43.317" v="7603" actId="164"/>
          <ac:grpSpMkLst>
            <pc:docMk/>
            <pc:sldMk cId="1128368738" sldId="335"/>
            <ac:grpSpMk id="62" creationId="{8E1BD548-18CE-45B1-8E5C-44F26DC6706B}"/>
          </ac:grpSpMkLst>
        </pc:grpChg>
        <pc:grpChg chg="add mod">
          <ac:chgData name="Carlos Mora" userId="c53ff858d19db687" providerId="LiveId" clId="{70D66677-9ED0-4505-B227-99BEE2F7E2F1}" dt="2019-04-25T15:52:37.913" v="7634" actId="164"/>
          <ac:grpSpMkLst>
            <pc:docMk/>
            <pc:sldMk cId="1128368738" sldId="335"/>
            <ac:grpSpMk id="63" creationId="{557F681E-712B-4F0F-A9CD-46D520C9111F}"/>
          </ac:grpSpMkLst>
        </pc:grpChg>
        <pc:grpChg chg="add mod">
          <ac:chgData name="Carlos Mora" userId="c53ff858d19db687" providerId="LiveId" clId="{70D66677-9ED0-4505-B227-99BEE2F7E2F1}" dt="2019-04-25T15:52:43.915" v="7635" actId="164"/>
          <ac:grpSpMkLst>
            <pc:docMk/>
            <pc:sldMk cId="1128368738" sldId="335"/>
            <ac:grpSpMk id="64" creationId="{7EFFAA46-68A7-4885-8922-1FCD6FA2F98D}"/>
          </ac:grpSpMkLst>
        </pc:grpChg>
        <pc:grpChg chg="add mod">
          <ac:chgData name="Carlos Mora" userId="c53ff858d19db687" providerId="LiveId" clId="{70D66677-9ED0-4505-B227-99BEE2F7E2F1}" dt="2019-04-25T15:52:51.816" v="7636" actId="164"/>
          <ac:grpSpMkLst>
            <pc:docMk/>
            <pc:sldMk cId="1128368738" sldId="335"/>
            <ac:grpSpMk id="65" creationId="{B0A70CDF-B601-49CB-A1F3-9D026DCFC491}"/>
          </ac:grpSpMkLst>
        </pc:grpChg>
        <pc:grpChg chg="add mod">
          <ac:chgData name="Carlos Mora" userId="c53ff858d19db687" providerId="LiveId" clId="{70D66677-9ED0-4505-B227-99BEE2F7E2F1}" dt="2019-04-25T15:53:02.526" v="7637" actId="164"/>
          <ac:grpSpMkLst>
            <pc:docMk/>
            <pc:sldMk cId="1128368738" sldId="335"/>
            <ac:grpSpMk id="66" creationId="{050E6C02-442C-40E9-8B71-91FA07BDC6A1}"/>
          </ac:grpSpMkLst>
        </pc:grpChg>
        <pc:grpChg chg="add mod">
          <ac:chgData name="Carlos Mora" userId="c53ff858d19db687" providerId="LiveId" clId="{70D66677-9ED0-4505-B227-99BEE2F7E2F1}" dt="2019-04-25T15:53:14.402" v="7638" actId="164"/>
          <ac:grpSpMkLst>
            <pc:docMk/>
            <pc:sldMk cId="1128368738" sldId="335"/>
            <ac:grpSpMk id="68" creationId="{33B81C58-E18B-40C2-9F57-36D4C91EA556}"/>
          </ac:grpSpMkLst>
        </pc:grpChg>
        <pc:grpChg chg="add">
          <ac:chgData name="Carlos Mora" userId="c53ff858d19db687" providerId="LiveId" clId="{70D66677-9ED0-4505-B227-99BEE2F7E2F1}" dt="2019-04-25T21:47:50.613" v="12304"/>
          <ac:grpSpMkLst>
            <pc:docMk/>
            <pc:sldMk cId="1128368738" sldId="335"/>
            <ac:grpSpMk id="76" creationId="{C85D720B-783D-4455-B7ED-0842EE0BA828}"/>
          </ac:grpSpMkLst>
        </pc:grpChg>
        <pc:picChg chg="add del mod">
          <ac:chgData name="Carlos Mora" userId="c53ff858d19db687" providerId="LiveId" clId="{70D66677-9ED0-4505-B227-99BEE2F7E2F1}" dt="2019-04-22T03:15:56.276" v="3891" actId="478"/>
          <ac:picMkLst>
            <pc:docMk/>
            <pc:sldMk cId="1128368738" sldId="335"/>
            <ac:picMk id="2" creationId="{6E129ADD-7F65-4E3C-A125-E5BA3F672AB5}"/>
          </ac:picMkLst>
        </pc:picChg>
        <pc:picChg chg="add del mod">
          <ac:chgData name="Carlos Mora" userId="c53ff858d19db687" providerId="LiveId" clId="{70D66677-9ED0-4505-B227-99BEE2F7E2F1}" dt="2019-04-22T03:23:16.650" v="3918" actId="478"/>
          <ac:picMkLst>
            <pc:docMk/>
            <pc:sldMk cId="1128368738" sldId="335"/>
            <ac:picMk id="8" creationId="{47429BBF-7F65-4B8F-8BC7-B9438D831CCA}"/>
          </ac:picMkLst>
        </pc:picChg>
        <pc:picChg chg="del">
          <ac:chgData name="Carlos Mora" userId="c53ff858d19db687" providerId="LiveId" clId="{70D66677-9ED0-4505-B227-99BEE2F7E2F1}" dt="2019-04-22T02:18:02.245" v="3056" actId="478"/>
          <ac:picMkLst>
            <pc:docMk/>
            <pc:sldMk cId="1128368738" sldId="335"/>
            <ac:picMk id="12" creationId="{60576DE5-8F46-4C1C-8E26-212652733EF3}"/>
          </ac:picMkLst>
        </pc:picChg>
        <pc:picChg chg="add del mod">
          <ac:chgData name="Carlos Mora" userId="c53ff858d19db687" providerId="LiveId" clId="{70D66677-9ED0-4505-B227-99BEE2F7E2F1}" dt="2019-04-22T03:25:55.860" v="3923" actId="478"/>
          <ac:picMkLst>
            <pc:docMk/>
            <pc:sldMk cId="1128368738" sldId="335"/>
            <ac:picMk id="13" creationId="{849CD20E-82EC-4704-B64A-D1AE19F4EACD}"/>
          </ac:picMkLst>
        </pc:picChg>
        <pc:picChg chg="del">
          <ac:chgData name="Carlos Mora" userId="c53ff858d19db687" providerId="LiveId" clId="{70D66677-9ED0-4505-B227-99BEE2F7E2F1}" dt="2019-04-22T02:18:02.245" v="3056" actId="478"/>
          <ac:picMkLst>
            <pc:docMk/>
            <pc:sldMk cId="1128368738" sldId="335"/>
            <ac:picMk id="25" creationId="{81A96BE0-059B-44DC-92D4-5416124ADA5A}"/>
          </ac:picMkLst>
        </pc:picChg>
        <pc:picChg chg="del">
          <ac:chgData name="Carlos Mora" userId="c53ff858d19db687" providerId="LiveId" clId="{70D66677-9ED0-4505-B227-99BEE2F7E2F1}" dt="2019-04-22T02:18:02.245" v="3056" actId="478"/>
          <ac:picMkLst>
            <pc:docMk/>
            <pc:sldMk cId="1128368738" sldId="335"/>
            <ac:picMk id="26" creationId="{D85E104D-9F4C-4BDB-B986-6334D1A997B6}"/>
          </ac:picMkLst>
        </pc:picChg>
        <pc:picChg chg="del">
          <ac:chgData name="Carlos Mora" userId="c53ff858d19db687" providerId="LiveId" clId="{70D66677-9ED0-4505-B227-99BEE2F7E2F1}" dt="2019-04-22T02:18:02.245" v="3056" actId="478"/>
          <ac:picMkLst>
            <pc:docMk/>
            <pc:sldMk cId="1128368738" sldId="335"/>
            <ac:picMk id="27" creationId="{BD7BA4A9-5E8B-4067-AF19-EFC7808CB29A}"/>
          </ac:picMkLst>
        </pc:picChg>
        <pc:picChg chg="add del">
          <ac:chgData name="Carlos Mora" userId="c53ff858d19db687" providerId="LiveId" clId="{70D66677-9ED0-4505-B227-99BEE2F7E2F1}" dt="2019-04-23T23:22:43.992" v="4084"/>
          <ac:picMkLst>
            <pc:docMk/>
            <pc:sldMk cId="1128368738" sldId="335"/>
            <ac:picMk id="34" creationId="{ABC0185C-B228-4F86-B4B4-E8B8CB838442}"/>
          </ac:picMkLst>
        </pc:picChg>
        <pc:picChg chg="add mod">
          <ac:chgData name="Carlos Mora" userId="c53ff858d19db687" providerId="LiveId" clId="{70D66677-9ED0-4505-B227-99BEE2F7E2F1}" dt="2019-04-25T15:53:14.402" v="7638" actId="164"/>
          <ac:picMkLst>
            <pc:docMk/>
            <pc:sldMk cId="1128368738" sldId="335"/>
            <ac:picMk id="43" creationId="{414CB510-2DF6-41CB-B156-9E887113E62F}"/>
          </ac:picMkLst>
        </pc:picChg>
        <pc:picChg chg="add del mod">
          <ac:chgData name="Carlos Mora" userId="c53ff858d19db687" providerId="LiveId" clId="{70D66677-9ED0-4505-B227-99BEE2F7E2F1}" dt="2019-04-25T15:31:06.931" v="7216"/>
          <ac:picMkLst>
            <pc:docMk/>
            <pc:sldMk cId="1128368738" sldId="335"/>
            <ac:picMk id="13314" creationId="{13A65B11-A4EA-4CEE-8AA3-8B59A72B0A90}"/>
          </ac:picMkLst>
        </pc:picChg>
        <pc:picChg chg="add del mod">
          <ac:chgData name="Carlos Mora" userId="c53ff858d19db687" providerId="LiveId" clId="{70D66677-9ED0-4505-B227-99BEE2F7E2F1}" dt="2019-04-25T15:31:06.931" v="7216"/>
          <ac:picMkLst>
            <pc:docMk/>
            <pc:sldMk cId="1128368738" sldId="335"/>
            <ac:picMk id="13316" creationId="{477CBA03-9FBF-40AD-9E54-7017D9E1B2D1}"/>
          </ac:picMkLst>
        </pc:picChg>
        <pc:picChg chg="add del mod">
          <ac:chgData name="Carlos Mora" userId="c53ff858d19db687" providerId="LiveId" clId="{70D66677-9ED0-4505-B227-99BEE2F7E2F1}" dt="2019-04-25T15:26:51.519" v="7211" actId="478"/>
          <ac:picMkLst>
            <pc:docMk/>
            <pc:sldMk cId="1128368738" sldId="335"/>
            <ac:picMk id="13318" creationId="{B27AFE39-88DD-4617-9D96-BC7E31407C9A}"/>
          </ac:picMkLst>
        </pc:picChg>
        <pc:picChg chg="add mod">
          <ac:chgData name="Carlos Mora" userId="c53ff858d19db687" providerId="LiveId" clId="{70D66677-9ED0-4505-B227-99BEE2F7E2F1}" dt="2019-04-25T15:50:43.317" v="7603" actId="164"/>
          <ac:picMkLst>
            <pc:docMk/>
            <pc:sldMk cId="1128368738" sldId="335"/>
            <ac:picMk id="13320" creationId="{E7F6319D-8E25-4939-944D-FDEA300C5893}"/>
          </ac:picMkLst>
        </pc:picChg>
        <pc:picChg chg="add del">
          <ac:chgData name="Carlos Mora" userId="c53ff858d19db687" providerId="LiveId" clId="{70D66677-9ED0-4505-B227-99BEE2F7E2F1}" dt="2019-04-25T21:14:45.272" v="11400"/>
          <ac:picMkLst>
            <pc:docMk/>
            <pc:sldMk cId="1128368738" sldId="335"/>
            <ac:picMk id="13322" creationId="{1604453E-E070-4801-8CB1-56F681EF912B}"/>
          </ac:picMkLst>
        </pc:picChg>
        <pc:cxnChg chg="add mod">
          <ac:chgData name="Carlos Mora" userId="c53ff858d19db687" providerId="LiveId" clId="{70D66677-9ED0-4505-B227-99BEE2F7E2F1}" dt="2019-04-25T15:52:43.915" v="7635" actId="164"/>
          <ac:cxnSpMkLst>
            <pc:docMk/>
            <pc:sldMk cId="1128368738" sldId="335"/>
            <ac:cxnSpMk id="47" creationId="{8A47B82A-87A0-4EEB-8FEA-BA02AEBB1217}"/>
          </ac:cxnSpMkLst>
        </pc:cxnChg>
        <pc:cxnChg chg="add mod">
          <ac:chgData name="Carlos Mora" userId="c53ff858d19db687" providerId="LiveId" clId="{70D66677-9ED0-4505-B227-99BEE2F7E2F1}" dt="2019-04-25T15:52:37.913" v="7634" actId="164"/>
          <ac:cxnSpMkLst>
            <pc:docMk/>
            <pc:sldMk cId="1128368738" sldId="335"/>
            <ac:cxnSpMk id="54" creationId="{3541D923-CE9D-40D3-8A2F-5AAEF9B52F81}"/>
          </ac:cxnSpMkLst>
        </pc:cxnChg>
        <pc:cxnChg chg="add mod">
          <ac:chgData name="Carlos Mora" userId="c53ff858d19db687" providerId="LiveId" clId="{70D66677-9ED0-4505-B227-99BEE2F7E2F1}" dt="2019-04-25T15:52:51.816" v="7636" actId="164"/>
          <ac:cxnSpMkLst>
            <pc:docMk/>
            <pc:sldMk cId="1128368738" sldId="335"/>
            <ac:cxnSpMk id="56" creationId="{68123C4E-D231-47E7-A195-72EF6ABBDDEE}"/>
          </ac:cxnSpMkLst>
        </pc:cxnChg>
        <pc:cxnChg chg="add mod">
          <ac:chgData name="Carlos Mora" userId="c53ff858d19db687" providerId="LiveId" clId="{70D66677-9ED0-4505-B227-99BEE2F7E2F1}" dt="2019-04-25T15:53:02.526" v="7637" actId="164"/>
          <ac:cxnSpMkLst>
            <pc:docMk/>
            <pc:sldMk cId="1128368738" sldId="335"/>
            <ac:cxnSpMk id="58" creationId="{155DB2CB-4990-480B-A76C-78ECA0C7EEF2}"/>
          </ac:cxnSpMkLst>
        </pc:cxnChg>
      </pc:sldChg>
      <pc:sldChg chg="addSp delSp modSp add modAnim">
        <pc:chgData name="Carlos Mora" userId="c53ff858d19db687" providerId="LiveId" clId="{70D66677-9ED0-4505-B227-99BEE2F7E2F1}" dt="2019-04-25T21:45:05.601" v="12242"/>
        <pc:sldMkLst>
          <pc:docMk/>
          <pc:sldMk cId="1785647589" sldId="337"/>
        </pc:sldMkLst>
        <pc:spChg chg="del mod">
          <ac:chgData name="Carlos Mora" userId="c53ff858d19db687" providerId="LiveId" clId="{70D66677-9ED0-4505-B227-99BEE2F7E2F1}" dt="2019-04-25T01:29:07.781" v="6515"/>
          <ac:spMkLst>
            <pc:docMk/>
            <pc:sldMk cId="1785647589" sldId="337"/>
            <ac:spMk id="2" creationId="{63415A57-AA65-41D0-ADFE-98A9399C649B}"/>
          </ac:spMkLst>
        </pc:spChg>
        <pc:spChg chg="del mod">
          <ac:chgData name="Carlos Mora" userId="c53ff858d19db687" providerId="LiveId" clId="{70D66677-9ED0-4505-B227-99BEE2F7E2F1}" dt="2019-04-25T01:29:07.781" v="6515"/>
          <ac:spMkLst>
            <pc:docMk/>
            <pc:sldMk cId="1785647589" sldId="337"/>
            <ac:spMk id="7" creationId="{C4CCA3CB-A038-4D73-942E-CEE7B5877319}"/>
          </ac:spMkLst>
        </pc:spChg>
        <pc:spChg chg="mod">
          <ac:chgData name="Carlos Mora" userId="c53ff858d19db687" providerId="LiveId" clId="{70D66677-9ED0-4505-B227-99BEE2F7E2F1}" dt="2019-04-25T20:11:59.237" v="10278" actId="164"/>
          <ac:spMkLst>
            <pc:docMk/>
            <pc:sldMk cId="1785647589" sldId="337"/>
            <ac:spMk id="8" creationId="{5F53CCA2-2BA7-4646-B581-795A9A9EA84B}"/>
          </ac:spMkLst>
        </pc:spChg>
        <pc:spChg chg="mod">
          <ac:chgData name="Carlos Mora" userId="c53ff858d19db687" providerId="LiveId" clId="{70D66677-9ED0-4505-B227-99BEE2F7E2F1}" dt="2019-04-25T20:12:16.103" v="10281" actId="164"/>
          <ac:spMkLst>
            <pc:docMk/>
            <pc:sldMk cId="1785647589" sldId="337"/>
            <ac:spMk id="9" creationId="{D55061BE-7D42-4497-BA4B-91477D46F9B9}"/>
          </ac:spMkLst>
        </pc:spChg>
        <pc:spChg chg="mod">
          <ac:chgData name="Carlos Mora" userId="c53ff858d19db687" providerId="LiveId" clId="{70D66677-9ED0-4505-B227-99BEE2F7E2F1}" dt="2019-04-25T20:12:04.573" v="10279" actId="164"/>
          <ac:spMkLst>
            <pc:docMk/>
            <pc:sldMk cId="1785647589" sldId="337"/>
            <ac:spMk id="12" creationId="{E10541F8-F979-4F1B-B20C-83B571B5D3FC}"/>
          </ac:spMkLst>
        </pc:spChg>
        <pc:spChg chg="del">
          <ac:chgData name="Carlos Mora" userId="c53ff858d19db687" providerId="LiveId" clId="{70D66677-9ED0-4505-B227-99BEE2F7E2F1}" dt="2019-04-22T02:53:49.313" v="3672" actId="478"/>
          <ac:spMkLst>
            <pc:docMk/>
            <pc:sldMk cId="1785647589" sldId="337"/>
            <ac:spMk id="14" creationId="{86F3877A-D08A-449E-A2E0-33857FFEF54C}"/>
          </ac:spMkLst>
        </pc:spChg>
        <pc:spChg chg="add del mod">
          <ac:chgData name="Carlos Mora" userId="c53ff858d19db687" providerId="LiveId" clId="{70D66677-9ED0-4505-B227-99BEE2F7E2F1}" dt="2019-04-25T01:29:07.781" v="6515"/>
          <ac:spMkLst>
            <pc:docMk/>
            <pc:sldMk cId="1785647589" sldId="337"/>
            <ac:spMk id="17" creationId="{2FDE6A49-25BA-4536-B5A1-ABF3C44B559A}"/>
          </ac:spMkLst>
        </pc:spChg>
        <pc:spChg chg="add mod">
          <ac:chgData name="Carlos Mora" userId="c53ff858d19db687" providerId="LiveId" clId="{70D66677-9ED0-4505-B227-99BEE2F7E2F1}" dt="2019-04-25T20:11:59.237" v="10278" actId="164"/>
          <ac:spMkLst>
            <pc:docMk/>
            <pc:sldMk cId="1785647589" sldId="337"/>
            <ac:spMk id="18" creationId="{0A733347-AE68-4FC0-9151-72C7CD8AC10D}"/>
          </ac:spMkLst>
        </pc:spChg>
        <pc:spChg chg="add mod">
          <ac:chgData name="Carlos Mora" userId="c53ff858d19db687" providerId="LiveId" clId="{70D66677-9ED0-4505-B227-99BEE2F7E2F1}" dt="2019-04-25T20:12:04.573" v="10279" actId="164"/>
          <ac:spMkLst>
            <pc:docMk/>
            <pc:sldMk cId="1785647589" sldId="337"/>
            <ac:spMk id="29" creationId="{59C07C78-14CB-4522-B4B4-959C0B3F9564}"/>
          </ac:spMkLst>
        </pc:spChg>
        <pc:spChg chg="mod">
          <ac:chgData name="Carlos Mora" userId="c53ff858d19db687" providerId="LiveId" clId="{70D66677-9ED0-4505-B227-99BEE2F7E2F1}" dt="2019-04-25T01:26:29.283" v="6455" actId="12"/>
          <ac:spMkLst>
            <pc:docMk/>
            <pc:sldMk cId="1785647589" sldId="337"/>
            <ac:spMk id="30" creationId="{DA339E66-40EE-4DD3-A031-4B4DAC393B91}"/>
          </ac:spMkLst>
        </pc:spChg>
        <pc:grpChg chg="del">
          <ac:chgData name="Carlos Mora" userId="c53ff858d19db687" providerId="LiveId" clId="{70D66677-9ED0-4505-B227-99BEE2F7E2F1}" dt="2019-04-25T21:45:03.313" v="12241" actId="478"/>
          <ac:grpSpMkLst>
            <pc:docMk/>
            <pc:sldMk cId="1785647589" sldId="337"/>
            <ac:grpSpMk id="10" creationId="{A2AE09D2-2ED7-4456-B1D8-15332DA8FBBA}"/>
          </ac:grpSpMkLst>
        </pc:grpChg>
        <pc:grpChg chg="add mod">
          <ac:chgData name="Carlos Mora" userId="c53ff858d19db687" providerId="LiveId" clId="{70D66677-9ED0-4505-B227-99BEE2F7E2F1}" dt="2019-04-25T20:11:59.237" v="10278" actId="164"/>
          <ac:grpSpMkLst>
            <pc:docMk/>
            <pc:sldMk cId="1785647589" sldId="337"/>
            <ac:grpSpMk id="19" creationId="{CD5333E4-DF71-4DE7-A851-179BEF4DA4E0}"/>
          </ac:grpSpMkLst>
        </pc:grpChg>
        <pc:grpChg chg="add mod">
          <ac:chgData name="Carlos Mora" userId="c53ff858d19db687" providerId="LiveId" clId="{70D66677-9ED0-4505-B227-99BEE2F7E2F1}" dt="2019-04-25T20:12:04.573" v="10279" actId="164"/>
          <ac:grpSpMkLst>
            <pc:docMk/>
            <pc:sldMk cId="1785647589" sldId="337"/>
            <ac:grpSpMk id="20" creationId="{37DDC820-DF61-41BB-924A-309026E3D886}"/>
          </ac:grpSpMkLst>
        </pc:grpChg>
        <pc:grpChg chg="add mod">
          <ac:chgData name="Carlos Mora" userId="c53ff858d19db687" providerId="LiveId" clId="{70D66677-9ED0-4505-B227-99BEE2F7E2F1}" dt="2019-04-25T20:12:16.103" v="10281" actId="164"/>
          <ac:grpSpMkLst>
            <pc:docMk/>
            <pc:sldMk cId="1785647589" sldId="337"/>
            <ac:grpSpMk id="21" creationId="{D0681473-90A5-4ECA-9606-0CB49465F85F}"/>
          </ac:grpSpMkLst>
        </pc:grpChg>
        <pc:grpChg chg="add">
          <ac:chgData name="Carlos Mora" userId="c53ff858d19db687" providerId="LiveId" clId="{70D66677-9ED0-4505-B227-99BEE2F7E2F1}" dt="2019-04-25T21:45:05.601" v="12242"/>
          <ac:grpSpMkLst>
            <pc:docMk/>
            <pc:sldMk cId="1785647589" sldId="337"/>
            <ac:grpSpMk id="39" creationId="{C9709A5B-7435-4404-8F0F-639AD0DEA530}"/>
          </ac:grpSpMkLst>
        </pc:grpChg>
        <pc:picChg chg="del mod">
          <ac:chgData name="Carlos Mora" userId="c53ff858d19db687" providerId="LiveId" clId="{70D66677-9ED0-4505-B227-99BEE2F7E2F1}" dt="2019-04-22T02:53:46.157" v="3671" actId="478"/>
          <ac:picMkLst>
            <pc:docMk/>
            <pc:sldMk cId="1785647589" sldId="337"/>
            <ac:picMk id="13" creationId="{0FCD5D0A-F91B-4459-9226-4F9059DB05A3}"/>
          </ac:picMkLst>
        </pc:picChg>
        <pc:picChg chg="add del mod">
          <ac:chgData name="Carlos Mora" userId="c53ff858d19db687" providerId="LiveId" clId="{70D66677-9ED0-4505-B227-99BEE2F7E2F1}" dt="2019-04-25T01:29:07.781" v="6515"/>
          <ac:picMkLst>
            <pc:docMk/>
            <pc:sldMk cId="1785647589" sldId="337"/>
            <ac:picMk id="16" creationId="{9A525AB4-1069-47DD-9EE6-AB10E0D3F366}"/>
          </ac:picMkLst>
        </pc:picChg>
        <pc:picChg chg="add del mod">
          <ac:chgData name="Carlos Mora" userId="c53ff858d19db687" providerId="LiveId" clId="{70D66677-9ED0-4505-B227-99BEE2F7E2F1}" dt="2019-04-25T01:30:47.828" v="6522" actId="478"/>
          <ac:picMkLst>
            <pc:docMk/>
            <pc:sldMk cId="1785647589" sldId="337"/>
            <ac:picMk id="31" creationId="{D53D7DE8-9A2E-41E0-9699-D6FE4C63A49A}"/>
          </ac:picMkLst>
        </pc:picChg>
        <pc:picChg chg="mod">
          <ac:chgData name="Carlos Mora" userId="c53ff858d19db687" providerId="LiveId" clId="{70D66677-9ED0-4505-B227-99BEE2F7E2F1}" dt="2019-04-25T20:12:04.573" v="10279" actId="164"/>
          <ac:picMkLst>
            <pc:docMk/>
            <pc:sldMk cId="1785647589" sldId="337"/>
            <ac:picMk id="12292" creationId="{4147BCC9-415B-4780-A4E8-C87054AD3B0E}"/>
          </ac:picMkLst>
        </pc:picChg>
        <pc:picChg chg="mod">
          <ac:chgData name="Carlos Mora" userId="c53ff858d19db687" providerId="LiveId" clId="{70D66677-9ED0-4505-B227-99BEE2F7E2F1}" dt="2019-04-25T20:11:59.237" v="10278" actId="164"/>
          <ac:picMkLst>
            <pc:docMk/>
            <pc:sldMk cId="1785647589" sldId="337"/>
            <ac:picMk id="12294" creationId="{0A1C7945-1235-4A64-8C40-C7C98A56CB4B}"/>
          </ac:picMkLst>
        </pc:picChg>
        <pc:picChg chg="add del mod">
          <ac:chgData name="Carlos Mora" userId="c53ff858d19db687" providerId="LiveId" clId="{70D66677-9ED0-4505-B227-99BEE2F7E2F1}" dt="2019-04-25T01:30:46.565" v="6521" actId="478"/>
          <ac:picMkLst>
            <pc:docMk/>
            <pc:sldMk cId="1785647589" sldId="337"/>
            <ac:picMk id="21506" creationId="{E312715B-A909-4326-B96E-5D70CD5412B2}"/>
          </ac:picMkLst>
        </pc:picChg>
        <pc:picChg chg="add mod">
          <ac:chgData name="Carlos Mora" userId="c53ff858d19db687" providerId="LiveId" clId="{70D66677-9ED0-4505-B227-99BEE2F7E2F1}" dt="2019-04-25T01:31:42.312" v="6567" actId="1076"/>
          <ac:picMkLst>
            <pc:docMk/>
            <pc:sldMk cId="1785647589" sldId="337"/>
            <ac:picMk id="21508" creationId="{2C82A9CD-4B6E-4680-9BF7-1987C32A7BF3}"/>
          </ac:picMkLst>
        </pc:picChg>
        <pc:picChg chg="add del mod">
          <ac:chgData name="Carlos Mora" userId="c53ff858d19db687" providerId="LiveId" clId="{70D66677-9ED0-4505-B227-99BEE2F7E2F1}" dt="2019-04-25T01:36:00.266" v="6591" actId="478"/>
          <ac:picMkLst>
            <pc:docMk/>
            <pc:sldMk cId="1785647589" sldId="337"/>
            <ac:picMk id="21510" creationId="{3C07DE8C-B80E-4F6D-A8FB-E5CB3ECCDB74}"/>
          </ac:picMkLst>
        </pc:picChg>
        <pc:picChg chg="add mod">
          <ac:chgData name="Carlos Mora" userId="c53ff858d19db687" providerId="LiveId" clId="{70D66677-9ED0-4505-B227-99BEE2F7E2F1}" dt="2019-04-25T20:12:16.103" v="10281" actId="164"/>
          <ac:picMkLst>
            <pc:docMk/>
            <pc:sldMk cId="1785647589" sldId="337"/>
            <ac:picMk id="21512" creationId="{FEB5DD1B-1464-468F-A6AF-2F2C7D6D0E38}"/>
          </ac:picMkLst>
        </pc:picChg>
      </pc:sldChg>
      <pc:sldChg chg="addSp delSp modSp add modAnim">
        <pc:chgData name="Carlos Mora" userId="c53ff858d19db687" providerId="LiveId" clId="{70D66677-9ED0-4505-B227-99BEE2F7E2F1}" dt="2019-04-25T21:45:15.669" v="12245"/>
        <pc:sldMkLst>
          <pc:docMk/>
          <pc:sldMk cId="3201315417" sldId="338"/>
        </pc:sldMkLst>
        <pc:spChg chg="del mod">
          <ac:chgData name="Carlos Mora" userId="c53ff858d19db687" providerId="LiveId" clId="{70D66677-9ED0-4505-B227-99BEE2F7E2F1}" dt="2019-04-22T02:55:18.249" v="3700" actId="478"/>
          <ac:spMkLst>
            <pc:docMk/>
            <pc:sldMk cId="3201315417" sldId="338"/>
            <ac:spMk id="2" creationId="{63415A57-AA65-41D0-ADFE-98A9399C649B}"/>
          </ac:spMkLst>
        </pc:spChg>
        <pc:spChg chg="del mod">
          <ac:chgData name="Carlos Mora" userId="c53ff858d19db687" providerId="LiveId" clId="{70D66677-9ED0-4505-B227-99BEE2F7E2F1}" dt="2019-04-25T01:58:11.093" v="6643"/>
          <ac:spMkLst>
            <pc:docMk/>
            <pc:sldMk cId="3201315417" sldId="338"/>
            <ac:spMk id="7" creationId="{C4CCA3CB-A038-4D73-942E-CEE7B5877319}"/>
          </ac:spMkLst>
        </pc:spChg>
        <pc:spChg chg="del">
          <ac:chgData name="Carlos Mora" userId="c53ff858d19db687" providerId="LiveId" clId="{70D66677-9ED0-4505-B227-99BEE2F7E2F1}" dt="2019-04-22T02:53:35.228" v="3667" actId="478"/>
          <ac:spMkLst>
            <pc:docMk/>
            <pc:sldMk cId="3201315417" sldId="338"/>
            <ac:spMk id="8" creationId="{5F53CCA2-2BA7-4646-B581-795A9A9EA84B}"/>
          </ac:spMkLst>
        </pc:spChg>
        <pc:spChg chg="del">
          <ac:chgData name="Carlos Mora" userId="c53ff858d19db687" providerId="LiveId" clId="{70D66677-9ED0-4505-B227-99BEE2F7E2F1}" dt="2019-04-22T02:53:35.228" v="3667" actId="478"/>
          <ac:spMkLst>
            <pc:docMk/>
            <pc:sldMk cId="3201315417" sldId="338"/>
            <ac:spMk id="9" creationId="{D55061BE-7D42-4497-BA4B-91477D46F9B9}"/>
          </ac:spMkLst>
        </pc:spChg>
        <pc:spChg chg="del">
          <ac:chgData name="Carlos Mora" userId="c53ff858d19db687" providerId="LiveId" clId="{70D66677-9ED0-4505-B227-99BEE2F7E2F1}" dt="2019-04-22T02:53:42.323" v="3669" actId="478"/>
          <ac:spMkLst>
            <pc:docMk/>
            <pc:sldMk cId="3201315417" sldId="338"/>
            <ac:spMk id="12" creationId="{E10541F8-F979-4F1B-B20C-83B571B5D3FC}"/>
          </ac:spMkLst>
        </pc:spChg>
        <pc:spChg chg="del mod">
          <ac:chgData name="Carlos Mora" userId="c53ff858d19db687" providerId="LiveId" clId="{70D66677-9ED0-4505-B227-99BEE2F7E2F1}" dt="2019-04-23T23:23:17.976" v="4089" actId="478"/>
          <ac:spMkLst>
            <pc:docMk/>
            <pc:sldMk cId="3201315417" sldId="338"/>
            <ac:spMk id="14" creationId="{86F3877A-D08A-449E-A2E0-33857FFEF54C}"/>
          </ac:spMkLst>
        </pc:spChg>
        <pc:spChg chg="add del mod">
          <ac:chgData name="Carlos Mora" userId="c53ff858d19db687" providerId="LiveId" clId="{70D66677-9ED0-4505-B227-99BEE2F7E2F1}" dt="2019-04-25T01:58:11.093" v="6643"/>
          <ac:spMkLst>
            <pc:docMk/>
            <pc:sldMk cId="3201315417" sldId="338"/>
            <ac:spMk id="17" creationId="{A162FE71-5AF6-42A8-B683-CF52B8FA3B08}"/>
          </ac:spMkLst>
        </pc:spChg>
        <pc:spChg chg="add del mod">
          <ac:chgData name="Carlos Mora" userId="c53ff858d19db687" providerId="LiveId" clId="{70D66677-9ED0-4505-B227-99BEE2F7E2F1}" dt="2019-04-25T01:58:11.093" v="6643"/>
          <ac:spMkLst>
            <pc:docMk/>
            <pc:sldMk cId="3201315417" sldId="338"/>
            <ac:spMk id="18" creationId="{12BB753E-B0F7-4D25-BB90-A8B1335C80C5}"/>
          </ac:spMkLst>
        </pc:spChg>
        <pc:spChg chg="add del mod">
          <ac:chgData name="Carlos Mora" userId="c53ff858d19db687" providerId="LiveId" clId="{70D66677-9ED0-4505-B227-99BEE2F7E2F1}" dt="2019-04-25T01:58:11.093" v="6643"/>
          <ac:spMkLst>
            <pc:docMk/>
            <pc:sldMk cId="3201315417" sldId="338"/>
            <ac:spMk id="19" creationId="{0C27D871-4E6F-4447-912B-E34B0C9CA308}"/>
          </ac:spMkLst>
        </pc:spChg>
        <pc:spChg chg="add del">
          <ac:chgData name="Carlos Mora" userId="c53ff858d19db687" providerId="LiveId" clId="{70D66677-9ED0-4505-B227-99BEE2F7E2F1}" dt="2019-04-22T03:01:03.550" v="3800"/>
          <ac:spMkLst>
            <pc:docMk/>
            <pc:sldMk cId="3201315417" sldId="338"/>
            <ac:spMk id="20" creationId="{17368A74-B600-4C6D-AA21-10006AD5D24F}"/>
          </ac:spMkLst>
        </pc:spChg>
        <pc:spChg chg="add mod">
          <ac:chgData name="Carlos Mora" userId="c53ff858d19db687" providerId="LiveId" clId="{70D66677-9ED0-4505-B227-99BEE2F7E2F1}" dt="2019-04-25T20:12:54.668" v="10303" actId="1035"/>
          <ac:spMkLst>
            <pc:docMk/>
            <pc:sldMk cId="3201315417" sldId="338"/>
            <ac:spMk id="23" creationId="{86250033-6B4F-42FA-9D4C-A7511D16AC97}"/>
          </ac:spMkLst>
        </pc:spChg>
        <pc:spChg chg="add mod">
          <ac:chgData name="Carlos Mora" userId="c53ff858d19db687" providerId="LiveId" clId="{70D66677-9ED0-4505-B227-99BEE2F7E2F1}" dt="2019-04-25T20:12:54.668" v="10303" actId="1035"/>
          <ac:spMkLst>
            <pc:docMk/>
            <pc:sldMk cId="3201315417" sldId="338"/>
            <ac:spMk id="24" creationId="{735EB11D-27DE-495B-95DE-EA68DB463871}"/>
          </ac:spMkLst>
        </pc:spChg>
        <pc:spChg chg="add mod">
          <ac:chgData name="Carlos Mora" userId="c53ff858d19db687" providerId="LiveId" clId="{70D66677-9ED0-4505-B227-99BEE2F7E2F1}" dt="2019-04-25T20:12:54.668" v="10303" actId="1035"/>
          <ac:spMkLst>
            <pc:docMk/>
            <pc:sldMk cId="3201315417" sldId="338"/>
            <ac:spMk id="25" creationId="{EF952314-E1A2-4972-A0BE-1964973D8E53}"/>
          </ac:spMkLst>
        </pc:spChg>
        <pc:spChg chg="del">
          <ac:chgData name="Carlos Mora" userId="c53ff858d19db687" providerId="LiveId" clId="{70D66677-9ED0-4505-B227-99BEE2F7E2F1}" dt="2019-04-22T02:53:40.099" v="3668" actId="478"/>
          <ac:spMkLst>
            <pc:docMk/>
            <pc:sldMk cId="3201315417" sldId="338"/>
            <ac:spMk id="30" creationId="{DA339E66-40EE-4DD3-A031-4B4DAC393B91}"/>
          </ac:spMkLst>
        </pc:spChg>
        <pc:spChg chg="add del">
          <ac:chgData name="Carlos Mora" userId="c53ff858d19db687" providerId="LiveId" clId="{70D66677-9ED0-4505-B227-99BEE2F7E2F1}" dt="2019-04-25T01:57:59.839" v="6640"/>
          <ac:spMkLst>
            <pc:docMk/>
            <pc:sldMk cId="3201315417" sldId="338"/>
            <ac:spMk id="31" creationId="{2A5CE9C6-7805-47A1-A41E-A3E2CB225891}"/>
          </ac:spMkLst>
        </pc:spChg>
        <pc:spChg chg="add del">
          <ac:chgData name="Carlos Mora" userId="c53ff858d19db687" providerId="LiveId" clId="{70D66677-9ED0-4505-B227-99BEE2F7E2F1}" dt="2019-04-25T01:57:59.839" v="6640"/>
          <ac:spMkLst>
            <pc:docMk/>
            <pc:sldMk cId="3201315417" sldId="338"/>
            <ac:spMk id="32" creationId="{6697361B-7412-431D-9385-5808C2DC2049}"/>
          </ac:spMkLst>
        </pc:spChg>
        <pc:spChg chg="add del">
          <ac:chgData name="Carlos Mora" userId="c53ff858d19db687" providerId="LiveId" clId="{70D66677-9ED0-4505-B227-99BEE2F7E2F1}" dt="2019-04-25T01:57:59.839" v="6640"/>
          <ac:spMkLst>
            <pc:docMk/>
            <pc:sldMk cId="3201315417" sldId="338"/>
            <ac:spMk id="39" creationId="{EB8F2060-079A-418B-8298-192BC3E96EFD}"/>
          </ac:spMkLst>
        </pc:spChg>
        <pc:spChg chg="add mod">
          <ac:chgData name="Carlos Mora" userId="c53ff858d19db687" providerId="LiveId" clId="{70D66677-9ED0-4505-B227-99BEE2F7E2F1}" dt="2019-04-25T20:12:54.668" v="10303" actId="1035"/>
          <ac:spMkLst>
            <pc:docMk/>
            <pc:sldMk cId="3201315417" sldId="338"/>
            <ac:spMk id="40" creationId="{C4499447-B6D8-434F-9CCF-BA9D439C6CF8}"/>
          </ac:spMkLst>
        </pc:spChg>
        <pc:spChg chg="add mod">
          <ac:chgData name="Carlos Mora" userId="c53ff858d19db687" providerId="LiveId" clId="{70D66677-9ED0-4505-B227-99BEE2F7E2F1}" dt="2019-04-25T20:12:57.533" v="10304" actId="1076"/>
          <ac:spMkLst>
            <pc:docMk/>
            <pc:sldMk cId="3201315417" sldId="338"/>
            <ac:spMk id="41" creationId="{9AFD819B-A3FB-4802-B39E-DBDCD66A4687}"/>
          </ac:spMkLst>
        </pc:spChg>
        <pc:spChg chg="add del mod">
          <ac:chgData name="Carlos Mora" userId="c53ff858d19db687" providerId="LiveId" clId="{70D66677-9ED0-4505-B227-99BEE2F7E2F1}" dt="2019-04-25T01:59:30.971" v="6659" actId="478"/>
          <ac:spMkLst>
            <pc:docMk/>
            <pc:sldMk cId="3201315417" sldId="338"/>
            <ac:spMk id="43" creationId="{8650DD34-7701-4357-B3E5-AE21FAF6C9ED}"/>
          </ac:spMkLst>
        </pc:spChg>
        <pc:spChg chg="add del mod">
          <ac:chgData name="Carlos Mora" userId="c53ff858d19db687" providerId="LiveId" clId="{70D66677-9ED0-4505-B227-99BEE2F7E2F1}" dt="2019-04-25T01:59:36.710" v="6660"/>
          <ac:spMkLst>
            <pc:docMk/>
            <pc:sldMk cId="3201315417" sldId="338"/>
            <ac:spMk id="45" creationId="{761E1FB6-CCBE-4CED-855F-86E3678EC4CD}"/>
          </ac:spMkLst>
        </pc:spChg>
        <pc:spChg chg="add del mod">
          <ac:chgData name="Carlos Mora" userId="c53ff858d19db687" providerId="LiveId" clId="{70D66677-9ED0-4505-B227-99BEE2F7E2F1}" dt="2019-04-25T01:59:36.710" v="6660"/>
          <ac:spMkLst>
            <pc:docMk/>
            <pc:sldMk cId="3201315417" sldId="338"/>
            <ac:spMk id="46" creationId="{849AFB9B-B88E-4326-8F38-FADDD259B411}"/>
          </ac:spMkLst>
        </pc:spChg>
        <pc:spChg chg="add del mod">
          <ac:chgData name="Carlos Mora" userId="c53ff858d19db687" providerId="LiveId" clId="{70D66677-9ED0-4505-B227-99BEE2F7E2F1}" dt="2019-04-25T01:59:36.710" v="6660"/>
          <ac:spMkLst>
            <pc:docMk/>
            <pc:sldMk cId="3201315417" sldId="338"/>
            <ac:spMk id="47" creationId="{E396BE5F-E5BC-4724-8212-195D24A61823}"/>
          </ac:spMkLst>
        </pc:spChg>
        <pc:spChg chg="add del mod">
          <ac:chgData name="Carlos Mora" userId="c53ff858d19db687" providerId="LiveId" clId="{70D66677-9ED0-4505-B227-99BEE2F7E2F1}" dt="2019-04-25T01:59:36.710" v="6660"/>
          <ac:spMkLst>
            <pc:docMk/>
            <pc:sldMk cId="3201315417" sldId="338"/>
            <ac:spMk id="48" creationId="{5B6BBBD8-7C91-49B4-AD1D-924557941566}"/>
          </ac:spMkLst>
        </pc:spChg>
        <pc:spChg chg="add mod">
          <ac:chgData name="Carlos Mora" userId="c53ff858d19db687" providerId="LiveId" clId="{70D66677-9ED0-4505-B227-99BEE2F7E2F1}" dt="2019-04-25T20:12:54.668" v="10303" actId="1035"/>
          <ac:spMkLst>
            <pc:docMk/>
            <pc:sldMk cId="3201315417" sldId="338"/>
            <ac:spMk id="49" creationId="{9367031D-5628-4DA6-A91F-D113ECBEC658}"/>
          </ac:spMkLst>
        </pc:spChg>
        <pc:spChg chg="add del mod">
          <ac:chgData name="Carlos Mora" userId="c53ff858d19db687" providerId="LiveId" clId="{70D66677-9ED0-4505-B227-99BEE2F7E2F1}" dt="2019-04-25T02:04:23.667" v="6701" actId="478"/>
          <ac:spMkLst>
            <pc:docMk/>
            <pc:sldMk cId="3201315417" sldId="338"/>
            <ac:spMk id="50" creationId="{BE65402C-820E-48C2-8D60-7C8BFFB15D7C}"/>
          </ac:spMkLst>
        </pc:spChg>
        <pc:spChg chg="add del mod">
          <ac:chgData name="Carlos Mora" userId="c53ff858d19db687" providerId="LiveId" clId="{70D66677-9ED0-4505-B227-99BEE2F7E2F1}" dt="2019-04-25T02:03:56.349" v="6693" actId="478"/>
          <ac:spMkLst>
            <pc:docMk/>
            <pc:sldMk cId="3201315417" sldId="338"/>
            <ac:spMk id="51" creationId="{47F634D1-A100-40B6-AD17-13AAFB3A3DED}"/>
          </ac:spMkLst>
        </pc:spChg>
        <pc:spChg chg="add del mod">
          <ac:chgData name="Carlos Mora" userId="c53ff858d19db687" providerId="LiveId" clId="{70D66677-9ED0-4505-B227-99BEE2F7E2F1}" dt="2019-04-25T02:04:26.312" v="6702" actId="478"/>
          <ac:spMkLst>
            <pc:docMk/>
            <pc:sldMk cId="3201315417" sldId="338"/>
            <ac:spMk id="52" creationId="{6E1923E7-1364-4D76-8105-8270BE897BFB}"/>
          </ac:spMkLst>
        </pc:spChg>
        <pc:grpChg chg="del">
          <ac:chgData name="Carlos Mora" userId="c53ff858d19db687" providerId="LiveId" clId="{70D66677-9ED0-4505-B227-99BEE2F7E2F1}" dt="2019-04-25T21:45:12.768" v="12243" actId="478"/>
          <ac:grpSpMkLst>
            <pc:docMk/>
            <pc:sldMk cId="3201315417" sldId="338"/>
            <ac:grpSpMk id="10" creationId="{A2AE09D2-2ED7-4456-B1D8-15332DA8FBBA}"/>
          </ac:grpSpMkLst>
        </pc:grpChg>
        <pc:grpChg chg="add del mod">
          <ac:chgData name="Carlos Mora" userId="c53ff858d19db687" providerId="LiveId" clId="{70D66677-9ED0-4505-B227-99BEE2F7E2F1}" dt="2019-04-25T02:03:09.020" v="6675" actId="165"/>
          <ac:grpSpMkLst>
            <pc:docMk/>
            <pc:sldMk cId="3201315417" sldId="338"/>
            <ac:grpSpMk id="53" creationId="{88422323-ECE8-47E0-A118-E23599835BE5}"/>
          </ac:grpSpMkLst>
        </pc:grpChg>
        <pc:grpChg chg="add">
          <ac:chgData name="Carlos Mora" userId="c53ff858d19db687" providerId="LiveId" clId="{70D66677-9ED0-4505-B227-99BEE2F7E2F1}" dt="2019-04-25T21:45:15.669" v="12245"/>
          <ac:grpSpMkLst>
            <pc:docMk/>
            <pc:sldMk cId="3201315417" sldId="338"/>
            <ac:grpSpMk id="62" creationId="{E2820BF4-D1C5-410B-B277-EC798D9FA47C}"/>
          </ac:grpSpMkLst>
        </pc:grpChg>
        <pc:picChg chg="del mod">
          <ac:chgData name="Carlos Mora" userId="c53ff858d19db687" providerId="LiveId" clId="{70D66677-9ED0-4505-B227-99BEE2F7E2F1}" dt="2019-04-23T23:23:20.123" v="4090" actId="478"/>
          <ac:picMkLst>
            <pc:docMk/>
            <pc:sldMk cId="3201315417" sldId="338"/>
            <ac:picMk id="13" creationId="{0FCD5D0A-F91B-4459-9226-4F9059DB05A3}"/>
          </ac:picMkLst>
        </pc:picChg>
        <pc:picChg chg="del">
          <ac:chgData name="Carlos Mora" userId="c53ff858d19db687" providerId="LiveId" clId="{70D66677-9ED0-4505-B227-99BEE2F7E2F1}" dt="2019-04-22T02:53:43.741" v="3670" actId="478"/>
          <ac:picMkLst>
            <pc:docMk/>
            <pc:sldMk cId="3201315417" sldId="338"/>
            <ac:picMk id="16" creationId="{9A525AB4-1069-47DD-9EE6-AB10E0D3F366}"/>
          </ac:picMkLst>
        </pc:picChg>
        <pc:picChg chg="add del">
          <ac:chgData name="Carlos Mora" userId="c53ff858d19db687" providerId="LiveId" clId="{70D66677-9ED0-4505-B227-99BEE2F7E2F1}" dt="2019-04-25T01:57:59.839" v="6640"/>
          <ac:picMkLst>
            <pc:docMk/>
            <pc:sldMk cId="3201315417" sldId="338"/>
            <ac:picMk id="33" creationId="{F72AF3BE-DE40-4CA1-97BA-B9390E7FA86B}"/>
          </ac:picMkLst>
        </pc:picChg>
        <pc:picChg chg="add del mod">
          <ac:chgData name="Carlos Mora" userId="c53ff858d19db687" providerId="LiveId" clId="{70D66677-9ED0-4505-B227-99BEE2F7E2F1}" dt="2019-04-25T01:59:28.634" v="6658" actId="478"/>
          <ac:picMkLst>
            <pc:docMk/>
            <pc:sldMk cId="3201315417" sldId="338"/>
            <ac:picMk id="42" creationId="{BFE2E853-1361-47A4-A40D-68D62C10C06A}"/>
          </ac:picMkLst>
        </pc:picChg>
        <pc:picChg chg="del">
          <ac:chgData name="Carlos Mora" userId="c53ff858d19db687" providerId="LiveId" clId="{70D66677-9ED0-4505-B227-99BEE2F7E2F1}" dt="2019-04-25T21:45:15.203" v="12244" actId="478"/>
          <ac:picMkLst>
            <pc:docMk/>
            <pc:sldMk cId="3201315417" sldId="338"/>
            <ac:picMk id="44" creationId="{A20AFF8D-73AB-4214-85B0-8C7BBD82853B}"/>
          </ac:picMkLst>
        </pc:picChg>
        <pc:picChg chg="del">
          <ac:chgData name="Carlos Mora" userId="c53ff858d19db687" providerId="LiveId" clId="{70D66677-9ED0-4505-B227-99BEE2F7E2F1}" dt="2019-04-22T02:53:35.228" v="3667" actId="478"/>
          <ac:picMkLst>
            <pc:docMk/>
            <pc:sldMk cId="3201315417" sldId="338"/>
            <ac:picMk id="12292" creationId="{4147BCC9-415B-4780-A4E8-C87054AD3B0E}"/>
          </ac:picMkLst>
        </pc:picChg>
        <pc:picChg chg="del">
          <ac:chgData name="Carlos Mora" userId="c53ff858d19db687" providerId="LiveId" clId="{70D66677-9ED0-4505-B227-99BEE2F7E2F1}" dt="2019-04-22T02:53:35.228" v="3667" actId="478"/>
          <ac:picMkLst>
            <pc:docMk/>
            <pc:sldMk cId="3201315417" sldId="338"/>
            <ac:picMk id="12294" creationId="{0A1C7945-1235-4A64-8C40-C7C98A56CB4B}"/>
          </ac:picMkLst>
        </pc:picChg>
        <pc:picChg chg="add del mod">
          <ac:chgData name="Carlos Mora" userId="c53ff858d19db687" providerId="LiveId" clId="{70D66677-9ED0-4505-B227-99BEE2F7E2F1}" dt="2019-04-25T02:01:50.114" v="6668" actId="478"/>
          <ac:picMkLst>
            <pc:docMk/>
            <pc:sldMk cId="3201315417" sldId="338"/>
            <ac:picMk id="20482" creationId="{962894B0-3E3D-40F8-A97E-83F9B1DD9A3A}"/>
          </ac:picMkLst>
        </pc:picChg>
        <pc:picChg chg="add del mod">
          <ac:chgData name="Carlos Mora" userId="c53ff858d19db687" providerId="LiveId" clId="{70D66677-9ED0-4505-B227-99BEE2F7E2F1}" dt="2019-04-25T02:11:55.617" v="6722" actId="478"/>
          <ac:picMkLst>
            <pc:docMk/>
            <pc:sldMk cId="3201315417" sldId="338"/>
            <ac:picMk id="20484" creationId="{F596E098-13EF-495F-B2C1-14E08B67BC19}"/>
          </ac:picMkLst>
        </pc:picChg>
        <pc:picChg chg="add del mod">
          <ac:chgData name="Carlos Mora" userId="c53ff858d19db687" providerId="LiveId" clId="{70D66677-9ED0-4505-B227-99BEE2F7E2F1}" dt="2019-04-25T02:11:30.003" v="6717" actId="478"/>
          <ac:picMkLst>
            <pc:docMk/>
            <pc:sldMk cId="3201315417" sldId="338"/>
            <ac:picMk id="20486" creationId="{5610F1B8-1AFE-4C99-A184-B15988AE5F3E}"/>
          </ac:picMkLst>
        </pc:picChg>
        <pc:picChg chg="add del mod">
          <ac:chgData name="Carlos Mora" userId="c53ff858d19db687" providerId="LiveId" clId="{70D66677-9ED0-4505-B227-99BEE2F7E2F1}" dt="2019-04-25T02:12:42.315" v="6728" actId="478"/>
          <ac:picMkLst>
            <pc:docMk/>
            <pc:sldMk cId="3201315417" sldId="338"/>
            <ac:picMk id="20488" creationId="{BE37D664-5C4C-4B7E-912E-5398E6A70848}"/>
          </ac:picMkLst>
        </pc:picChg>
        <pc:picChg chg="add mod">
          <ac:chgData name="Carlos Mora" userId="c53ff858d19db687" providerId="LiveId" clId="{70D66677-9ED0-4505-B227-99BEE2F7E2F1}" dt="2019-04-25T20:12:54.668" v="10303" actId="1035"/>
          <ac:picMkLst>
            <pc:docMk/>
            <pc:sldMk cId="3201315417" sldId="338"/>
            <ac:picMk id="20490" creationId="{62C5BD2B-04FF-4CD6-A798-C5D3C5E860FC}"/>
          </ac:picMkLst>
        </pc:picChg>
        <pc:cxnChg chg="mod topLvl">
          <ac:chgData name="Carlos Mora" userId="c53ff858d19db687" providerId="LiveId" clId="{70D66677-9ED0-4505-B227-99BEE2F7E2F1}" dt="2019-04-25T20:12:54.668" v="10303" actId="1035"/>
          <ac:cxnSpMkLst>
            <pc:docMk/>
            <pc:sldMk cId="3201315417" sldId="338"/>
            <ac:cxnSpMk id="54" creationId="{F6164E4B-6B29-4D52-AFC9-35E0C06DF899}"/>
          </ac:cxnSpMkLst>
        </pc:cxnChg>
        <pc:cxnChg chg="mod topLvl">
          <ac:chgData name="Carlos Mora" userId="c53ff858d19db687" providerId="LiveId" clId="{70D66677-9ED0-4505-B227-99BEE2F7E2F1}" dt="2019-04-25T20:12:54.668" v="10303" actId="1035"/>
          <ac:cxnSpMkLst>
            <pc:docMk/>
            <pc:sldMk cId="3201315417" sldId="338"/>
            <ac:cxnSpMk id="55" creationId="{C66FAC2C-0789-449B-BFFD-8E262FB61EF8}"/>
          </ac:cxnSpMkLst>
        </pc:cxnChg>
        <pc:cxnChg chg="add mod">
          <ac:chgData name="Carlos Mora" userId="c53ff858d19db687" providerId="LiveId" clId="{70D66677-9ED0-4505-B227-99BEE2F7E2F1}" dt="2019-04-25T20:12:54.668" v="10303" actId="1035"/>
          <ac:cxnSpMkLst>
            <pc:docMk/>
            <pc:sldMk cId="3201315417" sldId="338"/>
            <ac:cxnSpMk id="56" creationId="{1121587A-F511-4E75-BF12-416EE418B279}"/>
          </ac:cxnSpMkLst>
        </pc:cxnChg>
        <pc:cxnChg chg="add mod">
          <ac:chgData name="Carlos Mora" userId="c53ff858d19db687" providerId="LiveId" clId="{70D66677-9ED0-4505-B227-99BEE2F7E2F1}" dt="2019-04-25T20:12:54.668" v="10303" actId="1035"/>
          <ac:cxnSpMkLst>
            <pc:docMk/>
            <pc:sldMk cId="3201315417" sldId="338"/>
            <ac:cxnSpMk id="57" creationId="{C2A868A2-BED5-4C9A-9DA5-3297307D0A80}"/>
          </ac:cxnSpMkLst>
        </pc:cxnChg>
      </pc:sldChg>
      <pc:sldChg chg="addSp delSp modSp add del">
        <pc:chgData name="Carlos Mora" userId="c53ff858d19db687" providerId="LiveId" clId="{70D66677-9ED0-4505-B227-99BEE2F7E2F1}" dt="2019-04-24T21:55:32.954" v="4388" actId="2696"/>
        <pc:sldMkLst>
          <pc:docMk/>
          <pc:sldMk cId="3038398505" sldId="339"/>
        </pc:sldMkLst>
        <pc:spChg chg="add mod">
          <ac:chgData name="Carlos Mora" userId="c53ff858d19db687" providerId="LiveId" clId="{70D66677-9ED0-4505-B227-99BEE2F7E2F1}" dt="2019-04-23T23:25:53.879" v="4122" actId="6549"/>
          <ac:spMkLst>
            <pc:docMk/>
            <pc:sldMk cId="3038398505" sldId="339"/>
            <ac:spMk id="2" creationId="{E42124C9-FB58-4092-B459-5C13D7E2B946}"/>
          </ac:spMkLst>
        </pc:spChg>
        <pc:spChg chg="add mod">
          <ac:chgData name="Carlos Mora" userId="c53ff858d19db687" providerId="LiveId" clId="{70D66677-9ED0-4505-B227-99BEE2F7E2F1}" dt="2019-04-23T23:27:31.668" v="4140" actId="1076"/>
          <ac:spMkLst>
            <pc:docMk/>
            <pc:sldMk cId="3038398505" sldId="339"/>
            <ac:spMk id="7" creationId="{850B9720-3E9E-4C86-A68A-53065363A251}"/>
          </ac:spMkLst>
        </pc:spChg>
        <pc:spChg chg="add mod">
          <ac:chgData name="Carlos Mora" userId="c53ff858d19db687" providerId="LiveId" clId="{70D66677-9ED0-4505-B227-99BEE2F7E2F1}" dt="2019-04-24T17:29:57.009" v="4169" actId="20577"/>
          <ac:spMkLst>
            <pc:docMk/>
            <pc:sldMk cId="3038398505" sldId="339"/>
            <ac:spMk id="25" creationId="{D5E68AB6-8952-4990-ACD0-BDADD1BAB87F}"/>
          </ac:spMkLst>
        </pc:spChg>
        <pc:spChg chg="add del mod">
          <ac:chgData name="Carlos Mora" userId="c53ff858d19db687" providerId="LiveId" clId="{70D66677-9ED0-4505-B227-99BEE2F7E2F1}" dt="2019-04-23T23:24:51.127" v="4106" actId="478"/>
          <ac:spMkLst>
            <pc:docMk/>
            <pc:sldMk cId="3038398505" sldId="339"/>
            <ac:spMk id="26" creationId="{A47172AD-96FE-4997-B1A5-94D30CBE80A6}"/>
          </ac:spMkLst>
        </pc:spChg>
        <pc:spChg chg="add mod">
          <ac:chgData name="Carlos Mora" userId="c53ff858d19db687" providerId="LiveId" clId="{70D66677-9ED0-4505-B227-99BEE2F7E2F1}" dt="2019-04-23T23:26:20.535" v="4132" actId="20577"/>
          <ac:spMkLst>
            <pc:docMk/>
            <pc:sldMk cId="3038398505" sldId="339"/>
            <ac:spMk id="27" creationId="{5B20E05F-55AB-40B7-AA92-02E3C1EB9F27}"/>
          </ac:spMkLst>
        </pc:spChg>
        <pc:picChg chg="del">
          <ac:chgData name="Carlos Mora" userId="c53ff858d19db687" providerId="LiveId" clId="{70D66677-9ED0-4505-B227-99BEE2F7E2F1}" dt="2019-04-23T23:22:35.386" v="4083" actId="478"/>
          <ac:picMkLst>
            <pc:docMk/>
            <pc:sldMk cId="3038398505" sldId="339"/>
            <ac:picMk id="13" creationId="{849CD20E-82EC-4704-B64A-D1AE19F4EACD}"/>
          </ac:picMkLst>
        </pc:picChg>
        <pc:picChg chg="add mod">
          <ac:chgData name="Carlos Mora" userId="c53ff858d19db687" providerId="LiveId" clId="{70D66677-9ED0-4505-B227-99BEE2F7E2F1}" dt="2019-04-23T23:25:35.219" v="4110" actId="1076"/>
          <ac:picMkLst>
            <pc:docMk/>
            <pc:sldMk cId="3038398505" sldId="339"/>
            <ac:picMk id="24" creationId="{54A44BED-95B8-4EEA-935B-B85406056982}"/>
          </ac:picMkLst>
        </pc:picChg>
      </pc:sldChg>
      <pc:sldChg chg="addSp delSp modSp add modAnim">
        <pc:chgData name="Carlos Mora" userId="c53ff858d19db687" providerId="LiveId" clId="{70D66677-9ED0-4505-B227-99BEE2F7E2F1}" dt="2019-04-25T21:48:09.375" v="12312"/>
        <pc:sldMkLst>
          <pc:docMk/>
          <pc:sldMk cId="3394560213" sldId="339"/>
        </pc:sldMkLst>
        <pc:spChg chg="mod">
          <ac:chgData name="Carlos Mora" userId="c53ff858d19db687" providerId="LiveId" clId="{70D66677-9ED0-4505-B227-99BEE2F7E2F1}" dt="2019-04-25T21:15:28.819" v="11431" actId="115"/>
          <ac:spMkLst>
            <pc:docMk/>
            <pc:sldMk cId="3394560213" sldId="339"/>
            <ac:spMk id="2" creationId="{E42124C9-FB58-4092-B459-5C13D7E2B946}"/>
          </ac:spMkLst>
        </pc:spChg>
        <pc:spChg chg="del">
          <ac:chgData name="Carlos Mora" userId="c53ff858d19db687" providerId="LiveId" clId="{70D66677-9ED0-4505-B227-99BEE2F7E2F1}" dt="2019-04-24T22:07:44.925" v="4450"/>
          <ac:spMkLst>
            <pc:docMk/>
            <pc:sldMk cId="3394560213" sldId="339"/>
            <ac:spMk id="7" creationId="{850B9720-3E9E-4C86-A68A-53065363A251}"/>
          </ac:spMkLst>
        </pc:spChg>
        <pc:spChg chg="add mod">
          <ac:chgData name="Carlos Mora" userId="c53ff858d19db687" providerId="LiveId" clId="{70D66677-9ED0-4505-B227-99BEE2F7E2F1}" dt="2019-04-25T17:14:59.458" v="8344" actId="1076"/>
          <ac:spMkLst>
            <pc:docMk/>
            <pc:sldMk cId="3394560213" sldId="339"/>
            <ac:spMk id="8" creationId="{9662826D-F73E-4B96-83F8-06859F2A1A81}"/>
          </ac:spMkLst>
        </pc:spChg>
        <pc:spChg chg="add mod">
          <ac:chgData name="Carlos Mora" userId="c53ff858d19db687" providerId="LiveId" clId="{70D66677-9ED0-4505-B227-99BEE2F7E2F1}" dt="2019-04-25T21:15:33.930" v="11434" actId="113"/>
          <ac:spMkLst>
            <pc:docMk/>
            <pc:sldMk cId="3394560213" sldId="339"/>
            <ac:spMk id="9" creationId="{3801EB50-FB48-428D-893D-8FF26907CBF2}"/>
          </ac:spMkLst>
        </pc:spChg>
        <pc:spChg chg="add mod">
          <ac:chgData name="Carlos Mora" userId="c53ff858d19db687" providerId="LiveId" clId="{70D66677-9ED0-4505-B227-99BEE2F7E2F1}" dt="2019-04-25T17:14:44.723" v="8341" actId="1076"/>
          <ac:spMkLst>
            <pc:docMk/>
            <pc:sldMk cId="3394560213" sldId="339"/>
            <ac:spMk id="12" creationId="{6B4ACB05-DD28-4F3C-8146-0AB70B75B48E}"/>
          </ac:spMkLst>
        </pc:spChg>
        <pc:spChg chg="add mod">
          <ac:chgData name="Carlos Mora" userId="c53ff858d19db687" providerId="LiveId" clId="{70D66677-9ED0-4505-B227-99BEE2F7E2F1}" dt="2019-04-25T17:17:18.110" v="8363" actId="6549"/>
          <ac:spMkLst>
            <pc:docMk/>
            <pc:sldMk cId="3394560213" sldId="339"/>
            <ac:spMk id="13" creationId="{40A457F4-FB22-4DB9-BC14-703EAA84AF5E}"/>
          </ac:spMkLst>
        </pc:spChg>
        <pc:spChg chg="del">
          <ac:chgData name="Carlos Mora" userId="c53ff858d19db687" providerId="LiveId" clId="{70D66677-9ED0-4505-B227-99BEE2F7E2F1}" dt="2019-04-25T17:08:24.376" v="8274" actId="478"/>
          <ac:spMkLst>
            <pc:docMk/>
            <pc:sldMk cId="3394560213" sldId="339"/>
            <ac:spMk id="22" creationId="{4D2AB547-B9CB-4392-8ECB-C75AB3BE210E}"/>
          </ac:spMkLst>
        </pc:spChg>
        <pc:spChg chg="mod">
          <ac:chgData name="Carlos Mora" userId="c53ff858d19db687" providerId="LiveId" clId="{70D66677-9ED0-4505-B227-99BEE2F7E2F1}" dt="2019-04-25T17:14:37.924" v="8339" actId="1076"/>
          <ac:spMkLst>
            <pc:docMk/>
            <pc:sldMk cId="3394560213" sldId="339"/>
            <ac:spMk id="25" creationId="{D5E68AB6-8952-4990-ACD0-BDADD1BAB87F}"/>
          </ac:spMkLst>
        </pc:spChg>
        <pc:spChg chg="del mod">
          <ac:chgData name="Carlos Mora" userId="c53ff858d19db687" providerId="LiveId" clId="{70D66677-9ED0-4505-B227-99BEE2F7E2F1}" dt="2019-04-25T17:09:03.539" v="8280"/>
          <ac:spMkLst>
            <pc:docMk/>
            <pc:sldMk cId="3394560213" sldId="339"/>
            <ac:spMk id="27" creationId="{5B20E05F-55AB-40B7-AA92-02E3C1EB9F27}"/>
          </ac:spMkLst>
        </pc:spChg>
        <pc:grpChg chg="del">
          <ac:chgData name="Carlos Mora" userId="c53ff858d19db687" providerId="LiveId" clId="{70D66677-9ED0-4505-B227-99BEE2F7E2F1}" dt="2019-04-25T21:48:08.393" v="12311" actId="478"/>
          <ac:grpSpMkLst>
            <pc:docMk/>
            <pc:sldMk cId="3394560213" sldId="339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48:09.375" v="12312"/>
          <ac:grpSpMkLst>
            <pc:docMk/>
            <pc:sldMk cId="3394560213" sldId="339"/>
            <ac:grpSpMk id="28" creationId="{E6F86D17-8C9C-4315-9269-87597DB575A1}"/>
          </ac:grpSpMkLst>
        </pc:grpChg>
        <pc:picChg chg="mod">
          <ac:chgData name="Carlos Mora" userId="c53ff858d19db687" providerId="LiveId" clId="{70D66677-9ED0-4505-B227-99BEE2F7E2F1}" dt="2019-04-25T17:14:34.710" v="8338" actId="1076"/>
          <ac:picMkLst>
            <pc:docMk/>
            <pc:sldMk cId="3394560213" sldId="339"/>
            <ac:picMk id="24" creationId="{54A44BED-95B8-4EEA-935B-B85406056982}"/>
          </ac:picMkLst>
        </pc:picChg>
      </pc:sldChg>
      <pc:sldChg chg="addSp delSp modSp add delAnim modAnim">
        <pc:chgData name="Carlos Mora" userId="c53ff858d19db687" providerId="LiveId" clId="{70D66677-9ED0-4505-B227-99BEE2F7E2F1}" dt="2019-04-25T21:47:54.927" v="12306"/>
        <pc:sldMkLst>
          <pc:docMk/>
          <pc:sldMk cId="1416129835" sldId="340"/>
        </pc:sldMkLst>
        <pc:spChg chg="add del mod">
          <ac:chgData name="Carlos Mora" userId="c53ff858d19db687" providerId="LiveId" clId="{70D66677-9ED0-4505-B227-99BEE2F7E2F1}" dt="2019-04-23T23:40:08.366" v="4166" actId="478"/>
          <ac:spMkLst>
            <pc:docMk/>
            <pc:sldMk cId="1416129835" sldId="340"/>
            <ac:spMk id="2" creationId="{2FA2606B-445D-4FB3-A03F-DB59E59D95B9}"/>
          </ac:spMkLst>
        </pc:spChg>
        <pc:spChg chg="add del mod">
          <ac:chgData name="Carlos Mora" userId="c53ff858d19db687" providerId="LiveId" clId="{70D66677-9ED0-4505-B227-99BEE2F7E2F1}" dt="2019-04-24T21:46:29.675" v="4289" actId="478"/>
          <ac:spMkLst>
            <pc:docMk/>
            <pc:sldMk cId="1416129835" sldId="340"/>
            <ac:spMk id="8" creationId="{445950B4-31A2-48E4-B84E-0C0230EB4FB4}"/>
          </ac:spMkLst>
        </pc:spChg>
        <pc:spChg chg="add mod">
          <ac:chgData name="Carlos Mora" userId="c53ff858d19db687" providerId="LiveId" clId="{70D66677-9ED0-4505-B227-99BEE2F7E2F1}" dt="2019-04-25T16:53:53.402" v="8051" actId="403"/>
          <ac:spMkLst>
            <pc:docMk/>
            <pc:sldMk cId="1416129835" sldId="340"/>
            <ac:spMk id="9" creationId="{9571E2A3-C261-4DFE-AA93-CC824D2BFEF7}"/>
          </ac:spMkLst>
        </pc:spChg>
        <pc:spChg chg="add mod">
          <ac:chgData name="Carlos Mora" userId="c53ff858d19db687" providerId="LiveId" clId="{70D66677-9ED0-4505-B227-99BEE2F7E2F1}" dt="2019-04-25T16:22:30.055" v="7736" actId="1036"/>
          <ac:spMkLst>
            <pc:docMk/>
            <pc:sldMk cId="1416129835" sldId="340"/>
            <ac:spMk id="12" creationId="{941B1B10-B8A5-4B75-AB79-591CAB99D7BD}"/>
          </ac:spMkLst>
        </pc:spChg>
        <pc:spChg chg="add mod">
          <ac:chgData name="Carlos Mora" userId="c53ff858d19db687" providerId="LiveId" clId="{70D66677-9ED0-4505-B227-99BEE2F7E2F1}" dt="2019-04-25T21:15:10.867" v="11427" actId="115"/>
          <ac:spMkLst>
            <pc:docMk/>
            <pc:sldMk cId="1416129835" sldId="340"/>
            <ac:spMk id="14" creationId="{8B787F7D-F677-42B1-90B4-4EB61662431C}"/>
          </ac:spMkLst>
        </pc:spChg>
        <pc:spChg chg="del">
          <ac:chgData name="Carlos Mora" userId="c53ff858d19db687" providerId="LiveId" clId="{70D66677-9ED0-4505-B227-99BEE2F7E2F1}" dt="2019-04-23T23:41:38.051" v="4167" actId="478"/>
          <ac:spMkLst>
            <pc:docMk/>
            <pc:sldMk cId="1416129835" sldId="340"/>
            <ac:spMk id="22" creationId="{4D2AB547-B9CB-4392-8ECB-C75AB3BE210E}"/>
          </ac:spMkLst>
        </pc:spChg>
        <pc:spChg chg="add del">
          <ac:chgData name="Carlos Mora" userId="c53ff858d19db687" providerId="LiveId" clId="{70D66677-9ED0-4505-B227-99BEE2F7E2F1}" dt="2019-04-24T21:47:42.939" v="4303"/>
          <ac:spMkLst>
            <pc:docMk/>
            <pc:sldMk cId="1416129835" sldId="340"/>
            <ac:spMk id="27" creationId="{1F112EDC-6CAD-4E02-9CF6-594C7A1CA27E}"/>
          </ac:spMkLst>
        </pc:spChg>
        <pc:spChg chg="add mod">
          <ac:chgData name="Carlos Mora" userId="c53ff858d19db687" providerId="LiveId" clId="{70D66677-9ED0-4505-B227-99BEE2F7E2F1}" dt="2019-04-24T21:48:43.380" v="4318" actId="164"/>
          <ac:spMkLst>
            <pc:docMk/>
            <pc:sldMk cId="1416129835" sldId="340"/>
            <ac:spMk id="30" creationId="{827D902D-4528-4EE8-8AEF-46B3B02AD688}"/>
          </ac:spMkLst>
        </pc:spChg>
        <pc:spChg chg="add del mod">
          <ac:chgData name="Carlos Mora" userId="c53ff858d19db687" providerId="LiveId" clId="{70D66677-9ED0-4505-B227-99BEE2F7E2F1}" dt="2019-04-25T16:22:35.316" v="7738" actId="478"/>
          <ac:spMkLst>
            <pc:docMk/>
            <pc:sldMk cId="1416129835" sldId="340"/>
            <ac:spMk id="34" creationId="{05BD8623-36AE-4FE7-9EEB-140D43A96A20}"/>
          </ac:spMkLst>
        </pc:spChg>
        <pc:spChg chg="add mod">
          <ac:chgData name="Carlos Mora" userId="c53ff858d19db687" providerId="LiveId" clId="{70D66677-9ED0-4505-B227-99BEE2F7E2F1}" dt="2019-04-25T16:23:19.096" v="7755" actId="1076"/>
          <ac:spMkLst>
            <pc:docMk/>
            <pc:sldMk cId="1416129835" sldId="340"/>
            <ac:spMk id="37" creationId="{5F0C12B2-C8C4-4A1F-987D-62FE78657938}"/>
          </ac:spMkLst>
        </pc:spChg>
        <pc:spChg chg="add mod">
          <ac:chgData name="Carlos Mora" userId="c53ff858d19db687" providerId="LiveId" clId="{70D66677-9ED0-4505-B227-99BEE2F7E2F1}" dt="2019-04-25T16:23:23.483" v="7756" actId="1076"/>
          <ac:spMkLst>
            <pc:docMk/>
            <pc:sldMk cId="1416129835" sldId="340"/>
            <ac:spMk id="38" creationId="{2D30FC46-5068-47F6-8D6F-21B578B3C30D}"/>
          </ac:spMkLst>
        </pc:spChg>
        <pc:spChg chg="add mod">
          <ac:chgData name="Carlos Mora" userId="c53ff858d19db687" providerId="LiveId" clId="{70D66677-9ED0-4505-B227-99BEE2F7E2F1}" dt="2019-04-25T16:54:02.772" v="8054" actId="404"/>
          <ac:spMkLst>
            <pc:docMk/>
            <pc:sldMk cId="1416129835" sldId="340"/>
            <ac:spMk id="42" creationId="{EA131C9A-1FDC-4561-9F4E-AF43F8700B7E}"/>
          </ac:spMkLst>
        </pc:spChg>
        <pc:spChg chg="add mod">
          <ac:chgData name="Carlos Mora" userId="c53ff858d19db687" providerId="LiveId" clId="{70D66677-9ED0-4505-B227-99BEE2F7E2F1}" dt="2019-04-25T16:54:04.933" v="8055" actId="404"/>
          <ac:spMkLst>
            <pc:docMk/>
            <pc:sldMk cId="1416129835" sldId="340"/>
            <ac:spMk id="43" creationId="{129E3534-6D75-4D98-B33F-6E71F2EC431D}"/>
          </ac:spMkLst>
        </pc:spChg>
        <pc:grpChg chg="del">
          <ac:chgData name="Carlos Mora" userId="c53ff858d19db687" providerId="LiveId" clId="{70D66677-9ED0-4505-B227-99BEE2F7E2F1}" dt="2019-04-25T21:47:54.127" v="12305" actId="478"/>
          <ac:grpSpMkLst>
            <pc:docMk/>
            <pc:sldMk cId="1416129835" sldId="340"/>
            <ac:grpSpMk id="10" creationId="{A2AE09D2-2ED7-4456-B1D8-15332DA8FBBA}"/>
          </ac:grpSpMkLst>
        </pc:grpChg>
        <pc:grpChg chg="add mod topLvl">
          <ac:chgData name="Carlos Mora" userId="c53ff858d19db687" providerId="LiveId" clId="{70D66677-9ED0-4505-B227-99BEE2F7E2F1}" dt="2019-04-25T16:25:37.553" v="7774" actId="165"/>
          <ac:grpSpMkLst>
            <pc:docMk/>
            <pc:sldMk cId="1416129835" sldId="340"/>
            <ac:grpSpMk id="31" creationId="{09F5216C-CF07-4033-8810-24913DC0EFCE}"/>
          </ac:grpSpMkLst>
        </pc:grpChg>
        <pc:grpChg chg="add del mod">
          <ac:chgData name="Carlos Mora" userId="c53ff858d19db687" providerId="LiveId" clId="{70D66677-9ED0-4505-B227-99BEE2F7E2F1}" dt="2019-04-25T16:25:37.553" v="7774" actId="165"/>
          <ac:grpSpMkLst>
            <pc:docMk/>
            <pc:sldMk cId="1416129835" sldId="340"/>
            <ac:grpSpMk id="33" creationId="{2E020787-200A-428E-B1E2-A6C6B6D8A83C}"/>
          </ac:grpSpMkLst>
        </pc:grpChg>
        <pc:grpChg chg="add mod">
          <ac:chgData name="Carlos Mora" userId="c53ff858d19db687" providerId="LiveId" clId="{70D66677-9ED0-4505-B227-99BEE2F7E2F1}" dt="2019-04-25T16:24:33.169" v="7767" actId="1038"/>
          <ac:grpSpMkLst>
            <pc:docMk/>
            <pc:sldMk cId="1416129835" sldId="340"/>
            <ac:grpSpMk id="39" creationId="{844C6963-2E4B-4C44-9FFD-3623B34A31D1}"/>
          </ac:grpSpMkLst>
        </pc:grpChg>
        <pc:grpChg chg="add mod">
          <ac:chgData name="Carlos Mora" userId="c53ff858d19db687" providerId="LiveId" clId="{70D66677-9ED0-4505-B227-99BEE2F7E2F1}" dt="2019-04-25T16:22:46.277" v="7749" actId="14100"/>
          <ac:grpSpMkLst>
            <pc:docMk/>
            <pc:sldMk cId="1416129835" sldId="340"/>
            <ac:grpSpMk id="44" creationId="{2DFFD475-5B14-4B7A-B038-AB4004BB04C8}"/>
          </ac:grpSpMkLst>
        </pc:grpChg>
        <pc:grpChg chg="add del">
          <ac:chgData name="Carlos Mora" userId="c53ff858d19db687" providerId="LiveId" clId="{70D66677-9ED0-4505-B227-99BEE2F7E2F1}" dt="2019-04-25T16:21:32.674" v="7699" actId="478"/>
          <ac:grpSpMkLst>
            <pc:docMk/>
            <pc:sldMk cId="1416129835" sldId="340"/>
            <ac:grpSpMk id="47" creationId="{F86A808D-10CA-4C8E-B212-87C57DD7206A}"/>
          </ac:grpSpMkLst>
        </pc:grpChg>
        <pc:grpChg chg="add">
          <ac:chgData name="Carlos Mora" userId="c53ff858d19db687" providerId="LiveId" clId="{70D66677-9ED0-4505-B227-99BEE2F7E2F1}" dt="2019-04-25T21:47:54.927" v="12306"/>
          <ac:grpSpMkLst>
            <pc:docMk/>
            <pc:sldMk cId="1416129835" sldId="340"/>
            <ac:grpSpMk id="52" creationId="{EC3617BD-505D-4CDB-BAC5-17AE92E1E4C2}"/>
          </ac:grpSpMkLst>
        </pc:grpChg>
        <pc:graphicFrameChg chg="add del mod">
          <ac:chgData name="Carlos Mora" userId="c53ff858d19db687" providerId="LiveId" clId="{70D66677-9ED0-4505-B227-99BEE2F7E2F1}" dt="2019-04-24T21:45:02.618" v="4280" actId="478"/>
          <ac:graphicFrameMkLst>
            <pc:docMk/>
            <pc:sldMk cId="1416129835" sldId="340"/>
            <ac:graphicFrameMk id="7" creationId="{664D2291-FADE-4C1A-ABC2-CBA4B24ED3FD}"/>
          </ac:graphicFrameMkLst>
        </pc:graphicFrameChg>
        <pc:picChg chg="del">
          <ac:chgData name="Carlos Mora" userId="c53ff858d19db687" providerId="LiveId" clId="{70D66677-9ED0-4505-B227-99BEE2F7E2F1}" dt="2019-04-23T23:29:17.611" v="4144" actId="478"/>
          <ac:picMkLst>
            <pc:docMk/>
            <pc:sldMk cId="1416129835" sldId="340"/>
            <ac:picMk id="13" creationId="{849CD20E-82EC-4704-B64A-D1AE19F4EACD}"/>
          </ac:picMkLst>
        </pc:picChg>
        <pc:picChg chg="add mod">
          <ac:chgData name="Carlos Mora" userId="c53ff858d19db687" providerId="LiveId" clId="{70D66677-9ED0-4505-B227-99BEE2F7E2F1}" dt="2019-04-25T16:24:29.396" v="7760" actId="164"/>
          <ac:picMkLst>
            <pc:docMk/>
            <pc:sldMk cId="1416129835" sldId="340"/>
            <ac:picMk id="40" creationId="{B2CB280E-7879-4F75-98E7-E039291CB572}"/>
          </ac:picMkLst>
        </pc:picChg>
        <pc:picChg chg="add mod">
          <ac:chgData name="Carlos Mora" userId="c53ff858d19db687" providerId="LiveId" clId="{70D66677-9ED0-4505-B227-99BEE2F7E2F1}" dt="2019-04-25T16:24:29.396" v="7760" actId="164"/>
          <ac:picMkLst>
            <pc:docMk/>
            <pc:sldMk cId="1416129835" sldId="340"/>
            <ac:picMk id="41" creationId="{CFA4773F-754E-4B10-A376-38B6534643E0}"/>
          </ac:picMkLst>
        </pc:picChg>
        <pc:picChg chg="add mod topLvl">
          <ac:chgData name="Carlos Mora" userId="c53ff858d19db687" providerId="LiveId" clId="{70D66677-9ED0-4505-B227-99BEE2F7E2F1}" dt="2019-04-25T16:25:37.553" v="7774" actId="165"/>
          <ac:picMkLst>
            <pc:docMk/>
            <pc:sldMk cId="1416129835" sldId="340"/>
            <ac:picMk id="18433" creationId="{C6A1AC16-E1D1-41A1-8DE2-C7C2043A682F}"/>
          </ac:picMkLst>
        </pc:picChg>
        <pc:cxnChg chg="add mod">
          <ac:chgData name="Carlos Mora" userId="c53ff858d19db687" providerId="LiveId" clId="{70D66677-9ED0-4505-B227-99BEE2F7E2F1}" dt="2019-04-24T21:48:43.380" v="4318" actId="164"/>
          <ac:cxnSpMkLst>
            <pc:docMk/>
            <pc:sldMk cId="1416129835" sldId="340"/>
            <ac:cxnSpMk id="24" creationId="{E872E13B-4196-4B9F-B8FC-6F216297D859}"/>
          </ac:cxnSpMkLst>
        </pc:cxnChg>
        <pc:cxnChg chg="add mod">
          <ac:chgData name="Carlos Mora" userId="c53ff858d19db687" providerId="LiveId" clId="{70D66677-9ED0-4505-B227-99BEE2F7E2F1}" dt="2019-04-24T21:48:43.380" v="4318" actId="164"/>
          <ac:cxnSpMkLst>
            <pc:docMk/>
            <pc:sldMk cId="1416129835" sldId="340"/>
            <ac:cxnSpMk id="32" creationId="{47C0D0EA-D459-42B7-823D-9EB2A34F1AE5}"/>
          </ac:cxnSpMkLst>
        </pc:cxnChg>
        <pc:cxnChg chg="mod">
          <ac:chgData name="Carlos Mora" userId="c53ff858d19db687" providerId="LiveId" clId="{70D66677-9ED0-4505-B227-99BEE2F7E2F1}" dt="2019-04-25T16:22:48.437" v="7751" actId="1036"/>
          <ac:cxnSpMkLst>
            <pc:docMk/>
            <pc:sldMk cId="1416129835" sldId="340"/>
            <ac:cxnSpMk id="45" creationId="{D021BC0D-D99D-4ADF-95EF-CA247379BCB9}"/>
          </ac:cxnSpMkLst>
        </pc:cxnChg>
      </pc:sldChg>
      <pc:sldChg chg="addSp delSp modSp add modAnim">
        <pc:chgData name="Carlos Mora" userId="c53ff858d19db687" providerId="LiveId" clId="{70D66677-9ED0-4505-B227-99BEE2F7E2F1}" dt="2019-04-25T21:48:18.532" v="12316"/>
        <pc:sldMkLst>
          <pc:docMk/>
          <pc:sldMk cId="2445152475" sldId="341"/>
        </pc:sldMkLst>
        <pc:spChg chg="add">
          <ac:chgData name="Carlos Mora" userId="c53ff858d19db687" providerId="LiveId" clId="{70D66677-9ED0-4505-B227-99BEE2F7E2F1}" dt="2019-04-24T22:14:42.219" v="4469"/>
          <ac:spMkLst>
            <pc:docMk/>
            <pc:sldMk cId="2445152475" sldId="341"/>
            <ac:spMk id="2" creationId="{40970D0D-9115-4DAF-83FC-38F63DA78C43}"/>
          </ac:spMkLst>
        </pc:spChg>
        <pc:spChg chg="add mod">
          <ac:chgData name="Carlos Mora" userId="c53ff858d19db687" providerId="LiveId" clId="{70D66677-9ED0-4505-B227-99BEE2F7E2F1}" dt="2019-04-25T17:40:54.180" v="8733" actId="1076"/>
          <ac:spMkLst>
            <pc:docMk/>
            <pc:sldMk cId="2445152475" sldId="341"/>
            <ac:spMk id="7" creationId="{064D0251-386A-4D04-A2B4-30FE0841974A}"/>
          </ac:spMkLst>
        </pc:spChg>
        <pc:spChg chg="add mod">
          <ac:chgData name="Carlos Mora" userId="c53ff858d19db687" providerId="LiveId" clId="{70D66677-9ED0-4505-B227-99BEE2F7E2F1}" dt="2019-04-25T17:39:51.956" v="8725" actId="1076"/>
          <ac:spMkLst>
            <pc:docMk/>
            <pc:sldMk cId="2445152475" sldId="341"/>
            <ac:spMk id="8" creationId="{C8777484-5A2C-411F-919A-41DFC2E87D35}"/>
          </ac:spMkLst>
        </pc:spChg>
        <pc:spChg chg="add mod">
          <ac:chgData name="Carlos Mora" userId="c53ff858d19db687" providerId="LiveId" clId="{70D66677-9ED0-4505-B227-99BEE2F7E2F1}" dt="2019-04-25T17:38:05.845" v="8669" actId="14100"/>
          <ac:spMkLst>
            <pc:docMk/>
            <pc:sldMk cId="2445152475" sldId="341"/>
            <ac:spMk id="9" creationId="{03BF2ACA-B158-4004-898E-9720696B77F4}"/>
          </ac:spMkLst>
        </pc:spChg>
        <pc:spChg chg="add mod">
          <ac:chgData name="Carlos Mora" userId="c53ff858d19db687" providerId="LiveId" clId="{70D66677-9ED0-4505-B227-99BEE2F7E2F1}" dt="2019-04-25T17:42:58.755" v="8751" actId="20577"/>
          <ac:spMkLst>
            <pc:docMk/>
            <pc:sldMk cId="2445152475" sldId="341"/>
            <ac:spMk id="12" creationId="{77262056-0E29-45E0-A373-C9AFEA470CDC}"/>
          </ac:spMkLst>
        </pc:spChg>
        <pc:spChg chg="add mod">
          <ac:chgData name="Carlos Mora" userId="c53ff858d19db687" providerId="LiveId" clId="{70D66677-9ED0-4505-B227-99BEE2F7E2F1}" dt="2019-04-25T17:39:46.134" v="8723" actId="20577"/>
          <ac:spMkLst>
            <pc:docMk/>
            <pc:sldMk cId="2445152475" sldId="341"/>
            <ac:spMk id="14" creationId="{730AFB4C-843E-4E34-98CF-7D0685537179}"/>
          </ac:spMkLst>
        </pc:spChg>
        <pc:spChg chg="add mod">
          <ac:chgData name="Carlos Mora" userId="c53ff858d19db687" providerId="LiveId" clId="{70D66677-9ED0-4505-B227-99BEE2F7E2F1}" dt="2019-04-25T21:15:46.268" v="11438" actId="115"/>
          <ac:spMkLst>
            <pc:docMk/>
            <pc:sldMk cId="2445152475" sldId="341"/>
            <ac:spMk id="18" creationId="{0214ED0C-04FC-432F-80C8-220B7A9EF15D}"/>
          </ac:spMkLst>
        </pc:spChg>
        <pc:spChg chg="del">
          <ac:chgData name="Carlos Mora" userId="c53ff858d19db687" providerId="LiveId" clId="{70D66677-9ED0-4505-B227-99BEE2F7E2F1}" dt="2019-04-24T22:14:11.548" v="4468" actId="478"/>
          <ac:spMkLst>
            <pc:docMk/>
            <pc:sldMk cId="2445152475" sldId="341"/>
            <ac:spMk id="22" creationId="{4D2AB547-B9CB-4392-8ECB-C75AB3BE210E}"/>
          </ac:spMkLst>
        </pc:spChg>
        <pc:spChg chg="add mod">
          <ac:chgData name="Carlos Mora" userId="c53ff858d19db687" providerId="LiveId" clId="{70D66677-9ED0-4505-B227-99BEE2F7E2F1}" dt="2019-04-25T17:37:46.804" v="8661" actId="14100"/>
          <ac:spMkLst>
            <pc:docMk/>
            <pc:sldMk cId="2445152475" sldId="341"/>
            <ac:spMk id="25" creationId="{31D0BF3A-45DA-46E1-98A0-CA81E66A4CCF}"/>
          </ac:spMkLst>
        </pc:spChg>
        <pc:spChg chg="add mod">
          <ac:chgData name="Carlos Mora" userId="c53ff858d19db687" providerId="LiveId" clId="{70D66677-9ED0-4505-B227-99BEE2F7E2F1}" dt="2019-04-25T17:38:10.796" v="8670" actId="14100"/>
          <ac:spMkLst>
            <pc:docMk/>
            <pc:sldMk cId="2445152475" sldId="341"/>
            <ac:spMk id="26" creationId="{76F9651A-5103-4A98-91CE-7CFD701FC7EA}"/>
          </ac:spMkLst>
        </pc:spChg>
        <pc:grpChg chg="del">
          <ac:chgData name="Carlos Mora" userId="c53ff858d19db687" providerId="LiveId" clId="{70D66677-9ED0-4505-B227-99BEE2F7E2F1}" dt="2019-04-25T21:48:18.042" v="12315" actId="478"/>
          <ac:grpSpMkLst>
            <pc:docMk/>
            <pc:sldMk cId="2445152475" sldId="341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48:18.532" v="12316"/>
          <ac:grpSpMkLst>
            <pc:docMk/>
            <pc:sldMk cId="2445152475" sldId="341"/>
            <ac:grpSpMk id="30" creationId="{26721C64-6FDC-4E9A-9987-D7C40DD58916}"/>
          </ac:grpSpMkLst>
        </pc:grpChg>
        <pc:picChg chg="del mod">
          <ac:chgData name="Carlos Mora" userId="c53ff858d19db687" providerId="LiveId" clId="{70D66677-9ED0-4505-B227-99BEE2F7E2F1}" dt="2019-04-24T22:14:09.750" v="4467" actId="478"/>
          <ac:picMkLst>
            <pc:docMk/>
            <pc:sldMk cId="2445152475" sldId="341"/>
            <ac:picMk id="13" creationId="{849CD20E-82EC-4704-B64A-D1AE19F4EACD}"/>
          </ac:picMkLst>
        </pc:picChg>
        <pc:picChg chg="add mod">
          <ac:chgData name="Carlos Mora" userId="c53ff858d19db687" providerId="LiveId" clId="{70D66677-9ED0-4505-B227-99BEE2F7E2F1}" dt="2019-04-25T17:38:28.441" v="8674" actId="1076"/>
          <ac:picMkLst>
            <pc:docMk/>
            <pc:sldMk cId="2445152475" sldId="341"/>
            <ac:picMk id="17409" creationId="{25CFB99B-3552-4384-9D41-9D87869A4F96}"/>
          </ac:picMkLst>
        </pc:picChg>
      </pc:sldChg>
      <pc:sldChg chg="delSp add del">
        <pc:chgData name="Carlos Mora" userId="c53ff858d19db687" providerId="LiveId" clId="{70D66677-9ED0-4505-B227-99BEE2F7E2F1}" dt="2019-04-24T21:59:46.424" v="4398" actId="2696"/>
        <pc:sldMkLst>
          <pc:docMk/>
          <pc:sldMk cId="1700694538" sldId="342"/>
        </pc:sldMkLst>
        <pc:spChg chg="del">
          <ac:chgData name="Carlos Mora" userId="c53ff858d19db687" providerId="LiveId" clId="{70D66677-9ED0-4505-B227-99BEE2F7E2F1}" dt="2019-04-23T23:35:17.472" v="4146" actId="478"/>
          <ac:spMkLst>
            <pc:docMk/>
            <pc:sldMk cId="1700694538" sldId="342"/>
            <ac:spMk id="22" creationId="{4D2AB547-B9CB-4392-8ECB-C75AB3BE210E}"/>
          </ac:spMkLst>
        </pc:spChg>
      </pc:sldChg>
      <pc:sldChg chg="addSp delSp modSp add modAnim">
        <pc:chgData name="Carlos Mora" userId="c53ff858d19db687" providerId="LiveId" clId="{70D66677-9ED0-4505-B227-99BEE2F7E2F1}" dt="2019-04-25T21:48:04.902" v="12310"/>
        <pc:sldMkLst>
          <pc:docMk/>
          <pc:sldMk cId="2357458139" sldId="342"/>
        </pc:sldMkLst>
        <pc:spChg chg="add del">
          <ac:chgData name="Carlos Mora" userId="c53ff858d19db687" providerId="LiveId" clId="{70D66677-9ED0-4505-B227-99BEE2F7E2F1}" dt="2019-04-24T22:00:10.623" v="4401"/>
          <ac:spMkLst>
            <pc:docMk/>
            <pc:sldMk cId="2357458139" sldId="342"/>
            <ac:spMk id="7" creationId="{8F09707B-6BE1-4760-BFAE-BAD8BBD9B946}"/>
          </ac:spMkLst>
        </pc:spChg>
        <pc:spChg chg="add del mod">
          <ac:chgData name="Carlos Mora" userId="c53ff858d19db687" providerId="LiveId" clId="{70D66677-9ED0-4505-B227-99BEE2F7E2F1}" dt="2019-04-24T22:05:33.078" v="4420"/>
          <ac:spMkLst>
            <pc:docMk/>
            <pc:sldMk cId="2357458139" sldId="342"/>
            <ac:spMk id="8" creationId="{B605F039-C52B-487F-942F-3714A4C95172}"/>
          </ac:spMkLst>
        </pc:spChg>
        <pc:spChg chg="add del">
          <ac:chgData name="Carlos Mora" userId="c53ff858d19db687" providerId="LiveId" clId="{70D66677-9ED0-4505-B227-99BEE2F7E2F1}" dt="2019-04-24T22:05:43.269" v="4423"/>
          <ac:spMkLst>
            <pc:docMk/>
            <pc:sldMk cId="2357458139" sldId="342"/>
            <ac:spMk id="9" creationId="{F9DCE572-B53D-477C-9C23-5F4DA952E255}"/>
          </ac:spMkLst>
        </pc:spChg>
        <pc:spChg chg="add del mod">
          <ac:chgData name="Carlos Mora" userId="c53ff858d19db687" providerId="LiveId" clId="{70D66677-9ED0-4505-B227-99BEE2F7E2F1}" dt="2019-04-24T22:05:43.269" v="4423"/>
          <ac:spMkLst>
            <pc:docMk/>
            <pc:sldMk cId="2357458139" sldId="342"/>
            <ac:spMk id="12" creationId="{D3BEE33C-C7A4-47DD-B3D7-603FCE496F66}"/>
          </ac:spMkLst>
        </pc:spChg>
        <pc:spChg chg="add del mod">
          <ac:chgData name="Carlos Mora" userId="c53ff858d19db687" providerId="LiveId" clId="{70D66677-9ED0-4505-B227-99BEE2F7E2F1}" dt="2019-04-25T17:07:18.292" v="8269"/>
          <ac:spMkLst>
            <pc:docMk/>
            <pc:sldMk cId="2357458139" sldId="342"/>
            <ac:spMk id="13" creationId="{0E80B818-7A6C-41F1-AE00-68ECAC296A01}"/>
          </ac:spMkLst>
        </pc:spChg>
        <pc:spChg chg="add mod">
          <ac:chgData name="Carlos Mora" userId="c53ff858d19db687" providerId="LiveId" clId="{70D66677-9ED0-4505-B227-99BEE2F7E2F1}" dt="2019-04-25T17:06:25.223" v="8240" actId="1036"/>
          <ac:spMkLst>
            <pc:docMk/>
            <pc:sldMk cId="2357458139" sldId="342"/>
            <ac:spMk id="14" creationId="{C4FBD41B-908C-453B-9D67-8E4E60A6DF04}"/>
          </ac:spMkLst>
        </pc:spChg>
        <pc:spChg chg="add mod">
          <ac:chgData name="Carlos Mora" userId="c53ff858d19db687" providerId="LiveId" clId="{70D66677-9ED0-4505-B227-99BEE2F7E2F1}" dt="2019-04-25T21:15:22.002" v="11429" actId="115"/>
          <ac:spMkLst>
            <pc:docMk/>
            <pc:sldMk cId="2357458139" sldId="342"/>
            <ac:spMk id="18" creationId="{9C352C44-5A80-4977-9D4E-00E6C2351058}"/>
          </ac:spMkLst>
        </pc:spChg>
        <pc:spChg chg="add del mod">
          <ac:chgData name="Carlos Mora" userId="c53ff858d19db687" providerId="LiveId" clId="{70D66677-9ED0-4505-B227-99BEE2F7E2F1}" dt="2019-04-25T17:03:30.180" v="8206" actId="478"/>
          <ac:spMkLst>
            <pc:docMk/>
            <pc:sldMk cId="2357458139" sldId="342"/>
            <ac:spMk id="22" creationId="{747F98D1-322E-4054-81CE-A8AC3A065818}"/>
          </ac:spMkLst>
        </pc:spChg>
        <pc:spChg chg="add mod">
          <ac:chgData name="Carlos Mora" userId="c53ff858d19db687" providerId="LiveId" clId="{70D66677-9ED0-4505-B227-99BEE2F7E2F1}" dt="2019-04-25T17:07:57.613" v="8273" actId="1076"/>
          <ac:spMkLst>
            <pc:docMk/>
            <pc:sldMk cId="2357458139" sldId="342"/>
            <ac:spMk id="24" creationId="{5AFBAE3D-B0A3-4089-833C-E85AA21DDC14}"/>
          </ac:spMkLst>
        </pc:spChg>
        <pc:spChg chg="add mod">
          <ac:chgData name="Carlos Mora" userId="c53ff858d19db687" providerId="LiveId" clId="{70D66677-9ED0-4505-B227-99BEE2F7E2F1}" dt="2019-04-25T17:07:51.017" v="8272" actId="1076"/>
          <ac:spMkLst>
            <pc:docMk/>
            <pc:sldMk cId="2357458139" sldId="342"/>
            <ac:spMk id="25" creationId="{63994288-B98C-42FF-85D7-36E10E187972}"/>
          </ac:spMkLst>
        </pc:spChg>
        <pc:spChg chg="add mod">
          <ac:chgData name="Carlos Mora" userId="c53ff858d19db687" providerId="LiveId" clId="{70D66677-9ED0-4505-B227-99BEE2F7E2F1}" dt="2019-04-25T17:06:25.223" v="8240" actId="1036"/>
          <ac:spMkLst>
            <pc:docMk/>
            <pc:sldMk cId="2357458139" sldId="342"/>
            <ac:spMk id="26" creationId="{356884E1-5717-4F72-BFA0-92D32A8010D6}"/>
          </ac:spMkLst>
        </pc:spChg>
        <pc:spChg chg="add mod">
          <ac:chgData name="Carlos Mora" userId="c53ff858d19db687" providerId="LiveId" clId="{70D66677-9ED0-4505-B227-99BEE2F7E2F1}" dt="2019-04-25T17:06:25.223" v="8240" actId="1036"/>
          <ac:spMkLst>
            <pc:docMk/>
            <pc:sldMk cId="2357458139" sldId="342"/>
            <ac:spMk id="27" creationId="{79990EC3-91B8-43C4-8FDB-363CE2E6957E}"/>
          </ac:spMkLst>
        </pc:spChg>
        <pc:spChg chg="add mod">
          <ac:chgData name="Carlos Mora" userId="c53ff858d19db687" providerId="LiveId" clId="{70D66677-9ED0-4505-B227-99BEE2F7E2F1}" dt="2019-04-25T17:07:37.557" v="8271" actId="20577"/>
          <ac:spMkLst>
            <pc:docMk/>
            <pc:sldMk cId="2357458139" sldId="342"/>
            <ac:spMk id="28" creationId="{E46B6B34-098B-4CC0-AE9A-C280DBBB5464}"/>
          </ac:spMkLst>
        </pc:spChg>
        <pc:spChg chg="add mod">
          <ac:chgData name="Carlos Mora" userId="c53ff858d19db687" providerId="LiveId" clId="{70D66677-9ED0-4505-B227-99BEE2F7E2F1}" dt="2019-04-25T17:06:25.223" v="8240" actId="1036"/>
          <ac:spMkLst>
            <pc:docMk/>
            <pc:sldMk cId="2357458139" sldId="342"/>
            <ac:spMk id="34" creationId="{C7433163-3012-40FF-9269-155AC67111B5}"/>
          </ac:spMkLst>
        </pc:spChg>
        <pc:spChg chg="add mod">
          <ac:chgData name="Carlos Mora" userId="c53ff858d19db687" providerId="LiveId" clId="{70D66677-9ED0-4505-B227-99BEE2F7E2F1}" dt="2019-04-25T20:40:50.535" v="10726" actId="164"/>
          <ac:spMkLst>
            <pc:docMk/>
            <pc:sldMk cId="2357458139" sldId="342"/>
            <ac:spMk id="38" creationId="{D5593C71-0E2B-4FAB-945C-12294292BA7E}"/>
          </ac:spMkLst>
        </pc:spChg>
        <pc:grpChg chg="del">
          <ac:chgData name="Carlos Mora" userId="c53ff858d19db687" providerId="LiveId" clId="{70D66677-9ED0-4505-B227-99BEE2F7E2F1}" dt="2019-04-25T21:48:04.175" v="12309" actId="478"/>
          <ac:grpSpMkLst>
            <pc:docMk/>
            <pc:sldMk cId="2357458139" sldId="342"/>
            <ac:grpSpMk id="10" creationId="{A2AE09D2-2ED7-4456-B1D8-15332DA8FBBA}"/>
          </ac:grpSpMkLst>
        </pc:grpChg>
        <pc:grpChg chg="add mod">
          <ac:chgData name="Carlos Mora" userId="c53ff858d19db687" providerId="LiveId" clId="{70D66677-9ED0-4505-B227-99BEE2F7E2F1}" dt="2019-04-25T20:40:50.535" v="10726" actId="164"/>
          <ac:grpSpMkLst>
            <pc:docMk/>
            <pc:sldMk cId="2357458139" sldId="342"/>
            <ac:grpSpMk id="29" creationId="{F2AD6E4D-302F-4258-A752-18B3CB8C379B}"/>
          </ac:grpSpMkLst>
        </pc:grpChg>
        <pc:grpChg chg="add">
          <ac:chgData name="Carlos Mora" userId="c53ff858d19db687" providerId="LiveId" clId="{70D66677-9ED0-4505-B227-99BEE2F7E2F1}" dt="2019-04-25T21:48:04.902" v="12310"/>
          <ac:grpSpMkLst>
            <pc:docMk/>
            <pc:sldMk cId="2357458139" sldId="342"/>
            <ac:grpSpMk id="40" creationId="{FF2CEEE1-E764-46B3-B897-E30A9CD65996}"/>
          </ac:grpSpMkLst>
        </pc:grpChg>
        <pc:graphicFrameChg chg="add del">
          <ac:chgData name="Carlos Mora" userId="c53ff858d19db687" providerId="LiveId" clId="{70D66677-9ED0-4505-B227-99BEE2F7E2F1}" dt="2019-04-24T22:00:10.623" v="4401"/>
          <ac:graphicFrameMkLst>
            <pc:docMk/>
            <pc:sldMk cId="2357458139" sldId="342"/>
            <ac:graphicFrameMk id="2" creationId="{8F94E792-572D-4ABD-8AFA-C5A2AE72AAB4}"/>
          </ac:graphicFrameMkLst>
        </pc:graphicFrameChg>
        <pc:picChg chg="add mod">
          <ac:chgData name="Carlos Mora" userId="c53ff858d19db687" providerId="LiveId" clId="{70D66677-9ED0-4505-B227-99BEE2F7E2F1}" dt="2019-04-25T17:06:25.223" v="8240" actId="1036"/>
          <ac:picMkLst>
            <pc:docMk/>
            <pc:sldMk cId="2357458139" sldId="342"/>
            <ac:picMk id="32" creationId="{AA41E4F6-F826-464A-9E8B-82ED76292C54}"/>
          </ac:picMkLst>
        </pc:picChg>
        <pc:picChg chg="add mod">
          <ac:chgData name="Carlos Mora" userId="c53ff858d19db687" providerId="LiveId" clId="{70D66677-9ED0-4505-B227-99BEE2F7E2F1}" dt="2019-04-25T20:40:50.535" v="10726" actId="164"/>
          <ac:picMkLst>
            <pc:docMk/>
            <pc:sldMk cId="2357458139" sldId="342"/>
            <ac:picMk id="37" creationId="{0FC66A5D-EEE5-4082-BC32-E28A7192D33B}"/>
          </ac:picMkLst>
        </pc:picChg>
        <pc:picChg chg="add mod">
          <ac:chgData name="Carlos Mora" userId="c53ff858d19db687" providerId="LiveId" clId="{70D66677-9ED0-4505-B227-99BEE2F7E2F1}" dt="2019-04-25T20:40:50.535" v="10726" actId="164"/>
          <ac:picMkLst>
            <pc:docMk/>
            <pc:sldMk cId="2357458139" sldId="342"/>
            <ac:picMk id="39" creationId="{0540215C-7F22-475A-B448-8FEEE18053D3}"/>
          </ac:picMkLst>
        </pc:picChg>
        <pc:picChg chg="add mod">
          <ac:chgData name="Carlos Mora" userId="c53ff858d19db687" providerId="LiveId" clId="{70D66677-9ED0-4505-B227-99BEE2F7E2F1}" dt="2019-04-25T17:06:25.223" v="8240" actId="1036"/>
          <ac:picMkLst>
            <pc:docMk/>
            <pc:sldMk cId="2357458139" sldId="342"/>
            <ac:picMk id="22531" creationId="{C55C3C96-C1D6-431E-8EC3-CEEC6519B407}"/>
          </ac:picMkLst>
        </pc:picChg>
        <pc:picChg chg="add mod">
          <ac:chgData name="Carlos Mora" userId="c53ff858d19db687" providerId="LiveId" clId="{70D66677-9ED0-4505-B227-99BEE2F7E2F1}" dt="2019-04-25T17:03:34.350" v="8207" actId="1076"/>
          <ac:picMkLst>
            <pc:docMk/>
            <pc:sldMk cId="2357458139" sldId="342"/>
            <ac:picMk id="22533" creationId="{F4008C44-4678-4900-86DA-5615ED60E453}"/>
          </ac:picMkLst>
        </pc:picChg>
      </pc:sldChg>
      <pc:sldChg chg="addSp delSp modSp add modAnim">
        <pc:chgData name="Carlos Mora" userId="c53ff858d19db687" providerId="LiveId" clId="{70D66677-9ED0-4505-B227-99BEE2F7E2F1}" dt="2019-04-25T21:48:13.977" v="12314"/>
        <pc:sldMkLst>
          <pc:docMk/>
          <pc:sldMk cId="21877560" sldId="343"/>
        </pc:sldMkLst>
        <pc:spChg chg="add mod">
          <ac:chgData name="Carlos Mora" userId="c53ff858d19db687" providerId="LiveId" clId="{70D66677-9ED0-4505-B227-99BEE2F7E2F1}" dt="2019-04-25T20:46:51.014" v="10814" actId="1036"/>
          <ac:spMkLst>
            <pc:docMk/>
            <pc:sldMk cId="21877560" sldId="343"/>
            <ac:spMk id="2" creationId="{C69DEAAF-8B9A-4C2B-8790-45E07DD7FF12}"/>
          </ac:spMkLst>
        </pc:spChg>
        <pc:spChg chg="add mod">
          <ac:chgData name="Carlos Mora" userId="c53ff858d19db687" providerId="LiveId" clId="{70D66677-9ED0-4505-B227-99BEE2F7E2F1}" dt="2019-04-25T17:25:18.972" v="8433" actId="1076"/>
          <ac:spMkLst>
            <pc:docMk/>
            <pc:sldMk cId="21877560" sldId="343"/>
            <ac:spMk id="9" creationId="{3ABC0E67-2C01-414E-BA02-0B1063BAF320}"/>
          </ac:spMkLst>
        </pc:spChg>
        <pc:spChg chg="add mod">
          <ac:chgData name="Carlos Mora" userId="c53ff858d19db687" providerId="LiveId" clId="{70D66677-9ED0-4505-B227-99BEE2F7E2F1}" dt="2019-04-25T21:15:41.348" v="11436" actId="115"/>
          <ac:spMkLst>
            <pc:docMk/>
            <pc:sldMk cId="21877560" sldId="343"/>
            <ac:spMk id="12" creationId="{01889411-4D35-468E-BA87-42B0F9BEE440}"/>
          </ac:spMkLst>
        </pc:spChg>
        <pc:spChg chg="add mod">
          <ac:chgData name="Carlos Mora" userId="c53ff858d19db687" providerId="LiveId" clId="{70D66677-9ED0-4505-B227-99BEE2F7E2F1}" dt="2019-04-25T17:24:10.567" v="8394" actId="1076"/>
          <ac:spMkLst>
            <pc:docMk/>
            <pc:sldMk cId="21877560" sldId="343"/>
            <ac:spMk id="24" creationId="{83411EF6-9978-4A89-932A-A9DE4D93F507}"/>
          </ac:spMkLst>
        </pc:spChg>
        <pc:spChg chg="add mod">
          <ac:chgData name="Carlos Mora" userId="c53ff858d19db687" providerId="LiveId" clId="{70D66677-9ED0-4505-B227-99BEE2F7E2F1}" dt="2019-04-25T17:24:14.093" v="8396" actId="1076"/>
          <ac:spMkLst>
            <pc:docMk/>
            <pc:sldMk cId="21877560" sldId="343"/>
            <ac:spMk id="25" creationId="{FDF16713-4BA7-460C-8700-7F5A0A120681}"/>
          </ac:spMkLst>
        </pc:spChg>
        <pc:spChg chg="add mod">
          <ac:chgData name="Carlos Mora" userId="c53ff858d19db687" providerId="LiveId" clId="{70D66677-9ED0-4505-B227-99BEE2F7E2F1}" dt="2019-04-25T17:25:33.688" v="8442" actId="20577"/>
          <ac:spMkLst>
            <pc:docMk/>
            <pc:sldMk cId="21877560" sldId="343"/>
            <ac:spMk id="26" creationId="{5F17310A-A6F8-4096-B5C5-257278568D07}"/>
          </ac:spMkLst>
        </pc:spChg>
        <pc:grpChg chg="del">
          <ac:chgData name="Carlos Mora" userId="c53ff858d19db687" providerId="LiveId" clId="{70D66677-9ED0-4505-B227-99BEE2F7E2F1}" dt="2019-04-25T21:48:13.242" v="12313" actId="478"/>
          <ac:grpSpMkLst>
            <pc:docMk/>
            <pc:sldMk cId="21877560" sldId="343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48:13.977" v="12314"/>
          <ac:grpSpMkLst>
            <pc:docMk/>
            <pc:sldMk cId="21877560" sldId="343"/>
            <ac:grpSpMk id="27" creationId="{1146FFE6-F5A2-4DE3-8161-C58287CE1B40}"/>
          </ac:grpSpMkLst>
        </pc:grpChg>
        <pc:graphicFrameChg chg="add mod modGraphic">
          <ac:chgData name="Carlos Mora" userId="c53ff858d19db687" providerId="LiveId" clId="{70D66677-9ED0-4505-B227-99BEE2F7E2F1}" dt="2019-04-25T20:02:45.789" v="10096" actId="12385"/>
          <ac:graphicFrameMkLst>
            <pc:docMk/>
            <pc:sldMk cId="21877560" sldId="343"/>
            <ac:graphicFrameMk id="7" creationId="{C058A3AF-E0A0-4676-BDAB-C0346119C8D8}"/>
          </ac:graphicFrameMkLst>
        </pc:graphicFrameChg>
        <pc:graphicFrameChg chg="add del mod modGraphic">
          <ac:chgData name="Carlos Mora" userId="c53ff858d19db687" providerId="LiveId" clId="{70D66677-9ED0-4505-B227-99BEE2F7E2F1}" dt="2019-04-25T17:21:36.305" v="8385" actId="478"/>
          <ac:graphicFrameMkLst>
            <pc:docMk/>
            <pc:sldMk cId="21877560" sldId="343"/>
            <ac:graphicFrameMk id="8" creationId="{ABEAFD40-D0E2-4BDD-B03C-FD5BF4511981}"/>
          </ac:graphicFrameMkLst>
        </pc:graphicFrameChg>
        <pc:graphicFrameChg chg="add mod">
          <ac:chgData name="Carlos Mora" userId="c53ff858d19db687" providerId="LiveId" clId="{70D66677-9ED0-4505-B227-99BEE2F7E2F1}" dt="2019-04-25T17:22:54.575" v="8389" actId="1076"/>
          <ac:graphicFrameMkLst>
            <pc:docMk/>
            <pc:sldMk cId="21877560" sldId="343"/>
            <ac:graphicFrameMk id="22" creationId="{B95E3C74-A82E-4729-AA4B-0F2DA2C7EF7C}"/>
          </ac:graphicFrameMkLst>
        </pc:graphicFrameChg>
      </pc:sldChg>
      <pc:sldChg chg="add del">
        <pc:chgData name="Carlos Mora" userId="c53ff858d19db687" providerId="LiveId" clId="{70D66677-9ED0-4505-B227-99BEE2F7E2F1}" dt="2019-04-24T21:55:59.585" v="4391" actId="2696"/>
        <pc:sldMkLst>
          <pc:docMk/>
          <pc:sldMk cId="1243552754" sldId="344"/>
        </pc:sldMkLst>
      </pc:sldChg>
      <pc:sldChg chg="addSp delSp modSp add modAnim">
        <pc:chgData name="Carlos Mora" userId="c53ff858d19db687" providerId="LiveId" clId="{70D66677-9ED0-4505-B227-99BEE2F7E2F1}" dt="2019-04-25T21:47:59.017" v="12308"/>
        <pc:sldMkLst>
          <pc:docMk/>
          <pc:sldMk cId="2053302839" sldId="344"/>
        </pc:sldMkLst>
        <pc:spChg chg="add mod">
          <ac:chgData name="Carlos Mora" userId="c53ff858d19db687" providerId="LiveId" clId="{70D66677-9ED0-4505-B227-99BEE2F7E2F1}" dt="2019-04-25T16:49:07.342" v="8036" actId="1036"/>
          <ac:spMkLst>
            <pc:docMk/>
            <pc:sldMk cId="2053302839" sldId="344"/>
            <ac:spMk id="2" creationId="{5BE9E59D-8558-4D30-AA5B-729BE36C1665}"/>
          </ac:spMkLst>
        </pc:spChg>
        <pc:spChg chg="add del">
          <ac:chgData name="Carlos Mora" userId="c53ff858d19db687" providerId="LiveId" clId="{70D66677-9ED0-4505-B227-99BEE2F7E2F1}" dt="2019-04-24T22:02:21.709" v="4410"/>
          <ac:spMkLst>
            <pc:docMk/>
            <pc:sldMk cId="2053302839" sldId="344"/>
            <ac:spMk id="7" creationId="{71DFAB14-2024-4694-AE31-7A4B65313251}"/>
          </ac:spMkLst>
        </pc:spChg>
        <pc:spChg chg="add mod">
          <ac:chgData name="Carlos Mora" userId="c53ff858d19db687" providerId="LiveId" clId="{70D66677-9ED0-4505-B227-99BEE2F7E2F1}" dt="2019-04-25T16:53:37.625" v="8047" actId="404"/>
          <ac:spMkLst>
            <pc:docMk/>
            <pc:sldMk cId="2053302839" sldId="344"/>
            <ac:spMk id="8" creationId="{4F6258D9-A654-4CF4-BE1D-3F8DBFE8B4F0}"/>
          </ac:spMkLst>
        </pc:spChg>
        <pc:spChg chg="add mod">
          <ac:chgData name="Carlos Mora" userId="c53ff858d19db687" providerId="LiveId" clId="{70D66677-9ED0-4505-B227-99BEE2F7E2F1}" dt="2019-04-25T16:53:39.808" v="8048" actId="404"/>
          <ac:spMkLst>
            <pc:docMk/>
            <pc:sldMk cId="2053302839" sldId="344"/>
            <ac:spMk id="9" creationId="{18B57808-B627-4012-8D1C-4D4E69631D3D}"/>
          </ac:spMkLst>
        </pc:spChg>
        <pc:spChg chg="add mod">
          <ac:chgData name="Carlos Mora" userId="c53ff858d19db687" providerId="LiveId" clId="{70D66677-9ED0-4505-B227-99BEE2F7E2F1}" dt="2019-04-25T16:53:42.568" v="8049" actId="404"/>
          <ac:spMkLst>
            <pc:docMk/>
            <pc:sldMk cId="2053302839" sldId="344"/>
            <ac:spMk id="12" creationId="{C93673DD-56D7-4F5C-9A94-1E80788C8AF7}"/>
          </ac:spMkLst>
        </pc:spChg>
        <pc:spChg chg="add mod">
          <ac:chgData name="Carlos Mora" userId="c53ff858d19db687" providerId="LiveId" clId="{70D66677-9ED0-4505-B227-99BEE2F7E2F1}" dt="2019-04-25T16:53:44.558" v="8050" actId="404"/>
          <ac:spMkLst>
            <pc:docMk/>
            <pc:sldMk cId="2053302839" sldId="344"/>
            <ac:spMk id="13" creationId="{51AE0464-E7A6-4D67-9C8D-D63B79C53247}"/>
          </ac:spMkLst>
        </pc:spChg>
        <pc:spChg chg="add del mod">
          <ac:chgData name="Carlos Mora" userId="c53ff858d19db687" providerId="LiveId" clId="{70D66677-9ED0-4505-B227-99BEE2F7E2F1}" dt="2019-04-25T16:45:34.157" v="7942" actId="478"/>
          <ac:spMkLst>
            <pc:docMk/>
            <pc:sldMk cId="2053302839" sldId="344"/>
            <ac:spMk id="22" creationId="{23A26755-329E-49F2-AF96-EE5D9A34EB5A}"/>
          </ac:spMkLst>
        </pc:spChg>
        <pc:spChg chg="add mod">
          <ac:chgData name="Carlos Mora" userId="c53ff858d19db687" providerId="LiveId" clId="{70D66677-9ED0-4505-B227-99BEE2F7E2F1}" dt="2019-04-25T16:49:07.342" v="8036" actId="1036"/>
          <ac:spMkLst>
            <pc:docMk/>
            <pc:sldMk cId="2053302839" sldId="344"/>
            <ac:spMk id="24" creationId="{515826A5-85C1-47F2-A222-C2E00DE0840A}"/>
          </ac:spMkLst>
        </pc:spChg>
        <pc:spChg chg="add mod">
          <ac:chgData name="Carlos Mora" userId="c53ff858d19db687" providerId="LiveId" clId="{70D66677-9ED0-4505-B227-99BEE2F7E2F1}" dt="2019-04-25T16:49:07.342" v="8036" actId="1036"/>
          <ac:spMkLst>
            <pc:docMk/>
            <pc:sldMk cId="2053302839" sldId="344"/>
            <ac:spMk id="25" creationId="{BB713D6B-3D8E-4CB6-981F-A1E9711F426D}"/>
          </ac:spMkLst>
        </pc:spChg>
        <pc:grpChg chg="del">
          <ac:chgData name="Carlos Mora" userId="c53ff858d19db687" providerId="LiveId" clId="{70D66677-9ED0-4505-B227-99BEE2F7E2F1}" dt="2019-04-25T21:47:58.512" v="12307" actId="478"/>
          <ac:grpSpMkLst>
            <pc:docMk/>
            <pc:sldMk cId="2053302839" sldId="344"/>
            <ac:grpSpMk id="10" creationId="{A2AE09D2-2ED7-4456-B1D8-15332DA8FBBA}"/>
          </ac:grpSpMkLst>
        </pc:grpChg>
        <pc:grpChg chg="add mod">
          <ac:chgData name="Carlos Mora" userId="c53ff858d19db687" providerId="LiveId" clId="{70D66677-9ED0-4505-B227-99BEE2F7E2F1}" dt="2019-04-25T16:49:07.342" v="8036" actId="1036"/>
          <ac:grpSpMkLst>
            <pc:docMk/>
            <pc:sldMk cId="2053302839" sldId="344"/>
            <ac:grpSpMk id="26" creationId="{5FBCEE9B-0FD8-4321-8269-7527613DFEED}"/>
          </ac:grpSpMkLst>
        </pc:grpChg>
        <pc:grpChg chg="add mod">
          <ac:chgData name="Carlos Mora" userId="c53ff858d19db687" providerId="LiveId" clId="{70D66677-9ED0-4505-B227-99BEE2F7E2F1}" dt="2019-04-25T16:49:07.342" v="8036" actId="1036"/>
          <ac:grpSpMkLst>
            <pc:docMk/>
            <pc:sldMk cId="2053302839" sldId="344"/>
            <ac:grpSpMk id="29" creationId="{C7D05A5F-D5CC-48D7-BDFB-13025A7381F3}"/>
          </ac:grpSpMkLst>
        </pc:grpChg>
        <pc:grpChg chg="add mod">
          <ac:chgData name="Carlos Mora" userId="c53ff858d19db687" providerId="LiveId" clId="{70D66677-9ED0-4505-B227-99BEE2F7E2F1}" dt="2019-04-25T16:49:07.342" v="8036" actId="1036"/>
          <ac:grpSpMkLst>
            <pc:docMk/>
            <pc:sldMk cId="2053302839" sldId="344"/>
            <ac:grpSpMk id="32" creationId="{2894946C-07E1-42AB-A29B-BA945EE071A3}"/>
          </ac:grpSpMkLst>
        </pc:grpChg>
        <pc:grpChg chg="add">
          <ac:chgData name="Carlos Mora" userId="c53ff858d19db687" providerId="LiveId" clId="{70D66677-9ED0-4505-B227-99BEE2F7E2F1}" dt="2019-04-25T21:47:59.017" v="12308"/>
          <ac:grpSpMkLst>
            <pc:docMk/>
            <pc:sldMk cId="2053302839" sldId="344"/>
            <ac:grpSpMk id="37" creationId="{869AF170-9063-4055-9A9F-101E611F4DA4}"/>
          </ac:grpSpMkLst>
        </pc:grpChg>
        <pc:cxnChg chg="mod">
          <ac:chgData name="Carlos Mora" userId="c53ff858d19db687" providerId="LiveId" clId="{70D66677-9ED0-4505-B227-99BEE2F7E2F1}" dt="2019-04-25T16:44:53.987" v="7889" actId="1036"/>
          <ac:cxnSpMkLst>
            <pc:docMk/>
            <pc:sldMk cId="2053302839" sldId="344"/>
            <ac:cxnSpMk id="30" creationId="{C64041AA-E2D9-4187-88C3-8A5E57AD2B58}"/>
          </ac:cxnSpMkLst>
        </pc:cxnChg>
      </pc:sldChg>
      <pc:sldChg chg="addSp delSp modSp add modAnim">
        <pc:chgData name="Carlos Mora" userId="c53ff858d19db687" providerId="LiveId" clId="{70D66677-9ED0-4505-B227-99BEE2F7E2F1}" dt="2019-04-25T21:48:22.447" v="12318"/>
        <pc:sldMkLst>
          <pc:docMk/>
          <pc:sldMk cId="4020094731" sldId="345"/>
        </pc:sldMkLst>
        <pc:spChg chg="add del mod">
          <ac:chgData name="Carlos Mora" userId="c53ff858d19db687" providerId="LiveId" clId="{70D66677-9ED0-4505-B227-99BEE2F7E2F1}" dt="2019-04-25T17:50:23.717" v="8909" actId="478"/>
          <ac:spMkLst>
            <pc:docMk/>
            <pc:sldMk cId="4020094731" sldId="345"/>
            <ac:spMk id="2" creationId="{BFAAFCEA-8A3E-4ED6-A979-E7B0E275E8E5}"/>
          </ac:spMkLst>
        </pc:spChg>
        <pc:spChg chg="add mod">
          <ac:chgData name="Carlos Mora" userId="c53ff858d19db687" providerId="LiveId" clId="{70D66677-9ED0-4505-B227-99BEE2F7E2F1}" dt="2019-04-25T21:15:52.346" v="11440" actId="115"/>
          <ac:spMkLst>
            <pc:docMk/>
            <pc:sldMk cId="4020094731" sldId="345"/>
            <ac:spMk id="8" creationId="{76228CF2-84EC-4BC9-8198-49761A345AAA}"/>
          </ac:spMkLst>
        </pc:spChg>
        <pc:spChg chg="del">
          <ac:chgData name="Carlos Mora" userId="c53ff858d19db687" providerId="LiveId" clId="{70D66677-9ED0-4505-B227-99BEE2F7E2F1}" dt="2019-04-24T22:15:09.212" v="4478" actId="478"/>
          <ac:spMkLst>
            <pc:docMk/>
            <pc:sldMk cId="4020094731" sldId="345"/>
            <ac:spMk id="22" creationId="{4D2AB547-B9CB-4392-8ECB-C75AB3BE210E}"/>
          </ac:spMkLst>
        </pc:spChg>
        <pc:spChg chg="add del mod">
          <ac:chgData name="Carlos Mora" userId="c53ff858d19db687" providerId="LiveId" clId="{70D66677-9ED0-4505-B227-99BEE2F7E2F1}" dt="2019-04-25T17:51:02.517" v="8976" actId="478"/>
          <ac:spMkLst>
            <pc:docMk/>
            <pc:sldMk cId="4020094731" sldId="345"/>
            <ac:spMk id="24" creationId="{147E2F62-D217-4D6A-9910-57FDA168057D}"/>
          </ac:spMkLst>
        </pc:spChg>
        <pc:spChg chg="add del mod">
          <ac:chgData name="Carlos Mora" userId="c53ff858d19db687" providerId="LiveId" clId="{70D66677-9ED0-4505-B227-99BEE2F7E2F1}" dt="2019-04-25T17:51:41.958" v="9050" actId="478"/>
          <ac:spMkLst>
            <pc:docMk/>
            <pc:sldMk cId="4020094731" sldId="345"/>
            <ac:spMk id="25" creationId="{6BE74683-7D65-4161-A890-624254C013E1}"/>
          </ac:spMkLst>
        </pc:spChg>
        <pc:spChg chg="add mod">
          <ac:chgData name="Carlos Mora" userId="c53ff858d19db687" providerId="LiveId" clId="{70D66677-9ED0-4505-B227-99BEE2F7E2F1}" dt="2019-04-25T17:53:19.913" v="9059" actId="207"/>
          <ac:spMkLst>
            <pc:docMk/>
            <pc:sldMk cId="4020094731" sldId="345"/>
            <ac:spMk id="26" creationId="{C70B89C0-95B8-4155-A746-6FCDE6A79D8E}"/>
          </ac:spMkLst>
        </pc:spChg>
        <pc:spChg chg="add mod">
          <ac:chgData name="Carlos Mora" userId="c53ff858d19db687" providerId="LiveId" clId="{70D66677-9ED0-4505-B227-99BEE2F7E2F1}" dt="2019-04-25T17:53:23.076" v="9060" actId="207"/>
          <ac:spMkLst>
            <pc:docMk/>
            <pc:sldMk cId="4020094731" sldId="345"/>
            <ac:spMk id="27" creationId="{3B858FBD-437C-478B-AA8A-10AB854AE72A}"/>
          </ac:spMkLst>
        </pc:spChg>
        <pc:spChg chg="add mod">
          <ac:chgData name="Carlos Mora" userId="c53ff858d19db687" providerId="LiveId" clId="{70D66677-9ED0-4505-B227-99BEE2F7E2F1}" dt="2019-04-25T17:53:26.679" v="9061" actId="207"/>
          <ac:spMkLst>
            <pc:docMk/>
            <pc:sldMk cId="4020094731" sldId="345"/>
            <ac:spMk id="28" creationId="{61925C84-1B26-4F02-8DC8-DE78F7DCD3FD}"/>
          </ac:spMkLst>
        </pc:spChg>
        <pc:spChg chg="add mod">
          <ac:chgData name="Carlos Mora" userId="c53ff858d19db687" providerId="LiveId" clId="{70D66677-9ED0-4505-B227-99BEE2F7E2F1}" dt="2019-04-25T18:05:44.427" v="9136" actId="20577"/>
          <ac:spMkLst>
            <pc:docMk/>
            <pc:sldMk cId="4020094731" sldId="345"/>
            <ac:spMk id="29" creationId="{8366EF2A-BF1E-4A29-BE20-D120C881BEF6}"/>
          </ac:spMkLst>
        </pc:spChg>
        <pc:grpChg chg="del">
          <ac:chgData name="Carlos Mora" userId="c53ff858d19db687" providerId="LiveId" clId="{70D66677-9ED0-4505-B227-99BEE2F7E2F1}" dt="2019-04-25T21:48:21.761" v="12317" actId="478"/>
          <ac:grpSpMkLst>
            <pc:docMk/>
            <pc:sldMk cId="4020094731" sldId="345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48:22.447" v="12318"/>
          <ac:grpSpMkLst>
            <pc:docMk/>
            <pc:sldMk cId="4020094731" sldId="345"/>
            <ac:grpSpMk id="30" creationId="{C2022002-D528-48B6-8ED6-0A2AA3320889}"/>
          </ac:grpSpMkLst>
        </pc:grpChg>
        <pc:graphicFrameChg chg="add mod modGraphic">
          <ac:chgData name="Carlos Mora" userId="c53ff858d19db687" providerId="LiveId" clId="{70D66677-9ED0-4505-B227-99BEE2F7E2F1}" dt="2019-04-25T17:54:34.778" v="9087" actId="20577"/>
          <ac:graphicFrameMkLst>
            <pc:docMk/>
            <pc:sldMk cId="4020094731" sldId="345"/>
            <ac:graphicFrameMk id="7" creationId="{7A96A2BA-7087-4194-A95E-431E492CE3EA}"/>
          </ac:graphicFrameMkLst>
        </pc:graphicFrameChg>
        <pc:picChg chg="del">
          <ac:chgData name="Carlos Mora" userId="c53ff858d19db687" providerId="LiveId" clId="{70D66677-9ED0-4505-B227-99BEE2F7E2F1}" dt="2019-04-24T22:15:07.285" v="4477" actId="478"/>
          <ac:picMkLst>
            <pc:docMk/>
            <pc:sldMk cId="4020094731" sldId="345"/>
            <ac:picMk id="13" creationId="{849CD20E-82EC-4704-B64A-D1AE19F4EACD}"/>
          </ac:picMkLst>
        </pc:picChg>
        <pc:picChg chg="add del mod">
          <ac:chgData name="Carlos Mora" userId="c53ff858d19db687" providerId="LiveId" clId="{70D66677-9ED0-4505-B227-99BEE2F7E2F1}" dt="2019-04-25T17:36:09.991" v="8614" actId="478"/>
          <ac:picMkLst>
            <pc:docMk/>
            <pc:sldMk cId="4020094731" sldId="345"/>
            <ac:picMk id="25601" creationId="{EDEF44B5-EA30-4856-BC72-0A449D86E39D}"/>
          </ac:picMkLst>
        </pc:picChg>
      </pc:sldChg>
      <pc:sldChg chg="addSp delSp modSp add del">
        <pc:chgData name="Carlos Mora" userId="c53ff858d19db687" providerId="LiveId" clId="{70D66677-9ED0-4505-B227-99BEE2F7E2F1}" dt="2019-04-25T17:36:49.853" v="8649" actId="2696"/>
        <pc:sldMkLst>
          <pc:docMk/>
          <pc:sldMk cId="3801031274" sldId="346"/>
        </pc:sldMkLst>
        <pc:spChg chg="add del mod">
          <ac:chgData name="Carlos Mora" userId="c53ff858d19db687" providerId="LiveId" clId="{70D66677-9ED0-4505-B227-99BEE2F7E2F1}" dt="2019-04-25T17:32:45.263" v="8578" actId="478"/>
          <ac:spMkLst>
            <pc:docMk/>
            <pc:sldMk cId="3801031274" sldId="346"/>
            <ac:spMk id="2" creationId="{F9FE528D-55FF-4633-8BE0-C87F4A809F8D}"/>
          </ac:spMkLst>
        </pc:spChg>
        <pc:spChg chg="del">
          <ac:chgData name="Carlos Mora" userId="c53ff858d19db687" providerId="LiveId" clId="{70D66677-9ED0-4505-B227-99BEE2F7E2F1}" dt="2019-04-24T22:15:59.282" v="4491" actId="478"/>
          <ac:spMkLst>
            <pc:docMk/>
            <pc:sldMk cId="3801031274" sldId="346"/>
            <ac:spMk id="22" creationId="{4D2AB547-B9CB-4392-8ECB-C75AB3BE210E}"/>
          </ac:spMkLst>
        </pc:spChg>
        <pc:spChg chg="add mod">
          <ac:chgData name="Carlos Mora" userId="c53ff858d19db687" providerId="LiveId" clId="{70D66677-9ED0-4505-B227-99BEE2F7E2F1}" dt="2019-04-25T17:33:50.483" v="8581" actId="20577"/>
          <ac:spMkLst>
            <pc:docMk/>
            <pc:sldMk cId="3801031274" sldId="346"/>
            <ac:spMk id="24" creationId="{5110EA98-B9EB-452C-BC16-E464E1356A69}"/>
          </ac:spMkLst>
        </pc:spChg>
        <pc:picChg chg="del">
          <ac:chgData name="Carlos Mora" userId="c53ff858d19db687" providerId="LiveId" clId="{70D66677-9ED0-4505-B227-99BEE2F7E2F1}" dt="2019-04-24T22:15:56.042" v="4490" actId="478"/>
          <ac:picMkLst>
            <pc:docMk/>
            <pc:sldMk cId="3801031274" sldId="346"/>
            <ac:picMk id="13" creationId="{849CD20E-82EC-4704-B64A-D1AE19F4EACD}"/>
          </ac:picMkLst>
        </pc:picChg>
        <pc:picChg chg="add mod">
          <ac:chgData name="Carlos Mora" userId="c53ff858d19db687" providerId="LiveId" clId="{70D66677-9ED0-4505-B227-99BEE2F7E2F1}" dt="2019-04-25T17:32:52.605" v="8580" actId="1076"/>
          <ac:picMkLst>
            <pc:docMk/>
            <pc:sldMk cId="3801031274" sldId="346"/>
            <ac:picMk id="27649" creationId="{13B88545-7D11-4BF0-8930-1E2971AB87AC}"/>
          </ac:picMkLst>
        </pc:picChg>
      </pc:sldChg>
      <pc:sldChg chg="addSp delSp modSp add del">
        <pc:chgData name="Carlos Mora" userId="c53ff858d19db687" providerId="LiveId" clId="{70D66677-9ED0-4505-B227-99BEE2F7E2F1}" dt="2019-04-25T17:36:53.005" v="8650" actId="2696"/>
        <pc:sldMkLst>
          <pc:docMk/>
          <pc:sldMk cId="2985166420" sldId="347"/>
        </pc:sldMkLst>
        <pc:spChg chg="add del mod">
          <ac:chgData name="Carlos Mora" userId="c53ff858d19db687" providerId="LiveId" clId="{70D66677-9ED0-4505-B227-99BEE2F7E2F1}" dt="2019-04-25T17:34:35.363" v="8606" actId="478"/>
          <ac:spMkLst>
            <pc:docMk/>
            <pc:sldMk cId="2985166420" sldId="347"/>
            <ac:spMk id="2" creationId="{D0A59A21-4866-43E0-B3E1-6FDFB320A37C}"/>
          </ac:spMkLst>
        </pc:spChg>
        <pc:spChg chg="del">
          <ac:chgData name="Carlos Mora" userId="c53ff858d19db687" providerId="LiveId" clId="{70D66677-9ED0-4505-B227-99BEE2F7E2F1}" dt="2019-04-24T22:17:11.492" v="4504" actId="478"/>
          <ac:spMkLst>
            <pc:docMk/>
            <pc:sldMk cId="2985166420" sldId="347"/>
            <ac:spMk id="22" creationId="{4D2AB547-B9CB-4392-8ECB-C75AB3BE210E}"/>
          </ac:spMkLst>
        </pc:spChg>
        <pc:spChg chg="add mod">
          <ac:chgData name="Carlos Mora" userId="c53ff858d19db687" providerId="LiveId" clId="{70D66677-9ED0-4505-B227-99BEE2F7E2F1}" dt="2019-04-25T17:34:38.927" v="8607" actId="1076"/>
          <ac:spMkLst>
            <pc:docMk/>
            <pc:sldMk cId="2985166420" sldId="347"/>
            <ac:spMk id="24" creationId="{86AD77A0-B2F0-430B-8CDE-BA90696637B7}"/>
          </ac:spMkLst>
        </pc:spChg>
        <pc:picChg chg="del">
          <ac:chgData name="Carlos Mora" userId="c53ff858d19db687" providerId="LiveId" clId="{70D66677-9ED0-4505-B227-99BEE2F7E2F1}" dt="2019-04-24T22:17:09.193" v="4503" actId="478"/>
          <ac:picMkLst>
            <pc:docMk/>
            <pc:sldMk cId="2985166420" sldId="347"/>
            <ac:picMk id="13" creationId="{849CD20E-82EC-4704-B64A-D1AE19F4EACD}"/>
          </ac:picMkLst>
        </pc:picChg>
        <pc:picChg chg="add mod">
          <ac:chgData name="Carlos Mora" userId="c53ff858d19db687" providerId="LiveId" clId="{70D66677-9ED0-4505-B227-99BEE2F7E2F1}" dt="2019-04-25T17:34:40.803" v="8608" actId="1076"/>
          <ac:picMkLst>
            <pc:docMk/>
            <pc:sldMk cId="2985166420" sldId="347"/>
            <ac:picMk id="26625" creationId="{4455D1AB-5BE3-4904-BA8B-DE8423E59FE8}"/>
          </ac:picMkLst>
        </pc:picChg>
      </pc:sldChg>
      <pc:sldChg chg="addSp delSp modSp add modAnim">
        <pc:chgData name="Carlos Mora" userId="c53ff858d19db687" providerId="LiveId" clId="{70D66677-9ED0-4505-B227-99BEE2F7E2F1}" dt="2019-04-25T21:49:35.443" v="12345"/>
        <pc:sldMkLst>
          <pc:docMk/>
          <pc:sldMk cId="529528940" sldId="348"/>
        </pc:sldMkLst>
        <pc:spChg chg="mod">
          <ac:chgData name="Carlos Mora" userId="c53ff858d19db687" providerId="LiveId" clId="{70D66677-9ED0-4505-B227-99BEE2F7E2F1}" dt="2019-04-25T21:04:47.314" v="11260" actId="164"/>
          <ac:spMkLst>
            <pc:docMk/>
            <pc:sldMk cId="529528940" sldId="348"/>
            <ac:spMk id="7" creationId="{20356691-65E8-4445-9111-FB3D7DECC40A}"/>
          </ac:spMkLst>
        </pc:spChg>
        <pc:spChg chg="add mod">
          <ac:chgData name="Carlos Mora" userId="c53ff858d19db687" providerId="LiveId" clId="{70D66677-9ED0-4505-B227-99BEE2F7E2F1}" dt="2019-04-25T21:16:22.424" v="11453" actId="115"/>
          <ac:spMkLst>
            <pc:docMk/>
            <pc:sldMk cId="529528940" sldId="348"/>
            <ac:spMk id="32" creationId="{CCB503D2-22DE-42AD-8CAC-72C3634C66A2}"/>
          </ac:spMkLst>
        </pc:spChg>
        <pc:grpChg chg="add mod">
          <ac:chgData name="Carlos Mora" userId="c53ff858d19db687" providerId="LiveId" clId="{70D66677-9ED0-4505-B227-99BEE2F7E2F1}" dt="2019-04-25T21:04:47.314" v="11260" actId="164"/>
          <ac:grpSpMkLst>
            <pc:docMk/>
            <pc:sldMk cId="529528940" sldId="348"/>
            <ac:grpSpMk id="8" creationId="{A5176186-93FD-4E75-B329-B62703097BDB}"/>
          </ac:grpSpMkLst>
        </pc:grpChg>
        <pc:grpChg chg="del">
          <ac:chgData name="Carlos Mora" userId="c53ff858d19db687" providerId="LiveId" clId="{70D66677-9ED0-4505-B227-99BEE2F7E2F1}" dt="2019-04-25T21:49:34.831" v="12344" actId="478"/>
          <ac:grpSpMkLst>
            <pc:docMk/>
            <pc:sldMk cId="529528940" sldId="348"/>
            <ac:grpSpMk id="10" creationId="{A2AE09D2-2ED7-4456-B1D8-15332DA8FBBA}"/>
          </ac:grpSpMkLst>
        </pc:grpChg>
        <pc:grpChg chg="mod">
          <ac:chgData name="Carlos Mora" userId="c53ff858d19db687" providerId="LiveId" clId="{70D66677-9ED0-4505-B227-99BEE2F7E2F1}" dt="2019-04-25T21:04:47.314" v="11260" actId="164"/>
          <ac:grpSpMkLst>
            <pc:docMk/>
            <pc:sldMk cId="529528940" sldId="348"/>
            <ac:grpSpMk id="24" creationId="{27C056D9-9DEC-4BB1-A1CB-24A81B958D91}"/>
          </ac:grpSpMkLst>
        </pc:grpChg>
        <pc:grpChg chg="add">
          <ac:chgData name="Carlos Mora" userId="c53ff858d19db687" providerId="LiveId" clId="{70D66677-9ED0-4505-B227-99BEE2F7E2F1}" dt="2019-04-25T21:49:35.443" v="12345"/>
          <ac:grpSpMkLst>
            <pc:docMk/>
            <pc:sldMk cId="529528940" sldId="348"/>
            <ac:grpSpMk id="33" creationId="{19B98725-69FC-418F-A4C3-4A7727B95055}"/>
          </ac:grpSpMkLst>
        </pc:grpChg>
        <pc:graphicFrameChg chg="mod">
          <ac:chgData name="Carlos Mora" userId="c53ff858d19db687" providerId="LiveId" clId="{70D66677-9ED0-4505-B227-99BEE2F7E2F1}" dt="2019-04-25T21:04:20.733" v="11244" actId="1036"/>
          <ac:graphicFrameMkLst>
            <pc:docMk/>
            <pc:sldMk cId="529528940" sldId="348"/>
            <ac:graphicFrameMk id="2" creationId="{550D9B2C-C4A4-4FD4-9D88-61DA819E61D1}"/>
          </ac:graphicFrameMkLst>
        </pc:graphicFrameChg>
      </pc:sldChg>
      <pc:sldChg chg="addSp delSp modSp add del">
        <pc:chgData name="Carlos Mora" userId="c53ff858d19db687" providerId="LiveId" clId="{70D66677-9ED0-4505-B227-99BEE2F7E2F1}" dt="2019-04-24T23:22:12.818" v="4746" actId="2696"/>
        <pc:sldMkLst>
          <pc:docMk/>
          <pc:sldMk cId="801604285" sldId="348"/>
        </pc:sldMkLst>
        <pc:spChg chg="add mod">
          <ac:chgData name="Carlos Mora" userId="c53ff858d19db687" providerId="LiveId" clId="{70D66677-9ED0-4505-B227-99BEE2F7E2F1}" dt="2019-04-24T22:19:21.028" v="4528" actId="1076"/>
          <ac:spMkLst>
            <pc:docMk/>
            <pc:sldMk cId="801604285" sldId="348"/>
            <ac:spMk id="7" creationId="{20356691-65E8-4445-9111-FB3D7DECC40A}"/>
          </ac:spMkLst>
        </pc:spChg>
        <pc:spChg chg="del">
          <ac:chgData name="Carlos Mora" userId="c53ff858d19db687" providerId="LiveId" clId="{70D66677-9ED0-4505-B227-99BEE2F7E2F1}" dt="2019-04-24T22:17:46.871" v="4515" actId="478"/>
          <ac:spMkLst>
            <pc:docMk/>
            <pc:sldMk cId="801604285" sldId="348"/>
            <ac:spMk id="22" creationId="{4D2AB547-B9CB-4392-8ECB-C75AB3BE210E}"/>
          </ac:spMkLst>
        </pc:spChg>
        <pc:spChg chg="add">
          <ac:chgData name="Carlos Mora" userId="c53ff858d19db687" providerId="LiveId" clId="{70D66677-9ED0-4505-B227-99BEE2F7E2F1}" dt="2019-04-24T22:18:17.065" v="4518"/>
          <ac:spMkLst>
            <pc:docMk/>
            <pc:sldMk cId="801604285" sldId="348"/>
            <ac:spMk id="28" creationId="{DF1E2B4D-B5CA-489D-9EE0-26F538DCF3B1}"/>
          </ac:spMkLst>
        </pc:spChg>
        <pc:grpChg chg="add mod">
          <ac:chgData name="Carlos Mora" userId="c53ff858d19db687" providerId="LiveId" clId="{70D66677-9ED0-4505-B227-99BEE2F7E2F1}" dt="2019-04-24T22:19:23.006" v="4529" actId="1076"/>
          <ac:grpSpMkLst>
            <pc:docMk/>
            <pc:sldMk cId="801604285" sldId="348"/>
            <ac:grpSpMk id="24" creationId="{27C056D9-9DEC-4BB1-A1CB-24A81B958D91}"/>
          </ac:grpSpMkLst>
        </pc:grpChg>
        <pc:grpChg chg="add mod">
          <ac:chgData name="Carlos Mora" userId="c53ff858d19db687" providerId="LiveId" clId="{70D66677-9ED0-4505-B227-99BEE2F7E2F1}" dt="2019-04-24T22:18:17.065" v="4518"/>
          <ac:grpSpMkLst>
            <pc:docMk/>
            <pc:sldMk cId="801604285" sldId="348"/>
            <ac:grpSpMk id="25" creationId="{858912C5-6A15-45D0-BCCA-D3846F6F0C9E}"/>
          </ac:grpSpMkLst>
        </pc:grpChg>
        <pc:graphicFrameChg chg="add mod">
          <ac:chgData name="Carlos Mora" userId="c53ff858d19db687" providerId="LiveId" clId="{70D66677-9ED0-4505-B227-99BEE2F7E2F1}" dt="2019-04-24T22:17:59.067" v="4517" actId="1076"/>
          <ac:graphicFrameMkLst>
            <pc:docMk/>
            <pc:sldMk cId="801604285" sldId="348"/>
            <ac:graphicFrameMk id="2" creationId="{550D9B2C-C4A4-4FD4-9D88-61DA819E61D1}"/>
          </ac:graphicFrameMkLst>
        </pc:graphicFrameChg>
        <pc:picChg chg="del">
          <ac:chgData name="Carlos Mora" userId="c53ff858d19db687" providerId="LiveId" clId="{70D66677-9ED0-4505-B227-99BEE2F7E2F1}" dt="2019-04-24T22:17:44.812" v="4514" actId="478"/>
          <ac:picMkLst>
            <pc:docMk/>
            <pc:sldMk cId="801604285" sldId="348"/>
            <ac:picMk id="13" creationId="{849CD20E-82EC-4704-B64A-D1AE19F4EACD}"/>
          </ac:picMkLst>
        </pc:picChg>
        <pc:picChg chg="add">
          <ac:chgData name="Carlos Mora" userId="c53ff858d19db687" providerId="LiveId" clId="{70D66677-9ED0-4505-B227-99BEE2F7E2F1}" dt="2019-04-24T22:18:17.065" v="4518"/>
          <ac:picMkLst>
            <pc:docMk/>
            <pc:sldMk cId="801604285" sldId="348"/>
            <ac:picMk id="26" creationId="{223C009D-87B9-492B-A308-922766583209}"/>
          </ac:picMkLst>
        </pc:picChg>
        <pc:picChg chg="add">
          <ac:chgData name="Carlos Mora" userId="c53ff858d19db687" providerId="LiveId" clId="{70D66677-9ED0-4505-B227-99BEE2F7E2F1}" dt="2019-04-24T22:18:17.065" v="4518"/>
          <ac:picMkLst>
            <pc:docMk/>
            <pc:sldMk cId="801604285" sldId="348"/>
            <ac:picMk id="27" creationId="{C4E92849-7A7B-4D36-A9FA-204AEB201C57}"/>
          </ac:picMkLst>
        </pc:picChg>
        <pc:cxnChg chg="add">
          <ac:chgData name="Carlos Mora" userId="c53ff858d19db687" providerId="LiveId" clId="{70D66677-9ED0-4505-B227-99BEE2F7E2F1}" dt="2019-04-24T22:18:17.065" v="4518"/>
          <ac:cxnSpMkLst>
            <pc:docMk/>
            <pc:sldMk cId="801604285" sldId="348"/>
            <ac:cxnSpMk id="29" creationId="{5F4C8445-1761-4EC2-8B3B-A7881B706704}"/>
          </ac:cxnSpMkLst>
        </pc:cxnChg>
        <pc:cxnChg chg="add">
          <ac:chgData name="Carlos Mora" userId="c53ff858d19db687" providerId="LiveId" clId="{70D66677-9ED0-4505-B227-99BEE2F7E2F1}" dt="2019-04-24T22:18:17.065" v="4518"/>
          <ac:cxnSpMkLst>
            <pc:docMk/>
            <pc:sldMk cId="801604285" sldId="348"/>
            <ac:cxnSpMk id="30" creationId="{68584B0E-547E-42C1-86A0-9BC0F6F05D5E}"/>
          </ac:cxnSpMkLst>
        </pc:cxnChg>
        <pc:cxnChg chg="add">
          <ac:chgData name="Carlos Mora" userId="c53ff858d19db687" providerId="LiveId" clId="{70D66677-9ED0-4505-B227-99BEE2F7E2F1}" dt="2019-04-24T22:18:17.065" v="4518"/>
          <ac:cxnSpMkLst>
            <pc:docMk/>
            <pc:sldMk cId="801604285" sldId="348"/>
            <ac:cxnSpMk id="31" creationId="{3B227270-5F18-4ABC-85A9-366F979347E6}"/>
          </ac:cxnSpMkLst>
        </pc:cxnChg>
      </pc:sldChg>
      <pc:sldChg chg="add del">
        <pc:chgData name="Carlos Mora" userId="c53ff858d19db687" providerId="LiveId" clId="{70D66677-9ED0-4505-B227-99BEE2F7E2F1}" dt="2019-04-24T22:17:05.615" v="4501"/>
        <pc:sldMkLst>
          <pc:docMk/>
          <pc:sldMk cId="2629230428" sldId="348"/>
        </pc:sldMkLst>
      </pc:sldChg>
      <pc:sldChg chg="delSp add del">
        <pc:chgData name="Carlos Mora" userId="c53ff858d19db687" providerId="LiveId" clId="{70D66677-9ED0-4505-B227-99BEE2F7E2F1}" dt="2019-04-24T22:19:27.170" v="4530" actId="2696"/>
        <pc:sldMkLst>
          <pc:docMk/>
          <pc:sldMk cId="87168631" sldId="349"/>
        </pc:sldMkLst>
        <pc:spChg chg="del">
          <ac:chgData name="Carlos Mora" userId="c53ff858d19db687" providerId="LiveId" clId="{70D66677-9ED0-4505-B227-99BEE2F7E2F1}" dt="2019-04-24T22:18:42.661" v="4521" actId="478"/>
          <ac:spMkLst>
            <pc:docMk/>
            <pc:sldMk cId="87168631" sldId="349"/>
            <ac:spMk id="22" creationId="{4D2AB547-B9CB-4392-8ECB-C75AB3BE210E}"/>
          </ac:spMkLst>
        </pc:spChg>
        <pc:picChg chg="del">
          <ac:chgData name="Carlos Mora" userId="c53ff858d19db687" providerId="LiveId" clId="{70D66677-9ED0-4505-B227-99BEE2F7E2F1}" dt="2019-04-24T22:18:40.344" v="4520" actId="478"/>
          <ac:picMkLst>
            <pc:docMk/>
            <pc:sldMk cId="87168631" sldId="349"/>
            <ac:picMk id="13" creationId="{849CD20E-82EC-4704-B64A-D1AE19F4EACD}"/>
          </ac:picMkLst>
        </pc:picChg>
      </pc:sldChg>
      <pc:sldChg chg="add del">
        <pc:chgData name="Carlos Mora" userId="c53ff858d19db687" providerId="LiveId" clId="{70D66677-9ED0-4505-B227-99BEE2F7E2F1}" dt="2019-04-24T22:52:07.092" v="4745" actId="2696"/>
        <pc:sldMkLst>
          <pc:docMk/>
          <pc:sldMk cId="320919495" sldId="349"/>
        </pc:sldMkLst>
      </pc:sldChg>
      <pc:sldChg chg="add del">
        <pc:chgData name="Carlos Mora" userId="c53ff858d19db687" providerId="LiveId" clId="{70D66677-9ED0-4505-B227-99BEE2F7E2F1}" dt="2019-04-24T22:24:25.283" v="4534" actId="2696"/>
        <pc:sldMkLst>
          <pc:docMk/>
          <pc:sldMk cId="3843362031" sldId="350"/>
        </pc:sldMkLst>
      </pc:sldChg>
      <pc:sldChg chg="addSp delSp modSp add modTransition modAnim">
        <pc:chgData name="Carlos Mora" userId="c53ff858d19db687" providerId="LiveId" clId="{70D66677-9ED0-4505-B227-99BEE2F7E2F1}" dt="2019-04-25T21:47:12.534" v="12290" actId="1036"/>
        <pc:sldMkLst>
          <pc:docMk/>
          <pc:sldMk cId="1885836437" sldId="351"/>
        </pc:sldMkLst>
        <pc:spChg chg="mod">
          <ac:chgData name="Carlos Mora" userId="c53ff858d19db687" providerId="LiveId" clId="{70D66677-9ED0-4505-B227-99BEE2F7E2F1}" dt="2019-04-25T21:14:16.114" v="11389" actId="164"/>
          <ac:spMkLst>
            <pc:docMk/>
            <pc:sldMk cId="1885836437" sldId="351"/>
            <ac:spMk id="2" creationId="{88A3F7D3-BC6C-4275-B2C9-8857BAD5A6EB}"/>
          </ac:spMkLst>
        </pc:spChg>
        <pc:spChg chg="mod">
          <ac:chgData name="Carlos Mora" userId="c53ff858d19db687" providerId="LiveId" clId="{70D66677-9ED0-4505-B227-99BEE2F7E2F1}" dt="2019-04-25T20:23:06.793" v="10536" actId="164"/>
          <ac:spMkLst>
            <pc:docMk/>
            <pc:sldMk cId="1885836437" sldId="351"/>
            <ac:spMk id="7" creationId="{EDC5CC3C-AA0B-4185-96C2-0EC63D65CAB0}"/>
          </ac:spMkLst>
        </pc:spChg>
        <pc:spChg chg="mod">
          <ac:chgData name="Carlos Mora" userId="c53ff858d19db687" providerId="LiveId" clId="{70D66677-9ED0-4505-B227-99BEE2F7E2F1}" dt="2019-04-25T20:23:13" v="10537" actId="164"/>
          <ac:spMkLst>
            <pc:docMk/>
            <pc:sldMk cId="1885836437" sldId="351"/>
            <ac:spMk id="12" creationId="{FCE37274-3551-4B07-A016-860886504AFD}"/>
          </ac:spMkLst>
        </pc:spChg>
        <pc:spChg chg="del">
          <ac:chgData name="Carlos Mora" userId="c53ff858d19db687" providerId="LiveId" clId="{70D66677-9ED0-4505-B227-99BEE2F7E2F1}" dt="2019-04-25T20:23:34.656" v="10542" actId="478"/>
          <ac:spMkLst>
            <pc:docMk/>
            <pc:sldMk cId="1885836437" sldId="351"/>
            <ac:spMk id="22" creationId="{4D2AB547-B9CB-4392-8ECB-C75AB3BE210E}"/>
          </ac:spMkLst>
        </pc:spChg>
        <pc:spChg chg="mod">
          <ac:chgData name="Carlos Mora" userId="c53ff858d19db687" providerId="LiveId" clId="{70D66677-9ED0-4505-B227-99BEE2F7E2F1}" dt="2019-04-25T20:23:18.151" v="10538" actId="164"/>
          <ac:spMkLst>
            <pc:docMk/>
            <pc:sldMk cId="1885836437" sldId="351"/>
            <ac:spMk id="25" creationId="{F8887DCB-1269-47C6-9935-2E26C3C2E3EC}"/>
          </ac:spMkLst>
        </pc:spChg>
        <pc:spChg chg="add mod">
          <ac:chgData name="Carlos Mora" userId="c53ff858d19db687" providerId="LiveId" clId="{70D66677-9ED0-4505-B227-99BEE2F7E2F1}" dt="2019-04-25T21:14:19.776" v="11392" actId="20577"/>
          <ac:spMkLst>
            <pc:docMk/>
            <pc:sldMk cId="1885836437" sldId="351"/>
            <ac:spMk id="30" creationId="{EC04AC17-E7C7-473C-9FD7-79A7CB41FE0D}"/>
          </ac:spMkLst>
        </pc:spChg>
        <pc:grpChg chg="add mod">
          <ac:chgData name="Carlos Mora" userId="c53ff858d19db687" providerId="LiveId" clId="{70D66677-9ED0-4505-B227-99BEE2F7E2F1}" dt="2019-04-25T21:47:09.469" v="12284" actId="1036"/>
          <ac:grpSpMkLst>
            <pc:docMk/>
            <pc:sldMk cId="1885836437" sldId="351"/>
            <ac:grpSpMk id="9" creationId="{70C1DA1D-9333-406C-9DF9-21A0A0B4F070}"/>
          </ac:grpSpMkLst>
        </pc:grpChg>
        <pc:grpChg chg="del">
          <ac:chgData name="Carlos Mora" userId="c53ff858d19db687" providerId="LiveId" clId="{70D66677-9ED0-4505-B227-99BEE2F7E2F1}" dt="2019-04-25T21:47:04.192" v="12280" actId="478"/>
          <ac:grpSpMkLst>
            <pc:docMk/>
            <pc:sldMk cId="1885836437" sldId="351"/>
            <ac:grpSpMk id="10" creationId="{A2AE09D2-2ED7-4456-B1D8-15332DA8FBBA}"/>
          </ac:grpSpMkLst>
        </pc:grpChg>
        <pc:grpChg chg="add mod">
          <ac:chgData name="Carlos Mora" userId="c53ff858d19db687" providerId="LiveId" clId="{70D66677-9ED0-4505-B227-99BEE2F7E2F1}" dt="2019-04-25T21:47:12.534" v="12290" actId="1036"/>
          <ac:grpSpMkLst>
            <pc:docMk/>
            <pc:sldMk cId="1885836437" sldId="351"/>
            <ac:grpSpMk id="13" creationId="{A4807A03-442C-4334-A017-388DBB396A6E}"/>
          </ac:grpSpMkLst>
        </pc:grpChg>
        <pc:grpChg chg="add mod">
          <ac:chgData name="Carlos Mora" userId="c53ff858d19db687" providerId="LiveId" clId="{70D66677-9ED0-4505-B227-99BEE2F7E2F1}" dt="2019-04-25T20:23:18.151" v="10538" actId="164"/>
          <ac:grpSpMkLst>
            <pc:docMk/>
            <pc:sldMk cId="1885836437" sldId="351"/>
            <ac:grpSpMk id="14" creationId="{60E32154-306C-4C9B-8E28-764004D5251D}"/>
          </ac:grpSpMkLst>
        </pc:grpChg>
        <pc:grpChg chg="add mod">
          <ac:chgData name="Carlos Mora" userId="c53ff858d19db687" providerId="LiveId" clId="{70D66677-9ED0-4505-B227-99BEE2F7E2F1}" dt="2019-04-25T21:14:16.114" v="11389" actId="164"/>
          <ac:grpSpMkLst>
            <pc:docMk/>
            <pc:sldMk cId="1885836437" sldId="351"/>
            <ac:grpSpMk id="18" creationId="{E1C9B549-4038-407A-ADC3-3DC20587ACE4}"/>
          </ac:grpSpMkLst>
        </pc:grpChg>
        <pc:grpChg chg="add">
          <ac:chgData name="Carlos Mora" userId="c53ff858d19db687" providerId="LiveId" clId="{70D66677-9ED0-4505-B227-99BEE2F7E2F1}" dt="2019-04-25T21:47:05.276" v="12281"/>
          <ac:grpSpMkLst>
            <pc:docMk/>
            <pc:sldMk cId="1885836437" sldId="351"/>
            <ac:grpSpMk id="32" creationId="{F7880C75-F632-45A5-988F-24EAFCFDBD5D}"/>
          </ac:grpSpMkLst>
        </pc:grpChg>
        <pc:picChg chg="mod">
          <ac:chgData name="Carlos Mora" userId="c53ff858d19db687" providerId="LiveId" clId="{70D66677-9ED0-4505-B227-99BEE2F7E2F1}" dt="2019-04-25T20:23:18.151" v="10538" actId="164"/>
          <ac:picMkLst>
            <pc:docMk/>
            <pc:sldMk cId="1885836437" sldId="351"/>
            <ac:picMk id="24" creationId="{D3CA0936-EBA4-4955-A200-F2FCC06943CF}"/>
          </ac:picMkLst>
        </pc:picChg>
        <pc:picChg chg="mod">
          <ac:chgData name="Carlos Mora" userId="c53ff858d19db687" providerId="LiveId" clId="{70D66677-9ED0-4505-B227-99BEE2F7E2F1}" dt="2019-04-25T20:23:06.793" v="10536" actId="164"/>
          <ac:picMkLst>
            <pc:docMk/>
            <pc:sldMk cId="1885836437" sldId="351"/>
            <ac:picMk id="11265" creationId="{EC1B267E-4852-498E-8389-DD98516ACDA8}"/>
          </ac:picMkLst>
        </pc:picChg>
        <pc:picChg chg="mod">
          <ac:chgData name="Carlos Mora" userId="c53ff858d19db687" providerId="LiveId" clId="{70D66677-9ED0-4505-B227-99BEE2F7E2F1}" dt="2019-04-25T20:23:13" v="10537" actId="164"/>
          <ac:picMkLst>
            <pc:docMk/>
            <pc:sldMk cId="1885836437" sldId="351"/>
            <ac:picMk id="11268" creationId="{D8C652E1-2D12-4785-AD9E-F6B03C7BD662}"/>
          </ac:picMkLst>
        </pc:picChg>
      </pc:sldChg>
      <pc:sldChg chg="delSp add del">
        <pc:chgData name="Carlos Mora" userId="c53ff858d19db687" providerId="LiveId" clId="{70D66677-9ED0-4505-B227-99BEE2F7E2F1}" dt="2019-04-24T22:25:47.920" v="4551" actId="2696"/>
        <pc:sldMkLst>
          <pc:docMk/>
          <pc:sldMk cId="1433223859" sldId="352"/>
        </pc:sldMkLst>
        <pc:picChg chg="del">
          <ac:chgData name="Carlos Mora" userId="c53ff858d19db687" providerId="LiveId" clId="{70D66677-9ED0-4505-B227-99BEE2F7E2F1}" dt="2019-04-24T22:24:46.354" v="4540" actId="478"/>
          <ac:picMkLst>
            <pc:docMk/>
            <pc:sldMk cId="1433223859" sldId="352"/>
            <ac:picMk id="27" creationId="{3E1D37CB-9EC1-4DDB-BB6A-FEA1C1A65DE4}"/>
          </ac:picMkLst>
        </pc:picChg>
      </pc:sldChg>
      <pc:sldChg chg="add del">
        <pc:chgData name="Carlos Mora" userId="c53ff858d19db687" providerId="LiveId" clId="{70D66677-9ED0-4505-B227-99BEE2F7E2F1}" dt="2019-04-24T22:26:03.660" v="4554" actId="2696"/>
        <pc:sldMkLst>
          <pc:docMk/>
          <pc:sldMk cId="3999850010" sldId="352"/>
        </pc:sldMkLst>
      </pc:sldChg>
      <pc:sldChg chg="addSp delSp modSp add modAnim">
        <pc:chgData name="Carlos Mora" userId="c53ff858d19db687" providerId="LiveId" clId="{70D66677-9ED0-4505-B227-99BEE2F7E2F1}" dt="2019-04-25T21:47:22.982" v="12294"/>
        <pc:sldMkLst>
          <pc:docMk/>
          <pc:sldMk cId="3873130029" sldId="353"/>
        </pc:sldMkLst>
        <pc:spChg chg="add del mod">
          <ac:chgData name="Carlos Mora" userId="c53ff858d19db687" providerId="LiveId" clId="{70D66677-9ED0-4505-B227-99BEE2F7E2F1}" dt="2019-04-24T22:28:05.133" v="4564"/>
          <ac:spMkLst>
            <pc:docMk/>
            <pc:sldMk cId="3873130029" sldId="353"/>
            <ac:spMk id="2" creationId="{E65FB17A-BF25-4145-9600-69D9CF74E8F0}"/>
          </ac:spMkLst>
        </pc:spChg>
        <pc:spChg chg="add mod">
          <ac:chgData name="Carlos Mora" userId="c53ff858d19db687" providerId="LiveId" clId="{70D66677-9ED0-4505-B227-99BEE2F7E2F1}" dt="2019-04-25T15:14:47.866" v="6989" actId="20577"/>
          <ac:spMkLst>
            <pc:docMk/>
            <pc:sldMk cId="3873130029" sldId="353"/>
            <ac:spMk id="7" creationId="{4DB03FA2-753B-4A7D-811A-43BE609FE459}"/>
          </ac:spMkLst>
        </pc:spChg>
        <pc:spChg chg="add mod">
          <ac:chgData name="Carlos Mora" userId="c53ff858d19db687" providerId="LiveId" clId="{70D66677-9ED0-4505-B227-99BEE2F7E2F1}" dt="2019-04-25T21:14:31.613" v="11396" actId="115"/>
          <ac:spMkLst>
            <pc:docMk/>
            <pc:sldMk cId="3873130029" sldId="353"/>
            <ac:spMk id="18" creationId="{2A69D971-B044-4977-AF10-772ABACE600D}"/>
          </ac:spMkLst>
        </pc:spChg>
        <pc:grpChg chg="del">
          <ac:chgData name="Carlos Mora" userId="c53ff858d19db687" providerId="LiveId" clId="{70D66677-9ED0-4505-B227-99BEE2F7E2F1}" dt="2019-04-25T21:47:22.127" v="12293" actId="478"/>
          <ac:grpSpMkLst>
            <pc:docMk/>
            <pc:sldMk cId="3873130029" sldId="353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47:22.982" v="12294"/>
          <ac:grpSpMkLst>
            <pc:docMk/>
            <pc:sldMk cId="3873130029" sldId="353"/>
            <ac:grpSpMk id="28" creationId="{66D3B295-37CF-4E0D-A8A6-EC91088EB5D0}"/>
          </ac:grpSpMkLst>
        </pc:grpChg>
        <pc:picChg chg="add mod">
          <ac:chgData name="Carlos Mora" userId="c53ff858d19db687" providerId="LiveId" clId="{70D66677-9ED0-4505-B227-99BEE2F7E2F1}" dt="2019-04-25T15:05:07.014" v="6928" actId="1076"/>
          <ac:picMkLst>
            <pc:docMk/>
            <pc:sldMk cId="3873130029" sldId="353"/>
            <ac:picMk id="12" creationId="{6857271E-80CF-4FF4-A084-2840A1D6FAD6}"/>
          </ac:picMkLst>
        </pc:picChg>
        <pc:picChg chg="add mod">
          <ac:chgData name="Carlos Mora" userId="c53ff858d19db687" providerId="LiveId" clId="{70D66677-9ED0-4505-B227-99BEE2F7E2F1}" dt="2019-04-24T22:49:16.063" v="4741" actId="14100"/>
          <ac:picMkLst>
            <pc:docMk/>
            <pc:sldMk cId="3873130029" sldId="353"/>
            <ac:picMk id="14" creationId="{C4BE2C28-C6ED-47D0-831E-0BB319401763}"/>
          </ac:picMkLst>
        </pc:picChg>
        <pc:picChg chg="add del mod">
          <ac:chgData name="Carlos Mora" userId="c53ff858d19db687" providerId="LiveId" clId="{70D66677-9ED0-4505-B227-99BEE2F7E2F1}" dt="2019-04-24T22:49:39.452" v="4744" actId="478"/>
          <ac:picMkLst>
            <pc:docMk/>
            <pc:sldMk cId="3873130029" sldId="353"/>
            <ac:picMk id="25" creationId="{9BC1CBF9-82A3-434C-91DD-47B4AF3C0A12}"/>
          </ac:picMkLst>
        </pc:picChg>
        <pc:picChg chg="add mod">
          <ac:chgData name="Carlos Mora" userId="c53ff858d19db687" providerId="LiveId" clId="{70D66677-9ED0-4505-B227-99BEE2F7E2F1}" dt="2019-04-25T15:15:13.850" v="6995" actId="1076"/>
          <ac:picMkLst>
            <pc:docMk/>
            <pc:sldMk cId="3873130029" sldId="353"/>
            <ac:picMk id="26" creationId="{AB89ADF2-25AC-4689-8E36-40C2B0FEE72C}"/>
          </ac:picMkLst>
        </pc:picChg>
      </pc:sldChg>
      <pc:sldChg chg="addSp delSp modSp add del">
        <pc:chgData name="Carlos Mora" userId="c53ff858d19db687" providerId="LiveId" clId="{70D66677-9ED0-4505-B227-99BEE2F7E2F1}" dt="2019-04-24T23:22:30.918" v="4751" actId="2696"/>
        <pc:sldMkLst>
          <pc:docMk/>
          <pc:sldMk cId="3760444986" sldId="354"/>
        </pc:sldMkLst>
        <pc:spChg chg="del">
          <ac:chgData name="Carlos Mora" userId="c53ff858d19db687" providerId="LiveId" clId="{70D66677-9ED0-4505-B227-99BEE2F7E2F1}" dt="2019-04-24T22:27:20.238" v="4559" actId="478"/>
          <ac:spMkLst>
            <pc:docMk/>
            <pc:sldMk cId="3760444986" sldId="354"/>
            <ac:spMk id="2" creationId="{E65FB17A-BF25-4145-9600-69D9CF74E8F0}"/>
          </ac:spMkLst>
        </pc:spChg>
        <pc:spChg chg="add del mod">
          <ac:chgData name="Carlos Mora" userId="c53ff858d19db687" providerId="LiveId" clId="{70D66677-9ED0-4505-B227-99BEE2F7E2F1}" dt="2019-04-24T22:30:04.424" v="4587"/>
          <ac:spMkLst>
            <pc:docMk/>
            <pc:sldMk cId="3760444986" sldId="354"/>
            <ac:spMk id="12" creationId="{D0A204E0-3CFD-4559-96F5-95B7BF0051BF}"/>
          </ac:spMkLst>
        </pc:spChg>
        <pc:spChg chg="add mod">
          <ac:chgData name="Carlos Mora" userId="c53ff858d19db687" providerId="LiveId" clId="{70D66677-9ED0-4505-B227-99BEE2F7E2F1}" dt="2019-04-24T22:30:08.157" v="4589" actId="1076"/>
          <ac:spMkLst>
            <pc:docMk/>
            <pc:sldMk cId="3760444986" sldId="354"/>
            <ac:spMk id="13" creationId="{0625F63B-3E88-4083-9452-AA9510CE5307}"/>
          </ac:spMkLst>
        </pc:spChg>
        <pc:graphicFrameChg chg="add del mod">
          <ac:chgData name="Carlos Mora" userId="c53ff858d19db687" providerId="LiveId" clId="{70D66677-9ED0-4505-B227-99BEE2F7E2F1}" dt="2019-04-24T22:29:56.798" v="4583" actId="478"/>
          <ac:graphicFrameMkLst>
            <pc:docMk/>
            <pc:sldMk cId="3760444986" sldId="354"/>
            <ac:graphicFrameMk id="7" creationId="{E610521F-857B-422D-98A2-129FE88A2DB4}"/>
          </ac:graphicFrameMkLst>
        </pc:graphicFrameChg>
        <pc:graphicFrameChg chg="add mod">
          <ac:chgData name="Carlos Mora" userId="c53ff858d19db687" providerId="LiveId" clId="{70D66677-9ED0-4505-B227-99BEE2F7E2F1}" dt="2019-04-24T22:30:12.138" v="4591" actId="1076"/>
          <ac:graphicFrameMkLst>
            <pc:docMk/>
            <pc:sldMk cId="3760444986" sldId="354"/>
            <ac:graphicFrameMk id="9" creationId="{7E69AD78-B9E8-41D5-B9D6-2A952C079127}"/>
          </ac:graphicFrameMkLst>
        </pc:graphicFrameChg>
        <pc:picChg chg="add mod">
          <ac:chgData name="Carlos Mora" userId="c53ff858d19db687" providerId="LiveId" clId="{70D66677-9ED0-4505-B227-99BEE2F7E2F1}" dt="2019-04-24T22:30:15.090" v="4592" actId="1076"/>
          <ac:picMkLst>
            <pc:docMk/>
            <pc:sldMk cId="3760444986" sldId="354"/>
            <ac:picMk id="22" creationId="{2E20888A-4431-4B80-ABDF-2FB0046A34F4}"/>
          </ac:picMkLst>
        </pc:picChg>
      </pc:sldChg>
      <pc:sldChg chg="addSp delSp modSp add modAnim">
        <pc:chgData name="Carlos Mora" userId="c53ff858d19db687" providerId="LiveId" clId="{70D66677-9ED0-4505-B227-99BEE2F7E2F1}" dt="2019-04-25T21:48:58.941" v="12333"/>
        <pc:sldMkLst>
          <pc:docMk/>
          <pc:sldMk cId="4098670176" sldId="354"/>
        </pc:sldMkLst>
        <pc:spChg chg="add mod">
          <ac:chgData name="Carlos Mora" userId="c53ff858d19db687" providerId="LiveId" clId="{70D66677-9ED0-4505-B227-99BEE2F7E2F1}" dt="2019-04-25T20:51:59.636" v="10877" actId="164"/>
          <ac:spMkLst>
            <pc:docMk/>
            <pc:sldMk cId="4098670176" sldId="354"/>
            <ac:spMk id="2" creationId="{B63AD3C7-0C6D-4E21-B16D-126177EEDE91}"/>
          </ac:spMkLst>
        </pc:spChg>
        <pc:spChg chg="del topLvl">
          <ac:chgData name="Carlos Mora" userId="c53ff858d19db687" providerId="LiveId" clId="{70D66677-9ED0-4505-B227-99BEE2F7E2F1}" dt="2019-04-24T23:25:21.607" v="4763" actId="478"/>
          <ac:spMkLst>
            <pc:docMk/>
            <pc:sldMk cId="4098670176" sldId="354"/>
            <ac:spMk id="3" creationId="{1EEA27C3-0B26-4C7B-B0B3-D56A54C407DD}"/>
          </ac:spMkLst>
        </pc:spChg>
        <pc:spChg chg="mod">
          <ac:chgData name="Carlos Mora" userId="c53ff858d19db687" providerId="LiveId" clId="{70D66677-9ED0-4505-B227-99BEE2F7E2F1}" dt="2019-04-25T18:23:18.737" v="9309" actId="1076"/>
          <ac:spMkLst>
            <pc:docMk/>
            <pc:sldMk cId="4098670176" sldId="354"/>
            <ac:spMk id="13" creationId="{0625F63B-3E88-4083-9452-AA9510CE5307}"/>
          </ac:spMkLst>
        </pc:spChg>
        <pc:spChg chg="add del">
          <ac:chgData name="Carlos Mora" userId="c53ff858d19db687" providerId="LiveId" clId="{70D66677-9ED0-4505-B227-99BEE2F7E2F1}" dt="2019-04-25T21:48:57.313" v="12331" actId="478"/>
          <ac:spMkLst>
            <pc:docMk/>
            <pc:sldMk cId="4098670176" sldId="354"/>
            <ac:spMk id="24" creationId="{C661C9D2-5525-4723-B9C5-2ADAADAA23F4}"/>
          </ac:spMkLst>
        </pc:spChg>
        <pc:spChg chg="add mod">
          <ac:chgData name="Carlos Mora" userId="c53ff858d19db687" providerId="LiveId" clId="{70D66677-9ED0-4505-B227-99BEE2F7E2F1}" dt="2019-04-25T21:15:57.221" v="11442" actId="115"/>
          <ac:spMkLst>
            <pc:docMk/>
            <pc:sldMk cId="4098670176" sldId="354"/>
            <ac:spMk id="25" creationId="{E83680F3-87B2-48A0-8E59-EBF85A011E4D}"/>
          </ac:spMkLst>
        </pc:spChg>
        <pc:grpChg chg="del topLvl">
          <ac:chgData name="Carlos Mora" userId="c53ff858d19db687" providerId="LiveId" clId="{70D66677-9ED0-4505-B227-99BEE2F7E2F1}" dt="2019-04-25T21:48:53.359" v="12328" actId="478"/>
          <ac:grpSpMkLst>
            <pc:docMk/>
            <pc:sldMk cId="4098670176" sldId="354"/>
            <ac:grpSpMk id="4" creationId="{57DF21D7-A4DC-4766-BF97-C2184A33828F}"/>
          </ac:grpSpMkLst>
        </pc:grpChg>
        <pc:grpChg chg="add mod">
          <ac:chgData name="Carlos Mora" userId="c53ff858d19db687" providerId="LiveId" clId="{70D66677-9ED0-4505-B227-99BEE2F7E2F1}" dt="2019-04-25T20:51:59.636" v="10877" actId="164"/>
          <ac:grpSpMkLst>
            <pc:docMk/>
            <pc:sldMk cId="4098670176" sldId="354"/>
            <ac:grpSpMk id="7" creationId="{A9966BC6-5F38-4F56-89E5-FE4E2065B658}"/>
          </ac:grpSpMkLst>
        </pc:grpChg>
        <pc:grpChg chg="del">
          <ac:chgData name="Carlos Mora" userId="c53ff858d19db687" providerId="LiveId" clId="{70D66677-9ED0-4505-B227-99BEE2F7E2F1}" dt="2019-04-24T23:25:21.607" v="4763" actId="478"/>
          <ac:grpSpMkLst>
            <pc:docMk/>
            <pc:sldMk cId="4098670176" sldId="354"/>
            <ac:grpSpMk id="10" creationId="{A2AE09D2-2ED7-4456-B1D8-15332DA8FBBA}"/>
          </ac:grpSpMkLst>
        </pc:grpChg>
        <pc:grpChg chg="add del">
          <ac:chgData name="Carlos Mora" userId="c53ff858d19db687" providerId="LiveId" clId="{70D66677-9ED0-4505-B227-99BEE2F7E2F1}" dt="2019-04-25T21:48:55.134" v="12330"/>
          <ac:grpSpMkLst>
            <pc:docMk/>
            <pc:sldMk cId="4098670176" sldId="354"/>
            <ac:grpSpMk id="27" creationId="{BED558DE-C709-462A-BD1F-3E906BA63A53}"/>
          </ac:grpSpMkLst>
        </pc:grpChg>
        <pc:grpChg chg="add">
          <ac:chgData name="Carlos Mora" userId="c53ff858d19db687" providerId="LiveId" clId="{70D66677-9ED0-4505-B227-99BEE2F7E2F1}" dt="2019-04-25T21:48:58.941" v="12333"/>
          <ac:grpSpMkLst>
            <pc:docMk/>
            <pc:sldMk cId="4098670176" sldId="354"/>
            <ac:grpSpMk id="38" creationId="{A4A9F526-7CBD-4ACE-B577-3B28D9ED48C6}"/>
          </ac:grpSpMkLst>
        </pc:grpChg>
        <pc:graphicFrameChg chg="mod modGraphic">
          <ac:chgData name="Carlos Mora" userId="c53ff858d19db687" providerId="LiveId" clId="{70D66677-9ED0-4505-B227-99BEE2F7E2F1}" dt="2019-04-25T18:22:18.091" v="9303" actId="1076"/>
          <ac:graphicFrameMkLst>
            <pc:docMk/>
            <pc:sldMk cId="4098670176" sldId="354"/>
            <ac:graphicFrameMk id="9" creationId="{7E69AD78-B9E8-41D5-B9D6-2A952C079127}"/>
          </ac:graphicFrameMkLst>
        </pc:graphicFrameChg>
        <pc:picChg chg="mod">
          <ac:chgData name="Carlos Mora" userId="c53ff858d19db687" providerId="LiveId" clId="{70D66677-9ED0-4505-B227-99BEE2F7E2F1}" dt="2019-04-25T20:51:59.636" v="10877" actId="164"/>
          <ac:picMkLst>
            <pc:docMk/>
            <pc:sldMk cId="4098670176" sldId="354"/>
            <ac:picMk id="22" creationId="{2E20888A-4431-4B80-ABDF-2FB0046A34F4}"/>
          </ac:picMkLst>
        </pc:picChg>
        <pc:picChg chg="del">
          <ac:chgData name="Carlos Mora" userId="c53ff858d19db687" providerId="LiveId" clId="{70D66677-9ED0-4505-B227-99BEE2F7E2F1}" dt="2019-04-25T21:48:58.514" v="12332" actId="478"/>
          <ac:picMkLst>
            <pc:docMk/>
            <pc:sldMk cId="4098670176" sldId="354"/>
            <ac:picMk id="23" creationId="{E039E184-3058-4B12-96DA-C0A671063CC8}"/>
          </ac:picMkLst>
        </pc:picChg>
        <pc:picChg chg="add mod">
          <ac:chgData name="Carlos Mora" userId="c53ff858d19db687" providerId="LiveId" clId="{70D66677-9ED0-4505-B227-99BEE2F7E2F1}" dt="2019-04-25T18:22:30.040" v="9308" actId="14100"/>
          <ac:picMkLst>
            <pc:docMk/>
            <pc:sldMk cId="4098670176" sldId="354"/>
            <ac:picMk id="26" creationId="{493F37A6-B247-4577-957B-8FC74A33C6DD}"/>
          </ac:picMkLst>
        </pc:picChg>
      </pc:sldChg>
      <pc:sldChg chg="addSp delSp modSp add modAnim">
        <pc:chgData name="Carlos Mora" userId="c53ff858d19db687" providerId="LiveId" clId="{70D66677-9ED0-4505-B227-99BEE2F7E2F1}" dt="2019-04-25T21:49:04.521" v="12335"/>
        <pc:sldMkLst>
          <pc:docMk/>
          <pc:sldMk cId="470831906" sldId="355"/>
        </pc:sldMkLst>
        <pc:spChg chg="add mod">
          <ac:chgData name="Carlos Mora" userId="c53ff858d19db687" providerId="LiveId" clId="{70D66677-9ED0-4505-B227-99BEE2F7E2F1}" dt="2019-04-25T18:35:06.142" v="9432" actId="1035"/>
          <ac:spMkLst>
            <pc:docMk/>
            <pc:sldMk cId="470831906" sldId="355"/>
            <ac:spMk id="2" creationId="{A001AE2C-E5BB-4C17-BCF7-316957FCC0A5}"/>
          </ac:spMkLst>
        </pc:spChg>
        <pc:spChg chg="add mod">
          <ac:chgData name="Carlos Mora" userId="c53ff858d19db687" providerId="LiveId" clId="{70D66677-9ED0-4505-B227-99BEE2F7E2F1}" dt="2019-04-25T21:16:02.759" v="11444" actId="115"/>
          <ac:spMkLst>
            <pc:docMk/>
            <pc:sldMk cId="470831906" sldId="355"/>
            <ac:spMk id="7" creationId="{16309534-86E4-4050-A23C-9CA70A8BFDBA}"/>
          </ac:spMkLst>
        </pc:spChg>
        <pc:spChg chg="mod">
          <ac:chgData name="Carlos Mora" userId="c53ff858d19db687" providerId="LiveId" clId="{70D66677-9ED0-4505-B227-99BEE2F7E2F1}" dt="2019-04-25T18:35:06.142" v="9432" actId="1035"/>
          <ac:spMkLst>
            <pc:docMk/>
            <pc:sldMk cId="470831906" sldId="355"/>
            <ac:spMk id="9" creationId="{8B49F611-699F-4643-8964-6B95DBE238DD}"/>
          </ac:spMkLst>
        </pc:spChg>
        <pc:spChg chg="del mod">
          <ac:chgData name="Carlos Mora" userId="c53ff858d19db687" providerId="LiveId" clId="{70D66677-9ED0-4505-B227-99BEE2F7E2F1}" dt="2019-04-25T18:35:27.438" v="9434" actId="478"/>
          <ac:spMkLst>
            <pc:docMk/>
            <pc:sldMk cId="470831906" sldId="355"/>
            <ac:spMk id="12" creationId="{ACDADB6E-D300-41C8-9810-C428768A769C}"/>
          </ac:spMkLst>
        </pc:spChg>
        <pc:spChg chg="add mod">
          <ac:chgData name="Carlos Mora" userId="c53ff858d19db687" providerId="LiveId" clId="{70D66677-9ED0-4505-B227-99BEE2F7E2F1}" dt="2019-04-25T18:35:14.367" v="9433" actId="208"/>
          <ac:spMkLst>
            <pc:docMk/>
            <pc:sldMk cId="470831906" sldId="355"/>
            <ac:spMk id="13" creationId="{0F5E782F-7CD2-42E7-921F-CD894BBC70A0}"/>
          </ac:spMkLst>
        </pc:spChg>
        <pc:grpChg chg="del">
          <ac:chgData name="Carlos Mora" userId="c53ff858d19db687" providerId="LiveId" clId="{70D66677-9ED0-4505-B227-99BEE2F7E2F1}" dt="2019-04-25T21:49:03.370" v="12334" actId="478"/>
          <ac:grpSpMkLst>
            <pc:docMk/>
            <pc:sldMk cId="470831906" sldId="355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49:04.521" v="12335"/>
          <ac:grpSpMkLst>
            <pc:docMk/>
            <pc:sldMk cId="470831906" sldId="355"/>
            <ac:grpSpMk id="26" creationId="{4D061F8D-7A37-4620-972C-37713F18ED89}"/>
          </ac:grpSpMkLst>
        </pc:grpChg>
        <pc:picChg chg="add del mod">
          <ac:chgData name="Carlos Mora" userId="c53ff858d19db687" providerId="LiveId" clId="{70D66677-9ED0-4505-B227-99BEE2F7E2F1}" dt="2019-04-25T18:22:21.159" v="9304"/>
          <ac:picMkLst>
            <pc:docMk/>
            <pc:sldMk cId="470831906" sldId="355"/>
            <ac:picMk id="22" creationId="{E97064C4-C943-41C2-A173-740FE0B1E49D}"/>
          </ac:picMkLst>
        </pc:picChg>
        <pc:picChg chg="add mod">
          <ac:chgData name="Carlos Mora" userId="c53ff858d19db687" providerId="LiveId" clId="{70D66677-9ED0-4505-B227-99BEE2F7E2F1}" dt="2019-04-25T18:35:00.385" v="9416" actId="1076"/>
          <ac:picMkLst>
            <pc:docMk/>
            <pc:sldMk cId="470831906" sldId="355"/>
            <ac:picMk id="41986" creationId="{3946BE8F-2C33-4F88-97DF-07ADECAF565D}"/>
          </ac:picMkLst>
        </pc:picChg>
      </pc:sldChg>
      <pc:sldChg chg="addSp delSp modSp add del">
        <pc:chgData name="Carlos Mora" userId="c53ff858d19db687" providerId="LiveId" clId="{70D66677-9ED0-4505-B227-99BEE2F7E2F1}" dt="2019-04-24T23:22:30.913" v="4750" actId="2696"/>
        <pc:sldMkLst>
          <pc:docMk/>
          <pc:sldMk cId="2792341946" sldId="355"/>
        </pc:sldMkLst>
        <pc:spChg chg="del">
          <ac:chgData name="Carlos Mora" userId="c53ff858d19db687" providerId="LiveId" clId="{70D66677-9ED0-4505-B227-99BEE2F7E2F1}" dt="2019-04-24T22:29:17.776" v="4579" actId="478"/>
          <ac:spMkLst>
            <pc:docMk/>
            <pc:sldMk cId="2792341946" sldId="355"/>
            <ac:spMk id="2" creationId="{E65FB17A-BF25-4145-9600-69D9CF74E8F0}"/>
          </ac:spMkLst>
        </pc:spChg>
        <pc:spChg chg="add del">
          <ac:chgData name="Carlos Mora" userId="c53ff858d19db687" providerId="LiveId" clId="{70D66677-9ED0-4505-B227-99BEE2F7E2F1}" dt="2019-04-24T22:30:59.568" v="4594"/>
          <ac:spMkLst>
            <pc:docMk/>
            <pc:sldMk cId="2792341946" sldId="355"/>
            <ac:spMk id="7" creationId="{D2AFEB31-1B2D-4201-96AC-2678F38938C0}"/>
          </ac:spMkLst>
        </pc:spChg>
        <pc:spChg chg="add mod">
          <ac:chgData name="Carlos Mora" userId="c53ff858d19db687" providerId="LiveId" clId="{70D66677-9ED0-4505-B227-99BEE2F7E2F1}" dt="2019-04-24T22:32:42.554" v="4608" actId="1076"/>
          <ac:spMkLst>
            <pc:docMk/>
            <pc:sldMk cId="2792341946" sldId="355"/>
            <ac:spMk id="9" creationId="{8B49F611-699F-4643-8964-6B95DBE238DD}"/>
          </ac:spMkLst>
        </pc:spChg>
        <pc:spChg chg="add mod">
          <ac:chgData name="Carlos Mora" userId="c53ff858d19db687" providerId="LiveId" clId="{70D66677-9ED0-4505-B227-99BEE2F7E2F1}" dt="2019-04-24T22:32:47.256" v="4610" actId="1076"/>
          <ac:spMkLst>
            <pc:docMk/>
            <pc:sldMk cId="2792341946" sldId="355"/>
            <ac:spMk id="12" creationId="{ACDADB6E-D300-41C8-9810-C428768A769C}"/>
          </ac:spMkLst>
        </pc:spChg>
      </pc:sldChg>
      <pc:sldChg chg="add del">
        <pc:chgData name="Carlos Mora" userId="c53ff858d19db687" providerId="LiveId" clId="{70D66677-9ED0-4505-B227-99BEE2F7E2F1}" dt="2019-04-24T22:32:10.364" v="4605" actId="2696"/>
        <pc:sldMkLst>
          <pc:docMk/>
          <pc:sldMk cId="136157693" sldId="356"/>
        </pc:sldMkLst>
      </pc:sldChg>
      <pc:sldChg chg="addSp delSp modSp add modAnim">
        <pc:chgData name="Carlos Mora" userId="c53ff858d19db687" providerId="LiveId" clId="{70D66677-9ED0-4505-B227-99BEE2F7E2F1}" dt="2019-04-25T21:49:08.307" v="12337"/>
        <pc:sldMkLst>
          <pc:docMk/>
          <pc:sldMk cId="936635846" sldId="356"/>
        </pc:sldMkLst>
        <pc:spChg chg="add del mod">
          <ac:chgData name="Carlos Mora" userId="c53ff858d19db687" providerId="LiveId" clId="{70D66677-9ED0-4505-B227-99BEE2F7E2F1}" dt="2019-04-25T20:55:33.231" v="10887" actId="478"/>
          <ac:spMkLst>
            <pc:docMk/>
            <pc:sldMk cId="936635846" sldId="356"/>
            <ac:spMk id="12" creationId="{94A36619-513F-44DF-97F3-9CE231C59F27}"/>
          </ac:spMkLst>
        </pc:spChg>
        <pc:spChg chg="add mod">
          <ac:chgData name="Carlos Mora" userId="c53ff858d19db687" providerId="LiveId" clId="{70D66677-9ED0-4505-B227-99BEE2F7E2F1}" dt="2019-04-25T20:56:41.449" v="10910" actId="3062"/>
          <ac:spMkLst>
            <pc:docMk/>
            <pc:sldMk cId="936635846" sldId="356"/>
            <ac:spMk id="13" creationId="{8F40BB00-3650-402F-A8A3-BB219DF9509C}"/>
          </ac:spMkLst>
        </pc:spChg>
        <pc:spChg chg="mod">
          <ac:chgData name="Carlos Mora" userId="c53ff858d19db687" providerId="LiveId" clId="{70D66677-9ED0-4505-B227-99BEE2F7E2F1}" dt="2019-04-25T18:35:46.554" v="9435" actId="164"/>
          <ac:spMkLst>
            <pc:docMk/>
            <pc:sldMk cId="936635846" sldId="356"/>
            <ac:spMk id="14" creationId="{B190F3C9-DB5E-47F0-A92C-669138B545D1}"/>
          </ac:spMkLst>
        </pc:spChg>
        <pc:spChg chg="mod">
          <ac:chgData name="Carlos Mora" userId="c53ff858d19db687" providerId="LiveId" clId="{70D66677-9ED0-4505-B227-99BEE2F7E2F1}" dt="2019-04-25T18:35:46.554" v="9435" actId="164"/>
          <ac:spMkLst>
            <pc:docMk/>
            <pc:sldMk cId="936635846" sldId="356"/>
            <ac:spMk id="18" creationId="{A16CBBD3-F6B4-4119-8DD4-F7FA5A734D8F}"/>
          </ac:spMkLst>
        </pc:spChg>
        <pc:spChg chg="mod">
          <ac:chgData name="Carlos Mora" userId="c53ff858d19db687" providerId="LiveId" clId="{70D66677-9ED0-4505-B227-99BEE2F7E2F1}" dt="2019-04-25T18:35:46.554" v="9435" actId="164"/>
          <ac:spMkLst>
            <pc:docMk/>
            <pc:sldMk cId="936635846" sldId="356"/>
            <ac:spMk id="22" creationId="{01F7E31E-0EDC-44C8-B8B0-EF07C9BD9CEF}"/>
          </ac:spMkLst>
        </pc:spChg>
        <pc:spChg chg="mod">
          <ac:chgData name="Carlos Mora" userId="c53ff858d19db687" providerId="LiveId" clId="{70D66677-9ED0-4505-B227-99BEE2F7E2F1}" dt="2019-04-25T18:35:55.799" v="9436" actId="164"/>
          <ac:spMkLst>
            <pc:docMk/>
            <pc:sldMk cId="936635846" sldId="356"/>
            <ac:spMk id="24" creationId="{802E1565-579F-49A8-8522-84B220852FAC}"/>
          </ac:spMkLst>
        </pc:spChg>
        <pc:spChg chg="mod">
          <ac:chgData name="Carlos Mora" userId="c53ff858d19db687" providerId="LiveId" clId="{70D66677-9ED0-4505-B227-99BEE2F7E2F1}" dt="2019-04-25T18:35:55.799" v="9436" actId="164"/>
          <ac:spMkLst>
            <pc:docMk/>
            <pc:sldMk cId="936635846" sldId="356"/>
            <ac:spMk id="25" creationId="{875B6305-B39F-417B-95DF-FAED9DE288DB}"/>
          </ac:spMkLst>
        </pc:spChg>
        <pc:spChg chg="mod">
          <ac:chgData name="Carlos Mora" userId="c53ff858d19db687" providerId="LiveId" clId="{70D66677-9ED0-4505-B227-99BEE2F7E2F1}" dt="2019-04-25T18:35:55.799" v="9436" actId="164"/>
          <ac:spMkLst>
            <pc:docMk/>
            <pc:sldMk cId="936635846" sldId="356"/>
            <ac:spMk id="26" creationId="{CA120100-2F9D-44DB-B4D1-5422641072FE}"/>
          </ac:spMkLst>
        </pc:spChg>
        <pc:spChg chg="mod">
          <ac:chgData name="Carlos Mora" userId="c53ff858d19db687" providerId="LiveId" clId="{70D66677-9ED0-4505-B227-99BEE2F7E2F1}" dt="2019-04-25T18:36:08.447" v="9439" actId="164"/>
          <ac:spMkLst>
            <pc:docMk/>
            <pc:sldMk cId="936635846" sldId="356"/>
            <ac:spMk id="27" creationId="{149D886E-08DC-4AF5-9E7F-8454DE015DA0}"/>
          </ac:spMkLst>
        </pc:spChg>
        <pc:spChg chg="mod">
          <ac:chgData name="Carlos Mora" userId="c53ff858d19db687" providerId="LiveId" clId="{70D66677-9ED0-4505-B227-99BEE2F7E2F1}" dt="2019-04-25T18:36:08.447" v="9439" actId="164"/>
          <ac:spMkLst>
            <pc:docMk/>
            <pc:sldMk cId="936635846" sldId="356"/>
            <ac:spMk id="28" creationId="{A585AF21-26BD-4BE6-8A94-6E7C227477DC}"/>
          </ac:spMkLst>
        </pc:spChg>
        <pc:spChg chg="mod">
          <ac:chgData name="Carlos Mora" userId="c53ff858d19db687" providerId="LiveId" clId="{70D66677-9ED0-4505-B227-99BEE2F7E2F1}" dt="2019-04-25T18:36:18.156" v="9443" actId="113"/>
          <ac:spMkLst>
            <pc:docMk/>
            <pc:sldMk cId="936635846" sldId="356"/>
            <ac:spMk id="29" creationId="{385B71A8-6F09-44F2-99FF-6A097FF1915E}"/>
          </ac:spMkLst>
        </pc:spChg>
        <pc:spChg chg="add mod">
          <ac:chgData name="Carlos Mora" userId="c53ff858d19db687" providerId="LiveId" clId="{70D66677-9ED0-4505-B227-99BEE2F7E2F1}" dt="2019-04-25T21:16:06.847" v="11446" actId="115"/>
          <ac:spMkLst>
            <pc:docMk/>
            <pc:sldMk cId="936635846" sldId="356"/>
            <ac:spMk id="30" creationId="{C21105FA-CEF0-4F62-A489-71A92801656F}"/>
          </ac:spMkLst>
        </pc:spChg>
        <pc:grpChg chg="add mod">
          <ac:chgData name="Carlos Mora" userId="c53ff858d19db687" providerId="LiveId" clId="{70D66677-9ED0-4505-B227-99BEE2F7E2F1}" dt="2019-04-25T20:56:29.898" v="10903" actId="1076"/>
          <ac:grpSpMkLst>
            <pc:docMk/>
            <pc:sldMk cId="936635846" sldId="356"/>
            <ac:grpSpMk id="2" creationId="{41DB4FE9-07BE-4115-8F97-D6A10C5B035D}"/>
          </ac:grpSpMkLst>
        </pc:grpChg>
        <pc:grpChg chg="mod">
          <ac:chgData name="Carlos Mora" userId="c53ff858d19db687" providerId="LiveId" clId="{70D66677-9ED0-4505-B227-99BEE2F7E2F1}" dt="2019-04-25T18:30:28.300" v="9325" actId="1076"/>
          <ac:grpSpMkLst>
            <pc:docMk/>
            <pc:sldMk cId="936635846" sldId="356"/>
            <ac:grpSpMk id="4" creationId="{57DF21D7-A4DC-4766-BF97-C2184A33828F}"/>
          </ac:grpSpMkLst>
        </pc:grpChg>
        <pc:grpChg chg="mod">
          <ac:chgData name="Carlos Mora" userId="c53ff858d19db687" providerId="LiveId" clId="{70D66677-9ED0-4505-B227-99BEE2F7E2F1}" dt="2019-04-25T18:30:28.300" v="9325" actId="1076"/>
          <ac:grpSpMkLst>
            <pc:docMk/>
            <pc:sldMk cId="936635846" sldId="356"/>
            <ac:grpSpMk id="6" creationId="{843FB0B3-3167-4A8D-96A5-53A15AAEEDF4}"/>
          </ac:grpSpMkLst>
        </pc:grpChg>
        <pc:grpChg chg="add mod">
          <ac:chgData name="Carlos Mora" userId="c53ff858d19db687" providerId="LiveId" clId="{70D66677-9ED0-4505-B227-99BEE2F7E2F1}" dt="2019-04-25T20:56:25.525" v="10902" actId="1076"/>
          <ac:grpSpMkLst>
            <pc:docMk/>
            <pc:sldMk cId="936635846" sldId="356"/>
            <ac:grpSpMk id="7" creationId="{DE0C757D-1D64-48FF-A2DD-CED94FF54AD6}"/>
          </ac:grpSpMkLst>
        </pc:grpChg>
        <pc:grpChg chg="add mod">
          <ac:chgData name="Carlos Mora" userId="c53ff858d19db687" providerId="LiveId" clId="{70D66677-9ED0-4505-B227-99BEE2F7E2F1}" dt="2019-04-25T20:56:20.528" v="10901" actId="1076"/>
          <ac:grpSpMkLst>
            <pc:docMk/>
            <pc:sldMk cId="936635846" sldId="356"/>
            <ac:grpSpMk id="9" creationId="{3D784421-C296-4173-AE71-787144CB2872}"/>
          </ac:grpSpMkLst>
        </pc:grpChg>
        <pc:grpChg chg="del mod">
          <ac:chgData name="Carlos Mora" userId="c53ff858d19db687" providerId="LiveId" clId="{70D66677-9ED0-4505-B227-99BEE2F7E2F1}" dt="2019-04-25T21:49:07.535" v="12336" actId="478"/>
          <ac:grpSpMkLst>
            <pc:docMk/>
            <pc:sldMk cId="936635846" sldId="356"/>
            <ac:grpSpMk id="10" creationId="{A2AE09D2-2ED7-4456-B1D8-15332DA8FBBA}"/>
          </ac:grpSpMkLst>
        </pc:grpChg>
        <pc:grpChg chg="add mod">
          <ac:chgData name="Carlos Mora" userId="c53ff858d19db687" providerId="LiveId" clId="{70D66677-9ED0-4505-B227-99BEE2F7E2F1}" dt="2019-04-25T21:16:35.809" v="11466" actId="1036"/>
          <ac:grpSpMkLst>
            <pc:docMk/>
            <pc:sldMk cId="936635846" sldId="356"/>
            <ac:grpSpMk id="31" creationId="{8CA72B37-A96D-4BFD-978A-05CDC675139E}"/>
          </ac:grpSpMkLst>
        </pc:grpChg>
        <pc:grpChg chg="add">
          <ac:chgData name="Carlos Mora" userId="c53ff858d19db687" providerId="LiveId" clId="{70D66677-9ED0-4505-B227-99BEE2F7E2F1}" dt="2019-04-25T21:49:08.307" v="12337"/>
          <ac:grpSpMkLst>
            <pc:docMk/>
            <pc:sldMk cId="936635846" sldId="356"/>
            <ac:grpSpMk id="37" creationId="{DA54AE13-51FD-45D0-B09C-9129EE322114}"/>
          </ac:grpSpMkLst>
        </pc:grpChg>
        <pc:picChg chg="add mod">
          <ac:chgData name="Carlos Mora" userId="c53ff858d19db687" providerId="LiveId" clId="{70D66677-9ED0-4505-B227-99BEE2F7E2F1}" dt="2019-04-25T20:55:48.916" v="10889" actId="164"/>
          <ac:picMkLst>
            <pc:docMk/>
            <pc:sldMk cId="936635846" sldId="356"/>
            <ac:picMk id="33" creationId="{14C3C211-A1A4-4691-9B1F-188B0D062772}"/>
          </ac:picMkLst>
        </pc:picChg>
      </pc:sldChg>
      <pc:sldChg chg="add del">
        <pc:chgData name="Carlos Mora" userId="c53ff858d19db687" providerId="LiveId" clId="{70D66677-9ED0-4505-B227-99BEE2F7E2F1}" dt="2019-04-24T22:32:03.208" v="4603" actId="2696"/>
        <pc:sldMkLst>
          <pc:docMk/>
          <pc:sldMk cId="3063316439" sldId="356"/>
        </pc:sldMkLst>
      </pc:sldChg>
      <pc:sldChg chg="addSp delSp modSp add del">
        <pc:chgData name="Carlos Mora" userId="c53ff858d19db687" providerId="LiveId" clId="{70D66677-9ED0-4505-B227-99BEE2F7E2F1}" dt="2019-04-24T23:22:30.562" v="4749" actId="2696"/>
        <pc:sldMkLst>
          <pc:docMk/>
          <pc:sldMk cId="3409143725" sldId="356"/>
        </pc:sldMkLst>
        <pc:spChg chg="del">
          <ac:chgData name="Carlos Mora" userId="c53ff858d19db687" providerId="LiveId" clId="{70D66677-9ED0-4505-B227-99BEE2F7E2F1}" dt="2019-04-24T22:32:14.104" v="4607" actId="478"/>
          <ac:spMkLst>
            <pc:docMk/>
            <pc:sldMk cId="3409143725" sldId="356"/>
            <ac:spMk id="9" creationId="{8B49F611-699F-4643-8964-6B95DBE238DD}"/>
          </ac:spMkLst>
        </pc:spChg>
        <pc:spChg chg="add del">
          <ac:chgData name="Carlos Mora" userId="c53ff858d19db687" providerId="LiveId" clId="{70D66677-9ED0-4505-B227-99BEE2F7E2F1}" dt="2019-04-24T22:33:12.667" v="4614"/>
          <ac:spMkLst>
            <pc:docMk/>
            <pc:sldMk cId="3409143725" sldId="356"/>
            <ac:spMk id="13" creationId="{76AE808C-5798-445D-97D3-CD6CE102DA83}"/>
          </ac:spMkLst>
        </pc:spChg>
        <pc:spChg chg="add mod">
          <ac:chgData name="Carlos Mora" userId="c53ff858d19db687" providerId="LiveId" clId="{70D66677-9ED0-4505-B227-99BEE2F7E2F1}" dt="2019-04-24T22:33:40.585" v="4618" actId="1076"/>
          <ac:spMkLst>
            <pc:docMk/>
            <pc:sldMk cId="3409143725" sldId="356"/>
            <ac:spMk id="14" creationId="{B190F3C9-DB5E-47F0-A92C-669138B545D1}"/>
          </ac:spMkLst>
        </pc:spChg>
        <pc:spChg chg="add mod">
          <ac:chgData name="Carlos Mora" userId="c53ff858d19db687" providerId="LiveId" clId="{70D66677-9ED0-4505-B227-99BEE2F7E2F1}" dt="2019-04-24T22:33:44.514" v="4620" actId="1076"/>
          <ac:spMkLst>
            <pc:docMk/>
            <pc:sldMk cId="3409143725" sldId="356"/>
            <ac:spMk id="18" creationId="{A16CBBD3-F6B4-4119-8DD4-F7FA5A734D8F}"/>
          </ac:spMkLst>
        </pc:spChg>
        <pc:spChg chg="add mod">
          <ac:chgData name="Carlos Mora" userId="c53ff858d19db687" providerId="LiveId" clId="{70D66677-9ED0-4505-B227-99BEE2F7E2F1}" dt="2019-04-24T22:33:54.983" v="4622" actId="1076"/>
          <ac:spMkLst>
            <pc:docMk/>
            <pc:sldMk cId="3409143725" sldId="356"/>
            <ac:spMk id="22" creationId="{01F7E31E-0EDC-44C8-B8B0-EF07C9BD9CEF}"/>
          </ac:spMkLst>
        </pc:spChg>
        <pc:spChg chg="add mod">
          <ac:chgData name="Carlos Mora" userId="c53ff858d19db687" providerId="LiveId" clId="{70D66677-9ED0-4505-B227-99BEE2F7E2F1}" dt="2019-04-24T22:34:06.201" v="4624" actId="1076"/>
          <ac:spMkLst>
            <pc:docMk/>
            <pc:sldMk cId="3409143725" sldId="356"/>
            <ac:spMk id="24" creationId="{802E1565-579F-49A8-8522-84B220852FAC}"/>
          </ac:spMkLst>
        </pc:spChg>
        <pc:spChg chg="add mod">
          <ac:chgData name="Carlos Mora" userId="c53ff858d19db687" providerId="LiveId" clId="{70D66677-9ED0-4505-B227-99BEE2F7E2F1}" dt="2019-04-24T22:34:16.625" v="4626" actId="1076"/>
          <ac:spMkLst>
            <pc:docMk/>
            <pc:sldMk cId="3409143725" sldId="356"/>
            <ac:spMk id="25" creationId="{875B6305-B39F-417B-95DF-FAED9DE288DB}"/>
          </ac:spMkLst>
        </pc:spChg>
        <pc:spChg chg="add mod">
          <ac:chgData name="Carlos Mora" userId="c53ff858d19db687" providerId="LiveId" clId="{70D66677-9ED0-4505-B227-99BEE2F7E2F1}" dt="2019-04-24T22:34:44.204" v="4632"/>
          <ac:spMkLst>
            <pc:docMk/>
            <pc:sldMk cId="3409143725" sldId="356"/>
            <ac:spMk id="26" creationId="{CA120100-2F9D-44DB-B4D1-5422641072FE}"/>
          </ac:spMkLst>
        </pc:spChg>
        <pc:spChg chg="add mod">
          <ac:chgData name="Carlos Mora" userId="c53ff858d19db687" providerId="LiveId" clId="{70D66677-9ED0-4505-B227-99BEE2F7E2F1}" dt="2019-04-24T22:34:48.432" v="4634" actId="1076"/>
          <ac:spMkLst>
            <pc:docMk/>
            <pc:sldMk cId="3409143725" sldId="356"/>
            <ac:spMk id="27" creationId="{149D886E-08DC-4AF5-9E7F-8454DE015DA0}"/>
          </ac:spMkLst>
        </pc:spChg>
        <pc:spChg chg="add mod">
          <ac:chgData name="Carlos Mora" userId="c53ff858d19db687" providerId="LiveId" clId="{70D66677-9ED0-4505-B227-99BEE2F7E2F1}" dt="2019-04-24T22:34:58.526" v="4636" actId="1076"/>
          <ac:spMkLst>
            <pc:docMk/>
            <pc:sldMk cId="3409143725" sldId="356"/>
            <ac:spMk id="28" creationId="{A585AF21-26BD-4BE6-8A94-6E7C227477DC}"/>
          </ac:spMkLst>
        </pc:spChg>
        <pc:spChg chg="add mod">
          <ac:chgData name="Carlos Mora" userId="c53ff858d19db687" providerId="LiveId" clId="{70D66677-9ED0-4505-B227-99BEE2F7E2F1}" dt="2019-04-24T22:35:09.017" v="4638" actId="1076"/>
          <ac:spMkLst>
            <pc:docMk/>
            <pc:sldMk cId="3409143725" sldId="356"/>
            <ac:spMk id="29" creationId="{385B71A8-6F09-44F2-99FF-6A097FF1915E}"/>
          </ac:spMkLst>
        </pc:spChg>
        <pc:graphicFrameChg chg="add del">
          <ac:chgData name="Carlos Mora" userId="c53ff858d19db687" providerId="LiveId" clId="{70D66677-9ED0-4505-B227-99BEE2F7E2F1}" dt="2019-04-24T22:33:12.667" v="4614"/>
          <ac:graphicFrameMkLst>
            <pc:docMk/>
            <pc:sldMk cId="3409143725" sldId="356"/>
            <ac:graphicFrameMk id="2" creationId="{3315403D-8F41-4443-825E-0338BE90D197}"/>
          </ac:graphicFrameMkLst>
        </pc:graphicFrameChg>
        <pc:graphicFrameChg chg="add del">
          <ac:chgData name="Carlos Mora" userId="c53ff858d19db687" providerId="LiveId" clId="{70D66677-9ED0-4505-B227-99BEE2F7E2F1}" dt="2019-04-24T22:33:12.667" v="4614"/>
          <ac:graphicFrameMkLst>
            <pc:docMk/>
            <pc:sldMk cId="3409143725" sldId="356"/>
            <ac:graphicFrameMk id="7" creationId="{155F468A-67D0-4C14-B6A3-4B30DB4F2513}"/>
          </ac:graphicFrameMkLst>
        </pc:graphicFrameChg>
        <pc:graphicFrameChg chg="add del">
          <ac:chgData name="Carlos Mora" userId="c53ff858d19db687" providerId="LiveId" clId="{70D66677-9ED0-4505-B227-99BEE2F7E2F1}" dt="2019-04-24T22:33:12.667" v="4614"/>
          <ac:graphicFrameMkLst>
            <pc:docMk/>
            <pc:sldMk cId="3409143725" sldId="356"/>
            <ac:graphicFrameMk id="12" creationId="{2135CEB0-BCE6-4BB4-9F62-F2A2DF3026A3}"/>
          </ac:graphicFrameMkLst>
        </pc:graphicFrameChg>
      </pc:sldChg>
      <pc:sldChg chg="addSp delSp modSp add modAnim">
        <pc:chgData name="Carlos Mora" userId="c53ff858d19db687" providerId="LiveId" clId="{70D66677-9ED0-4505-B227-99BEE2F7E2F1}" dt="2019-04-25T21:49:31.452" v="12343"/>
        <pc:sldMkLst>
          <pc:docMk/>
          <pc:sldMk cId="3002640217" sldId="357"/>
        </pc:sldMkLst>
        <pc:spChg chg="mod">
          <ac:chgData name="Carlos Mora" userId="c53ff858d19db687" providerId="LiveId" clId="{70D66677-9ED0-4505-B227-99BEE2F7E2F1}" dt="2019-04-25T21:16:16.327" v="11450" actId="115"/>
          <ac:spMkLst>
            <pc:docMk/>
            <pc:sldMk cId="3002640217" sldId="357"/>
            <ac:spMk id="2" creationId="{84CA1CBB-4756-4489-946E-7B08CA68AFD5}"/>
          </ac:spMkLst>
        </pc:spChg>
        <pc:spChg chg="add del mod">
          <ac:chgData name="Carlos Mora" userId="c53ff858d19db687" providerId="LiveId" clId="{70D66677-9ED0-4505-B227-99BEE2F7E2F1}" dt="2019-04-25T18:41:37.041" v="9542" actId="478"/>
          <ac:spMkLst>
            <pc:docMk/>
            <pc:sldMk cId="3002640217" sldId="357"/>
            <ac:spMk id="9" creationId="{821A67E1-B88B-47E1-8337-21904F742C9D}"/>
          </ac:spMkLst>
        </pc:spChg>
        <pc:spChg chg="del">
          <ac:chgData name="Carlos Mora" userId="c53ff858d19db687" providerId="LiveId" clId="{70D66677-9ED0-4505-B227-99BEE2F7E2F1}" dt="2019-04-25T18:40:12.755" v="9523" actId="478"/>
          <ac:spMkLst>
            <pc:docMk/>
            <pc:sldMk cId="3002640217" sldId="357"/>
            <ac:spMk id="12" creationId="{A4AD2FCB-CEE2-44C5-A640-8E81D2534811}"/>
          </ac:spMkLst>
        </pc:spChg>
        <pc:spChg chg="add mod">
          <ac:chgData name="Carlos Mora" userId="c53ff858d19db687" providerId="LiveId" clId="{70D66677-9ED0-4505-B227-99BEE2F7E2F1}" dt="2019-04-25T19:54:16.718" v="9898" actId="1076"/>
          <ac:spMkLst>
            <pc:docMk/>
            <pc:sldMk cId="3002640217" sldId="357"/>
            <ac:spMk id="13" creationId="{35F611A3-5EF9-42CC-B2AC-9C9599BE6627}"/>
          </ac:spMkLst>
        </pc:spChg>
        <pc:spChg chg="add mod">
          <ac:chgData name="Carlos Mora" userId="c53ff858d19db687" providerId="LiveId" clId="{70D66677-9ED0-4505-B227-99BEE2F7E2F1}" dt="2019-04-25T19:54:16.718" v="9898" actId="1076"/>
          <ac:spMkLst>
            <pc:docMk/>
            <pc:sldMk cId="3002640217" sldId="357"/>
            <ac:spMk id="14" creationId="{D0ADF24B-FF08-4D57-AA51-0B0F08B3698E}"/>
          </ac:spMkLst>
        </pc:spChg>
        <pc:spChg chg="add mod">
          <ac:chgData name="Carlos Mora" userId="c53ff858d19db687" providerId="LiveId" clId="{70D66677-9ED0-4505-B227-99BEE2F7E2F1}" dt="2019-04-25T19:56:21.172" v="10014" actId="20577"/>
          <ac:spMkLst>
            <pc:docMk/>
            <pc:sldMk cId="3002640217" sldId="357"/>
            <ac:spMk id="18" creationId="{3F23F5E1-993F-49C0-A895-C9E5FFE97CA8}"/>
          </ac:spMkLst>
        </pc:spChg>
        <pc:spChg chg="add mod">
          <ac:chgData name="Carlos Mora" userId="c53ff858d19db687" providerId="LiveId" clId="{70D66677-9ED0-4505-B227-99BEE2F7E2F1}" dt="2019-04-25T19:57:26.850" v="10018" actId="207"/>
          <ac:spMkLst>
            <pc:docMk/>
            <pc:sldMk cId="3002640217" sldId="357"/>
            <ac:spMk id="22" creationId="{A4C88A75-D395-4418-B8AE-E5D2B8899EF5}"/>
          </ac:spMkLst>
        </pc:spChg>
        <pc:spChg chg="add mod">
          <ac:chgData name="Carlos Mora" userId="c53ff858d19db687" providerId="LiveId" clId="{70D66677-9ED0-4505-B227-99BEE2F7E2F1}" dt="2019-04-25T19:57:17.591" v="10017" actId="207"/>
          <ac:spMkLst>
            <pc:docMk/>
            <pc:sldMk cId="3002640217" sldId="357"/>
            <ac:spMk id="28" creationId="{AC9BDCAC-C278-465D-AABA-4EF0A700460C}"/>
          </ac:spMkLst>
        </pc:spChg>
        <pc:grpChg chg="del">
          <ac:chgData name="Carlos Mora" userId="c53ff858d19db687" providerId="LiveId" clId="{70D66677-9ED0-4505-B227-99BEE2F7E2F1}" dt="2019-04-25T21:49:30.538" v="12342" actId="478"/>
          <ac:grpSpMkLst>
            <pc:docMk/>
            <pc:sldMk cId="3002640217" sldId="357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49:31.452" v="12343"/>
          <ac:grpSpMkLst>
            <pc:docMk/>
            <pc:sldMk cId="3002640217" sldId="357"/>
            <ac:grpSpMk id="31" creationId="{0001DDAD-509C-4840-A950-71B122CBC847}"/>
          </ac:grpSpMkLst>
        </pc:grpChg>
        <pc:graphicFrameChg chg="mod modGraphic">
          <ac:chgData name="Carlos Mora" userId="c53ff858d19db687" providerId="LiveId" clId="{70D66677-9ED0-4505-B227-99BEE2F7E2F1}" dt="2019-04-25T19:54:27.638" v="9911" actId="1076"/>
          <ac:graphicFrameMkLst>
            <pc:docMk/>
            <pc:sldMk cId="3002640217" sldId="357"/>
            <ac:graphicFrameMk id="7" creationId="{81949BCE-3F68-468A-B7FF-79AC86332588}"/>
          </ac:graphicFrameMkLst>
        </pc:graphicFrameChg>
        <pc:picChg chg="add mod">
          <ac:chgData name="Carlos Mora" userId="c53ff858d19db687" providerId="LiveId" clId="{70D66677-9ED0-4505-B227-99BEE2F7E2F1}" dt="2019-04-25T19:54:22.058" v="9910" actId="1038"/>
          <ac:picMkLst>
            <pc:docMk/>
            <pc:sldMk cId="3002640217" sldId="357"/>
            <ac:picMk id="26" creationId="{48D39610-634A-460F-8094-D9F74DB328B2}"/>
          </ac:picMkLst>
        </pc:picChg>
        <pc:cxnChg chg="add mod">
          <ac:chgData name="Carlos Mora" userId="c53ff858d19db687" providerId="LiveId" clId="{70D66677-9ED0-4505-B227-99BEE2F7E2F1}" dt="2019-04-25T19:54:22.058" v="9910" actId="1038"/>
          <ac:cxnSpMkLst>
            <pc:docMk/>
            <pc:sldMk cId="3002640217" sldId="357"/>
            <ac:cxnSpMk id="25" creationId="{58F2396F-FD0E-4C6E-AEE0-917B68991767}"/>
          </ac:cxnSpMkLst>
        </pc:cxnChg>
      </pc:sldChg>
      <pc:sldChg chg="addSp delSp modSp add del">
        <pc:chgData name="Carlos Mora" userId="c53ff858d19db687" providerId="LiveId" clId="{70D66677-9ED0-4505-B227-99BEE2F7E2F1}" dt="2019-04-24T23:22:30.265" v="4748" actId="2696"/>
        <pc:sldMkLst>
          <pc:docMk/>
          <pc:sldMk cId="3272675838" sldId="357"/>
        </pc:sldMkLst>
        <pc:spChg chg="add mod">
          <ac:chgData name="Carlos Mora" userId="c53ff858d19db687" providerId="LiveId" clId="{70D66677-9ED0-4505-B227-99BEE2F7E2F1}" dt="2019-04-24T22:36:03.264" v="4644" actId="14100"/>
          <ac:spMkLst>
            <pc:docMk/>
            <pc:sldMk cId="3272675838" sldId="357"/>
            <ac:spMk id="2" creationId="{84CA1CBB-4756-4489-946E-7B08CA68AFD5}"/>
          </ac:spMkLst>
        </pc:spChg>
        <pc:spChg chg="add del mod">
          <ac:chgData name="Carlos Mora" userId="c53ff858d19db687" providerId="LiveId" clId="{70D66677-9ED0-4505-B227-99BEE2F7E2F1}" dt="2019-04-24T22:36:20.844" v="4648"/>
          <ac:spMkLst>
            <pc:docMk/>
            <pc:sldMk cId="3272675838" sldId="357"/>
            <ac:spMk id="9" creationId="{6FF0932C-39B4-4E49-B11A-74049F57DC43}"/>
          </ac:spMkLst>
        </pc:spChg>
        <pc:spChg chg="add mod">
          <ac:chgData name="Carlos Mora" userId="c53ff858d19db687" providerId="LiveId" clId="{70D66677-9ED0-4505-B227-99BEE2F7E2F1}" dt="2019-04-24T22:36:25.489" v="4650" actId="1076"/>
          <ac:spMkLst>
            <pc:docMk/>
            <pc:sldMk cId="3272675838" sldId="357"/>
            <ac:spMk id="12" creationId="{A4AD2FCB-CEE2-44C5-A640-8E81D2534811}"/>
          </ac:spMkLst>
        </pc:spChg>
        <pc:spChg chg="del">
          <ac:chgData name="Carlos Mora" userId="c53ff858d19db687" providerId="LiveId" clId="{70D66677-9ED0-4505-B227-99BEE2F7E2F1}" dt="2019-04-24T22:35:38.870" v="4640" actId="478"/>
          <ac:spMkLst>
            <pc:docMk/>
            <pc:sldMk cId="3272675838" sldId="357"/>
            <ac:spMk id="14" creationId="{B190F3C9-DB5E-47F0-A92C-669138B545D1}"/>
          </ac:spMkLst>
        </pc:spChg>
        <pc:spChg chg="del">
          <ac:chgData name="Carlos Mora" userId="c53ff858d19db687" providerId="LiveId" clId="{70D66677-9ED0-4505-B227-99BEE2F7E2F1}" dt="2019-04-24T22:35:38.870" v="4640" actId="478"/>
          <ac:spMkLst>
            <pc:docMk/>
            <pc:sldMk cId="3272675838" sldId="357"/>
            <ac:spMk id="18" creationId="{A16CBBD3-F6B4-4119-8DD4-F7FA5A734D8F}"/>
          </ac:spMkLst>
        </pc:spChg>
        <pc:spChg chg="del">
          <ac:chgData name="Carlos Mora" userId="c53ff858d19db687" providerId="LiveId" clId="{70D66677-9ED0-4505-B227-99BEE2F7E2F1}" dt="2019-04-24T22:35:38.870" v="4640" actId="478"/>
          <ac:spMkLst>
            <pc:docMk/>
            <pc:sldMk cId="3272675838" sldId="357"/>
            <ac:spMk id="22" creationId="{01F7E31E-0EDC-44C8-B8B0-EF07C9BD9CEF}"/>
          </ac:spMkLst>
        </pc:spChg>
        <pc:spChg chg="del">
          <ac:chgData name="Carlos Mora" userId="c53ff858d19db687" providerId="LiveId" clId="{70D66677-9ED0-4505-B227-99BEE2F7E2F1}" dt="2019-04-24T22:35:38.870" v="4640" actId="478"/>
          <ac:spMkLst>
            <pc:docMk/>
            <pc:sldMk cId="3272675838" sldId="357"/>
            <ac:spMk id="24" creationId="{802E1565-579F-49A8-8522-84B220852FAC}"/>
          </ac:spMkLst>
        </pc:spChg>
        <pc:spChg chg="del">
          <ac:chgData name="Carlos Mora" userId="c53ff858d19db687" providerId="LiveId" clId="{70D66677-9ED0-4505-B227-99BEE2F7E2F1}" dt="2019-04-24T22:35:38.870" v="4640" actId="478"/>
          <ac:spMkLst>
            <pc:docMk/>
            <pc:sldMk cId="3272675838" sldId="357"/>
            <ac:spMk id="25" creationId="{875B6305-B39F-417B-95DF-FAED9DE288DB}"/>
          </ac:spMkLst>
        </pc:spChg>
        <pc:spChg chg="del">
          <ac:chgData name="Carlos Mora" userId="c53ff858d19db687" providerId="LiveId" clId="{70D66677-9ED0-4505-B227-99BEE2F7E2F1}" dt="2019-04-24T22:35:38.870" v="4640" actId="478"/>
          <ac:spMkLst>
            <pc:docMk/>
            <pc:sldMk cId="3272675838" sldId="357"/>
            <ac:spMk id="26" creationId="{CA120100-2F9D-44DB-B4D1-5422641072FE}"/>
          </ac:spMkLst>
        </pc:spChg>
        <pc:spChg chg="del">
          <ac:chgData name="Carlos Mora" userId="c53ff858d19db687" providerId="LiveId" clId="{70D66677-9ED0-4505-B227-99BEE2F7E2F1}" dt="2019-04-24T22:35:38.870" v="4640" actId="478"/>
          <ac:spMkLst>
            <pc:docMk/>
            <pc:sldMk cId="3272675838" sldId="357"/>
            <ac:spMk id="27" creationId="{149D886E-08DC-4AF5-9E7F-8454DE015DA0}"/>
          </ac:spMkLst>
        </pc:spChg>
        <pc:spChg chg="del">
          <ac:chgData name="Carlos Mora" userId="c53ff858d19db687" providerId="LiveId" clId="{70D66677-9ED0-4505-B227-99BEE2F7E2F1}" dt="2019-04-24T22:35:38.870" v="4640" actId="478"/>
          <ac:spMkLst>
            <pc:docMk/>
            <pc:sldMk cId="3272675838" sldId="357"/>
            <ac:spMk id="28" creationId="{A585AF21-26BD-4BE6-8A94-6E7C227477DC}"/>
          </ac:spMkLst>
        </pc:spChg>
        <pc:spChg chg="del">
          <ac:chgData name="Carlos Mora" userId="c53ff858d19db687" providerId="LiveId" clId="{70D66677-9ED0-4505-B227-99BEE2F7E2F1}" dt="2019-04-24T22:35:38.870" v="4640" actId="478"/>
          <ac:spMkLst>
            <pc:docMk/>
            <pc:sldMk cId="3272675838" sldId="357"/>
            <ac:spMk id="29" creationId="{385B71A8-6F09-44F2-99FF-6A097FF1915E}"/>
          </ac:spMkLst>
        </pc:spChg>
        <pc:graphicFrameChg chg="add mod">
          <ac:chgData name="Carlos Mora" userId="c53ff858d19db687" providerId="LiveId" clId="{70D66677-9ED0-4505-B227-99BEE2F7E2F1}" dt="2019-04-24T22:36:28.272" v="4651" actId="1076"/>
          <ac:graphicFrameMkLst>
            <pc:docMk/>
            <pc:sldMk cId="3272675838" sldId="357"/>
            <ac:graphicFrameMk id="7" creationId="{81949BCE-3F68-468A-B7FF-79AC86332588}"/>
          </ac:graphicFrameMkLst>
        </pc:graphicFrameChg>
      </pc:sldChg>
      <pc:sldChg chg="add del">
        <pc:chgData name="Carlos Mora" userId="c53ff858d19db687" providerId="LiveId" clId="{70D66677-9ED0-4505-B227-99BEE2F7E2F1}" dt="2019-04-25T18:36:42.561" v="9445"/>
        <pc:sldMkLst>
          <pc:docMk/>
          <pc:sldMk cId="284422503" sldId="358"/>
        </pc:sldMkLst>
      </pc:sldChg>
      <pc:sldChg chg="addSp delSp modSp add modAnim">
        <pc:chgData name="Carlos Mora" userId="c53ff858d19db687" providerId="LiveId" clId="{70D66677-9ED0-4505-B227-99BEE2F7E2F1}" dt="2019-04-25T21:49:21.475" v="12341"/>
        <pc:sldMkLst>
          <pc:docMk/>
          <pc:sldMk cId="976086037" sldId="358"/>
        </pc:sldMkLst>
        <pc:spChg chg="add mod">
          <ac:chgData name="Carlos Mora" userId="c53ff858d19db687" providerId="LiveId" clId="{70D66677-9ED0-4505-B227-99BEE2F7E2F1}" dt="2019-04-25T21:16:11.031" v="11448" actId="115"/>
          <ac:spMkLst>
            <pc:docMk/>
            <pc:sldMk cId="976086037" sldId="358"/>
            <ac:spMk id="12" creationId="{75AA8E5F-2825-4191-9E41-AC2ECFA86D3B}"/>
          </ac:spMkLst>
        </pc:spChg>
        <pc:spChg chg="add mod">
          <ac:chgData name="Carlos Mora" userId="c53ff858d19db687" providerId="LiveId" clId="{70D66677-9ED0-4505-B227-99BEE2F7E2F1}" dt="2019-04-25T21:39:19.359" v="12014" actId="6549"/>
          <ac:spMkLst>
            <pc:docMk/>
            <pc:sldMk cId="976086037" sldId="358"/>
            <ac:spMk id="13" creationId="{83E4B800-081E-4636-BA3E-5A652138C92B}"/>
          </ac:spMkLst>
        </pc:spChg>
        <pc:spChg chg="del">
          <ac:chgData name="Carlos Mora" userId="c53ff858d19db687" providerId="LiveId" clId="{70D66677-9ED0-4505-B227-99BEE2F7E2F1}" dt="2019-04-25T18:36:46.914" v="9447" actId="478"/>
          <ac:spMkLst>
            <pc:docMk/>
            <pc:sldMk cId="976086037" sldId="358"/>
            <ac:spMk id="30" creationId="{C21105FA-CEF0-4F62-A489-71A92801656F}"/>
          </ac:spMkLst>
        </pc:spChg>
        <pc:spChg chg="add mod">
          <ac:chgData name="Carlos Mora" userId="c53ff858d19db687" providerId="LiveId" clId="{70D66677-9ED0-4505-B227-99BEE2F7E2F1}" dt="2019-04-25T20:59:41.121" v="11083" actId="164"/>
          <ac:spMkLst>
            <pc:docMk/>
            <pc:sldMk cId="976086037" sldId="358"/>
            <ac:spMk id="38" creationId="{17A16957-DE14-4B78-8B5D-BA546ADEF939}"/>
          </ac:spMkLst>
        </pc:spChg>
        <pc:spChg chg="add del mod">
          <ac:chgData name="Carlos Mora" userId="c53ff858d19db687" providerId="LiveId" clId="{70D66677-9ED0-4505-B227-99BEE2F7E2F1}" dt="2019-04-25T21:00:44.629" v="11100" actId="478"/>
          <ac:spMkLst>
            <pc:docMk/>
            <pc:sldMk cId="976086037" sldId="358"/>
            <ac:spMk id="40" creationId="{A385E715-1F49-49C9-BFFF-B16F2E150877}"/>
          </ac:spMkLst>
        </pc:spChg>
        <pc:spChg chg="add mod ord">
          <ac:chgData name="Carlos Mora" userId="c53ff858d19db687" providerId="LiveId" clId="{70D66677-9ED0-4505-B227-99BEE2F7E2F1}" dt="2019-04-25T21:01:40.672" v="11120" actId="164"/>
          <ac:spMkLst>
            <pc:docMk/>
            <pc:sldMk cId="976086037" sldId="358"/>
            <ac:spMk id="41" creationId="{D36F3F19-068F-42C9-958A-F6EA8266E031}"/>
          </ac:spMkLst>
        </pc:spChg>
        <pc:spChg chg="add mod">
          <ac:chgData name="Carlos Mora" userId="c53ff858d19db687" providerId="LiveId" clId="{70D66677-9ED0-4505-B227-99BEE2F7E2F1}" dt="2019-04-25T21:01:48.766" v="11121" actId="164"/>
          <ac:spMkLst>
            <pc:docMk/>
            <pc:sldMk cId="976086037" sldId="358"/>
            <ac:spMk id="43" creationId="{088C6CA5-1E71-4283-BD5F-427B00B2989B}"/>
          </ac:spMkLst>
        </pc:spChg>
        <pc:grpChg chg="del">
          <ac:chgData name="Carlos Mora" userId="c53ff858d19db687" providerId="LiveId" clId="{70D66677-9ED0-4505-B227-99BEE2F7E2F1}" dt="2019-04-25T18:36:46.914" v="9447" actId="478"/>
          <ac:grpSpMkLst>
            <pc:docMk/>
            <pc:sldMk cId="976086037" sldId="358"/>
            <ac:grpSpMk id="2" creationId="{41DB4FE9-07BE-4115-8F97-D6A10C5B035D}"/>
          </ac:grpSpMkLst>
        </pc:grpChg>
        <pc:grpChg chg="del">
          <ac:chgData name="Carlos Mora" userId="c53ff858d19db687" providerId="LiveId" clId="{70D66677-9ED0-4505-B227-99BEE2F7E2F1}" dt="2019-04-25T18:36:46.914" v="9447" actId="478"/>
          <ac:grpSpMkLst>
            <pc:docMk/>
            <pc:sldMk cId="976086037" sldId="358"/>
            <ac:grpSpMk id="7" creationId="{DE0C757D-1D64-48FF-A2DD-CED94FF54AD6}"/>
          </ac:grpSpMkLst>
        </pc:grpChg>
        <pc:grpChg chg="del">
          <ac:chgData name="Carlos Mora" userId="c53ff858d19db687" providerId="LiveId" clId="{70D66677-9ED0-4505-B227-99BEE2F7E2F1}" dt="2019-04-25T18:36:46.914" v="9447" actId="478"/>
          <ac:grpSpMkLst>
            <pc:docMk/>
            <pc:sldMk cId="976086037" sldId="358"/>
            <ac:grpSpMk id="9" creationId="{3D784421-C296-4173-AE71-787144CB2872}"/>
          </ac:grpSpMkLst>
        </pc:grpChg>
        <pc:grpChg chg="del">
          <ac:chgData name="Carlos Mora" userId="c53ff858d19db687" providerId="LiveId" clId="{70D66677-9ED0-4505-B227-99BEE2F7E2F1}" dt="2019-04-25T21:49:11.737" v="12338" actId="478"/>
          <ac:grpSpMkLst>
            <pc:docMk/>
            <pc:sldMk cId="976086037" sldId="358"/>
            <ac:grpSpMk id="10" creationId="{A2AE09D2-2ED7-4456-B1D8-15332DA8FBBA}"/>
          </ac:grpSpMkLst>
        </pc:grpChg>
        <pc:grpChg chg="add mod">
          <ac:chgData name="Carlos Mora" userId="c53ff858d19db687" providerId="LiveId" clId="{70D66677-9ED0-4505-B227-99BEE2F7E2F1}" dt="2019-04-25T21:01:48.766" v="11121" actId="164"/>
          <ac:grpSpMkLst>
            <pc:docMk/>
            <pc:sldMk cId="976086037" sldId="358"/>
            <ac:grpSpMk id="31" creationId="{5828F685-629A-4AC6-8CAA-E95C169494F2}"/>
          </ac:grpSpMkLst>
        </pc:grpChg>
        <pc:grpChg chg="add mod ord">
          <ac:chgData name="Carlos Mora" userId="c53ff858d19db687" providerId="LiveId" clId="{70D66677-9ED0-4505-B227-99BEE2F7E2F1}" dt="2019-04-25T21:01:40.672" v="11120" actId="164"/>
          <ac:grpSpMkLst>
            <pc:docMk/>
            <pc:sldMk cId="976086037" sldId="358"/>
            <ac:grpSpMk id="39" creationId="{3F66010B-51F3-46A1-8D77-02C2C8E357D4}"/>
          </ac:grpSpMkLst>
        </pc:grpChg>
        <pc:grpChg chg="add mod">
          <ac:chgData name="Carlos Mora" userId="c53ff858d19db687" providerId="LiveId" clId="{70D66677-9ED0-4505-B227-99BEE2F7E2F1}" dt="2019-04-25T21:01:40.672" v="11120" actId="164"/>
          <ac:grpSpMkLst>
            <pc:docMk/>
            <pc:sldMk cId="976086037" sldId="358"/>
            <ac:grpSpMk id="42" creationId="{AE949E7A-E592-4AB7-B2D0-A97A42257D67}"/>
          </ac:grpSpMkLst>
        </pc:grpChg>
        <pc:grpChg chg="add mod">
          <ac:chgData name="Carlos Mora" userId="c53ff858d19db687" providerId="LiveId" clId="{70D66677-9ED0-4505-B227-99BEE2F7E2F1}" dt="2019-04-25T21:01:48.766" v="11121" actId="164"/>
          <ac:grpSpMkLst>
            <pc:docMk/>
            <pc:sldMk cId="976086037" sldId="358"/>
            <ac:grpSpMk id="44" creationId="{2782C4FF-B090-4DDE-8F6E-A7751D7A3B64}"/>
          </ac:grpSpMkLst>
        </pc:grpChg>
        <pc:grpChg chg="add del">
          <ac:chgData name="Carlos Mora" userId="c53ff858d19db687" providerId="LiveId" clId="{70D66677-9ED0-4505-B227-99BEE2F7E2F1}" dt="2019-04-25T21:49:17.167" v="12340"/>
          <ac:grpSpMkLst>
            <pc:docMk/>
            <pc:sldMk cId="976086037" sldId="358"/>
            <ac:grpSpMk id="46" creationId="{408B0139-883D-45C4-A253-489879CA1FE7}"/>
          </ac:grpSpMkLst>
        </pc:grpChg>
        <pc:grpChg chg="add">
          <ac:chgData name="Carlos Mora" userId="c53ff858d19db687" providerId="LiveId" clId="{70D66677-9ED0-4505-B227-99BEE2F7E2F1}" dt="2019-04-25T21:49:21.475" v="12341"/>
          <ac:grpSpMkLst>
            <pc:docMk/>
            <pc:sldMk cId="976086037" sldId="358"/>
            <ac:grpSpMk id="55" creationId="{09081732-EA97-4382-8C70-704B63F1F1BC}"/>
          </ac:grpSpMkLst>
        </pc:grpChg>
        <pc:picChg chg="add mod">
          <ac:chgData name="Carlos Mora" userId="c53ff858d19db687" providerId="LiveId" clId="{70D66677-9ED0-4505-B227-99BEE2F7E2F1}" dt="2019-04-25T20:59:46.371" v="11084" actId="164"/>
          <ac:picMkLst>
            <pc:docMk/>
            <pc:sldMk cId="976086037" sldId="358"/>
            <ac:picMk id="32" creationId="{CD0BDA07-9B91-4265-81B8-76B17E318162}"/>
          </ac:picMkLst>
        </pc:picChg>
        <pc:picChg chg="add mod">
          <ac:chgData name="Carlos Mora" userId="c53ff858d19db687" providerId="LiveId" clId="{70D66677-9ED0-4505-B227-99BEE2F7E2F1}" dt="2019-04-25T20:59:41.121" v="11083" actId="164"/>
          <ac:picMkLst>
            <pc:docMk/>
            <pc:sldMk cId="976086037" sldId="358"/>
            <ac:picMk id="33" creationId="{DB4B4276-4DA3-477C-ABF3-57008CA83A48}"/>
          </ac:picMkLst>
        </pc:picChg>
        <pc:picChg chg="add del mod">
          <ac:chgData name="Carlos Mora" userId="c53ff858d19db687" providerId="LiveId" clId="{70D66677-9ED0-4505-B227-99BEE2F7E2F1}" dt="2019-04-25T18:37:40.375" v="9458" actId="478"/>
          <ac:picMkLst>
            <pc:docMk/>
            <pc:sldMk cId="976086037" sldId="358"/>
            <ac:picMk id="34" creationId="{0B54DEA7-0F36-454E-BDA4-B576A25E35BD}"/>
          </ac:picMkLst>
        </pc:picChg>
        <pc:picChg chg="add del mod">
          <ac:chgData name="Carlos Mora" userId="c53ff858d19db687" providerId="LiveId" clId="{70D66677-9ED0-4505-B227-99BEE2F7E2F1}" dt="2019-04-25T18:37:41.500" v="9459" actId="478"/>
          <ac:picMkLst>
            <pc:docMk/>
            <pc:sldMk cId="976086037" sldId="358"/>
            <ac:picMk id="37" creationId="{315EFDF8-0FCB-46DA-9EED-24BDEEBE77A4}"/>
          </ac:picMkLst>
        </pc:picChg>
      </pc:sldChg>
      <pc:sldChg chg="add del">
        <pc:chgData name="Carlos Mora" userId="c53ff858d19db687" providerId="LiveId" clId="{70D66677-9ED0-4505-B227-99BEE2F7E2F1}" dt="2019-04-25T01:24:59.066" v="6398" actId="2696"/>
        <pc:sldMkLst>
          <pc:docMk/>
          <pc:sldMk cId="2328556103" sldId="358"/>
        </pc:sldMkLst>
      </pc:sldChg>
      <pc:sldChg chg="delSp modSp add del">
        <pc:chgData name="Carlos Mora" userId="c53ff858d19db687" providerId="LiveId" clId="{70D66677-9ED0-4505-B227-99BEE2F7E2F1}" dt="2019-04-25T00:50:56.345" v="6003" actId="2696"/>
        <pc:sldMkLst>
          <pc:docMk/>
          <pc:sldMk cId="2465588980" sldId="358"/>
        </pc:sldMkLst>
        <pc:spChg chg="del">
          <ac:chgData name="Carlos Mora" userId="c53ff858d19db687" providerId="LiveId" clId="{70D66677-9ED0-4505-B227-99BEE2F7E2F1}" dt="2019-04-25T00:49:18.018" v="5953"/>
          <ac:spMkLst>
            <pc:docMk/>
            <pc:sldMk cId="2465588980" sldId="358"/>
            <ac:spMk id="17" creationId="{BF3B8FC1-71E8-4FC6-A9DE-E3A178A27A94}"/>
          </ac:spMkLst>
        </pc:spChg>
        <pc:graphicFrameChg chg="mod">
          <ac:chgData name="Carlos Mora" userId="c53ff858d19db687" providerId="LiveId" clId="{70D66677-9ED0-4505-B227-99BEE2F7E2F1}" dt="2019-04-25T00:43:09.114" v="5716"/>
          <ac:graphicFrameMkLst>
            <pc:docMk/>
            <pc:sldMk cId="2465588980" sldId="358"/>
            <ac:graphicFrameMk id="19" creationId="{68CCE904-6A6F-44BA-920B-8437E4DD458D}"/>
          </ac:graphicFrameMkLst>
        </pc:graphicFrameChg>
        <pc:picChg chg="del">
          <ac:chgData name="Carlos Mora" userId="c53ff858d19db687" providerId="LiveId" clId="{70D66677-9ED0-4505-B227-99BEE2F7E2F1}" dt="2019-04-25T00:15:55.105" v="5697"/>
          <ac:picMkLst>
            <pc:docMk/>
            <pc:sldMk cId="2465588980" sldId="358"/>
            <ac:picMk id="16" creationId="{6887A15C-6C37-4FC8-AE35-97549F309DE5}"/>
          </ac:picMkLst>
        </pc:picChg>
      </pc:sldChg>
      <pc:sldChg chg="addSp delSp add del">
        <pc:chgData name="Carlos Mora" userId="c53ff858d19db687" providerId="LiveId" clId="{70D66677-9ED0-4505-B227-99BEE2F7E2F1}" dt="2019-04-24T22:38:23.315" v="4656" actId="2696"/>
        <pc:sldMkLst>
          <pc:docMk/>
          <pc:sldMk cId="2739731789" sldId="358"/>
        </pc:sldMkLst>
        <pc:spChg chg="add del">
          <ac:chgData name="Carlos Mora" userId="c53ff858d19db687" providerId="LiveId" clId="{70D66677-9ED0-4505-B227-99BEE2F7E2F1}" dt="2019-04-24T22:36:55.526" v="4655"/>
          <ac:spMkLst>
            <pc:docMk/>
            <pc:sldMk cId="2739731789" sldId="358"/>
            <ac:spMk id="2" creationId="{D4018AA0-67F3-4CC9-B7FF-9BB69DF64E81}"/>
          </ac:spMkLst>
        </pc:spChg>
        <pc:spChg chg="add del">
          <ac:chgData name="Carlos Mora" userId="c53ff858d19db687" providerId="LiveId" clId="{70D66677-9ED0-4505-B227-99BEE2F7E2F1}" dt="2019-04-24T22:36:55.526" v="4655"/>
          <ac:spMkLst>
            <pc:docMk/>
            <pc:sldMk cId="2739731789" sldId="358"/>
            <ac:spMk id="7" creationId="{AA5B94DB-B7FF-4F94-9B40-21481FC07326}"/>
          </ac:spMkLst>
        </pc:spChg>
        <pc:spChg chg="add del">
          <ac:chgData name="Carlos Mora" userId="c53ff858d19db687" providerId="LiveId" clId="{70D66677-9ED0-4505-B227-99BEE2F7E2F1}" dt="2019-04-24T22:36:55.526" v="4655"/>
          <ac:spMkLst>
            <pc:docMk/>
            <pc:sldMk cId="2739731789" sldId="358"/>
            <ac:spMk id="9" creationId="{D0ACADB5-12A4-45D7-B281-CBC7B70A3A6F}"/>
          </ac:spMkLst>
        </pc:spChg>
        <pc:spChg chg="del">
          <ac:chgData name="Carlos Mora" userId="c53ff858d19db687" providerId="LiveId" clId="{70D66677-9ED0-4505-B227-99BEE2F7E2F1}" dt="2019-04-24T22:36:34.205" v="4653" actId="478"/>
          <ac:spMkLst>
            <pc:docMk/>
            <pc:sldMk cId="2739731789" sldId="358"/>
            <ac:spMk id="14" creationId="{B190F3C9-DB5E-47F0-A92C-669138B545D1}"/>
          </ac:spMkLst>
        </pc:spChg>
        <pc:spChg chg="del">
          <ac:chgData name="Carlos Mora" userId="c53ff858d19db687" providerId="LiveId" clId="{70D66677-9ED0-4505-B227-99BEE2F7E2F1}" dt="2019-04-24T22:36:34.205" v="4653" actId="478"/>
          <ac:spMkLst>
            <pc:docMk/>
            <pc:sldMk cId="2739731789" sldId="358"/>
            <ac:spMk id="18" creationId="{A16CBBD3-F6B4-4119-8DD4-F7FA5A734D8F}"/>
          </ac:spMkLst>
        </pc:spChg>
        <pc:spChg chg="del">
          <ac:chgData name="Carlos Mora" userId="c53ff858d19db687" providerId="LiveId" clId="{70D66677-9ED0-4505-B227-99BEE2F7E2F1}" dt="2019-04-24T22:36:34.205" v="4653" actId="478"/>
          <ac:spMkLst>
            <pc:docMk/>
            <pc:sldMk cId="2739731789" sldId="358"/>
            <ac:spMk id="22" creationId="{01F7E31E-0EDC-44C8-B8B0-EF07C9BD9CEF}"/>
          </ac:spMkLst>
        </pc:spChg>
        <pc:spChg chg="del">
          <ac:chgData name="Carlos Mora" userId="c53ff858d19db687" providerId="LiveId" clId="{70D66677-9ED0-4505-B227-99BEE2F7E2F1}" dt="2019-04-24T22:36:34.205" v="4653" actId="478"/>
          <ac:spMkLst>
            <pc:docMk/>
            <pc:sldMk cId="2739731789" sldId="358"/>
            <ac:spMk id="24" creationId="{802E1565-579F-49A8-8522-84B220852FAC}"/>
          </ac:spMkLst>
        </pc:spChg>
        <pc:spChg chg="del">
          <ac:chgData name="Carlos Mora" userId="c53ff858d19db687" providerId="LiveId" clId="{70D66677-9ED0-4505-B227-99BEE2F7E2F1}" dt="2019-04-24T22:36:34.205" v="4653" actId="478"/>
          <ac:spMkLst>
            <pc:docMk/>
            <pc:sldMk cId="2739731789" sldId="358"/>
            <ac:spMk id="25" creationId="{875B6305-B39F-417B-95DF-FAED9DE288DB}"/>
          </ac:spMkLst>
        </pc:spChg>
        <pc:spChg chg="del">
          <ac:chgData name="Carlos Mora" userId="c53ff858d19db687" providerId="LiveId" clId="{70D66677-9ED0-4505-B227-99BEE2F7E2F1}" dt="2019-04-24T22:36:34.205" v="4653" actId="478"/>
          <ac:spMkLst>
            <pc:docMk/>
            <pc:sldMk cId="2739731789" sldId="358"/>
            <ac:spMk id="26" creationId="{CA120100-2F9D-44DB-B4D1-5422641072FE}"/>
          </ac:spMkLst>
        </pc:spChg>
        <pc:spChg chg="del">
          <ac:chgData name="Carlos Mora" userId="c53ff858d19db687" providerId="LiveId" clId="{70D66677-9ED0-4505-B227-99BEE2F7E2F1}" dt="2019-04-24T22:36:34.205" v="4653" actId="478"/>
          <ac:spMkLst>
            <pc:docMk/>
            <pc:sldMk cId="2739731789" sldId="358"/>
            <ac:spMk id="27" creationId="{149D886E-08DC-4AF5-9E7F-8454DE015DA0}"/>
          </ac:spMkLst>
        </pc:spChg>
        <pc:spChg chg="del">
          <ac:chgData name="Carlos Mora" userId="c53ff858d19db687" providerId="LiveId" clId="{70D66677-9ED0-4505-B227-99BEE2F7E2F1}" dt="2019-04-24T22:36:34.205" v="4653" actId="478"/>
          <ac:spMkLst>
            <pc:docMk/>
            <pc:sldMk cId="2739731789" sldId="358"/>
            <ac:spMk id="28" creationId="{A585AF21-26BD-4BE6-8A94-6E7C227477DC}"/>
          </ac:spMkLst>
        </pc:spChg>
        <pc:spChg chg="del">
          <ac:chgData name="Carlos Mora" userId="c53ff858d19db687" providerId="LiveId" clId="{70D66677-9ED0-4505-B227-99BEE2F7E2F1}" dt="2019-04-24T22:36:34.205" v="4653" actId="478"/>
          <ac:spMkLst>
            <pc:docMk/>
            <pc:sldMk cId="2739731789" sldId="358"/>
            <ac:spMk id="29" creationId="{385B71A8-6F09-44F2-99FF-6A097FF1915E}"/>
          </ac:spMkLst>
        </pc:spChg>
        <pc:picChg chg="add del">
          <ac:chgData name="Carlos Mora" userId="c53ff858d19db687" providerId="LiveId" clId="{70D66677-9ED0-4505-B227-99BEE2F7E2F1}" dt="2019-04-24T22:36:55.526" v="4655"/>
          <ac:picMkLst>
            <pc:docMk/>
            <pc:sldMk cId="2739731789" sldId="358"/>
            <ac:picMk id="37889" creationId="{671DE82D-7B40-4955-8F91-70618578BD41}"/>
          </ac:picMkLst>
        </pc:picChg>
        <pc:picChg chg="add del">
          <ac:chgData name="Carlos Mora" userId="c53ff858d19db687" providerId="LiveId" clId="{70D66677-9ED0-4505-B227-99BEE2F7E2F1}" dt="2019-04-24T22:36:55.526" v="4655"/>
          <ac:picMkLst>
            <pc:docMk/>
            <pc:sldMk cId="2739731789" sldId="358"/>
            <ac:picMk id="37890" creationId="{4E0E30DD-C25F-43AC-BBAF-CB6112F47677}"/>
          </ac:picMkLst>
        </pc:picChg>
      </pc:sldChg>
      <pc:sldChg chg="add del">
        <pc:chgData name="Carlos Mora" userId="c53ff858d19db687" providerId="LiveId" clId="{70D66677-9ED0-4505-B227-99BEE2F7E2F1}" dt="2019-04-25T18:39:00.769" v="9473" actId="2696"/>
        <pc:sldMkLst>
          <pc:docMk/>
          <pc:sldMk cId="379241747" sldId="359"/>
        </pc:sldMkLst>
      </pc:sldChg>
      <pc:sldChg chg="addSp delSp modSp add">
        <pc:chgData name="Carlos Mora" userId="c53ff858d19db687" providerId="LiveId" clId="{70D66677-9ED0-4505-B227-99BEE2F7E2F1}" dt="2019-04-25T21:50:02.592" v="12357"/>
        <pc:sldMkLst>
          <pc:docMk/>
          <pc:sldMk cId="1667579887" sldId="359"/>
        </pc:sldMkLst>
        <pc:spChg chg="del">
          <ac:chgData name="Carlos Mora" userId="c53ff858d19db687" providerId="LiveId" clId="{70D66677-9ED0-4505-B227-99BEE2F7E2F1}" dt="2019-04-25T19:40:18.994" v="9612" actId="478"/>
          <ac:spMkLst>
            <pc:docMk/>
            <pc:sldMk cId="1667579887" sldId="359"/>
            <ac:spMk id="2" creationId="{6890D798-649A-4C81-8ED4-BDA371A83A93}"/>
          </ac:spMkLst>
        </pc:spChg>
        <pc:spChg chg="del mod">
          <ac:chgData name="Carlos Mora" userId="c53ff858d19db687" providerId="LiveId" clId="{70D66677-9ED0-4505-B227-99BEE2F7E2F1}" dt="2019-04-25T19:40:17.594" v="9611" actId="478"/>
          <ac:spMkLst>
            <pc:docMk/>
            <pc:sldMk cId="1667579887" sldId="359"/>
            <ac:spMk id="7" creationId="{38258520-0021-48FA-A271-456E3ED868D9}"/>
          </ac:spMkLst>
        </pc:spChg>
        <pc:spChg chg="add mod">
          <ac:chgData name="Carlos Mora" userId="c53ff858d19db687" providerId="LiveId" clId="{70D66677-9ED0-4505-B227-99BEE2F7E2F1}" dt="2019-04-25T19:49:05.107" v="9772" actId="1036"/>
          <ac:spMkLst>
            <pc:docMk/>
            <pc:sldMk cId="1667579887" sldId="359"/>
            <ac:spMk id="8" creationId="{5920649E-5545-4EC2-AFCA-941B41338702}"/>
          </ac:spMkLst>
        </pc:spChg>
        <pc:spChg chg="add del">
          <ac:chgData name="Carlos Mora" userId="c53ff858d19db687" providerId="LiveId" clId="{70D66677-9ED0-4505-B227-99BEE2F7E2F1}" dt="2019-04-25T19:46:34.389" v="9674" actId="478"/>
          <ac:spMkLst>
            <pc:docMk/>
            <pc:sldMk cId="1667579887" sldId="359"/>
            <ac:spMk id="9" creationId="{75A0F465-5F85-4476-A766-1583A19E8278}"/>
          </ac:spMkLst>
        </pc:spChg>
        <pc:spChg chg="add mod">
          <ac:chgData name="Carlos Mora" userId="c53ff858d19db687" providerId="LiveId" clId="{70D66677-9ED0-4505-B227-99BEE2F7E2F1}" dt="2019-04-25T19:49:05.107" v="9772" actId="1036"/>
          <ac:spMkLst>
            <pc:docMk/>
            <pc:sldMk cId="1667579887" sldId="359"/>
            <ac:spMk id="12" creationId="{C3CF17FA-976C-44D3-B8D8-7653575699AA}"/>
          </ac:spMkLst>
        </pc:spChg>
        <pc:spChg chg="add mod">
          <ac:chgData name="Carlos Mora" userId="c53ff858d19db687" providerId="LiveId" clId="{70D66677-9ED0-4505-B227-99BEE2F7E2F1}" dt="2019-04-25T21:05:10.400" v="11264" actId="113"/>
          <ac:spMkLst>
            <pc:docMk/>
            <pc:sldMk cId="1667579887" sldId="359"/>
            <ac:spMk id="13" creationId="{39CD2AB6-0DF2-4869-BDB2-07AB6AA4BEC3}"/>
          </ac:spMkLst>
        </pc:spChg>
        <pc:grpChg chg="del">
          <ac:chgData name="Carlos Mora" userId="c53ff858d19db687" providerId="LiveId" clId="{70D66677-9ED0-4505-B227-99BEE2F7E2F1}" dt="2019-04-25T21:50:01.829" v="12356" actId="478"/>
          <ac:grpSpMkLst>
            <pc:docMk/>
            <pc:sldMk cId="1667579887" sldId="359"/>
            <ac:grpSpMk id="10" creationId="{A2AE09D2-2ED7-4456-B1D8-15332DA8FBBA}"/>
          </ac:grpSpMkLst>
        </pc:grpChg>
        <pc:grpChg chg="add">
          <ac:chgData name="Carlos Mora" userId="c53ff858d19db687" providerId="LiveId" clId="{70D66677-9ED0-4505-B227-99BEE2F7E2F1}" dt="2019-04-25T21:50:02.592" v="12357"/>
          <ac:grpSpMkLst>
            <pc:docMk/>
            <pc:sldMk cId="1667579887" sldId="359"/>
            <ac:grpSpMk id="23" creationId="{FCD49D62-5FC9-4FDE-8C7B-B5AF12820316}"/>
          </ac:grpSpMkLst>
        </pc:grpChg>
      </pc:sldChg>
      <pc:sldChg chg="add del">
        <pc:chgData name="Carlos Mora" userId="c53ff858d19db687" providerId="LiveId" clId="{70D66677-9ED0-4505-B227-99BEE2F7E2F1}" dt="2019-04-25T19:49:06.983" v="9773" actId="2696"/>
        <pc:sldMkLst>
          <pc:docMk/>
          <pc:sldMk cId="2381475462" sldId="360"/>
        </pc:sldMkLst>
      </pc:sldChg>
      <pc:sldChg chg="addSp modSp add modTransition modAnim">
        <pc:chgData name="Carlos Mora" userId="c53ff858d19db687" providerId="LiveId" clId="{70D66677-9ED0-4505-B227-99BEE2F7E2F1}" dt="2019-04-25T21:44:35.828" v="12234" actId="164"/>
        <pc:sldMkLst>
          <pc:docMk/>
          <pc:sldMk cId="4287294754" sldId="360"/>
        </pc:sldMkLst>
        <pc:spChg chg="mod">
          <ac:chgData name="Carlos Mora" userId="c53ff858d19db687" providerId="LiveId" clId="{70D66677-9ED0-4505-B227-99BEE2F7E2F1}" dt="2019-04-25T21:43:56.668" v="12227" actId="113"/>
          <ac:spMkLst>
            <pc:docMk/>
            <pc:sldMk cId="4287294754" sldId="360"/>
            <ac:spMk id="3" creationId="{1EEA27C3-0B26-4C7B-B0B3-D56A54C407DD}"/>
          </ac:spMkLst>
        </pc:spChg>
        <pc:spChg chg="mod">
          <ac:chgData name="Carlos Mora" userId="c53ff858d19db687" providerId="LiveId" clId="{70D66677-9ED0-4505-B227-99BEE2F7E2F1}" dt="2019-04-25T21:21:30.294" v="11661" actId="20577"/>
          <ac:spMkLst>
            <pc:docMk/>
            <pc:sldMk cId="4287294754" sldId="360"/>
            <ac:spMk id="30" creationId="{0A0BEA8C-675C-4E7F-94DA-DCB81E417232}"/>
          </ac:spMkLst>
        </pc:spChg>
        <pc:spChg chg="mod">
          <ac:chgData name="Carlos Mora" userId="c53ff858d19db687" providerId="LiveId" clId="{70D66677-9ED0-4505-B227-99BEE2F7E2F1}" dt="2019-04-25T21:43:14.628" v="12221" actId="1035"/>
          <ac:spMkLst>
            <pc:docMk/>
            <pc:sldMk cId="4287294754" sldId="360"/>
            <ac:spMk id="31" creationId="{95BA5583-3E0D-4BBE-A9ED-140F64805F1F}"/>
          </ac:spMkLst>
        </pc:spChg>
        <pc:grpChg chg="add mod">
          <ac:chgData name="Carlos Mora" userId="c53ff858d19db687" providerId="LiveId" clId="{70D66677-9ED0-4505-B227-99BEE2F7E2F1}" dt="2019-04-25T21:44:35.828" v="12234" actId="164"/>
          <ac:grpSpMkLst>
            <pc:docMk/>
            <pc:sldMk cId="4287294754" sldId="360"/>
            <ac:grpSpMk id="2" creationId="{811BEA61-A0C8-4A75-A95F-5D627118250C}"/>
          </ac:grpSpMkLst>
        </pc:grpChg>
        <pc:grpChg chg="mod">
          <ac:chgData name="Carlos Mora" userId="c53ff858d19db687" providerId="LiveId" clId="{70D66677-9ED0-4505-B227-99BEE2F7E2F1}" dt="2019-04-25T21:43:00.822" v="12166" actId="1035"/>
          <ac:grpSpMkLst>
            <pc:docMk/>
            <pc:sldMk cId="4287294754" sldId="360"/>
            <ac:grpSpMk id="4" creationId="{57DF21D7-A4DC-4766-BF97-C2184A33828F}"/>
          </ac:grpSpMkLst>
        </pc:grpChg>
        <pc:grpChg chg="mod">
          <ac:chgData name="Carlos Mora" userId="c53ff858d19db687" providerId="LiveId" clId="{70D66677-9ED0-4505-B227-99BEE2F7E2F1}" dt="2019-04-25T21:43:00.822" v="12166" actId="1035"/>
          <ac:grpSpMkLst>
            <pc:docMk/>
            <pc:sldMk cId="4287294754" sldId="360"/>
            <ac:grpSpMk id="6" creationId="{843FB0B3-3167-4A8D-96A5-53A15AAEEDF4}"/>
          </ac:grpSpMkLst>
        </pc:grpChg>
        <pc:grpChg chg="mod">
          <ac:chgData name="Carlos Mora" userId="c53ff858d19db687" providerId="LiveId" clId="{70D66677-9ED0-4505-B227-99BEE2F7E2F1}" dt="2019-04-25T21:44:35.828" v="12234" actId="164"/>
          <ac:grpSpMkLst>
            <pc:docMk/>
            <pc:sldMk cId="4287294754" sldId="360"/>
            <ac:grpSpMk id="10" creationId="{A2AE09D2-2ED7-4456-B1D8-15332DA8FBBA}"/>
          </ac:grpSpMkLst>
        </pc:grpChg>
        <pc:picChg chg="mod">
          <ac:chgData name="Carlos Mora" userId="c53ff858d19db687" providerId="LiveId" clId="{70D66677-9ED0-4505-B227-99BEE2F7E2F1}" dt="2019-04-25T21:44:35.828" v="12234" actId="164"/>
          <ac:picMkLst>
            <pc:docMk/>
            <pc:sldMk cId="4287294754" sldId="360"/>
            <ac:picMk id="32" creationId="{36AC5105-0CE8-4F6C-BE25-928F46207ED7}"/>
          </ac:picMkLst>
        </pc:picChg>
      </pc:sldChg>
      <pc:sldChg chg="addSp delSp add">
        <pc:chgData name="Carlos Mora" userId="c53ff858d19db687" providerId="LiveId" clId="{70D66677-9ED0-4505-B227-99BEE2F7E2F1}" dt="2019-04-25T21:50:08.556" v="12358" actId="478"/>
        <pc:sldMkLst>
          <pc:docMk/>
          <pc:sldMk cId="2591477697" sldId="361"/>
        </pc:sldMkLst>
        <pc:spChg chg="del topLvl">
          <ac:chgData name="Carlos Mora" userId="c53ff858d19db687" providerId="LiveId" clId="{70D66677-9ED0-4505-B227-99BEE2F7E2F1}" dt="2019-04-25T21:50:08.556" v="12358" actId="478"/>
          <ac:spMkLst>
            <pc:docMk/>
            <pc:sldMk cId="2591477697" sldId="361"/>
            <ac:spMk id="3" creationId="{1EEA27C3-0B26-4C7B-B0B3-D56A54C407DD}"/>
          </ac:spMkLst>
        </pc:spChg>
        <pc:spChg chg="del">
          <ac:chgData name="Carlos Mora" userId="c53ff858d19db687" providerId="LiveId" clId="{70D66677-9ED0-4505-B227-99BEE2F7E2F1}" dt="2019-04-25T21:05:26.010" v="11269" actId="478"/>
          <ac:spMkLst>
            <pc:docMk/>
            <pc:sldMk cId="2591477697" sldId="361"/>
            <ac:spMk id="8" creationId="{5920649E-5545-4EC2-AFCA-941B41338702}"/>
          </ac:spMkLst>
        </pc:spChg>
        <pc:spChg chg="del">
          <ac:chgData name="Carlos Mora" userId="c53ff858d19db687" providerId="LiveId" clId="{70D66677-9ED0-4505-B227-99BEE2F7E2F1}" dt="2019-04-25T21:05:28.563" v="11270" actId="478"/>
          <ac:spMkLst>
            <pc:docMk/>
            <pc:sldMk cId="2591477697" sldId="361"/>
            <ac:spMk id="12" creationId="{C3CF17FA-976C-44D3-B8D8-7653575699AA}"/>
          </ac:spMkLst>
        </pc:spChg>
        <pc:spChg chg="del">
          <ac:chgData name="Carlos Mora" userId="c53ff858d19db687" providerId="LiveId" clId="{70D66677-9ED0-4505-B227-99BEE2F7E2F1}" dt="2019-04-25T21:05:23.326" v="11268" actId="478"/>
          <ac:spMkLst>
            <pc:docMk/>
            <pc:sldMk cId="2591477697" sldId="361"/>
            <ac:spMk id="13" creationId="{39CD2AB6-0DF2-4869-BDB2-07AB6AA4BEC3}"/>
          </ac:spMkLst>
        </pc:spChg>
        <pc:grpChg chg="topLvl">
          <ac:chgData name="Carlos Mora" userId="c53ff858d19db687" providerId="LiveId" clId="{70D66677-9ED0-4505-B227-99BEE2F7E2F1}" dt="2019-04-25T21:50:08.556" v="12358" actId="478"/>
          <ac:grpSpMkLst>
            <pc:docMk/>
            <pc:sldMk cId="2591477697" sldId="361"/>
            <ac:grpSpMk id="4" creationId="{57DF21D7-A4DC-4766-BF97-C2184A33828F}"/>
          </ac:grpSpMkLst>
        </pc:grpChg>
        <pc:grpChg chg="del">
          <ac:chgData name="Carlos Mora" userId="c53ff858d19db687" providerId="LiveId" clId="{70D66677-9ED0-4505-B227-99BEE2F7E2F1}" dt="2019-04-25T21:50:08.556" v="12358" actId="478"/>
          <ac:grpSpMkLst>
            <pc:docMk/>
            <pc:sldMk cId="2591477697" sldId="361"/>
            <ac:grpSpMk id="10" creationId="{A2AE09D2-2ED7-4456-B1D8-15332DA8FBBA}"/>
          </ac:grpSpMkLst>
        </pc:grpChg>
        <pc:picChg chg="add">
          <ac:chgData name="Carlos Mora" userId="c53ff858d19db687" providerId="LiveId" clId="{70D66677-9ED0-4505-B227-99BEE2F7E2F1}" dt="2019-04-25T21:05:54.330" v="11271"/>
          <ac:picMkLst>
            <pc:docMk/>
            <pc:sldMk cId="2591477697" sldId="361"/>
            <ac:picMk id="46082" creationId="{9D583A15-12C6-4DF4-8D0B-15F45A17BE71}"/>
          </ac:picMkLst>
        </pc:picChg>
      </pc:sldChg>
      <pc:sldChg chg="addSp delSp modSp add modTransition">
        <pc:chgData name="Carlos Mora" userId="c53ff858d19db687" providerId="LiveId" clId="{70D66677-9ED0-4505-B227-99BEE2F7E2F1}" dt="2019-04-25T21:47:41.930" v="12302" actId="207"/>
        <pc:sldMkLst>
          <pc:docMk/>
          <pc:sldMk cId="408016071" sldId="362"/>
        </pc:sldMkLst>
        <pc:spChg chg="del">
          <ac:chgData name="Carlos Mora" userId="c53ff858d19db687" providerId="LiveId" clId="{70D66677-9ED0-4505-B227-99BEE2F7E2F1}" dt="2019-04-25T21:47:28.607" v="12296" actId="478"/>
          <ac:spMkLst>
            <pc:docMk/>
            <pc:sldMk cId="408016071" sldId="362"/>
            <ac:spMk id="22" creationId="{FB37398A-9FEB-4C3B-9D62-FF1CEDBBE51B}"/>
          </ac:spMkLst>
        </pc:spChg>
        <pc:spChg chg="add mod ord">
          <ac:chgData name="Carlos Mora" userId="c53ff858d19db687" providerId="LiveId" clId="{70D66677-9ED0-4505-B227-99BEE2F7E2F1}" dt="2019-04-25T21:25:08.225" v="11873" actId="167"/>
          <ac:spMkLst>
            <pc:docMk/>
            <pc:sldMk cId="408016071" sldId="362"/>
            <ac:spMk id="24" creationId="{042966D0-1194-4D99-AA06-B20465D604CB}"/>
          </ac:spMkLst>
        </pc:spChg>
        <pc:spChg chg="topLvl">
          <ac:chgData name="Carlos Mora" userId="c53ff858d19db687" providerId="LiveId" clId="{70D66677-9ED0-4505-B227-99BEE2F7E2F1}" dt="2019-04-25T21:24:57.422" v="11869" actId="478"/>
          <ac:spMkLst>
            <pc:docMk/>
            <pc:sldMk cId="408016071" sldId="362"/>
            <ac:spMk id="29" creationId="{865B6274-A6D3-494A-BA9D-222F16001308}"/>
          </ac:spMkLst>
        </pc:spChg>
        <pc:spChg chg="del topLvl">
          <ac:chgData name="Carlos Mora" userId="c53ff858d19db687" providerId="LiveId" clId="{70D66677-9ED0-4505-B227-99BEE2F7E2F1}" dt="2019-04-25T21:24:57.422" v="11869" actId="478"/>
          <ac:spMkLst>
            <pc:docMk/>
            <pc:sldMk cId="408016071" sldId="362"/>
            <ac:spMk id="30" creationId="{0A0BEA8C-675C-4E7F-94DA-DCB81E417232}"/>
          </ac:spMkLst>
        </pc:spChg>
        <pc:spChg chg="mod">
          <ac:chgData name="Carlos Mora" userId="c53ff858d19db687" providerId="LiveId" clId="{70D66677-9ED0-4505-B227-99BEE2F7E2F1}" dt="2019-04-25T21:25:14.417" v="11888" actId="14100"/>
          <ac:spMkLst>
            <pc:docMk/>
            <pc:sldMk cId="408016071" sldId="362"/>
            <ac:spMk id="31" creationId="{95BA5583-3E0D-4BBE-A9ED-140F64805F1F}"/>
          </ac:spMkLst>
        </pc:spChg>
        <pc:spChg chg="mod">
          <ac:chgData name="Carlos Mora" userId="c53ff858d19db687" providerId="LiveId" clId="{70D66677-9ED0-4505-B227-99BEE2F7E2F1}" dt="2019-04-25T21:47:41.930" v="12302" actId="207"/>
          <ac:spMkLst>
            <pc:docMk/>
            <pc:sldMk cId="408016071" sldId="362"/>
            <ac:spMk id="33" creationId="{BF05EAB7-1E03-4352-AF58-17DE0BFFE129}"/>
          </ac:spMkLst>
        </pc:spChg>
        <pc:grpChg chg="del">
          <ac:chgData name="Carlos Mora" userId="c53ff858d19db687" providerId="LiveId" clId="{70D66677-9ED0-4505-B227-99BEE2F7E2F1}" dt="2019-04-25T21:47:27.078" v="12295" actId="478"/>
          <ac:grpSpMkLst>
            <pc:docMk/>
            <pc:sldMk cId="408016071" sldId="362"/>
            <ac:grpSpMk id="4" creationId="{57DF21D7-A4DC-4766-BF97-C2184A33828F}"/>
          </ac:grpSpMkLst>
        </pc:grpChg>
        <pc:grpChg chg="add">
          <ac:chgData name="Carlos Mora" userId="c53ff858d19db687" providerId="LiveId" clId="{70D66677-9ED0-4505-B227-99BEE2F7E2F1}" dt="2019-04-25T21:47:30.469" v="12298"/>
          <ac:grpSpMkLst>
            <pc:docMk/>
            <pc:sldMk cId="408016071" sldId="362"/>
            <ac:grpSpMk id="25" creationId="{DC2CA274-5944-4916-B6C4-93ECCFF2899C}"/>
          </ac:grpSpMkLst>
        </pc:grpChg>
        <pc:grpChg chg="del">
          <ac:chgData name="Carlos Mora" userId="c53ff858d19db687" providerId="LiveId" clId="{70D66677-9ED0-4505-B227-99BEE2F7E2F1}" dt="2019-04-25T21:24:57.422" v="11869" actId="478"/>
          <ac:grpSpMkLst>
            <pc:docMk/>
            <pc:sldMk cId="408016071" sldId="362"/>
            <ac:grpSpMk id="28" creationId="{3832E0F7-7D0C-4A45-B732-3385997E4943}"/>
          </ac:grpSpMkLst>
        </pc:grpChg>
        <pc:picChg chg="del">
          <ac:chgData name="Carlos Mora" userId="c53ff858d19db687" providerId="LiveId" clId="{70D66677-9ED0-4505-B227-99BEE2F7E2F1}" dt="2019-04-25T21:47:30.053" v="12297" actId="478"/>
          <ac:picMkLst>
            <pc:docMk/>
            <pc:sldMk cId="408016071" sldId="362"/>
            <ac:picMk id="23" creationId="{6D9FD17C-2800-4502-AAC6-2234C452678A}"/>
          </ac:picMkLst>
        </pc:picChg>
      </pc:sldChg>
      <pc:sldChg chg="addSp delSp modSp add modTransition">
        <pc:chgData name="Carlos Mora" userId="c53ff858d19db687" providerId="LiveId" clId="{70D66677-9ED0-4505-B227-99BEE2F7E2F1}" dt="2019-04-25T21:48:45.678" v="12327" actId="207"/>
        <pc:sldMkLst>
          <pc:docMk/>
          <pc:sldMk cId="1443633261" sldId="363"/>
        </pc:sldMkLst>
        <pc:spChg chg="del mod">
          <ac:chgData name="Carlos Mora" userId="c53ff858d19db687" providerId="LiveId" clId="{70D66677-9ED0-4505-B227-99BEE2F7E2F1}" dt="2019-04-25T21:48:29.577" v="12321" actId="478"/>
          <ac:spMkLst>
            <pc:docMk/>
            <pc:sldMk cId="1443633261" sldId="363"/>
            <ac:spMk id="22" creationId="{FB37398A-9FEB-4C3B-9D62-FF1CEDBBE51B}"/>
          </ac:spMkLst>
        </pc:spChg>
        <pc:spChg chg="add ord">
          <ac:chgData name="Carlos Mora" userId="c53ff858d19db687" providerId="LiveId" clId="{70D66677-9ED0-4505-B227-99BEE2F7E2F1}" dt="2019-04-25T21:25:40.343" v="11904" actId="167"/>
          <ac:spMkLst>
            <pc:docMk/>
            <pc:sldMk cId="1443633261" sldId="363"/>
            <ac:spMk id="24" creationId="{ECCDC5E4-F362-4546-A9C6-2C64D93D1F3C}"/>
          </ac:spMkLst>
        </pc:spChg>
        <pc:spChg chg="topLvl">
          <ac:chgData name="Carlos Mora" userId="c53ff858d19db687" providerId="LiveId" clId="{70D66677-9ED0-4505-B227-99BEE2F7E2F1}" dt="2019-04-25T21:25:31.964" v="11902" actId="478"/>
          <ac:spMkLst>
            <pc:docMk/>
            <pc:sldMk cId="1443633261" sldId="363"/>
            <ac:spMk id="29" creationId="{865B6274-A6D3-494A-BA9D-222F16001308}"/>
          </ac:spMkLst>
        </pc:spChg>
        <pc:spChg chg="del topLvl">
          <ac:chgData name="Carlos Mora" userId="c53ff858d19db687" providerId="LiveId" clId="{70D66677-9ED0-4505-B227-99BEE2F7E2F1}" dt="2019-04-25T21:25:31.964" v="11902" actId="478"/>
          <ac:spMkLst>
            <pc:docMk/>
            <pc:sldMk cId="1443633261" sldId="363"/>
            <ac:spMk id="30" creationId="{0A0BEA8C-675C-4E7F-94DA-DCB81E417232}"/>
          </ac:spMkLst>
        </pc:spChg>
        <pc:spChg chg="mod">
          <ac:chgData name="Carlos Mora" userId="c53ff858d19db687" providerId="LiveId" clId="{70D66677-9ED0-4505-B227-99BEE2F7E2F1}" dt="2019-04-25T21:25:48.387" v="11920" actId="14100"/>
          <ac:spMkLst>
            <pc:docMk/>
            <pc:sldMk cId="1443633261" sldId="363"/>
            <ac:spMk id="31" creationId="{95BA5583-3E0D-4BBE-A9ED-140F64805F1F}"/>
          </ac:spMkLst>
        </pc:spChg>
        <pc:spChg chg="mod">
          <ac:chgData name="Carlos Mora" userId="c53ff858d19db687" providerId="LiveId" clId="{70D66677-9ED0-4505-B227-99BEE2F7E2F1}" dt="2019-04-25T21:48:45.678" v="12327" actId="207"/>
          <ac:spMkLst>
            <pc:docMk/>
            <pc:sldMk cId="1443633261" sldId="363"/>
            <ac:spMk id="33" creationId="{9C044C8C-EEA9-48C8-9A45-AFA89B95090B}"/>
          </ac:spMkLst>
        </pc:spChg>
        <pc:grpChg chg="del">
          <ac:chgData name="Carlos Mora" userId="c53ff858d19db687" providerId="LiveId" clId="{70D66677-9ED0-4505-B227-99BEE2F7E2F1}" dt="2019-04-25T21:48:26.280" v="12319" actId="478"/>
          <ac:grpSpMkLst>
            <pc:docMk/>
            <pc:sldMk cId="1443633261" sldId="363"/>
            <ac:grpSpMk id="4" creationId="{57DF21D7-A4DC-4766-BF97-C2184A33828F}"/>
          </ac:grpSpMkLst>
        </pc:grpChg>
        <pc:grpChg chg="add">
          <ac:chgData name="Carlos Mora" userId="c53ff858d19db687" providerId="LiveId" clId="{70D66677-9ED0-4505-B227-99BEE2F7E2F1}" dt="2019-04-25T21:48:31.503" v="12323"/>
          <ac:grpSpMkLst>
            <pc:docMk/>
            <pc:sldMk cId="1443633261" sldId="363"/>
            <ac:grpSpMk id="25" creationId="{93F79FE4-B93B-4C24-820A-1CC31AF12A3E}"/>
          </ac:grpSpMkLst>
        </pc:grpChg>
        <pc:grpChg chg="del">
          <ac:chgData name="Carlos Mora" userId="c53ff858d19db687" providerId="LiveId" clId="{70D66677-9ED0-4505-B227-99BEE2F7E2F1}" dt="2019-04-25T21:25:31.964" v="11902" actId="478"/>
          <ac:grpSpMkLst>
            <pc:docMk/>
            <pc:sldMk cId="1443633261" sldId="363"/>
            <ac:grpSpMk id="28" creationId="{3832E0F7-7D0C-4A45-B732-3385997E4943}"/>
          </ac:grpSpMkLst>
        </pc:grpChg>
        <pc:picChg chg="del">
          <ac:chgData name="Carlos Mora" userId="c53ff858d19db687" providerId="LiveId" clId="{70D66677-9ED0-4505-B227-99BEE2F7E2F1}" dt="2019-04-25T21:48:31.050" v="12322" actId="478"/>
          <ac:picMkLst>
            <pc:docMk/>
            <pc:sldMk cId="1443633261" sldId="363"/>
            <ac:picMk id="23" creationId="{6D9FD17C-2800-4502-AAC6-2234C452678A}"/>
          </ac:picMkLst>
        </pc:picChg>
      </pc:sldChg>
      <pc:sldChg chg="addSp delSp modSp add modTransition">
        <pc:chgData name="Carlos Mora" userId="c53ff858d19db687" providerId="LiveId" clId="{70D66677-9ED0-4505-B227-99BEE2F7E2F1}" dt="2019-04-25T21:49:52.653" v="12353" actId="207"/>
        <pc:sldMkLst>
          <pc:docMk/>
          <pc:sldMk cId="790229468" sldId="364"/>
        </pc:sldMkLst>
        <pc:spChg chg="del">
          <ac:chgData name="Carlos Mora" userId="c53ff858d19db687" providerId="LiveId" clId="{70D66677-9ED0-4505-B227-99BEE2F7E2F1}" dt="2019-04-25T21:49:40.825" v="12347" actId="478"/>
          <ac:spMkLst>
            <pc:docMk/>
            <pc:sldMk cId="790229468" sldId="364"/>
            <ac:spMk id="22" creationId="{FB37398A-9FEB-4C3B-9D62-FF1CEDBBE51B}"/>
          </ac:spMkLst>
        </pc:spChg>
        <pc:spChg chg="add ord">
          <ac:chgData name="Carlos Mora" userId="c53ff858d19db687" providerId="LiveId" clId="{70D66677-9ED0-4505-B227-99BEE2F7E2F1}" dt="2019-04-25T21:26:21.183" v="11934" actId="167"/>
          <ac:spMkLst>
            <pc:docMk/>
            <pc:sldMk cId="790229468" sldId="364"/>
            <ac:spMk id="24" creationId="{34B9B0E6-1959-49F8-97F3-1B0B06F583E8}"/>
          </ac:spMkLst>
        </pc:spChg>
        <pc:spChg chg="topLvl">
          <ac:chgData name="Carlos Mora" userId="c53ff858d19db687" providerId="LiveId" clId="{70D66677-9ED0-4505-B227-99BEE2F7E2F1}" dt="2019-04-25T21:26:12.609" v="11932" actId="478"/>
          <ac:spMkLst>
            <pc:docMk/>
            <pc:sldMk cId="790229468" sldId="364"/>
            <ac:spMk id="29" creationId="{865B6274-A6D3-494A-BA9D-222F16001308}"/>
          </ac:spMkLst>
        </pc:spChg>
        <pc:spChg chg="del topLvl">
          <ac:chgData name="Carlos Mora" userId="c53ff858d19db687" providerId="LiveId" clId="{70D66677-9ED0-4505-B227-99BEE2F7E2F1}" dt="2019-04-25T21:26:12.609" v="11932" actId="478"/>
          <ac:spMkLst>
            <pc:docMk/>
            <pc:sldMk cId="790229468" sldId="364"/>
            <ac:spMk id="30" creationId="{0A0BEA8C-675C-4E7F-94DA-DCB81E417232}"/>
          </ac:spMkLst>
        </pc:spChg>
        <pc:spChg chg="mod">
          <ac:chgData name="Carlos Mora" userId="c53ff858d19db687" providerId="LiveId" clId="{70D66677-9ED0-4505-B227-99BEE2F7E2F1}" dt="2019-04-25T21:26:29.457" v="11952" actId="14100"/>
          <ac:spMkLst>
            <pc:docMk/>
            <pc:sldMk cId="790229468" sldId="364"/>
            <ac:spMk id="31" creationId="{95BA5583-3E0D-4BBE-A9ED-140F64805F1F}"/>
          </ac:spMkLst>
        </pc:spChg>
        <pc:spChg chg="mod">
          <ac:chgData name="Carlos Mora" userId="c53ff858d19db687" providerId="LiveId" clId="{70D66677-9ED0-4505-B227-99BEE2F7E2F1}" dt="2019-04-25T21:49:52.653" v="12353" actId="207"/>
          <ac:spMkLst>
            <pc:docMk/>
            <pc:sldMk cId="790229468" sldId="364"/>
            <ac:spMk id="33" creationId="{8BCC6C28-DDDD-4FC4-9B35-D43F3D9A619C}"/>
          </ac:spMkLst>
        </pc:spChg>
        <pc:grpChg chg="del">
          <ac:chgData name="Carlos Mora" userId="c53ff858d19db687" providerId="LiveId" clId="{70D66677-9ED0-4505-B227-99BEE2F7E2F1}" dt="2019-04-25T21:49:39.324" v="12346" actId="478"/>
          <ac:grpSpMkLst>
            <pc:docMk/>
            <pc:sldMk cId="790229468" sldId="364"/>
            <ac:grpSpMk id="4" creationId="{57DF21D7-A4DC-4766-BF97-C2184A33828F}"/>
          </ac:grpSpMkLst>
        </pc:grpChg>
        <pc:grpChg chg="add">
          <ac:chgData name="Carlos Mora" userId="c53ff858d19db687" providerId="LiveId" clId="{70D66677-9ED0-4505-B227-99BEE2F7E2F1}" dt="2019-04-25T21:49:42.789" v="12349"/>
          <ac:grpSpMkLst>
            <pc:docMk/>
            <pc:sldMk cId="790229468" sldId="364"/>
            <ac:grpSpMk id="25" creationId="{0B1EAFE1-144A-42FC-B1A3-E46703B59D73}"/>
          </ac:grpSpMkLst>
        </pc:grpChg>
        <pc:grpChg chg="del">
          <ac:chgData name="Carlos Mora" userId="c53ff858d19db687" providerId="LiveId" clId="{70D66677-9ED0-4505-B227-99BEE2F7E2F1}" dt="2019-04-25T21:26:12.609" v="11932" actId="478"/>
          <ac:grpSpMkLst>
            <pc:docMk/>
            <pc:sldMk cId="790229468" sldId="364"/>
            <ac:grpSpMk id="28" creationId="{3832E0F7-7D0C-4A45-B732-3385997E4943}"/>
          </ac:grpSpMkLst>
        </pc:grpChg>
        <pc:picChg chg="del">
          <ac:chgData name="Carlos Mora" userId="c53ff858d19db687" providerId="LiveId" clId="{70D66677-9ED0-4505-B227-99BEE2F7E2F1}" dt="2019-04-25T21:49:42.282" v="12348" actId="478"/>
          <ac:picMkLst>
            <pc:docMk/>
            <pc:sldMk cId="790229468" sldId="364"/>
            <ac:picMk id="23" creationId="{6D9FD17C-2800-4502-AAC6-2234C452678A}"/>
          </ac:picMkLst>
        </pc:picChg>
      </pc:sldChg>
      <pc:sldMasterChg chg="setBg modSldLayout">
        <pc:chgData name="Carlos Mora" userId="c53ff858d19db687" providerId="LiveId" clId="{70D66677-9ED0-4505-B227-99BEE2F7E2F1}" dt="2019-04-24T23:36:47.056" v="5311"/>
        <pc:sldMasterMkLst>
          <pc:docMk/>
          <pc:sldMasterMk cId="3942603254" sldId="2147483786"/>
        </pc:sldMasterMkLst>
        <pc:sldLayoutChg chg="setBg">
          <pc:chgData name="Carlos Mora" userId="c53ff858d19db687" providerId="LiveId" clId="{70D66677-9ED0-4505-B227-99BEE2F7E2F1}" dt="2019-04-24T23:36:47.056" v="5311"/>
          <pc:sldLayoutMkLst>
            <pc:docMk/>
            <pc:sldMasterMk cId="3942603254" sldId="2147483786"/>
            <pc:sldLayoutMk cId="1432678475" sldId="2147483787"/>
          </pc:sldLayoutMkLst>
        </pc:sldLayoutChg>
        <pc:sldLayoutChg chg="setBg">
          <pc:chgData name="Carlos Mora" userId="c53ff858d19db687" providerId="LiveId" clId="{70D66677-9ED0-4505-B227-99BEE2F7E2F1}" dt="2019-04-24T23:36:47.056" v="5311"/>
          <pc:sldLayoutMkLst>
            <pc:docMk/>
            <pc:sldMasterMk cId="3942603254" sldId="2147483786"/>
            <pc:sldLayoutMk cId="1940416077" sldId="2147483788"/>
          </pc:sldLayoutMkLst>
        </pc:sldLayoutChg>
        <pc:sldLayoutChg chg="setBg">
          <pc:chgData name="Carlos Mora" userId="c53ff858d19db687" providerId="LiveId" clId="{70D66677-9ED0-4505-B227-99BEE2F7E2F1}" dt="2019-04-24T23:36:47.056" v="5311"/>
          <pc:sldLayoutMkLst>
            <pc:docMk/>
            <pc:sldMasterMk cId="3942603254" sldId="2147483786"/>
            <pc:sldLayoutMk cId="3653090134" sldId="2147483789"/>
          </pc:sldLayoutMkLst>
        </pc:sldLayoutChg>
        <pc:sldLayoutChg chg="setBg">
          <pc:chgData name="Carlos Mora" userId="c53ff858d19db687" providerId="LiveId" clId="{70D66677-9ED0-4505-B227-99BEE2F7E2F1}" dt="2019-04-24T23:36:47.056" v="5311"/>
          <pc:sldLayoutMkLst>
            <pc:docMk/>
            <pc:sldMasterMk cId="3942603254" sldId="2147483786"/>
            <pc:sldLayoutMk cId="3419436000" sldId="2147483790"/>
          </pc:sldLayoutMkLst>
        </pc:sldLayoutChg>
        <pc:sldLayoutChg chg="setBg">
          <pc:chgData name="Carlos Mora" userId="c53ff858d19db687" providerId="LiveId" clId="{70D66677-9ED0-4505-B227-99BEE2F7E2F1}" dt="2019-04-24T23:36:47.056" v="5311"/>
          <pc:sldLayoutMkLst>
            <pc:docMk/>
            <pc:sldMasterMk cId="3942603254" sldId="2147483786"/>
            <pc:sldLayoutMk cId="2431182843" sldId="2147483791"/>
          </pc:sldLayoutMkLst>
        </pc:sldLayoutChg>
        <pc:sldLayoutChg chg="setBg">
          <pc:chgData name="Carlos Mora" userId="c53ff858d19db687" providerId="LiveId" clId="{70D66677-9ED0-4505-B227-99BEE2F7E2F1}" dt="2019-04-24T23:36:47.056" v="5311"/>
          <pc:sldLayoutMkLst>
            <pc:docMk/>
            <pc:sldMasterMk cId="3942603254" sldId="2147483786"/>
            <pc:sldLayoutMk cId="2486867904" sldId="2147483792"/>
          </pc:sldLayoutMkLst>
        </pc:sldLayoutChg>
        <pc:sldLayoutChg chg="setBg">
          <pc:chgData name="Carlos Mora" userId="c53ff858d19db687" providerId="LiveId" clId="{70D66677-9ED0-4505-B227-99BEE2F7E2F1}" dt="2019-04-24T23:36:47.056" v="5311"/>
          <pc:sldLayoutMkLst>
            <pc:docMk/>
            <pc:sldMasterMk cId="3942603254" sldId="2147483786"/>
            <pc:sldLayoutMk cId="709699432" sldId="2147483793"/>
          </pc:sldLayoutMkLst>
        </pc:sldLayoutChg>
        <pc:sldLayoutChg chg="setBg">
          <pc:chgData name="Carlos Mora" userId="c53ff858d19db687" providerId="LiveId" clId="{70D66677-9ED0-4505-B227-99BEE2F7E2F1}" dt="2019-04-24T23:36:47.056" v="5311"/>
          <pc:sldLayoutMkLst>
            <pc:docMk/>
            <pc:sldMasterMk cId="3942603254" sldId="2147483786"/>
            <pc:sldLayoutMk cId="4208456318" sldId="2147483794"/>
          </pc:sldLayoutMkLst>
        </pc:sldLayoutChg>
        <pc:sldLayoutChg chg="setBg">
          <pc:chgData name="Carlos Mora" userId="c53ff858d19db687" providerId="LiveId" clId="{70D66677-9ED0-4505-B227-99BEE2F7E2F1}" dt="2019-04-24T23:36:47.056" v="5311"/>
          <pc:sldLayoutMkLst>
            <pc:docMk/>
            <pc:sldMasterMk cId="3942603254" sldId="2147483786"/>
            <pc:sldLayoutMk cId="4109925465" sldId="2147483795"/>
          </pc:sldLayoutMkLst>
        </pc:sldLayoutChg>
        <pc:sldLayoutChg chg="setBg">
          <pc:chgData name="Carlos Mora" userId="c53ff858d19db687" providerId="LiveId" clId="{70D66677-9ED0-4505-B227-99BEE2F7E2F1}" dt="2019-04-24T23:36:47.056" v="5311"/>
          <pc:sldLayoutMkLst>
            <pc:docMk/>
            <pc:sldMasterMk cId="3942603254" sldId="2147483786"/>
            <pc:sldLayoutMk cId="3849377101" sldId="2147483796"/>
          </pc:sldLayoutMkLst>
        </pc:sldLayoutChg>
        <pc:sldLayoutChg chg="setBg">
          <pc:chgData name="Carlos Mora" userId="c53ff858d19db687" providerId="LiveId" clId="{70D66677-9ED0-4505-B227-99BEE2F7E2F1}" dt="2019-04-24T23:36:47.056" v="5311"/>
          <pc:sldLayoutMkLst>
            <pc:docMk/>
            <pc:sldMasterMk cId="3942603254" sldId="2147483786"/>
            <pc:sldLayoutMk cId="666189350" sldId="214748379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es-EC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Comparación entre sensores de imagen</a:t>
            </a:r>
          </a:p>
        </c:rich>
      </c:tx>
      <c:layout>
        <c:manualLayout>
          <c:xMode val="edge"/>
          <c:yMode val="edge"/>
          <c:x val="0.21371598863297317"/>
          <c:y val="2.2261896310397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1" i="0" u="none" strike="noStrike" kern="1200" cap="none" spc="0" normalizeH="0" baseline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CMOS Sony IMX219PQ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Hoja1!$A$2:$A$7</c:f>
              <c:strCache>
                <c:ptCount val="6"/>
                <c:pt idx="0">
                  <c:v>Resolución</c:v>
                </c:pt>
                <c:pt idx="1">
                  <c:v>Balance de blancos</c:v>
                </c:pt>
                <c:pt idx="2">
                  <c:v>Nivel de brillo</c:v>
                </c:pt>
                <c:pt idx="3">
                  <c:v>Peso</c:v>
                </c:pt>
                <c:pt idx="4">
                  <c:v>Distancia focal</c:v>
                </c:pt>
                <c:pt idx="5">
                  <c:v>Transmisión de video a 30 fps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5</c:v>
                </c:pt>
                <c:pt idx="1">
                  <c:v>2.5</c:v>
                </c:pt>
                <c:pt idx="2">
                  <c:v>3.5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DE-476D-A70F-F8D77FFA061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CMOS OV7670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Hoja1!$A$2:$A$7</c:f>
              <c:strCache>
                <c:ptCount val="6"/>
                <c:pt idx="0">
                  <c:v>Resolución</c:v>
                </c:pt>
                <c:pt idx="1">
                  <c:v>Balance de blancos</c:v>
                </c:pt>
                <c:pt idx="2">
                  <c:v>Nivel de brillo</c:v>
                </c:pt>
                <c:pt idx="3">
                  <c:v>Peso</c:v>
                </c:pt>
                <c:pt idx="4">
                  <c:v>Distancia focal</c:v>
                </c:pt>
                <c:pt idx="5">
                  <c:v>Transmisión de video a 30 fps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0.3</c:v>
                </c:pt>
                <c:pt idx="1">
                  <c:v>2.5</c:v>
                </c:pt>
                <c:pt idx="2">
                  <c:v>2.5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DE-476D-A70F-F8D77FFA06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994773392"/>
        <c:axId val="1014029280"/>
      </c:barChart>
      <c:catAx>
        <c:axId val="994773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014029280"/>
        <c:crosses val="autoZero"/>
        <c:auto val="1"/>
        <c:lblAlgn val="ctr"/>
        <c:lblOffset val="100"/>
        <c:noMultiLvlLbl val="0"/>
      </c:catAx>
      <c:valAx>
        <c:axId val="101402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9477339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Hoja2!$A$1:$A$5</c:f>
              <c:numCache>
                <c:formatCode>General</c:formatCode>
                <c:ptCount val="5"/>
                <c:pt idx="0">
                  <c:v>1523.6</c:v>
                </c:pt>
                <c:pt idx="1">
                  <c:v>313.45999999999998</c:v>
                </c:pt>
                <c:pt idx="2">
                  <c:v>1412.04</c:v>
                </c:pt>
                <c:pt idx="3">
                  <c:v>5276.92</c:v>
                </c:pt>
                <c:pt idx="4">
                  <c:v>8526.02</c:v>
                </c:pt>
              </c:numCache>
            </c:numRef>
          </c:cat>
          <c:val>
            <c:numRef>
              <c:f>Hoja2!$B$1:$B$5</c:f>
              <c:numCache>
                <c:formatCode>General</c:formatCode>
                <c:ptCount val="5"/>
                <c:pt idx="0">
                  <c:v>5.25</c:v>
                </c:pt>
                <c:pt idx="1">
                  <c:v>25.52</c:v>
                </c:pt>
                <c:pt idx="2">
                  <c:v>5.29</c:v>
                </c:pt>
                <c:pt idx="3">
                  <c:v>1.46</c:v>
                </c:pt>
                <c:pt idx="4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F3-433D-A934-F535628295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73913951"/>
        <c:axId val="1282640927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Hoja2!$A$1:$A$5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1523.6</c:v>
                      </c:pt>
                      <c:pt idx="1">
                        <c:v>313.45999999999998</c:v>
                      </c:pt>
                      <c:pt idx="2">
                        <c:v>1412.04</c:v>
                      </c:pt>
                      <c:pt idx="3">
                        <c:v>5276.92</c:v>
                      </c:pt>
                      <c:pt idx="4">
                        <c:v>8526.02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Hoja2!$B$1:$B$5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5.25</c:v>
                      </c:pt>
                      <c:pt idx="1">
                        <c:v>25.52</c:v>
                      </c:pt>
                      <c:pt idx="2">
                        <c:v>5.29</c:v>
                      </c:pt>
                      <c:pt idx="3">
                        <c:v>1.46</c:v>
                      </c:pt>
                      <c:pt idx="4">
                        <c:v>0.94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7EF3-433D-A934-F535628295F5}"/>
                  </c:ext>
                </c:extLst>
              </c15:ser>
            </c15:filteredBarSeries>
          </c:ext>
        </c:extLst>
      </c:barChart>
      <c:catAx>
        <c:axId val="1173913951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Consumo de corriente (mA)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82640927"/>
        <c:crosses val="autoZero"/>
        <c:auto val="1"/>
        <c:lblAlgn val="ctr"/>
        <c:lblOffset val="100"/>
        <c:noMultiLvlLbl val="0"/>
      </c:catAx>
      <c:valAx>
        <c:axId val="1282640927"/>
        <c:scaling>
          <c:orientation val="minMax"/>
          <c:max val="26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Horas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173913951"/>
        <c:crosses val="autoZero"/>
        <c:crossBetween val="between"/>
        <c:majorUnit val="2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://fiuxy.com/ebooks-gratis/1782352-manual-de-electronica.html" TargetMode="External"/><Relationship Id="rId1" Type="http://schemas.openxmlformats.org/officeDocument/2006/relationships/image" Target="../media/image19.gif"/><Relationship Id="rId4" Type="http://schemas.openxmlformats.org/officeDocument/2006/relationships/hyperlink" Target="https://www.eoi.es/blogs/alfredo-fernandez-lorenzo/2017/03/13/como-fijar-objetivos-personales/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://fiuxy.com/ebooks-gratis/1782352-manual-de-electronica.html" TargetMode="External"/><Relationship Id="rId1" Type="http://schemas.openxmlformats.org/officeDocument/2006/relationships/image" Target="../media/image19.gif"/><Relationship Id="rId4" Type="http://schemas.openxmlformats.org/officeDocument/2006/relationships/hyperlink" Target="https://www.eoi.es/blogs/alfredo-fernandez-lorenzo/2017/03/13/como-fijar-objetivos-personales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E9506B-2BA0-42E3-BB30-7BC61B937C6C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8198EEA-FE0F-446C-AD6C-1C7B2F36ECAA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Consiste en emplear un sensor de imagen y un controlador, para desarrollar un sistema electrónico para fotogrametría aérea.</a:t>
          </a:r>
        </a:p>
      </dgm:t>
    </dgm:pt>
    <dgm:pt modelId="{C91D5350-ADE2-4647-89E5-0F1E633C18BE}" type="parTrans" cxnId="{BBFD36DA-6DA7-4C57-9B51-A2455B76477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644358-5E14-4E95-9E41-80646604F411}" type="sibTrans" cxnId="{BBFD36DA-6DA7-4C57-9B51-A2455B76477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B7B2BB-4400-4EB5-A5DE-0CD601C2F73F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Cuenta con un control que permita capturar frames sin distorsión y con alta resolución.</a:t>
          </a:r>
        </a:p>
      </dgm:t>
    </dgm:pt>
    <dgm:pt modelId="{97E2C13F-7D3C-4704-8B41-81195A583F58}" type="parTrans" cxnId="{5F560C52-FC83-45C8-88A1-12CFFDFC57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D83B7B-62E6-4344-BEE6-F65BC8F3D40F}" type="sibTrans" cxnId="{5F560C52-FC83-45C8-88A1-12CFFDFC57EC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4FB98-53A7-4888-85A8-B022FD999F67}">
      <dgm:prSet phldrT="[Texto]"/>
      <dgm:spPr/>
      <dgm:t>
        <a:bodyPr/>
        <a:lstStyle/>
        <a:p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Además se implementa una estrategia de control que permita aumentar la autonomía de vuelo.</a:t>
          </a:r>
        </a:p>
      </dgm:t>
    </dgm:pt>
    <dgm:pt modelId="{9104907D-CE8D-4859-AEFE-1B4C3135BA0C}" type="parTrans" cxnId="{B59E9611-FE77-4CBA-91B7-84F28659B54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A53586-2C41-4B09-B630-2191B8D69EEC}" type="sibTrans" cxnId="{B59E9611-FE77-4CBA-91B7-84F28659B54E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6E8D2-6F40-4AFD-9AAE-F482B2ADD1B5}">
      <dgm:prSet/>
      <dgm:spPr/>
      <dgm:t>
        <a:bodyPr/>
        <a:lstStyle/>
        <a:p>
          <a:r>
            <a:rPr lang="es-EC">
              <a:latin typeface="Times New Roman" panose="02020603050405020304" pitchFamily="18" charset="0"/>
              <a:cs typeface="Times New Roman" panose="02020603050405020304" pitchFamily="18" charset="0"/>
            </a:rPr>
            <a:t>Trabajo de investigación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F650D1-3EBE-46FC-BB8E-50B46BCD57F5}" type="parTrans" cxnId="{17A090CD-61E2-4517-AAD3-2CAAA70F68A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732A06-9DAE-4516-942F-68F7F8CAC9C0}" type="sibTrans" cxnId="{17A090CD-61E2-4517-AAD3-2CAAA70F68A0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E8D62F-7F4E-4B23-BEC9-22A618BD996E}" type="pres">
      <dgm:prSet presAssocID="{EEE9506B-2BA0-42E3-BB30-7BC61B937C6C}" presName="diagram" presStyleCnt="0">
        <dgm:presLayoutVars>
          <dgm:dir/>
          <dgm:resizeHandles val="exact"/>
        </dgm:presLayoutVars>
      </dgm:prSet>
      <dgm:spPr/>
    </dgm:pt>
    <dgm:pt modelId="{83D44774-8173-46D4-954F-8BFB6C3A7E40}" type="pres">
      <dgm:prSet presAssocID="{C266E8D2-6F40-4AFD-9AAE-F482B2ADD1B5}" presName="node" presStyleLbl="node1" presStyleIdx="0" presStyleCnt="4" custLinFactNeighborY="-738">
        <dgm:presLayoutVars>
          <dgm:bulletEnabled val="1"/>
        </dgm:presLayoutVars>
      </dgm:prSet>
      <dgm:spPr/>
    </dgm:pt>
    <dgm:pt modelId="{AD8889B6-65FB-41CF-978C-C12D620553AA}" type="pres">
      <dgm:prSet presAssocID="{98732A06-9DAE-4516-942F-68F7F8CAC9C0}" presName="sibTrans" presStyleLbl="sibTrans2D1" presStyleIdx="0" presStyleCnt="3"/>
      <dgm:spPr/>
    </dgm:pt>
    <dgm:pt modelId="{F26C69CB-2939-4DE7-A016-17679E947D8D}" type="pres">
      <dgm:prSet presAssocID="{98732A06-9DAE-4516-942F-68F7F8CAC9C0}" presName="connectorText" presStyleLbl="sibTrans2D1" presStyleIdx="0" presStyleCnt="3"/>
      <dgm:spPr/>
    </dgm:pt>
    <dgm:pt modelId="{5DC5F8D5-6D5A-411D-A695-28B23B26AD3D}" type="pres">
      <dgm:prSet presAssocID="{B8198EEA-FE0F-446C-AD6C-1C7B2F36ECAA}" presName="node" presStyleLbl="node1" presStyleIdx="1" presStyleCnt="4">
        <dgm:presLayoutVars>
          <dgm:bulletEnabled val="1"/>
        </dgm:presLayoutVars>
      </dgm:prSet>
      <dgm:spPr/>
    </dgm:pt>
    <dgm:pt modelId="{4D034F04-73CD-4707-9B05-77D51EE6E0F6}" type="pres">
      <dgm:prSet presAssocID="{EA644358-5E14-4E95-9E41-80646604F411}" presName="sibTrans" presStyleLbl="sibTrans2D1" presStyleIdx="1" presStyleCnt="3"/>
      <dgm:spPr/>
    </dgm:pt>
    <dgm:pt modelId="{FD2E6F8F-0BFE-4030-9113-27896F06803A}" type="pres">
      <dgm:prSet presAssocID="{EA644358-5E14-4E95-9E41-80646604F411}" presName="connectorText" presStyleLbl="sibTrans2D1" presStyleIdx="1" presStyleCnt="3"/>
      <dgm:spPr/>
    </dgm:pt>
    <dgm:pt modelId="{6DE555A0-16B3-42EC-B3F3-23FE3E6839DF}" type="pres">
      <dgm:prSet presAssocID="{88B7B2BB-4400-4EB5-A5DE-0CD601C2F73F}" presName="node" presStyleLbl="node1" presStyleIdx="2" presStyleCnt="4">
        <dgm:presLayoutVars>
          <dgm:bulletEnabled val="1"/>
        </dgm:presLayoutVars>
      </dgm:prSet>
      <dgm:spPr/>
    </dgm:pt>
    <dgm:pt modelId="{2477CA33-B923-4B49-94F3-D332AA7F0BD9}" type="pres">
      <dgm:prSet presAssocID="{46D83B7B-62E6-4344-BEE6-F65BC8F3D40F}" presName="sibTrans" presStyleLbl="sibTrans2D1" presStyleIdx="2" presStyleCnt="3"/>
      <dgm:spPr/>
    </dgm:pt>
    <dgm:pt modelId="{6FBF0786-CC4B-4E8C-A4F8-3EE473AAFE1B}" type="pres">
      <dgm:prSet presAssocID="{46D83B7B-62E6-4344-BEE6-F65BC8F3D40F}" presName="connectorText" presStyleLbl="sibTrans2D1" presStyleIdx="2" presStyleCnt="3"/>
      <dgm:spPr/>
    </dgm:pt>
    <dgm:pt modelId="{31C49B20-726A-4B93-AE5E-F2CDA03D387E}" type="pres">
      <dgm:prSet presAssocID="{F4D4FB98-53A7-4888-85A8-B022FD999F67}" presName="node" presStyleLbl="node1" presStyleIdx="3" presStyleCnt="4">
        <dgm:presLayoutVars>
          <dgm:bulletEnabled val="1"/>
        </dgm:presLayoutVars>
      </dgm:prSet>
      <dgm:spPr/>
    </dgm:pt>
  </dgm:ptLst>
  <dgm:cxnLst>
    <dgm:cxn modelId="{4DF8AF0D-51FF-4EE7-A7A1-BE923C0B6C18}" type="presOf" srcId="{EA644358-5E14-4E95-9E41-80646604F411}" destId="{FD2E6F8F-0BFE-4030-9113-27896F06803A}" srcOrd="1" destOrd="0" presId="urn:microsoft.com/office/officeart/2005/8/layout/process5"/>
    <dgm:cxn modelId="{B59E9611-FE77-4CBA-91B7-84F28659B54E}" srcId="{EEE9506B-2BA0-42E3-BB30-7BC61B937C6C}" destId="{F4D4FB98-53A7-4888-85A8-B022FD999F67}" srcOrd="3" destOrd="0" parTransId="{9104907D-CE8D-4859-AEFE-1B4C3135BA0C}" sibTransId="{95A53586-2C41-4B09-B630-2191B8D69EEC}"/>
    <dgm:cxn modelId="{C3E76C26-13EB-48E4-87D7-10117BE87F69}" type="presOf" srcId="{EA644358-5E14-4E95-9E41-80646604F411}" destId="{4D034F04-73CD-4707-9B05-77D51EE6E0F6}" srcOrd="0" destOrd="0" presId="urn:microsoft.com/office/officeart/2005/8/layout/process5"/>
    <dgm:cxn modelId="{81FDCD3E-9874-496A-A5F5-16781A410ED4}" type="presOf" srcId="{F4D4FB98-53A7-4888-85A8-B022FD999F67}" destId="{31C49B20-726A-4B93-AE5E-F2CDA03D387E}" srcOrd="0" destOrd="0" presId="urn:microsoft.com/office/officeart/2005/8/layout/process5"/>
    <dgm:cxn modelId="{2E3CC05E-7FD0-48B8-82A5-86A04337A98C}" type="presOf" srcId="{98732A06-9DAE-4516-942F-68F7F8CAC9C0}" destId="{AD8889B6-65FB-41CF-978C-C12D620553AA}" srcOrd="0" destOrd="0" presId="urn:microsoft.com/office/officeart/2005/8/layout/process5"/>
    <dgm:cxn modelId="{F1169D6D-6EBB-48B7-B4B3-4B9CA23A6F71}" type="presOf" srcId="{EEE9506B-2BA0-42E3-BB30-7BC61B937C6C}" destId="{7CE8D62F-7F4E-4B23-BEC9-22A618BD996E}" srcOrd="0" destOrd="0" presId="urn:microsoft.com/office/officeart/2005/8/layout/process5"/>
    <dgm:cxn modelId="{2272DB50-CD59-45D8-8383-7E912FFF38EF}" type="presOf" srcId="{98732A06-9DAE-4516-942F-68F7F8CAC9C0}" destId="{F26C69CB-2939-4DE7-A016-17679E947D8D}" srcOrd="1" destOrd="0" presId="urn:microsoft.com/office/officeart/2005/8/layout/process5"/>
    <dgm:cxn modelId="{5F560C52-FC83-45C8-88A1-12CFFDFC57EC}" srcId="{EEE9506B-2BA0-42E3-BB30-7BC61B937C6C}" destId="{88B7B2BB-4400-4EB5-A5DE-0CD601C2F73F}" srcOrd="2" destOrd="0" parTransId="{97E2C13F-7D3C-4704-8B41-81195A583F58}" sibTransId="{46D83B7B-62E6-4344-BEE6-F65BC8F3D40F}"/>
    <dgm:cxn modelId="{999651A0-E619-4557-A3CD-9D4E3A9240C6}" type="presOf" srcId="{88B7B2BB-4400-4EB5-A5DE-0CD601C2F73F}" destId="{6DE555A0-16B3-42EC-B3F3-23FE3E6839DF}" srcOrd="0" destOrd="0" presId="urn:microsoft.com/office/officeart/2005/8/layout/process5"/>
    <dgm:cxn modelId="{AB92BEAF-B2D1-4CAC-A6ED-D8B0996910C3}" type="presOf" srcId="{46D83B7B-62E6-4344-BEE6-F65BC8F3D40F}" destId="{2477CA33-B923-4B49-94F3-D332AA7F0BD9}" srcOrd="0" destOrd="0" presId="urn:microsoft.com/office/officeart/2005/8/layout/process5"/>
    <dgm:cxn modelId="{17A090CD-61E2-4517-AAD3-2CAAA70F68A0}" srcId="{EEE9506B-2BA0-42E3-BB30-7BC61B937C6C}" destId="{C266E8D2-6F40-4AFD-9AAE-F482B2ADD1B5}" srcOrd="0" destOrd="0" parTransId="{46F650D1-3EBE-46FC-BB8E-50B46BCD57F5}" sibTransId="{98732A06-9DAE-4516-942F-68F7F8CAC9C0}"/>
    <dgm:cxn modelId="{25FEE3D1-5EEC-4E2F-9BCF-D3B1DD51AC3C}" type="presOf" srcId="{B8198EEA-FE0F-446C-AD6C-1C7B2F36ECAA}" destId="{5DC5F8D5-6D5A-411D-A695-28B23B26AD3D}" srcOrd="0" destOrd="0" presId="urn:microsoft.com/office/officeart/2005/8/layout/process5"/>
    <dgm:cxn modelId="{BBFD36DA-6DA7-4C57-9B51-A2455B76477C}" srcId="{EEE9506B-2BA0-42E3-BB30-7BC61B937C6C}" destId="{B8198EEA-FE0F-446C-AD6C-1C7B2F36ECAA}" srcOrd="1" destOrd="0" parTransId="{C91D5350-ADE2-4647-89E5-0F1E633C18BE}" sibTransId="{EA644358-5E14-4E95-9E41-80646604F411}"/>
    <dgm:cxn modelId="{95B1BFE5-139F-4F19-B805-BF4639CAF257}" type="presOf" srcId="{C266E8D2-6F40-4AFD-9AAE-F482B2ADD1B5}" destId="{83D44774-8173-46D4-954F-8BFB6C3A7E40}" srcOrd="0" destOrd="0" presId="urn:microsoft.com/office/officeart/2005/8/layout/process5"/>
    <dgm:cxn modelId="{DE42B5EA-8451-4DB6-827A-E7BA8D4A632A}" type="presOf" srcId="{46D83B7B-62E6-4344-BEE6-F65BC8F3D40F}" destId="{6FBF0786-CC4B-4E8C-A4F8-3EE473AAFE1B}" srcOrd="1" destOrd="0" presId="urn:microsoft.com/office/officeart/2005/8/layout/process5"/>
    <dgm:cxn modelId="{6F880260-42F8-4974-BBE1-CDE15D641199}" type="presParOf" srcId="{7CE8D62F-7F4E-4B23-BEC9-22A618BD996E}" destId="{83D44774-8173-46D4-954F-8BFB6C3A7E40}" srcOrd="0" destOrd="0" presId="urn:microsoft.com/office/officeart/2005/8/layout/process5"/>
    <dgm:cxn modelId="{07FA9BEB-930D-49FD-8AE9-5B590EB51130}" type="presParOf" srcId="{7CE8D62F-7F4E-4B23-BEC9-22A618BD996E}" destId="{AD8889B6-65FB-41CF-978C-C12D620553AA}" srcOrd="1" destOrd="0" presId="urn:microsoft.com/office/officeart/2005/8/layout/process5"/>
    <dgm:cxn modelId="{BBA36DEF-36B3-45E9-8699-FBB3A98F6DE2}" type="presParOf" srcId="{AD8889B6-65FB-41CF-978C-C12D620553AA}" destId="{F26C69CB-2939-4DE7-A016-17679E947D8D}" srcOrd="0" destOrd="0" presId="urn:microsoft.com/office/officeart/2005/8/layout/process5"/>
    <dgm:cxn modelId="{6EF7AE5A-079F-4A8D-A50B-C477B2A13ABF}" type="presParOf" srcId="{7CE8D62F-7F4E-4B23-BEC9-22A618BD996E}" destId="{5DC5F8D5-6D5A-411D-A695-28B23B26AD3D}" srcOrd="2" destOrd="0" presId="urn:microsoft.com/office/officeart/2005/8/layout/process5"/>
    <dgm:cxn modelId="{F6188ACF-B8DA-4F62-8B65-F0085C9529EB}" type="presParOf" srcId="{7CE8D62F-7F4E-4B23-BEC9-22A618BD996E}" destId="{4D034F04-73CD-4707-9B05-77D51EE6E0F6}" srcOrd="3" destOrd="0" presId="urn:microsoft.com/office/officeart/2005/8/layout/process5"/>
    <dgm:cxn modelId="{60968AD6-DCDD-432F-9112-8D99E8802A07}" type="presParOf" srcId="{4D034F04-73CD-4707-9B05-77D51EE6E0F6}" destId="{FD2E6F8F-0BFE-4030-9113-27896F06803A}" srcOrd="0" destOrd="0" presId="urn:microsoft.com/office/officeart/2005/8/layout/process5"/>
    <dgm:cxn modelId="{CC1F6242-CFB0-4E58-B3CF-6EBF2B1D93DB}" type="presParOf" srcId="{7CE8D62F-7F4E-4B23-BEC9-22A618BD996E}" destId="{6DE555A0-16B3-42EC-B3F3-23FE3E6839DF}" srcOrd="4" destOrd="0" presId="urn:microsoft.com/office/officeart/2005/8/layout/process5"/>
    <dgm:cxn modelId="{8DAC89B0-7188-465D-9260-6CFDE0D502D2}" type="presParOf" srcId="{7CE8D62F-7F4E-4B23-BEC9-22A618BD996E}" destId="{2477CA33-B923-4B49-94F3-D332AA7F0BD9}" srcOrd="5" destOrd="0" presId="urn:microsoft.com/office/officeart/2005/8/layout/process5"/>
    <dgm:cxn modelId="{A83D3C4C-37A9-40D7-9EAA-737ECEB4E6A8}" type="presParOf" srcId="{2477CA33-B923-4B49-94F3-D332AA7F0BD9}" destId="{6FBF0786-CC4B-4E8C-A4F8-3EE473AAFE1B}" srcOrd="0" destOrd="0" presId="urn:microsoft.com/office/officeart/2005/8/layout/process5"/>
    <dgm:cxn modelId="{ACAF1881-09A9-4562-94B2-1FEEE11F4335}" type="presParOf" srcId="{7CE8D62F-7F4E-4B23-BEC9-22A618BD996E}" destId="{31C49B20-726A-4B93-AE5E-F2CDA03D387E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F78147-7AD2-4E9F-9203-37ECA20380D0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78DC08C5-2075-407B-A7F2-D59C398B067D}">
      <dgm:prSet phldrT="[Texto]" custT="1"/>
      <dgm:spPr>
        <a:gradFill flip="none" rotWithShape="0">
          <a:gsLst>
            <a:gs pos="0">
              <a:schemeClr val="accent5">
                <a:lumMod val="75000"/>
                <a:shade val="30000"/>
                <a:satMod val="115000"/>
              </a:schemeClr>
            </a:gs>
            <a:gs pos="50000">
              <a:schemeClr val="accent5">
                <a:lumMod val="75000"/>
                <a:shade val="67500"/>
                <a:satMod val="115000"/>
              </a:schemeClr>
            </a:gs>
            <a:gs pos="100000">
              <a:schemeClr val="accent5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algn="l"/>
          <a:r>
            <a:rPr lang="es-EC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Objetivo General</a:t>
          </a:r>
        </a:p>
      </dgm:t>
    </dgm:pt>
    <dgm:pt modelId="{D93E2F8D-B255-496B-B280-D0A805603F73}" type="parTrans" cxnId="{784E425E-4DCE-4F33-90C1-6A3878889CFB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4CE95A0-3429-42F4-91A2-97BB6F5ADBFB}" type="sibTrans" cxnId="{784E425E-4DCE-4F33-90C1-6A3878889CFB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261CC27-AFB7-4C32-9E19-05305041D900}">
      <dgm:prSet phldrT="[Texto]" custT="1"/>
      <dgm:spPr>
        <a:gradFill flip="none" rotWithShape="0">
          <a:gsLst>
            <a:gs pos="0">
              <a:schemeClr val="accent5">
                <a:lumMod val="75000"/>
                <a:shade val="30000"/>
                <a:satMod val="115000"/>
              </a:schemeClr>
            </a:gs>
            <a:gs pos="50000">
              <a:schemeClr val="accent5">
                <a:lumMod val="75000"/>
                <a:shade val="67500"/>
                <a:satMod val="115000"/>
              </a:schemeClr>
            </a:gs>
            <a:gs pos="100000">
              <a:schemeClr val="accent5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s-EC" sz="1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Desarrollar un sistema electrónico para fotogrametría optimizando el consumo de energía en un dron de ala fija.</a:t>
          </a:r>
          <a:endParaRPr lang="es-EC" sz="16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EECE7F-5C72-43BE-9259-B4A6AC46D1C1}" type="parTrans" cxnId="{C7CBB27D-63E4-4DE8-A754-521F7BF9A6FA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902699A-1362-44AF-83CB-88F07A574DD0}" type="sibTrans" cxnId="{C7CBB27D-63E4-4DE8-A754-521F7BF9A6FA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C4DE200-5B48-4FBF-ABDA-433CC651C99A}">
      <dgm:prSet phldrT="[Texto]" custT="1"/>
      <dgm:spPr>
        <a:gradFill flip="none" rotWithShape="0">
          <a:gsLst>
            <a:gs pos="0">
              <a:schemeClr val="bg2">
                <a:lumMod val="25000"/>
                <a:shade val="30000"/>
                <a:satMod val="115000"/>
              </a:schemeClr>
            </a:gs>
            <a:gs pos="50000">
              <a:schemeClr val="bg2">
                <a:lumMod val="25000"/>
                <a:shade val="67500"/>
                <a:satMod val="115000"/>
              </a:schemeClr>
            </a:gs>
            <a:gs pos="100000">
              <a:schemeClr val="bg2">
                <a:lumMod val="2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algn="l"/>
          <a:r>
            <a:rPr lang="es-EC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Objetivos Específicos</a:t>
          </a:r>
        </a:p>
      </dgm:t>
    </dgm:pt>
    <dgm:pt modelId="{31BEE795-A9DF-4C3B-BB13-18AAD65045C0}" type="parTrans" cxnId="{BB8FE6E7-28E7-4756-B9CD-1678BCAF5935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7BE7E58-1CCB-487A-8DC1-E1067B8AE93E}" type="sibTrans" cxnId="{BB8FE6E7-28E7-4756-B9CD-1678BCAF5935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8A5535E-0A2F-46E3-8888-32BBE80E1097}">
      <dgm:prSet phldrT="[Texto]" custT="1"/>
      <dgm:spPr>
        <a:gradFill flip="none" rotWithShape="0">
          <a:gsLst>
            <a:gs pos="0">
              <a:schemeClr val="bg2">
                <a:lumMod val="25000"/>
                <a:shade val="30000"/>
                <a:satMod val="115000"/>
              </a:schemeClr>
            </a:gs>
            <a:gs pos="50000">
              <a:schemeClr val="bg2">
                <a:lumMod val="25000"/>
                <a:shade val="67500"/>
                <a:satMod val="115000"/>
              </a:schemeClr>
            </a:gs>
            <a:gs pos="100000">
              <a:schemeClr val="bg2">
                <a:lumMod val="2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s-EC" sz="1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Implementar y calibrar un circuito electrónico con un sistema de almacenamiento para realizar fotogrametría. </a:t>
          </a:r>
          <a:endParaRPr lang="es-EC" sz="16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DAD2F9-398B-4CF8-8E8A-9DE467157C6A}" type="parTrans" cxnId="{BCA42E7A-B704-46B4-B6DE-D47776D9B384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D03D680-878E-4189-81AB-361D7A05D7FA}" type="sibTrans" cxnId="{BCA42E7A-B704-46B4-B6DE-D47776D9B384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D938350-8AC6-4DC4-BCBF-33EBD976F2EB}">
      <dgm:prSet phldrT="[Texto]" custT="1"/>
      <dgm:spPr>
        <a:gradFill flip="none" rotWithShape="0">
          <a:gsLst>
            <a:gs pos="0">
              <a:schemeClr val="bg2">
                <a:lumMod val="25000"/>
                <a:shade val="30000"/>
                <a:satMod val="115000"/>
              </a:schemeClr>
            </a:gs>
            <a:gs pos="50000">
              <a:schemeClr val="bg2">
                <a:lumMod val="25000"/>
                <a:shade val="67500"/>
                <a:satMod val="115000"/>
              </a:schemeClr>
            </a:gs>
            <a:gs pos="100000">
              <a:schemeClr val="bg2">
                <a:lumMod val="2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s-EC" sz="1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Realizar pruebas del estado de carga de la batería seleccionada.</a:t>
          </a:r>
          <a:endParaRPr lang="es-EC" sz="16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616AC8-323C-485D-89D5-EDD50FA13C2A}" type="parTrans" cxnId="{73470205-F924-432A-A0D6-8134DFC9BB90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B2694FC-F830-46D4-88AF-3987FBD7D909}" type="sibTrans" cxnId="{73470205-F924-432A-A0D6-8134DFC9BB90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4668190-EF94-46F9-9277-D224BFA77582}">
      <dgm:prSet phldrT="[Texto]" custT="1"/>
      <dgm:spPr>
        <a:gradFill flip="none" rotWithShape="0">
          <a:gsLst>
            <a:gs pos="0">
              <a:schemeClr val="bg2">
                <a:lumMod val="25000"/>
                <a:shade val="30000"/>
                <a:satMod val="115000"/>
              </a:schemeClr>
            </a:gs>
            <a:gs pos="50000">
              <a:schemeClr val="bg2">
                <a:lumMod val="25000"/>
                <a:shade val="67500"/>
                <a:satMod val="115000"/>
              </a:schemeClr>
            </a:gs>
            <a:gs pos="100000">
              <a:schemeClr val="bg2">
                <a:lumMod val="2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algn="l">
            <a:buFont typeface="Arial" panose="020B0604020202020204" pitchFamily="34" charset="0"/>
            <a:buChar char="•"/>
          </a:pPr>
          <a:endParaRPr lang="es-EC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76EC1B-FC7F-42E5-B614-23ADD00F0DAA}" type="parTrans" cxnId="{1FBF6BCB-AB06-42DA-B688-2B920C9ACFD9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866B2EA-4E40-4037-88BB-F7641D4E99A9}" type="sibTrans" cxnId="{1FBF6BCB-AB06-42DA-B688-2B920C9ACFD9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FB70BC3-7FE6-42D3-B345-5716253DAB9B}">
      <dgm:prSet phldrT="[Texto]" custT="1"/>
      <dgm:spPr>
        <a:gradFill flip="none" rotWithShape="0">
          <a:gsLst>
            <a:gs pos="0">
              <a:schemeClr val="bg2">
                <a:lumMod val="25000"/>
                <a:shade val="30000"/>
                <a:satMod val="115000"/>
              </a:schemeClr>
            </a:gs>
            <a:gs pos="50000">
              <a:schemeClr val="bg2">
                <a:lumMod val="25000"/>
                <a:shade val="67500"/>
                <a:satMod val="115000"/>
              </a:schemeClr>
            </a:gs>
            <a:gs pos="100000">
              <a:schemeClr val="bg2">
                <a:lumMod val="2500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s-EC" sz="1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Implementar un control basado en reglas que interactúe de acuerdo al estado de carga de la batería.  </a:t>
          </a:r>
          <a:endParaRPr lang="es-EC" sz="1600" b="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6ECB72-3C61-4B8D-9758-22F5D762FCBD}" type="parTrans" cxnId="{C8360F85-31D4-4F98-94FA-815FA24F0977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62B8165-651A-4D3F-B7B1-EA1D2525EA76}" type="sibTrans" cxnId="{C8360F85-31D4-4F98-94FA-815FA24F0977}">
      <dgm:prSet/>
      <dgm:spPr/>
      <dgm:t>
        <a:bodyPr/>
        <a:lstStyle/>
        <a:p>
          <a:endParaRPr lang="es-EC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F6C25FF-5488-466D-9E74-485ED6C1E956}" type="pres">
      <dgm:prSet presAssocID="{F0F78147-7AD2-4E9F-9203-37ECA20380D0}" presName="linear" presStyleCnt="0">
        <dgm:presLayoutVars>
          <dgm:dir/>
          <dgm:resizeHandles val="exact"/>
        </dgm:presLayoutVars>
      </dgm:prSet>
      <dgm:spPr/>
    </dgm:pt>
    <dgm:pt modelId="{AEB6366A-514E-4C8F-BD10-D1790D03F567}" type="pres">
      <dgm:prSet presAssocID="{78DC08C5-2075-407B-A7F2-D59C398B067D}" presName="comp" presStyleCnt="0"/>
      <dgm:spPr/>
    </dgm:pt>
    <dgm:pt modelId="{B71AF95F-9FFE-49ED-8FC9-169A9EF49A2B}" type="pres">
      <dgm:prSet presAssocID="{78DC08C5-2075-407B-A7F2-D59C398B067D}" presName="box" presStyleLbl="node1" presStyleIdx="0" presStyleCnt="2" custLinFactNeighborX="-314" custLinFactNeighborY="-620"/>
      <dgm:spPr/>
    </dgm:pt>
    <dgm:pt modelId="{F90CCBBB-C94B-49EF-A5A6-9D050593832E}" type="pres">
      <dgm:prSet presAssocID="{78DC08C5-2075-407B-A7F2-D59C398B067D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5000" r="-15000"/>
          </a:stretch>
        </a:blipFill>
      </dgm:spPr>
    </dgm:pt>
    <dgm:pt modelId="{48948372-23FA-49CF-93C6-66D053AEAB95}" type="pres">
      <dgm:prSet presAssocID="{78DC08C5-2075-407B-A7F2-D59C398B067D}" presName="text" presStyleLbl="node1" presStyleIdx="0" presStyleCnt="2">
        <dgm:presLayoutVars>
          <dgm:bulletEnabled val="1"/>
        </dgm:presLayoutVars>
      </dgm:prSet>
      <dgm:spPr/>
    </dgm:pt>
    <dgm:pt modelId="{A9A701C1-0678-4DCB-8CCD-22D0ABEB2544}" type="pres">
      <dgm:prSet presAssocID="{D4CE95A0-3429-42F4-91A2-97BB6F5ADBFB}" presName="spacer" presStyleCnt="0"/>
      <dgm:spPr/>
    </dgm:pt>
    <dgm:pt modelId="{11AF359F-7D0F-4B63-B792-F2C824080F9B}" type="pres">
      <dgm:prSet presAssocID="{3C4DE200-5B48-4FBF-ABDA-433CC651C99A}" presName="comp" presStyleCnt="0"/>
      <dgm:spPr/>
    </dgm:pt>
    <dgm:pt modelId="{204021EA-19B6-4DCA-9FE4-C8B1D6586401}" type="pres">
      <dgm:prSet presAssocID="{3C4DE200-5B48-4FBF-ABDA-433CC651C99A}" presName="box" presStyleLbl="node1" presStyleIdx="1" presStyleCnt="2"/>
      <dgm:spPr/>
    </dgm:pt>
    <dgm:pt modelId="{8754409C-2D8F-404E-A29A-F0FC7581A348}" type="pres">
      <dgm:prSet presAssocID="{3C4DE200-5B48-4FBF-ABDA-433CC651C99A}" presName="img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6000" r="-26000"/>
          </a:stretch>
        </a:blipFill>
      </dgm:spPr>
    </dgm:pt>
    <dgm:pt modelId="{7D2BBB21-788E-4F0E-A6F2-CCB348A4A085}" type="pres">
      <dgm:prSet presAssocID="{3C4DE200-5B48-4FBF-ABDA-433CC651C99A}" presName="text" presStyleLbl="node1" presStyleIdx="1" presStyleCnt="2">
        <dgm:presLayoutVars>
          <dgm:bulletEnabled val="1"/>
        </dgm:presLayoutVars>
      </dgm:prSet>
      <dgm:spPr/>
    </dgm:pt>
  </dgm:ptLst>
  <dgm:cxnLst>
    <dgm:cxn modelId="{73470205-F924-432A-A0D6-8134DFC9BB90}" srcId="{3C4DE200-5B48-4FBF-ABDA-433CC651C99A}" destId="{7D938350-8AC6-4DC4-BCBF-33EBD976F2EB}" srcOrd="1" destOrd="0" parTransId="{C1616AC8-323C-485D-89D5-EDD50FA13C2A}" sibTransId="{FB2694FC-F830-46D4-88AF-3987FBD7D909}"/>
    <dgm:cxn modelId="{82D6EB1D-8F68-47F7-9986-4DC8D8CA418A}" type="presOf" srcId="{1FB70BC3-7FE6-42D3-B345-5716253DAB9B}" destId="{7D2BBB21-788E-4F0E-A6F2-CCB348A4A085}" srcOrd="1" destOrd="3" presId="urn:microsoft.com/office/officeart/2005/8/layout/vList4"/>
    <dgm:cxn modelId="{BB90F122-10F3-4FC1-A60D-E2D1B87DE30D}" type="presOf" srcId="{3C4DE200-5B48-4FBF-ABDA-433CC651C99A}" destId="{204021EA-19B6-4DCA-9FE4-C8B1D6586401}" srcOrd="0" destOrd="0" presId="urn:microsoft.com/office/officeart/2005/8/layout/vList4"/>
    <dgm:cxn modelId="{9DE38D36-1FA4-4910-82BC-95E4D9B78EF0}" type="presOf" srcId="{78DC08C5-2075-407B-A7F2-D59C398B067D}" destId="{B71AF95F-9FFE-49ED-8FC9-169A9EF49A2B}" srcOrd="0" destOrd="0" presId="urn:microsoft.com/office/officeart/2005/8/layout/vList4"/>
    <dgm:cxn modelId="{784E425E-4DCE-4F33-90C1-6A3878889CFB}" srcId="{F0F78147-7AD2-4E9F-9203-37ECA20380D0}" destId="{78DC08C5-2075-407B-A7F2-D59C398B067D}" srcOrd="0" destOrd="0" parTransId="{D93E2F8D-B255-496B-B280-D0A805603F73}" sibTransId="{D4CE95A0-3429-42F4-91A2-97BB6F5ADBFB}"/>
    <dgm:cxn modelId="{5CE1546C-AEDF-4071-B546-D300F21305C3}" type="presOf" srcId="{C8A5535E-0A2F-46E3-8888-32BBE80E1097}" destId="{204021EA-19B6-4DCA-9FE4-C8B1D6586401}" srcOrd="0" destOrd="1" presId="urn:microsoft.com/office/officeart/2005/8/layout/vList4"/>
    <dgm:cxn modelId="{90483070-1E82-4F85-9CC3-8EC504173AF9}" type="presOf" srcId="{1FB70BC3-7FE6-42D3-B345-5716253DAB9B}" destId="{204021EA-19B6-4DCA-9FE4-C8B1D6586401}" srcOrd="0" destOrd="3" presId="urn:microsoft.com/office/officeart/2005/8/layout/vList4"/>
    <dgm:cxn modelId="{9BCE0C58-C063-45A3-99C9-417A1F35344D}" type="presOf" srcId="{3261CC27-AFB7-4C32-9E19-05305041D900}" destId="{48948372-23FA-49CF-93C6-66D053AEAB95}" srcOrd="1" destOrd="1" presId="urn:microsoft.com/office/officeart/2005/8/layout/vList4"/>
    <dgm:cxn modelId="{BCA42E7A-B704-46B4-B6DE-D47776D9B384}" srcId="{3C4DE200-5B48-4FBF-ABDA-433CC651C99A}" destId="{C8A5535E-0A2F-46E3-8888-32BBE80E1097}" srcOrd="0" destOrd="0" parTransId="{CADAD2F9-398B-4CF8-8E8A-9DE467157C6A}" sibTransId="{BD03D680-878E-4189-81AB-361D7A05D7FA}"/>
    <dgm:cxn modelId="{C7CBB27D-63E4-4DE8-A754-521F7BF9A6FA}" srcId="{78DC08C5-2075-407B-A7F2-D59C398B067D}" destId="{3261CC27-AFB7-4C32-9E19-05305041D900}" srcOrd="0" destOrd="0" parTransId="{42EECE7F-5C72-43BE-9259-B4A6AC46D1C1}" sibTransId="{1902699A-1362-44AF-83CB-88F07A574DD0}"/>
    <dgm:cxn modelId="{C8360F85-31D4-4F98-94FA-815FA24F0977}" srcId="{3C4DE200-5B48-4FBF-ABDA-433CC651C99A}" destId="{1FB70BC3-7FE6-42D3-B345-5716253DAB9B}" srcOrd="2" destOrd="0" parTransId="{026ECB72-3C61-4B8D-9758-22F5D762FCBD}" sibTransId="{862B8165-651A-4D3F-B7B1-EA1D2525EA76}"/>
    <dgm:cxn modelId="{6990ED85-4F97-4FBB-8335-B05EA8866992}" type="presOf" srcId="{74668190-EF94-46F9-9277-D224BFA77582}" destId="{7D2BBB21-788E-4F0E-A6F2-CCB348A4A085}" srcOrd="1" destOrd="4" presId="urn:microsoft.com/office/officeart/2005/8/layout/vList4"/>
    <dgm:cxn modelId="{575AE494-04F3-4512-BFAF-54EF040E1CEB}" type="presOf" srcId="{74668190-EF94-46F9-9277-D224BFA77582}" destId="{204021EA-19B6-4DCA-9FE4-C8B1D6586401}" srcOrd="0" destOrd="4" presId="urn:microsoft.com/office/officeart/2005/8/layout/vList4"/>
    <dgm:cxn modelId="{B7BD8BBD-1AB3-46A8-963C-8CEFD23AA57A}" type="presOf" srcId="{7D938350-8AC6-4DC4-BCBF-33EBD976F2EB}" destId="{7D2BBB21-788E-4F0E-A6F2-CCB348A4A085}" srcOrd="1" destOrd="2" presId="urn:microsoft.com/office/officeart/2005/8/layout/vList4"/>
    <dgm:cxn modelId="{B6BE64CA-19DB-4E77-BB1C-DF02A29CD305}" type="presOf" srcId="{3C4DE200-5B48-4FBF-ABDA-433CC651C99A}" destId="{7D2BBB21-788E-4F0E-A6F2-CCB348A4A085}" srcOrd="1" destOrd="0" presId="urn:microsoft.com/office/officeart/2005/8/layout/vList4"/>
    <dgm:cxn modelId="{1FBF6BCB-AB06-42DA-B688-2B920C9ACFD9}" srcId="{3C4DE200-5B48-4FBF-ABDA-433CC651C99A}" destId="{74668190-EF94-46F9-9277-D224BFA77582}" srcOrd="3" destOrd="0" parTransId="{AF76EC1B-FC7F-42E5-B614-23ADD00F0DAA}" sibTransId="{F866B2EA-4E40-4037-88BB-F7641D4E99A9}"/>
    <dgm:cxn modelId="{932152D4-41ED-429B-AC18-820D79F331E7}" type="presOf" srcId="{3261CC27-AFB7-4C32-9E19-05305041D900}" destId="{B71AF95F-9FFE-49ED-8FC9-169A9EF49A2B}" srcOrd="0" destOrd="1" presId="urn:microsoft.com/office/officeart/2005/8/layout/vList4"/>
    <dgm:cxn modelId="{1E7978D5-7321-4C49-BA6D-684B9757731A}" type="presOf" srcId="{F0F78147-7AD2-4E9F-9203-37ECA20380D0}" destId="{DF6C25FF-5488-466D-9E74-485ED6C1E956}" srcOrd="0" destOrd="0" presId="urn:microsoft.com/office/officeart/2005/8/layout/vList4"/>
    <dgm:cxn modelId="{BB8FE6E7-28E7-4756-B9CD-1678BCAF5935}" srcId="{F0F78147-7AD2-4E9F-9203-37ECA20380D0}" destId="{3C4DE200-5B48-4FBF-ABDA-433CC651C99A}" srcOrd="1" destOrd="0" parTransId="{31BEE795-A9DF-4C3B-BB13-18AAD65045C0}" sibTransId="{27BE7E58-1CCB-487A-8DC1-E1067B8AE93E}"/>
    <dgm:cxn modelId="{5C1E9FEB-F89A-40BC-A86C-B02C6DF37510}" type="presOf" srcId="{C8A5535E-0A2F-46E3-8888-32BBE80E1097}" destId="{7D2BBB21-788E-4F0E-A6F2-CCB348A4A085}" srcOrd="1" destOrd="1" presId="urn:microsoft.com/office/officeart/2005/8/layout/vList4"/>
    <dgm:cxn modelId="{6B85E6F8-8786-45B2-BE02-989F94706DFA}" type="presOf" srcId="{78DC08C5-2075-407B-A7F2-D59C398B067D}" destId="{48948372-23FA-49CF-93C6-66D053AEAB95}" srcOrd="1" destOrd="0" presId="urn:microsoft.com/office/officeart/2005/8/layout/vList4"/>
    <dgm:cxn modelId="{7C1D6DFA-3B89-4B86-8174-E6D518E11EE7}" type="presOf" srcId="{7D938350-8AC6-4DC4-BCBF-33EBD976F2EB}" destId="{204021EA-19B6-4DCA-9FE4-C8B1D6586401}" srcOrd="0" destOrd="2" presId="urn:microsoft.com/office/officeart/2005/8/layout/vList4"/>
    <dgm:cxn modelId="{C641DA19-1912-4FA1-BB88-7319918E7D62}" type="presParOf" srcId="{DF6C25FF-5488-466D-9E74-485ED6C1E956}" destId="{AEB6366A-514E-4C8F-BD10-D1790D03F567}" srcOrd="0" destOrd="0" presId="urn:microsoft.com/office/officeart/2005/8/layout/vList4"/>
    <dgm:cxn modelId="{88EA8B59-B676-41F1-8490-01CA40C2ACA2}" type="presParOf" srcId="{AEB6366A-514E-4C8F-BD10-D1790D03F567}" destId="{B71AF95F-9FFE-49ED-8FC9-169A9EF49A2B}" srcOrd="0" destOrd="0" presId="urn:microsoft.com/office/officeart/2005/8/layout/vList4"/>
    <dgm:cxn modelId="{19652FCE-A916-429B-903D-8B50B9AF4E54}" type="presParOf" srcId="{AEB6366A-514E-4C8F-BD10-D1790D03F567}" destId="{F90CCBBB-C94B-49EF-A5A6-9D050593832E}" srcOrd="1" destOrd="0" presId="urn:microsoft.com/office/officeart/2005/8/layout/vList4"/>
    <dgm:cxn modelId="{2B9BB1AD-1666-427A-854F-143601A9A0FC}" type="presParOf" srcId="{AEB6366A-514E-4C8F-BD10-D1790D03F567}" destId="{48948372-23FA-49CF-93C6-66D053AEAB95}" srcOrd="2" destOrd="0" presId="urn:microsoft.com/office/officeart/2005/8/layout/vList4"/>
    <dgm:cxn modelId="{C75B7244-D301-4670-A87E-0662031E652A}" type="presParOf" srcId="{DF6C25FF-5488-466D-9E74-485ED6C1E956}" destId="{A9A701C1-0678-4DCB-8CCD-22D0ABEB2544}" srcOrd="1" destOrd="0" presId="urn:microsoft.com/office/officeart/2005/8/layout/vList4"/>
    <dgm:cxn modelId="{132E0C07-3408-477D-A8B2-D4F41610AAEE}" type="presParOf" srcId="{DF6C25FF-5488-466D-9E74-485ED6C1E956}" destId="{11AF359F-7D0F-4B63-B792-F2C824080F9B}" srcOrd="2" destOrd="0" presId="urn:microsoft.com/office/officeart/2005/8/layout/vList4"/>
    <dgm:cxn modelId="{85C4E399-CBA0-4358-A4F6-CBF991E219F5}" type="presParOf" srcId="{11AF359F-7D0F-4B63-B792-F2C824080F9B}" destId="{204021EA-19B6-4DCA-9FE4-C8B1D6586401}" srcOrd="0" destOrd="0" presId="urn:microsoft.com/office/officeart/2005/8/layout/vList4"/>
    <dgm:cxn modelId="{D55C1E8C-93C4-49D6-923E-9B430B6FAEE2}" type="presParOf" srcId="{11AF359F-7D0F-4B63-B792-F2C824080F9B}" destId="{8754409C-2D8F-404E-A29A-F0FC7581A348}" srcOrd="1" destOrd="0" presId="urn:microsoft.com/office/officeart/2005/8/layout/vList4"/>
    <dgm:cxn modelId="{5BD11477-E2F1-4266-876D-833E64934B9A}" type="presParOf" srcId="{11AF359F-7D0F-4B63-B792-F2C824080F9B}" destId="{7D2BBB21-788E-4F0E-A6F2-CCB348A4A08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44774-8173-46D4-954F-8BFB6C3A7E40}">
      <dsp:nvSpPr>
        <dsp:cNvPr id="0" name=""/>
        <dsp:cNvSpPr/>
      </dsp:nvSpPr>
      <dsp:spPr>
        <a:xfrm>
          <a:off x="1190" y="0"/>
          <a:ext cx="2539007" cy="15234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Trabajo de investigación</a:t>
          </a:r>
          <a:endParaRPr lang="es-EC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809" y="44619"/>
        <a:ext cx="2449769" cy="1434166"/>
      </dsp:txXfrm>
    </dsp:sp>
    <dsp:sp modelId="{AD8889B6-65FB-41CF-978C-C12D620553AA}">
      <dsp:nvSpPr>
        <dsp:cNvPr id="0" name=""/>
        <dsp:cNvSpPr/>
      </dsp:nvSpPr>
      <dsp:spPr>
        <a:xfrm rot="768">
          <a:off x="2763631" y="447258"/>
          <a:ext cx="538269" cy="629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3631" y="573175"/>
        <a:ext cx="376788" cy="377803"/>
      </dsp:txXfrm>
    </dsp:sp>
    <dsp:sp modelId="{5DC5F8D5-6D5A-411D-A695-28B23B26AD3D}">
      <dsp:nvSpPr>
        <dsp:cNvPr id="0" name=""/>
        <dsp:cNvSpPr/>
      </dsp:nvSpPr>
      <dsp:spPr>
        <a:xfrm>
          <a:off x="3555801" y="793"/>
          <a:ext cx="2539007" cy="15234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Consiste en emplear un sensor de imagen y un controlador, para desarrollar un sistema electrónico para fotogrametría aérea.</a:t>
          </a:r>
        </a:p>
      </dsp:txBody>
      <dsp:txXfrm>
        <a:off x="3600420" y="45412"/>
        <a:ext cx="2449769" cy="1434166"/>
      </dsp:txXfrm>
    </dsp:sp>
    <dsp:sp modelId="{4D034F04-73CD-4707-9B05-77D51EE6E0F6}">
      <dsp:nvSpPr>
        <dsp:cNvPr id="0" name=""/>
        <dsp:cNvSpPr/>
      </dsp:nvSpPr>
      <dsp:spPr>
        <a:xfrm rot="5400000">
          <a:off x="4556170" y="1701928"/>
          <a:ext cx="538269" cy="629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636404" y="1747630"/>
        <a:ext cx="377803" cy="376788"/>
      </dsp:txXfrm>
    </dsp:sp>
    <dsp:sp modelId="{6DE555A0-16B3-42EC-B3F3-23FE3E6839DF}">
      <dsp:nvSpPr>
        <dsp:cNvPr id="0" name=""/>
        <dsp:cNvSpPr/>
      </dsp:nvSpPr>
      <dsp:spPr>
        <a:xfrm>
          <a:off x="3555801" y="2539801"/>
          <a:ext cx="2539007" cy="152340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Cuenta con un control que permita capturar frames sin distorsión y con alta resolución.</a:t>
          </a:r>
        </a:p>
      </dsp:txBody>
      <dsp:txXfrm>
        <a:off x="3600420" y="2584420"/>
        <a:ext cx="2449769" cy="1434166"/>
      </dsp:txXfrm>
    </dsp:sp>
    <dsp:sp modelId="{2477CA33-B923-4B49-94F3-D332AA7F0BD9}">
      <dsp:nvSpPr>
        <dsp:cNvPr id="0" name=""/>
        <dsp:cNvSpPr/>
      </dsp:nvSpPr>
      <dsp:spPr>
        <a:xfrm rot="10800000">
          <a:off x="2794099" y="2986666"/>
          <a:ext cx="538269" cy="629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955580" y="3112601"/>
        <a:ext cx="376788" cy="377803"/>
      </dsp:txXfrm>
    </dsp:sp>
    <dsp:sp modelId="{31C49B20-726A-4B93-AE5E-F2CDA03D387E}">
      <dsp:nvSpPr>
        <dsp:cNvPr id="0" name=""/>
        <dsp:cNvSpPr/>
      </dsp:nvSpPr>
      <dsp:spPr>
        <a:xfrm>
          <a:off x="1190" y="2539801"/>
          <a:ext cx="2539007" cy="15234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Además se implementa una estrategia de control que permita aumentar la autonomía de vuelo.</a:t>
          </a:r>
        </a:p>
      </dsp:txBody>
      <dsp:txXfrm>
        <a:off x="45809" y="2584420"/>
        <a:ext cx="2449769" cy="14341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AF95F-9FFE-49ED-8FC9-169A9EF49A2B}">
      <dsp:nvSpPr>
        <dsp:cNvPr id="0" name=""/>
        <dsp:cNvSpPr/>
      </dsp:nvSpPr>
      <dsp:spPr>
        <a:xfrm>
          <a:off x="0" y="0"/>
          <a:ext cx="7652084" cy="193476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5">
                <a:lumMod val="75000"/>
                <a:shade val="30000"/>
                <a:satMod val="115000"/>
              </a:schemeClr>
            </a:gs>
            <a:gs pos="50000">
              <a:schemeClr val="accent5">
                <a:lumMod val="75000"/>
                <a:shade val="67500"/>
                <a:satMod val="115000"/>
              </a:schemeClr>
            </a:gs>
            <a:gs pos="100000">
              <a:schemeClr val="accent5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Objetivo General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6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Desarrollar un sistema electrónico para fotogrametría optimizando el consumo de energía en un dron de ala fija.</a:t>
          </a:r>
          <a:endParaRPr lang="es-EC" sz="16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3893" y="0"/>
        <a:ext cx="5928190" cy="1934765"/>
      </dsp:txXfrm>
    </dsp:sp>
    <dsp:sp modelId="{F90CCBBB-C94B-49EF-A5A6-9D050593832E}">
      <dsp:nvSpPr>
        <dsp:cNvPr id="0" name=""/>
        <dsp:cNvSpPr/>
      </dsp:nvSpPr>
      <dsp:spPr>
        <a:xfrm>
          <a:off x="193476" y="193476"/>
          <a:ext cx="1530416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021EA-19B6-4DCA-9FE4-C8B1D6586401}">
      <dsp:nvSpPr>
        <dsp:cNvPr id="0" name=""/>
        <dsp:cNvSpPr/>
      </dsp:nvSpPr>
      <dsp:spPr>
        <a:xfrm>
          <a:off x="0" y="2128242"/>
          <a:ext cx="7652084" cy="193476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25000"/>
                <a:shade val="30000"/>
                <a:satMod val="115000"/>
              </a:schemeClr>
            </a:gs>
            <a:gs pos="50000">
              <a:schemeClr val="bg2">
                <a:lumMod val="25000"/>
                <a:shade val="67500"/>
                <a:satMod val="115000"/>
              </a:schemeClr>
            </a:gs>
            <a:gs pos="100000">
              <a:schemeClr val="bg2">
                <a:lumMod val="25000"/>
                <a:shade val="100000"/>
                <a:satMod val="115000"/>
              </a:scheme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Objetivos Específicos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6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Implementar y calibrar un circuito electrónico con un sistema de almacenamiento para realizar fotogrametría. </a:t>
          </a:r>
          <a:endParaRPr lang="es-EC" sz="16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6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Realizar pruebas del estado de carga de la batería seleccionada.</a:t>
          </a:r>
          <a:endParaRPr lang="es-EC" sz="16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600" b="0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Implementar un control basado en reglas que interactúe de acuerdo al estado de carga de la batería.  </a:t>
          </a:r>
          <a:endParaRPr lang="es-EC" sz="1600" b="0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s-EC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3893" y="2128242"/>
        <a:ext cx="5928190" cy="1934765"/>
      </dsp:txXfrm>
    </dsp:sp>
    <dsp:sp modelId="{8754409C-2D8F-404E-A29A-F0FC7581A348}">
      <dsp:nvSpPr>
        <dsp:cNvPr id="0" name=""/>
        <dsp:cNvSpPr/>
      </dsp:nvSpPr>
      <dsp:spPr>
        <a:xfrm>
          <a:off x="193476" y="2321718"/>
          <a:ext cx="1530416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E6D1B-E70B-4696-B508-14FE933675F1}" type="datetimeFigureOut">
              <a:rPr lang="es-EC" smtClean="0"/>
              <a:t>7/5/2019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E6066-08F5-4FF7-BE4E-0FAB1FBD5D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331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629372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10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182160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147964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550660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712693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14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408282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15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07312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16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557629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17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020843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18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979913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19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561769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778562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20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134983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824489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641713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071818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24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40315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25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516790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26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985551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27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24063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28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974534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29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705402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7537367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30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3673182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548475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254442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15206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34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742551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35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7529819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36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065799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4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94674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5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593389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6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825998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7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178987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8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72909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9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496477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FD93-5516-4F7B-83ED-C76192CC88AB}" type="datetime1">
              <a:rPr lang="es-EC" smtClean="0"/>
              <a:t>7/5/2019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27C-21F4-4EA0-8750-706A08B7A6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2678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A242-5AE5-4D1A-8763-08C8C97F6141}" type="datetime1">
              <a:rPr lang="es-EC" smtClean="0"/>
              <a:t>7/5/2019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27C-21F4-4EA0-8750-706A08B7A6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9377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B5EC-5CA1-4CFF-9549-4168B213DA95}" type="datetime1">
              <a:rPr lang="es-EC" smtClean="0"/>
              <a:t>7/5/2019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27C-21F4-4EA0-8750-706A08B7A6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6189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00C04-93C2-46C7-83FD-ADDCDAC65C50}" type="datetime1">
              <a:rPr lang="es-EC" smtClean="0"/>
              <a:t>7/5/2019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27C-21F4-4EA0-8750-706A08B7A6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0416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770D-737E-4397-BEF7-1A9BCE8B2A20}" type="datetime1">
              <a:rPr lang="es-EC" smtClean="0"/>
              <a:t>7/5/2019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27C-21F4-4EA0-8750-706A08B7A6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3090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A0483-5B5E-458D-A52A-CDFDDCF73880}" type="datetime1">
              <a:rPr lang="es-EC" smtClean="0"/>
              <a:t>7/5/2019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27C-21F4-4EA0-8750-706A08B7A6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19436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9C887-485E-4484-8E77-546B3B128846}" type="datetime1">
              <a:rPr lang="es-EC" smtClean="0"/>
              <a:t>7/5/2019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27C-21F4-4EA0-8750-706A08B7A6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118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620C-841F-4805-A322-067203764C4A}" type="datetime1">
              <a:rPr lang="es-EC" smtClean="0"/>
              <a:t>7/5/2019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27C-21F4-4EA0-8750-706A08B7A6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686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23973-25B5-4630-9785-6C5B37F326A4}" type="datetime1">
              <a:rPr lang="es-EC" smtClean="0"/>
              <a:t>7/5/2019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27C-21F4-4EA0-8750-706A08B7A6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969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E077-E9A6-4302-89C9-8DF5D7680D4E}" type="datetime1">
              <a:rPr lang="es-EC" smtClean="0"/>
              <a:t>7/5/2019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27C-21F4-4EA0-8750-706A08B7A6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845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BF9E5-D2A0-47E9-96BC-0D2495DC8D4E}" type="datetime1">
              <a:rPr lang="es-EC" smtClean="0"/>
              <a:t>7/5/2019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EB27C-21F4-4EA0-8750-706A08B7A6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9925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8A27D-81C5-4150-A4B0-1B7C7520E73D}" type="datetime1">
              <a:rPr lang="es-EC" smtClean="0"/>
              <a:t>7/5/2019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EB27C-21F4-4EA0-8750-706A08B7A6D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260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1.wdp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5.gif"/><Relationship Id="rId4" Type="http://schemas.openxmlformats.org/officeDocument/2006/relationships/image" Target="../media/image22.jpe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31.jpe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microsoft.com/office/2007/relationships/hdphoto" Target="../media/hdphoto1.wdp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5.jpeg"/><Relationship Id="rId5" Type="http://schemas.microsoft.com/office/2007/relationships/hdphoto" Target="../media/hdphoto1.wdp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microsoft.com/office/2007/relationships/hdphoto" Target="../media/hdphoto1.wdp"/><Relationship Id="rId10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72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1.wdp"/><Relationship Id="rId10" Type="http://schemas.openxmlformats.org/officeDocument/2006/relationships/image" Target="../media/image81.pn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843FB0B3-3167-4A8D-96A5-53A15AAEEDF4}"/>
              </a:ext>
            </a:extLst>
          </p:cNvPr>
          <p:cNvGrpSpPr/>
          <p:nvPr/>
        </p:nvGrpSpPr>
        <p:grpSpPr>
          <a:xfrm>
            <a:off x="0" y="9"/>
            <a:ext cx="9144000" cy="534557"/>
            <a:chOff x="0" y="738249"/>
            <a:chExt cx="12192000" cy="534557"/>
          </a:xfrm>
        </p:grpSpPr>
        <p:sp>
          <p:nvSpPr>
            <p:cNvPr id="15" name="Rectángulo 14"/>
            <p:cNvSpPr/>
            <p:nvPr/>
          </p:nvSpPr>
          <p:spPr>
            <a:xfrm>
              <a:off x="0" y="738249"/>
              <a:ext cx="6095996" cy="5345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sp>
          <p:nvSpPr>
            <p:cNvPr id="145" name="Rectángulo 144">
              <a:extLst>
                <a:ext uri="{FF2B5EF4-FFF2-40B4-BE49-F238E27FC236}">
                  <a16:creationId xmlns:a16="http://schemas.microsoft.com/office/drawing/2014/main" id="{9131D36C-0E83-4529-A1CA-3FD87FCC54EE}"/>
                </a:ext>
              </a:extLst>
            </p:cNvPr>
            <p:cNvSpPr/>
            <p:nvPr/>
          </p:nvSpPr>
          <p:spPr>
            <a:xfrm>
              <a:off x="6096004" y="738249"/>
              <a:ext cx="6095996" cy="53455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</p:grpSp>
      <p:grpSp>
        <p:nvGrpSpPr>
          <p:cNvPr id="146" name="Grupo 145">
            <a:extLst>
              <a:ext uri="{FF2B5EF4-FFF2-40B4-BE49-F238E27FC236}">
                <a16:creationId xmlns:a16="http://schemas.microsoft.com/office/drawing/2014/main" id="{4E52E1A4-9830-4050-9536-EC9FC45F68B2}"/>
              </a:ext>
            </a:extLst>
          </p:cNvPr>
          <p:cNvGrpSpPr/>
          <p:nvPr/>
        </p:nvGrpSpPr>
        <p:grpSpPr>
          <a:xfrm>
            <a:off x="0" y="6549661"/>
            <a:ext cx="9144000" cy="308339"/>
            <a:chOff x="0" y="738249"/>
            <a:chExt cx="12192000" cy="534557"/>
          </a:xfrm>
        </p:grpSpPr>
        <p:sp>
          <p:nvSpPr>
            <p:cNvPr id="147" name="Rectángulo 146">
              <a:extLst>
                <a:ext uri="{FF2B5EF4-FFF2-40B4-BE49-F238E27FC236}">
                  <a16:creationId xmlns:a16="http://schemas.microsoft.com/office/drawing/2014/main" id="{5511F270-2B95-46DE-A9CD-F80EC5D399AB}"/>
                </a:ext>
              </a:extLst>
            </p:cNvPr>
            <p:cNvSpPr/>
            <p:nvPr/>
          </p:nvSpPr>
          <p:spPr>
            <a:xfrm>
              <a:off x="0" y="738249"/>
              <a:ext cx="6095996" cy="5345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0462B7B7-067F-4839-A4F2-6653BEE4DF4F}"/>
                </a:ext>
              </a:extLst>
            </p:cNvPr>
            <p:cNvSpPr/>
            <p:nvPr/>
          </p:nvSpPr>
          <p:spPr>
            <a:xfrm>
              <a:off x="6096004" y="738249"/>
              <a:ext cx="6095996" cy="53455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 dirty="0"/>
            </a:p>
          </p:txBody>
        </p:sp>
      </p:grp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0160B60-C24F-4311-BCAB-A20DFC8A41FD}"/>
              </a:ext>
            </a:extLst>
          </p:cNvPr>
          <p:cNvSpPr/>
          <p:nvPr/>
        </p:nvSpPr>
        <p:spPr>
          <a:xfrm>
            <a:off x="1580217" y="3122299"/>
            <a:ext cx="5964382" cy="177684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DESARROLLO E IMPLEMENTACIÓN DE UN SISTEMA ELECTRÓNICO PARA FOTOGRAMETRÍA EN UN DRON DE ALA FIJA OPTIMIZANDO EL CONSUMO DE ENERGÍA </a:t>
            </a:r>
            <a:endParaRPr lang="es-EC" dirty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0DF7694-5433-4EE0-AAB8-A920ECB7E58A}"/>
              </a:ext>
            </a:extLst>
          </p:cNvPr>
          <p:cNvSpPr/>
          <p:nvPr/>
        </p:nvSpPr>
        <p:spPr>
          <a:xfrm>
            <a:off x="2546405" y="5106464"/>
            <a:ext cx="4051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Autor: Carlos Andrés Mora Constante </a:t>
            </a:r>
            <a:endParaRPr lang="es-EC" dirty="0"/>
          </a:p>
        </p:txBody>
      </p:sp>
      <p:pic>
        <p:nvPicPr>
          <p:cNvPr id="149" name="13 Imagen" descr="C:\Users\Alexis\Documents\UNIVERSIDAD\DECIMO NIVEL\LOGO-PRINCIPAL5.png">
            <a:extLst>
              <a:ext uri="{FF2B5EF4-FFF2-40B4-BE49-F238E27FC236}">
                <a16:creationId xmlns:a16="http://schemas.microsoft.com/office/drawing/2014/main" id="{18C836E7-B68E-401B-A58C-3987510B4E9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47" y="614084"/>
            <a:ext cx="3846786" cy="103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Picture 8" descr="http://repositorio.espe.edu.ec/retrieve/17565">
            <a:extLst>
              <a:ext uri="{FF2B5EF4-FFF2-40B4-BE49-F238E27FC236}">
                <a16:creationId xmlns:a16="http://schemas.microsoft.com/office/drawing/2014/main" id="{3146A1A3-782A-41E4-9EEC-CE0300ABC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348" y="1398818"/>
            <a:ext cx="1030013" cy="103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Imagen 150">
            <a:extLst>
              <a:ext uri="{FF2B5EF4-FFF2-40B4-BE49-F238E27FC236}">
                <a16:creationId xmlns:a16="http://schemas.microsoft.com/office/drawing/2014/main" id="{4605935C-9F2A-4458-BD39-F035A6D358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b="2640"/>
          <a:stretch/>
        </p:blipFill>
        <p:spPr>
          <a:xfrm>
            <a:off x="154330" y="1409738"/>
            <a:ext cx="1069835" cy="1016787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35D32269-A3E4-471B-A53B-67A0F4A88B0E}"/>
              </a:ext>
            </a:extLst>
          </p:cNvPr>
          <p:cNvSpPr/>
          <p:nvPr/>
        </p:nvSpPr>
        <p:spPr>
          <a:xfrm>
            <a:off x="850645" y="1694474"/>
            <a:ext cx="7069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ELÉCTRICA, ELECTRÓNICA Y TELECOMUNICACIONES</a:t>
            </a:r>
            <a:b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ELECTRÓNICA, AUTOMATIZACIÓN Y CONTROL</a:t>
            </a:r>
            <a:endParaRPr lang="es-EC" sz="1600" dirty="0"/>
          </a:p>
        </p:txBody>
      </p:sp>
      <p:sp>
        <p:nvSpPr>
          <p:cNvPr id="155" name="Rectángulo 154">
            <a:extLst>
              <a:ext uri="{FF2B5EF4-FFF2-40B4-BE49-F238E27FC236}">
                <a16:creationId xmlns:a16="http://schemas.microsoft.com/office/drawing/2014/main" id="{1193C5A9-9596-42B9-86BD-532C0E4CC2A0}"/>
              </a:ext>
            </a:extLst>
          </p:cNvPr>
          <p:cNvSpPr/>
          <p:nvPr/>
        </p:nvSpPr>
        <p:spPr>
          <a:xfrm>
            <a:off x="2961689" y="5683116"/>
            <a:ext cx="3260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Ing. Paúl Ayala, PhD </a:t>
            </a:r>
            <a:endParaRPr lang="es-EC"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40FC9864-A7DC-4022-8D07-7495D29BB5CB}"/>
              </a:ext>
            </a:extLst>
          </p:cNvPr>
          <p:cNvSpPr/>
          <p:nvPr/>
        </p:nvSpPr>
        <p:spPr>
          <a:xfrm>
            <a:off x="3957080" y="6233400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Mayo 2019</a:t>
            </a:r>
            <a:endParaRPr lang="es-EC" dirty="0"/>
          </a:p>
        </p:txBody>
      </p:sp>
      <p:pic>
        <p:nvPicPr>
          <p:cNvPr id="156" name="Picture 2" descr="Resultado de imagen para circuito electronico vector">
            <a:extLst>
              <a:ext uri="{FF2B5EF4-FFF2-40B4-BE49-F238E27FC236}">
                <a16:creationId xmlns:a16="http://schemas.microsoft.com/office/drawing/2014/main" id="{0F41C82A-9305-46E7-A857-F0B1DFADE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H="1">
            <a:off x="6308633" y="13688"/>
            <a:ext cx="2835367" cy="52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Marcador de número de diapositiva 36">
            <a:extLst>
              <a:ext uri="{FF2B5EF4-FFF2-40B4-BE49-F238E27FC236}">
                <a16:creationId xmlns:a16="http://schemas.microsoft.com/office/drawing/2014/main" id="{539837E9-0100-4AB3-83D2-5701A2BA0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48711" y="6549661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tx1"/>
                </a:solidFill>
              </a:rPr>
              <a:t>1</a:t>
            </a:fld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57" name="Picture 2" descr="Resultado de imagen para circuito electronico vector">
            <a:extLst>
              <a:ext uri="{FF2B5EF4-FFF2-40B4-BE49-F238E27FC236}">
                <a16:creationId xmlns:a16="http://schemas.microsoft.com/office/drawing/2014/main" id="{2D81931A-AD22-4CE8-A903-13A34C37F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-6" y="32263"/>
            <a:ext cx="2835367" cy="52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4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3C84145A-0D41-42E7-BBB7-83A43329FBF7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8DCF3F6-6833-4680-BEDC-945E6D1B38D9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194ADA13-A99F-4067-85A4-1EBE8D57E0CC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F4CFB099-EC3B-4C24-BFB0-0E1C9FCD12C5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01F4C94-F888-40CF-85C3-AC0C73FC8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10</a:t>
            </a:fld>
            <a:endParaRPr lang="es-EC" dirty="0">
              <a:solidFill>
                <a:schemeClr val="bg1"/>
              </a:solidFill>
            </a:endParaRP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E2C95DEF-3F90-449A-A72F-1EE67A32F5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461708"/>
              </p:ext>
            </p:extLst>
          </p:nvPr>
        </p:nvGraphicFramePr>
        <p:xfrm>
          <a:off x="1022801" y="1336674"/>
          <a:ext cx="76520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Picture 2" descr="Resultado de imagen para circuito electronico vector">
            <a:extLst>
              <a:ext uri="{FF2B5EF4-FFF2-40B4-BE49-F238E27FC236}">
                <a16:creationId xmlns:a16="http://schemas.microsoft.com/office/drawing/2014/main" id="{4BFA5AF5-81E7-446B-8E7D-835D6CB8D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263D823A-CCD4-4E8B-B421-28A52A66EC43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C946EDFE-5908-4FA2-B767-2C9F9281BC2E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A38A80C9-0A91-4BA9-9BDD-B12148AAF239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28" name="Grupo 27">
                  <a:extLst>
                    <a:ext uri="{FF2B5EF4-FFF2-40B4-BE49-F238E27FC236}">
                      <a16:creationId xmlns:a16="http://schemas.microsoft.com/office/drawing/2014/main" id="{F1831996-34E7-4DA1-98D2-35B77659D00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30" name="Rectángulo 29">
                    <a:extLst>
                      <a:ext uri="{FF2B5EF4-FFF2-40B4-BE49-F238E27FC236}">
                        <a16:creationId xmlns:a16="http://schemas.microsoft.com/office/drawing/2014/main" id="{B7E730E8-0747-426E-BDBA-1318090CC05C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31" name="Rectángulo 30">
                    <a:extLst>
                      <a:ext uri="{FF2B5EF4-FFF2-40B4-BE49-F238E27FC236}">
                        <a16:creationId xmlns:a16="http://schemas.microsoft.com/office/drawing/2014/main" id="{ECB3C969-B9A5-470A-9C24-05D3B5B62A37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29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80DD14AD-E7C9-4D0D-AD1E-F045BA7EFF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F47B0D83-ED53-4719-BD92-01ECC02F4A58}"/>
                  </a:ext>
                </a:extLst>
              </p:cNvPr>
              <p:cNvSpPr/>
              <p:nvPr/>
            </p:nvSpPr>
            <p:spPr>
              <a:xfrm>
                <a:off x="3800101" y="-36668"/>
                <a:ext cx="2362271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21C11FEC-6A1E-4B11-9B3F-FDF3ED75D9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39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D0D5E463-F048-4928-83FC-D98340B0C1EB}"/>
              </a:ext>
            </a:extLst>
          </p:cNvPr>
          <p:cNvSpPr/>
          <p:nvPr/>
        </p:nvSpPr>
        <p:spPr>
          <a:xfrm>
            <a:off x="1076474" y="2258546"/>
            <a:ext cx="7090610" cy="162987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Introducción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Sistema electrónico para fotogrametría 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Mejora de la eficiencia energética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Resultados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Conclusiones y Recomendaciones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C84145A-0D41-42E7-BBB7-83A43329FBF7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8DCF3F6-6833-4680-BEDC-945E6D1B38D9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194ADA13-A99F-4067-85A4-1EBE8D57E0CC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F4CFB099-EC3B-4C24-BFB0-0E1C9FCD12C5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 dirty="0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01F4C94-F888-40CF-85C3-AC0C73FC8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11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65B6274-A6D3-494A-BA9D-222F16001308}"/>
              </a:ext>
            </a:extLst>
          </p:cNvPr>
          <p:cNvSpPr/>
          <p:nvPr/>
        </p:nvSpPr>
        <p:spPr>
          <a:xfrm>
            <a:off x="1076474" y="1992121"/>
            <a:ext cx="7090610" cy="2518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</a:p>
        </p:txBody>
      </p:sp>
      <p:sp>
        <p:nvSpPr>
          <p:cNvPr id="31" name="正方形/長方形 43">
            <a:extLst>
              <a:ext uri="{FF2B5EF4-FFF2-40B4-BE49-F238E27FC236}">
                <a16:creationId xmlns:a16="http://schemas.microsoft.com/office/drawing/2014/main" id="{95BA5583-3E0D-4BBE-A9ED-140F64805F1F}"/>
              </a:ext>
            </a:extLst>
          </p:cNvPr>
          <p:cNvSpPr/>
          <p:nvPr/>
        </p:nvSpPr>
        <p:spPr>
          <a:xfrm>
            <a:off x="1076474" y="2250609"/>
            <a:ext cx="7090610" cy="162828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SISTEMA ELECTRÓNICO PARA FOTOGRAMETRÍA</a:t>
            </a:r>
          </a:p>
          <a:p>
            <a:pPr algn="ctr"/>
            <a:endParaRPr kumimoji="1" lang="ja-JP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2B3912E4-CB07-40AD-9DCA-864F7CAFBC22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0BDCCEC7-050D-48F5-91B7-CDBD3C17E332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33" name="Grupo 32">
                <a:extLst>
                  <a:ext uri="{FF2B5EF4-FFF2-40B4-BE49-F238E27FC236}">
                    <a16:creationId xmlns:a16="http://schemas.microsoft.com/office/drawing/2014/main" id="{74C17E2A-F4EA-45B8-89B2-44374EF0001E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35" name="Grupo 34">
                  <a:extLst>
                    <a:ext uri="{FF2B5EF4-FFF2-40B4-BE49-F238E27FC236}">
                      <a16:creationId xmlns:a16="http://schemas.microsoft.com/office/drawing/2014/main" id="{85B32C95-2D7B-4275-82B2-FBCE964CD11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37" name="Rectángulo 36">
                    <a:extLst>
                      <a:ext uri="{FF2B5EF4-FFF2-40B4-BE49-F238E27FC236}">
                        <a16:creationId xmlns:a16="http://schemas.microsoft.com/office/drawing/2014/main" id="{DBF53C28-0185-4283-901C-D133D2A9814B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38" name="Rectángulo 37">
                    <a:extLst>
                      <a:ext uri="{FF2B5EF4-FFF2-40B4-BE49-F238E27FC236}">
                        <a16:creationId xmlns:a16="http://schemas.microsoft.com/office/drawing/2014/main" id="{8D918AFD-4FCE-4CF2-8AFE-865CE8179507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36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392F7549-23D2-4A0C-9409-C4C1385964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D0E38AE1-8C6C-46A2-A414-4FA5638DE026}"/>
                  </a:ext>
                </a:extLst>
              </p:cNvPr>
              <p:cNvSpPr/>
              <p:nvPr/>
            </p:nvSpPr>
            <p:spPr>
              <a:xfrm>
                <a:off x="3641937" y="-36668"/>
                <a:ext cx="2520435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2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744BF8D4-8265-433F-8B54-280E11C924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1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52D5A467-39F5-4CED-8DE9-18F4CCDC640E}"/>
              </a:ext>
            </a:extLst>
          </p:cNvPr>
          <p:cNvGrpSpPr/>
          <p:nvPr/>
        </p:nvGrpSpPr>
        <p:grpSpPr>
          <a:xfrm>
            <a:off x="0" y="6606446"/>
            <a:ext cx="9144000" cy="251554"/>
            <a:chOff x="0" y="738249"/>
            <a:chExt cx="12192000" cy="534557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AB879A85-C0D4-46D8-B268-0ECF31B5FB42}"/>
                </a:ext>
              </a:extLst>
            </p:cNvPr>
            <p:cNvSpPr/>
            <p:nvPr/>
          </p:nvSpPr>
          <p:spPr>
            <a:xfrm>
              <a:off x="0" y="738249"/>
              <a:ext cx="6095996" cy="5345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167C604-6341-4326-89FD-803ED7358FA8}"/>
                </a:ext>
              </a:extLst>
            </p:cNvPr>
            <p:cNvSpPr/>
            <p:nvPr/>
          </p:nvSpPr>
          <p:spPr>
            <a:xfrm>
              <a:off x="6096004" y="738249"/>
              <a:ext cx="6095996" cy="53455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S"/>
            </a:p>
          </p:txBody>
        </p:sp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12</a:t>
            </a:fld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26" name="Imagen 5" descr="https://electronilab.co/wp-content/uploads/2013/07/Camara-para-Raspberry-Pi-5MP-03a.jpg">
            <a:extLst>
              <a:ext uri="{FF2B5EF4-FFF2-40B4-BE49-F238E27FC236}">
                <a16:creationId xmlns:a16="http://schemas.microsoft.com/office/drawing/2014/main" id="{7D55E30B-4B46-4A42-8115-02FC31F19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t="9000" r="4167" b="7001"/>
          <a:stretch>
            <a:fillRect/>
          </a:stretch>
        </p:blipFill>
        <p:spPr bwMode="auto">
          <a:xfrm>
            <a:off x="1232112" y="1645792"/>
            <a:ext cx="1285687" cy="123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6">
            <a:extLst>
              <a:ext uri="{FF2B5EF4-FFF2-40B4-BE49-F238E27FC236}">
                <a16:creationId xmlns:a16="http://schemas.microsoft.com/office/drawing/2014/main" id="{E241DDD7-13B4-4296-84F4-62107B798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64" y="1319262"/>
            <a:ext cx="38340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Sensor de imagen CMOS Sony IMX219PQ</a:t>
            </a:r>
            <a:r>
              <a:rPr lang="es-EC" altLang="es-EC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alt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n 9" descr="Imagen relacionada">
            <a:extLst>
              <a:ext uri="{FF2B5EF4-FFF2-40B4-BE49-F238E27FC236}">
                <a16:creationId xmlns:a16="http://schemas.microsoft.com/office/drawing/2014/main" id="{883729D1-25C2-4BE6-BC91-6DD6E0C02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10684" r="9740" b="9898"/>
          <a:stretch>
            <a:fillRect/>
          </a:stretch>
        </p:blipFill>
        <p:spPr bwMode="auto">
          <a:xfrm>
            <a:off x="6577197" y="1673398"/>
            <a:ext cx="1254591" cy="123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9">
            <a:extLst>
              <a:ext uri="{FF2B5EF4-FFF2-40B4-BE49-F238E27FC236}">
                <a16:creationId xmlns:a16="http://schemas.microsoft.com/office/drawing/2014/main" id="{79B32ABA-DF06-4711-AB9A-4DF1AA421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8158" y="1212647"/>
            <a:ext cx="34731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Sensor de imagen CMOS OV7670 por Omnivision</a:t>
            </a:r>
            <a:r>
              <a:rPr lang="es-EC" altLang="es-EC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alt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D0AF7ED-1EFF-4208-BAF0-F3959C67721C}"/>
              </a:ext>
            </a:extLst>
          </p:cNvPr>
          <p:cNvSpPr/>
          <p:nvPr/>
        </p:nvSpPr>
        <p:spPr>
          <a:xfrm>
            <a:off x="136338" y="868019"/>
            <a:ext cx="409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altLang="es-EC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Comparación entre sensores de imagen.</a:t>
            </a:r>
            <a:endParaRPr lang="es-EC" b="1" u="sng" dirty="0"/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53C39034-C4B2-416D-838E-3A5707820687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0201B8CC-E608-4FD7-A8AF-128C7AA5381B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49" name="Grupo 48">
                <a:extLst>
                  <a:ext uri="{FF2B5EF4-FFF2-40B4-BE49-F238E27FC236}">
                    <a16:creationId xmlns:a16="http://schemas.microsoft.com/office/drawing/2014/main" id="{88270CC9-5A31-476B-89F1-5F2502C1487E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51" name="Grupo 50">
                  <a:extLst>
                    <a:ext uri="{FF2B5EF4-FFF2-40B4-BE49-F238E27FC236}">
                      <a16:creationId xmlns:a16="http://schemas.microsoft.com/office/drawing/2014/main" id="{530FBA47-DFF4-4DBD-B0C7-9777A4A6A95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53" name="Rectángulo 52">
                    <a:extLst>
                      <a:ext uri="{FF2B5EF4-FFF2-40B4-BE49-F238E27FC236}">
                        <a16:creationId xmlns:a16="http://schemas.microsoft.com/office/drawing/2014/main" id="{010E3410-53C1-47FB-AD96-0FE36200B125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54" name="Rectángulo 53">
                    <a:extLst>
                      <a:ext uri="{FF2B5EF4-FFF2-40B4-BE49-F238E27FC236}">
                        <a16:creationId xmlns:a16="http://schemas.microsoft.com/office/drawing/2014/main" id="{0B578508-C0A7-48A6-A87E-B861B86BC1E7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52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8A049F96-C83B-47BA-B998-AA0D610A9C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8A282085-8BCD-4B28-8DB0-E6E0E73B47B2}"/>
                  </a:ext>
                </a:extLst>
              </p:cNvPr>
              <p:cNvSpPr/>
              <p:nvPr/>
            </p:nvSpPr>
            <p:spPr>
              <a:xfrm>
                <a:off x="3641937" y="-36668"/>
                <a:ext cx="2520435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8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7BC60579-45F2-4190-95B7-134127ADD3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18B76D34-985F-400D-9FE3-C5871A6C95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4666862"/>
              </p:ext>
            </p:extLst>
          </p:nvPr>
        </p:nvGraphicFramePr>
        <p:xfrm>
          <a:off x="1833275" y="2999870"/>
          <a:ext cx="5124647" cy="3422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33B764FD-6D89-4AAE-B6C5-CC7D2118A448}"/>
              </a:ext>
            </a:extLst>
          </p:cNvPr>
          <p:cNvSpPr/>
          <p:nvPr/>
        </p:nvSpPr>
        <p:spPr>
          <a:xfrm>
            <a:off x="-25514" y="3732964"/>
            <a:ext cx="2014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5 y 8 megapíxeles vs</a:t>
            </a:r>
          </a:p>
          <a:p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0.3 megapíxeles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6F2FF44-B734-44BF-AF62-DDEC7B419DCE}"/>
              </a:ext>
            </a:extLst>
          </p:cNvPr>
          <p:cNvSpPr/>
          <p:nvPr/>
        </p:nvSpPr>
        <p:spPr>
          <a:xfrm>
            <a:off x="7038721" y="3963481"/>
            <a:ext cx="18325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Peso 3,2 g vs 9,07 g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262D904-B98E-467F-8278-5E92BB1D4997}"/>
              </a:ext>
            </a:extLst>
          </p:cNvPr>
          <p:cNvSpPr/>
          <p:nvPr/>
        </p:nvSpPr>
        <p:spPr>
          <a:xfrm>
            <a:off x="2105199" y="3752417"/>
            <a:ext cx="797800" cy="19022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5A358CF-6B3F-4E96-AC5D-8D3DE40B92E0}"/>
              </a:ext>
            </a:extLst>
          </p:cNvPr>
          <p:cNvSpPr/>
          <p:nvPr/>
        </p:nvSpPr>
        <p:spPr>
          <a:xfrm>
            <a:off x="4453974" y="3746638"/>
            <a:ext cx="797800" cy="19022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A779FBEF-0C25-4C9D-905E-D49DDCDC8313}"/>
              </a:ext>
            </a:extLst>
          </p:cNvPr>
          <p:cNvCxnSpPr>
            <a:cxnSpLocks/>
          </p:cNvCxnSpPr>
          <p:nvPr/>
        </p:nvCxnSpPr>
        <p:spPr>
          <a:xfrm flipH="1" flipV="1">
            <a:off x="1432297" y="4265711"/>
            <a:ext cx="672902" cy="54592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61FFDB52-A00D-4C66-9643-53456327DF00}"/>
              </a:ext>
            </a:extLst>
          </p:cNvPr>
          <p:cNvCxnSpPr>
            <a:cxnSpLocks/>
          </p:cNvCxnSpPr>
          <p:nvPr/>
        </p:nvCxnSpPr>
        <p:spPr>
          <a:xfrm>
            <a:off x="5251774" y="4132758"/>
            <a:ext cx="1882942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6637DE3-C5E0-4ECE-B9AC-C0001A898133}"/>
              </a:ext>
            </a:extLst>
          </p:cNvPr>
          <p:cNvGrpSpPr/>
          <p:nvPr/>
        </p:nvGrpSpPr>
        <p:grpSpPr>
          <a:xfrm>
            <a:off x="-3283" y="2893918"/>
            <a:ext cx="9028590" cy="3678735"/>
            <a:chOff x="84335" y="2886283"/>
            <a:chExt cx="9028590" cy="367873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DBC9754-0799-402D-9FDE-7E8CFFD37808}"/>
                </a:ext>
              </a:extLst>
            </p:cNvPr>
            <p:cNvSpPr/>
            <p:nvPr/>
          </p:nvSpPr>
          <p:spPr>
            <a:xfrm>
              <a:off x="84335" y="2989092"/>
              <a:ext cx="9028590" cy="35759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44" name="Imagen 6" descr=" ">
              <a:extLst>
                <a:ext uri="{FF2B5EF4-FFF2-40B4-BE49-F238E27FC236}">
                  <a16:creationId xmlns:a16="http://schemas.microsoft.com/office/drawing/2014/main" id="{BC84883E-5694-462E-82BA-6EA196CD0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1" t="17036" r="10378" b="19980"/>
            <a:stretch>
              <a:fillRect/>
            </a:stretch>
          </p:blipFill>
          <p:spPr bwMode="auto">
            <a:xfrm>
              <a:off x="588142" y="4397932"/>
              <a:ext cx="3095079" cy="144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3">
              <a:extLst>
                <a:ext uri="{FF2B5EF4-FFF2-40B4-BE49-F238E27FC236}">
                  <a16:creationId xmlns:a16="http://schemas.microsoft.com/office/drawing/2014/main" id="{2587A01C-F4CF-4DE7-A634-6C9E6C7A1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911" y="5792884"/>
              <a:ext cx="329665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altLang="es-EC" sz="1200" dirty="0" bmk="_Toc596063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Tarjeta Raspberry Pi Zero W</a:t>
              </a:r>
              <a:endParaRPr lang="es-EC" altLang="es-EC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5" name="Imagen 8">
              <a:extLst>
                <a:ext uri="{FF2B5EF4-FFF2-40B4-BE49-F238E27FC236}">
                  <a16:creationId xmlns:a16="http://schemas.microsoft.com/office/drawing/2014/main" id="{08523967-336F-460C-94F4-2D5C6A98C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774" y="4559491"/>
              <a:ext cx="3619500" cy="1058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12">
              <a:extLst>
                <a:ext uri="{FF2B5EF4-FFF2-40B4-BE49-F238E27FC236}">
                  <a16:creationId xmlns:a16="http://schemas.microsoft.com/office/drawing/2014/main" id="{5E81595A-F458-4B0A-91E6-E05F9E96F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7197" y="5630552"/>
              <a:ext cx="205338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C" altLang="es-EC" sz="1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Tarjeta Teensy 3.6</a:t>
              </a:r>
              <a:r>
                <a:rPr lang="es-EC" altLang="es-EC" sz="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s-EC" altLang="es-EC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7" name="Picture 17" descr="Resultado de imagen para flecha gif">
              <a:extLst>
                <a:ext uri="{FF2B5EF4-FFF2-40B4-BE49-F238E27FC236}">
                  <a16:creationId xmlns:a16="http://schemas.microsoft.com/office/drawing/2014/main" id="{2EDC5B96-EF0B-4DF4-9B9C-49F711404C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182" y="2886283"/>
              <a:ext cx="969545" cy="152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7" descr="Resultado de imagen para flecha gif">
              <a:extLst>
                <a:ext uri="{FF2B5EF4-FFF2-40B4-BE49-F238E27FC236}">
                  <a16:creationId xmlns:a16="http://schemas.microsoft.com/office/drawing/2014/main" id="{9268C7FF-802F-4547-A21E-1DA4BF4B815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232" y="2946332"/>
              <a:ext cx="969545" cy="1524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5C0CABBD-1842-439E-812F-AB0B07201F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900" y="6320899"/>
            <a:ext cx="1747911" cy="44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7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P spid="2" grpId="0"/>
      <p:bldP spid="3" grpId="0"/>
      <p:bldP spid="6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13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8" name="Tabla 37">
            <a:extLst>
              <a:ext uri="{FF2B5EF4-FFF2-40B4-BE49-F238E27FC236}">
                <a16:creationId xmlns:a16="http://schemas.microsoft.com/office/drawing/2014/main" id="{7F3D7977-F456-4B5A-AD84-9CEE6166B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35079"/>
              </p:ext>
            </p:extLst>
          </p:nvPr>
        </p:nvGraphicFramePr>
        <p:xfrm>
          <a:off x="660141" y="1944350"/>
          <a:ext cx="3697705" cy="384048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69560">
                  <a:extLst>
                    <a:ext uri="{9D8B030D-6E8A-4147-A177-3AD203B41FA5}">
                      <a16:colId xmlns:a16="http://schemas.microsoft.com/office/drawing/2014/main" val="2221126977"/>
                    </a:ext>
                  </a:extLst>
                </a:gridCol>
                <a:gridCol w="1828145">
                  <a:extLst>
                    <a:ext uri="{9D8B030D-6E8A-4147-A177-3AD203B41FA5}">
                      <a16:colId xmlns:a16="http://schemas.microsoft.com/office/drawing/2014/main" val="3985721173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Raspberry Pi Zero W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3451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Dimensiones [mm]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65mm de largo, 30mm de ancho y 5mm de grosor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6017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[gr]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53889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Procesador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Broadcom BCM2835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86881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Memoria RAM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512 MB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417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CPU Clock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 GHz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6273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Wi-Fi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9187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Bluetooth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3254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Consumo de amperaje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180 mA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78861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Ranura para tarjeta Micro-SD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59992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Salida de video mini-HDMI a 1080p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Si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5659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Dos conectores micro-USB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42015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Pines de conexión de entradas y salidas digitales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79777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Pines de conexión de entradas y salidas analógicas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19499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Software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Libre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0166232"/>
                  </a:ext>
                </a:extLst>
              </a:tr>
            </a:tbl>
          </a:graphicData>
        </a:graphic>
      </p:graphicFrame>
      <p:graphicFrame>
        <p:nvGraphicFramePr>
          <p:cNvPr id="39" name="Tabla 38">
            <a:extLst>
              <a:ext uri="{FF2B5EF4-FFF2-40B4-BE49-F238E27FC236}">
                <a16:creationId xmlns:a16="http://schemas.microsoft.com/office/drawing/2014/main" id="{B984264A-626F-4364-9DDD-5235CBF96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912737"/>
              </p:ext>
            </p:extLst>
          </p:nvPr>
        </p:nvGraphicFramePr>
        <p:xfrm>
          <a:off x="4694729" y="1944350"/>
          <a:ext cx="4010526" cy="38633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998896">
                  <a:extLst>
                    <a:ext uri="{9D8B030D-6E8A-4147-A177-3AD203B41FA5}">
                      <a16:colId xmlns:a16="http://schemas.microsoft.com/office/drawing/2014/main" val="2831325580"/>
                    </a:ext>
                  </a:extLst>
                </a:gridCol>
                <a:gridCol w="2011630">
                  <a:extLst>
                    <a:ext uri="{9D8B030D-6E8A-4147-A177-3AD203B41FA5}">
                      <a16:colId xmlns:a16="http://schemas.microsoft.com/office/drawing/2014/main" val="2879464760"/>
                    </a:ext>
                  </a:extLst>
                </a:gridCol>
              </a:tblGrid>
              <a:tr h="14422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Teensy 3.6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6799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Dimensiones [mm]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62.3mm de largo, 18mm de ancho y 4.2mm de grosor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48405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Peso [gr]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679397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Procesador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ARM Cortex-M4 with Floating Point Unit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90263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Memoria RAM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256 K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197503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CPU Clock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180 MHz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686013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Wi-Fi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103276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Bluetooth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969324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Consumo de amperaje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180 mA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573264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Ranura para tarjeta Micro-SD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729984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Salida de video mini-HDMI a 1080p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791521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Dos conectores micro-USB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 conector micro USB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374532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Pines de conexión de entradas y salidas digitales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406973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Pines de conexión de entradas y salidas analógicas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95126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Software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Libre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4320799"/>
                  </a:ext>
                </a:extLst>
              </a:tr>
            </a:tbl>
          </a:graphicData>
        </a:graphic>
      </p:graphicFrame>
      <p:pic>
        <p:nvPicPr>
          <p:cNvPr id="41" name="Picture 2" descr="Resultado de imagen para circuito electronico vector">
            <a:extLst>
              <a:ext uri="{FF2B5EF4-FFF2-40B4-BE49-F238E27FC236}">
                <a16:creationId xmlns:a16="http://schemas.microsoft.com/office/drawing/2014/main" id="{3E9EF700-CB19-4491-9F37-B977BDEB1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B85B1920-B6BA-496A-8A91-209B947C1CEE}"/>
              </a:ext>
            </a:extLst>
          </p:cNvPr>
          <p:cNvSpPr/>
          <p:nvPr/>
        </p:nvSpPr>
        <p:spPr>
          <a:xfrm>
            <a:off x="136338" y="868019"/>
            <a:ext cx="356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altLang="es-EC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Comparación entre controladores.</a:t>
            </a:r>
            <a:endParaRPr lang="es-EC" b="1" u="sng" dirty="0"/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8897F1FC-A6D0-4550-B1E9-068FBC289501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5FC44D14-DE29-46A3-9E8F-852C3DE7FCAF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46" name="Grupo 45">
                <a:extLst>
                  <a:ext uri="{FF2B5EF4-FFF2-40B4-BE49-F238E27FC236}">
                    <a16:creationId xmlns:a16="http://schemas.microsoft.com/office/drawing/2014/main" id="{77678612-36E0-4A82-8789-5ED8175E96B6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48" name="Grupo 47">
                  <a:extLst>
                    <a:ext uri="{FF2B5EF4-FFF2-40B4-BE49-F238E27FC236}">
                      <a16:creationId xmlns:a16="http://schemas.microsoft.com/office/drawing/2014/main" id="{98B3DC21-D749-489E-AAD9-971CFA676F4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50" name="Rectángulo 49">
                    <a:extLst>
                      <a:ext uri="{FF2B5EF4-FFF2-40B4-BE49-F238E27FC236}">
                        <a16:creationId xmlns:a16="http://schemas.microsoft.com/office/drawing/2014/main" id="{DEBEAB8D-D35B-4527-861D-9C119F93B16F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51" name="Rectángulo 50">
                    <a:extLst>
                      <a:ext uri="{FF2B5EF4-FFF2-40B4-BE49-F238E27FC236}">
                        <a16:creationId xmlns:a16="http://schemas.microsoft.com/office/drawing/2014/main" id="{E0022B1C-4539-402D-A0BF-A841171B7E4D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49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383C91A5-CCD2-4364-B7E3-8EFF15D8D6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0D20A67-6352-4BE9-8E85-F2204A9054B1}"/>
                  </a:ext>
                </a:extLst>
              </p:cNvPr>
              <p:cNvSpPr/>
              <p:nvPr/>
            </p:nvSpPr>
            <p:spPr>
              <a:xfrm>
                <a:off x="3641937" y="-36668"/>
                <a:ext cx="2520435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5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5CA6293F-89EF-406D-A1C5-BE0D36E0AA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90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14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67391D0-8CC5-49E3-BAD4-85D9575D8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21" b="14048"/>
          <a:stretch/>
        </p:blipFill>
        <p:spPr>
          <a:xfrm>
            <a:off x="1798362" y="914459"/>
            <a:ext cx="2866204" cy="572097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62D99DE-7783-4418-AB95-3E30060010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489"/>
          <a:stretch/>
        </p:blipFill>
        <p:spPr>
          <a:xfrm>
            <a:off x="5091377" y="2205682"/>
            <a:ext cx="3458826" cy="1040512"/>
          </a:xfrm>
          <a:prstGeom prst="rect">
            <a:avLst/>
          </a:prstGeom>
        </p:spPr>
      </p:pic>
      <p:pic>
        <p:nvPicPr>
          <p:cNvPr id="26" name="Picture 2" descr="Resultado de imagen para circuito electronico vector">
            <a:extLst>
              <a:ext uri="{FF2B5EF4-FFF2-40B4-BE49-F238E27FC236}">
                <a16:creationId xmlns:a16="http://schemas.microsoft.com/office/drawing/2014/main" id="{130454B8-52C8-4C10-9D2D-F0F7FE2A7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410CE0B3-D50F-4E0B-9907-8056DEBC040F}"/>
              </a:ext>
            </a:extLst>
          </p:cNvPr>
          <p:cNvSpPr/>
          <p:nvPr/>
        </p:nvSpPr>
        <p:spPr>
          <a:xfrm>
            <a:off x="136338" y="868019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altLang="es-EC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Funcionamiento</a:t>
            </a:r>
            <a:endParaRPr lang="es-EC" b="1" u="sng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63AF6424-E6D4-4867-9B43-F7AEAA9E2A18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6EA817C7-6039-4F26-AF26-EE7DA8B0252A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30" name="Grupo 29">
                <a:extLst>
                  <a:ext uri="{FF2B5EF4-FFF2-40B4-BE49-F238E27FC236}">
                    <a16:creationId xmlns:a16="http://schemas.microsoft.com/office/drawing/2014/main" id="{C5F72310-BB75-404C-9E9A-C2D03C56B54C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32" name="Grupo 31">
                  <a:extLst>
                    <a:ext uri="{FF2B5EF4-FFF2-40B4-BE49-F238E27FC236}">
                      <a16:creationId xmlns:a16="http://schemas.microsoft.com/office/drawing/2014/main" id="{94859FD7-6BC3-4A0A-9849-2F551E31F50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34" name="Rectángulo 33">
                    <a:extLst>
                      <a:ext uri="{FF2B5EF4-FFF2-40B4-BE49-F238E27FC236}">
                        <a16:creationId xmlns:a16="http://schemas.microsoft.com/office/drawing/2014/main" id="{53D99CA5-B87E-41F4-B39C-B65870D3B63E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37" name="Rectángulo 36">
                    <a:extLst>
                      <a:ext uri="{FF2B5EF4-FFF2-40B4-BE49-F238E27FC236}">
                        <a16:creationId xmlns:a16="http://schemas.microsoft.com/office/drawing/2014/main" id="{BDC6D762-6595-4F96-942D-C6839820E059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33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D395EF3E-B408-41E7-BF6E-90D510F3ED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7108E264-9621-4A05-AE32-4B1BDAFA9CC9}"/>
                  </a:ext>
                </a:extLst>
              </p:cNvPr>
              <p:cNvSpPr/>
              <p:nvPr/>
            </p:nvSpPr>
            <p:spPr>
              <a:xfrm>
                <a:off x="3641937" y="-36668"/>
                <a:ext cx="2520435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9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FDB294F1-7CC2-4DB2-ADE0-4C348F8AEE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90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15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n relacionada">
            <a:extLst>
              <a:ext uri="{FF2B5EF4-FFF2-40B4-BE49-F238E27FC236}">
                <a16:creationId xmlns:a16="http://schemas.microsoft.com/office/drawing/2014/main" id="{A7989505-9B36-4FC8-AC7C-0DDB82A3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6" y="1889063"/>
            <a:ext cx="2915516" cy="8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A43A55A-5486-428B-906B-EC7A1AD634B7}"/>
              </a:ext>
            </a:extLst>
          </p:cNvPr>
          <p:cNvSpPr/>
          <p:nvPr/>
        </p:nvSpPr>
        <p:spPr>
          <a:xfrm>
            <a:off x="49315" y="1078448"/>
            <a:ext cx="42973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Uso de librerías de Python y Raspberry Pi.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80DEADF7-D46E-4924-BFE1-E7065D95A470}"/>
              </a:ext>
            </a:extLst>
          </p:cNvPr>
          <p:cNvGrpSpPr/>
          <p:nvPr/>
        </p:nvGrpSpPr>
        <p:grpSpPr>
          <a:xfrm>
            <a:off x="167425" y="3362315"/>
            <a:ext cx="3723340" cy="2754350"/>
            <a:chOff x="167425" y="3362315"/>
            <a:chExt cx="3723340" cy="2754350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E18E1788-F00D-47DA-BBB7-4DCF3531EDBF}"/>
                </a:ext>
              </a:extLst>
            </p:cNvPr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1228" y="4407205"/>
              <a:ext cx="3589537" cy="1709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CCDC6E51-7F54-44A0-95A3-E9594FD11E1F}"/>
                </a:ext>
              </a:extLst>
            </p:cNvPr>
            <p:cNvSpPr/>
            <p:nvPr/>
          </p:nvSpPr>
          <p:spPr>
            <a:xfrm>
              <a:off x="167425" y="3362315"/>
              <a:ext cx="2952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 de captura de frames.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Modo de funcionamiento.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Apagado seguro.</a:t>
              </a: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F7C6574-39E8-42B3-AF30-978E1A480198}"/>
              </a:ext>
            </a:extLst>
          </p:cNvPr>
          <p:cNvSpPr/>
          <p:nvPr/>
        </p:nvSpPr>
        <p:spPr>
          <a:xfrm>
            <a:off x="4485630" y="697357"/>
            <a:ext cx="106921" cy="590908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E85ACCB-7AE5-4DB7-A20F-63FCEF0AF28C}"/>
              </a:ext>
            </a:extLst>
          </p:cNvPr>
          <p:cNvGrpSpPr/>
          <p:nvPr/>
        </p:nvGrpSpPr>
        <p:grpSpPr>
          <a:xfrm>
            <a:off x="4731471" y="3762564"/>
            <a:ext cx="4572000" cy="2415561"/>
            <a:chOff x="4731471" y="3762564"/>
            <a:chExt cx="4572000" cy="2415561"/>
          </a:xfrm>
        </p:grpSpPr>
        <p:pic>
          <p:nvPicPr>
            <p:cNvPr id="8194" name="Picture 2" descr="Resultado de imagen para imagen borrosa vs imagen clara">
              <a:extLst>
                <a:ext uri="{FF2B5EF4-FFF2-40B4-BE49-F238E27FC236}">
                  <a16:creationId xmlns:a16="http://schemas.microsoft.com/office/drawing/2014/main" id="{294D3147-A7B6-4494-99E9-2DE903681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5279" y="4606408"/>
              <a:ext cx="2357576" cy="157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41BCBFD4-6270-4C81-A3E8-F045CBED1FE8}"/>
                </a:ext>
              </a:extLst>
            </p:cNvPr>
            <p:cNvSpPr/>
            <p:nvPr/>
          </p:nvSpPr>
          <p:spPr>
            <a:xfrm>
              <a:off x="4731471" y="3762564"/>
              <a:ext cx="4572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 de obturación (tiempo)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Filtro de movimiento (frame por segundos).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3821CC94-A49E-4518-99B4-B2DABD4BE431}"/>
              </a:ext>
            </a:extLst>
          </p:cNvPr>
          <p:cNvGrpSpPr/>
          <p:nvPr/>
        </p:nvGrpSpPr>
        <p:grpSpPr>
          <a:xfrm>
            <a:off x="4635053" y="776744"/>
            <a:ext cx="4572000" cy="2875157"/>
            <a:chOff x="4635053" y="776744"/>
            <a:chExt cx="4572000" cy="2875157"/>
          </a:xfrm>
        </p:grpSpPr>
        <p:pic>
          <p:nvPicPr>
            <p:cNvPr id="8198" name="Picture 6" descr="Imagen relacionada">
              <a:extLst>
                <a:ext uri="{FF2B5EF4-FFF2-40B4-BE49-F238E27FC236}">
                  <a16:creationId xmlns:a16="http://schemas.microsoft.com/office/drawing/2014/main" id="{88302FEB-9A97-48E7-AB98-AA4E41C36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34"/>
            <a:stretch/>
          </p:blipFill>
          <p:spPr bwMode="auto">
            <a:xfrm>
              <a:off x="5416246" y="2030990"/>
              <a:ext cx="3364784" cy="1620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174762DA-360B-41C9-80B6-F34204A29824}"/>
                </a:ext>
              </a:extLst>
            </p:cNvPr>
            <p:cNvSpPr/>
            <p:nvPr/>
          </p:nvSpPr>
          <p:spPr>
            <a:xfrm>
              <a:off x="4635053" y="776744"/>
              <a:ext cx="4572000" cy="135421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Configuración de: </a:t>
              </a:r>
            </a:p>
            <a:p>
              <a:pPr lvl="2"/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Brillo (10 - 100)</a:t>
              </a:r>
            </a:p>
            <a:p>
              <a:pPr lvl="2"/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Resolución (1920 x 1080 píxeles)</a:t>
              </a:r>
            </a:p>
            <a:p>
              <a:pPr lvl="2"/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Sensibilidad ISO entre( 100 - 800)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C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Rectángulo 42">
            <a:extLst>
              <a:ext uri="{FF2B5EF4-FFF2-40B4-BE49-F238E27FC236}">
                <a16:creationId xmlns:a16="http://schemas.microsoft.com/office/drawing/2014/main" id="{6A7D2CAA-1507-40E7-B7EF-7E04CD997ECF}"/>
              </a:ext>
            </a:extLst>
          </p:cNvPr>
          <p:cNvSpPr/>
          <p:nvPr/>
        </p:nvSpPr>
        <p:spPr>
          <a:xfrm>
            <a:off x="-6" y="705556"/>
            <a:ext cx="1591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altLang="es-EC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Programación</a:t>
            </a:r>
            <a:endParaRPr lang="es-EC" b="1" u="sng" dirty="0"/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DC8E8BE2-7C0F-4555-845E-CB33DAB08423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46A50AD1-F3DB-4084-ABF9-84F130172F89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1C1D7546-25EF-4C34-91C8-7BDE98C95B44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52" name="Grupo 51">
                  <a:extLst>
                    <a:ext uri="{FF2B5EF4-FFF2-40B4-BE49-F238E27FC236}">
                      <a16:creationId xmlns:a16="http://schemas.microsoft.com/office/drawing/2014/main" id="{A11405B6-08AE-4E65-BA50-A9B7BAD4788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54" name="Rectángulo 53">
                    <a:extLst>
                      <a:ext uri="{FF2B5EF4-FFF2-40B4-BE49-F238E27FC236}">
                        <a16:creationId xmlns:a16="http://schemas.microsoft.com/office/drawing/2014/main" id="{DA587AB7-AF99-4186-807F-B192174AE6FB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55" name="Rectángulo 54">
                    <a:extLst>
                      <a:ext uri="{FF2B5EF4-FFF2-40B4-BE49-F238E27FC236}">
                        <a16:creationId xmlns:a16="http://schemas.microsoft.com/office/drawing/2014/main" id="{3F896ECD-CE42-4C73-B7B9-AB1798BDCC5E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53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D259EB29-F101-4093-95CB-FAEBF7A057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1" name="Rectángulo 50">
                <a:extLst>
                  <a:ext uri="{FF2B5EF4-FFF2-40B4-BE49-F238E27FC236}">
                    <a16:creationId xmlns:a16="http://schemas.microsoft.com/office/drawing/2014/main" id="{54C4D379-F87A-48E9-BBAC-AB0643931099}"/>
                  </a:ext>
                </a:extLst>
              </p:cNvPr>
              <p:cNvSpPr/>
              <p:nvPr/>
            </p:nvSpPr>
            <p:spPr>
              <a:xfrm>
                <a:off x="3641937" y="-36668"/>
                <a:ext cx="2520435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9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2896B561-F83B-4DE6-806C-C4C402209F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449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16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47A47C3-015F-449E-8BAE-08D43BEF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22F5425-6557-457E-B308-075F7678DD07}"/>
              </a:ext>
            </a:extLst>
          </p:cNvPr>
          <p:cNvSpPr/>
          <p:nvPr/>
        </p:nvSpPr>
        <p:spPr>
          <a:xfrm>
            <a:off x="166247" y="809714"/>
            <a:ext cx="3523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Elaboración del circuito y carcasa</a:t>
            </a:r>
            <a:endParaRPr lang="es-EC" b="1" u="sng" dirty="0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DB33897F-D09C-403B-956B-54F2BE3D3224}"/>
              </a:ext>
            </a:extLst>
          </p:cNvPr>
          <p:cNvGrpSpPr/>
          <p:nvPr/>
        </p:nvGrpSpPr>
        <p:grpSpPr>
          <a:xfrm>
            <a:off x="289006" y="3429000"/>
            <a:ext cx="8619854" cy="2567705"/>
            <a:chOff x="289006" y="3429000"/>
            <a:chExt cx="8619854" cy="2567705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3E1D37CB-9EC1-4DDB-BB6A-FEA1C1A65DE4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392175" y="3697664"/>
              <a:ext cx="4359640" cy="22990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CF34FE69-C099-4C44-BA8F-AB07B44FC086}"/>
                </a:ext>
              </a:extLst>
            </p:cNvPr>
            <p:cNvSpPr/>
            <p:nvPr/>
          </p:nvSpPr>
          <p:spPr>
            <a:xfrm>
              <a:off x="289006" y="4308575"/>
              <a:ext cx="193987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16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Dimensiones: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6,1 cm de alto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3,4 cm de ancho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7,8 cm de largo</a:t>
              </a:r>
              <a:endParaRPr lang="es-EC" sz="1600" dirty="0"/>
            </a:p>
          </p:txBody>
        </p:sp>
        <p:pic>
          <p:nvPicPr>
            <p:cNvPr id="32" name="Picture 6" descr="Resultado de imagen para tipos de drones">
              <a:extLst>
                <a:ext uri="{FF2B5EF4-FFF2-40B4-BE49-F238E27FC236}">
                  <a16:creationId xmlns:a16="http://schemas.microsoft.com/office/drawing/2014/main" id="{A19BB588-AFB0-4190-B6CA-38AE9BD780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4" r="60175"/>
            <a:stretch/>
          </p:blipFill>
          <p:spPr bwMode="auto">
            <a:xfrm>
              <a:off x="7727068" y="3880806"/>
              <a:ext cx="1181792" cy="1763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Resultado de imagen para tipos de drones">
              <a:extLst>
                <a:ext uri="{FF2B5EF4-FFF2-40B4-BE49-F238E27FC236}">
                  <a16:creationId xmlns:a16="http://schemas.microsoft.com/office/drawing/2014/main" id="{5D205B2E-B7A2-4F27-BF5A-EEF3D34118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17" r="37087"/>
            <a:stretch/>
          </p:blipFill>
          <p:spPr bwMode="auto">
            <a:xfrm>
              <a:off x="6858001" y="3666907"/>
              <a:ext cx="762881" cy="2064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1C64BEF4-EF70-42B1-B740-4DFB60C3C66D}"/>
                </a:ext>
              </a:extLst>
            </p:cNvPr>
            <p:cNvSpPr/>
            <p:nvPr/>
          </p:nvSpPr>
          <p:spPr>
            <a:xfrm>
              <a:off x="487209" y="3429000"/>
              <a:ext cx="1204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>
                  <a:latin typeface="Times New Roman" panose="02020603050405020304" pitchFamily="18" charset="0"/>
                  <a:ea typeface="Calibri" panose="020F0502020204030204" pitchFamily="34" charset="0"/>
                </a:rPr>
                <a:t>Carcasa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DCD8C27D-D8D3-4B46-91A4-296682866AAF}"/>
              </a:ext>
            </a:extLst>
          </p:cNvPr>
          <p:cNvGrpSpPr/>
          <p:nvPr/>
        </p:nvGrpSpPr>
        <p:grpSpPr>
          <a:xfrm>
            <a:off x="487209" y="1301950"/>
            <a:ext cx="4927128" cy="1874708"/>
            <a:chOff x="487209" y="1301950"/>
            <a:chExt cx="4927128" cy="1874708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E82E4433-F731-4F6A-A97B-E522A058AC83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14514" y="1301950"/>
              <a:ext cx="1899823" cy="1874708"/>
            </a:xfrm>
            <a:prstGeom prst="rect">
              <a:avLst/>
            </a:prstGeom>
          </p:spPr>
        </p:pic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3D63B52B-94DD-4AA9-ABEE-20257F293463}"/>
                </a:ext>
              </a:extLst>
            </p:cNvPr>
            <p:cNvSpPr/>
            <p:nvPr/>
          </p:nvSpPr>
          <p:spPr>
            <a:xfrm>
              <a:off x="487209" y="1402960"/>
              <a:ext cx="16209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dirty="0">
                  <a:latin typeface="Times New Roman" panose="02020603050405020304" pitchFamily="18" charset="0"/>
                  <a:ea typeface="Calibri" panose="020F0502020204030204" pitchFamily="34" charset="0"/>
                </a:rPr>
                <a:t>Diseño PCB</a:t>
              </a: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60D09EE2-902F-4C19-AF89-C2A48677B1AF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0B2A8A5C-E9AA-42F9-A506-ECE105221D9D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42" name="Grupo 41">
                <a:extLst>
                  <a:ext uri="{FF2B5EF4-FFF2-40B4-BE49-F238E27FC236}">
                    <a16:creationId xmlns:a16="http://schemas.microsoft.com/office/drawing/2014/main" id="{030BB184-5382-4C10-819B-A5FB4AD99E69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44" name="Grupo 43">
                  <a:extLst>
                    <a:ext uri="{FF2B5EF4-FFF2-40B4-BE49-F238E27FC236}">
                      <a16:creationId xmlns:a16="http://schemas.microsoft.com/office/drawing/2014/main" id="{C747373A-7F29-410C-A452-676E4BFE5B1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46" name="Rectángulo 45">
                    <a:extLst>
                      <a:ext uri="{FF2B5EF4-FFF2-40B4-BE49-F238E27FC236}">
                        <a16:creationId xmlns:a16="http://schemas.microsoft.com/office/drawing/2014/main" id="{FC366BC1-168C-4D1C-8CC9-CB8E14C3B9FC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47" name="Rectángulo 46">
                    <a:extLst>
                      <a:ext uri="{FF2B5EF4-FFF2-40B4-BE49-F238E27FC236}">
                        <a16:creationId xmlns:a16="http://schemas.microsoft.com/office/drawing/2014/main" id="{340C45AB-0D62-4E8E-BFFF-FBDD9444E50E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45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84590FF2-DD25-4918-B96E-13B1B118A3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304B9D15-0FD4-4703-A073-4E7E4D654FC5}"/>
                  </a:ext>
                </a:extLst>
              </p:cNvPr>
              <p:cNvSpPr/>
              <p:nvPr/>
            </p:nvSpPr>
            <p:spPr>
              <a:xfrm>
                <a:off x="3641937" y="-36668"/>
                <a:ext cx="2520435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1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D0B60167-BDF3-4DD0-84E6-0562451286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59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17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70C1DA1D-9333-406C-9DF9-21A0A0B4F070}"/>
              </a:ext>
            </a:extLst>
          </p:cNvPr>
          <p:cNvGrpSpPr/>
          <p:nvPr/>
        </p:nvGrpSpPr>
        <p:grpSpPr>
          <a:xfrm>
            <a:off x="36637" y="796691"/>
            <a:ext cx="4330489" cy="2848130"/>
            <a:chOff x="36637" y="766874"/>
            <a:chExt cx="4330489" cy="2848130"/>
          </a:xfrm>
        </p:grpSpPr>
        <p:pic>
          <p:nvPicPr>
            <p:cNvPr id="11265" name="Imagen 41">
              <a:extLst>
                <a:ext uri="{FF2B5EF4-FFF2-40B4-BE49-F238E27FC236}">
                  <a16:creationId xmlns:a16="http://schemas.microsoft.com/office/drawing/2014/main" id="{EC1B267E-4852-498E-8389-DD98516AC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61" t="12790" r="18484" b="339"/>
            <a:stretch>
              <a:fillRect/>
            </a:stretch>
          </p:blipFill>
          <p:spPr bwMode="auto">
            <a:xfrm rot="5400000" flipH="1">
              <a:off x="777817" y="25694"/>
              <a:ext cx="2848130" cy="4330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EDC5CC3C-AA0B-4185-96C2-0EC63D65C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50" y="2641227"/>
              <a:ext cx="362310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400" b="1" i="0" u="none" strike="noStrike" cap="none" normalizeH="0" baseline="0" dirty="0" bmk="_Toc6346199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Imagen resolución de 1366 x 768 píxeles</a:t>
              </a:r>
              <a:endParaRPr kumimoji="0" lang="es-EC" altLang="es-EC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5">
            <a:extLst>
              <a:ext uri="{FF2B5EF4-FFF2-40B4-BE49-F238E27FC236}">
                <a16:creationId xmlns:a16="http://schemas.microsoft.com/office/drawing/2014/main" id="{647A47C3-015F-449E-8BAE-08D43BEF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4807A03-442C-4334-A017-388DBB396A6E}"/>
              </a:ext>
            </a:extLst>
          </p:cNvPr>
          <p:cNvGrpSpPr/>
          <p:nvPr/>
        </p:nvGrpSpPr>
        <p:grpSpPr>
          <a:xfrm>
            <a:off x="4459552" y="805599"/>
            <a:ext cx="4656848" cy="2863897"/>
            <a:chOff x="4459552" y="745965"/>
            <a:chExt cx="4656848" cy="2863897"/>
          </a:xfrm>
        </p:grpSpPr>
        <p:pic>
          <p:nvPicPr>
            <p:cNvPr id="11268" name="Imagen 42">
              <a:extLst>
                <a:ext uri="{FF2B5EF4-FFF2-40B4-BE49-F238E27FC236}">
                  <a16:creationId xmlns:a16="http://schemas.microsoft.com/office/drawing/2014/main" id="{D8C652E1-2D12-4785-AD9E-F6B03C7BD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07" t="7613" b="18575"/>
            <a:stretch>
              <a:fillRect/>
            </a:stretch>
          </p:blipFill>
          <p:spPr bwMode="auto">
            <a:xfrm rot="16200000" flipV="1">
              <a:off x="5356027" y="-150510"/>
              <a:ext cx="2863897" cy="4656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FCE37274-3551-4B07-A016-860886504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779" y="2659658"/>
              <a:ext cx="413126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600" b="1" i="0" u="none" strike="noStrike" cap="none" normalizeH="0" baseline="0" dirty="0" bmk="_Toc6346200">
                  <a:ln>
                    <a:noFill/>
                  </a:ln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Imagen resolución de 1280 x 720 píxeles</a:t>
              </a:r>
              <a:endParaRPr kumimoji="0" lang="es-EC" altLang="es-EC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0E32154-306C-4C9B-8E28-764004D5251D}"/>
              </a:ext>
            </a:extLst>
          </p:cNvPr>
          <p:cNvGrpSpPr/>
          <p:nvPr/>
        </p:nvGrpSpPr>
        <p:grpSpPr>
          <a:xfrm>
            <a:off x="1839426" y="3698055"/>
            <a:ext cx="5465139" cy="2880000"/>
            <a:chOff x="1839426" y="3698055"/>
            <a:chExt cx="5465139" cy="2880000"/>
          </a:xfrm>
        </p:grpSpPr>
        <p:pic>
          <p:nvPicPr>
            <p:cNvPr id="24" name="Imagen 43">
              <a:extLst>
                <a:ext uri="{FF2B5EF4-FFF2-40B4-BE49-F238E27FC236}">
                  <a16:creationId xmlns:a16="http://schemas.microsoft.com/office/drawing/2014/main" id="{D3CA0936-EBA4-4955-A200-F2FCC0694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0" t="25462" r="-310" b="14407"/>
            <a:stretch>
              <a:fillRect/>
            </a:stretch>
          </p:blipFill>
          <p:spPr bwMode="auto">
            <a:xfrm flipV="1">
              <a:off x="1839426" y="3698055"/>
              <a:ext cx="5465139" cy="28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F8887DCB-1269-47C6-9935-2E26C3C2E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5880" y="5441874"/>
              <a:ext cx="372249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400" b="1" i="0" u="none" strike="noStrike" cap="none" normalizeH="0" baseline="0" dirty="0" bmk="_Toc634620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Imagen resolución de 1920 x 1080 píxeles</a:t>
              </a:r>
              <a:endParaRPr kumimoji="0" lang="es-EC" altLang="es-EC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E1C9B549-4038-407A-ADC3-3DC20587ACE4}"/>
              </a:ext>
            </a:extLst>
          </p:cNvPr>
          <p:cNvGrpSpPr/>
          <p:nvPr/>
        </p:nvGrpSpPr>
        <p:grpSpPr>
          <a:xfrm>
            <a:off x="0" y="3931446"/>
            <a:ext cx="1726074" cy="1287889"/>
            <a:chOff x="0" y="3931446"/>
            <a:chExt cx="1726074" cy="128788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88A3F7D3-BC6C-4275-B2C9-8857BAD5A6EB}"/>
                </a:ext>
              </a:extLst>
            </p:cNvPr>
            <p:cNvSpPr/>
            <p:nvPr/>
          </p:nvSpPr>
          <p:spPr>
            <a:xfrm>
              <a:off x="0" y="4634560"/>
              <a:ext cx="16229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metros de </a:t>
              </a:r>
            </a:p>
            <a:p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altura</a:t>
              </a: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EC04AC17-E7C7-473C-9FD7-79A7CB41FE0D}"/>
                </a:ext>
              </a:extLst>
            </p:cNvPr>
            <p:cNvSpPr/>
            <p:nvPr/>
          </p:nvSpPr>
          <p:spPr>
            <a:xfrm>
              <a:off x="103129" y="3931446"/>
              <a:ext cx="16229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altLang="es-EC" b="1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Pruebas de resolución</a:t>
              </a:r>
              <a:endParaRPr lang="es-EC" b="1" u="sng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F7880C75-F632-45A5-988F-24EAFCFDBD5D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73C7544E-3FD1-485D-B47F-C819831B7DB7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37" name="Grupo 36">
                <a:extLst>
                  <a:ext uri="{FF2B5EF4-FFF2-40B4-BE49-F238E27FC236}">
                    <a16:creationId xmlns:a16="http://schemas.microsoft.com/office/drawing/2014/main" id="{83446AF7-01E7-44A5-9217-5712666CD76A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39" name="Grupo 38">
                  <a:extLst>
                    <a:ext uri="{FF2B5EF4-FFF2-40B4-BE49-F238E27FC236}">
                      <a16:creationId xmlns:a16="http://schemas.microsoft.com/office/drawing/2014/main" id="{6D92EB97-9831-4536-A6B2-349937A719E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41" name="Rectángulo 40">
                    <a:extLst>
                      <a:ext uri="{FF2B5EF4-FFF2-40B4-BE49-F238E27FC236}">
                        <a16:creationId xmlns:a16="http://schemas.microsoft.com/office/drawing/2014/main" id="{024F9454-1F06-4435-A1AD-AFF987DBEE5D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42" name="Rectángulo 41">
                    <a:extLst>
                      <a:ext uri="{FF2B5EF4-FFF2-40B4-BE49-F238E27FC236}">
                        <a16:creationId xmlns:a16="http://schemas.microsoft.com/office/drawing/2014/main" id="{018AB1D0-7518-44E9-BDD0-35280A5E629F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40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0974D2DF-DF55-4764-9446-88835FBFA8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E6DBD233-4357-4999-B70E-52962CEB4BB5}"/>
                  </a:ext>
                </a:extLst>
              </p:cNvPr>
              <p:cNvSpPr/>
              <p:nvPr/>
            </p:nvSpPr>
            <p:spPr>
              <a:xfrm>
                <a:off x="3641937" y="-36668"/>
                <a:ext cx="2520435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4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86F3B646-1E1B-49C2-8EDC-46C3E393B7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5836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18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08E3A8EB-5C13-422C-8025-DB59967F33AE}"/>
              </a:ext>
            </a:extLst>
          </p:cNvPr>
          <p:cNvSpPr/>
          <p:nvPr/>
        </p:nvSpPr>
        <p:spPr>
          <a:xfrm>
            <a:off x="60449" y="736672"/>
            <a:ext cx="559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altLang="es-EC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Cálculos para espacio requerido en memoria Micro SD</a:t>
            </a:r>
            <a:endParaRPr lang="es-EC" b="1" u="sng" dirty="0"/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0EAE7FC6-DE05-4AD2-BC17-6F0696938785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E6D293D1-7491-423C-9977-DD89FDAE73DE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43" name="Grupo 42">
                <a:extLst>
                  <a:ext uri="{FF2B5EF4-FFF2-40B4-BE49-F238E27FC236}">
                    <a16:creationId xmlns:a16="http://schemas.microsoft.com/office/drawing/2014/main" id="{15D48817-974A-42A0-A349-1172CB6D95F2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45" name="Grupo 44">
                  <a:extLst>
                    <a:ext uri="{FF2B5EF4-FFF2-40B4-BE49-F238E27FC236}">
                      <a16:creationId xmlns:a16="http://schemas.microsoft.com/office/drawing/2014/main" id="{3C5BF17A-5A7A-4575-A9DB-315859D564C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47" name="Rectángulo 46">
                    <a:extLst>
                      <a:ext uri="{FF2B5EF4-FFF2-40B4-BE49-F238E27FC236}">
                        <a16:creationId xmlns:a16="http://schemas.microsoft.com/office/drawing/2014/main" id="{D8BEB0F6-BD83-4171-9805-3F191E431499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48" name="Rectángulo 47">
                    <a:extLst>
                      <a:ext uri="{FF2B5EF4-FFF2-40B4-BE49-F238E27FC236}">
                        <a16:creationId xmlns:a16="http://schemas.microsoft.com/office/drawing/2014/main" id="{B0AEBFD7-F5C0-41B4-BAF1-A642F38A9164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46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15164816-F54A-4C35-81C4-C6F5BE5892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3788584E-183B-4FC4-9356-7F09BE9A1DA0}"/>
                  </a:ext>
                </a:extLst>
              </p:cNvPr>
              <p:cNvSpPr/>
              <p:nvPr/>
            </p:nvSpPr>
            <p:spPr>
              <a:xfrm>
                <a:off x="3641937" y="-36668"/>
                <a:ext cx="2520435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2B2F0A42-3BD1-4680-9827-8E33982418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79DCF6FE-8F52-4EFF-A922-402FB68B8B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3388513"/>
                  </p:ext>
                </p:extLst>
              </p:nvPr>
            </p:nvGraphicFramePr>
            <p:xfrm>
              <a:off x="2064418" y="1533391"/>
              <a:ext cx="5485306" cy="561949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5485306">
                      <a:extLst>
                        <a:ext uri="{9D8B030D-6E8A-4147-A177-3AD203B41FA5}">
                          <a16:colId xmlns:a16="http://schemas.microsoft.com/office/drawing/2014/main" val="3886083289"/>
                        </a:ext>
                      </a:extLst>
                    </a:gridCol>
                  </a:tblGrid>
                  <a:tr h="56194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  <a:tabLst>
                              <a:tab pos="4219575" algn="l"/>
                            </a:tabLst>
                          </a:pP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𝐼𝑚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á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𝑔𝑒𝑛𝑒𝑠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𝑐𝑎𝑝𝑡𝑢𝑟𝑎𝑑𝑎𝑠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𝑇𝑖𝑒𝑚𝑝𝑜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𝑑𝑒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𝑣𝑢𝑒𝑙𝑜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𝐼𝑛𝑡𝑒𝑟𝑣𝑎𝑙𝑜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𝑑𝑒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sz="1400">
                                  <a:effectLst/>
                                  <a:latin typeface="Cambria Math" panose="02040503050406030204" pitchFamily="18" charset="0"/>
                                </a:rPr>
                                <m:t>𝑡𝑖𝑒𝑚𝑝𝑜</m:t>
                              </m:r>
                            </m:oMath>
                          </a14:m>
                          <a:r>
                            <a:rPr lang="es-EC" sz="1400" dirty="0">
                              <a:effectLst/>
                            </a:rPr>
                            <a:t> </a:t>
                          </a:r>
                          <a:endParaRPr lang="es-EC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253572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79DCF6FE-8F52-4EFF-A922-402FB68B8B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3388513"/>
                  </p:ext>
                </p:extLst>
              </p:nvPr>
            </p:nvGraphicFramePr>
            <p:xfrm>
              <a:off x="2064418" y="1533391"/>
              <a:ext cx="5485306" cy="561949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5485306">
                      <a:extLst>
                        <a:ext uri="{9D8B030D-6E8A-4147-A177-3AD203B41FA5}">
                          <a16:colId xmlns:a16="http://schemas.microsoft.com/office/drawing/2014/main" val="3886083289"/>
                        </a:ext>
                      </a:extLst>
                    </a:gridCol>
                  </a:tblGrid>
                  <a:tr h="561949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53572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49B62A9F-D7FB-4CF8-A5A1-8188F819AC6E}"/>
                  </a:ext>
                </a:extLst>
              </p:cNvPr>
              <p:cNvSpPr/>
              <p:nvPr/>
            </p:nvSpPr>
            <p:spPr>
              <a:xfrm>
                <a:off x="3061580" y="2144959"/>
                <a:ext cx="3651641" cy="4576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𝐼𝑚</m:t>
                    </m:r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á</m:t>
                    </m:r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𝑔𝑒𝑛𝑒𝑠</m:t>
                    </m:r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𝑐𝑎𝑝𝑡𝑢𝑟𝑎𝑑𝑎𝑠</m:t>
                    </m:r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=1800 [</m:t>
                    </m:r>
                    <m:r>
                      <m:rPr>
                        <m:sty m:val="p"/>
                      </m:rPr>
                      <a:rPr lang="es-EC" sz="14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fotogramas</m:t>
                    </m:r>
                    <m:r>
                      <a:rPr lang="es-EC" sz="14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s-EC" sz="1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49B62A9F-D7FB-4CF8-A5A1-8188F819A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580" y="2144959"/>
                <a:ext cx="3651641" cy="457626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Marcador de número de diapositiva 3">
            <a:extLst>
              <a:ext uri="{FF2B5EF4-FFF2-40B4-BE49-F238E27FC236}">
                <a16:creationId xmlns:a16="http://schemas.microsoft.com/office/drawing/2014/main" id="{EB4F6423-3612-443C-B0BF-A8A9B69403C7}"/>
              </a:ext>
            </a:extLst>
          </p:cNvPr>
          <p:cNvSpPr txBox="1">
            <a:spLocks/>
          </p:cNvSpPr>
          <p:nvPr/>
        </p:nvSpPr>
        <p:spPr>
          <a:xfrm>
            <a:off x="1900877" y="82339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4EB27C-21F4-4EA0-8750-706A08B7A6D5}" type="slidenum">
              <a:rPr lang="es-EC" smtClean="0"/>
              <a:pPr/>
              <a:t>18</a:t>
            </a:fld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3614A721-A724-4440-BD69-A5ED3D9818E6}"/>
                  </a:ext>
                </a:extLst>
              </p:cNvPr>
              <p:cNvSpPr/>
              <p:nvPr/>
            </p:nvSpPr>
            <p:spPr>
              <a:xfrm>
                <a:off x="1672253" y="3570479"/>
                <a:ext cx="588398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𝐸𝑠𝑝𝑎𝑐𝑖𝑜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𝑟𝑒𝑞𝑢𝑒𝑟𝑖𝑑𝑜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𝐼𝑚𝑎𝑔𝑒𝑛𝑒𝑠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𝑐𝑎𝑝𝑡𝑢𝑟𝑎𝑑𝑎𝑠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𝑝𝑒𝑠𝑜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𝑎𝑟𝑐h𝑖𝑣𝑜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𝑟𝑒𝑠𝑜𝑙𝑢𝑐𝑖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3614A721-A724-4440-BD69-A5ED3D9818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253" y="3570479"/>
                <a:ext cx="5883983" cy="307777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o 17">
            <a:extLst>
              <a:ext uri="{FF2B5EF4-FFF2-40B4-BE49-F238E27FC236}">
                <a16:creationId xmlns:a16="http://schemas.microsoft.com/office/drawing/2014/main" id="{D0EF4BEE-436D-422C-8A7D-5BD9106A0894}"/>
              </a:ext>
            </a:extLst>
          </p:cNvPr>
          <p:cNvGrpSpPr/>
          <p:nvPr/>
        </p:nvGrpSpPr>
        <p:grpSpPr>
          <a:xfrm>
            <a:off x="111893" y="4295190"/>
            <a:ext cx="8785266" cy="816894"/>
            <a:chOff x="111893" y="4295190"/>
            <a:chExt cx="8785266" cy="816894"/>
          </a:xfrm>
        </p:grpSpPr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253E19D9-2C80-44B0-A45D-F6B1C40DB9C5}"/>
                </a:ext>
              </a:extLst>
            </p:cNvPr>
            <p:cNvSpPr/>
            <p:nvPr/>
          </p:nvSpPr>
          <p:spPr>
            <a:xfrm>
              <a:off x="270305" y="4311473"/>
              <a:ext cx="24465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Resolución 1366 x 768 píxeles </a:t>
              </a:r>
              <a:endParaRPr lang="es-EC" sz="1400" dirty="0"/>
            </a:p>
          </p:txBody>
        </p: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C190801F-36AE-47C0-983C-CD5DD7BC0DE5}"/>
                </a:ext>
              </a:extLst>
            </p:cNvPr>
            <p:cNvSpPr/>
            <p:nvPr/>
          </p:nvSpPr>
          <p:spPr>
            <a:xfrm>
              <a:off x="3338903" y="4312943"/>
              <a:ext cx="24465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Resolución 1280 x 720 píxeles </a:t>
              </a:r>
              <a:endParaRPr lang="es-EC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ángulo 54">
                  <a:extLst>
                    <a:ext uri="{FF2B5EF4-FFF2-40B4-BE49-F238E27FC236}">
                      <a16:creationId xmlns:a16="http://schemas.microsoft.com/office/drawing/2014/main" id="{086E2C77-04B3-4886-89B8-10B4A1E280A5}"/>
                    </a:ext>
                  </a:extLst>
                </p:cNvPr>
                <p:cNvSpPr/>
                <p:nvPr/>
              </p:nvSpPr>
              <p:spPr>
                <a:xfrm>
                  <a:off x="111893" y="4744667"/>
                  <a:ext cx="268118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sz="1400" i="1">
                                <a:latin typeface="Cambria Math" panose="02040503050406030204" pitchFamily="18" charset="0"/>
                              </a:rPr>
                              <m:t>𝐸𝑠𝑝𝑎𝑐𝑖𝑜</m:t>
                            </m:r>
                            <m:r>
                              <a:rPr lang="es-EC" sz="1400" i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C" sz="1400" i="1">
                                <a:latin typeface="Cambria Math" panose="02040503050406030204" pitchFamily="18" charset="0"/>
                              </a:rPr>
                              <m:t>𝑟𝑒𝑞𝑢𝑒𝑟𝑖𝑑𝑜</m:t>
                            </m:r>
                            <m:r>
                              <a:rPr lang="es-EC" sz="1400" i="0">
                                <a:latin typeface="Cambria Math" panose="02040503050406030204" pitchFamily="18" charset="0"/>
                              </a:rPr>
                              <m:t>=900 [</m:t>
                            </m:r>
                            <m:r>
                              <a:rPr lang="es-EC" sz="1400" i="1">
                                <a:latin typeface="Cambria Math" panose="02040503050406030204" pitchFamily="18" charset="0"/>
                              </a:rPr>
                              <m:t>𝑀𝐵</m:t>
                            </m:r>
                          </m:e>
                        </m:d>
                      </m:oMath>
                    </m:oMathPara>
                  </a14:m>
                  <a:endParaRPr lang="es-EC" sz="1400" dirty="0"/>
                </a:p>
              </p:txBody>
            </p:sp>
          </mc:Choice>
          <mc:Fallback xmlns="">
            <p:sp>
              <p:nvSpPr>
                <p:cNvPr id="55" name="Rectángulo 54">
                  <a:extLst>
                    <a:ext uri="{FF2B5EF4-FFF2-40B4-BE49-F238E27FC236}">
                      <a16:creationId xmlns:a16="http://schemas.microsoft.com/office/drawing/2014/main" id="{086E2C77-04B3-4886-89B8-10B4A1E280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3" y="4744667"/>
                  <a:ext cx="2681183" cy="307777"/>
                </a:xfrm>
                <a:prstGeom prst="rect">
                  <a:avLst/>
                </a:prstGeom>
                <a:blipFill>
                  <a:blip r:embed="rId9"/>
                  <a:stretch>
                    <a:fillRect t="-105882" r="-11818" b="-166667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ángulo 56">
                  <a:extLst>
                    <a:ext uri="{FF2B5EF4-FFF2-40B4-BE49-F238E27FC236}">
                      <a16:creationId xmlns:a16="http://schemas.microsoft.com/office/drawing/2014/main" id="{E4F90C17-38DC-4AA9-A770-3BDF72723E96}"/>
                    </a:ext>
                  </a:extLst>
                </p:cNvPr>
                <p:cNvSpPr/>
                <p:nvPr/>
              </p:nvSpPr>
              <p:spPr>
                <a:xfrm>
                  <a:off x="3222278" y="4730291"/>
                  <a:ext cx="267958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s-EC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sz="1400" i="1">
                                <a:latin typeface="Cambria Math" panose="02040503050406030204" pitchFamily="18" charset="0"/>
                              </a:rPr>
                              <m:t>𝐸𝑠𝑝𝑎𝑐𝑖𝑜</m:t>
                            </m:r>
                            <m:r>
                              <a:rPr lang="es-EC" sz="1400" i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C" sz="1400" i="1">
                                <a:latin typeface="Cambria Math" panose="02040503050406030204" pitchFamily="18" charset="0"/>
                              </a:rPr>
                              <m:t>𝑟𝑒𝑞𝑢𝑒𝑟𝑖𝑑𝑜</m:t>
                            </m:r>
                            <m:r>
                              <a:rPr lang="es-EC" sz="14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s-EC" sz="1400" b="0" i="0" smtClean="0">
                                <a:latin typeface="Cambria Math" panose="02040503050406030204" pitchFamily="18" charset="0"/>
                              </a:rPr>
                              <m:t>2,34</m:t>
                            </m:r>
                            <m:r>
                              <a:rPr lang="es-EC" sz="1400" i="0">
                                <a:latin typeface="Cambria Math" panose="02040503050406030204" pitchFamily="18" charset="0"/>
                              </a:rPr>
                              <m:t> [</m:t>
                            </m:r>
                            <m:r>
                              <a:rPr lang="es-EC" sz="1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s-EC" sz="1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oMath>
                    </m:oMathPara>
                  </a14:m>
                  <a:endParaRPr lang="es-EC" sz="1400" dirty="0"/>
                </a:p>
              </p:txBody>
            </p:sp>
          </mc:Choice>
          <mc:Fallback xmlns="">
            <p:sp>
              <p:nvSpPr>
                <p:cNvPr id="57" name="Rectángulo 56">
                  <a:extLst>
                    <a:ext uri="{FF2B5EF4-FFF2-40B4-BE49-F238E27FC236}">
                      <a16:creationId xmlns:a16="http://schemas.microsoft.com/office/drawing/2014/main" id="{E4F90C17-38DC-4AA9-A770-3BDF72723E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2278" y="4730291"/>
                  <a:ext cx="2679580" cy="307777"/>
                </a:xfrm>
                <a:prstGeom prst="rect">
                  <a:avLst/>
                </a:prstGeom>
                <a:blipFill>
                  <a:blip r:embed="rId10"/>
                  <a:stretch>
                    <a:fillRect t="-108000" r="-11617" b="-172000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95328FB2-3225-4224-87E9-26A4CC83D238}"/>
                </a:ext>
              </a:extLst>
            </p:cNvPr>
            <p:cNvSpPr/>
            <p:nvPr/>
          </p:nvSpPr>
          <p:spPr>
            <a:xfrm>
              <a:off x="115410" y="4311473"/>
              <a:ext cx="2743200" cy="797754"/>
            </a:xfrm>
            <a:prstGeom prst="roundRect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59" name="Rectángulo: esquinas redondeadas 58">
              <a:extLst>
                <a:ext uri="{FF2B5EF4-FFF2-40B4-BE49-F238E27FC236}">
                  <a16:creationId xmlns:a16="http://schemas.microsoft.com/office/drawing/2014/main" id="{EDF9306C-E31A-4BA2-A102-8AC647558AFB}"/>
                </a:ext>
              </a:extLst>
            </p:cNvPr>
            <p:cNvSpPr/>
            <p:nvPr/>
          </p:nvSpPr>
          <p:spPr>
            <a:xfrm>
              <a:off x="3158658" y="4314330"/>
              <a:ext cx="2743200" cy="797754"/>
            </a:xfrm>
            <a:prstGeom prst="roundRect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9C42BEDB-001A-4C20-AC39-504F96C68B46}"/>
                </a:ext>
              </a:extLst>
            </p:cNvPr>
            <p:cNvGrpSpPr/>
            <p:nvPr/>
          </p:nvGrpSpPr>
          <p:grpSpPr>
            <a:xfrm>
              <a:off x="6153959" y="4295190"/>
              <a:ext cx="2743200" cy="797754"/>
              <a:chOff x="6011913" y="4295190"/>
              <a:chExt cx="2743200" cy="797754"/>
            </a:xfrm>
          </p:grpSpPr>
          <p:sp>
            <p:nvSpPr>
              <p:cNvPr id="54" name="Rectángulo 53">
                <a:extLst>
                  <a:ext uri="{FF2B5EF4-FFF2-40B4-BE49-F238E27FC236}">
                    <a16:creationId xmlns:a16="http://schemas.microsoft.com/office/drawing/2014/main" id="{671DC922-6E77-4E5F-B7E9-A03F240B0E4E}"/>
                  </a:ext>
                </a:extLst>
              </p:cNvPr>
              <p:cNvSpPr/>
              <p:nvPr/>
            </p:nvSpPr>
            <p:spPr>
              <a:xfrm>
                <a:off x="6093416" y="4295190"/>
                <a:ext cx="25362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Resolución 1920 x 1080 píxeles </a:t>
                </a:r>
                <a:endParaRPr lang="es-EC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ctángulo 57">
                    <a:extLst>
                      <a:ext uri="{FF2B5EF4-FFF2-40B4-BE49-F238E27FC236}">
                        <a16:creationId xmlns:a16="http://schemas.microsoft.com/office/drawing/2014/main" id="{B78E4A49-CCCA-47FA-A30C-589EFB9D7F52}"/>
                      </a:ext>
                    </a:extLst>
                  </p:cNvPr>
                  <p:cNvSpPr/>
                  <p:nvPr/>
                </p:nvSpPr>
                <p:spPr>
                  <a:xfrm>
                    <a:off x="6093416" y="4744666"/>
                    <a:ext cx="2580194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endChr m:val="]"/>
                              <m:ctrlPr>
                                <a:rPr lang="es-EC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𝐸𝑠𝑝𝑎𝑐𝑖𝑜</m:t>
                              </m:r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𝑟𝑒𝑞𝑢𝑒𝑟𝑖𝑑𝑜</m:t>
                              </m:r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C" sz="1400" b="0" i="0" smtClean="0">
                                  <a:latin typeface="Cambria Math" panose="02040503050406030204" pitchFamily="18" charset="0"/>
                                </a:rPr>
                                <m:t>5,4</m:t>
                              </m:r>
                              <m:r>
                                <a:rPr lang="es-EC" sz="1400" i="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a:rPr lang="es-EC" sz="1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s-EC" sz="1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oMath>
                      </m:oMathPara>
                    </a14:m>
                    <a:endParaRPr lang="es-EC" sz="1400" dirty="0"/>
                  </a:p>
                </p:txBody>
              </p:sp>
            </mc:Choice>
            <mc:Fallback xmlns="">
              <p:sp>
                <p:nvSpPr>
                  <p:cNvPr id="58" name="Rectángulo 57">
                    <a:extLst>
                      <a:ext uri="{FF2B5EF4-FFF2-40B4-BE49-F238E27FC236}">
                        <a16:creationId xmlns:a16="http://schemas.microsoft.com/office/drawing/2014/main" id="{B78E4A49-CCCA-47FA-A30C-589EFB9D7F5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3416" y="4744666"/>
                    <a:ext cx="2580194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105882" r="-12057" b="-166667"/>
                    </a:stretch>
                  </a:blipFill>
                </p:spPr>
                <p:txBody>
                  <a:bodyPr/>
                  <a:lstStyle/>
                  <a:p>
                    <a:r>
                      <a:rPr lang="es-EC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ángulo: esquinas redondeadas 59">
                <a:extLst>
                  <a:ext uri="{FF2B5EF4-FFF2-40B4-BE49-F238E27FC236}">
                    <a16:creationId xmlns:a16="http://schemas.microsoft.com/office/drawing/2014/main" id="{0B053D1C-705C-4576-B0CB-48792CC1323C}"/>
                  </a:ext>
                </a:extLst>
              </p:cNvPr>
              <p:cNvSpPr/>
              <p:nvPr/>
            </p:nvSpPr>
            <p:spPr>
              <a:xfrm>
                <a:off x="6011913" y="4295190"/>
                <a:ext cx="2743200" cy="797754"/>
              </a:xfrm>
              <a:prstGeom prst="round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39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endSnd/>
        </p:sndAc>
      </p:transition>
    </mc:Choice>
    <mc:Fallback xmlns="">
      <p:transition spd="med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19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47A47C3-015F-449E-8BAE-08D43BEF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DB03FA2-753B-4A7D-811A-43BE609FE459}"/>
              </a:ext>
            </a:extLst>
          </p:cNvPr>
          <p:cNvSpPr/>
          <p:nvPr/>
        </p:nvSpPr>
        <p:spPr>
          <a:xfrm>
            <a:off x="236526" y="1231472"/>
            <a:ext cx="857139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poseen una velocidad crucero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Condiciones de movimiento variado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Observar si los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frames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capturados se distorsionan 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Altura de 30 metros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857271E-80CF-4FF4-A084-2840A1D6F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79" y="3122282"/>
            <a:ext cx="3983115" cy="298733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4BE2C28-C6ED-47D0-831E-0BB3194017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83" y="3137520"/>
            <a:ext cx="3983115" cy="2987336"/>
          </a:xfrm>
          <a:prstGeom prst="rect">
            <a:avLst/>
          </a:prstGeom>
        </p:spPr>
      </p:pic>
      <p:pic>
        <p:nvPicPr>
          <p:cNvPr id="26" name="Picture 6" descr="Resultado de imagen para tipos de drones">
            <a:extLst>
              <a:ext uri="{FF2B5EF4-FFF2-40B4-BE49-F238E27FC236}">
                <a16:creationId xmlns:a16="http://schemas.microsoft.com/office/drawing/2014/main" id="{AB89ADF2-25AC-4689-8E36-40C2B0FEE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7" t="67390" r="37087"/>
          <a:stretch/>
        </p:blipFill>
        <p:spPr bwMode="auto">
          <a:xfrm>
            <a:off x="6359184" y="1221183"/>
            <a:ext cx="1461821" cy="128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2A69D971-B044-4977-AF10-772ABACE600D}"/>
              </a:ext>
            </a:extLst>
          </p:cNvPr>
          <p:cNvSpPr/>
          <p:nvPr/>
        </p:nvSpPr>
        <p:spPr>
          <a:xfrm>
            <a:off x="119693" y="822827"/>
            <a:ext cx="2777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Pruebas en cuadricóptero </a:t>
            </a:r>
            <a:endParaRPr lang="es-EC" b="1" u="sng" dirty="0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66D3B295-37CF-4E0D-A8A6-EC91088EB5D0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7F58E174-9A36-4B52-A790-F7F0080F3DB1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31" name="Grupo 30">
                <a:extLst>
                  <a:ext uri="{FF2B5EF4-FFF2-40B4-BE49-F238E27FC236}">
                    <a16:creationId xmlns:a16="http://schemas.microsoft.com/office/drawing/2014/main" id="{18E62D6A-8D73-48B3-87B1-20C3A11179B9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33" name="Grupo 32">
                  <a:extLst>
                    <a:ext uri="{FF2B5EF4-FFF2-40B4-BE49-F238E27FC236}">
                      <a16:creationId xmlns:a16="http://schemas.microsoft.com/office/drawing/2014/main" id="{644052E4-5091-4EDC-AB74-425F5367717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37" name="Rectángulo 36">
                    <a:extLst>
                      <a:ext uri="{FF2B5EF4-FFF2-40B4-BE49-F238E27FC236}">
                        <a16:creationId xmlns:a16="http://schemas.microsoft.com/office/drawing/2014/main" id="{306FD292-375F-462B-AC31-51F2ADFE3EBC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38" name="Rectángulo 37">
                    <a:extLst>
                      <a:ext uri="{FF2B5EF4-FFF2-40B4-BE49-F238E27FC236}">
                        <a16:creationId xmlns:a16="http://schemas.microsoft.com/office/drawing/2014/main" id="{C429F7B0-B205-4896-B733-25087F896FA0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34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77C9B5F7-6670-420D-809D-828FDF5A33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B4732EC4-30F5-403D-955C-1C121EA57495}"/>
                  </a:ext>
                </a:extLst>
              </p:cNvPr>
              <p:cNvSpPr/>
              <p:nvPr/>
            </p:nvSpPr>
            <p:spPr>
              <a:xfrm>
                <a:off x="3641937" y="-36668"/>
                <a:ext cx="2520435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0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5167F27F-014A-4A96-A35D-3C46EEC74B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313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3C84145A-0D41-42E7-BBB7-83A43329FBF7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8DCF3F6-6833-4680-BEDC-945E6D1B38D9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194ADA13-A99F-4067-85A4-1EBE8D57E0CC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F4CFB099-EC3B-4C24-BFB0-0E1C9FCD12C5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 dirty="0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01F4C94-F888-40CF-85C3-AC0C73FC8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2</a:t>
            </a:fld>
            <a:endParaRPr lang="es-EC" dirty="0">
              <a:solidFill>
                <a:schemeClr val="bg1"/>
              </a:solidFill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3832E0F7-7D0C-4A45-B732-3385997E4943}"/>
              </a:ext>
            </a:extLst>
          </p:cNvPr>
          <p:cNvGrpSpPr/>
          <p:nvPr/>
        </p:nvGrpSpPr>
        <p:grpSpPr>
          <a:xfrm>
            <a:off x="1076474" y="1992121"/>
            <a:ext cx="7090610" cy="1896299"/>
            <a:chOff x="1076474" y="1992121"/>
            <a:chExt cx="7090610" cy="2486527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865B6274-A6D3-494A-BA9D-222F16001308}"/>
                </a:ext>
              </a:extLst>
            </p:cNvPr>
            <p:cNvSpPr/>
            <p:nvPr/>
          </p:nvSpPr>
          <p:spPr>
            <a:xfrm>
              <a:off x="1076474" y="1992121"/>
              <a:ext cx="7090610" cy="3533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Contenido</a:t>
              </a: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0A0BEA8C-675C-4E7F-94DA-DCB81E417232}"/>
                </a:ext>
              </a:extLst>
            </p:cNvPr>
            <p:cNvSpPr/>
            <p:nvPr/>
          </p:nvSpPr>
          <p:spPr>
            <a:xfrm>
              <a:off x="1076474" y="2341471"/>
              <a:ext cx="7090610" cy="213717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Introducción</a:t>
              </a:r>
            </a:p>
            <a:p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Objetivos</a:t>
              </a:r>
            </a:p>
            <a:p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Sistema electrónico para fotogrametría </a:t>
              </a:r>
            </a:p>
            <a:p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Mejora de la eficiencia energética</a:t>
              </a:r>
            </a:p>
            <a:p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Resultados</a:t>
              </a:r>
            </a:p>
            <a:p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6. Conclusiones y Recomendaciones</a:t>
              </a:r>
            </a:p>
          </p:txBody>
        </p:sp>
      </p:grpSp>
      <p:sp>
        <p:nvSpPr>
          <p:cNvPr id="31" name="正方形/長方形 43">
            <a:extLst>
              <a:ext uri="{FF2B5EF4-FFF2-40B4-BE49-F238E27FC236}">
                <a16:creationId xmlns:a16="http://schemas.microsoft.com/office/drawing/2014/main" id="{95BA5583-3E0D-4BBE-A9ED-140F64805F1F}"/>
              </a:ext>
            </a:extLst>
          </p:cNvPr>
          <p:cNvSpPr/>
          <p:nvPr/>
        </p:nvSpPr>
        <p:spPr>
          <a:xfrm>
            <a:off x="1076474" y="2264362"/>
            <a:ext cx="7090610" cy="162987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INTRODUCCIÓN</a:t>
            </a:r>
            <a:endParaRPr kumimoji="1" lang="ja-JP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11BEA61-A0C8-4A75-A95F-5D627118250C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A2AE09D2-2ED7-4456-B1D8-15332DA8FBBA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4" name="Grupo 3">
                <a:extLst>
                  <a:ext uri="{FF2B5EF4-FFF2-40B4-BE49-F238E27FC236}">
                    <a16:creationId xmlns:a16="http://schemas.microsoft.com/office/drawing/2014/main" id="{57DF21D7-A4DC-4766-BF97-C2184A33828F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6" name="Grupo 5">
                  <a:extLst>
                    <a:ext uri="{FF2B5EF4-FFF2-40B4-BE49-F238E27FC236}">
                      <a16:creationId xmlns:a16="http://schemas.microsoft.com/office/drawing/2014/main" id="{843FB0B3-3167-4A8D-96A5-53A15AAEEDF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15" name="Rectángulo 14"/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145" name="Rectángulo 144">
                    <a:extLst>
                      <a:ext uri="{FF2B5EF4-FFF2-40B4-BE49-F238E27FC236}">
                        <a16:creationId xmlns:a16="http://schemas.microsoft.com/office/drawing/2014/main" id="{9131D36C-0E83-4529-A1CA-3FD87FCC54EE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11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F52D77A0-45B8-4648-91C9-5EDCA3D371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1EEA27C3-0B26-4C7B-B0B3-D56A54C407DD}"/>
                  </a:ext>
                </a:extLst>
              </p:cNvPr>
              <p:cNvSpPr/>
              <p:nvPr/>
            </p:nvSpPr>
            <p:spPr>
              <a:xfrm>
                <a:off x="3800101" y="-36668"/>
                <a:ext cx="2362271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2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36AC5105-0CE8-4F6C-BE25-928F46207E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729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042966D0-1194-4D99-AA06-B20465D604CB}"/>
              </a:ext>
            </a:extLst>
          </p:cNvPr>
          <p:cNvSpPr/>
          <p:nvPr/>
        </p:nvSpPr>
        <p:spPr>
          <a:xfrm>
            <a:off x="1076474" y="2249021"/>
            <a:ext cx="7090610" cy="162987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Introducción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Sistema electrónico para fotogrametría 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Mejora de la eficiencia energética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Resultados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Conclusiones y Recomendaciones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C84145A-0D41-42E7-BBB7-83A43329FBF7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8DCF3F6-6833-4680-BEDC-945E6D1B38D9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194ADA13-A99F-4067-85A4-1EBE8D57E0CC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F4CFB099-EC3B-4C24-BFB0-0E1C9FCD12C5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 dirty="0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01F4C94-F888-40CF-85C3-AC0C73FC8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20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65B6274-A6D3-494A-BA9D-222F16001308}"/>
              </a:ext>
            </a:extLst>
          </p:cNvPr>
          <p:cNvSpPr/>
          <p:nvPr/>
        </p:nvSpPr>
        <p:spPr>
          <a:xfrm>
            <a:off x="1076474" y="1992121"/>
            <a:ext cx="7090610" cy="2518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</a:p>
        </p:txBody>
      </p:sp>
      <p:sp>
        <p:nvSpPr>
          <p:cNvPr id="31" name="正方形/長方形 43">
            <a:extLst>
              <a:ext uri="{FF2B5EF4-FFF2-40B4-BE49-F238E27FC236}">
                <a16:creationId xmlns:a16="http://schemas.microsoft.com/office/drawing/2014/main" id="{95BA5583-3E0D-4BBE-A9ED-140F64805F1F}"/>
              </a:ext>
            </a:extLst>
          </p:cNvPr>
          <p:cNvSpPr/>
          <p:nvPr/>
        </p:nvSpPr>
        <p:spPr>
          <a:xfrm>
            <a:off x="1076474" y="2241085"/>
            <a:ext cx="7090610" cy="162987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MEJORA DE LA EFICIENCIA ENERGÉTICA</a:t>
            </a:r>
            <a:endParaRPr kumimoji="1" lang="ja-JP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DC2CA274-5944-4916-B6C4-93ECCFF2899C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0DBF5333-A4C9-42D4-BDC1-76A8865F6F67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32" name="Grupo 31">
                <a:extLst>
                  <a:ext uri="{FF2B5EF4-FFF2-40B4-BE49-F238E27FC236}">
                    <a16:creationId xmlns:a16="http://schemas.microsoft.com/office/drawing/2014/main" id="{252C767B-1CC5-4E81-85ED-59858AE3B709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34" name="Grupo 33">
                  <a:extLst>
                    <a:ext uri="{FF2B5EF4-FFF2-40B4-BE49-F238E27FC236}">
                      <a16:creationId xmlns:a16="http://schemas.microsoft.com/office/drawing/2014/main" id="{AD943740-E6D1-4FD0-9EC5-90A45D32DD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36" name="Rectángulo 35">
                    <a:extLst>
                      <a:ext uri="{FF2B5EF4-FFF2-40B4-BE49-F238E27FC236}">
                        <a16:creationId xmlns:a16="http://schemas.microsoft.com/office/drawing/2014/main" id="{131022ED-8643-4714-A8D1-4A36C0D0F012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37" name="Rectángulo 36">
                    <a:extLst>
                      <a:ext uri="{FF2B5EF4-FFF2-40B4-BE49-F238E27FC236}">
                        <a16:creationId xmlns:a16="http://schemas.microsoft.com/office/drawing/2014/main" id="{A8E5DE32-69E1-41E9-9150-2399EDCF3700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35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2117F69A-3346-4A63-A86E-6A06C007F5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BF05EAB7-1E03-4352-AF58-17DE0BFFE129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73FABC21-19D4-494E-AC5C-E4DD341826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0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21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33AA473E-E57A-4EBD-A45F-E7B0CE053AA5}"/>
              </a:ext>
            </a:extLst>
          </p:cNvPr>
          <p:cNvSpPr/>
          <p:nvPr/>
        </p:nvSpPr>
        <p:spPr>
          <a:xfrm>
            <a:off x="169382" y="1211785"/>
            <a:ext cx="8392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Control basado en reglas de acuerdo al estado de carga (SOC) de la batería. </a:t>
            </a:r>
            <a:endParaRPr lang="es-EC" sz="1600" dirty="0"/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33B81C58-E18B-40C2-9F57-36D4C91EA556}"/>
              </a:ext>
            </a:extLst>
          </p:cNvPr>
          <p:cNvGrpSpPr/>
          <p:nvPr/>
        </p:nvGrpSpPr>
        <p:grpSpPr>
          <a:xfrm>
            <a:off x="169383" y="1951321"/>
            <a:ext cx="6051414" cy="2140628"/>
            <a:chOff x="169383" y="1951321"/>
            <a:chExt cx="6051414" cy="2140628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4CA4FD42-9EFE-42C0-9225-A38735B74EEA}"/>
                </a:ext>
              </a:extLst>
            </p:cNvPr>
            <p:cNvSpPr/>
            <p:nvPr/>
          </p:nvSpPr>
          <p:spPr>
            <a:xfrm>
              <a:off x="169383" y="1951321"/>
              <a:ext cx="24730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Aft>
                  <a:spcPts val="0"/>
                </a:spcAft>
              </a:pPr>
              <a:r>
                <a:rPr lang="es-EC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Dividir al dron en módulos:</a:t>
              </a:r>
            </a:p>
          </p:txBody>
        </p:sp>
        <p:pic>
          <p:nvPicPr>
            <p:cNvPr id="43" name="Picture 6" descr="Resultado de imagen para tipos de drones">
              <a:extLst>
                <a:ext uri="{FF2B5EF4-FFF2-40B4-BE49-F238E27FC236}">
                  <a16:creationId xmlns:a16="http://schemas.microsoft.com/office/drawing/2014/main" id="{414CB510-2DF6-41CB-B156-9E887113E6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4" r="60175" b="62772"/>
            <a:stretch/>
          </p:blipFill>
          <p:spPr bwMode="auto">
            <a:xfrm>
              <a:off x="3173075" y="2399031"/>
              <a:ext cx="3047722" cy="1692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7EFFAA46-68A7-4885-8922-1FCD6FA2F98D}"/>
              </a:ext>
            </a:extLst>
          </p:cNvPr>
          <p:cNvGrpSpPr/>
          <p:nvPr/>
        </p:nvGrpSpPr>
        <p:grpSpPr>
          <a:xfrm>
            <a:off x="281305" y="2675930"/>
            <a:ext cx="4172731" cy="614225"/>
            <a:chOff x="281305" y="2675930"/>
            <a:chExt cx="4172731" cy="614225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6AF76C98-6F87-47DD-80BE-5881CE87E650}"/>
                </a:ext>
              </a:extLst>
            </p:cNvPr>
            <p:cNvSpPr/>
            <p:nvPr/>
          </p:nvSpPr>
          <p:spPr>
            <a:xfrm>
              <a:off x="281305" y="2675930"/>
              <a:ext cx="18293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Módulo de sensores</a:t>
              </a:r>
              <a:endParaRPr lang="es-EC" sz="1600" dirty="0"/>
            </a:p>
          </p:txBody>
        </p:sp>
        <p:cxnSp>
          <p:nvCxnSpPr>
            <p:cNvPr id="47" name="Conector recto de flecha 46">
              <a:extLst>
                <a:ext uri="{FF2B5EF4-FFF2-40B4-BE49-F238E27FC236}">
                  <a16:creationId xmlns:a16="http://schemas.microsoft.com/office/drawing/2014/main" id="{8A47B82A-87A0-4EEB-8FEA-BA02AEBB12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85998" y="2871734"/>
              <a:ext cx="2168038" cy="41842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o 62">
            <a:extLst>
              <a:ext uri="{FF2B5EF4-FFF2-40B4-BE49-F238E27FC236}">
                <a16:creationId xmlns:a16="http://schemas.microsoft.com/office/drawing/2014/main" id="{557F681E-712B-4F0F-A9CD-46D520C9111F}"/>
              </a:ext>
            </a:extLst>
          </p:cNvPr>
          <p:cNvGrpSpPr/>
          <p:nvPr/>
        </p:nvGrpSpPr>
        <p:grpSpPr>
          <a:xfrm>
            <a:off x="4689966" y="2373016"/>
            <a:ext cx="3542889" cy="840601"/>
            <a:chOff x="4689966" y="2373016"/>
            <a:chExt cx="3542889" cy="840601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386DE3A6-F9F6-40E7-BF80-1098A3433EA9}"/>
                </a:ext>
              </a:extLst>
            </p:cNvPr>
            <p:cNvSpPr/>
            <p:nvPr/>
          </p:nvSpPr>
          <p:spPr>
            <a:xfrm>
              <a:off x="5978712" y="2373016"/>
              <a:ext cx="22541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Módulo de fotogrametría</a:t>
              </a:r>
              <a:endParaRPr lang="es-EC" sz="1600" dirty="0"/>
            </a:p>
          </p:txBody>
        </p:sp>
        <p:cxnSp>
          <p:nvCxnSpPr>
            <p:cNvPr id="54" name="Conector recto de flecha 53">
              <a:extLst>
                <a:ext uri="{FF2B5EF4-FFF2-40B4-BE49-F238E27FC236}">
                  <a16:creationId xmlns:a16="http://schemas.microsoft.com/office/drawing/2014/main" id="{3541D923-CE9D-40D3-8A2F-5AAEF9B52F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9966" y="2542293"/>
              <a:ext cx="1364604" cy="67132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B0A70CDF-B601-49CB-A1F3-9D026DCFC491}"/>
              </a:ext>
            </a:extLst>
          </p:cNvPr>
          <p:cNvGrpSpPr/>
          <p:nvPr/>
        </p:nvGrpSpPr>
        <p:grpSpPr>
          <a:xfrm>
            <a:off x="4762467" y="3543182"/>
            <a:ext cx="3882392" cy="879820"/>
            <a:chOff x="4762467" y="3543182"/>
            <a:chExt cx="3882392" cy="879820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06713CF9-78AA-4AB2-B902-C7D94591F696}"/>
                </a:ext>
              </a:extLst>
            </p:cNvPr>
            <p:cNvSpPr/>
            <p:nvPr/>
          </p:nvSpPr>
          <p:spPr>
            <a:xfrm>
              <a:off x="6220797" y="4084448"/>
              <a:ext cx="242406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Módulo de geolocalización</a:t>
              </a:r>
              <a:endParaRPr lang="es-EC" sz="1600" dirty="0"/>
            </a:p>
          </p:txBody>
        </p:sp>
        <p:cxnSp>
          <p:nvCxnSpPr>
            <p:cNvPr id="56" name="Conector recto de flecha 55">
              <a:extLst>
                <a:ext uri="{FF2B5EF4-FFF2-40B4-BE49-F238E27FC236}">
                  <a16:creationId xmlns:a16="http://schemas.microsoft.com/office/drawing/2014/main" id="{68123C4E-D231-47E7-A195-72EF6ABBDDEE}"/>
                </a:ext>
              </a:extLst>
            </p:cNvPr>
            <p:cNvCxnSpPr>
              <a:cxnSpLocks/>
            </p:cNvCxnSpPr>
            <p:nvPr/>
          </p:nvCxnSpPr>
          <p:spPr>
            <a:xfrm>
              <a:off x="4762467" y="3543182"/>
              <a:ext cx="1540679" cy="64720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050E6C02-442C-40E9-8B71-91FA07BDC6A1}"/>
              </a:ext>
            </a:extLst>
          </p:cNvPr>
          <p:cNvGrpSpPr/>
          <p:nvPr/>
        </p:nvGrpSpPr>
        <p:grpSpPr>
          <a:xfrm>
            <a:off x="813133" y="3812406"/>
            <a:ext cx="3883803" cy="634494"/>
            <a:chOff x="813133" y="3812406"/>
            <a:chExt cx="3883803" cy="634494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CCFD72A3-D33C-4017-97F5-A24585CD4B8E}"/>
                </a:ext>
              </a:extLst>
            </p:cNvPr>
            <p:cNvSpPr/>
            <p:nvPr/>
          </p:nvSpPr>
          <p:spPr>
            <a:xfrm>
              <a:off x="813133" y="4108346"/>
              <a:ext cx="18293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Módulo de potencia</a:t>
              </a:r>
              <a:endParaRPr lang="es-EC" sz="1600" dirty="0"/>
            </a:p>
          </p:txBody>
        </p:sp>
        <p:cxnSp>
          <p:nvCxnSpPr>
            <p:cNvPr id="58" name="Conector recto de flecha 57">
              <a:extLst>
                <a:ext uri="{FF2B5EF4-FFF2-40B4-BE49-F238E27FC236}">
                  <a16:creationId xmlns:a16="http://schemas.microsoft.com/office/drawing/2014/main" id="{155DB2CB-4990-480B-A76C-78ECA0C7EE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524" y="3812406"/>
              <a:ext cx="1923412" cy="504587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8E1BD548-18CE-45B1-8E5C-44F26DC6706B}"/>
              </a:ext>
            </a:extLst>
          </p:cNvPr>
          <p:cNvGrpSpPr/>
          <p:nvPr/>
        </p:nvGrpSpPr>
        <p:grpSpPr>
          <a:xfrm>
            <a:off x="0" y="4802819"/>
            <a:ext cx="9144000" cy="1453472"/>
            <a:chOff x="0" y="4802819"/>
            <a:chExt cx="9144000" cy="1453472"/>
          </a:xfrm>
        </p:grpSpPr>
        <p:pic>
          <p:nvPicPr>
            <p:cNvPr id="13320" name="Picture 8" descr="Resultado de imagen para reglas">
              <a:extLst>
                <a:ext uri="{FF2B5EF4-FFF2-40B4-BE49-F238E27FC236}">
                  <a16:creationId xmlns:a16="http://schemas.microsoft.com/office/drawing/2014/main" id="{E7F6319D-8E25-4939-944D-FDEA300C58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8" t="11119" r="6559" b="3918"/>
            <a:stretch/>
          </p:blipFill>
          <p:spPr bwMode="auto">
            <a:xfrm>
              <a:off x="169382" y="4985036"/>
              <a:ext cx="1716964" cy="1271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ectángulo 60">
              <a:extLst>
                <a:ext uri="{FF2B5EF4-FFF2-40B4-BE49-F238E27FC236}">
                  <a16:creationId xmlns:a16="http://schemas.microsoft.com/office/drawing/2014/main" id="{A5FAAE1D-09E0-486C-BCF8-F85C1C12BCC3}"/>
                </a:ext>
              </a:extLst>
            </p:cNvPr>
            <p:cNvSpPr/>
            <p:nvPr/>
          </p:nvSpPr>
          <p:spPr>
            <a:xfrm>
              <a:off x="0" y="4802819"/>
              <a:ext cx="9144000" cy="1451007"/>
            </a:xfrm>
            <a:prstGeom prst="rect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7" name="Rectángulo 66">
              <a:extLst>
                <a:ext uri="{FF2B5EF4-FFF2-40B4-BE49-F238E27FC236}">
                  <a16:creationId xmlns:a16="http://schemas.microsoft.com/office/drawing/2014/main" id="{4AE2A826-59E0-4C61-B7DA-970A53F95861}"/>
                </a:ext>
              </a:extLst>
            </p:cNvPr>
            <p:cNvSpPr/>
            <p:nvPr/>
          </p:nvSpPr>
          <p:spPr>
            <a:xfrm>
              <a:off x="1784661" y="4826718"/>
              <a:ext cx="7339906" cy="1406734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s-EC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Regla 1: SOC ≤ 30 %, desactiva el módulo de sensores, variable MS.</a:t>
              </a:r>
            </a:p>
            <a:p>
              <a:r>
                <a:rPr lang="es-EC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Regla 2: SOC ≤ 20 %, desactiva el módulo de fotogrametría, variable MF.</a:t>
              </a:r>
            </a:p>
            <a:p>
              <a:r>
                <a:rPr lang="es-EC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Regla 3: SOC ≤ 10 %, desactiva el módulo de geolocalización, variable MG.</a:t>
              </a:r>
            </a:p>
            <a:p>
              <a:pPr algn="ctr"/>
              <a:endPara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s-US" dirty="0"/>
            </a:p>
          </p:txBody>
        </p:sp>
      </p:grpSp>
      <p:sp>
        <p:nvSpPr>
          <p:cNvPr id="69" name="Rectángulo 68">
            <a:extLst>
              <a:ext uri="{FF2B5EF4-FFF2-40B4-BE49-F238E27FC236}">
                <a16:creationId xmlns:a16="http://schemas.microsoft.com/office/drawing/2014/main" id="{602013B1-56BA-47FA-A38D-5E9690422F5B}"/>
              </a:ext>
            </a:extLst>
          </p:cNvPr>
          <p:cNvSpPr/>
          <p:nvPr/>
        </p:nvSpPr>
        <p:spPr>
          <a:xfrm>
            <a:off x="218983" y="785665"/>
            <a:ext cx="224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Estrategia de control</a:t>
            </a:r>
            <a:endParaRPr lang="es-EC" b="1" u="sng" dirty="0"/>
          </a:p>
        </p:txBody>
      </p:sp>
      <p:grpSp>
        <p:nvGrpSpPr>
          <p:cNvPr id="76" name="Grupo 75">
            <a:extLst>
              <a:ext uri="{FF2B5EF4-FFF2-40B4-BE49-F238E27FC236}">
                <a16:creationId xmlns:a16="http://schemas.microsoft.com/office/drawing/2014/main" id="{C85D720B-783D-4455-B7ED-0842EE0BA828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77" name="Grupo 76">
              <a:extLst>
                <a:ext uri="{FF2B5EF4-FFF2-40B4-BE49-F238E27FC236}">
                  <a16:creationId xmlns:a16="http://schemas.microsoft.com/office/drawing/2014/main" id="{C6E6D74E-D50F-4125-8DFE-21F5D8704F42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79" name="Grupo 78">
                <a:extLst>
                  <a:ext uri="{FF2B5EF4-FFF2-40B4-BE49-F238E27FC236}">
                    <a16:creationId xmlns:a16="http://schemas.microsoft.com/office/drawing/2014/main" id="{EEB247D6-1AB0-4EA6-9550-D5C174560E3C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81" name="Grupo 80">
                  <a:extLst>
                    <a:ext uri="{FF2B5EF4-FFF2-40B4-BE49-F238E27FC236}">
                      <a16:creationId xmlns:a16="http://schemas.microsoft.com/office/drawing/2014/main" id="{8580115F-AA04-4A01-B85B-4F4129EA367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83" name="Rectángulo 82">
                    <a:extLst>
                      <a:ext uri="{FF2B5EF4-FFF2-40B4-BE49-F238E27FC236}">
                        <a16:creationId xmlns:a16="http://schemas.microsoft.com/office/drawing/2014/main" id="{2E83AB32-A09D-4079-B256-92B297C45866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84" name="Rectángulo 83">
                    <a:extLst>
                      <a:ext uri="{FF2B5EF4-FFF2-40B4-BE49-F238E27FC236}">
                        <a16:creationId xmlns:a16="http://schemas.microsoft.com/office/drawing/2014/main" id="{3746A998-0FC3-40CC-BA1D-828A6CFDC6F1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82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9E96E6A4-D351-4264-91B2-7C287428E5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0" name="Rectángulo 79">
                <a:extLst>
                  <a:ext uri="{FF2B5EF4-FFF2-40B4-BE49-F238E27FC236}">
                    <a16:creationId xmlns:a16="http://schemas.microsoft.com/office/drawing/2014/main" id="{4A9D56C0-0826-4203-9558-3A8EB9BB2319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8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01A7C654-B0F7-4DF4-9A5B-070E76D372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83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22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41B1B10-B8A5-4B75-AB79-591CAB99D7BD}"/>
              </a:ext>
            </a:extLst>
          </p:cNvPr>
          <p:cNvSpPr/>
          <p:nvPr/>
        </p:nvSpPr>
        <p:spPr>
          <a:xfrm>
            <a:off x="4402107" y="3388207"/>
            <a:ext cx="2076763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B787F7D-F677-42B1-90B4-4EB61662431C}"/>
              </a:ext>
            </a:extLst>
          </p:cNvPr>
          <p:cNvSpPr/>
          <p:nvPr/>
        </p:nvSpPr>
        <p:spPr>
          <a:xfrm>
            <a:off x="49779" y="8114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altLang="es-EC" b="1" u="sng" dirty="0" bmk="_Toc6654967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Desarrollo del algoritmo</a:t>
            </a:r>
            <a:endParaRPr lang="es-EC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3" name="Imagen 29">
            <a:extLst>
              <a:ext uri="{FF2B5EF4-FFF2-40B4-BE49-F238E27FC236}">
                <a16:creationId xmlns:a16="http://schemas.microsoft.com/office/drawing/2014/main" id="{C6A1AC16-E1D1-41A1-8DE2-C7C2043A6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"/>
          <a:stretch>
            <a:fillRect/>
          </a:stretch>
        </p:blipFill>
        <p:spPr bwMode="auto">
          <a:xfrm>
            <a:off x="403714" y="3042590"/>
            <a:ext cx="3557283" cy="28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09F5216C-CF07-4033-8810-24913DC0EFCE}"/>
              </a:ext>
            </a:extLst>
          </p:cNvPr>
          <p:cNvGrpSpPr/>
          <p:nvPr/>
        </p:nvGrpSpPr>
        <p:grpSpPr>
          <a:xfrm>
            <a:off x="894124" y="4354932"/>
            <a:ext cx="1561494" cy="1103426"/>
            <a:chOff x="1168400" y="2754488"/>
            <a:chExt cx="1354665" cy="886180"/>
          </a:xfrm>
        </p:grpSpPr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E872E13B-4196-4B9F-B8FC-6F216297D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0976" y="2794000"/>
              <a:ext cx="0" cy="84666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47C0D0EA-D459-42B7-823D-9EB2A34F1AE5}"/>
                </a:ext>
              </a:extLst>
            </p:cNvPr>
            <p:cNvCxnSpPr>
              <a:cxnSpLocks/>
            </p:cNvCxnSpPr>
            <p:nvPr/>
          </p:nvCxnSpPr>
          <p:spPr>
            <a:xfrm>
              <a:off x="1168400" y="2810932"/>
              <a:ext cx="1292576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827D902D-4528-4EE8-8AEF-46B3B02AD688}"/>
                </a:ext>
              </a:extLst>
            </p:cNvPr>
            <p:cNvSpPr/>
            <p:nvPr/>
          </p:nvSpPr>
          <p:spPr>
            <a:xfrm>
              <a:off x="2393250" y="2754488"/>
              <a:ext cx="129815" cy="12416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5F0C12B2-C8C4-4A1F-987D-62FE78657938}"/>
                  </a:ext>
                </a:extLst>
              </p:cNvPr>
              <p:cNvSpPr/>
              <p:nvPr/>
            </p:nvSpPr>
            <p:spPr>
              <a:xfrm>
                <a:off x="652497" y="6086660"/>
                <a:ext cx="153946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EC" sz="16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60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lang="es-EC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es-EC" sz="160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s-EC" sz="1600">
                          <a:latin typeface="Cambria Math" panose="02040503050406030204" pitchFamily="18" charset="0"/>
                        </a:rPr>
                        <m:t>+2,5</m:t>
                      </m:r>
                    </m:oMath>
                  </m:oMathPara>
                </a14:m>
                <a:endParaRPr lang="es-EC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5F0C12B2-C8C4-4A1F-987D-62FE78657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97" y="6086660"/>
                <a:ext cx="153946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upo 38">
            <a:extLst>
              <a:ext uri="{FF2B5EF4-FFF2-40B4-BE49-F238E27FC236}">
                <a16:creationId xmlns:a16="http://schemas.microsoft.com/office/drawing/2014/main" id="{844C6963-2E4B-4C44-9FFD-3623B34A31D1}"/>
              </a:ext>
            </a:extLst>
          </p:cNvPr>
          <p:cNvGrpSpPr/>
          <p:nvPr/>
        </p:nvGrpSpPr>
        <p:grpSpPr>
          <a:xfrm>
            <a:off x="223947" y="1351863"/>
            <a:ext cx="4266937" cy="1284316"/>
            <a:chOff x="135170" y="1351863"/>
            <a:chExt cx="4266937" cy="1284316"/>
          </a:xfrm>
        </p:grpSpPr>
        <p:pic>
          <p:nvPicPr>
            <p:cNvPr id="40" name="Picture 2" descr="Resultado de imagen para Sensor de corriente de efecto Hall ACS712">
              <a:extLst>
                <a:ext uri="{FF2B5EF4-FFF2-40B4-BE49-F238E27FC236}">
                  <a16:creationId xmlns:a16="http://schemas.microsoft.com/office/drawing/2014/main" id="{B2CB280E-7879-4F75-98E7-E039291CB5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0" t="16612" r="4212" b="21961"/>
            <a:stretch/>
          </p:blipFill>
          <p:spPr bwMode="auto">
            <a:xfrm>
              <a:off x="1529800" y="1351863"/>
              <a:ext cx="1477676" cy="1009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EA131C9A-1FDC-4561-9F4E-AF43F8700B7E}"/>
                </a:ext>
              </a:extLst>
            </p:cNvPr>
            <p:cNvSpPr/>
            <p:nvPr/>
          </p:nvSpPr>
          <p:spPr>
            <a:xfrm>
              <a:off x="135170" y="2328402"/>
              <a:ext cx="426693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Sensor de corriente de efecto Hall </a:t>
              </a:r>
              <a:r>
                <a:rPr lang="es-EC" sz="1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ACS712</a:t>
              </a:r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2DFFD475-5B14-4B7A-B038-AB4004BB04C8}"/>
              </a:ext>
            </a:extLst>
          </p:cNvPr>
          <p:cNvGrpSpPr/>
          <p:nvPr/>
        </p:nvGrpSpPr>
        <p:grpSpPr>
          <a:xfrm>
            <a:off x="311348" y="2697734"/>
            <a:ext cx="457200" cy="552337"/>
            <a:chOff x="2100466" y="1562261"/>
            <a:chExt cx="457200" cy="365760"/>
          </a:xfrm>
        </p:grpSpPr>
        <p:cxnSp>
          <p:nvCxnSpPr>
            <p:cNvPr id="45" name="Conector recto de flecha 44">
              <a:extLst>
                <a:ext uri="{FF2B5EF4-FFF2-40B4-BE49-F238E27FC236}">
                  <a16:creationId xmlns:a16="http://schemas.microsoft.com/office/drawing/2014/main" id="{D021BC0D-D99D-4ADF-95EF-CA247379BCB9}"/>
                </a:ext>
              </a:extLst>
            </p:cNvPr>
            <p:cNvCxnSpPr>
              <a:cxnSpLocks/>
            </p:cNvCxnSpPr>
            <p:nvPr/>
          </p:nvCxnSpPr>
          <p:spPr>
            <a:xfrm>
              <a:off x="2100466" y="1903013"/>
              <a:ext cx="457200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de flecha 45">
              <a:extLst>
                <a:ext uri="{FF2B5EF4-FFF2-40B4-BE49-F238E27FC236}">
                  <a16:creationId xmlns:a16="http://schemas.microsoft.com/office/drawing/2014/main" id="{20EA6627-00A7-448F-B798-E31BF439F46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44480" y="1745141"/>
              <a:ext cx="365760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D30FC46-5068-47F6-8D6F-21B578B3C30D}"/>
              </a:ext>
            </a:extLst>
          </p:cNvPr>
          <p:cNvSpPr/>
          <p:nvPr/>
        </p:nvSpPr>
        <p:spPr>
          <a:xfrm>
            <a:off x="728808" y="5561038"/>
            <a:ext cx="1099981" cy="561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y=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m×x+b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EC3617BD-505D-4CDB-BAC5-17AE92E1E4C2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669E441A-E907-4E48-9BBF-26490B057100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55" name="Grupo 54">
                <a:extLst>
                  <a:ext uri="{FF2B5EF4-FFF2-40B4-BE49-F238E27FC236}">
                    <a16:creationId xmlns:a16="http://schemas.microsoft.com/office/drawing/2014/main" id="{2FD76A72-3DEE-44FA-9007-5C915DC78E35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57" name="Grupo 56">
                  <a:extLst>
                    <a:ext uri="{FF2B5EF4-FFF2-40B4-BE49-F238E27FC236}">
                      <a16:creationId xmlns:a16="http://schemas.microsoft.com/office/drawing/2014/main" id="{27DBADDB-FF6F-40B1-999E-AA13B0BBD84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59" name="Rectángulo 58">
                    <a:extLst>
                      <a:ext uri="{FF2B5EF4-FFF2-40B4-BE49-F238E27FC236}">
                        <a16:creationId xmlns:a16="http://schemas.microsoft.com/office/drawing/2014/main" id="{23A07264-8118-4566-BA5D-D05FEBECE39B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60" name="Rectángulo 59">
                    <a:extLst>
                      <a:ext uri="{FF2B5EF4-FFF2-40B4-BE49-F238E27FC236}">
                        <a16:creationId xmlns:a16="http://schemas.microsoft.com/office/drawing/2014/main" id="{C7CA2795-E268-46CF-AFAB-F4C03C6C048E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58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120B94BC-CDB2-4D14-BD00-5059495B18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09863997-3E2A-4303-AB9B-2B9309BCE0FD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4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8035F1D1-9162-4105-9D0A-4BD857C1F6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Rectángulo 46">
            <a:extLst>
              <a:ext uri="{FF2B5EF4-FFF2-40B4-BE49-F238E27FC236}">
                <a16:creationId xmlns:a16="http://schemas.microsoft.com/office/drawing/2014/main" id="{F21B3546-00FD-43CD-B12D-2DBBDA684602}"/>
              </a:ext>
            </a:extLst>
          </p:cNvPr>
          <p:cNvSpPr/>
          <p:nvPr/>
        </p:nvSpPr>
        <p:spPr>
          <a:xfrm>
            <a:off x="4485631" y="768381"/>
            <a:ext cx="81564" cy="58380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4F764B15-A6C6-459A-814D-885E9C05F210}"/>
              </a:ext>
            </a:extLst>
          </p:cNvPr>
          <p:cNvSpPr/>
          <p:nvPr/>
        </p:nvSpPr>
        <p:spPr>
          <a:xfrm>
            <a:off x="4790983" y="785681"/>
            <a:ext cx="4266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Evaluar al sensor para obtener el valor real de la sensibilidad en la aplicación.</a:t>
            </a:r>
            <a:endParaRPr lang="es-EC" sz="1400" dirty="0"/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6A980D54-FD32-4909-980A-B56D21C7E0A6}"/>
              </a:ext>
            </a:extLst>
          </p:cNvPr>
          <p:cNvGrpSpPr/>
          <p:nvPr/>
        </p:nvGrpSpPr>
        <p:grpSpPr>
          <a:xfrm>
            <a:off x="4919477" y="1308901"/>
            <a:ext cx="470435" cy="571803"/>
            <a:chOff x="2100466" y="1562261"/>
            <a:chExt cx="457200" cy="365760"/>
          </a:xfrm>
        </p:grpSpPr>
        <p:cxnSp>
          <p:nvCxnSpPr>
            <p:cNvPr id="50" name="Conector recto de flecha 49">
              <a:extLst>
                <a:ext uri="{FF2B5EF4-FFF2-40B4-BE49-F238E27FC236}">
                  <a16:creationId xmlns:a16="http://schemas.microsoft.com/office/drawing/2014/main" id="{D4CD33AB-2ED4-4842-A646-50BADD11E529}"/>
                </a:ext>
              </a:extLst>
            </p:cNvPr>
            <p:cNvCxnSpPr>
              <a:cxnSpLocks/>
            </p:cNvCxnSpPr>
            <p:nvPr/>
          </p:nvCxnSpPr>
          <p:spPr>
            <a:xfrm>
              <a:off x="2100466" y="1903013"/>
              <a:ext cx="457200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de flecha 50">
              <a:extLst>
                <a:ext uri="{FF2B5EF4-FFF2-40B4-BE49-F238E27FC236}">
                  <a16:creationId xmlns:a16="http://schemas.microsoft.com/office/drawing/2014/main" id="{C688AB14-B14C-46A5-9364-D1C87AE1048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44480" y="1745141"/>
              <a:ext cx="365760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ángulo 60">
            <a:extLst>
              <a:ext uri="{FF2B5EF4-FFF2-40B4-BE49-F238E27FC236}">
                <a16:creationId xmlns:a16="http://schemas.microsoft.com/office/drawing/2014/main" id="{F7373A81-A278-4921-ACC7-33928B882194}"/>
              </a:ext>
            </a:extLst>
          </p:cNvPr>
          <p:cNvSpPr/>
          <p:nvPr/>
        </p:nvSpPr>
        <p:spPr>
          <a:xfrm>
            <a:off x="5496044" y="1656380"/>
            <a:ext cx="3374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Medición sin carga (0 A) el multímetro indica un valor de 2,66 V. </a:t>
            </a:r>
            <a:endParaRPr lang="es-EC" sz="1400" dirty="0"/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567B13B8-F295-4C91-8B36-8F39DABBAF20}"/>
              </a:ext>
            </a:extLst>
          </p:cNvPr>
          <p:cNvGrpSpPr/>
          <p:nvPr/>
        </p:nvGrpSpPr>
        <p:grpSpPr>
          <a:xfrm>
            <a:off x="4919061" y="1687068"/>
            <a:ext cx="463031" cy="931197"/>
            <a:chOff x="2100466" y="1562261"/>
            <a:chExt cx="457200" cy="365760"/>
          </a:xfrm>
        </p:grpSpPr>
        <p:cxnSp>
          <p:nvCxnSpPr>
            <p:cNvPr id="63" name="Conector recto de flecha 62">
              <a:extLst>
                <a:ext uri="{FF2B5EF4-FFF2-40B4-BE49-F238E27FC236}">
                  <a16:creationId xmlns:a16="http://schemas.microsoft.com/office/drawing/2014/main" id="{324D5A92-6CD5-499C-ADCE-CF78363B01FB}"/>
                </a:ext>
              </a:extLst>
            </p:cNvPr>
            <p:cNvCxnSpPr>
              <a:cxnSpLocks/>
            </p:cNvCxnSpPr>
            <p:nvPr/>
          </p:nvCxnSpPr>
          <p:spPr>
            <a:xfrm>
              <a:off x="2100466" y="1914632"/>
              <a:ext cx="457200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de flecha 63">
              <a:extLst>
                <a:ext uri="{FF2B5EF4-FFF2-40B4-BE49-F238E27FC236}">
                  <a16:creationId xmlns:a16="http://schemas.microsoft.com/office/drawing/2014/main" id="{CA8D5067-A8AF-4B3D-96C0-C8868E11BE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44480" y="1745141"/>
              <a:ext cx="365760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ángulo 64">
            <a:extLst>
              <a:ext uri="{FF2B5EF4-FFF2-40B4-BE49-F238E27FC236}">
                <a16:creationId xmlns:a16="http://schemas.microsoft.com/office/drawing/2014/main" id="{826EAC67-2EB2-4907-A839-6A6858A756D5}"/>
              </a:ext>
            </a:extLst>
          </p:cNvPr>
          <p:cNvSpPr/>
          <p:nvPr/>
        </p:nvSpPr>
        <p:spPr>
          <a:xfrm>
            <a:off x="5496044" y="2360701"/>
            <a:ext cx="3317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Medición con carga &gt; 1 A, el sensor de corriente mide un valor de 1,21 A.</a:t>
            </a:r>
            <a:endParaRPr lang="es-EC" sz="1400" dirty="0"/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D16114F3-59CB-470D-BEC5-D5B3413D6955}"/>
              </a:ext>
            </a:extLst>
          </p:cNvPr>
          <p:cNvGrpSpPr/>
          <p:nvPr/>
        </p:nvGrpSpPr>
        <p:grpSpPr>
          <a:xfrm>
            <a:off x="4919061" y="2335224"/>
            <a:ext cx="492851" cy="931197"/>
            <a:chOff x="2100466" y="1562261"/>
            <a:chExt cx="457200" cy="365760"/>
          </a:xfrm>
        </p:grpSpPr>
        <p:cxnSp>
          <p:nvCxnSpPr>
            <p:cNvPr id="67" name="Conector recto de flecha 66">
              <a:extLst>
                <a:ext uri="{FF2B5EF4-FFF2-40B4-BE49-F238E27FC236}">
                  <a16:creationId xmlns:a16="http://schemas.microsoft.com/office/drawing/2014/main" id="{9296606D-FEE5-41A3-9DDB-DCDDFB3E7A05}"/>
                </a:ext>
              </a:extLst>
            </p:cNvPr>
            <p:cNvCxnSpPr>
              <a:cxnSpLocks/>
            </p:cNvCxnSpPr>
            <p:nvPr/>
          </p:nvCxnSpPr>
          <p:spPr>
            <a:xfrm>
              <a:off x="2100466" y="1914632"/>
              <a:ext cx="457200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de flecha 67">
              <a:extLst>
                <a:ext uri="{FF2B5EF4-FFF2-40B4-BE49-F238E27FC236}">
                  <a16:creationId xmlns:a16="http://schemas.microsoft.com/office/drawing/2014/main" id="{82E5AFF3-54FA-4D2A-9E6A-30A1CFB7A43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44480" y="1745141"/>
              <a:ext cx="365760" cy="0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ángulo 68">
            <a:extLst>
              <a:ext uri="{FF2B5EF4-FFF2-40B4-BE49-F238E27FC236}">
                <a16:creationId xmlns:a16="http://schemas.microsoft.com/office/drawing/2014/main" id="{3D9B12E6-857A-4262-B4E2-3880FF05C383}"/>
              </a:ext>
            </a:extLst>
          </p:cNvPr>
          <p:cNvSpPr/>
          <p:nvPr/>
        </p:nvSpPr>
        <p:spPr>
          <a:xfrm>
            <a:off x="5522524" y="3053607"/>
            <a:ext cx="34805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los valores se recalcula la sensibilidad del sensor aplicando la ecuación de la pendiente. </a:t>
            </a:r>
            <a:endParaRPr lang="es-EC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ángulo 69">
                <a:extLst>
                  <a:ext uri="{FF2B5EF4-FFF2-40B4-BE49-F238E27FC236}">
                    <a16:creationId xmlns:a16="http://schemas.microsoft.com/office/drawing/2014/main" id="{5275C3B2-8997-459A-B364-0D54C4FA200D}"/>
                  </a:ext>
                </a:extLst>
              </p:cNvPr>
              <p:cNvSpPr/>
              <p:nvPr/>
            </p:nvSpPr>
            <p:spPr>
              <a:xfrm>
                <a:off x="6281128" y="4548786"/>
                <a:ext cx="1525354" cy="501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s-EC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𝑠𝑒𝑛𝑠𝑖𝑏𝑖𝑙𝑖𝑑𝑎𝑑</m:t>
                          </m:r>
                        </m:den>
                      </m:f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70" name="Rectángulo 69">
                <a:extLst>
                  <a:ext uri="{FF2B5EF4-FFF2-40B4-BE49-F238E27FC236}">
                    <a16:creationId xmlns:a16="http://schemas.microsoft.com/office/drawing/2014/main" id="{5275C3B2-8997-459A-B364-0D54C4FA2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128" y="4548786"/>
                <a:ext cx="1525354" cy="501484"/>
              </a:xfrm>
              <a:prstGeom prst="rect">
                <a:avLst/>
              </a:prstGeom>
              <a:blipFill>
                <a:blip r:embed="rId9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ángulo 71">
                <a:extLst>
                  <a:ext uri="{FF2B5EF4-FFF2-40B4-BE49-F238E27FC236}">
                    <a16:creationId xmlns:a16="http://schemas.microsoft.com/office/drawing/2014/main" id="{BA62A31B-B710-49FF-8997-970042243FF3}"/>
                  </a:ext>
                </a:extLst>
              </p:cNvPr>
              <p:cNvSpPr/>
              <p:nvPr/>
            </p:nvSpPr>
            <p:spPr>
              <a:xfrm>
                <a:off x="5490418" y="3939465"/>
                <a:ext cx="3054105" cy="524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 smtClean="0">
                          <a:latin typeface="Cambria Math" panose="02040503050406030204" pitchFamily="18" charset="0"/>
                        </a:rPr>
                        <m:t>𝑠𝑒𝑛𝑠𝑖𝑏𝑖𝑙𝑖𝑑𝑎𝑑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C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66−2</m:t>
                          </m:r>
                          <m:r>
                            <a:rPr lang="es-EC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s-EC" sz="1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sz="1400" i="0">
                              <a:latin typeface="Cambria Math" panose="02040503050406030204" pitchFamily="18" charset="0"/>
                            </a:rPr>
                            <m:t>21−0</m:t>
                          </m:r>
                        </m:den>
                      </m:f>
                      <m:r>
                        <a:rPr lang="es-EC" sz="1400" i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s-EC" sz="1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C" sz="1400" i="0">
                          <a:latin typeface="Cambria Math" panose="02040503050406030204" pitchFamily="18" charset="0"/>
                        </a:rPr>
                        <m:t>132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s-EC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72" name="Rectángulo 71">
                <a:extLst>
                  <a:ext uri="{FF2B5EF4-FFF2-40B4-BE49-F238E27FC236}">
                    <a16:creationId xmlns:a16="http://schemas.microsoft.com/office/drawing/2014/main" id="{BA62A31B-B710-49FF-8997-970042243F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418" y="3939465"/>
                <a:ext cx="3054105" cy="5242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ángulo 1">
            <a:extLst>
              <a:ext uri="{FF2B5EF4-FFF2-40B4-BE49-F238E27FC236}">
                <a16:creationId xmlns:a16="http://schemas.microsoft.com/office/drawing/2014/main" id="{78D4440F-8A01-46C3-B35B-519B5D977B1B}"/>
              </a:ext>
            </a:extLst>
          </p:cNvPr>
          <p:cNvSpPr/>
          <p:nvPr/>
        </p:nvSpPr>
        <p:spPr>
          <a:xfrm>
            <a:off x="4650719" y="528259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Disminuir error en las mediciones</a:t>
            </a:r>
          </a:p>
          <a:p>
            <a:endParaRPr lang="es-EC" sz="1400" b="1" u="sng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Realiza un filtro de datos basados en la media aritmética. </a:t>
            </a:r>
            <a:endParaRPr lang="es-EC" sz="1400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2BD0360-287F-452C-BE06-9EDD8681BB4A}"/>
              </a:ext>
            </a:extLst>
          </p:cNvPr>
          <p:cNvGrpSpPr/>
          <p:nvPr/>
        </p:nvGrpSpPr>
        <p:grpSpPr>
          <a:xfrm>
            <a:off x="4620270" y="6050674"/>
            <a:ext cx="2738630" cy="318779"/>
            <a:chOff x="4620270" y="6050674"/>
            <a:chExt cx="2738630" cy="31877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95EDAB7-A6FA-4C92-9D08-66AF5A427480}"/>
                </a:ext>
              </a:extLst>
            </p:cNvPr>
            <p:cNvSpPr/>
            <p:nvPr/>
          </p:nvSpPr>
          <p:spPr>
            <a:xfrm>
              <a:off x="4620270" y="6050674"/>
              <a:ext cx="25378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C" sz="14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El porcentaje de </a:t>
              </a:r>
              <a:r>
                <a:rPr lang="es-EC" sz="14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error es 2,16 %</a:t>
              </a:r>
              <a:endParaRPr lang="es-EC" sz="1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73" name="Picture 3" descr="Resultado de imagen para vistos y x">
              <a:extLst>
                <a:ext uri="{FF2B5EF4-FFF2-40B4-BE49-F238E27FC236}">
                  <a16:creationId xmlns:a16="http://schemas.microsoft.com/office/drawing/2014/main" id="{E8CE4277-78BC-4B23-BC97-D48E4EE8D9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6" t="29065" r="46109" b="24851"/>
            <a:stretch/>
          </p:blipFill>
          <p:spPr bwMode="auto">
            <a:xfrm>
              <a:off x="7094123" y="6112048"/>
              <a:ext cx="264777" cy="257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61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7" grpId="0" animBg="1"/>
      <p:bldP spid="48" grpId="0"/>
      <p:bldP spid="61" grpId="0"/>
      <p:bldP spid="65" grpId="0"/>
      <p:bldP spid="69" grpId="0"/>
      <p:bldP spid="70" grpId="0"/>
      <p:bldP spid="7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23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4A44BED-95B8-4EEA-935B-B85406056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1341" y="1876517"/>
            <a:ext cx="3277974" cy="955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D5E68AB6-8952-4990-ACD0-BDADD1BAB87F}"/>
                  </a:ext>
                </a:extLst>
              </p:cNvPr>
              <p:cNvSpPr/>
              <p:nvPr/>
            </p:nvSpPr>
            <p:spPr>
              <a:xfrm>
                <a:off x="403714" y="2360165"/>
                <a:ext cx="4572000" cy="21978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sz="1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Donde:	 </a:t>
                </a:r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s-EC" sz="1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SOC</a:t>
                </a:r>
                <a:r>
                  <a:rPr lang="es-EC" sz="1400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s-EC" sz="1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Estado de carga inicial (%).</a:t>
                </a:r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s-EC" sz="1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C: Capacidad de la batería (mAh).</a:t>
                </a:r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s-EC" sz="1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Corriente de batería (mA).</a:t>
                </a:r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s-EC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EC" sz="1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Instante inicial.</a:t>
                </a:r>
                <a:endParaRPr lang="es-EC" sz="14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14:m>
                  <m:oMath xmlns:m="http://schemas.openxmlformats.org/officeDocument/2006/math"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s-EC" sz="1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Rendimiento de la batería.</a:t>
                </a:r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D5E68AB6-8952-4990-ACD0-BDADD1BAB8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14" y="2360165"/>
                <a:ext cx="4572000" cy="2197846"/>
              </a:xfrm>
              <a:prstGeom prst="rect">
                <a:avLst/>
              </a:prstGeom>
              <a:blipFill>
                <a:blip r:embed="rId7"/>
                <a:stretch>
                  <a:fillRect l="-400" b="-193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ángulo 1">
            <a:extLst>
              <a:ext uri="{FF2B5EF4-FFF2-40B4-BE49-F238E27FC236}">
                <a16:creationId xmlns:a16="http://schemas.microsoft.com/office/drawing/2014/main" id="{E42124C9-FB58-4092-B459-5C13D7E2B946}"/>
              </a:ext>
            </a:extLst>
          </p:cNvPr>
          <p:cNvSpPr/>
          <p:nvPr/>
        </p:nvSpPr>
        <p:spPr>
          <a:xfrm>
            <a:off x="403714" y="956702"/>
            <a:ext cx="215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Método matemático</a:t>
            </a:r>
            <a:endParaRPr lang="es-EC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9662826D-F73E-4B96-83F8-06859F2A1A81}"/>
                  </a:ext>
                </a:extLst>
              </p:cNvPr>
              <p:cNvSpPr/>
              <p:nvPr/>
            </p:nvSpPr>
            <p:spPr>
              <a:xfrm>
                <a:off x="2373541" y="5708593"/>
                <a:ext cx="4153573" cy="7117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𝑆𝑂𝐶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𝑆𝑂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s-EC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991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8000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𝑚𝐴h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×</m:t>
                      </m:r>
                      <m:nary>
                        <m:naryPr>
                          <m:limLoc m:val="subSup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9662826D-F73E-4B96-83F8-06859F2A1A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541" y="5708593"/>
                <a:ext cx="4153573" cy="7117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ángulo 8">
            <a:extLst>
              <a:ext uri="{FF2B5EF4-FFF2-40B4-BE49-F238E27FC236}">
                <a16:creationId xmlns:a16="http://schemas.microsoft.com/office/drawing/2014/main" id="{3801EB50-FB48-428D-893D-8FF26907CBF2}"/>
              </a:ext>
            </a:extLst>
          </p:cNvPr>
          <p:cNvSpPr/>
          <p:nvPr/>
        </p:nvSpPr>
        <p:spPr>
          <a:xfrm>
            <a:off x="-396795" y="1388638"/>
            <a:ext cx="86296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spcBef>
                <a:spcPts val="200"/>
              </a:spcBef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Estimación tradicional: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emplea el método </a:t>
            </a: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medidor amperios-hora (A/h) de Coulomb.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6B4ACB05-DD28-4F3C-8146-0AB70B75B48E}"/>
                  </a:ext>
                </a:extLst>
              </p:cNvPr>
              <p:cNvSpPr/>
              <p:nvPr/>
            </p:nvSpPr>
            <p:spPr>
              <a:xfrm>
                <a:off x="3703544" y="4061743"/>
                <a:ext cx="331349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s-EC" sz="1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=1 para la condición de carga</a:t>
                </a:r>
              </a:p>
              <a:p>
                <a14:m>
                  <m:oMath xmlns:m="http://schemas.openxmlformats.org/officeDocument/2006/math">
                    <m:r>
                      <a:rPr lang="es-EC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s-EC" sz="1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&lt;1</m:t>
                    </m:r>
                  </m:oMath>
                </a14:m>
                <a:r>
                  <a:rPr lang="es-EC" sz="1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para la condición de descarga</a:t>
                </a:r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6B4ACB05-DD28-4F3C-8146-0AB70B75B4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544" y="4061743"/>
                <a:ext cx="3313492" cy="523220"/>
              </a:xfrm>
              <a:prstGeom prst="rect">
                <a:avLst/>
              </a:prstGeom>
              <a:blipFill>
                <a:blip r:embed="rId9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>
            <a:extLst>
              <a:ext uri="{FF2B5EF4-FFF2-40B4-BE49-F238E27FC236}">
                <a16:creationId xmlns:a16="http://schemas.microsoft.com/office/drawing/2014/main" id="{40A457F4-FB22-4DB9-BC14-703EAA84AF5E}"/>
              </a:ext>
            </a:extLst>
          </p:cNvPr>
          <p:cNvSpPr/>
          <p:nvPr/>
        </p:nvSpPr>
        <p:spPr>
          <a:xfrm>
            <a:off x="403714" y="4981044"/>
            <a:ext cx="8629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Estudio realizado por </a:t>
            </a:r>
            <a:r>
              <a:rPr lang="es-EC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Buchman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demostró que el rendimiento de la batería o coeficiente de eficiencia </a:t>
            </a:r>
            <a:r>
              <a:rPr lang="es-EC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coulombica</a:t>
            </a:r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oscila en un valor de 0,991 a 0,995.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E6F86D17-8C9C-4315-9269-87597DB575A1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3C8481A8-64FE-470F-A74A-8C6BBE93BF67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31" name="Grupo 30">
                <a:extLst>
                  <a:ext uri="{FF2B5EF4-FFF2-40B4-BE49-F238E27FC236}">
                    <a16:creationId xmlns:a16="http://schemas.microsoft.com/office/drawing/2014/main" id="{ADB16ECA-5B8F-4A22-AEE7-3F558DB0EE26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33" name="Grupo 32">
                  <a:extLst>
                    <a:ext uri="{FF2B5EF4-FFF2-40B4-BE49-F238E27FC236}">
                      <a16:creationId xmlns:a16="http://schemas.microsoft.com/office/drawing/2014/main" id="{AB2DD5AD-25F7-452E-84C1-9DE987EBDDA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37" name="Rectángulo 36">
                    <a:extLst>
                      <a:ext uri="{FF2B5EF4-FFF2-40B4-BE49-F238E27FC236}">
                        <a16:creationId xmlns:a16="http://schemas.microsoft.com/office/drawing/2014/main" id="{54AC036D-C853-4976-8C18-BFB5D0ED1D06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38" name="Rectángulo 37">
                    <a:extLst>
                      <a:ext uri="{FF2B5EF4-FFF2-40B4-BE49-F238E27FC236}">
                        <a16:creationId xmlns:a16="http://schemas.microsoft.com/office/drawing/2014/main" id="{813DB40B-824E-4634-9D45-04D9C004AEFA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34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E3EDBED6-00F2-42AF-A95A-E45F825958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FF833416-D0FB-4353-9806-594D67683BD4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0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318704D3-41E0-4C16-915D-EC69FC3216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45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/>
      <p:bldP spid="9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24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69DEAAF-8B9A-4C2B-8790-45E07DD7FF12}"/>
              </a:ext>
            </a:extLst>
          </p:cNvPr>
          <p:cNvSpPr/>
          <p:nvPr/>
        </p:nvSpPr>
        <p:spPr>
          <a:xfrm>
            <a:off x="110321" y="1205332"/>
            <a:ext cx="8660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Consumo de corriente de cada módulo.</a:t>
            </a:r>
            <a:endParaRPr lang="es-EC" sz="1600" dirty="0"/>
          </a:p>
        </p:txBody>
      </p:sp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B95E3C74-A82E-4729-AA4B-0F2DA2C7E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250514"/>
              </p:ext>
            </p:extLst>
          </p:nvPr>
        </p:nvGraphicFramePr>
        <p:xfrm>
          <a:off x="1300251" y="1805703"/>
          <a:ext cx="6280308" cy="128016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093436">
                  <a:extLst>
                    <a:ext uri="{9D8B030D-6E8A-4147-A177-3AD203B41FA5}">
                      <a16:colId xmlns:a16="http://schemas.microsoft.com/office/drawing/2014/main" val="1744284334"/>
                    </a:ext>
                  </a:extLst>
                </a:gridCol>
                <a:gridCol w="2093436">
                  <a:extLst>
                    <a:ext uri="{9D8B030D-6E8A-4147-A177-3AD203B41FA5}">
                      <a16:colId xmlns:a16="http://schemas.microsoft.com/office/drawing/2014/main" val="2114656531"/>
                    </a:ext>
                  </a:extLst>
                </a:gridCol>
                <a:gridCol w="2093436">
                  <a:extLst>
                    <a:ext uri="{9D8B030D-6E8A-4147-A177-3AD203B41FA5}">
                      <a16:colId xmlns:a16="http://schemas.microsoft.com/office/drawing/2014/main" val="7385475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Módulos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Consumo de Corriente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Horas de funcionamiento con batería de 8000 mAh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3677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Módulo de sensores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1523,60 mA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5,25 h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1123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Módulo de fotogrametría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313,46 mA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25,52 h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8656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Módulo de geolocalización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1412,04 mA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5,29 h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2978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Módulo de potencia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5276,92 mA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1,46 h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1453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Todos activos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</a:rPr>
                        <a:t>8526,02 mA</a:t>
                      </a:r>
                      <a:endParaRPr lang="es-EC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</a:rPr>
                        <a:t>0,94 h = 56,4 min </a:t>
                      </a:r>
                      <a:endParaRPr lang="es-EC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8387863"/>
                  </a:ext>
                </a:extLst>
              </a:tr>
            </a:tbl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01889411-4D35-468E-BA87-42B0F9BEE440}"/>
              </a:ext>
            </a:extLst>
          </p:cNvPr>
          <p:cNvSpPr/>
          <p:nvPr/>
        </p:nvSpPr>
        <p:spPr>
          <a:xfrm>
            <a:off x="124658" y="748693"/>
            <a:ext cx="259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>
                <a:latin typeface="Times New Roman" panose="02020603050405020304" pitchFamily="18" charset="0"/>
              </a:rPr>
              <a:t>Mediciones por módulos</a:t>
            </a:r>
            <a:endParaRPr lang="es-EC" b="1" u="sng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146FFE6-F5A2-4DE3-8161-C58287CE1B40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77AEC47F-78A7-4B4D-858D-2EF7BCBFF35E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30" name="Grupo 29">
                <a:extLst>
                  <a:ext uri="{FF2B5EF4-FFF2-40B4-BE49-F238E27FC236}">
                    <a16:creationId xmlns:a16="http://schemas.microsoft.com/office/drawing/2014/main" id="{D2373EFC-1567-451F-A1CC-FA3D56603512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32" name="Grupo 31">
                  <a:extLst>
                    <a:ext uri="{FF2B5EF4-FFF2-40B4-BE49-F238E27FC236}">
                      <a16:creationId xmlns:a16="http://schemas.microsoft.com/office/drawing/2014/main" id="{02020618-6002-4F76-A3B8-F171994B17A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34" name="Rectángulo 33">
                    <a:extLst>
                      <a:ext uri="{FF2B5EF4-FFF2-40B4-BE49-F238E27FC236}">
                        <a16:creationId xmlns:a16="http://schemas.microsoft.com/office/drawing/2014/main" id="{55C70C54-5EA2-4997-B775-13EFAFD979EC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37" name="Rectángulo 36">
                    <a:extLst>
                      <a:ext uri="{FF2B5EF4-FFF2-40B4-BE49-F238E27FC236}">
                        <a16:creationId xmlns:a16="http://schemas.microsoft.com/office/drawing/2014/main" id="{DC169BA7-EDED-4AF7-A801-48D0599C0B0C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33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836FB94C-B238-4B01-9CD4-26C66C7E74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9446CE05-1E54-4CC9-B865-AE5A9F6883FC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9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82576B40-46D0-4810-83A2-0E459453D7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8" name="Gráfico 37">
            <a:extLst>
              <a:ext uri="{FF2B5EF4-FFF2-40B4-BE49-F238E27FC236}">
                <a16:creationId xmlns:a16="http://schemas.microsoft.com/office/drawing/2014/main" id="{3C75BB0D-2978-44C8-A651-1BD86A5F9E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749737"/>
              </p:ext>
            </p:extLst>
          </p:nvPr>
        </p:nvGraphicFramePr>
        <p:xfrm>
          <a:off x="2335779" y="34630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8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25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40970D0D-9115-4DAF-83FC-38F63DA78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64D0251-386A-4D04-A2B4-30FE08419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1864295"/>
            <a:ext cx="70615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C" alt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porcentaje del SOC disminuye a una velocidad media de 0,05% por segundo.</a:t>
            </a:r>
            <a:endParaRPr kumimoji="0" lang="es-EC" altLang="es-EC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8777484-5A2C-411F-919A-41DFC2E87D35}"/>
              </a:ext>
            </a:extLst>
          </p:cNvPr>
          <p:cNvSpPr/>
          <p:nvPr/>
        </p:nvSpPr>
        <p:spPr>
          <a:xfrm>
            <a:off x="52342" y="1086657"/>
            <a:ext cx="85249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 estar activos todos los módulos que conforman el dron se tiene: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7262056-0E29-45E0-A373-C9AFEA470CDC}"/>
              </a:ext>
            </a:extLst>
          </p:cNvPr>
          <p:cNvSpPr/>
          <p:nvPr/>
        </p:nvSpPr>
        <p:spPr>
          <a:xfrm>
            <a:off x="218983" y="2275919"/>
            <a:ext cx="30202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alt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Potencia promedio es de </a:t>
            </a:r>
            <a:r>
              <a:rPr lang="es-EC" altLang="es-EC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63 W</a:t>
            </a:r>
            <a:r>
              <a:rPr lang="es-EC" alt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60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30AFB4C-843E-4E34-98CF-7D0685537179}"/>
              </a:ext>
            </a:extLst>
          </p:cNvPr>
          <p:cNvSpPr/>
          <p:nvPr/>
        </p:nvSpPr>
        <p:spPr>
          <a:xfrm>
            <a:off x="218983" y="1516119"/>
            <a:ext cx="6254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alt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Consumo de corriente aproximadamente 8500 mA.</a:t>
            </a:r>
            <a:endParaRPr lang="es-EC" sz="160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214ED0C-04FC-432F-80C8-220B7A9EF15D}"/>
              </a:ext>
            </a:extLst>
          </p:cNvPr>
          <p:cNvSpPr/>
          <p:nvPr/>
        </p:nvSpPr>
        <p:spPr>
          <a:xfrm>
            <a:off x="52342" y="717325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>
                <a:latin typeface="Times New Roman" panose="02020603050405020304" pitchFamily="18" charset="0"/>
              </a:rPr>
              <a:t>Pruebas</a:t>
            </a:r>
            <a:endParaRPr lang="es-EC" b="1" u="sng" dirty="0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26721C64-6FDC-4E9A-9987-D7C40DD58916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606D036D-86E6-4FCE-9747-ABCD13A74DCB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33" name="Grupo 32">
                <a:extLst>
                  <a:ext uri="{FF2B5EF4-FFF2-40B4-BE49-F238E27FC236}">
                    <a16:creationId xmlns:a16="http://schemas.microsoft.com/office/drawing/2014/main" id="{48E90B6A-08FF-4307-B558-DBDF915D009F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37" name="Grupo 36">
                  <a:extLst>
                    <a:ext uri="{FF2B5EF4-FFF2-40B4-BE49-F238E27FC236}">
                      <a16:creationId xmlns:a16="http://schemas.microsoft.com/office/drawing/2014/main" id="{DA6BEDBD-7BB8-4B2F-9506-55D38EA5EA1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39" name="Rectángulo 38">
                    <a:extLst>
                      <a:ext uri="{FF2B5EF4-FFF2-40B4-BE49-F238E27FC236}">
                        <a16:creationId xmlns:a16="http://schemas.microsoft.com/office/drawing/2014/main" id="{C97A21A9-5B49-43DF-86AF-9AEB5310D986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40" name="Rectángulo 39">
                    <a:extLst>
                      <a:ext uri="{FF2B5EF4-FFF2-40B4-BE49-F238E27FC236}">
                        <a16:creationId xmlns:a16="http://schemas.microsoft.com/office/drawing/2014/main" id="{C1B04F7D-8DC9-42FD-8520-92820F5B8C01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38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3A175364-0356-4F33-BBF6-2342E37122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E25F1CD4-4B84-4753-8FF2-7FBC553C0088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2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AA42D7AC-74A8-4D79-96E6-99C0F645DD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1" name="Tabla 40">
            <a:extLst>
              <a:ext uri="{FF2B5EF4-FFF2-40B4-BE49-F238E27FC236}">
                <a16:creationId xmlns:a16="http://schemas.microsoft.com/office/drawing/2014/main" id="{90334454-42DF-4DFA-B74D-05DE67576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959961"/>
              </p:ext>
            </p:extLst>
          </p:nvPr>
        </p:nvGraphicFramePr>
        <p:xfrm>
          <a:off x="1455010" y="2873664"/>
          <a:ext cx="6795600" cy="85344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698900">
                  <a:extLst>
                    <a:ext uri="{9D8B030D-6E8A-4147-A177-3AD203B41FA5}">
                      <a16:colId xmlns:a16="http://schemas.microsoft.com/office/drawing/2014/main" val="4030195699"/>
                    </a:ext>
                  </a:extLst>
                </a:gridCol>
                <a:gridCol w="1698900">
                  <a:extLst>
                    <a:ext uri="{9D8B030D-6E8A-4147-A177-3AD203B41FA5}">
                      <a16:colId xmlns:a16="http://schemas.microsoft.com/office/drawing/2014/main" val="1919268975"/>
                    </a:ext>
                  </a:extLst>
                </a:gridCol>
                <a:gridCol w="1698900">
                  <a:extLst>
                    <a:ext uri="{9D8B030D-6E8A-4147-A177-3AD203B41FA5}">
                      <a16:colId xmlns:a16="http://schemas.microsoft.com/office/drawing/2014/main" val="2766901806"/>
                    </a:ext>
                  </a:extLst>
                </a:gridCol>
                <a:gridCol w="1698900">
                  <a:extLst>
                    <a:ext uri="{9D8B030D-6E8A-4147-A177-3AD203B41FA5}">
                      <a16:colId xmlns:a16="http://schemas.microsoft.com/office/drawing/2014/main" val="21400144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Regla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altLang="es-EC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0" lang="es-EC" altLang="es-EC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isminuye el consumo de corriente en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s-EC" altLang="es-EC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potencia disminuye a un promedio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altLang="es-EC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es-EC" altLang="es-EC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elocidad promedio con la que el SOC disminuye por  segundo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8284829"/>
                  </a:ext>
                </a:extLst>
              </a:tr>
            </a:tbl>
          </a:graphicData>
        </a:graphic>
      </p:graphicFrame>
      <p:sp>
        <p:nvSpPr>
          <p:cNvPr id="42" name="Rectángulo 41">
            <a:extLst>
              <a:ext uri="{FF2B5EF4-FFF2-40B4-BE49-F238E27FC236}">
                <a16:creationId xmlns:a16="http://schemas.microsoft.com/office/drawing/2014/main" id="{8C29FE0F-DF14-4F03-845B-81175FDC1AD7}"/>
              </a:ext>
            </a:extLst>
          </p:cNvPr>
          <p:cNvSpPr/>
          <p:nvPr/>
        </p:nvSpPr>
        <p:spPr>
          <a:xfrm>
            <a:off x="1453015" y="3694719"/>
            <a:ext cx="6795600" cy="793935"/>
          </a:xfrm>
          <a:prstGeom prst="rect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alt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Regla 1:                       	   1524 mA			   55,3 W		           0,03 %</a:t>
            </a:r>
          </a:p>
          <a:p>
            <a:r>
              <a:rPr lang="es-EC" alt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SOC ≤ 30 %</a:t>
            </a:r>
            <a:endParaRPr lang="es-EC" alt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US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81D4C4B-1BE5-4054-B7AD-E685CC90E823}"/>
              </a:ext>
            </a:extLst>
          </p:cNvPr>
          <p:cNvSpPr/>
          <p:nvPr/>
        </p:nvSpPr>
        <p:spPr>
          <a:xfrm>
            <a:off x="1453015" y="4475769"/>
            <a:ext cx="6795600" cy="793935"/>
          </a:xfrm>
          <a:prstGeom prst="rect">
            <a:avLst/>
          </a:prstGeom>
          <a:solidFill>
            <a:schemeClr val="accent6">
              <a:lumMod val="60000"/>
              <a:lumOff val="4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alt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Regla 2:                       	    320 mA			   48,8 W		           0,02 %</a:t>
            </a:r>
          </a:p>
          <a:p>
            <a:r>
              <a:rPr lang="es-EC" alt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SOC ≤ 20 %</a:t>
            </a:r>
            <a:endParaRPr lang="es-EC" alt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US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01DC21DF-2E25-484B-8FA7-09DA908D4FBB}"/>
              </a:ext>
            </a:extLst>
          </p:cNvPr>
          <p:cNvSpPr/>
          <p:nvPr/>
        </p:nvSpPr>
        <p:spPr>
          <a:xfrm>
            <a:off x="1453015" y="5256819"/>
            <a:ext cx="6795600" cy="793935"/>
          </a:xfrm>
          <a:prstGeom prst="rect">
            <a:avLst/>
          </a:prstGeom>
          <a:solidFill>
            <a:schemeClr val="accent6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alt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Regla 3:                       	    1500 mA			   35,4 W		           0,01 %</a:t>
            </a:r>
          </a:p>
          <a:p>
            <a:r>
              <a:rPr lang="es-EC" alt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SOC ≤ 10 %</a:t>
            </a:r>
            <a:endParaRPr lang="es-EC" alt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44515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ECCDC5E4-F362-4546-A9C6-2C64D93D1F3C}"/>
              </a:ext>
            </a:extLst>
          </p:cNvPr>
          <p:cNvSpPr/>
          <p:nvPr/>
        </p:nvSpPr>
        <p:spPr>
          <a:xfrm>
            <a:off x="1076474" y="2258546"/>
            <a:ext cx="7090610" cy="162987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Introducción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Sistema electrónico para fotogrametría 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Mejora de la eficiencia energética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Resultados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Conclusiones y Recomendaciones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C84145A-0D41-42E7-BBB7-83A43329FBF7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8DCF3F6-6833-4680-BEDC-945E6D1B38D9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194ADA13-A99F-4067-85A4-1EBE8D57E0CC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F4CFB099-EC3B-4C24-BFB0-0E1C9FCD12C5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 dirty="0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01F4C94-F888-40CF-85C3-AC0C73FC8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26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65B6274-A6D3-494A-BA9D-222F16001308}"/>
              </a:ext>
            </a:extLst>
          </p:cNvPr>
          <p:cNvSpPr/>
          <p:nvPr/>
        </p:nvSpPr>
        <p:spPr>
          <a:xfrm>
            <a:off x="1076474" y="1992121"/>
            <a:ext cx="7090610" cy="2518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</a:p>
        </p:txBody>
      </p:sp>
      <p:sp>
        <p:nvSpPr>
          <p:cNvPr id="31" name="正方形/長方形 43">
            <a:extLst>
              <a:ext uri="{FF2B5EF4-FFF2-40B4-BE49-F238E27FC236}">
                <a16:creationId xmlns:a16="http://schemas.microsoft.com/office/drawing/2014/main" id="{95BA5583-3E0D-4BBE-A9ED-140F64805F1F}"/>
              </a:ext>
            </a:extLst>
          </p:cNvPr>
          <p:cNvSpPr/>
          <p:nvPr/>
        </p:nvSpPr>
        <p:spPr>
          <a:xfrm>
            <a:off x="1076474" y="2250610"/>
            <a:ext cx="7090610" cy="162987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RESULTADOS</a:t>
            </a:r>
          </a:p>
          <a:p>
            <a:pPr algn="ctr"/>
            <a:endParaRPr kumimoji="1" lang="ja-JP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93F79FE4-B93B-4C24-820A-1CC31AF12A3E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016298CA-E2FF-4E20-B35B-16FD88C3D26C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32" name="Grupo 31">
                <a:extLst>
                  <a:ext uri="{FF2B5EF4-FFF2-40B4-BE49-F238E27FC236}">
                    <a16:creationId xmlns:a16="http://schemas.microsoft.com/office/drawing/2014/main" id="{B12DDA8B-77F4-43A7-B52D-155ED1E9308C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34" name="Grupo 33">
                  <a:extLst>
                    <a:ext uri="{FF2B5EF4-FFF2-40B4-BE49-F238E27FC236}">
                      <a16:creationId xmlns:a16="http://schemas.microsoft.com/office/drawing/2014/main" id="{D9FA526F-3459-41E0-B3EB-9DB47D839E6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36" name="Rectángulo 35">
                    <a:extLst>
                      <a:ext uri="{FF2B5EF4-FFF2-40B4-BE49-F238E27FC236}">
                        <a16:creationId xmlns:a16="http://schemas.microsoft.com/office/drawing/2014/main" id="{FBD4D367-6436-4797-B77E-BD729BAE3AD7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37" name="Rectángulo 36">
                    <a:extLst>
                      <a:ext uri="{FF2B5EF4-FFF2-40B4-BE49-F238E27FC236}">
                        <a16:creationId xmlns:a16="http://schemas.microsoft.com/office/drawing/2014/main" id="{A636048E-4B74-44FD-AEC3-95A976BAA435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35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42D7DA31-22CA-4B4E-844B-09186A3FA9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9C044C8C-EEA9-48C8-9A45-AFA89B95090B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0807643B-C11F-4BF9-B7FD-465B830E1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36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27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47A47C3-015F-449E-8BAE-08D43BEF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E69AD78-B9E8-41D5-B9D6-2A952C079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030521"/>
              </p:ext>
            </p:extLst>
          </p:nvPr>
        </p:nvGraphicFramePr>
        <p:xfrm>
          <a:off x="1430944" y="4656737"/>
          <a:ext cx="2857500" cy="186004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562104">
                  <a:extLst>
                    <a:ext uri="{9D8B030D-6E8A-4147-A177-3AD203B41FA5}">
                      <a16:colId xmlns:a16="http://schemas.microsoft.com/office/drawing/2014/main" val="1330994323"/>
                    </a:ext>
                  </a:extLst>
                </a:gridCol>
                <a:gridCol w="1295396">
                  <a:extLst>
                    <a:ext uri="{9D8B030D-6E8A-4147-A177-3AD203B41FA5}">
                      <a16:colId xmlns:a16="http://schemas.microsoft.com/office/drawing/2014/main" val="3288926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Altura de vuelo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m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9009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Altura del sensor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2,76 mm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0503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Ancho del sensor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3,68 mm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6959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Distancia Focal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3,04 mm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6003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Altura de la imagen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1080 píxel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0839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Ancho de la imagen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1920 píxel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5029227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0625F63B-3E88-4083-9452-AA9510CE5307}"/>
              </a:ext>
            </a:extLst>
          </p:cNvPr>
          <p:cNvSpPr/>
          <p:nvPr/>
        </p:nvSpPr>
        <p:spPr>
          <a:xfrm>
            <a:off x="3863055" y="4201215"/>
            <a:ext cx="1517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Características</a:t>
            </a:r>
            <a:endParaRPr lang="es-EC" alt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83680F3-87B2-48A0-8E59-EBF85A011E4D}"/>
              </a:ext>
            </a:extLst>
          </p:cNvPr>
          <p:cNvSpPr/>
          <p:nvPr/>
        </p:nvSpPr>
        <p:spPr>
          <a:xfrm>
            <a:off x="311348" y="78823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s-EC" altLang="es-EC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9966BC6-5F38-4F56-89E5-FE4E2065B658}"/>
              </a:ext>
            </a:extLst>
          </p:cNvPr>
          <p:cNvGrpSpPr/>
          <p:nvPr/>
        </p:nvGrpSpPr>
        <p:grpSpPr>
          <a:xfrm>
            <a:off x="2329499" y="1071330"/>
            <a:ext cx="4808855" cy="3035990"/>
            <a:chOff x="2329499" y="1071330"/>
            <a:chExt cx="4808855" cy="3035990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2E20888A-4431-4B80-ABDF-2FB0046A34F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499" y="1402220"/>
              <a:ext cx="4808855" cy="27051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B63AD3C7-0C6D-4E21-B16D-126177EEDE91}"/>
                </a:ext>
              </a:extLst>
            </p:cNvPr>
            <p:cNvSpPr/>
            <p:nvPr/>
          </p:nvSpPr>
          <p:spPr>
            <a:xfrm>
              <a:off x="3920215" y="1071330"/>
              <a:ext cx="130356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altLang="es-EC" sz="1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Plan de vuelo</a:t>
              </a:r>
              <a:endParaRPr lang="es-EC" sz="1600" dirty="0"/>
            </a:p>
          </p:txBody>
        </p:sp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493F37A6-B247-4577-957B-8FC74A33C6D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883348" y="4656737"/>
            <a:ext cx="2191993" cy="186004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A4A9F526-7CBD-4ACE-B577-3B28D9ED48C6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AFAEA28-B566-4347-9F07-81E6B3D0B92A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74FD626F-2640-4792-8ED9-91A23F031B9B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43" name="Grupo 42">
                  <a:extLst>
                    <a:ext uri="{FF2B5EF4-FFF2-40B4-BE49-F238E27FC236}">
                      <a16:creationId xmlns:a16="http://schemas.microsoft.com/office/drawing/2014/main" id="{BCC04529-6A8C-4304-97B6-912D474B2FA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45" name="Rectángulo 44">
                    <a:extLst>
                      <a:ext uri="{FF2B5EF4-FFF2-40B4-BE49-F238E27FC236}">
                        <a16:creationId xmlns:a16="http://schemas.microsoft.com/office/drawing/2014/main" id="{CF056A14-687A-4E7B-BF40-DAAE4665D6C9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46" name="Rectángulo 45">
                    <a:extLst>
                      <a:ext uri="{FF2B5EF4-FFF2-40B4-BE49-F238E27FC236}">
                        <a16:creationId xmlns:a16="http://schemas.microsoft.com/office/drawing/2014/main" id="{6912E8CF-EE07-4C45-A545-3CFBF2729D7A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44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C8066480-0487-48A5-B9EE-E908773CF0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627E5DCE-1B80-4F4A-9A19-DD350E6F86CA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0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B329846E-C6CF-4C03-A22B-D607B7B4C9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867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28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47A47C3-015F-449E-8BAE-08D43BEF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8B49F611-699F-4643-8964-6B95DBE238DD}"/>
                  </a:ext>
                </a:extLst>
              </p:cNvPr>
              <p:cNvSpPr/>
              <p:nvPr/>
            </p:nvSpPr>
            <p:spPr>
              <a:xfrm>
                <a:off x="19103" y="4369926"/>
                <a:ext cx="4241266" cy="1149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𝐺𝑆</m:t>
                      </m:r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𝐴𝑙𝑡𝑢𝑟𝑎</m:t>
                          </m:r>
                        </m:sub>
                      </m:sSub>
                      <m:r>
                        <a:rPr lang="es-EC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𝐴𝑙𝑡𝑢𝑟𝑎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𝑑𝑒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𝑣𝑢𝑒𝑙𝑜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𝐴𝑙𝑡𝑢𝑟𝑎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𝑑𝑒𝑙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𝑠𝑒𝑛𝑠𝑜𝑟</m:t>
                          </m:r>
                        </m:num>
                        <m:den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𝐷𝑖𝑠𝑡𝑎𝑛𝑐𝑖𝑎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𝐹𝑜𝑐𝑎𝑙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𝐴𝑙𝑡𝑢𝑟𝑎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𝑑𝑒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𝑙𝑎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𝑖𝑚𝑎𝑔𝑒𝑛</m:t>
                          </m:r>
                        </m:den>
                      </m:f>
                    </m:oMath>
                  </m:oMathPara>
                </a14:m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𝐺𝑆</m:t>
                      </m:r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𝐴𝑙𝑡𝑢𝑟𝑎</m:t>
                          </m:r>
                        </m:sub>
                      </m:sSub>
                      <m:r>
                        <a:rPr lang="es-EC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=6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s-EC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72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num>
                        <m:den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í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𝑥𝑒𝑙</m:t>
                          </m:r>
                        </m:den>
                      </m:f>
                    </m:oMath>
                  </m:oMathPara>
                </a14:m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8B49F611-699F-4643-8964-6B95DBE238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3" y="4369926"/>
                <a:ext cx="4241266" cy="11495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A001AE2C-E5BB-4C17-BCF7-316957FCC0A5}"/>
                  </a:ext>
                </a:extLst>
              </p:cNvPr>
              <p:cNvSpPr/>
              <p:nvPr/>
            </p:nvSpPr>
            <p:spPr>
              <a:xfrm>
                <a:off x="4737368" y="4369925"/>
                <a:ext cx="4241266" cy="1149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𝐺𝑆</m:t>
                      </m:r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𝐴𝑛𝑐h𝑜</m:t>
                          </m:r>
                        </m:sub>
                      </m:sSub>
                      <m:r>
                        <a:rPr lang="es-EC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𝐴𝑙𝑡𝑢𝑟𝑎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𝑑𝑒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𝑣𝑢𝑒𝑙𝑜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𝐴𝑛𝑐h𝑜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𝑑𝑒𝑙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𝑠𝑒𝑛𝑠𝑜𝑟</m:t>
                          </m:r>
                        </m:num>
                        <m:den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𝐷𝑖𝑠𝑡𝑎𝑛𝑐𝑖𝑎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𝐹𝑜𝑐𝑎𝑙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𝐴𝑛𝑐h𝑜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𝑑𝑒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𝑙𝑎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𝑖𝑚𝑎𝑔𝑒𝑛</m:t>
                          </m:r>
                        </m:den>
                      </m:f>
                    </m:oMath>
                  </m:oMathPara>
                </a14:m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𝐺𝑆</m:t>
                      </m:r>
                      <m:sSub>
                        <m:sSubPr>
                          <m:ctrlP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C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𝐴𝑛𝑐h𝑜</m:t>
                          </m:r>
                        </m:sub>
                      </m:sSub>
                      <m:r>
                        <a:rPr lang="es-EC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=5</m:t>
                      </m:r>
                      <m:r>
                        <a:rPr lang="es-EC" sz="14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s-EC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04</m:t>
                      </m:r>
                      <m:f>
                        <m:fPr>
                          <m:ctrlP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num>
                        <m:den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í</m:t>
                          </m:r>
                          <m:r>
                            <a:rPr lang="es-EC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𝑥𝑒𝑙</m:t>
                          </m:r>
                        </m:den>
                      </m:f>
                    </m:oMath>
                  </m:oMathPara>
                </a14:m>
                <a:endParaRPr lang="es-EC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A001AE2C-E5BB-4C17-BCF7-316957FCC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368" y="4369925"/>
                <a:ext cx="4241266" cy="11495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>
            <a:extLst>
              <a:ext uri="{FF2B5EF4-FFF2-40B4-BE49-F238E27FC236}">
                <a16:creationId xmlns:a16="http://schemas.microsoft.com/office/drawing/2014/main" id="{16309534-86E4-4050-A23C-9CA70A8BFDBA}"/>
              </a:ext>
            </a:extLst>
          </p:cNvPr>
          <p:cNvSpPr/>
          <p:nvPr/>
        </p:nvSpPr>
        <p:spPr>
          <a:xfrm>
            <a:off x="218983" y="890661"/>
            <a:ext cx="2745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Determinación valor GSD</a:t>
            </a:r>
            <a:endParaRPr lang="es-EC" b="1" u="sng" dirty="0"/>
          </a:p>
        </p:txBody>
      </p:sp>
      <p:pic>
        <p:nvPicPr>
          <p:cNvPr id="41986" name="Picture 2" descr="visual illustration of ground sample distance">
            <a:extLst>
              <a:ext uri="{FF2B5EF4-FFF2-40B4-BE49-F238E27FC236}">
                <a16:creationId xmlns:a16="http://schemas.microsoft.com/office/drawing/2014/main" id="{3946BE8F-2C33-4F88-97DF-07ADECAF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86" y="1544175"/>
            <a:ext cx="3068386" cy="230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4D061F8D-7A37-4620-972C-37713F18ED89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9BCAF341-1207-4729-93DE-83F2D9BA25BC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168443F0-3E30-4DBF-AC70-1A8EC931E3F3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31" name="Grupo 30">
                  <a:extLst>
                    <a:ext uri="{FF2B5EF4-FFF2-40B4-BE49-F238E27FC236}">
                      <a16:creationId xmlns:a16="http://schemas.microsoft.com/office/drawing/2014/main" id="{4158B1EF-376E-4F25-AFB8-39AE9200D3E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33" name="Rectángulo 32">
                    <a:extLst>
                      <a:ext uri="{FF2B5EF4-FFF2-40B4-BE49-F238E27FC236}">
                        <a16:creationId xmlns:a16="http://schemas.microsoft.com/office/drawing/2014/main" id="{18ECB140-7CFD-4D29-8E12-7A5C38052F9B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34" name="Rectángulo 33">
                    <a:extLst>
                      <a:ext uri="{FF2B5EF4-FFF2-40B4-BE49-F238E27FC236}">
                        <a16:creationId xmlns:a16="http://schemas.microsoft.com/office/drawing/2014/main" id="{AAF89D8B-0D18-400D-8D64-1BD773F7B010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32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B5D1AF6E-BDBB-46F2-A3CD-B775F52EED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EF9AA92B-D594-41ED-A955-66FC308563B6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8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4E3A052D-2B92-4743-BFA4-99EA9C47F3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083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29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47A47C3-015F-449E-8BAE-08D43BEF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1DB4FE9-07BE-4115-8F97-D6A10C5B035D}"/>
              </a:ext>
            </a:extLst>
          </p:cNvPr>
          <p:cNvGrpSpPr/>
          <p:nvPr/>
        </p:nvGrpSpPr>
        <p:grpSpPr>
          <a:xfrm>
            <a:off x="294873" y="3815386"/>
            <a:ext cx="3312351" cy="770164"/>
            <a:chOff x="155374" y="3047673"/>
            <a:chExt cx="3312351" cy="7701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ángulo 13">
                  <a:extLst>
                    <a:ext uri="{FF2B5EF4-FFF2-40B4-BE49-F238E27FC236}">
                      <a16:creationId xmlns:a16="http://schemas.microsoft.com/office/drawing/2014/main" id="{B190F3C9-DB5E-47F0-A92C-669138B545D1}"/>
                    </a:ext>
                  </a:extLst>
                </p:cNvPr>
                <p:cNvSpPr/>
                <p:nvPr/>
              </p:nvSpPr>
              <p:spPr>
                <a:xfrm>
                  <a:off x="177209" y="3047673"/>
                  <a:ext cx="329051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sz="1600" i="1" smtClean="0">
                            <a:latin typeface="Cambria Math" panose="02040503050406030204" pitchFamily="18" charset="0"/>
                          </a:rPr>
                          <m:t>𝐴𝑛𝑐h𝑜</m:t>
                        </m:r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í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𝑥𝑒𝑙𝑒</m:t>
                        </m:r>
                        <m:sSub>
                          <m:sSubPr>
                            <m:ctrlPr>
                              <a:rPr lang="es-EC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sz="1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s-EC" sz="1600" i="1">
                                <a:latin typeface="Cambria Math" panose="02040503050406030204" pitchFamily="18" charset="0"/>
                              </a:rPr>
                              <m:t>𝐴𝑛𝑐h𝑜</m:t>
                            </m:r>
                          </m:sub>
                        </m:sSub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× 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𝐺𝑆</m:t>
                        </m:r>
                        <m:sSub>
                          <m:sSubPr>
                            <m:ctrlPr>
                              <a:rPr lang="es-EC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s-EC" sz="1600" i="1">
                                <a:latin typeface="Cambria Math" panose="02040503050406030204" pitchFamily="18" charset="0"/>
                              </a:rPr>
                              <m:t>𝐴𝑛𝑐h𝑜</m:t>
                            </m:r>
                          </m:sub>
                        </m:sSub>
                      </m:oMath>
                    </m:oMathPara>
                  </a14:m>
                  <a:endParaRPr lang="es-EC" sz="1600" dirty="0"/>
                </a:p>
              </p:txBody>
            </p:sp>
          </mc:Choice>
          <mc:Fallback xmlns="">
            <p:sp>
              <p:nvSpPr>
                <p:cNvPr id="14" name="Rectángulo 13">
                  <a:extLst>
                    <a:ext uri="{FF2B5EF4-FFF2-40B4-BE49-F238E27FC236}">
                      <a16:creationId xmlns:a16="http://schemas.microsoft.com/office/drawing/2014/main" id="{B190F3C9-DB5E-47F0-A92C-669138B545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209" y="3047673"/>
                  <a:ext cx="3290516" cy="33855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01F7E31E-0EDC-44C8-B8B0-EF07C9BD9CEF}"/>
                    </a:ext>
                  </a:extLst>
                </p:cNvPr>
                <p:cNvSpPr/>
                <p:nvPr/>
              </p:nvSpPr>
              <p:spPr>
                <a:xfrm>
                  <a:off x="155374" y="3479283"/>
                  <a:ext cx="182954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sz="1600" i="1" smtClean="0">
                            <a:latin typeface="Cambria Math" panose="02040503050406030204" pitchFamily="18" charset="0"/>
                          </a:rPr>
                          <m:t>𝐴𝑛𝑐h𝑜</m:t>
                        </m:r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 =96</m:t>
                        </m:r>
                        <m:r>
                          <a:rPr lang="es-EC" sz="16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76 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s-EC" sz="1600" dirty="0"/>
                </a:p>
              </p:txBody>
            </p:sp>
          </mc:Choice>
          <mc:Fallback xmlns=""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01F7E31E-0EDC-44C8-B8B0-EF07C9BD9C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374" y="3479283"/>
                  <a:ext cx="1829540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DE0C757D-1D64-48FF-A2DD-CED94FF54AD6}"/>
              </a:ext>
            </a:extLst>
          </p:cNvPr>
          <p:cNvGrpSpPr/>
          <p:nvPr/>
        </p:nvGrpSpPr>
        <p:grpSpPr>
          <a:xfrm>
            <a:off x="5759690" y="3762034"/>
            <a:ext cx="2879583" cy="762430"/>
            <a:chOff x="5202644" y="3087434"/>
            <a:chExt cx="2879583" cy="7624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ángulo 23">
                  <a:extLst>
                    <a:ext uri="{FF2B5EF4-FFF2-40B4-BE49-F238E27FC236}">
                      <a16:creationId xmlns:a16="http://schemas.microsoft.com/office/drawing/2014/main" id="{802E1565-579F-49A8-8522-84B220852FAC}"/>
                    </a:ext>
                  </a:extLst>
                </p:cNvPr>
                <p:cNvSpPr/>
                <p:nvPr/>
              </p:nvSpPr>
              <p:spPr>
                <a:xfrm>
                  <a:off x="5221316" y="3087434"/>
                  <a:ext cx="286091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𝐴𝑙𝑡𝑜</m:t>
                        </m:r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 =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í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𝑥𝑒𝑙𝑒</m:t>
                        </m:r>
                        <m:sSub>
                          <m:sSubPr>
                            <m:ctrlPr>
                              <a:rPr lang="es-EC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sz="1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s-EC" sz="1600" i="1">
                                <a:latin typeface="Cambria Math" panose="02040503050406030204" pitchFamily="18" charset="0"/>
                              </a:rPr>
                              <m:t>𝐴𝑙𝑡𝑜</m:t>
                            </m:r>
                          </m:sub>
                        </m:sSub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× 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𝐺𝑆</m:t>
                        </m:r>
                        <m:sSub>
                          <m:sSubPr>
                            <m:ctrlPr>
                              <a:rPr lang="es-EC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s-EC" sz="1600" i="1">
                                <a:latin typeface="Cambria Math" panose="02040503050406030204" pitchFamily="18" charset="0"/>
                              </a:rPr>
                              <m:t>𝐴𝑙𝑡𝑜</m:t>
                            </m:r>
                          </m:sub>
                        </m:sSub>
                      </m:oMath>
                    </m:oMathPara>
                  </a14:m>
                  <a:endParaRPr lang="es-EC" sz="1600" dirty="0"/>
                </a:p>
              </p:txBody>
            </p:sp>
          </mc:Choice>
          <mc:Fallback xmlns="">
            <p:sp>
              <p:nvSpPr>
                <p:cNvPr id="24" name="Rectángulo 23">
                  <a:extLst>
                    <a:ext uri="{FF2B5EF4-FFF2-40B4-BE49-F238E27FC236}">
                      <a16:creationId xmlns:a16="http://schemas.microsoft.com/office/drawing/2014/main" id="{802E1565-579F-49A8-8522-84B220852F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1316" y="3087434"/>
                  <a:ext cx="2860911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875B6305-B39F-417B-95DF-FAED9DE288DB}"/>
                </a:ext>
              </a:extLst>
            </p:cNvPr>
            <p:cNvSpPr/>
            <p:nvPr/>
          </p:nvSpPr>
          <p:spPr>
            <a:xfrm>
              <a:off x="5202644" y="3391504"/>
              <a:ext cx="1847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s-EC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ángulo 25">
                  <a:extLst>
                    <a:ext uri="{FF2B5EF4-FFF2-40B4-BE49-F238E27FC236}">
                      <a16:creationId xmlns:a16="http://schemas.microsoft.com/office/drawing/2014/main" id="{CA120100-2F9D-44DB-B4D1-5422641072FE}"/>
                    </a:ext>
                  </a:extLst>
                </p:cNvPr>
                <p:cNvSpPr/>
                <p:nvPr/>
              </p:nvSpPr>
              <p:spPr>
                <a:xfrm>
                  <a:off x="5202644" y="3511310"/>
                  <a:ext cx="160511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sz="1600" i="1" smtClean="0">
                            <a:latin typeface="Cambria Math" panose="02040503050406030204" pitchFamily="18" charset="0"/>
                          </a:rPr>
                          <m:t>𝐴𝑙𝑡𝑜</m:t>
                        </m:r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=72</m:t>
                        </m:r>
                        <m:r>
                          <a:rPr lang="es-EC" sz="16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57 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s-EC" sz="1600" dirty="0"/>
                </a:p>
              </p:txBody>
            </p:sp>
          </mc:Choice>
          <mc:Fallback xmlns="">
            <p:sp>
              <p:nvSpPr>
                <p:cNvPr id="26" name="Rectángulo 25">
                  <a:extLst>
                    <a:ext uri="{FF2B5EF4-FFF2-40B4-BE49-F238E27FC236}">
                      <a16:creationId xmlns:a16="http://schemas.microsoft.com/office/drawing/2014/main" id="{CA120100-2F9D-44DB-B4D1-5422641072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2644" y="3511310"/>
                  <a:ext cx="1605118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3D784421-C296-4173-AE71-787144CB2872}"/>
              </a:ext>
            </a:extLst>
          </p:cNvPr>
          <p:cNvGrpSpPr/>
          <p:nvPr/>
        </p:nvGrpSpPr>
        <p:grpSpPr>
          <a:xfrm>
            <a:off x="2827389" y="5213338"/>
            <a:ext cx="3176963" cy="693010"/>
            <a:chOff x="198397" y="4698435"/>
            <a:chExt cx="3176963" cy="6930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ángulo 26">
                  <a:extLst>
                    <a:ext uri="{FF2B5EF4-FFF2-40B4-BE49-F238E27FC236}">
                      <a16:creationId xmlns:a16="http://schemas.microsoft.com/office/drawing/2014/main" id="{149D886E-08DC-4AF5-9E7F-8454DE015DA0}"/>
                    </a:ext>
                  </a:extLst>
                </p:cNvPr>
                <p:cNvSpPr/>
                <p:nvPr/>
              </p:nvSpPr>
              <p:spPr>
                <a:xfrm>
                  <a:off x="218983" y="4698435"/>
                  <a:ext cx="3156377" cy="3465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sz="160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𝑟𝑒𝑎</m:t>
                        </m:r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𝑐𝑎𝑝𝑡𝑢𝑟𝑎𝑑𝑎</m:t>
                        </m:r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𝐴𝑛𝑐h𝑜</m:t>
                        </m:r>
                        <m:r>
                          <a:rPr lang="es-EC" sz="1600" i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s-EC" sz="1600" i="1">
                            <a:latin typeface="Cambria Math" panose="02040503050406030204" pitchFamily="18" charset="0"/>
                          </a:rPr>
                          <m:t>𝐴𝑙𝑡𝑜</m:t>
                        </m:r>
                      </m:oMath>
                    </m:oMathPara>
                  </a14:m>
                  <a:endParaRPr lang="es-EC" sz="1600" dirty="0"/>
                </a:p>
              </p:txBody>
            </p:sp>
          </mc:Choice>
          <mc:Fallback xmlns="">
            <p:sp>
              <p:nvSpPr>
                <p:cNvPr id="27" name="Rectángulo 26">
                  <a:extLst>
                    <a:ext uri="{FF2B5EF4-FFF2-40B4-BE49-F238E27FC236}">
                      <a16:creationId xmlns:a16="http://schemas.microsoft.com/office/drawing/2014/main" id="{149D886E-08DC-4AF5-9E7F-8454DE015D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983" y="4698435"/>
                  <a:ext cx="3156377" cy="346505"/>
                </a:xfrm>
                <a:prstGeom prst="rect">
                  <a:avLst/>
                </a:prstGeom>
                <a:blipFill>
                  <a:blip r:embed="rId12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ángulo 28">
                  <a:extLst>
                    <a:ext uri="{FF2B5EF4-FFF2-40B4-BE49-F238E27FC236}">
                      <a16:creationId xmlns:a16="http://schemas.microsoft.com/office/drawing/2014/main" id="{385B71A8-6F09-44F2-99FF-6A097FF1915E}"/>
                    </a:ext>
                  </a:extLst>
                </p:cNvPr>
                <p:cNvSpPr/>
                <p:nvPr/>
              </p:nvSpPr>
              <p:spPr>
                <a:xfrm>
                  <a:off x="198397" y="5044940"/>
                  <a:ext cx="2928109" cy="3465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sz="1600" b="1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es-EC" sz="1600" b="1" i="1">
                            <a:latin typeface="Cambria Math" panose="02040503050406030204" pitchFamily="18" charset="0"/>
                          </a:rPr>
                          <m:t>𝒓𝒆𝒂</m:t>
                        </m:r>
                        <m:r>
                          <a:rPr lang="es-EC" sz="1600" b="1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C" sz="1600" b="1" i="1">
                            <a:latin typeface="Cambria Math" panose="02040503050406030204" pitchFamily="18" charset="0"/>
                          </a:rPr>
                          <m:t>𝒄𝒂𝒑𝒕𝒖𝒓𝒂𝒅𝒂</m:t>
                        </m:r>
                        <m:r>
                          <a:rPr lang="es-EC" sz="1600" b="1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C" sz="1600" b="1" i="0">
                            <a:latin typeface="Cambria Math" panose="02040503050406030204" pitchFamily="18" charset="0"/>
                          </a:rPr>
                          <m:t>𝟕𝟎𝟐𝟏</m:t>
                        </m:r>
                        <m:r>
                          <a:rPr lang="es-EC" sz="1600" b="1" i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s-EC" sz="16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sz="1600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s-EC" sz="1600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s-EC" sz="1600" b="1" dirty="0"/>
                </a:p>
              </p:txBody>
            </p:sp>
          </mc:Choice>
          <mc:Fallback xmlns="">
            <p:sp>
              <p:nvSpPr>
                <p:cNvPr id="29" name="Rectángulo 28">
                  <a:extLst>
                    <a:ext uri="{FF2B5EF4-FFF2-40B4-BE49-F238E27FC236}">
                      <a16:creationId xmlns:a16="http://schemas.microsoft.com/office/drawing/2014/main" id="{385B71A8-6F09-44F2-99FF-6A097FF191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397" y="5044940"/>
                  <a:ext cx="2928109" cy="346505"/>
                </a:xfrm>
                <a:prstGeom prst="rect">
                  <a:avLst/>
                </a:prstGeom>
                <a:blipFill>
                  <a:blip r:embed="rId13"/>
                  <a:stretch>
                    <a:fillRect b="-12281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Rectángulo 29">
            <a:extLst>
              <a:ext uri="{FF2B5EF4-FFF2-40B4-BE49-F238E27FC236}">
                <a16:creationId xmlns:a16="http://schemas.microsoft.com/office/drawing/2014/main" id="{C21105FA-CEF0-4F62-A489-71A92801656F}"/>
              </a:ext>
            </a:extLst>
          </p:cNvPr>
          <p:cNvSpPr/>
          <p:nvPr/>
        </p:nvSpPr>
        <p:spPr>
          <a:xfrm>
            <a:off x="218983" y="890661"/>
            <a:ext cx="2830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Área de captura por frame</a:t>
            </a:r>
            <a:endParaRPr lang="es-EC" b="1" u="sng" dirty="0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8CA72B37-A96D-4BFD-978A-05CDC675139E}"/>
              </a:ext>
            </a:extLst>
          </p:cNvPr>
          <p:cNvGrpSpPr/>
          <p:nvPr/>
        </p:nvGrpSpPr>
        <p:grpSpPr>
          <a:xfrm>
            <a:off x="2827389" y="1209467"/>
            <a:ext cx="3460050" cy="2372237"/>
            <a:chOff x="2485036" y="1526570"/>
            <a:chExt cx="4717442" cy="3554040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14C3C211-A1A4-4691-9B1F-188B0D062772}"/>
                </a:ext>
              </a:extLst>
            </p:cNvPr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2485036" y="1526570"/>
              <a:ext cx="4717442" cy="3554040"/>
            </a:xfrm>
            <a:prstGeom prst="rect">
              <a:avLst/>
            </a:prstGeom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8F40BB00-3650-402F-A8A3-BB219DF9509C}"/>
                </a:ext>
              </a:extLst>
            </p:cNvPr>
            <p:cNvSpPr/>
            <p:nvPr/>
          </p:nvSpPr>
          <p:spPr>
            <a:xfrm>
              <a:off x="2523136" y="1819275"/>
              <a:ext cx="4249139" cy="32327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FRAME</a:t>
              </a:r>
            </a:p>
            <a:p>
              <a:pPr algn="ctr"/>
              <a:r>
                <a:rPr lang="es-EC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1920 x 1080 píxeles</a:t>
              </a:r>
              <a:endParaRPr lang="es-EC" dirty="0"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A54AE13-51FD-45D0-B09C-9129EE322114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1E44FB9C-694B-4DA0-BAFB-42B118C39017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40" name="Grupo 39">
                <a:extLst>
                  <a:ext uri="{FF2B5EF4-FFF2-40B4-BE49-F238E27FC236}">
                    <a16:creationId xmlns:a16="http://schemas.microsoft.com/office/drawing/2014/main" id="{1805B29E-5899-4E8C-8025-00BF4F4F1628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42" name="Grupo 41">
                  <a:extLst>
                    <a:ext uri="{FF2B5EF4-FFF2-40B4-BE49-F238E27FC236}">
                      <a16:creationId xmlns:a16="http://schemas.microsoft.com/office/drawing/2014/main" id="{5B885922-AE8A-4197-8ED4-60BF1E5787C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44" name="Rectángulo 43">
                    <a:extLst>
                      <a:ext uri="{FF2B5EF4-FFF2-40B4-BE49-F238E27FC236}">
                        <a16:creationId xmlns:a16="http://schemas.microsoft.com/office/drawing/2014/main" id="{6E0BF131-43BB-49ED-8AF3-8C1D5A9B1E4B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45" name="Rectángulo 44">
                    <a:extLst>
                      <a:ext uri="{FF2B5EF4-FFF2-40B4-BE49-F238E27FC236}">
                        <a16:creationId xmlns:a16="http://schemas.microsoft.com/office/drawing/2014/main" id="{13EFAFF4-FFDB-4574-9ED0-7BF57315C677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43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55FBFDA6-1CC3-4F4D-A7A6-98DF117F99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6E27DB5D-BAF6-41A3-A5DF-CA82AB869D6B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256C0233-F381-4846-AEA0-65A5DC78A8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663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Imagen relacionada">
            <a:extLst>
              <a:ext uri="{FF2B5EF4-FFF2-40B4-BE49-F238E27FC236}">
                <a16:creationId xmlns:a16="http://schemas.microsoft.com/office/drawing/2014/main" id="{BCC04258-0026-45B0-AE1E-E8194A61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63" y="3150458"/>
            <a:ext cx="3598662" cy="233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75E0DA9B-E9EE-4227-80F6-05118E73F04D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F8D8CC25-6611-4E33-9631-3C7179FEA0E2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0F4093A6-7423-40EA-A0DD-2908015B9CF3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4A92AB81-B9ED-4EA8-A0B7-AED7A26F53E6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5221B50-5878-4347-A336-7F511BFA6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3</a:t>
            </a:fld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32" name="Picture 4" descr="Resultado de imagen para RED CEDIA">
            <a:extLst>
              <a:ext uri="{FF2B5EF4-FFF2-40B4-BE49-F238E27FC236}">
                <a16:creationId xmlns:a16="http://schemas.microsoft.com/office/drawing/2014/main" id="{7C515322-5240-43C5-87CC-5FDD126A2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7994" r="3786" b="27541"/>
          <a:stretch/>
        </p:blipFill>
        <p:spPr bwMode="auto">
          <a:xfrm>
            <a:off x="3200396" y="1059773"/>
            <a:ext cx="2565840" cy="67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AA159A4-BF04-4EFB-AF41-34570892328E}"/>
              </a:ext>
            </a:extLst>
          </p:cNvPr>
          <p:cNvSpPr/>
          <p:nvPr/>
        </p:nvSpPr>
        <p:spPr>
          <a:xfrm>
            <a:off x="519084" y="3199914"/>
            <a:ext cx="20787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Pretende registrar datos referentes a la saturación hídrica del suelo en regiones de la Reserva Ecológica Antisana, haciendo uso de drones.</a:t>
            </a:r>
            <a:endParaRPr lang="es-EC" sz="160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D1769CA-AF8F-4071-ACFD-2147F816B665}"/>
              </a:ext>
            </a:extLst>
          </p:cNvPr>
          <p:cNvSpPr/>
          <p:nvPr/>
        </p:nvSpPr>
        <p:spPr>
          <a:xfrm>
            <a:off x="6614451" y="4166125"/>
            <a:ext cx="226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investigación</a:t>
            </a:r>
          </a:p>
          <a:p>
            <a:pPr lvl="0"/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1F0723A4-6A9B-412B-94C1-CA936F4B1F80}"/>
              </a:ext>
            </a:extLst>
          </p:cNvPr>
          <p:cNvSpPr/>
          <p:nvPr/>
        </p:nvSpPr>
        <p:spPr>
          <a:xfrm>
            <a:off x="6287658" y="3050766"/>
            <a:ext cx="326793" cy="2532788"/>
          </a:xfrm>
          <a:prstGeom prst="leftBrace">
            <a:avLst>
              <a:gd name="adj1" fmla="val 8405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US" sz="2000">
              <a:solidFill>
                <a:srgbClr val="FF0000"/>
              </a:solidFill>
            </a:endParaRPr>
          </a:p>
        </p:txBody>
      </p:sp>
      <p:sp>
        <p:nvSpPr>
          <p:cNvPr id="38" name="Abrir llave 37">
            <a:extLst>
              <a:ext uri="{FF2B5EF4-FFF2-40B4-BE49-F238E27FC236}">
                <a16:creationId xmlns:a16="http://schemas.microsoft.com/office/drawing/2014/main" id="{80471973-9810-4C67-96EA-6B12F758FD16}"/>
              </a:ext>
            </a:extLst>
          </p:cNvPr>
          <p:cNvSpPr/>
          <p:nvPr/>
        </p:nvSpPr>
        <p:spPr>
          <a:xfrm rot="10800000">
            <a:off x="2646778" y="3118280"/>
            <a:ext cx="326793" cy="2532788"/>
          </a:xfrm>
          <a:prstGeom prst="leftBrace">
            <a:avLst>
              <a:gd name="adj1" fmla="val 8405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US" sz="2000">
              <a:solidFill>
                <a:srgbClr val="FF0000"/>
              </a:solidFill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A3D0D0EA-544B-498F-AC1C-082297333A51}"/>
              </a:ext>
            </a:extLst>
          </p:cNvPr>
          <p:cNvSpPr/>
          <p:nvPr/>
        </p:nvSpPr>
        <p:spPr>
          <a:xfrm>
            <a:off x="2493676" y="1796038"/>
            <a:ext cx="4374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Universidad de las Fuerzas Armadas ESPE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Escuela Politécnica Nacional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Universidad Politécnica Salesiana de Cuenca</a:t>
            </a:r>
            <a:endParaRPr lang="es-EC" sz="1600" dirty="0"/>
          </a:p>
        </p:txBody>
      </p:sp>
      <p:grpSp>
        <p:nvGrpSpPr>
          <p:cNvPr id="54" name="Grupo 53">
            <a:extLst>
              <a:ext uri="{FF2B5EF4-FFF2-40B4-BE49-F238E27FC236}">
                <a16:creationId xmlns:a16="http://schemas.microsoft.com/office/drawing/2014/main" id="{0AB477A7-ABAE-4F43-8723-2B81F398DA09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E7FA01D5-CAD0-474D-A21E-690A9169F22E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57" name="Grupo 56">
                <a:extLst>
                  <a:ext uri="{FF2B5EF4-FFF2-40B4-BE49-F238E27FC236}">
                    <a16:creationId xmlns:a16="http://schemas.microsoft.com/office/drawing/2014/main" id="{D4B53D9E-733D-48C7-9945-D8778DACA886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59" name="Grupo 58">
                  <a:extLst>
                    <a:ext uri="{FF2B5EF4-FFF2-40B4-BE49-F238E27FC236}">
                      <a16:creationId xmlns:a16="http://schemas.microsoft.com/office/drawing/2014/main" id="{60A93E2D-74EB-4D40-8E35-CFFBD08B9DF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61" name="Rectángulo 60">
                    <a:extLst>
                      <a:ext uri="{FF2B5EF4-FFF2-40B4-BE49-F238E27FC236}">
                        <a16:creationId xmlns:a16="http://schemas.microsoft.com/office/drawing/2014/main" id="{571FC171-82C2-4399-B67B-36F9DB2715AA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62" name="Rectángulo 61">
                    <a:extLst>
                      <a:ext uri="{FF2B5EF4-FFF2-40B4-BE49-F238E27FC236}">
                        <a16:creationId xmlns:a16="http://schemas.microsoft.com/office/drawing/2014/main" id="{5432BD29-101F-45F9-9CFE-0D4D8054C13F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60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991624CA-0CA0-4D8D-B92A-A3B91F66DF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69C45286-3E8C-4398-9109-3572755E9B67}"/>
                  </a:ext>
                </a:extLst>
              </p:cNvPr>
              <p:cNvSpPr/>
              <p:nvPr/>
            </p:nvSpPr>
            <p:spPr>
              <a:xfrm>
                <a:off x="3800101" y="-36668"/>
                <a:ext cx="2362271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6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0A43503A-AEB3-4BB2-8514-E59702F1C9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18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6" grpId="0" animBg="1"/>
      <p:bldP spid="3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30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47A47C3-015F-449E-8BAE-08D43BEF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5AA8E5F-2825-4191-9E41-AC2ECFA86D3B}"/>
              </a:ext>
            </a:extLst>
          </p:cNvPr>
          <p:cNvSpPr/>
          <p:nvPr/>
        </p:nvSpPr>
        <p:spPr>
          <a:xfrm>
            <a:off x="12825" y="838508"/>
            <a:ext cx="5722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>
                <a:latin typeface="Times New Roman" panose="02020603050405020304" pitchFamily="18" charset="0"/>
              </a:rPr>
              <a:t>Demostración de área que abarca cada frame capturado</a:t>
            </a:r>
            <a:endParaRPr lang="es-EC" b="1" u="sng" dirty="0"/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2782C4FF-B090-4DDE-8F6E-A7751D7A3B64}"/>
              </a:ext>
            </a:extLst>
          </p:cNvPr>
          <p:cNvGrpSpPr/>
          <p:nvPr/>
        </p:nvGrpSpPr>
        <p:grpSpPr>
          <a:xfrm>
            <a:off x="4734201" y="1623016"/>
            <a:ext cx="4334510" cy="4410913"/>
            <a:chOff x="4734201" y="1623016"/>
            <a:chExt cx="4334510" cy="4410913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5828F685-629A-4AC6-8CAA-E95C169494F2}"/>
                </a:ext>
              </a:extLst>
            </p:cNvPr>
            <p:cNvGrpSpPr/>
            <p:nvPr/>
          </p:nvGrpSpPr>
          <p:grpSpPr>
            <a:xfrm>
              <a:off x="4734201" y="1623016"/>
              <a:ext cx="4334510" cy="3958032"/>
              <a:chOff x="4734201" y="1623016"/>
              <a:chExt cx="4334510" cy="3958032"/>
            </a:xfrm>
          </p:grpSpPr>
          <p:pic>
            <p:nvPicPr>
              <p:cNvPr id="33" name="Imagen 32">
                <a:extLst>
                  <a:ext uri="{FF2B5EF4-FFF2-40B4-BE49-F238E27FC236}">
                    <a16:creationId xmlns:a16="http://schemas.microsoft.com/office/drawing/2014/main" id="{DB4B4276-4DA3-477C-ABF3-57008CA83A48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4201" y="2100613"/>
                <a:ext cx="4334510" cy="348043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17A16957-DE14-4B78-8B5D-BA546ADEF939}"/>
                  </a:ext>
                </a:extLst>
              </p:cNvPr>
              <p:cNvSpPr/>
              <p:nvPr/>
            </p:nvSpPr>
            <p:spPr>
              <a:xfrm>
                <a:off x="6411985" y="1623016"/>
                <a:ext cx="1435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dirty="0">
                    <a:latin typeface="Times New Roman" panose="02020603050405020304" pitchFamily="18" charset="0"/>
                  </a:rPr>
                  <a:t>Google Maps</a:t>
                </a:r>
                <a:endParaRPr lang="es-EC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ángulo 42">
                  <a:extLst>
                    <a:ext uri="{FF2B5EF4-FFF2-40B4-BE49-F238E27FC236}">
                      <a16:creationId xmlns:a16="http://schemas.microsoft.com/office/drawing/2014/main" id="{088C6CA5-1E71-4283-BD5F-427B00B2989B}"/>
                    </a:ext>
                  </a:extLst>
                </p:cNvPr>
                <p:cNvSpPr/>
                <p:nvPr/>
              </p:nvSpPr>
              <p:spPr>
                <a:xfrm>
                  <a:off x="5271074" y="5655684"/>
                  <a:ext cx="3002681" cy="3782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b="0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es-EC" b="0" i="1">
                            <a:latin typeface="Cambria Math" panose="02040503050406030204" pitchFamily="18" charset="0"/>
                          </a:rPr>
                          <m:t>𝑟𝑒𝑎</m:t>
                        </m:r>
                        <m:r>
                          <a:rPr lang="es-EC" b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s-EC" b="0" i="0" smtClean="0">
                            <a:latin typeface="Cambria Math" panose="02040503050406030204" pitchFamily="18" charset="0"/>
                          </a:rPr>
                          <m:t>medida</m:t>
                        </m:r>
                        <m:r>
                          <a:rPr lang="es-EC" b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C" b="0" i="1"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es-EC" b="0" i="0" smtClean="0">
                            <a:latin typeface="Cambria Math" panose="02040503050406030204" pitchFamily="18" charset="0"/>
                          </a:rPr>
                          <m:t>18,63</m:t>
                        </m:r>
                        <m:r>
                          <a:rPr lang="es-EC" b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b="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s-EC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43" name="Rectángulo 42">
                  <a:extLst>
                    <a:ext uri="{FF2B5EF4-FFF2-40B4-BE49-F238E27FC236}">
                      <a16:creationId xmlns:a16="http://schemas.microsoft.com/office/drawing/2014/main" id="{088C6CA5-1E71-4283-BD5F-427B00B298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1074" y="5655684"/>
                  <a:ext cx="3002681" cy="37824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AE949E7A-E592-4AB7-B2D0-A97A42257D67}"/>
              </a:ext>
            </a:extLst>
          </p:cNvPr>
          <p:cNvGrpSpPr/>
          <p:nvPr/>
        </p:nvGrpSpPr>
        <p:grpSpPr>
          <a:xfrm>
            <a:off x="7234" y="1513560"/>
            <a:ext cx="4717442" cy="4531368"/>
            <a:chOff x="7234" y="1513560"/>
            <a:chExt cx="4717442" cy="4531368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3F66010B-51F3-46A1-8D77-02C2C8E357D4}"/>
                </a:ext>
              </a:extLst>
            </p:cNvPr>
            <p:cNvGrpSpPr/>
            <p:nvPr/>
          </p:nvGrpSpPr>
          <p:grpSpPr>
            <a:xfrm>
              <a:off x="7234" y="1513560"/>
              <a:ext cx="4717442" cy="4029755"/>
              <a:chOff x="7234" y="1513560"/>
              <a:chExt cx="4717442" cy="4029755"/>
            </a:xfrm>
          </p:grpSpPr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CD0BDA07-9B91-4265-81B8-76B17E31816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34" y="1989275"/>
                <a:ext cx="4717442" cy="3554040"/>
              </a:xfrm>
              <a:prstGeom prst="rect">
                <a:avLst/>
              </a:prstGeom>
            </p:spPr>
          </p:pic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83E4B800-081E-4636-BA3E-5A652138C92B}"/>
                  </a:ext>
                </a:extLst>
              </p:cNvPr>
              <p:cNvSpPr/>
              <p:nvPr/>
            </p:nvSpPr>
            <p:spPr>
              <a:xfrm>
                <a:off x="335907" y="1513560"/>
                <a:ext cx="38266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dirty="0">
                    <a:latin typeface="Times New Roman" panose="02020603050405020304" pitchFamily="18" charset="0"/>
                  </a:rPr>
                  <a:t>Sistema electrónico para fotogrametría</a:t>
                </a:r>
                <a:endParaRPr lang="es-EC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ángulo 40">
                  <a:extLst>
                    <a:ext uri="{FF2B5EF4-FFF2-40B4-BE49-F238E27FC236}">
                      <a16:creationId xmlns:a16="http://schemas.microsoft.com/office/drawing/2014/main" id="{D36F3F19-068F-42C9-958A-F6EA8266E031}"/>
                    </a:ext>
                  </a:extLst>
                </p:cNvPr>
                <p:cNvSpPr/>
                <p:nvPr/>
              </p:nvSpPr>
              <p:spPr>
                <a:xfrm>
                  <a:off x="509354" y="5666683"/>
                  <a:ext cx="3051605" cy="3782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C" b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es-EC" b="0" i="1">
                            <a:latin typeface="Cambria Math" panose="02040503050406030204" pitchFamily="18" charset="0"/>
                          </a:rPr>
                          <m:t>𝑟𝑒𝑎</m:t>
                        </m:r>
                        <m:r>
                          <a:rPr lang="es-EC" b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C" b="0" i="1">
                            <a:latin typeface="Cambria Math" panose="02040503050406030204" pitchFamily="18" charset="0"/>
                          </a:rPr>
                          <m:t>𝑐𝑎𝑝𝑡𝑢𝑟𝑎𝑑𝑎</m:t>
                        </m:r>
                        <m:r>
                          <a:rPr lang="es-EC" b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C" b="0" i="1">
                            <a:latin typeface="Cambria Math" panose="02040503050406030204" pitchFamily="18" charset="0"/>
                          </a:rPr>
                          <m:t>7021</m:t>
                        </m:r>
                        <m:r>
                          <a:rPr lang="es-EC" b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b="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s-EC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s-EC" dirty="0"/>
                </a:p>
              </p:txBody>
            </p:sp>
          </mc:Choice>
          <mc:Fallback xmlns="">
            <p:sp>
              <p:nvSpPr>
                <p:cNvPr id="41" name="Rectángulo 40">
                  <a:extLst>
                    <a:ext uri="{FF2B5EF4-FFF2-40B4-BE49-F238E27FC236}">
                      <a16:creationId xmlns:a16="http://schemas.microsoft.com/office/drawing/2014/main" id="{D36F3F19-068F-42C9-958A-F6EA8266E0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354" y="5666683"/>
                  <a:ext cx="3051605" cy="378245"/>
                </a:xfrm>
                <a:prstGeom prst="rect">
                  <a:avLst/>
                </a:prstGeom>
                <a:blipFill>
                  <a:blip r:embed="rId10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09081732-EA97-4382-8C70-704B63F1F1BC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7D903EBC-49B3-463B-BC0E-E2BAE8F292D6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58" name="Grupo 57">
                <a:extLst>
                  <a:ext uri="{FF2B5EF4-FFF2-40B4-BE49-F238E27FC236}">
                    <a16:creationId xmlns:a16="http://schemas.microsoft.com/office/drawing/2014/main" id="{68164507-58A7-426D-9716-8DFBDF33D331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60" name="Grupo 59">
                  <a:extLst>
                    <a:ext uri="{FF2B5EF4-FFF2-40B4-BE49-F238E27FC236}">
                      <a16:creationId xmlns:a16="http://schemas.microsoft.com/office/drawing/2014/main" id="{836AAAE9-BBED-4FE5-AFD4-0F2DDB01F59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62" name="Rectángulo 61">
                    <a:extLst>
                      <a:ext uri="{FF2B5EF4-FFF2-40B4-BE49-F238E27FC236}">
                        <a16:creationId xmlns:a16="http://schemas.microsoft.com/office/drawing/2014/main" id="{CE709BDA-934E-48D8-A78B-2B88520BE44B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63" name="Rectángulo 62">
                    <a:extLst>
                      <a:ext uri="{FF2B5EF4-FFF2-40B4-BE49-F238E27FC236}">
                        <a16:creationId xmlns:a16="http://schemas.microsoft.com/office/drawing/2014/main" id="{13C1586D-2EC6-4C78-9538-A970DACAB2AE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61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834C4995-17F2-4F15-AA12-21135FD368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0A9E718C-D991-4CAC-89F0-16B7E9E7B684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7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6FC96294-9D68-4C7A-BD42-DDBF8C8A24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60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31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647A47C3-015F-449E-8BAE-08D43BEF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4CA1CBB-4756-4489-946E-7B08CA68AFD5}"/>
              </a:ext>
            </a:extLst>
          </p:cNvPr>
          <p:cNvSpPr/>
          <p:nvPr/>
        </p:nvSpPr>
        <p:spPr>
          <a:xfrm>
            <a:off x="218983" y="754140"/>
            <a:ext cx="8925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Demostración superposición de al menos 60% para cada frame</a:t>
            </a:r>
            <a:endParaRPr lang="es-EC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81949BCE-3F68-468A-B7FF-79AC863325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8864100"/>
                  </p:ext>
                </p:extLst>
              </p:nvPr>
            </p:nvGraphicFramePr>
            <p:xfrm>
              <a:off x="1588766" y="3517399"/>
              <a:ext cx="5966460" cy="1950912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983230">
                      <a:extLst>
                        <a:ext uri="{9D8B030D-6E8A-4147-A177-3AD203B41FA5}">
                          <a16:colId xmlns:a16="http://schemas.microsoft.com/office/drawing/2014/main" val="2875316966"/>
                        </a:ext>
                      </a:extLst>
                    </a:gridCol>
                    <a:gridCol w="2983230">
                      <a:extLst>
                        <a:ext uri="{9D8B030D-6E8A-4147-A177-3AD203B41FA5}">
                          <a16:colId xmlns:a16="http://schemas.microsoft.com/office/drawing/2014/main" val="307622675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Ancho</a:t>
                          </a:r>
                          <a:endParaRPr lang="es-EC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Alto</a:t>
                          </a:r>
                          <a:endParaRPr lang="es-EC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252446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96</m:t>
                                </m:r>
                                <m:r>
                                  <a:rPr lang="es-EC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76 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→ 100% 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𝐷𝑒𝑙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𝑓𝑟𝑎𝑚𝑒</m:t>
                                </m:r>
                              </m:oMath>
                            </m:oMathPara>
                          </a14:m>
                          <a:endParaRPr lang="es-EC" sz="14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12 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oMath>
                            </m:oMathPara>
                          </a14:m>
                          <a:endParaRPr lang="es-EC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72</m:t>
                                </m:r>
                                <m:r>
                                  <a:rPr lang="es-EC" sz="1400" b="0" i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57 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→ 100% 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𝐷𝑒𝑙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𝑓𝑟𝑎𝑚𝑒</m:t>
                                </m:r>
                              </m:oMath>
                            </m:oMathPara>
                          </a14:m>
                          <a:endParaRPr lang="es-EC" sz="14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12 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s-EC" sz="1400">
                                    <a:effectLst/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oMath>
                            </m:oMathPara>
                          </a14:m>
                          <a:endParaRPr lang="es-EC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2948354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Área del frame: 12,40 %</a:t>
                          </a:r>
                          <a:endParaRPr lang="es-EC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Área del frame:  16,54 %</a:t>
                          </a:r>
                          <a:endParaRPr lang="es-EC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9556657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solidFill>
                                <a:srgbClr val="FF0000"/>
                              </a:solidFill>
                              <a:effectLst/>
                            </a:rPr>
                            <a:t>Superposición: 87,6 %</a:t>
                          </a:r>
                          <a:endParaRPr lang="es-EC" sz="1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solidFill>
                                <a:srgbClr val="FF0000"/>
                              </a:solidFill>
                              <a:effectLst/>
                            </a:rPr>
                            <a:t>Superposición: 83,46 %</a:t>
                          </a:r>
                          <a:endParaRPr lang="es-EC" sz="1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447422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81949BCE-3F68-468A-B7FF-79AC863325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8864100"/>
                  </p:ext>
                </p:extLst>
              </p:nvPr>
            </p:nvGraphicFramePr>
            <p:xfrm>
              <a:off x="1588766" y="3517399"/>
              <a:ext cx="5966460" cy="1950912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983230">
                      <a:extLst>
                        <a:ext uri="{9D8B030D-6E8A-4147-A177-3AD203B41FA5}">
                          <a16:colId xmlns:a16="http://schemas.microsoft.com/office/drawing/2014/main" val="2875316966"/>
                        </a:ext>
                      </a:extLst>
                    </a:gridCol>
                    <a:gridCol w="2983230">
                      <a:extLst>
                        <a:ext uri="{9D8B030D-6E8A-4147-A177-3AD203B41FA5}">
                          <a16:colId xmlns:a16="http://schemas.microsoft.com/office/drawing/2014/main" val="3076226759"/>
                        </a:ext>
                      </a:extLst>
                    </a:gridCol>
                  </a:tblGrid>
                  <a:tr h="36582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Ancho</a:t>
                          </a:r>
                          <a:endParaRPr lang="es-EC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Alto</a:t>
                          </a:r>
                          <a:endParaRPr lang="es-EC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2524469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204" t="-43972" r="-100408" b="-978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100204" t="-43972" r="-408" b="-978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9483541"/>
                      </a:ext>
                    </a:extLst>
                  </a:tr>
                  <a:tr h="36582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Área del frame: 12,40 %</a:t>
                          </a:r>
                          <a:endParaRPr lang="es-EC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Área del frame:  16,54 %</a:t>
                          </a:r>
                          <a:endParaRPr lang="es-EC" sz="1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95566573"/>
                      </a:ext>
                    </a:extLst>
                  </a:tr>
                  <a:tr h="36582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solidFill>
                                <a:srgbClr val="FF0000"/>
                              </a:solidFill>
                              <a:effectLst/>
                            </a:rPr>
                            <a:t>Superposición: 87,6 %</a:t>
                          </a:r>
                          <a:endParaRPr lang="es-EC" sz="1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solidFill>
                                <a:srgbClr val="FF0000"/>
                              </a:solidFill>
                              <a:effectLst/>
                            </a:rPr>
                            <a:t>Superposición: 83,46 %</a:t>
                          </a:r>
                          <a:endParaRPr lang="es-EC" sz="1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447422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Rectángulo 12">
            <a:extLst>
              <a:ext uri="{FF2B5EF4-FFF2-40B4-BE49-F238E27FC236}">
                <a16:creationId xmlns:a16="http://schemas.microsoft.com/office/drawing/2014/main" id="{35F611A3-5EF9-42CC-B2AC-9C9599BE6627}"/>
              </a:ext>
            </a:extLst>
          </p:cNvPr>
          <p:cNvSpPr/>
          <p:nvPr/>
        </p:nvSpPr>
        <p:spPr>
          <a:xfrm>
            <a:off x="401954" y="1452496"/>
            <a:ext cx="2542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Tiempo de obturación: 1s</a:t>
            </a:r>
            <a:endParaRPr lang="es-EC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0ADF24B-FF08-4D57-AA51-0B0F08B3698E}"/>
              </a:ext>
            </a:extLst>
          </p:cNvPr>
          <p:cNvSpPr/>
          <p:nvPr/>
        </p:nvSpPr>
        <p:spPr>
          <a:xfrm>
            <a:off x="401954" y="1838657"/>
            <a:ext cx="373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Velocidad de crucero del dron: 12 m/s </a:t>
            </a:r>
            <a:endParaRPr lang="es-EC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F23F5E1-993F-49C0-A895-C9E5FFE97CA8}"/>
              </a:ext>
            </a:extLst>
          </p:cNvPr>
          <p:cNvSpPr/>
          <p:nvPr/>
        </p:nvSpPr>
        <p:spPr>
          <a:xfrm>
            <a:off x="382669" y="2183355"/>
            <a:ext cx="5768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Dirección del sensor de imagen paralela a la dirección de vuelo. </a:t>
            </a:r>
            <a:endParaRPr lang="es-EC" dirty="0"/>
          </a:p>
        </p:txBody>
      </p:sp>
      <p:pic>
        <p:nvPicPr>
          <p:cNvPr id="26" name="Picture 6" descr="Resultado de imagen para tipos de drones">
            <a:extLst>
              <a:ext uri="{FF2B5EF4-FFF2-40B4-BE49-F238E27FC236}">
                <a16:creationId xmlns:a16="http://schemas.microsoft.com/office/drawing/2014/main" id="{48D39610-634A-460F-8094-D9F74DB32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r="60175" b="62772"/>
          <a:stretch/>
        </p:blipFill>
        <p:spPr bwMode="auto">
          <a:xfrm rot="5400000">
            <a:off x="7456944" y="1609408"/>
            <a:ext cx="1761928" cy="97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A4C88A75-D395-4418-B8AE-E5D2B8899EF5}"/>
              </a:ext>
            </a:extLst>
          </p:cNvPr>
          <p:cNvSpPr/>
          <p:nvPr/>
        </p:nvSpPr>
        <p:spPr>
          <a:xfrm>
            <a:off x="6505575" y="1817490"/>
            <a:ext cx="978698" cy="7554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AC9BDCAC-C278-465D-AABA-4EF0A700460C}"/>
              </a:ext>
            </a:extLst>
          </p:cNvPr>
          <p:cNvSpPr/>
          <p:nvPr/>
        </p:nvSpPr>
        <p:spPr>
          <a:xfrm>
            <a:off x="6888406" y="1818009"/>
            <a:ext cx="978698" cy="7554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8F2396F-FD0E-4C6E-AEE0-917B68991767}"/>
              </a:ext>
            </a:extLst>
          </p:cNvPr>
          <p:cNvCxnSpPr/>
          <p:nvPr/>
        </p:nvCxnSpPr>
        <p:spPr>
          <a:xfrm>
            <a:off x="6505575" y="1590846"/>
            <a:ext cx="134298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1" name="Grupo 30">
            <a:extLst>
              <a:ext uri="{FF2B5EF4-FFF2-40B4-BE49-F238E27FC236}">
                <a16:creationId xmlns:a16="http://schemas.microsoft.com/office/drawing/2014/main" id="{0001DDAD-509C-4840-A950-71B122CBC847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1F21156B-E8B5-4CF5-B60D-EE555E0A835E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id="{98F638F1-2F6E-496B-BB62-69B56DCE8D2F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38" name="Grupo 37">
                  <a:extLst>
                    <a:ext uri="{FF2B5EF4-FFF2-40B4-BE49-F238E27FC236}">
                      <a16:creationId xmlns:a16="http://schemas.microsoft.com/office/drawing/2014/main" id="{D83F8F6D-1C5E-40C3-B038-E3080904EC7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40" name="Rectángulo 39">
                    <a:extLst>
                      <a:ext uri="{FF2B5EF4-FFF2-40B4-BE49-F238E27FC236}">
                        <a16:creationId xmlns:a16="http://schemas.microsoft.com/office/drawing/2014/main" id="{7181B3E0-D1A4-4CEE-99E5-930F8C109F1C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41" name="Rectángulo 40">
                    <a:extLst>
                      <a:ext uri="{FF2B5EF4-FFF2-40B4-BE49-F238E27FC236}">
                        <a16:creationId xmlns:a16="http://schemas.microsoft.com/office/drawing/2014/main" id="{8F30314C-F1E5-4F0C-89E5-74623E6D260A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39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A5FB9C6B-5F7E-4826-907A-4897F807D6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293B337C-A13E-411A-8986-0B9DF88D753D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3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9A90D655-61A6-4CF6-9F9C-D1825110CE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264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22" grpId="0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88E3AF35-8E4F-4BC4-A02B-F5992D5462D9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2D5A467-39F5-4CED-8DE9-18F4CCDC640E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AB879A85-C0D4-46D8-B268-0ECF31B5FB42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1167C604-6341-4326-89FD-803ED7358FA8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C0CABBD-1842-439E-812F-AB0B0720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32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F49BBD85-E18A-4B7A-8B5A-2DB150077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A24A134A-BEBE-491E-A209-FF26E37E7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83" y="49522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3" name="Picture 2" descr="Resultado de imagen para circuito electronico vector">
            <a:extLst>
              <a:ext uri="{FF2B5EF4-FFF2-40B4-BE49-F238E27FC236}">
                <a16:creationId xmlns:a16="http://schemas.microsoft.com/office/drawing/2014/main" id="{E039E184-3058-4B12-96DA-C0A67106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50D9B2C-C4A4-4FD4-9D88-61DA819E6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486864"/>
              </p:ext>
            </p:extLst>
          </p:nvPr>
        </p:nvGraphicFramePr>
        <p:xfrm>
          <a:off x="628646" y="1210295"/>
          <a:ext cx="7886700" cy="15697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24338">
                  <a:extLst>
                    <a:ext uri="{9D8B030D-6E8A-4147-A177-3AD203B41FA5}">
                      <a16:colId xmlns:a16="http://schemas.microsoft.com/office/drawing/2014/main" val="1166606086"/>
                    </a:ext>
                  </a:extLst>
                </a:gridCol>
                <a:gridCol w="1517401">
                  <a:extLst>
                    <a:ext uri="{9D8B030D-6E8A-4147-A177-3AD203B41FA5}">
                      <a16:colId xmlns:a16="http://schemas.microsoft.com/office/drawing/2014/main" val="2327010514"/>
                    </a:ext>
                  </a:extLst>
                </a:gridCol>
                <a:gridCol w="1623083">
                  <a:extLst>
                    <a:ext uri="{9D8B030D-6E8A-4147-A177-3AD203B41FA5}">
                      <a16:colId xmlns:a16="http://schemas.microsoft.com/office/drawing/2014/main" val="2378720169"/>
                    </a:ext>
                  </a:extLst>
                </a:gridCol>
                <a:gridCol w="850186">
                  <a:extLst>
                    <a:ext uri="{9D8B030D-6E8A-4147-A177-3AD203B41FA5}">
                      <a16:colId xmlns:a16="http://schemas.microsoft.com/office/drawing/2014/main" val="161075198"/>
                    </a:ext>
                  </a:extLst>
                </a:gridCol>
                <a:gridCol w="1623083">
                  <a:extLst>
                    <a:ext uri="{9D8B030D-6E8A-4147-A177-3AD203B41FA5}">
                      <a16:colId xmlns:a16="http://schemas.microsoft.com/office/drawing/2014/main" val="2598093830"/>
                    </a:ext>
                  </a:extLst>
                </a:gridCol>
                <a:gridCol w="848609">
                  <a:extLst>
                    <a:ext uri="{9D8B030D-6E8A-4147-A177-3AD203B41FA5}">
                      <a16:colId xmlns:a16="http://schemas.microsoft.com/office/drawing/2014/main" val="1164135407"/>
                    </a:ext>
                  </a:extLst>
                </a:gridCol>
              </a:tblGrid>
              <a:tr h="182880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Comparación del consumo de intensidad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421556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endParaRPr lang="es-EC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Sin controlador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Control basado en reglas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688346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Porcentaje de carga en la batería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Capacidad disponible en la batería (mAh)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Consumo de intensidad (mA)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Tiempo (min)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Consumo de intensidad (mA)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Tiempo (min)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43459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100%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8000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8526,02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56,30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8526,02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56,30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454039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30%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8526,02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16,89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7002,42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20,56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757893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8526,02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11,26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6688,96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14,35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614480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10%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8526,02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5,63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5276,92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9,10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1278119"/>
                  </a:ext>
                </a:extLst>
              </a:tr>
            </a:tbl>
          </a:graphicData>
        </a:graphic>
      </p:graphicFrame>
      <p:grpSp>
        <p:nvGrpSpPr>
          <p:cNvPr id="8" name="Grupo 7">
            <a:extLst>
              <a:ext uri="{FF2B5EF4-FFF2-40B4-BE49-F238E27FC236}">
                <a16:creationId xmlns:a16="http://schemas.microsoft.com/office/drawing/2014/main" id="{A5176186-93FD-4E75-B329-B62703097BDB}"/>
              </a:ext>
            </a:extLst>
          </p:cNvPr>
          <p:cNvGrpSpPr/>
          <p:nvPr/>
        </p:nvGrpSpPr>
        <p:grpSpPr>
          <a:xfrm>
            <a:off x="481564" y="2960539"/>
            <a:ext cx="8462407" cy="3254081"/>
            <a:chOff x="481564" y="2960539"/>
            <a:chExt cx="8462407" cy="3254081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27C056D9-9DEC-4BB1-A1CB-24A81B958D91}"/>
                </a:ext>
              </a:extLst>
            </p:cNvPr>
            <p:cNvGrpSpPr/>
            <p:nvPr/>
          </p:nvGrpSpPr>
          <p:grpSpPr>
            <a:xfrm>
              <a:off x="1828796" y="2960539"/>
              <a:ext cx="5972810" cy="2880360"/>
              <a:chOff x="0" y="0"/>
              <a:chExt cx="5972810" cy="2880360"/>
            </a:xfrm>
          </p:grpSpPr>
          <p:grpSp>
            <p:nvGrpSpPr>
              <p:cNvPr id="25" name="Grupo 24">
                <a:extLst>
                  <a:ext uri="{FF2B5EF4-FFF2-40B4-BE49-F238E27FC236}">
                    <a16:creationId xmlns:a16="http://schemas.microsoft.com/office/drawing/2014/main" id="{858912C5-6A15-45D0-BCCA-D3846F6F0C9E}"/>
                  </a:ext>
                </a:extLst>
              </p:cNvPr>
              <p:cNvGrpSpPr/>
              <p:nvPr/>
            </p:nvGrpSpPr>
            <p:grpSpPr>
              <a:xfrm>
                <a:off x="0" y="0"/>
                <a:ext cx="5972810" cy="2880360"/>
                <a:chOff x="0" y="0"/>
                <a:chExt cx="5972810" cy="2880360"/>
              </a:xfrm>
            </p:grpSpPr>
            <p:pic>
              <p:nvPicPr>
                <p:cNvPr id="27" name="Imagen 26">
                  <a:extLst>
                    <a:ext uri="{FF2B5EF4-FFF2-40B4-BE49-F238E27FC236}">
                      <a16:creationId xmlns:a16="http://schemas.microsoft.com/office/drawing/2014/main" id="{C4E92849-7A7B-4D36-A9FA-204AEB201C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5972810" cy="288036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28" name="Cuadro de texto 2">
                  <a:extLst>
                    <a:ext uri="{FF2B5EF4-FFF2-40B4-BE49-F238E27FC236}">
                      <a16:creationId xmlns:a16="http://schemas.microsoft.com/office/drawing/2014/main" id="{DF1E2B4D-B5CA-489D-9EE0-26F538DCF3B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19500" y="1123950"/>
                  <a:ext cx="2232660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just">
                    <a:spcAft>
                      <a:spcPts val="800"/>
                    </a:spcAft>
                  </a:pPr>
                  <a:r>
                    <a:rPr lang="es-EC" sz="1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Tiempo promedio de aumento: 3,8 min</a:t>
                  </a:r>
                  <a:endParaRPr lang="es-EC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9" name="Conector recto 28">
                  <a:extLst>
                    <a:ext uri="{FF2B5EF4-FFF2-40B4-BE49-F238E27FC236}">
                      <a16:creationId xmlns:a16="http://schemas.microsoft.com/office/drawing/2014/main" id="{5F4C8445-1761-4EC2-8B3B-A7881B706704}"/>
                    </a:ext>
                  </a:extLst>
                </p:cNvPr>
                <p:cNvCxnSpPr/>
                <p:nvPr/>
              </p:nvCxnSpPr>
              <p:spPr>
                <a:xfrm>
                  <a:off x="3994150" y="1828800"/>
                  <a:ext cx="330200" cy="84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ector recto 29">
                  <a:extLst>
                    <a:ext uri="{FF2B5EF4-FFF2-40B4-BE49-F238E27FC236}">
                      <a16:creationId xmlns:a16="http://schemas.microsoft.com/office/drawing/2014/main" id="{68584B0E-547E-42C1-86A0-9BC0F6F05D5E}"/>
                    </a:ext>
                  </a:extLst>
                </p:cNvPr>
                <p:cNvCxnSpPr/>
                <p:nvPr/>
              </p:nvCxnSpPr>
              <p:spPr>
                <a:xfrm>
                  <a:off x="4502150" y="2063750"/>
                  <a:ext cx="330200" cy="84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recto 30">
                  <a:extLst>
                    <a:ext uri="{FF2B5EF4-FFF2-40B4-BE49-F238E27FC236}">
                      <a16:creationId xmlns:a16="http://schemas.microsoft.com/office/drawing/2014/main" id="{3B227270-5F18-4ABC-85A9-366F979347E6}"/>
                    </a:ext>
                  </a:extLst>
                </p:cNvPr>
                <p:cNvCxnSpPr/>
                <p:nvPr/>
              </p:nvCxnSpPr>
              <p:spPr>
                <a:xfrm>
                  <a:off x="4984750" y="2311400"/>
                  <a:ext cx="330200" cy="84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223C009D-87B9-492B-A308-922766583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13" r="39775"/>
              <a:stretch/>
            </p:blipFill>
            <p:spPr bwMode="auto">
              <a:xfrm>
                <a:off x="4378036" y="526473"/>
                <a:ext cx="1419225" cy="220345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20356691-65E8-4445-9111-FB3D7DECC40A}"/>
                </a:ext>
              </a:extLst>
            </p:cNvPr>
            <p:cNvSpPr/>
            <p:nvPr/>
          </p:nvSpPr>
          <p:spPr>
            <a:xfrm>
              <a:off x="481564" y="5876066"/>
              <a:ext cx="846240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6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Aumentó 3,8 minutos  =&gt; Nuevo tiempo de vuelo 60,1 minutos. </a:t>
              </a:r>
              <a:endParaRPr lang="es-EC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CCB503D2-22DE-42AD-8CAC-72C3634C66A2}"/>
                  </a:ext>
                </a:extLst>
              </p:cNvPr>
              <p:cNvSpPr/>
              <p:nvPr/>
            </p:nvSpPr>
            <p:spPr>
              <a:xfrm>
                <a:off x="39451" y="703827"/>
                <a:ext cx="37705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0" u="sng" smtClean="0">
                          <a:latin typeface="Cambria Math" panose="02040503050406030204" pitchFamily="18" charset="0"/>
                        </a:rPr>
                        <m:t>𝐌𝐞𝐣𝐨𝐫𝐚</m:t>
                      </m:r>
                      <m:r>
                        <a:rPr lang="es-EC" b="1" i="0" u="sng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b="1" i="0" u="sng" smtClean="0">
                          <a:latin typeface="Cambria Math" panose="02040503050406030204" pitchFamily="18" charset="0"/>
                        </a:rPr>
                        <m:t>𝐞𝐧</m:t>
                      </m:r>
                      <m:r>
                        <a:rPr lang="es-EC" b="1" i="0" u="sng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b="1" i="0" u="sng" smtClean="0">
                          <a:latin typeface="Cambria Math" panose="02040503050406030204" pitchFamily="18" charset="0"/>
                        </a:rPr>
                        <m:t>𝐥𝐚</m:t>
                      </m:r>
                      <m:r>
                        <a:rPr lang="es-EC" b="1" i="0" u="sng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b="1" i="0" u="sng" smtClean="0">
                          <a:latin typeface="Cambria Math" panose="02040503050406030204" pitchFamily="18" charset="0"/>
                        </a:rPr>
                        <m:t>𝐚𝐮𝐭𝐨𝐧𝐨𝐦</m:t>
                      </m:r>
                      <m:r>
                        <a:rPr lang="es-EC" b="1" i="0" u="sng" smtClean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EC" b="1" i="0" u="sng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s-EC" b="1" i="0" u="sng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b="1" i="0" u="sng" smtClean="0">
                          <a:latin typeface="Cambria Math" panose="02040503050406030204" pitchFamily="18" charset="0"/>
                        </a:rPr>
                        <m:t>𝐝𝐞</m:t>
                      </m:r>
                      <m:r>
                        <a:rPr lang="es-EC" b="1" i="0" u="sng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b="1" i="0" u="sng" smtClean="0">
                          <a:latin typeface="Cambria Math" panose="02040503050406030204" pitchFamily="18" charset="0"/>
                        </a:rPr>
                        <m:t>𝐯𝐮𝐞𝐥𝐨</m:t>
                      </m:r>
                    </m:oMath>
                  </m:oMathPara>
                </a14:m>
                <a:endParaRPr lang="es-EC" b="1" u="sng" dirty="0"/>
              </a:p>
            </p:txBody>
          </p:sp>
        </mc:Choice>
        <mc:Fallback xmlns=""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CCB503D2-22DE-42AD-8CAC-72C3634C66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1" y="703827"/>
                <a:ext cx="3770584" cy="369332"/>
              </a:xfrm>
              <a:prstGeom prst="rect">
                <a:avLst/>
              </a:prstGeom>
              <a:blipFill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upo 32">
            <a:extLst>
              <a:ext uri="{FF2B5EF4-FFF2-40B4-BE49-F238E27FC236}">
                <a16:creationId xmlns:a16="http://schemas.microsoft.com/office/drawing/2014/main" id="{19B98725-69FC-418F-A4C3-4A7727B95055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55E4B1B8-E4BC-42BF-90BA-ABB0528540A6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38" name="Grupo 37">
                <a:extLst>
                  <a:ext uri="{FF2B5EF4-FFF2-40B4-BE49-F238E27FC236}">
                    <a16:creationId xmlns:a16="http://schemas.microsoft.com/office/drawing/2014/main" id="{A0E344A0-277D-4FD9-B74A-B31D5997818A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40" name="Grupo 39">
                  <a:extLst>
                    <a:ext uri="{FF2B5EF4-FFF2-40B4-BE49-F238E27FC236}">
                      <a16:creationId xmlns:a16="http://schemas.microsoft.com/office/drawing/2014/main" id="{C67825F9-0AF0-4F8F-955A-F76EC22EE13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42" name="Rectángulo 41">
                    <a:extLst>
                      <a:ext uri="{FF2B5EF4-FFF2-40B4-BE49-F238E27FC236}">
                        <a16:creationId xmlns:a16="http://schemas.microsoft.com/office/drawing/2014/main" id="{8A4033CE-5339-40BC-A5F8-F6D21B0B99D3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43" name="Rectángulo 42">
                    <a:extLst>
                      <a:ext uri="{FF2B5EF4-FFF2-40B4-BE49-F238E27FC236}">
                        <a16:creationId xmlns:a16="http://schemas.microsoft.com/office/drawing/2014/main" id="{015590C2-6869-49CE-BBD1-2B74E622238E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41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17293146-14C0-4AC2-ADAE-035F1DBEE1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F9FA7DD0-9557-4840-AA2B-9DE242950FA9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7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B04611B5-E6B5-49EA-A0E1-C6AE7324D3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95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34B9B0E6-1959-49F8-97F3-1B0B06F583E8}"/>
              </a:ext>
            </a:extLst>
          </p:cNvPr>
          <p:cNvSpPr/>
          <p:nvPr/>
        </p:nvSpPr>
        <p:spPr>
          <a:xfrm>
            <a:off x="1076474" y="2258546"/>
            <a:ext cx="7090610" cy="162987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Introducción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Sistema electrónico para fotogrametría 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Mejora de la eficiencia energética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Resultados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Conclusiones y Recomendaciones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C84145A-0D41-42E7-BBB7-83A43329FBF7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8DCF3F6-6833-4680-BEDC-945E6D1B38D9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194ADA13-A99F-4067-85A4-1EBE8D57E0CC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F4CFB099-EC3B-4C24-BFB0-0E1C9FCD12C5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 dirty="0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01F4C94-F888-40CF-85C3-AC0C73FC8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33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65B6274-A6D3-494A-BA9D-222F16001308}"/>
              </a:ext>
            </a:extLst>
          </p:cNvPr>
          <p:cNvSpPr/>
          <p:nvPr/>
        </p:nvSpPr>
        <p:spPr>
          <a:xfrm>
            <a:off x="1076474" y="1992121"/>
            <a:ext cx="7090610" cy="2518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</a:p>
        </p:txBody>
      </p:sp>
      <p:sp>
        <p:nvSpPr>
          <p:cNvPr id="31" name="正方形/長方形 43">
            <a:extLst>
              <a:ext uri="{FF2B5EF4-FFF2-40B4-BE49-F238E27FC236}">
                <a16:creationId xmlns:a16="http://schemas.microsoft.com/office/drawing/2014/main" id="{95BA5583-3E0D-4BBE-A9ED-140F64805F1F}"/>
              </a:ext>
            </a:extLst>
          </p:cNvPr>
          <p:cNvSpPr/>
          <p:nvPr/>
        </p:nvSpPr>
        <p:spPr>
          <a:xfrm>
            <a:off x="1076474" y="2250610"/>
            <a:ext cx="7090610" cy="1637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CONCLUSIONES Y RECOMENDACIONES</a:t>
            </a:r>
          </a:p>
          <a:p>
            <a:pPr algn="ctr"/>
            <a:endParaRPr kumimoji="1" lang="ja-JP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0B1EAFE1-144A-42FC-B1A3-E46703B59D73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005B0FC1-8906-4AA7-9C70-217FA5CE5D04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32" name="Grupo 31">
                <a:extLst>
                  <a:ext uri="{FF2B5EF4-FFF2-40B4-BE49-F238E27FC236}">
                    <a16:creationId xmlns:a16="http://schemas.microsoft.com/office/drawing/2014/main" id="{7A8AF1D3-2E3F-462E-81FD-0E61ECD517FD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34" name="Grupo 33">
                  <a:extLst>
                    <a:ext uri="{FF2B5EF4-FFF2-40B4-BE49-F238E27FC236}">
                      <a16:creationId xmlns:a16="http://schemas.microsoft.com/office/drawing/2014/main" id="{598547C8-3086-43A0-9C70-E0B7347E80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36" name="Rectángulo 35">
                    <a:extLst>
                      <a:ext uri="{FF2B5EF4-FFF2-40B4-BE49-F238E27FC236}">
                        <a16:creationId xmlns:a16="http://schemas.microsoft.com/office/drawing/2014/main" id="{164E6EE9-3CBE-4B36-97FB-E179FA98962B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37" name="Rectángulo 36">
                    <a:extLst>
                      <a:ext uri="{FF2B5EF4-FFF2-40B4-BE49-F238E27FC236}">
                        <a16:creationId xmlns:a16="http://schemas.microsoft.com/office/drawing/2014/main" id="{CB2F695F-BF9C-4C9A-AB54-CBFEA86FB039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35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E66D6F4D-2DD3-477C-BE9F-F77511FE7B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8BCC6C28-DDDD-4FC4-9B35-D43F3D9A619C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C8C00332-16E7-43CA-AAAB-F119AFAFD0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022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4FBDC028-E040-4BC1-9541-1A17F5902DBE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AF569A81-24C3-40E3-96DE-72D15DF007CA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54C22612-5C0B-470E-B1DD-FCF5CED148C1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D107214A-4D43-49E2-B264-3AC27F7DD081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0FD1FEC2-A231-4DF0-8C1D-56D65B817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34</a:t>
            </a:fld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22" name="Picture 2" descr="Resultado de imagen para circuito electronico vector">
            <a:extLst>
              <a:ext uri="{FF2B5EF4-FFF2-40B4-BE49-F238E27FC236}">
                <a16:creationId xmlns:a16="http://schemas.microsoft.com/office/drawing/2014/main" id="{E4B0BA07-74BE-48B1-A5DF-4FCB04A3B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890D798-649A-4C81-8ED4-BDA371A83A93}"/>
              </a:ext>
            </a:extLst>
          </p:cNvPr>
          <p:cNvSpPr/>
          <p:nvPr/>
        </p:nvSpPr>
        <p:spPr>
          <a:xfrm>
            <a:off x="85725" y="1381446"/>
            <a:ext cx="88201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El costo del sistema de fotogrametría implementado es alrededor de 90 dólares, mientras que un sistema profesional destinado a realizar la misma función se encuentra desde 400 dólares.</a:t>
            </a:r>
          </a:p>
          <a:p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Gracias a los cálculos obtenidos de la distancia de muestreo en la tierra, se pudo concluir que el sistema supera la superposición del 60 %, requisito mínimo para realizar fotogrametrías aéreas. </a:t>
            </a:r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8258520-0021-48FA-A271-456E3ED868D9}"/>
              </a:ext>
            </a:extLst>
          </p:cNvPr>
          <p:cNvSpPr/>
          <p:nvPr/>
        </p:nvSpPr>
        <p:spPr>
          <a:xfrm>
            <a:off x="123896" y="4028280"/>
            <a:ext cx="86010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autonomía de vuelo aumentó aproximadamente 4 minutos más. </a:t>
            </a:r>
          </a:p>
          <a:p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 utilizar baterías de clase secundaria tipo Li-Po se espera que después de 30 ciclos completos de carga y descarga, esta comienza a desgastarse, es decir, la descarga de la batería es más rápida por lo que la autonomía de vuelo disminuirá.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7616552-B260-432B-A31E-0A71931BDA3B}"/>
              </a:ext>
            </a:extLst>
          </p:cNvPr>
          <p:cNvSpPr/>
          <p:nvPr/>
        </p:nvSpPr>
        <p:spPr>
          <a:xfrm>
            <a:off x="85724" y="3168891"/>
            <a:ext cx="8710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demostró que, los cálculos del área que captura cada frame a partir del GSD a una elevación de 80 metros son correctos capturando 7 021 m</a:t>
            </a:r>
            <a:r>
              <a:rPr lang="es-EC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por frame.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6A83DD5-C55F-4BED-8635-694A5B37E8AD}"/>
              </a:ext>
            </a:extLst>
          </p:cNvPr>
          <p:cNvSpPr/>
          <p:nvPr/>
        </p:nvSpPr>
        <p:spPr>
          <a:xfrm>
            <a:off x="123896" y="857055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Conclusiones</a:t>
            </a:r>
            <a:endParaRPr lang="es-EC" b="1" u="sng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B6E5460C-5D23-4062-A80A-906B3D8460EA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4DC3469B-FE9F-407A-AA15-F1FBDACD410A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28" name="Grupo 27">
                <a:extLst>
                  <a:ext uri="{FF2B5EF4-FFF2-40B4-BE49-F238E27FC236}">
                    <a16:creationId xmlns:a16="http://schemas.microsoft.com/office/drawing/2014/main" id="{A656ADB4-B05D-4D00-A0E5-2028892DF1C3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30" name="Grupo 29">
                  <a:extLst>
                    <a:ext uri="{FF2B5EF4-FFF2-40B4-BE49-F238E27FC236}">
                      <a16:creationId xmlns:a16="http://schemas.microsoft.com/office/drawing/2014/main" id="{AD2EB20D-B47F-4809-8CB3-862D304255B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32" name="Rectángulo 31">
                    <a:extLst>
                      <a:ext uri="{FF2B5EF4-FFF2-40B4-BE49-F238E27FC236}">
                        <a16:creationId xmlns:a16="http://schemas.microsoft.com/office/drawing/2014/main" id="{9DC85257-84A6-4BFC-B560-CA9CC9008804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33" name="Rectángulo 32">
                    <a:extLst>
                      <a:ext uri="{FF2B5EF4-FFF2-40B4-BE49-F238E27FC236}">
                        <a16:creationId xmlns:a16="http://schemas.microsoft.com/office/drawing/2014/main" id="{66AFDEA7-88BF-4904-8267-921F7D63EE9B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31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A2273221-B6B3-4D0A-A76C-FE5AB876F9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F9D010AB-C576-4811-B8E6-84675AC500EE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50E649CE-E2AB-46D5-B6B7-211A81445E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519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4FBDC028-E040-4BC1-9541-1A17F5902DBE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AF569A81-24C3-40E3-96DE-72D15DF007CA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54C22612-5C0B-470E-B1DD-FCF5CED148C1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D107214A-4D43-49E2-B264-3AC27F7DD081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0FD1FEC2-A231-4DF0-8C1D-56D65B817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35</a:t>
            </a:fld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22" name="Picture 2" descr="Resultado de imagen para circuito electronico vector">
            <a:extLst>
              <a:ext uri="{FF2B5EF4-FFF2-40B4-BE49-F238E27FC236}">
                <a16:creationId xmlns:a16="http://schemas.microsoft.com/office/drawing/2014/main" id="{E4B0BA07-74BE-48B1-A5DF-4FCB04A3B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920649E-5545-4EC2-AFCA-941B41338702}"/>
              </a:ext>
            </a:extLst>
          </p:cNvPr>
          <p:cNvSpPr/>
          <p:nvPr/>
        </p:nvSpPr>
        <p:spPr>
          <a:xfrm>
            <a:off x="190500" y="1900416"/>
            <a:ext cx="85725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necesario que todos los componentes extras que se coloquen, presenten la característica de ser desmontables. </a:t>
            </a:r>
          </a:p>
          <a:p>
            <a:pPr algn="just"/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autonomía de vuelo depende de los sensores que se encuentren conectados y del peso de los mismos, por esto, si en un vuelo no es necesario utilizar algún módulo del dron, se lo debe desconectar y desmontar.</a:t>
            </a:r>
          </a:p>
          <a:p>
            <a:pPr algn="just"/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Cada componente que se instale, se debe acoplar de tal manera que no influya en el diseño aerodinámico del UAV. </a:t>
            </a:r>
            <a:endParaRPr lang="es-EC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3CF17FA-976C-44D3-B8D8-7653575699AA}"/>
              </a:ext>
            </a:extLst>
          </p:cNvPr>
          <p:cNvSpPr/>
          <p:nvPr/>
        </p:nvSpPr>
        <p:spPr>
          <a:xfrm>
            <a:off x="190499" y="4650563"/>
            <a:ext cx="8572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En proyectos donde se utilice la tarjeta Raspberry Pi y se necesite visualización de imágenes o videos es recomendable trabajar en modo gráfico. A futuro se podría implementar un control para trabajar en modo consola lo que llevaría a que la tarjeta consuma menos intensidad.</a:t>
            </a:r>
            <a:endParaRPr lang="es-EC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9CD2AB6-0DF2-4869-BDB2-07AB6AA4BEC3}"/>
              </a:ext>
            </a:extLst>
          </p:cNvPr>
          <p:cNvSpPr/>
          <p:nvPr/>
        </p:nvSpPr>
        <p:spPr>
          <a:xfrm>
            <a:off x="190499" y="9544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Recomendaciones</a:t>
            </a:r>
            <a:endParaRPr lang="es-EC" b="1" u="sng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FCD49D62-5FC9-4FDE-8C7B-B5AF12820316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A9FD9690-B0C6-4795-9CE5-C385A1F459BA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6F52B15F-7664-4967-BD16-2BDB16B6CAC2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28" name="Grupo 27">
                  <a:extLst>
                    <a:ext uri="{FF2B5EF4-FFF2-40B4-BE49-F238E27FC236}">
                      <a16:creationId xmlns:a16="http://schemas.microsoft.com/office/drawing/2014/main" id="{B8079E2F-0525-4576-ABCD-48AE9587D55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30" name="Rectángulo 29">
                    <a:extLst>
                      <a:ext uri="{FF2B5EF4-FFF2-40B4-BE49-F238E27FC236}">
                        <a16:creationId xmlns:a16="http://schemas.microsoft.com/office/drawing/2014/main" id="{FD691326-3643-4B7C-9F71-77486164B315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31" name="Rectángulo 30">
                    <a:extLst>
                      <a:ext uri="{FF2B5EF4-FFF2-40B4-BE49-F238E27FC236}">
                        <a16:creationId xmlns:a16="http://schemas.microsoft.com/office/drawing/2014/main" id="{3B731699-A024-4DAA-A56B-53DB3769A7CA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29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7D34D68B-F232-40CB-AB52-0910335947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66D6FD91-EDDB-4A5F-B22E-0D51B50ED08D}"/>
                  </a:ext>
                </a:extLst>
              </p:cNvPr>
              <p:cNvSpPr/>
              <p:nvPr/>
            </p:nvSpPr>
            <p:spPr>
              <a:xfrm>
                <a:off x="3800103" y="-36668"/>
                <a:ext cx="2362269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431BD5A5-3BD3-4939-8449-CBDEC247D3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75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4FBDC028-E040-4BC1-9541-1A17F5902DBE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AF569A81-24C3-40E3-96DE-72D15DF007CA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54C22612-5C0B-470E-B1DD-FCF5CED148C1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D107214A-4D43-49E2-B264-3AC27F7DD081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0FD1FEC2-A231-4DF0-8C1D-56D65B817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57DF21D7-A4DC-4766-BF97-C2184A33828F}"/>
              </a:ext>
            </a:extLst>
          </p:cNvPr>
          <p:cNvGrpSpPr/>
          <p:nvPr/>
        </p:nvGrpSpPr>
        <p:grpSpPr>
          <a:xfrm>
            <a:off x="0" y="6"/>
            <a:ext cx="9144000" cy="701990"/>
            <a:chOff x="0" y="0"/>
            <a:chExt cx="12192000" cy="534557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843FB0B3-3167-4A8D-96A5-53A15AAEEDF4}"/>
                </a:ext>
              </a:extLst>
            </p:cNvPr>
            <p:cNvGrpSpPr/>
            <p:nvPr/>
          </p:nvGrpSpPr>
          <p:grpSpPr>
            <a:xfrm>
              <a:off x="0" y="0"/>
              <a:ext cx="12192000" cy="534557"/>
              <a:chOff x="0" y="738249"/>
              <a:chExt cx="12192000" cy="534557"/>
            </a:xfrm>
          </p:grpSpPr>
          <p:sp>
            <p:nvSpPr>
              <p:cNvPr id="15" name="Rectángulo 14"/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 sz="1200" dirty="0"/>
              </a:p>
            </p:txBody>
          </p:sp>
          <p:sp>
            <p:nvSpPr>
              <p:cNvPr id="145" name="Rectángulo 144">
                <a:extLst>
                  <a:ext uri="{FF2B5EF4-FFF2-40B4-BE49-F238E27FC236}">
                    <a16:creationId xmlns:a16="http://schemas.microsoft.com/office/drawing/2014/main" id="{9131D36C-0E83-4529-A1CA-3FD87FCC54EE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 sz="1200"/>
              </a:p>
            </p:txBody>
          </p:sp>
        </p:grpSp>
        <p:pic>
          <p:nvPicPr>
            <p:cNvPr id="11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F52D77A0-45B8-4648-91C9-5EDCA3D371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H="1">
              <a:off x="9356628" y="7066"/>
              <a:ext cx="2835367" cy="527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36</a:t>
            </a:fld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22" name="Picture 2" descr="Resultado de imagen para circuito electronico vector">
            <a:extLst>
              <a:ext uri="{FF2B5EF4-FFF2-40B4-BE49-F238E27FC236}">
                <a16:creationId xmlns:a16="http://schemas.microsoft.com/office/drawing/2014/main" id="{E4B0BA07-74BE-48B1-A5DF-4FCB04A3B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Resultado de imagen para gracias">
            <a:extLst>
              <a:ext uri="{FF2B5EF4-FFF2-40B4-BE49-F238E27FC236}">
                <a16:creationId xmlns:a16="http://schemas.microsoft.com/office/drawing/2014/main" id="{9D583A15-12C6-4DF4-8D0B-15F45A17B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952625"/>
            <a:ext cx="78676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47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75E0DA9B-E9EE-4227-80F6-05118E73F04D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F8D8CC25-6611-4E33-9631-3C7179FEA0E2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0F4093A6-7423-40EA-A0DD-2908015B9CF3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4A92AB81-B9ED-4EA8-A0B7-AED7A26F53E6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5221B50-5878-4347-A336-7F511BFA6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4</a:t>
            </a:fld>
            <a:endParaRPr lang="es-EC" dirty="0">
              <a:solidFill>
                <a:schemeClr val="bg1"/>
              </a:solidFill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B3B18DDB-45D4-4648-B428-830B3DEA0390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54456EC0-45E7-4298-B76D-E5B192C1D838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49" name="Grupo 48">
                <a:extLst>
                  <a:ext uri="{FF2B5EF4-FFF2-40B4-BE49-F238E27FC236}">
                    <a16:creationId xmlns:a16="http://schemas.microsoft.com/office/drawing/2014/main" id="{664477A2-4CC6-4D34-9EA8-DE0B1785249B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51" name="Grupo 50">
                  <a:extLst>
                    <a:ext uri="{FF2B5EF4-FFF2-40B4-BE49-F238E27FC236}">
                      <a16:creationId xmlns:a16="http://schemas.microsoft.com/office/drawing/2014/main" id="{CCF42766-48CD-4D12-8139-B134AB576EE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53" name="Rectángulo 52">
                    <a:extLst>
                      <a:ext uri="{FF2B5EF4-FFF2-40B4-BE49-F238E27FC236}">
                        <a16:creationId xmlns:a16="http://schemas.microsoft.com/office/drawing/2014/main" id="{FC5C9079-A4A7-4DE9-AFB8-BF2B70692469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54" name="Rectángulo 53">
                    <a:extLst>
                      <a:ext uri="{FF2B5EF4-FFF2-40B4-BE49-F238E27FC236}">
                        <a16:creationId xmlns:a16="http://schemas.microsoft.com/office/drawing/2014/main" id="{BB0C08D2-F4D4-4167-AFA9-B69A39C9F676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52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B1A644C5-9DEF-410C-84AB-3F55418CC7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F0833377-D7C7-4C86-A80B-3992B3D3C4C3}"/>
                  </a:ext>
                </a:extLst>
              </p:cNvPr>
              <p:cNvSpPr/>
              <p:nvPr/>
            </p:nvSpPr>
            <p:spPr>
              <a:xfrm>
                <a:off x="3800101" y="-36668"/>
                <a:ext cx="2362271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8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DCD21276-AAAB-4BF8-84F5-6C04FD221B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A57A6C4-7852-4CEE-9EED-82444E8248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1331507"/>
              </p:ext>
            </p:extLst>
          </p:nvPr>
        </p:nvGraphicFramePr>
        <p:xfrm>
          <a:off x="1262900" y="13575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0307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75E0DA9B-E9EE-4227-80F6-05118E73F04D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F8D8CC25-6611-4E33-9631-3C7179FEA0E2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0F4093A6-7423-40EA-A0DD-2908015B9CF3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4A92AB81-B9ED-4EA8-A0B7-AED7A26F53E6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5221B50-5878-4347-A336-7F511BFA6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5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3B5D523D-0DE7-46F0-A8FB-F713244CB452}"/>
              </a:ext>
            </a:extLst>
          </p:cNvPr>
          <p:cNvSpPr txBox="1">
            <a:spLocks/>
          </p:cNvSpPr>
          <p:nvPr/>
        </p:nvSpPr>
        <p:spPr>
          <a:xfrm>
            <a:off x="4706594" y="5415396"/>
            <a:ext cx="1738593" cy="701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Medir el consumo de intensidad y aumentar la autonomía de vuelo.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D9292CE-81BA-47AD-9FC4-7BD56F6B55F9}"/>
              </a:ext>
            </a:extLst>
          </p:cNvPr>
          <p:cNvSpPr/>
          <p:nvPr/>
        </p:nvSpPr>
        <p:spPr>
          <a:xfrm>
            <a:off x="330794" y="886662"/>
            <a:ext cx="2270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Requerimientos</a:t>
            </a:r>
          </a:p>
        </p:txBody>
      </p:sp>
      <p:pic>
        <p:nvPicPr>
          <p:cNvPr id="1028" name="Picture 4" descr="Imagen relacionada">
            <a:extLst>
              <a:ext uri="{FF2B5EF4-FFF2-40B4-BE49-F238E27FC236}">
                <a16:creationId xmlns:a16="http://schemas.microsoft.com/office/drawing/2014/main" id="{97B5133C-1CA1-46E9-A8B4-6E4C7B2C4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98" y="4007683"/>
            <a:ext cx="1333340" cy="133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ICONO CAMARA">
            <a:extLst>
              <a:ext uri="{FF2B5EF4-FFF2-40B4-BE49-F238E27FC236}">
                <a16:creationId xmlns:a16="http://schemas.microsoft.com/office/drawing/2014/main" id="{6B16C527-F7E7-4FBA-9E0E-DAE08D7A1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0" y="1657093"/>
            <a:ext cx="1224188" cy="12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127C1FE8-BE48-4824-BF3A-494201D86F51}"/>
              </a:ext>
            </a:extLst>
          </p:cNvPr>
          <p:cNvGrpSpPr/>
          <p:nvPr/>
        </p:nvGrpSpPr>
        <p:grpSpPr>
          <a:xfrm>
            <a:off x="3633180" y="1742243"/>
            <a:ext cx="1162475" cy="954200"/>
            <a:chOff x="4309083" y="3429000"/>
            <a:chExt cx="2390026" cy="1855025"/>
          </a:xfrm>
        </p:grpSpPr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F7DDF390-D875-4083-A504-1B3FE19E31CA}"/>
                </a:ext>
              </a:extLst>
            </p:cNvPr>
            <p:cNvSpPr/>
            <p:nvPr/>
          </p:nvSpPr>
          <p:spPr>
            <a:xfrm>
              <a:off x="4884198" y="3630967"/>
              <a:ext cx="1814911" cy="165305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F38BB824-78E2-4981-9E8A-8B9250BD90D3}"/>
                </a:ext>
              </a:extLst>
            </p:cNvPr>
            <p:cNvSpPr/>
            <p:nvPr/>
          </p:nvSpPr>
          <p:spPr>
            <a:xfrm>
              <a:off x="4309083" y="3429000"/>
              <a:ext cx="1814911" cy="165305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1034" name="Picture 10" descr="Imagen relacionada">
            <a:extLst>
              <a:ext uri="{FF2B5EF4-FFF2-40B4-BE49-F238E27FC236}">
                <a16:creationId xmlns:a16="http://schemas.microsoft.com/office/drawing/2014/main" id="{E3B966A1-18D2-4DD1-9029-13DC4449F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3" t="7985" r="23086" b="10726"/>
          <a:stretch/>
        </p:blipFill>
        <p:spPr bwMode="auto">
          <a:xfrm>
            <a:off x="5310786" y="4066504"/>
            <a:ext cx="836818" cy="14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Resultado de imagen para tipos de drones">
            <a:extLst>
              <a:ext uri="{FF2B5EF4-FFF2-40B4-BE49-F238E27FC236}">
                <a16:creationId xmlns:a16="http://schemas.microsoft.com/office/drawing/2014/main" id="{1356BE47-39A0-4FFB-8D09-325E09261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r="60175" b="60859"/>
          <a:stretch/>
        </p:blipFill>
        <p:spPr bwMode="auto">
          <a:xfrm rot="5400000" flipH="1">
            <a:off x="6562558" y="3206724"/>
            <a:ext cx="2877373" cy="168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69DCBB5-B500-4B79-BDE2-66E9D61301C3}"/>
              </a:ext>
            </a:extLst>
          </p:cNvPr>
          <p:cNvSpPr/>
          <p:nvPr/>
        </p:nvSpPr>
        <p:spPr>
          <a:xfrm>
            <a:off x="495428" y="2720942"/>
            <a:ext cx="16545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Resolución mínima de 1366 x 768 píxeles a 30 fps.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E361EEA-C948-4E98-8088-85FD41B3B57F}"/>
              </a:ext>
            </a:extLst>
          </p:cNvPr>
          <p:cNvSpPr/>
          <p:nvPr/>
        </p:nvSpPr>
        <p:spPr>
          <a:xfrm>
            <a:off x="1677625" y="5280675"/>
            <a:ext cx="1924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Función de manipular el nivel de brillo.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03E075B4-3064-47DA-BE61-513E0AABA6FD}"/>
              </a:ext>
            </a:extLst>
          </p:cNvPr>
          <p:cNvSpPr/>
          <p:nvPr/>
        </p:nvSpPr>
        <p:spPr>
          <a:xfrm>
            <a:off x="3671841" y="2790991"/>
            <a:ext cx="1364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Superponer fotogramas al menos en un 60%.</a:t>
            </a:r>
          </a:p>
        </p:txBody>
      </p:sp>
      <p:sp>
        <p:nvSpPr>
          <p:cNvPr id="38" name="Abrir llave 37">
            <a:extLst>
              <a:ext uri="{FF2B5EF4-FFF2-40B4-BE49-F238E27FC236}">
                <a16:creationId xmlns:a16="http://schemas.microsoft.com/office/drawing/2014/main" id="{764C2922-9775-4B61-8713-B9923A85E0B1}"/>
              </a:ext>
            </a:extLst>
          </p:cNvPr>
          <p:cNvSpPr/>
          <p:nvPr/>
        </p:nvSpPr>
        <p:spPr>
          <a:xfrm rot="10800000">
            <a:off x="6696300" y="1500488"/>
            <a:ext cx="326793" cy="5049169"/>
          </a:xfrm>
          <a:prstGeom prst="leftBrace">
            <a:avLst>
              <a:gd name="adj1" fmla="val 8405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US" sz="2000">
              <a:solidFill>
                <a:srgbClr val="FF0000"/>
              </a:solidFill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B3B18DDB-45D4-4648-B428-830B3DEA0390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54456EC0-45E7-4298-B76D-E5B192C1D838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49" name="Grupo 48">
                <a:extLst>
                  <a:ext uri="{FF2B5EF4-FFF2-40B4-BE49-F238E27FC236}">
                    <a16:creationId xmlns:a16="http://schemas.microsoft.com/office/drawing/2014/main" id="{664477A2-4CC6-4D34-9EA8-DE0B1785249B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51" name="Grupo 50">
                  <a:extLst>
                    <a:ext uri="{FF2B5EF4-FFF2-40B4-BE49-F238E27FC236}">
                      <a16:creationId xmlns:a16="http://schemas.microsoft.com/office/drawing/2014/main" id="{CCF42766-48CD-4D12-8139-B134AB576EE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53" name="Rectángulo 52">
                    <a:extLst>
                      <a:ext uri="{FF2B5EF4-FFF2-40B4-BE49-F238E27FC236}">
                        <a16:creationId xmlns:a16="http://schemas.microsoft.com/office/drawing/2014/main" id="{FC5C9079-A4A7-4DE9-AFB8-BF2B70692469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54" name="Rectángulo 53">
                    <a:extLst>
                      <a:ext uri="{FF2B5EF4-FFF2-40B4-BE49-F238E27FC236}">
                        <a16:creationId xmlns:a16="http://schemas.microsoft.com/office/drawing/2014/main" id="{BB0C08D2-F4D4-4167-AFA9-B69A39C9F676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52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B1A644C5-9DEF-410C-84AB-3F55418CC7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F0833377-D7C7-4C86-A80B-3992B3D3C4C3}"/>
                  </a:ext>
                </a:extLst>
              </p:cNvPr>
              <p:cNvSpPr/>
              <p:nvPr/>
            </p:nvSpPr>
            <p:spPr>
              <a:xfrm>
                <a:off x="3800101" y="-36668"/>
                <a:ext cx="2362271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8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DCD21276-AAAB-4BF8-84F5-6C04FD221B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17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18" grpId="0"/>
      <p:bldP spid="30" grpId="0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>
            <a:extLst>
              <a:ext uri="{FF2B5EF4-FFF2-40B4-BE49-F238E27FC236}">
                <a16:creationId xmlns:a16="http://schemas.microsoft.com/office/drawing/2014/main" id="{789BCCE5-C512-42B1-9EAD-032BBDF33A08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8B766017-7CFC-4CD5-82AC-E63719D5C582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BBBC1659-715B-41ED-8741-7545CDA8B4EB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A9174842-B5D5-4D17-BDA5-2BD67D06881F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90D162D5-790A-4FCD-8EB2-BD70D5EAC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6</a:t>
            </a:fld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39" name="Imagen 38" descr="https://event38.com/wp-content/uploads/2015/12/20180606_100042.jpg">
            <a:extLst>
              <a:ext uri="{FF2B5EF4-FFF2-40B4-BE49-F238E27FC236}">
                <a16:creationId xmlns:a16="http://schemas.microsoft.com/office/drawing/2014/main" id="{2E6FD51D-E8CF-4612-A430-67411C706E5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7" r="6230" b="4744"/>
          <a:stretch/>
        </p:blipFill>
        <p:spPr bwMode="auto">
          <a:xfrm>
            <a:off x="731765" y="1765931"/>
            <a:ext cx="2556887" cy="1497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Picture 2" descr="Resultado de imagen para fotogrametria">
            <a:extLst>
              <a:ext uri="{FF2B5EF4-FFF2-40B4-BE49-F238E27FC236}">
                <a16:creationId xmlns:a16="http://schemas.microsoft.com/office/drawing/2014/main" id="{A575ABCE-04B4-4042-8840-BD5C0ADA1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64" y="4094232"/>
            <a:ext cx="2556887" cy="195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Resultado de imagen para circuito electronico vector">
            <a:extLst>
              <a:ext uri="{FF2B5EF4-FFF2-40B4-BE49-F238E27FC236}">
                <a16:creationId xmlns:a16="http://schemas.microsoft.com/office/drawing/2014/main" id="{A20AFF8D-73AB-4214-85B0-8C7BBD828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A3B3609-C21D-4845-8675-9D524C09F76E}"/>
              </a:ext>
            </a:extLst>
          </p:cNvPr>
          <p:cNvSpPr/>
          <p:nvPr/>
        </p:nvSpPr>
        <p:spPr>
          <a:xfrm>
            <a:off x="416804" y="1303458"/>
            <a:ext cx="4079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Dron de ala fija EVENT modelo E386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B6694E2-55AD-437B-8FE5-F663E6766F76}"/>
              </a:ext>
            </a:extLst>
          </p:cNvPr>
          <p:cNvSpPr/>
          <p:nvPr/>
        </p:nvSpPr>
        <p:spPr>
          <a:xfrm>
            <a:off x="300770" y="3605971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Fotogrametría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CE6A22B-F11A-42A6-8C2F-4A0031C02230}"/>
              </a:ext>
            </a:extLst>
          </p:cNvPr>
          <p:cNvSpPr/>
          <p:nvPr/>
        </p:nvSpPr>
        <p:spPr>
          <a:xfrm>
            <a:off x="3849329" y="1889595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Velocidad crucero 12 m/s.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Aterrizaje paracaídas.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Soporta carga hasta 500 g.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Alcance 58 km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Peso 2,4 kg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54DA875-236D-4954-86BD-B4B7DF1CF722}"/>
              </a:ext>
            </a:extLst>
          </p:cNvPr>
          <p:cNvSpPr/>
          <p:nvPr/>
        </p:nvSpPr>
        <p:spPr>
          <a:xfrm>
            <a:off x="705258" y="790162"/>
            <a:ext cx="111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utilizar</a:t>
            </a:r>
            <a:endParaRPr lang="es-EC" b="1" u="sng" dirty="0"/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961A58E6-A67C-4AA1-A348-21F7D6AE1EFC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F5CDBDEA-4DAD-4FFD-AE96-D3E8B20B487A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55" name="Grupo 54">
                <a:extLst>
                  <a:ext uri="{FF2B5EF4-FFF2-40B4-BE49-F238E27FC236}">
                    <a16:creationId xmlns:a16="http://schemas.microsoft.com/office/drawing/2014/main" id="{4281647E-9CBA-4917-A360-23E71232AB78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57" name="Grupo 56">
                  <a:extLst>
                    <a:ext uri="{FF2B5EF4-FFF2-40B4-BE49-F238E27FC236}">
                      <a16:creationId xmlns:a16="http://schemas.microsoft.com/office/drawing/2014/main" id="{F5CDF870-B48E-4A1E-8614-304110059D8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59" name="Rectángulo 58">
                    <a:extLst>
                      <a:ext uri="{FF2B5EF4-FFF2-40B4-BE49-F238E27FC236}">
                        <a16:creationId xmlns:a16="http://schemas.microsoft.com/office/drawing/2014/main" id="{50B39378-CF71-4E2F-BDEC-1205ACFE2DA3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60" name="Rectángulo 59">
                    <a:extLst>
                      <a:ext uri="{FF2B5EF4-FFF2-40B4-BE49-F238E27FC236}">
                        <a16:creationId xmlns:a16="http://schemas.microsoft.com/office/drawing/2014/main" id="{4A61286D-38CC-4C6D-B67C-6A09D1262C64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58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3DF86A84-811D-4E00-9CC4-640CF9792FC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A0F618FF-DF75-4174-8F9D-C077BBD8A831}"/>
                  </a:ext>
                </a:extLst>
              </p:cNvPr>
              <p:cNvSpPr/>
              <p:nvPr/>
            </p:nvSpPr>
            <p:spPr>
              <a:xfrm>
                <a:off x="3800101" y="-36668"/>
                <a:ext cx="2362271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4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F691B4CF-730B-43D9-959B-82127E6F7A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CCB2DF4C-24EB-4DF8-A7E4-06921F069195}"/>
              </a:ext>
            </a:extLst>
          </p:cNvPr>
          <p:cNvSpPr/>
          <p:nvPr/>
        </p:nvSpPr>
        <p:spPr>
          <a:xfrm>
            <a:off x="3849329" y="438224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Técnica que mediante la fotografía aérea obtiene mapas de grandes extensiones de terreno.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2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>
            <a:extLst>
              <a:ext uri="{FF2B5EF4-FFF2-40B4-BE49-F238E27FC236}">
                <a16:creationId xmlns:a16="http://schemas.microsoft.com/office/drawing/2014/main" id="{789BCCE5-C512-42B1-9EAD-032BBDF33A08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8B766017-7CFC-4CD5-82AC-E63719D5C582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BBBC1659-715B-41ED-8741-7545CDA8B4EB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A9174842-B5D5-4D17-BDA5-2BD67D06881F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90D162D5-790A-4FCD-8EB2-BD70D5EAC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7</a:t>
            </a:fld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44" name="Picture 2" descr="Resultado de imagen para circuito electronico vector">
            <a:extLst>
              <a:ext uri="{FF2B5EF4-FFF2-40B4-BE49-F238E27FC236}">
                <a16:creationId xmlns:a16="http://schemas.microsoft.com/office/drawing/2014/main" id="{A20AFF8D-73AB-4214-85B0-8C7BBD828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1" r="49555" b="21510"/>
          <a:stretch/>
        </p:blipFill>
        <p:spPr bwMode="auto">
          <a:xfrm flipV="1">
            <a:off x="13211" y="4646"/>
            <a:ext cx="2126525" cy="6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D0681473-90A5-4ECA-9606-0CB49465F85F}"/>
              </a:ext>
            </a:extLst>
          </p:cNvPr>
          <p:cNvGrpSpPr/>
          <p:nvPr/>
        </p:nvGrpSpPr>
        <p:grpSpPr>
          <a:xfrm>
            <a:off x="2285998" y="4419579"/>
            <a:ext cx="5317434" cy="1633311"/>
            <a:chOff x="1900494" y="4881701"/>
            <a:chExt cx="5317434" cy="1633311"/>
          </a:xfrm>
        </p:grpSpPr>
        <p:pic>
          <p:nvPicPr>
            <p:cNvPr id="21512" name="Picture 8" descr="Resultado de imagen para BATERIA ICONO">
              <a:extLst>
                <a:ext uri="{FF2B5EF4-FFF2-40B4-BE49-F238E27FC236}">
                  <a16:creationId xmlns:a16="http://schemas.microsoft.com/office/drawing/2014/main" id="{FEB5DD1B-1464-468F-A6AF-2F2C7D6D0E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1900494" y="4881701"/>
              <a:ext cx="5317434" cy="163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55061BE-7D42-4497-BA4B-91477D46F9B9}"/>
                </a:ext>
              </a:extLst>
            </p:cNvPr>
            <p:cNvSpPr/>
            <p:nvPr/>
          </p:nvSpPr>
          <p:spPr>
            <a:xfrm>
              <a:off x="2293650" y="5391873"/>
              <a:ext cx="425307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EC" sz="1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Li-Po: </a:t>
              </a:r>
              <a:r>
                <a:rPr lang="es-EC" sz="16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tiempo de carga menor, flexibilidad de adaptación para conexión y mayor cantidad de almacenamiento en menor tamaño. </a:t>
              </a:r>
              <a:endParaRPr lang="es-EC" sz="1600" dirty="0"/>
            </a:p>
          </p:txBody>
        </p:sp>
      </p:grpSp>
      <p:sp>
        <p:nvSpPr>
          <p:cNvPr id="30" name="Rectángulo 29">
            <a:extLst>
              <a:ext uri="{FF2B5EF4-FFF2-40B4-BE49-F238E27FC236}">
                <a16:creationId xmlns:a16="http://schemas.microsoft.com/office/drawing/2014/main" id="{DA339E66-40EE-4DD3-A031-4B4DAC393B91}"/>
              </a:ext>
            </a:extLst>
          </p:cNvPr>
          <p:cNvSpPr/>
          <p:nvPr/>
        </p:nvSpPr>
        <p:spPr>
          <a:xfrm>
            <a:off x="188122" y="726788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Baterías Secundarias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D5333E4-DF71-4DE7-A851-179BEF4DA4E0}"/>
              </a:ext>
            </a:extLst>
          </p:cNvPr>
          <p:cNvGrpSpPr/>
          <p:nvPr/>
        </p:nvGrpSpPr>
        <p:grpSpPr>
          <a:xfrm>
            <a:off x="204467" y="2241753"/>
            <a:ext cx="4078453" cy="2009524"/>
            <a:chOff x="188122" y="2388718"/>
            <a:chExt cx="4269415" cy="2421535"/>
          </a:xfrm>
        </p:grpSpPr>
        <p:pic>
          <p:nvPicPr>
            <p:cNvPr id="12294" name="Picture 6" descr="Resultado de imagen para bateria li po">
              <a:extLst>
                <a:ext uri="{FF2B5EF4-FFF2-40B4-BE49-F238E27FC236}">
                  <a16:creationId xmlns:a16="http://schemas.microsoft.com/office/drawing/2014/main" id="{0A1C7945-1235-4A64-8C40-C7C98A56CB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0" t="12463" r="9816" b="9103"/>
            <a:stretch/>
          </p:blipFill>
          <p:spPr bwMode="auto">
            <a:xfrm>
              <a:off x="1282139" y="2929801"/>
              <a:ext cx="2081379" cy="1475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5F53CCA2-2BA7-4646-B581-795A9A9EA84B}"/>
                </a:ext>
              </a:extLst>
            </p:cNvPr>
            <p:cNvSpPr/>
            <p:nvPr/>
          </p:nvSpPr>
          <p:spPr>
            <a:xfrm>
              <a:off x="188122" y="2391695"/>
              <a:ext cx="42694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Aft>
                  <a:spcPts val="800"/>
                </a:spcAft>
              </a:pPr>
              <a:r>
                <a:rPr lang="es-EC" sz="1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Baterías de polímero de litio (Li-Po)</a:t>
              </a:r>
              <a:endPara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0A733347-AE68-4FC0-9151-72C7CD8AC10D}"/>
                </a:ext>
              </a:extLst>
            </p:cNvPr>
            <p:cNvSpPr/>
            <p:nvPr/>
          </p:nvSpPr>
          <p:spPr>
            <a:xfrm>
              <a:off x="204467" y="2388718"/>
              <a:ext cx="4253070" cy="242153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37DDC820-DF61-41BB-924A-309026E3D886}"/>
              </a:ext>
            </a:extLst>
          </p:cNvPr>
          <p:cNvGrpSpPr/>
          <p:nvPr/>
        </p:nvGrpSpPr>
        <p:grpSpPr>
          <a:xfrm>
            <a:off x="4621779" y="2248377"/>
            <a:ext cx="4140481" cy="2009523"/>
            <a:chOff x="4621779" y="2372669"/>
            <a:chExt cx="4317754" cy="2421535"/>
          </a:xfrm>
        </p:grpSpPr>
        <p:pic>
          <p:nvPicPr>
            <p:cNvPr id="12292" name="Picture 4" descr="Resultado de imagen para bateria li ion">
              <a:extLst>
                <a:ext uri="{FF2B5EF4-FFF2-40B4-BE49-F238E27FC236}">
                  <a16:creationId xmlns:a16="http://schemas.microsoft.com/office/drawing/2014/main" id="{4147BCC9-415B-4780-A4E8-C87054AD3B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51" b="15856"/>
            <a:stretch/>
          </p:blipFill>
          <p:spPr bwMode="auto">
            <a:xfrm>
              <a:off x="5790571" y="2804556"/>
              <a:ext cx="2134859" cy="1470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E10541F8-F979-4F1B-B20C-83B571B5D3FC}"/>
                </a:ext>
              </a:extLst>
            </p:cNvPr>
            <p:cNvSpPr/>
            <p:nvPr/>
          </p:nvSpPr>
          <p:spPr>
            <a:xfrm>
              <a:off x="4686463" y="2388718"/>
              <a:ext cx="425307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Aft>
                  <a:spcPts val="800"/>
                </a:spcAft>
              </a:pPr>
              <a:r>
                <a:rPr lang="es-EC" sz="16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Baterías de iones de litio (Li-Ion)</a:t>
              </a:r>
              <a:endParaRPr lang="es-EC" sz="1600" dirty="0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59C07C78-14CB-4522-B4B4-959C0B3F9564}"/>
                </a:ext>
              </a:extLst>
            </p:cNvPr>
            <p:cNvSpPr/>
            <p:nvPr/>
          </p:nvSpPr>
          <p:spPr>
            <a:xfrm>
              <a:off x="4621779" y="2372669"/>
              <a:ext cx="4253070" cy="242153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21508" name="Picture 4" descr="Resultado de imagen para BATERIA ICONO">
            <a:extLst>
              <a:ext uri="{FF2B5EF4-FFF2-40B4-BE49-F238E27FC236}">
                <a16:creationId xmlns:a16="http://schemas.microsoft.com/office/drawing/2014/main" id="{2C82A9CD-4B6E-4680-9BF7-1987C32A7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1" b="32369"/>
          <a:stretch/>
        </p:blipFill>
        <p:spPr bwMode="auto">
          <a:xfrm>
            <a:off x="2762482" y="977661"/>
            <a:ext cx="3390107" cy="119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upo 38">
            <a:extLst>
              <a:ext uri="{FF2B5EF4-FFF2-40B4-BE49-F238E27FC236}">
                <a16:creationId xmlns:a16="http://schemas.microsoft.com/office/drawing/2014/main" id="{C9709A5B-7435-4404-8F0F-639AD0DEA530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9467094F-8518-4F2E-88D3-78B5DA4DDC82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42" name="Grupo 41">
                <a:extLst>
                  <a:ext uri="{FF2B5EF4-FFF2-40B4-BE49-F238E27FC236}">
                    <a16:creationId xmlns:a16="http://schemas.microsoft.com/office/drawing/2014/main" id="{8B3EA1F9-6A80-486B-833B-490B6FEC2E26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45" name="Grupo 44">
                  <a:extLst>
                    <a:ext uri="{FF2B5EF4-FFF2-40B4-BE49-F238E27FC236}">
                      <a16:creationId xmlns:a16="http://schemas.microsoft.com/office/drawing/2014/main" id="{42D66688-6A29-47C3-8C88-85D64DD325C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47" name="Rectángulo 46">
                    <a:extLst>
                      <a:ext uri="{FF2B5EF4-FFF2-40B4-BE49-F238E27FC236}">
                        <a16:creationId xmlns:a16="http://schemas.microsoft.com/office/drawing/2014/main" id="{9E096486-CBD6-41B8-8750-A1AEE46D4321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48" name="Rectángulo 47">
                    <a:extLst>
                      <a:ext uri="{FF2B5EF4-FFF2-40B4-BE49-F238E27FC236}">
                        <a16:creationId xmlns:a16="http://schemas.microsoft.com/office/drawing/2014/main" id="{8DBD37BB-4389-4106-AEBA-9CD8E73D29EF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46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17B8E85F-7CCB-4835-863C-E53438AC5B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1CC5D002-B856-4DB7-8882-6C0987411075}"/>
                  </a:ext>
                </a:extLst>
              </p:cNvPr>
              <p:cNvSpPr/>
              <p:nvPr/>
            </p:nvSpPr>
            <p:spPr>
              <a:xfrm>
                <a:off x="3800101" y="-36668"/>
                <a:ext cx="2362271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1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EF4E6BBA-A00F-4248-99E9-048E9915CF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56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>
            <a:extLst>
              <a:ext uri="{FF2B5EF4-FFF2-40B4-BE49-F238E27FC236}">
                <a16:creationId xmlns:a16="http://schemas.microsoft.com/office/drawing/2014/main" id="{789BCCE5-C512-42B1-9EAD-032BBDF33A08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8B766017-7CFC-4CD5-82AC-E63719D5C582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BBBC1659-715B-41ED-8741-7545CDA8B4EB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A9174842-B5D5-4D17-BDA5-2BD67D06881F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</p:grpSp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90D162D5-790A-4FCD-8EB2-BD70D5EAC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8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C4499447-B6D8-434F-9CCF-BA9D439C6CF8}"/>
              </a:ext>
            </a:extLst>
          </p:cNvPr>
          <p:cNvSpPr/>
          <p:nvPr/>
        </p:nvSpPr>
        <p:spPr>
          <a:xfrm>
            <a:off x="366478" y="1791988"/>
            <a:ext cx="8157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Dicho parámetro indica la capacidad restante de energía en la batería de acuerdo a la carga que este alimentando.</a:t>
            </a:r>
            <a:endParaRPr lang="es-EC" sz="1600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9AFD819B-A3FB-4802-B39E-DBDCD66A4687}"/>
              </a:ext>
            </a:extLst>
          </p:cNvPr>
          <p:cNvSpPr/>
          <p:nvPr/>
        </p:nvSpPr>
        <p:spPr>
          <a:xfrm>
            <a:off x="109280" y="1268141"/>
            <a:ext cx="1930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Estado de carga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367031D-5628-4DA6-A91F-D113ECBEC658}"/>
              </a:ext>
            </a:extLst>
          </p:cNvPr>
          <p:cNvSpPr/>
          <p:nvPr/>
        </p:nvSpPr>
        <p:spPr>
          <a:xfrm>
            <a:off x="124776" y="2558892"/>
            <a:ext cx="5399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Métodos matemáticos para estimar el estado de carga</a:t>
            </a:r>
          </a:p>
        </p:txBody>
      </p: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F6164E4B-6B29-4D52-AFC9-35E0C06DF899}"/>
              </a:ext>
            </a:extLst>
          </p:cNvPr>
          <p:cNvCxnSpPr>
            <a:cxnSpLocks/>
          </p:cNvCxnSpPr>
          <p:nvPr/>
        </p:nvCxnSpPr>
        <p:spPr>
          <a:xfrm>
            <a:off x="513145" y="5256836"/>
            <a:ext cx="457200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C66FAC2C-0789-449B-BFFD-8E262FB61EF8}"/>
              </a:ext>
            </a:extLst>
          </p:cNvPr>
          <p:cNvCxnSpPr>
            <a:cxnSpLocks/>
          </p:cNvCxnSpPr>
          <p:nvPr/>
        </p:nvCxnSpPr>
        <p:spPr>
          <a:xfrm flipH="1">
            <a:off x="540038" y="3068139"/>
            <a:ext cx="1" cy="2236988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1121587A-F511-4E75-BF12-416EE418B279}"/>
              </a:ext>
            </a:extLst>
          </p:cNvPr>
          <p:cNvCxnSpPr>
            <a:cxnSpLocks/>
          </p:cNvCxnSpPr>
          <p:nvPr/>
        </p:nvCxnSpPr>
        <p:spPr>
          <a:xfrm>
            <a:off x="513145" y="3349009"/>
            <a:ext cx="457200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C2A868A2-BED5-4C9A-9DA5-3297307D0A80}"/>
              </a:ext>
            </a:extLst>
          </p:cNvPr>
          <p:cNvCxnSpPr>
            <a:cxnSpLocks/>
          </p:cNvCxnSpPr>
          <p:nvPr/>
        </p:nvCxnSpPr>
        <p:spPr>
          <a:xfrm>
            <a:off x="513145" y="4236418"/>
            <a:ext cx="457200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6250033-6B4F-42FA-9D4C-A7511D16AC97}"/>
              </a:ext>
            </a:extLst>
          </p:cNvPr>
          <p:cNvSpPr/>
          <p:nvPr/>
        </p:nvSpPr>
        <p:spPr>
          <a:xfrm>
            <a:off x="1074769" y="3157368"/>
            <a:ext cx="26821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Medición o evaluación directa</a:t>
            </a:r>
            <a:endParaRPr lang="es-EC" sz="1600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35EB11D-27DE-495B-95DE-EA68DB463871}"/>
              </a:ext>
            </a:extLst>
          </p:cNvPr>
          <p:cNvSpPr/>
          <p:nvPr/>
        </p:nvSpPr>
        <p:spPr>
          <a:xfrm>
            <a:off x="1074769" y="4044716"/>
            <a:ext cx="2044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Estimación tradicional</a:t>
            </a:r>
            <a:endParaRPr lang="es-EC" sz="1600" dirty="0">
              <a:solidFill>
                <a:srgbClr val="FF0000"/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F952314-E1A2-4972-A0BE-1964973D8E53}"/>
              </a:ext>
            </a:extLst>
          </p:cNvPr>
          <p:cNvSpPr/>
          <p:nvPr/>
        </p:nvSpPr>
        <p:spPr>
          <a:xfrm>
            <a:off x="1074769" y="5048290"/>
            <a:ext cx="1745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 adaptativo</a:t>
            </a:r>
            <a:endParaRPr lang="es-EC" sz="1600" dirty="0"/>
          </a:p>
        </p:txBody>
      </p:sp>
      <p:pic>
        <p:nvPicPr>
          <p:cNvPr id="20490" name="Picture 10" descr="Resultado de imagen para circuito medicion">
            <a:extLst>
              <a:ext uri="{FF2B5EF4-FFF2-40B4-BE49-F238E27FC236}">
                <a16:creationId xmlns:a16="http://schemas.microsoft.com/office/drawing/2014/main" id="{62C5BD2B-04FF-4CD6-A798-C5D3C5E86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76" y="3349009"/>
            <a:ext cx="2882840" cy="20261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upo 61">
            <a:extLst>
              <a:ext uri="{FF2B5EF4-FFF2-40B4-BE49-F238E27FC236}">
                <a16:creationId xmlns:a16="http://schemas.microsoft.com/office/drawing/2014/main" id="{E2820BF4-D1C5-410B-B277-EC798D9FA47C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CB5EEA93-770F-4248-8FEB-6561BF57FBA6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65" name="Grupo 64">
                <a:extLst>
                  <a:ext uri="{FF2B5EF4-FFF2-40B4-BE49-F238E27FC236}">
                    <a16:creationId xmlns:a16="http://schemas.microsoft.com/office/drawing/2014/main" id="{284A2755-AEA8-4357-AE48-940FABCB95B5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67" name="Grupo 66">
                  <a:extLst>
                    <a:ext uri="{FF2B5EF4-FFF2-40B4-BE49-F238E27FC236}">
                      <a16:creationId xmlns:a16="http://schemas.microsoft.com/office/drawing/2014/main" id="{C30B63E8-697A-4EA0-BD40-88EE2BD67B8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69" name="Rectángulo 68">
                    <a:extLst>
                      <a:ext uri="{FF2B5EF4-FFF2-40B4-BE49-F238E27FC236}">
                        <a16:creationId xmlns:a16="http://schemas.microsoft.com/office/drawing/2014/main" id="{60E79FEB-D3D3-4327-85AF-E41DDE6E780B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70" name="Rectángulo 69">
                    <a:extLst>
                      <a:ext uri="{FF2B5EF4-FFF2-40B4-BE49-F238E27FC236}">
                        <a16:creationId xmlns:a16="http://schemas.microsoft.com/office/drawing/2014/main" id="{14D0D528-3912-457F-A470-58F93B059876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68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2FC1EDC3-5761-4A52-97A8-BBD17FADE4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D0FE0FAE-0128-4673-AD6A-724E3E659594}"/>
                  </a:ext>
                </a:extLst>
              </p:cNvPr>
              <p:cNvSpPr/>
              <p:nvPr/>
            </p:nvSpPr>
            <p:spPr>
              <a:xfrm>
                <a:off x="3800101" y="-36668"/>
                <a:ext cx="2362271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4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8E55F982-E262-4206-8F30-1EAB33CDED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13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ángulo 36">
            <a:extLst>
              <a:ext uri="{FF2B5EF4-FFF2-40B4-BE49-F238E27FC236}">
                <a16:creationId xmlns:a16="http://schemas.microsoft.com/office/drawing/2014/main" id="{46771E8D-4ED5-452F-8587-D1B2F1BBD44E}"/>
              </a:ext>
            </a:extLst>
          </p:cNvPr>
          <p:cNvSpPr/>
          <p:nvPr/>
        </p:nvSpPr>
        <p:spPr>
          <a:xfrm>
            <a:off x="1076474" y="2258546"/>
            <a:ext cx="7090610" cy="162987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Introducción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Sistema electrónico para fotogrametría 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Mejora de la eficiencia energética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Resultados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Conclusiones y Recomendaciones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C84145A-0D41-42E7-BBB7-83A43329FBF7}"/>
              </a:ext>
            </a:extLst>
          </p:cNvPr>
          <p:cNvGrpSpPr/>
          <p:nvPr/>
        </p:nvGrpSpPr>
        <p:grpSpPr>
          <a:xfrm>
            <a:off x="0" y="6320899"/>
            <a:ext cx="9144000" cy="537101"/>
            <a:chOff x="-4" y="6320899"/>
            <a:chExt cx="12192000" cy="53710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78DCF3F6-6833-4680-BEDC-945E6D1B38D9}"/>
                </a:ext>
              </a:extLst>
            </p:cNvPr>
            <p:cNvGrpSpPr/>
            <p:nvPr/>
          </p:nvGrpSpPr>
          <p:grpSpPr>
            <a:xfrm>
              <a:off x="-4" y="6606446"/>
              <a:ext cx="12192000" cy="251554"/>
              <a:chOff x="0" y="738249"/>
              <a:chExt cx="12192000" cy="534557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194ADA13-A99F-4067-85A4-1EBE8D57E0CC}"/>
                  </a:ext>
                </a:extLst>
              </p:cNvPr>
              <p:cNvSpPr/>
              <p:nvPr/>
            </p:nvSpPr>
            <p:spPr>
              <a:xfrm>
                <a:off x="0" y="738249"/>
                <a:ext cx="6095996" cy="53455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F4CFB099-EC3B-4C24-BFB0-0E1C9FCD12C5}"/>
                  </a:ext>
                </a:extLst>
              </p:cNvPr>
              <p:cNvSpPr/>
              <p:nvPr/>
            </p:nvSpPr>
            <p:spPr>
              <a:xfrm>
                <a:off x="6096004" y="738249"/>
                <a:ext cx="6095996" cy="5345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US" dirty="0"/>
              </a:p>
            </p:txBody>
          </p:sp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E01F4C94-F888-40CF-85C3-AC0C73FC8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1863" y="6320899"/>
              <a:ext cx="2330548" cy="44891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D90F91-29C7-40B7-BFAB-00208E4C0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6" y="6549663"/>
            <a:ext cx="2743200" cy="365125"/>
          </a:xfrm>
        </p:spPr>
        <p:txBody>
          <a:bodyPr/>
          <a:lstStyle/>
          <a:p>
            <a:fld id="{304EB27C-21F4-4EA0-8750-706A08B7A6D5}" type="slidenum">
              <a:rPr lang="es-EC" smtClean="0">
                <a:solidFill>
                  <a:schemeClr val="bg1"/>
                </a:solidFill>
              </a:rPr>
              <a:t>9</a:t>
            </a:fld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65B6274-A6D3-494A-BA9D-222F16001308}"/>
              </a:ext>
            </a:extLst>
          </p:cNvPr>
          <p:cNvSpPr/>
          <p:nvPr/>
        </p:nvSpPr>
        <p:spPr>
          <a:xfrm>
            <a:off x="1076474" y="1992123"/>
            <a:ext cx="7090610" cy="2695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</a:p>
        </p:txBody>
      </p:sp>
      <p:sp>
        <p:nvSpPr>
          <p:cNvPr id="31" name="正方形/長方形 43">
            <a:extLst>
              <a:ext uri="{FF2B5EF4-FFF2-40B4-BE49-F238E27FC236}">
                <a16:creationId xmlns:a16="http://schemas.microsoft.com/office/drawing/2014/main" id="{95BA5583-3E0D-4BBE-A9ED-140F64805F1F}"/>
              </a:ext>
            </a:extLst>
          </p:cNvPr>
          <p:cNvSpPr/>
          <p:nvPr/>
        </p:nvSpPr>
        <p:spPr>
          <a:xfrm>
            <a:off x="1076474" y="2268071"/>
            <a:ext cx="7090610" cy="162987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OBJETIVOS</a:t>
            </a:r>
            <a:endParaRPr kumimoji="1" lang="ja-JP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4E80D700-A84A-46A0-A499-4AE8E5DAD098}"/>
              </a:ext>
            </a:extLst>
          </p:cNvPr>
          <p:cNvGrpSpPr/>
          <p:nvPr/>
        </p:nvGrpSpPr>
        <p:grpSpPr>
          <a:xfrm>
            <a:off x="0" y="-44102"/>
            <a:ext cx="9144000" cy="954107"/>
            <a:chOff x="0" y="-44102"/>
            <a:chExt cx="9144000" cy="954107"/>
          </a:xfrm>
        </p:grpSpPr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B1D75D2E-2A93-40ED-9FF2-2A334857025F}"/>
                </a:ext>
              </a:extLst>
            </p:cNvPr>
            <p:cNvGrpSpPr/>
            <p:nvPr/>
          </p:nvGrpSpPr>
          <p:grpSpPr>
            <a:xfrm>
              <a:off x="0" y="-44102"/>
              <a:ext cx="9144000" cy="954107"/>
              <a:chOff x="0" y="-36668"/>
              <a:chExt cx="12192000" cy="864115"/>
            </a:xfrm>
          </p:grpSpPr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0212FB2E-8E0D-4CE9-8B18-43D5445A14BF}"/>
                  </a:ext>
                </a:extLst>
              </p:cNvPr>
              <p:cNvGrpSpPr/>
              <p:nvPr/>
            </p:nvGrpSpPr>
            <p:grpSpPr>
              <a:xfrm>
                <a:off x="0" y="6"/>
                <a:ext cx="12192000" cy="701990"/>
                <a:chOff x="0" y="0"/>
                <a:chExt cx="12192000" cy="534557"/>
              </a:xfrm>
            </p:grpSpPr>
            <p:grpSp>
              <p:nvGrpSpPr>
                <p:cNvPr id="43" name="Grupo 42">
                  <a:extLst>
                    <a:ext uri="{FF2B5EF4-FFF2-40B4-BE49-F238E27FC236}">
                      <a16:creationId xmlns:a16="http://schemas.microsoft.com/office/drawing/2014/main" id="{2F493236-CED5-47E6-897A-95303BB4611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534557"/>
                  <a:chOff x="0" y="738249"/>
                  <a:chExt cx="12192000" cy="534557"/>
                </a:xfrm>
              </p:grpSpPr>
              <p:sp>
                <p:nvSpPr>
                  <p:cNvPr id="45" name="Rectángulo 44">
                    <a:extLst>
                      <a:ext uri="{FF2B5EF4-FFF2-40B4-BE49-F238E27FC236}">
                        <a16:creationId xmlns:a16="http://schemas.microsoft.com/office/drawing/2014/main" id="{3AD261E7-FAB7-4C02-98FA-AECB7D260D1E}"/>
                      </a:ext>
                    </a:extLst>
                  </p:cNvPr>
                  <p:cNvSpPr/>
                  <p:nvPr/>
                </p:nvSpPr>
                <p:spPr>
                  <a:xfrm>
                    <a:off x="0" y="738249"/>
                    <a:ext cx="6095996" cy="53455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  <p:sp>
                <p:nvSpPr>
                  <p:cNvPr id="46" name="Rectángulo 45">
                    <a:extLst>
                      <a:ext uri="{FF2B5EF4-FFF2-40B4-BE49-F238E27FC236}">
                        <a16:creationId xmlns:a16="http://schemas.microsoft.com/office/drawing/2014/main" id="{BEAD66A3-29B5-4CDB-AC43-075C495BA4DC}"/>
                      </a:ext>
                    </a:extLst>
                  </p:cNvPr>
                  <p:cNvSpPr/>
                  <p:nvPr/>
                </p:nvSpPr>
                <p:spPr>
                  <a:xfrm>
                    <a:off x="6096004" y="738249"/>
                    <a:ext cx="6095996" cy="5345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6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US" sz="1200" dirty="0"/>
                  </a:p>
                </p:txBody>
              </p:sp>
            </p:grpSp>
            <p:pic>
              <p:nvPicPr>
                <p:cNvPr id="44" name="Picture 2" descr="Resultado de imagen para circuito electronico vector">
                  <a:extLst>
                    <a:ext uri="{FF2B5EF4-FFF2-40B4-BE49-F238E27FC236}">
                      <a16:creationId xmlns:a16="http://schemas.microsoft.com/office/drawing/2014/main" id="{E470EA6D-991B-40B1-A93C-345AEAF353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8391" r="49555" b="21510"/>
                <a:stretch/>
              </p:blipFill>
              <p:spPr bwMode="auto">
                <a:xfrm flipH="1">
                  <a:off x="9356628" y="7066"/>
                  <a:ext cx="2835367" cy="527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E2860AC2-3425-42C2-904F-97A9B75F27C2}"/>
                  </a:ext>
                </a:extLst>
              </p:cNvPr>
              <p:cNvSpPr/>
              <p:nvPr/>
            </p:nvSpPr>
            <p:spPr>
              <a:xfrm>
                <a:off x="3800101" y="-36668"/>
                <a:ext cx="2362271" cy="864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Introducción</a:t>
                </a:r>
              </a:p>
              <a:p>
                <a:pPr algn="r"/>
                <a:r>
                  <a:rPr lang="es-EC" sz="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Objetivos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 electrónico para fotogrametría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Mejora de la eficiencia energética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Resultados</a:t>
                </a:r>
              </a:p>
              <a:p>
                <a:pPr algn="r"/>
                <a:r>
                  <a:rPr lang="es-EC" sz="800" dirty="0">
                    <a:solidFill>
                      <a:schemeClr val="bg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Conclusiones y Recomendaciones</a:t>
                </a:r>
              </a:p>
              <a:p>
                <a:pPr algn="r"/>
                <a:endParaRPr lang="es-EC" sz="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0" name="Picture 2" descr="Resultado de imagen para circuito electronico vector">
              <a:extLst>
                <a:ext uri="{FF2B5EF4-FFF2-40B4-BE49-F238E27FC236}">
                  <a16:creationId xmlns:a16="http://schemas.microsoft.com/office/drawing/2014/main" id="{258927D7-CF14-45A5-BC95-0F085D2878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91" r="49555" b="21510"/>
            <a:stretch/>
          </p:blipFill>
          <p:spPr bwMode="auto">
            <a:xfrm flipV="1">
              <a:off x="13211" y="4646"/>
              <a:ext cx="2126525" cy="69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14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10328</TotalTime>
  <Words>2581</Words>
  <Application>Microsoft Office PowerPoint</Application>
  <PresentationFormat>Presentación en pantalla (4:3)</PresentationFormat>
  <Paragraphs>657</Paragraphs>
  <Slides>36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Mora</dc:creator>
  <cp:lastModifiedBy>Carlos Mora</cp:lastModifiedBy>
  <cp:revision>149</cp:revision>
  <dcterms:created xsi:type="dcterms:W3CDTF">2019-04-21T20:44:44Z</dcterms:created>
  <dcterms:modified xsi:type="dcterms:W3CDTF">2019-05-07T23:19:07Z</dcterms:modified>
</cp:coreProperties>
</file>