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sldIdLst>
    <p:sldId id="256" r:id="rId3"/>
    <p:sldId id="295" r:id="rId4"/>
    <p:sldId id="257" r:id="rId5"/>
    <p:sldId id="258" r:id="rId6"/>
    <p:sldId id="259" r:id="rId7"/>
    <p:sldId id="260" r:id="rId8"/>
    <p:sldId id="261" r:id="rId9"/>
    <p:sldId id="262" r:id="rId10"/>
    <p:sldId id="263" r:id="rId11"/>
    <p:sldId id="264" r:id="rId12"/>
    <p:sldId id="265" r:id="rId13"/>
    <p:sldId id="266" r:id="rId14"/>
    <p:sldId id="268" r:id="rId15"/>
    <p:sldId id="267" r:id="rId16"/>
    <p:sldId id="269" r:id="rId17"/>
    <p:sldId id="270" r:id="rId18"/>
    <p:sldId id="271" r:id="rId19"/>
    <p:sldId id="272" r:id="rId20"/>
    <p:sldId id="283" r:id="rId21"/>
    <p:sldId id="274" r:id="rId22"/>
    <p:sldId id="275" r:id="rId23"/>
    <p:sldId id="276" r:id="rId24"/>
    <p:sldId id="277" r:id="rId25"/>
    <p:sldId id="285" r:id="rId26"/>
    <p:sldId id="284" r:id="rId27"/>
    <p:sldId id="286" r:id="rId28"/>
    <p:sldId id="287" r:id="rId29"/>
    <p:sldId id="288" r:id="rId30"/>
    <p:sldId id="278" r:id="rId31"/>
    <p:sldId id="296" r:id="rId32"/>
    <p:sldId id="297" r:id="rId33"/>
    <p:sldId id="291" r:id="rId34"/>
    <p:sldId id="290" r:id="rId35"/>
    <p:sldId id="298" r:id="rId36"/>
    <p:sldId id="299" r:id="rId37"/>
    <p:sldId id="281" r:id="rId38"/>
    <p:sldId id="294" r:id="rId39"/>
    <p:sldId id="282" r:id="rId4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65" autoAdjust="0"/>
    <p:restoredTop sz="94660"/>
  </p:normalViewPr>
  <p:slideViewPr>
    <p:cSldViewPr snapToGrid="0">
      <p:cViewPr varScale="1">
        <p:scale>
          <a:sx n="74" d="100"/>
          <a:sy n="74" d="100"/>
        </p:scale>
        <p:origin x="81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STER-PC\Documents\Tesis_Viviana_Lasluisa\Tablas\Marco_conceptua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STER-PC\Documents\Tesis_Viviana_Lasluisa\Tablas\Marco_conceptua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STER-PC\Documents\Tesis_Viviana_Lasluisa\Tablas\Marco_conceptual.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STER-PC\Documents\Tesis_Viviana_Lasluisa\Tablas\Marco_conceptual.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s-EC" sz="1800" b="1">
                <a:solidFill>
                  <a:sysClr val="windowText" lastClr="000000"/>
                </a:solidFill>
                <a:latin typeface="Times New Roman" panose="02020603050405020304" pitchFamily="18" charset="0"/>
                <a:cs typeface="Times New Roman" panose="02020603050405020304" pitchFamily="18" charset="0"/>
              </a:rPr>
              <a:t>Participación mercado farmacéutico </a:t>
            </a:r>
          </a:p>
        </c:rich>
      </c:tx>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barChart>
        <c:barDir val="bar"/>
        <c:grouping val="clustered"/>
        <c:varyColors val="0"/>
        <c:ser>
          <c:idx val="0"/>
          <c:order val="0"/>
          <c:tx>
            <c:strRef>
              <c:f>Hoja4!$K$2</c:f>
              <c:strCache>
                <c:ptCount val="1"/>
                <c:pt idx="0">
                  <c:v>Participación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Hoja4!$J$3:$J$4</c:f>
              <c:strCache>
                <c:ptCount val="2"/>
                <c:pt idx="0">
                  <c:v>Público</c:v>
                </c:pt>
                <c:pt idx="1">
                  <c:v>Privado</c:v>
                </c:pt>
              </c:strCache>
            </c:strRef>
          </c:cat>
          <c:val>
            <c:numRef>
              <c:f>Hoja4!$K$3:$K$4</c:f>
              <c:numCache>
                <c:formatCode>0.00%</c:formatCode>
                <c:ptCount val="2"/>
                <c:pt idx="0">
                  <c:v>0.38700000000000001</c:v>
                </c:pt>
                <c:pt idx="1">
                  <c:v>0.61299999999999999</c:v>
                </c:pt>
              </c:numCache>
            </c:numRef>
          </c:val>
        </c:ser>
        <c:dLbls>
          <c:showLegendKey val="0"/>
          <c:showVal val="0"/>
          <c:showCatName val="0"/>
          <c:showSerName val="0"/>
          <c:showPercent val="0"/>
          <c:showBubbleSize val="0"/>
        </c:dLbls>
        <c:gapWidth val="75"/>
        <c:overlap val="40"/>
        <c:axId val="451373736"/>
        <c:axId val="451383144"/>
      </c:barChart>
      <c:catAx>
        <c:axId val="451373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451383144"/>
        <c:crosses val="autoZero"/>
        <c:auto val="1"/>
        <c:lblAlgn val="ctr"/>
        <c:lblOffset val="100"/>
        <c:noMultiLvlLbl val="0"/>
      </c:catAx>
      <c:valAx>
        <c:axId val="451383144"/>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451373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800" b="1"/>
              <a:t>Rentabilidad sobre ventas</a:t>
            </a:r>
          </a:p>
        </c:rich>
      </c:tx>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lineChart>
        <c:grouping val="stacked"/>
        <c:varyColors val="0"/>
        <c:ser>
          <c:idx val="0"/>
          <c:order val="0"/>
          <c:tx>
            <c:strRef>
              <c:f>Hoja3!$C$65</c:f>
              <c:strCache>
                <c:ptCount val="1"/>
                <c:pt idx="0">
                  <c:v>ROS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Hoja3!$B$66:$B$71</c:f>
              <c:numCache>
                <c:formatCode>0.00%</c:formatCode>
                <c:ptCount val="6"/>
                <c:pt idx="0">
                  <c:v>6.1999999999999998E-3</c:v>
                </c:pt>
                <c:pt idx="1">
                  <c:v>3.9899999999999998E-2</c:v>
                </c:pt>
                <c:pt idx="2">
                  <c:v>7.0199999999999999E-2</c:v>
                </c:pt>
                <c:pt idx="3">
                  <c:v>7.8299999999999995E-2</c:v>
                </c:pt>
                <c:pt idx="4">
                  <c:v>0.15759999999999999</c:v>
                </c:pt>
                <c:pt idx="5">
                  <c:v>0.64780000000000004</c:v>
                </c:pt>
              </c:numCache>
            </c:numRef>
          </c:cat>
          <c:val>
            <c:numRef>
              <c:f>Hoja3!$C$66:$C$71</c:f>
              <c:numCache>
                <c:formatCode>0.00</c:formatCode>
                <c:ptCount val="6"/>
                <c:pt idx="0">
                  <c:v>0.05</c:v>
                </c:pt>
                <c:pt idx="1">
                  <c:v>0.11</c:v>
                </c:pt>
                <c:pt idx="2">
                  <c:v>0.95</c:v>
                </c:pt>
                <c:pt idx="3">
                  <c:v>0.08</c:v>
                </c:pt>
                <c:pt idx="4">
                  <c:v>0.5</c:v>
                </c:pt>
                <c:pt idx="5">
                  <c:v>0.3</c:v>
                </c:pt>
              </c:numCache>
            </c:numRef>
          </c:val>
          <c:smooth val="0"/>
        </c:ser>
        <c:dLbls>
          <c:dLblPos val="t"/>
          <c:showLegendKey val="0"/>
          <c:showVal val="1"/>
          <c:showCatName val="0"/>
          <c:showSerName val="0"/>
          <c:showPercent val="0"/>
          <c:showBubbleSize val="0"/>
        </c:dLbls>
        <c:hiLowLines>
          <c:spPr>
            <a:ln w="9525" cap="flat" cmpd="sng" algn="ctr">
              <a:solidFill>
                <a:schemeClr val="tx1">
                  <a:lumMod val="75000"/>
                  <a:lumOff val="25000"/>
                </a:schemeClr>
              </a:solidFill>
              <a:round/>
            </a:ln>
            <a:effectLst/>
          </c:spPr>
        </c:hiLowLines>
        <c:marker val="1"/>
        <c:smooth val="0"/>
        <c:axId val="452817488"/>
        <c:axId val="452828856"/>
        <c:extLst>
          <c:ext xmlns:c15="http://schemas.microsoft.com/office/drawing/2012/chart" uri="{02D57815-91ED-43cb-92C2-25804820EDAC}">
            <c15:filteredLineSeries>
              <c15:ser>
                <c:idx val="3"/>
                <c:order val="1"/>
                <c:tx>
                  <c:strRef>
                    <c:extLst>
                      <c:ext uri="{02D57815-91ED-43cb-92C2-25804820EDAC}">
                        <c15:formulaRef>
                          <c15:sqref>Hoja3!$E$65</c15:sqref>
                        </c15:formulaRef>
                      </c:ext>
                    </c:extLst>
                    <c:strCache>
                      <c:ptCount val="1"/>
                      <c:pt idx="0">
                        <c:v>ROE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c:ext uri="{02D57815-91ED-43cb-92C2-25804820EDAC}">
                        <c15:formulaRef>
                          <c15:sqref>Hoja3!$E$66:$E$71</c15:sqref>
                        </c15:formulaRef>
                      </c:ext>
                    </c:extLst>
                    <c:numCache>
                      <c:formatCode>0.00</c:formatCode>
                      <c:ptCount val="6"/>
                      <c:pt idx="0">
                        <c:v>0.28999999999999998</c:v>
                      </c:pt>
                      <c:pt idx="1">
                        <c:v>0.9</c:v>
                      </c:pt>
                      <c:pt idx="2" formatCode="General">
                        <c:v>1.9</c:v>
                      </c:pt>
                      <c:pt idx="3">
                        <c:v>0.79</c:v>
                      </c:pt>
                      <c:pt idx="4">
                        <c:v>1.1200000000000001</c:v>
                      </c:pt>
                      <c:pt idx="5">
                        <c:v>1</c:v>
                      </c:pt>
                    </c:numCache>
                  </c:numRef>
                </c:val>
                <c:smooth val="0"/>
              </c15:ser>
            </c15:filteredLineSeries>
          </c:ext>
        </c:extLst>
      </c:lineChart>
      <c:catAx>
        <c:axId val="452817488"/>
        <c:scaling>
          <c:orientation val="minMax"/>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sz="1600" noProof="0" dirty="0" smtClean="0"/>
                  <a:t>Participación</a:t>
                </a:r>
                <a:r>
                  <a:rPr lang="en-US" sz="1600" dirty="0" smtClean="0"/>
                  <a:t> </a:t>
                </a:r>
                <a:r>
                  <a:rPr lang="en-US" sz="1600" dirty="0"/>
                  <a:t>de  </a:t>
                </a:r>
                <a:r>
                  <a:rPr lang="es-EC" sz="1600" noProof="0" dirty="0" smtClean="0"/>
                  <a:t>mercado</a:t>
                </a:r>
                <a:endParaRPr lang="es-EC" sz="1600" noProof="0" dirty="0"/>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452828856"/>
        <c:crosses val="autoZero"/>
        <c:auto val="1"/>
        <c:lblAlgn val="ctr"/>
        <c:lblOffset val="100"/>
        <c:noMultiLvlLbl val="0"/>
      </c:catAx>
      <c:valAx>
        <c:axId val="452828856"/>
        <c:scaling>
          <c:orientation val="minMax"/>
          <c:max val="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600"/>
                  <a:t>Rentabilidad promedio</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452817488"/>
        <c:crosses val="autoZero"/>
        <c:crossBetween val="between"/>
        <c:majorUnit val="0.30000000000000004"/>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zero"/>
    <c:showDLblsOverMax val="0"/>
  </c:chart>
  <c:spPr>
    <a:noFill/>
    <a:ln>
      <a:noFill/>
    </a:ln>
    <a:effectLst/>
  </c:spPr>
  <c:txPr>
    <a:bodyPr/>
    <a:lstStyle/>
    <a:p>
      <a:pPr>
        <a:defRPr sz="1050">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800" b="1"/>
              <a:t>Rentabilidad sobre activos</a:t>
            </a:r>
          </a:p>
        </c:rich>
      </c:tx>
      <c:layout>
        <c:manualLayout>
          <c:xMode val="edge"/>
          <c:yMode val="edge"/>
          <c:x val="0.31280845285018716"/>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manualLayout>
          <c:layoutTarget val="inner"/>
          <c:xMode val="edge"/>
          <c:yMode val="edge"/>
          <c:x val="0.1389401899983741"/>
          <c:y val="0.14143400728171093"/>
          <c:w val="0.70725422154089146"/>
          <c:h val="0.69022593840385205"/>
        </c:manualLayout>
      </c:layout>
      <c:lineChart>
        <c:grouping val="stacked"/>
        <c:varyColors val="0"/>
        <c:ser>
          <c:idx val="1"/>
          <c:order val="0"/>
          <c:tx>
            <c:strRef>
              <c:f>Hoja3!$D$65</c:f>
              <c:strCache>
                <c:ptCount val="1"/>
                <c:pt idx="0">
                  <c:v>ROA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Hoja3!$B$66:$B$71</c:f>
              <c:numCache>
                <c:formatCode>0.00%</c:formatCode>
                <c:ptCount val="6"/>
                <c:pt idx="0">
                  <c:v>6.1999999999999998E-3</c:v>
                </c:pt>
                <c:pt idx="1">
                  <c:v>3.9899999999999998E-2</c:v>
                </c:pt>
                <c:pt idx="2">
                  <c:v>7.0199999999999999E-2</c:v>
                </c:pt>
                <c:pt idx="3">
                  <c:v>7.8299999999999995E-2</c:v>
                </c:pt>
                <c:pt idx="4">
                  <c:v>0.15759999999999999</c:v>
                </c:pt>
                <c:pt idx="5">
                  <c:v>0.64780000000000004</c:v>
                </c:pt>
              </c:numCache>
            </c:numRef>
          </c:cat>
          <c:val>
            <c:numRef>
              <c:f>Hoja3!$D$66:$D$71</c:f>
              <c:numCache>
                <c:formatCode>0.00</c:formatCode>
                <c:ptCount val="6"/>
                <c:pt idx="0">
                  <c:v>0.28000000000000003</c:v>
                </c:pt>
                <c:pt idx="1">
                  <c:v>0.34</c:v>
                </c:pt>
                <c:pt idx="2" formatCode="General">
                  <c:v>1.03</c:v>
                </c:pt>
                <c:pt idx="3">
                  <c:v>0.41</c:v>
                </c:pt>
                <c:pt idx="4" formatCode="General">
                  <c:v>0.8</c:v>
                </c:pt>
                <c:pt idx="5">
                  <c:v>0.33</c:v>
                </c:pt>
              </c:numCache>
            </c:numRef>
          </c:val>
          <c:smooth val="0"/>
        </c:ser>
        <c:dLbls>
          <c:dLblPos val="t"/>
          <c:showLegendKey val="0"/>
          <c:showVal val="1"/>
          <c:showCatName val="0"/>
          <c:showSerName val="0"/>
          <c:showPercent val="0"/>
          <c:showBubbleSize val="0"/>
        </c:dLbls>
        <c:hiLowLines>
          <c:spPr>
            <a:ln w="9525" cap="flat" cmpd="sng" algn="ctr">
              <a:solidFill>
                <a:schemeClr val="tx1">
                  <a:lumMod val="75000"/>
                  <a:lumOff val="25000"/>
                </a:schemeClr>
              </a:solidFill>
              <a:round/>
            </a:ln>
            <a:effectLst/>
          </c:spPr>
        </c:hiLowLines>
        <c:marker val="1"/>
        <c:smooth val="0"/>
        <c:axId val="452841400"/>
        <c:axId val="452841792"/>
        <c:extLst>
          <c:ext xmlns:c15="http://schemas.microsoft.com/office/drawing/2012/chart" uri="{02D57815-91ED-43cb-92C2-25804820EDAC}">
            <c15:filteredLineSeries>
              <c15:ser>
                <c:idx val="2"/>
                <c:order val="1"/>
                <c:tx>
                  <c:strRef>
                    <c:extLst>
                      <c:ext uri="{02D57815-91ED-43cb-92C2-25804820EDAC}">
                        <c15:formulaRef>
                          <c15:sqref>Hoja3!$E$65</c15:sqref>
                        </c15:formulaRef>
                      </c:ext>
                    </c:extLst>
                    <c:strCache>
                      <c:ptCount val="1"/>
                      <c:pt idx="0">
                        <c:v>ROE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Hoja3!$B$66:$B$71</c15:sqref>
                        </c15:formulaRef>
                      </c:ext>
                    </c:extLst>
                    <c:numCache>
                      <c:formatCode>0.00%</c:formatCode>
                      <c:ptCount val="6"/>
                      <c:pt idx="0">
                        <c:v>6.1999999999999998E-3</c:v>
                      </c:pt>
                      <c:pt idx="1">
                        <c:v>3.9899999999999998E-2</c:v>
                      </c:pt>
                      <c:pt idx="2">
                        <c:v>7.0199999999999999E-2</c:v>
                      </c:pt>
                      <c:pt idx="3">
                        <c:v>7.8299999999999995E-2</c:v>
                      </c:pt>
                      <c:pt idx="4">
                        <c:v>0.15759999999999999</c:v>
                      </c:pt>
                      <c:pt idx="5">
                        <c:v>0.64780000000000004</c:v>
                      </c:pt>
                    </c:numCache>
                  </c:numRef>
                </c:cat>
                <c:val>
                  <c:numRef>
                    <c:extLst>
                      <c:ext uri="{02D57815-91ED-43cb-92C2-25804820EDAC}">
                        <c15:formulaRef>
                          <c15:sqref>Hoja3!$E$66:$E$71</c15:sqref>
                        </c15:formulaRef>
                      </c:ext>
                    </c:extLst>
                    <c:numCache>
                      <c:formatCode>0.00</c:formatCode>
                      <c:ptCount val="6"/>
                      <c:pt idx="0">
                        <c:v>0.28999999999999998</c:v>
                      </c:pt>
                      <c:pt idx="1">
                        <c:v>0.9</c:v>
                      </c:pt>
                      <c:pt idx="2" formatCode="General">
                        <c:v>1.9</c:v>
                      </c:pt>
                      <c:pt idx="3">
                        <c:v>0.79</c:v>
                      </c:pt>
                      <c:pt idx="4">
                        <c:v>1.1200000000000001</c:v>
                      </c:pt>
                      <c:pt idx="5">
                        <c:v>1</c:v>
                      </c:pt>
                    </c:numCache>
                  </c:numRef>
                </c:val>
                <c:smooth val="0"/>
              </c15:ser>
            </c15:filteredLineSeries>
          </c:ext>
        </c:extLst>
      </c:lineChart>
      <c:catAx>
        <c:axId val="452841400"/>
        <c:scaling>
          <c:orientation val="minMax"/>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600"/>
                  <a:t>Participación de mercado</a:t>
                </a:r>
              </a:p>
            </c:rich>
          </c:tx>
          <c:layout>
            <c:manualLayout>
              <c:xMode val="edge"/>
              <c:yMode val="edge"/>
              <c:x val="0.36432545931758537"/>
              <c:y val="0.9415891651134819"/>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452841792"/>
        <c:crosses val="autoZero"/>
        <c:auto val="1"/>
        <c:lblAlgn val="ctr"/>
        <c:lblOffset val="100"/>
        <c:noMultiLvlLbl val="0"/>
      </c:catAx>
      <c:valAx>
        <c:axId val="452841792"/>
        <c:scaling>
          <c:orientation val="minMax"/>
          <c:max val="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600"/>
                  <a:t>Rentabilidad promedio</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452841400"/>
        <c:crosses val="autoZero"/>
        <c:crossBetween val="between"/>
        <c:majorUnit val="0.30000000000000004"/>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zero"/>
    <c:showDLblsOverMax val="0"/>
  </c:chart>
  <c:spPr>
    <a:noFill/>
    <a:ln>
      <a:noFill/>
    </a:ln>
    <a:effectLst/>
  </c:spPr>
  <c:txPr>
    <a:bodyPr/>
    <a:lstStyle/>
    <a:p>
      <a:pPr>
        <a:defRPr sz="1050">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800" b="1"/>
              <a:t>Rentabilidad sobre Patrimonio</a:t>
            </a:r>
          </a:p>
        </c:rich>
      </c:tx>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manualLayout>
          <c:layoutTarget val="inner"/>
          <c:xMode val="edge"/>
          <c:yMode val="edge"/>
          <c:x val="0.16811050867776478"/>
          <c:y val="0.23499965159222355"/>
          <c:w val="0.71653743109100987"/>
          <c:h val="0.63754316424732627"/>
        </c:manualLayout>
      </c:layout>
      <c:lineChart>
        <c:grouping val="stacked"/>
        <c:varyColors val="0"/>
        <c:ser>
          <c:idx val="3"/>
          <c:order val="1"/>
          <c:tx>
            <c:strRef>
              <c:f>Hoja3!$E$65</c:f>
              <c:strCache>
                <c:ptCount val="1"/>
                <c:pt idx="0">
                  <c:v>ROE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Hoja3!$B$66:$B$71</c:f>
              <c:numCache>
                <c:formatCode>0.00%</c:formatCode>
                <c:ptCount val="6"/>
                <c:pt idx="0">
                  <c:v>6.1999999999999998E-3</c:v>
                </c:pt>
                <c:pt idx="1">
                  <c:v>3.9899999999999998E-2</c:v>
                </c:pt>
                <c:pt idx="2">
                  <c:v>7.0199999999999999E-2</c:v>
                </c:pt>
                <c:pt idx="3">
                  <c:v>7.8299999999999995E-2</c:v>
                </c:pt>
                <c:pt idx="4">
                  <c:v>0.15759999999999999</c:v>
                </c:pt>
                <c:pt idx="5">
                  <c:v>0.64780000000000004</c:v>
                </c:pt>
              </c:numCache>
            </c:numRef>
          </c:cat>
          <c:val>
            <c:numRef>
              <c:f>Hoja3!$E$66:$E$71</c:f>
              <c:numCache>
                <c:formatCode>0.00</c:formatCode>
                <c:ptCount val="6"/>
                <c:pt idx="0">
                  <c:v>0.28999999999999998</c:v>
                </c:pt>
                <c:pt idx="1">
                  <c:v>0.9</c:v>
                </c:pt>
                <c:pt idx="2" formatCode="General">
                  <c:v>1.9</c:v>
                </c:pt>
                <c:pt idx="3">
                  <c:v>0.79</c:v>
                </c:pt>
                <c:pt idx="4">
                  <c:v>1.1200000000000001</c:v>
                </c:pt>
                <c:pt idx="5">
                  <c:v>1</c:v>
                </c:pt>
              </c:numCache>
            </c:numRef>
          </c:val>
          <c:smooth val="0"/>
        </c:ser>
        <c:dLbls>
          <c:dLblPos val="t"/>
          <c:showLegendKey val="0"/>
          <c:showVal val="1"/>
          <c:showCatName val="0"/>
          <c:showSerName val="0"/>
          <c:showPercent val="0"/>
          <c:showBubbleSize val="0"/>
        </c:dLbls>
        <c:hiLowLines>
          <c:spPr>
            <a:ln w="9525" cap="flat" cmpd="sng" algn="ctr">
              <a:solidFill>
                <a:schemeClr val="tx1">
                  <a:lumMod val="75000"/>
                  <a:lumOff val="25000"/>
                </a:schemeClr>
              </a:solidFill>
              <a:round/>
            </a:ln>
            <a:effectLst/>
          </c:spPr>
        </c:hiLowLines>
        <c:marker val="1"/>
        <c:smooth val="0"/>
        <c:axId val="452843360"/>
        <c:axId val="452844536"/>
        <c:extLst>
          <c:ext xmlns:c15="http://schemas.microsoft.com/office/drawing/2012/chart" uri="{02D57815-91ED-43cb-92C2-25804820EDAC}">
            <c15:filteredLineSeries>
              <c15:ser>
                <c:idx val="2"/>
                <c:order val="0"/>
                <c:tx>
                  <c:strRef>
                    <c:extLst>
                      <c:ext uri="{02D57815-91ED-43cb-92C2-25804820EDAC}">
                        <c15:formulaRef>
                          <c15:sqref>Hoja3!$E$65</c15:sqref>
                        </c15:formulaRef>
                      </c:ext>
                    </c:extLst>
                    <c:strCache>
                      <c:ptCount val="1"/>
                      <c:pt idx="0">
                        <c:v>ROE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Hoja3!$B$66:$B$71</c15:sqref>
                        </c15:formulaRef>
                      </c:ext>
                    </c:extLst>
                    <c:numCache>
                      <c:formatCode>0.00%</c:formatCode>
                      <c:ptCount val="6"/>
                      <c:pt idx="0">
                        <c:v>6.1999999999999998E-3</c:v>
                      </c:pt>
                      <c:pt idx="1">
                        <c:v>3.9899999999999998E-2</c:v>
                      </c:pt>
                      <c:pt idx="2">
                        <c:v>7.0199999999999999E-2</c:v>
                      </c:pt>
                      <c:pt idx="3">
                        <c:v>7.8299999999999995E-2</c:v>
                      </c:pt>
                      <c:pt idx="4">
                        <c:v>0.15759999999999999</c:v>
                      </c:pt>
                      <c:pt idx="5">
                        <c:v>0.64780000000000004</c:v>
                      </c:pt>
                    </c:numCache>
                  </c:numRef>
                </c:cat>
                <c:val>
                  <c:numRef>
                    <c:extLst>
                      <c:ext uri="{02D57815-91ED-43cb-92C2-25804820EDAC}">
                        <c15:formulaRef>
                          <c15:sqref>Hoja3!$E$66:$E$71</c15:sqref>
                        </c15:formulaRef>
                      </c:ext>
                    </c:extLst>
                    <c:numCache>
                      <c:formatCode>0.00</c:formatCode>
                      <c:ptCount val="6"/>
                      <c:pt idx="0">
                        <c:v>0.28999999999999998</c:v>
                      </c:pt>
                      <c:pt idx="1">
                        <c:v>0.9</c:v>
                      </c:pt>
                      <c:pt idx="2" formatCode="General">
                        <c:v>1.9</c:v>
                      </c:pt>
                      <c:pt idx="3">
                        <c:v>0.79</c:v>
                      </c:pt>
                      <c:pt idx="4">
                        <c:v>1.1200000000000001</c:v>
                      </c:pt>
                      <c:pt idx="5">
                        <c:v>1</c:v>
                      </c:pt>
                    </c:numCache>
                  </c:numRef>
                </c:val>
                <c:smooth val="0"/>
              </c15:ser>
            </c15:filteredLineSeries>
          </c:ext>
        </c:extLst>
      </c:lineChart>
      <c:catAx>
        <c:axId val="452843360"/>
        <c:scaling>
          <c:orientation val="minMax"/>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600"/>
                  <a:t>Participación de mercado</a:t>
                </a:r>
              </a:p>
            </c:rich>
          </c:tx>
          <c:layout>
            <c:manualLayout>
              <c:xMode val="edge"/>
              <c:yMode val="edge"/>
              <c:x val="0.38026048357704811"/>
              <c:y val="0.94320799342214479"/>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452844536"/>
        <c:crosses val="autoZero"/>
        <c:auto val="1"/>
        <c:lblAlgn val="ctr"/>
        <c:lblOffset val="100"/>
        <c:noMultiLvlLbl val="0"/>
      </c:catAx>
      <c:valAx>
        <c:axId val="452844536"/>
        <c:scaling>
          <c:orientation val="minMax"/>
          <c:max val="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600"/>
                  <a:t>Rentabilidad promedio</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452843360"/>
        <c:crosses val="autoZero"/>
        <c:crossBetween val="between"/>
        <c:majorUnit val="0.30000000000000004"/>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zero"/>
    <c:showDLblsOverMax val="0"/>
  </c:chart>
  <c:spPr>
    <a:noFill/>
    <a:ln>
      <a:noFill/>
    </a:ln>
    <a:effectLst/>
  </c:spPr>
  <c:txPr>
    <a:bodyPr/>
    <a:lstStyle/>
    <a:p>
      <a:pPr>
        <a:defRPr sz="1050">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iagrams/_rels/data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iagrams/_rels/data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iagrams/_rels/data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ata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diagrams/_rels/data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iagrams/_rels/data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image" Target="../media/image54.png"/></Relationships>
</file>

<file path=ppt/diagrams/_rels/data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iagrams/_rels/drawing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rawing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diagrams/_rels/drawing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image" Target="../media/image54.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183FB3-D6F5-4507-A536-88F8F96D00BD}"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s-EC"/>
        </a:p>
      </dgm:t>
    </dgm:pt>
    <dgm:pt modelId="{47750FAF-14F3-497C-95D2-83C5244B1987}">
      <dgm:prSet phldrT="[Texto]" custT="1"/>
      <dgm:spPr/>
      <dgm:t>
        <a:bodyPr/>
        <a:lstStyle/>
        <a:p>
          <a:r>
            <a:rPr lang="es-EC" sz="2800" dirty="0" smtClean="0">
              <a:latin typeface="Times New Roman" panose="02020603050405020304" pitchFamily="18" charset="0"/>
              <a:cs typeface="Times New Roman" panose="02020603050405020304" pitchFamily="18" charset="0"/>
            </a:rPr>
            <a:t>Marco teórico</a:t>
          </a:r>
          <a:endParaRPr lang="es-EC" sz="2800" dirty="0">
            <a:latin typeface="Times New Roman" panose="02020603050405020304" pitchFamily="18" charset="0"/>
            <a:cs typeface="Times New Roman" panose="02020603050405020304" pitchFamily="18" charset="0"/>
          </a:endParaRPr>
        </a:p>
      </dgm:t>
    </dgm:pt>
    <dgm:pt modelId="{B3F429F4-5F45-4CB2-A106-2C7DAEFF3326}" type="parTrans" cxnId="{8EEA059A-D145-4924-88FE-FB1FC3A99B9A}">
      <dgm:prSet/>
      <dgm:spPr/>
      <dgm:t>
        <a:bodyPr/>
        <a:lstStyle/>
        <a:p>
          <a:endParaRPr lang="es-EC" sz="2800">
            <a:latin typeface="Times New Roman" panose="02020603050405020304" pitchFamily="18" charset="0"/>
            <a:cs typeface="Times New Roman" panose="02020603050405020304" pitchFamily="18" charset="0"/>
          </a:endParaRPr>
        </a:p>
      </dgm:t>
    </dgm:pt>
    <dgm:pt modelId="{F08364C2-D5A7-43BE-9CF5-0202BEB5373A}" type="sibTrans" cxnId="{8EEA059A-D145-4924-88FE-FB1FC3A99B9A}">
      <dgm:prSet/>
      <dgm:spPr/>
      <dgm:t>
        <a:bodyPr/>
        <a:lstStyle/>
        <a:p>
          <a:endParaRPr lang="es-EC" sz="2800">
            <a:latin typeface="Times New Roman" panose="02020603050405020304" pitchFamily="18" charset="0"/>
            <a:cs typeface="Times New Roman" panose="02020603050405020304" pitchFamily="18" charset="0"/>
          </a:endParaRPr>
        </a:p>
      </dgm:t>
    </dgm:pt>
    <dgm:pt modelId="{EBA15C63-77E4-45C6-B8FC-3D258AC9902F}">
      <dgm:prSet phldrT="[Texto]" custT="1"/>
      <dgm:spPr/>
      <dgm:t>
        <a:bodyPr/>
        <a:lstStyle/>
        <a:p>
          <a:r>
            <a:rPr lang="es-EC" sz="2800" dirty="0" smtClean="0">
              <a:latin typeface="Times New Roman" panose="02020603050405020304" pitchFamily="18" charset="0"/>
              <a:cs typeface="Times New Roman" panose="02020603050405020304" pitchFamily="18" charset="0"/>
            </a:rPr>
            <a:t>Metodología</a:t>
          </a:r>
          <a:endParaRPr lang="es-EC" sz="2800" dirty="0">
            <a:latin typeface="Times New Roman" panose="02020603050405020304" pitchFamily="18" charset="0"/>
            <a:cs typeface="Times New Roman" panose="02020603050405020304" pitchFamily="18" charset="0"/>
          </a:endParaRPr>
        </a:p>
      </dgm:t>
    </dgm:pt>
    <dgm:pt modelId="{9C891AA8-21D5-4541-A331-DBE002ABEC9A}" type="parTrans" cxnId="{7D2E6662-1FEB-4E19-9C9C-880987A23720}">
      <dgm:prSet/>
      <dgm:spPr/>
      <dgm:t>
        <a:bodyPr/>
        <a:lstStyle/>
        <a:p>
          <a:endParaRPr lang="es-EC" sz="2800">
            <a:latin typeface="Times New Roman" panose="02020603050405020304" pitchFamily="18" charset="0"/>
            <a:cs typeface="Times New Roman" panose="02020603050405020304" pitchFamily="18" charset="0"/>
          </a:endParaRPr>
        </a:p>
      </dgm:t>
    </dgm:pt>
    <dgm:pt modelId="{41C92B04-23A3-455A-A5B6-204AA2CC90FC}" type="sibTrans" cxnId="{7D2E6662-1FEB-4E19-9C9C-880987A23720}">
      <dgm:prSet/>
      <dgm:spPr/>
      <dgm:t>
        <a:bodyPr/>
        <a:lstStyle/>
        <a:p>
          <a:endParaRPr lang="es-EC" sz="2800">
            <a:latin typeface="Times New Roman" panose="02020603050405020304" pitchFamily="18" charset="0"/>
            <a:cs typeface="Times New Roman" panose="02020603050405020304" pitchFamily="18" charset="0"/>
          </a:endParaRPr>
        </a:p>
      </dgm:t>
    </dgm:pt>
    <dgm:pt modelId="{3A5ADEC5-5034-440D-A978-4318E3D0C583}">
      <dgm:prSet phldrT="[Texto]" custT="1"/>
      <dgm:spPr/>
      <dgm:t>
        <a:bodyPr/>
        <a:lstStyle/>
        <a:p>
          <a:r>
            <a:rPr lang="es-EC" sz="2800" dirty="0" smtClean="0">
              <a:latin typeface="Times New Roman" panose="02020603050405020304" pitchFamily="18" charset="0"/>
              <a:cs typeface="Times New Roman" panose="02020603050405020304" pitchFamily="18" charset="0"/>
            </a:rPr>
            <a:t>Resultados</a:t>
          </a:r>
          <a:endParaRPr lang="es-EC" sz="2800" dirty="0">
            <a:latin typeface="Times New Roman" panose="02020603050405020304" pitchFamily="18" charset="0"/>
            <a:cs typeface="Times New Roman" panose="02020603050405020304" pitchFamily="18" charset="0"/>
          </a:endParaRPr>
        </a:p>
      </dgm:t>
    </dgm:pt>
    <dgm:pt modelId="{0504FD49-2869-4A06-BCE1-5873FAAB2653}" type="parTrans" cxnId="{B67052E6-A36F-48EE-8B32-742DB337FB89}">
      <dgm:prSet/>
      <dgm:spPr/>
      <dgm:t>
        <a:bodyPr/>
        <a:lstStyle/>
        <a:p>
          <a:endParaRPr lang="es-EC" sz="2800">
            <a:latin typeface="Times New Roman" panose="02020603050405020304" pitchFamily="18" charset="0"/>
            <a:cs typeface="Times New Roman" panose="02020603050405020304" pitchFamily="18" charset="0"/>
          </a:endParaRPr>
        </a:p>
      </dgm:t>
    </dgm:pt>
    <dgm:pt modelId="{A7C92E3F-0F14-40CA-BB62-2CF186862789}" type="sibTrans" cxnId="{B67052E6-A36F-48EE-8B32-742DB337FB89}">
      <dgm:prSet/>
      <dgm:spPr/>
      <dgm:t>
        <a:bodyPr/>
        <a:lstStyle/>
        <a:p>
          <a:endParaRPr lang="es-EC" sz="2800">
            <a:latin typeface="Times New Roman" panose="02020603050405020304" pitchFamily="18" charset="0"/>
            <a:cs typeface="Times New Roman" panose="02020603050405020304" pitchFamily="18" charset="0"/>
          </a:endParaRPr>
        </a:p>
      </dgm:t>
    </dgm:pt>
    <dgm:pt modelId="{22FC716E-A526-450B-80D0-1BE5312AC47B}">
      <dgm:prSet custT="1"/>
      <dgm:spPr/>
      <dgm:t>
        <a:bodyPr/>
        <a:lstStyle/>
        <a:p>
          <a:r>
            <a:rPr lang="es-EC" sz="2800" dirty="0" smtClean="0">
              <a:latin typeface="Times New Roman" panose="02020603050405020304" pitchFamily="18" charset="0"/>
              <a:cs typeface="Times New Roman" panose="02020603050405020304" pitchFamily="18" charset="0"/>
            </a:rPr>
            <a:t>Conclusiones y recomendaciones</a:t>
          </a:r>
          <a:endParaRPr lang="es-EC" sz="2800" dirty="0">
            <a:latin typeface="Times New Roman" panose="02020603050405020304" pitchFamily="18" charset="0"/>
            <a:cs typeface="Times New Roman" panose="02020603050405020304" pitchFamily="18" charset="0"/>
          </a:endParaRPr>
        </a:p>
      </dgm:t>
    </dgm:pt>
    <dgm:pt modelId="{96278A3A-BE01-4232-BA58-21830C79399D}" type="parTrans" cxnId="{233545D3-FCC8-41D8-A396-5D0B8CC0CD2F}">
      <dgm:prSet/>
      <dgm:spPr/>
      <dgm:t>
        <a:bodyPr/>
        <a:lstStyle/>
        <a:p>
          <a:endParaRPr lang="es-EC" sz="2800">
            <a:latin typeface="Times New Roman" panose="02020603050405020304" pitchFamily="18" charset="0"/>
            <a:cs typeface="Times New Roman" panose="02020603050405020304" pitchFamily="18" charset="0"/>
          </a:endParaRPr>
        </a:p>
      </dgm:t>
    </dgm:pt>
    <dgm:pt modelId="{F205D6D5-0F53-4393-82A5-6AD25BF7835E}" type="sibTrans" cxnId="{233545D3-FCC8-41D8-A396-5D0B8CC0CD2F}">
      <dgm:prSet/>
      <dgm:spPr/>
      <dgm:t>
        <a:bodyPr/>
        <a:lstStyle/>
        <a:p>
          <a:endParaRPr lang="es-EC" sz="2800">
            <a:latin typeface="Times New Roman" panose="02020603050405020304" pitchFamily="18" charset="0"/>
            <a:cs typeface="Times New Roman" panose="02020603050405020304" pitchFamily="18" charset="0"/>
          </a:endParaRPr>
        </a:p>
      </dgm:t>
    </dgm:pt>
    <dgm:pt modelId="{31C6F04E-24D8-4FFE-9540-B46EC0C1DDE4}" type="pres">
      <dgm:prSet presAssocID="{2B183FB3-D6F5-4507-A536-88F8F96D00BD}" presName="Name0" presStyleCnt="0">
        <dgm:presLayoutVars>
          <dgm:chMax val="7"/>
          <dgm:chPref val="7"/>
          <dgm:dir/>
        </dgm:presLayoutVars>
      </dgm:prSet>
      <dgm:spPr/>
      <dgm:t>
        <a:bodyPr/>
        <a:lstStyle/>
        <a:p>
          <a:endParaRPr lang="es-EC"/>
        </a:p>
      </dgm:t>
    </dgm:pt>
    <dgm:pt modelId="{B696CD6A-0CD8-48C2-89A7-43DCE3E47626}" type="pres">
      <dgm:prSet presAssocID="{2B183FB3-D6F5-4507-A536-88F8F96D00BD}" presName="Name1" presStyleCnt="0"/>
      <dgm:spPr/>
    </dgm:pt>
    <dgm:pt modelId="{F1DEA3EC-9755-4797-998F-E5FE776371E5}" type="pres">
      <dgm:prSet presAssocID="{2B183FB3-D6F5-4507-A536-88F8F96D00BD}" presName="cycle" presStyleCnt="0"/>
      <dgm:spPr/>
    </dgm:pt>
    <dgm:pt modelId="{6A9776FD-0313-41ED-9FFF-40629D4CD5DE}" type="pres">
      <dgm:prSet presAssocID="{2B183FB3-D6F5-4507-A536-88F8F96D00BD}" presName="srcNode" presStyleLbl="node1" presStyleIdx="0" presStyleCnt="4"/>
      <dgm:spPr/>
    </dgm:pt>
    <dgm:pt modelId="{56670878-ACFF-416E-8264-36DF2BB0DD1A}" type="pres">
      <dgm:prSet presAssocID="{2B183FB3-D6F5-4507-A536-88F8F96D00BD}" presName="conn" presStyleLbl="parChTrans1D2" presStyleIdx="0" presStyleCnt="1"/>
      <dgm:spPr/>
      <dgm:t>
        <a:bodyPr/>
        <a:lstStyle/>
        <a:p>
          <a:endParaRPr lang="es-EC"/>
        </a:p>
      </dgm:t>
    </dgm:pt>
    <dgm:pt modelId="{4F870DC4-BAA0-4DD2-AEF3-13AE4EF67B33}" type="pres">
      <dgm:prSet presAssocID="{2B183FB3-D6F5-4507-A536-88F8F96D00BD}" presName="extraNode" presStyleLbl="node1" presStyleIdx="0" presStyleCnt="4"/>
      <dgm:spPr/>
    </dgm:pt>
    <dgm:pt modelId="{F24898AA-B3A4-47B7-BCCD-58AB1E9931C6}" type="pres">
      <dgm:prSet presAssocID="{2B183FB3-D6F5-4507-A536-88F8F96D00BD}" presName="dstNode" presStyleLbl="node1" presStyleIdx="0" presStyleCnt="4"/>
      <dgm:spPr/>
    </dgm:pt>
    <dgm:pt modelId="{A1B67484-3CFF-4D2D-BF49-F965140AFF32}" type="pres">
      <dgm:prSet presAssocID="{47750FAF-14F3-497C-95D2-83C5244B1987}" presName="text_1" presStyleLbl="node1" presStyleIdx="0" presStyleCnt="4">
        <dgm:presLayoutVars>
          <dgm:bulletEnabled val="1"/>
        </dgm:presLayoutVars>
      </dgm:prSet>
      <dgm:spPr/>
      <dgm:t>
        <a:bodyPr/>
        <a:lstStyle/>
        <a:p>
          <a:endParaRPr lang="es-EC"/>
        </a:p>
      </dgm:t>
    </dgm:pt>
    <dgm:pt modelId="{787E9E5B-27D3-4086-AEAF-82A77498B3A1}" type="pres">
      <dgm:prSet presAssocID="{47750FAF-14F3-497C-95D2-83C5244B1987}" presName="accent_1" presStyleCnt="0"/>
      <dgm:spPr/>
    </dgm:pt>
    <dgm:pt modelId="{FFA1E1D5-CDBB-43DE-972A-EF14C890E340}" type="pres">
      <dgm:prSet presAssocID="{47750FAF-14F3-497C-95D2-83C5244B1987}" presName="accentRepeatNode" presStyleLbl="solidFgAcc1" presStyleIdx="0" presStyleCnt="4"/>
      <dgm:spPr/>
    </dgm:pt>
    <dgm:pt modelId="{4E4CA7A3-6233-4EBD-9D8E-48D11788A562}" type="pres">
      <dgm:prSet presAssocID="{EBA15C63-77E4-45C6-B8FC-3D258AC9902F}" presName="text_2" presStyleLbl="node1" presStyleIdx="1" presStyleCnt="4">
        <dgm:presLayoutVars>
          <dgm:bulletEnabled val="1"/>
        </dgm:presLayoutVars>
      </dgm:prSet>
      <dgm:spPr/>
      <dgm:t>
        <a:bodyPr/>
        <a:lstStyle/>
        <a:p>
          <a:endParaRPr lang="es-EC"/>
        </a:p>
      </dgm:t>
    </dgm:pt>
    <dgm:pt modelId="{E764CA97-259E-40C5-AA76-FE9F36364173}" type="pres">
      <dgm:prSet presAssocID="{EBA15C63-77E4-45C6-B8FC-3D258AC9902F}" presName="accent_2" presStyleCnt="0"/>
      <dgm:spPr/>
    </dgm:pt>
    <dgm:pt modelId="{97BBDDFA-7915-413B-AECA-4CAE6493D721}" type="pres">
      <dgm:prSet presAssocID="{EBA15C63-77E4-45C6-B8FC-3D258AC9902F}" presName="accentRepeatNode" presStyleLbl="solidFgAcc1" presStyleIdx="1" presStyleCnt="4"/>
      <dgm:spPr/>
    </dgm:pt>
    <dgm:pt modelId="{91F38F79-3CC3-47E8-A252-8C17F4C6A4A9}" type="pres">
      <dgm:prSet presAssocID="{3A5ADEC5-5034-440D-A978-4318E3D0C583}" presName="text_3" presStyleLbl="node1" presStyleIdx="2" presStyleCnt="4">
        <dgm:presLayoutVars>
          <dgm:bulletEnabled val="1"/>
        </dgm:presLayoutVars>
      </dgm:prSet>
      <dgm:spPr/>
      <dgm:t>
        <a:bodyPr/>
        <a:lstStyle/>
        <a:p>
          <a:endParaRPr lang="es-EC"/>
        </a:p>
      </dgm:t>
    </dgm:pt>
    <dgm:pt modelId="{803E08C2-00A3-45F3-947B-EC9BE15C3FE7}" type="pres">
      <dgm:prSet presAssocID="{3A5ADEC5-5034-440D-A978-4318E3D0C583}" presName="accent_3" presStyleCnt="0"/>
      <dgm:spPr/>
    </dgm:pt>
    <dgm:pt modelId="{2967EB35-EF34-42F1-A7B0-297A8398EB87}" type="pres">
      <dgm:prSet presAssocID="{3A5ADEC5-5034-440D-A978-4318E3D0C583}" presName="accentRepeatNode" presStyleLbl="solidFgAcc1" presStyleIdx="2" presStyleCnt="4"/>
      <dgm:spPr/>
    </dgm:pt>
    <dgm:pt modelId="{ECF05947-096A-43AB-8018-8F17B2B36F78}" type="pres">
      <dgm:prSet presAssocID="{22FC716E-A526-450B-80D0-1BE5312AC47B}" presName="text_4" presStyleLbl="node1" presStyleIdx="3" presStyleCnt="4">
        <dgm:presLayoutVars>
          <dgm:bulletEnabled val="1"/>
        </dgm:presLayoutVars>
      </dgm:prSet>
      <dgm:spPr/>
      <dgm:t>
        <a:bodyPr/>
        <a:lstStyle/>
        <a:p>
          <a:endParaRPr lang="es-EC"/>
        </a:p>
      </dgm:t>
    </dgm:pt>
    <dgm:pt modelId="{25975348-618D-4E2F-B7C9-53E8C5B499CC}" type="pres">
      <dgm:prSet presAssocID="{22FC716E-A526-450B-80D0-1BE5312AC47B}" presName="accent_4" presStyleCnt="0"/>
      <dgm:spPr/>
    </dgm:pt>
    <dgm:pt modelId="{218F5C0E-E4AD-4652-AC46-D9F43852D5D9}" type="pres">
      <dgm:prSet presAssocID="{22FC716E-A526-450B-80D0-1BE5312AC47B}" presName="accentRepeatNode" presStyleLbl="solidFgAcc1" presStyleIdx="3" presStyleCnt="4"/>
      <dgm:spPr/>
    </dgm:pt>
  </dgm:ptLst>
  <dgm:cxnLst>
    <dgm:cxn modelId="{B67052E6-A36F-48EE-8B32-742DB337FB89}" srcId="{2B183FB3-D6F5-4507-A536-88F8F96D00BD}" destId="{3A5ADEC5-5034-440D-A978-4318E3D0C583}" srcOrd="2" destOrd="0" parTransId="{0504FD49-2869-4A06-BCE1-5873FAAB2653}" sibTransId="{A7C92E3F-0F14-40CA-BB62-2CF186862789}"/>
    <dgm:cxn modelId="{233545D3-FCC8-41D8-A396-5D0B8CC0CD2F}" srcId="{2B183FB3-D6F5-4507-A536-88F8F96D00BD}" destId="{22FC716E-A526-450B-80D0-1BE5312AC47B}" srcOrd="3" destOrd="0" parTransId="{96278A3A-BE01-4232-BA58-21830C79399D}" sibTransId="{F205D6D5-0F53-4393-82A5-6AD25BF7835E}"/>
    <dgm:cxn modelId="{6488525B-E045-485D-BBFF-689E630EEFFC}" type="presOf" srcId="{F08364C2-D5A7-43BE-9CF5-0202BEB5373A}" destId="{56670878-ACFF-416E-8264-36DF2BB0DD1A}" srcOrd="0" destOrd="0" presId="urn:microsoft.com/office/officeart/2008/layout/VerticalCurvedList"/>
    <dgm:cxn modelId="{7D2E6662-1FEB-4E19-9C9C-880987A23720}" srcId="{2B183FB3-D6F5-4507-A536-88F8F96D00BD}" destId="{EBA15C63-77E4-45C6-B8FC-3D258AC9902F}" srcOrd="1" destOrd="0" parTransId="{9C891AA8-21D5-4541-A331-DBE002ABEC9A}" sibTransId="{41C92B04-23A3-455A-A5B6-204AA2CC90FC}"/>
    <dgm:cxn modelId="{66ED7934-EFE7-4C9C-9E15-5B8D0D16A726}" type="presOf" srcId="{22FC716E-A526-450B-80D0-1BE5312AC47B}" destId="{ECF05947-096A-43AB-8018-8F17B2B36F78}" srcOrd="0" destOrd="0" presId="urn:microsoft.com/office/officeart/2008/layout/VerticalCurvedList"/>
    <dgm:cxn modelId="{8EEA059A-D145-4924-88FE-FB1FC3A99B9A}" srcId="{2B183FB3-D6F5-4507-A536-88F8F96D00BD}" destId="{47750FAF-14F3-497C-95D2-83C5244B1987}" srcOrd="0" destOrd="0" parTransId="{B3F429F4-5F45-4CB2-A106-2C7DAEFF3326}" sibTransId="{F08364C2-D5A7-43BE-9CF5-0202BEB5373A}"/>
    <dgm:cxn modelId="{223C859C-FA2F-4B00-8A96-34C2318BA487}" type="presOf" srcId="{2B183FB3-D6F5-4507-A536-88F8F96D00BD}" destId="{31C6F04E-24D8-4FFE-9540-B46EC0C1DDE4}" srcOrd="0" destOrd="0" presId="urn:microsoft.com/office/officeart/2008/layout/VerticalCurvedList"/>
    <dgm:cxn modelId="{E12B3C0F-1237-421F-A5F8-DC8D918C65D3}" type="presOf" srcId="{3A5ADEC5-5034-440D-A978-4318E3D0C583}" destId="{91F38F79-3CC3-47E8-A252-8C17F4C6A4A9}" srcOrd="0" destOrd="0" presId="urn:microsoft.com/office/officeart/2008/layout/VerticalCurvedList"/>
    <dgm:cxn modelId="{36A92A80-4781-4438-B11E-1FCDEB3CB4D3}" type="presOf" srcId="{47750FAF-14F3-497C-95D2-83C5244B1987}" destId="{A1B67484-3CFF-4D2D-BF49-F965140AFF32}" srcOrd="0" destOrd="0" presId="urn:microsoft.com/office/officeart/2008/layout/VerticalCurvedList"/>
    <dgm:cxn modelId="{07B941A9-1B2F-409E-A50A-3A510CFCE152}" type="presOf" srcId="{EBA15C63-77E4-45C6-B8FC-3D258AC9902F}" destId="{4E4CA7A3-6233-4EBD-9D8E-48D11788A562}" srcOrd="0" destOrd="0" presId="urn:microsoft.com/office/officeart/2008/layout/VerticalCurvedList"/>
    <dgm:cxn modelId="{549B5114-BA6E-4A7D-A6C4-54D2928B26E8}" type="presParOf" srcId="{31C6F04E-24D8-4FFE-9540-B46EC0C1DDE4}" destId="{B696CD6A-0CD8-48C2-89A7-43DCE3E47626}" srcOrd="0" destOrd="0" presId="urn:microsoft.com/office/officeart/2008/layout/VerticalCurvedList"/>
    <dgm:cxn modelId="{6BA6D79B-6618-4D85-B687-199601246663}" type="presParOf" srcId="{B696CD6A-0CD8-48C2-89A7-43DCE3E47626}" destId="{F1DEA3EC-9755-4797-998F-E5FE776371E5}" srcOrd="0" destOrd="0" presId="urn:microsoft.com/office/officeart/2008/layout/VerticalCurvedList"/>
    <dgm:cxn modelId="{C8D2DDCE-0A07-4693-B947-314E64BC0E95}" type="presParOf" srcId="{F1DEA3EC-9755-4797-998F-E5FE776371E5}" destId="{6A9776FD-0313-41ED-9FFF-40629D4CD5DE}" srcOrd="0" destOrd="0" presId="urn:microsoft.com/office/officeart/2008/layout/VerticalCurvedList"/>
    <dgm:cxn modelId="{7256A317-AEAE-421C-8997-380D316B7D69}" type="presParOf" srcId="{F1DEA3EC-9755-4797-998F-E5FE776371E5}" destId="{56670878-ACFF-416E-8264-36DF2BB0DD1A}" srcOrd="1" destOrd="0" presId="urn:microsoft.com/office/officeart/2008/layout/VerticalCurvedList"/>
    <dgm:cxn modelId="{699944BD-D35E-4437-BC30-3B328BB6198B}" type="presParOf" srcId="{F1DEA3EC-9755-4797-998F-E5FE776371E5}" destId="{4F870DC4-BAA0-4DD2-AEF3-13AE4EF67B33}" srcOrd="2" destOrd="0" presId="urn:microsoft.com/office/officeart/2008/layout/VerticalCurvedList"/>
    <dgm:cxn modelId="{2BD0CCC3-6E63-4337-9123-76F093153927}" type="presParOf" srcId="{F1DEA3EC-9755-4797-998F-E5FE776371E5}" destId="{F24898AA-B3A4-47B7-BCCD-58AB1E9931C6}" srcOrd="3" destOrd="0" presId="urn:microsoft.com/office/officeart/2008/layout/VerticalCurvedList"/>
    <dgm:cxn modelId="{E140EECF-3768-4180-B608-0B5BE98B7698}" type="presParOf" srcId="{B696CD6A-0CD8-48C2-89A7-43DCE3E47626}" destId="{A1B67484-3CFF-4D2D-BF49-F965140AFF32}" srcOrd="1" destOrd="0" presId="urn:microsoft.com/office/officeart/2008/layout/VerticalCurvedList"/>
    <dgm:cxn modelId="{970DB6D1-2098-4691-A3F4-83E41E31A7B8}" type="presParOf" srcId="{B696CD6A-0CD8-48C2-89A7-43DCE3E47626}" destId="{787E9E5B-27D3-4086-AEAF-82A77498B3A1}" srcOrd="2" destOrd="0" presId="urn:microsoft.com/office/officeart/2008/layout/VerticalCurvedList"/>
    <dgm:cxn modelId="{0F7884E5-0C3B-412E-BC1B-6D21E78EC83E}" type="presParOf" srcId="{787E9E5B-27D3-4086-AEAF-82A77498B3A1}" destId="{FFA1E1D5-CDBB-43DE-972A-EF14C890E340}" srcOrd="0" destOrd="0" presId="urn:microsoft.com/office/officeart/2008/layout/VerticalCurvedList"/>
    <dgm:cxn modelId="{96F26A58-674C-4465-9263-7A03B93C5B43}" type="presParOf" srcId="{B696CD6A-0CD8-48C2-89A7-43DCE3E47626}" destId="{4E4CA7A3-6233-4EBD-9D8E-48D11788A562}" srcOrd="3" destOrd="0" presId="urn:microsoft.com/office/officeart/2008/layout/VerticalCurvedList"/>
    <dgm:cxn modelId="{41D0ABDF-ACCC-4BBD-8A76-A22B2B7FCE73}" type="presParOf" srcId="{B696CD6A-0CD8-48C2-89A7-43DCE3E47626}" destId="{E764CA97-259E-40C5-AA76-FE9F36364173}" srcOrd="4" destOrd="0" presId="urn:microsoft.com/office/officeart/2008/layout/VerticalCurvedList"/>
    <dgm:cxn modelId="{5F1DAB23-3683-4DEC-933C-8071B8B2DB13}" type="presParOf" srcId="{E764CA97-259E-40C5-AA76-FE9F36364173}" destId="{97BBDDFA-7915-413B-AECA-4CAE6493D721}" srcOrd="0" destOrd="0" presId="urn:microsoft.com/office/officeart/2008/layout/VerticalCurvedList"/>
    <dgm:cxn modelId="{EF01D101-041C-4C20-9A91-8014916D97BE}" type="presParOf" srcId="{B696CD6A-0CD8-48C2-89A7-43DCE3E47626}" destId="{91F38F79-3CC3-47E8-A252-8C17F4C6A4A9}" srcOrd="5" destOrd="0" presId="urn:microsoft.com/office/officeart/2008/layout/VerticalCurvedList"/>
    <dgm:cxn modelId="{24057831-EE83-4965-931C-5EFF76CF6C8C}" type="presParOf" srcId="{B696CD6A-0CD8-48C2-89A7-43DCE3E47626}" destId="{803E08C2-00A3-45F3-947B-EC9BE15C3FE7}" srcOrd="6" destOrd="0" presId="urn:microsoft.com/office/officeart/2008/layout/VerticalCurvedList"/>
    <dgm:cxn modelId="{C305AA9E-66C9-4298-AEBD-AFB6C5B7D546}" type="presParOf" srcId="{803E08C2-00A3-45F3-947B-EC9BE15C3FE7}" destId="{2967EB35-EF34-42F1-A7B0-297A8398EB87}" srcOrd="0" destOrd="0" presId="urn:microsoft.com/office/officeart/2008/layout/VerticalCurvedList"/>
    <dgm:cxn modelId="{7C897D94-D713-45ED-BCC3-098C55D68F67}" type="presParOf" srcId="{B696CD6A-0CD8-48C2-89A7-43DCE3E47626}" destId="{ECF05947-096A-43AB-8018-8F17B2B36F78}" srcOrd="7" destOrd="0" presId="urn:microsoft.com/office/officeart/2008/layout/VerticalCurvedList"/>
    <dgm:cxn modelId="{9E7E0072-35C6-435F-B61D-8A2FF1F3E25B}" type="presParOf" srcId="{B696CD6A-0CD8-48C2-89A7-43DCE3E47626}" destId="{25975348-618D-4E2F-B7C9-53E8C5B499CC}" srcOrd="8" destOrd="0" presId="urn:microsoft.com/office/officeart/2008/layout/VerticalCurvedList"/>
    <dgm:cxn modelId="{4392E45E-10A7-42FA-A245-5D0BDF373F69}" type="presParOf" srcId="{25975348-618D-4E2F-B7C9-53E8C5B499CC}" destId="{218F5C0E-E4AD-4652-AC46-D9F43852D5D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DC206AD-36FC-47BE-AD0A-BFABC9DB8E87}" type="doc">
      <dgm:prSet loTypeId="urn:microsoft.com/office/officeart/2005/8/layout/bProcess3" loCatId="process" qsTypeId="urn:microsoft.com/office/officeart/2005/8/quickstyle/simple1" qsCatId="simple" csTypeId="urn:microsoft.com/office/officeart/2005/8/colors/accent0_1" csCatId="mainScheme" phldr="1"/>
      <dgm:spPr/>
      <dgm:t>
        <a:bodyPr/>
        <a:lstStyle/>
        <a:p>
          <a:endParaRPr lang="es-EC"/>
        </a:p>
      </dgm:t>
    </dgm:pt>
    <dgm:pt modelId="{00B2E65B-84D1-4DE8-B470-C66706AEC7DF}">
      <dgm:prSet phldrT="[Texto]"/>
      <dgm:spPr/>
      <dgm:t>
        <a:bodyPr/>
        <a:lstStyle/>
        <a:p>
          <a:r>
            <a:rPr lang="es-EC"/>
            <a:t>1) Identificar necesidades de información</a:t>
          </a:r>
        </a:p>
      </dgm:t>
    </dgm:pt>
    <dgm:pt modelId="{36052A6F-E144-48B7-B70C-A277E8AB8140}" type="parTrans" cxnId="{CA326F67-8855-4EA2-9733-856F86FB03AE}">
      <dgm:prSet/>
      <dgm:spPr/>
      <dgm:t>
        <a:bodyPr/>
        <a:lstStyle/>
        <a:p>
          <a:endParaRPr lang="es-EC"/>
        </a:p>
      </dgm:t>
    </dgm:pt>
    <dgm:pt modelId="{40532E14-5934-450A-8FF7-846FF64AF80F}" type="sibTrans" cxnId="{CA326F67-8855-4EA2-9733-856F86FB03AE}">
      <dgm:prSet/>
      <dgm:spPr/>
      <dgm:t>
        <a:bodyPr/>
        <a:lstStyle/>
        <a:p>
          <a:endParaRPr lang="es-EC"/>
        </a:p>
      </dgm:t>
    </dgm:pt>
    <dgm:pt modelId="{DBCC3E4F-68B1-4D69-B683-60AA63A9B1BA}">
      <dgm:prSet phldrT="[Texto]"/>
      <dgm:spPr/>
      <dgm:t>
        <a:bodyPr/>
        <a:lstStyle/>
        <a:p>
          <a:r>
            <a:rPr lang="es-EC"/>
            <a:t>3) Especificar el contenido de las preguntas</a:t>
          </a:r>
        </a:p>
      </dgm:t>
    </dgm:pt>
    <dgm:pt modelId="{B5835D9B-6A1B-49FB-A51A-02A0D3FEDD9F}" type="parTrans" cxnId="{AF01B5E2-E4EA-449F-8972-AD5CD621B7DB}">
      <dgm:prSet/>
      <dgm:spPr/>
      <dgm:t>
        <a:bodyPr/>
        <a:lstStyle/>
        <a:p>
          <a:endParaRPr lang="es-EC"/>
        </a:p>
      </dgm:t>
    </dgm:pt>
    <dgm:pt modelId="{46A88275-AB25-44B4-9E22-43F9162D9CEB}" type="sibTrans" cxnId="{AF01B5E2-E4EA-449F-8972-AD5CD621B7DB}">
      <dgm:prSet/>
      <dgm:spPr/>
      <dgm:t>
        <a:bodyPr/>
        <a:lstStyle/>
        <a:p>
          <a:endParaRPr lang="es-EC"/>
        </a:p>
      </dgm:t>
    </dgm:pt>
    <dgm:pt modelId="{734D0D66-E5A5-4C44-A215-765C9F9687CC}">
      <dgm:prSet phldrT="[Texto]"/>
      <dgm:spPr/>
      <dgm:t>
        <a:bodyPr/>
        <a:lstStyle/>
        <a:p>
          <a:r>
            <a:rPr lang="es-EC"/>
            <a:t>4) Diseñar las preguntas</a:t>
          </a:r>
        </a:p>
      </dgm:t>
    </dgm:pt>
    <dgm:pt modelId="{AF066D60-C7C1-48F9-B0D9-6156E767CBAC}" type="parTrans" cxnId="{F8CD3457-1A59-45DB-8E9F-DCA3A67E42CE}">
      <dgm:prSet/>
      <dgm:spPr/>
      <dgm:t>
        <a:bodyPr/>
        <a:lstStyle/>
        <a:p>
          <a:endParaRPr lang="es-EC"/>
        </a:p>
      </dgm:t>
    </dgm:pt>
    <dgm:pt modelId="{76510F68-E573-45D6-B44D-77E89FD08875}" type="sibTrans" cxnId="{F8CD3457-1A59-45DB-8E9F-DCA3A67E42CE}">
      <dgm:prSet/>
      <dgm:spPr/>
      <dgm:t>
        <a:bodyPr/>
        <a:lstStyle/>
        <a:p>
          <a:endParaRPr lang="es-EC"/>
        </a:p>
      </dgm:t>
    </dgm:pt>
    <dgm:pt modelId="{2CDAA696-4ADE-4019-8B94-9D134951F5B1}">
      <dgm:prSet phldrT="[Texto]"/>
      <dgm:spPr/>
      <dgm:t>
        <a:bodyPr/>
        <a:lstStyle/>
        <a:p>
          <a:r>
            <a:rPr lang="es-EC"/>
            <a:t>5) Determinar la estructura de las preguntas</a:t>
          </a:r>
        </a:p>
      </dgm:t>
    </dgm:pt>
    <dgm:pt modelId="{F5F8154A-0D7F-44F6-A7A2-0AB6C1F596C1}" type="parTrans" cxnId="{69221FBD-B63A-4F41-839C-B4BF20EF28C3}">
      <dgm:prSet/>
      <dgm:spPr/>
      <dgm:t>
        <a:bodyPr/>
        <a:lstStyle/>
        <a:p>
          <a:endParaRPr lang="es-EC"/>
        </a:p>
      </dgm:t>
    </dgm:pt>
    <dgm:pt modelId="{8269D1DF-7421-42E4-96F8-D97572D8E9E8}" type="sibTrans" cxnId="{69221FBD-B63A-4F41-839C-B4BF20EF28C3}">
      <dgm:prSet/>
      <dgm:spPr/>
      <dgm:t>
        <a:bodyPr/>
        <a:lstStyle/>
        <a:p>
          <a:endParaRPr lang="es-EC"/>
        </a:p>
      </dgm:t>
    </dgm:pt>
    <dgm:pt modelId="{0890A4AE-DD12-456C-BF46-510ADA78A8B9}">
      <dgm:prSet/>
      <dgm:spPr/>
      <dgm:t>
        <a:bodyPr/>
        <a:lstStyle/>
        <a:p>
          <a:r>
            <a:rPr lang="es-EC"/>
            <a:t>6) Establecer la redacción</a:t>
          </a:r>
        </a:p>
      </dgm:t>
    </dgm:pt>
    <dgm:pt modelId="{7C48B808-2A50-4A49-A263-7EF44C195A63}" type="parTrans" cxnId="{F1F137D2-6FD5-43CB-B628-22240D514864}">
      <dgm:prSet/>
      <dgm:spPr/>
      <dgm:t>
        <a:bodyPr/>
        <a:lstStyle/>
        <a:p>
          <a:endParaRPr lang="es-EC"/>
        </a:p>
      </dgm:t>
    </dgm:pt>
    <dgm:pt modelId="{3125A98A-AE5D-4115-ADC9-F95111694A20}" type="sibTrans" cxnId="{F1F137D2-6FD5-43CB-B628-22240D514864}">
      <dgm:prSet/>
      <dgm:spPr/>
      <dgm:t>
        <a:bodyPr/>
        <a:lstStyle/>
        <a:p>
          <a:endParaRPr lang="es-EC"/>
        </a:p>
      </dgm:t>
    </dgm:pt>
    <dgm:pt modelId="{D18B2DB2-C16C-4B12-972A-7EDE7FA1C7D8}">
      <dgm:prSet/>
      <dgm:spPr/>
      <dgm:t>
        <a:bodyPr/>
        <a:lstStyle/>
        <a:p>
          <a:r>
            <a:rPr lang="es-EC"/>
            <a:t>7) Definir la secuencia de las preguntas</a:t>
          </a:r>
        </a:p>
      </dgm:t>
    </dgm:pt>
    <dgm:pt modelId="{075B2DA1-3799-404D-9AF4-3C40E8680AE3}" type="parTrans" cxnId="{6D7D0939-CB53-4F83-A158-AE7A9F4FD32D}">
      <dgm:prSet/>
      <dgm:spPr/>
      <dgm:t>
        <a:bodyPr/>
        <a:lstStyle/>
        <a:p>
          <a:endParaRPr lang="es-EC"/>
        </a:p>
      </dgm:t>
    </dgm:pt>
    <dgm:pt modelId="{46E12070-9A70-4270-9612-3C7BFF20260A}" type="sibTrans" cxnId="{6D7D0939-CB53-4F83-A158-AE7A9F4FD32D}">
      <dgm:prSet/>
      <dgm:spPr/>
      <dgm:t>
        <a:bodyPr/>
        <a:lstStyle/>
        <a:p>
          <a:endParaRPr lang="es-EC"/>
        </a:p>
      </dgm:t>
    </dgm:pt>
    <dgm:pt modelId="{CC2663F5-C6F3-4490-A93F-C47A3655B871}">
      <dgm:prSet/>
      <dgm:spPr/>
      <dgm:t>
        <a:bodyPr/>
        <a:lstStyle/>
        <a:p>
          <a:r>
            <a:rPr lang="es-EC"/>
            <a:t>8) Proponer un primer cuestionario</a:t>
          </a:r>
        </a:p>
      </dgm:t>
    </dgm:pt>
    <dgm:pt modelId="{63D20A1B-8A8A-447F-886B-221E4541FA81}" type="parTrans" cxnId="{783005CC-8BD2-4280-BA3B-DC769A3F4634}">
      <dgm:prSet/>
      <dgm:spPr/>
      <dgm:t>
        <a:bodyPr/>
        <a:lstStyle/>
        <a:p>
          <a:endParaRPr lang="es-EC"/>
        </a:p>
      </dgm:t>
    </dgm:pt>
    <dgm:pt modelId="{292890C0-840A-4451-8790-8D61E93E2A98}" type="sibTrans" cxnId="{783005CC-8BD2-4280-BA3B-DC769A3F4634}">
      <dgm:prSet/>
      <dgm:spPr/>
      <dgm:t>
        <a:bodyPr/>
        <a:lstStyle/>
        <a:p>
          <a:endParaRPr lang="es-EC"/>
        </a:p>
      </dgm:t>
    </dgm:pt>
    <dgm:pt modelId="{8CAD8054-083C-4F6F-9F5F-0E0FFBB1A5D1}">
      <dgm:prSet/>
      <dgm:spPr/>
      <dgm:t>
        <a:bodyPr/>
        <a:lstStyle/>
        <a:p>
          <a:r>
            <a:rPr lang="es-EC"/>
            <a:t>9) Reproducir la propuesta </a:t>
          </a:r>
        </a:p>
      </dgm:t>
    </dgm:pt>
    <dgm:pt modelId="{CAD33D9F-A33D-4205-9759-1E60A6FC6441}" type="parTrans" cxnId="{CC4F85D8-003A-4E6E-BCED-7FD5E86D95C1}">
      <dgm:prSet/>
      <dgm:spPr/>
      <dgm:t>
        <a:bodyPr/>
        <a:lstStyle/>
        <a:p>
          <a:endParaRPr lang="es-EC"/>
        </a:p>
      </dgm:t>
    </dgm:pt>
    <dgm:pt modelId="{F311C0C4-9389-4164-AE4E-017A134F0A30}" type="sibTrans" cxnId="{CC4F85D8-003A-4E6E-BCED-7FD5E86D95C1}">
      <dgm:prSet/>
      <dgm:spPr/>
      <dgm:t>
        <a:bodyPr/>
        <a:lstStyle/>
        <a:p>
          <a:endParaRPr lang="es-EC"/>
        </a:p>
      </dgm:t>
    </dgm:pt>
    <dgm:pt modelId="{E0A90B0B-29DF-454B-802A-C58BF190F5E2}">
      <dgm:prSet/>
      <dgm:spPr/>
      <dgm:t>
        <a:bodyPr/>
        <a:lstStyle/>
        <a:p>
          <a:r>
            <a:rPr lang="es-EC"/>
            <a:t>10) Realizar pruebas y propuesta final</a:t>
          </a:r>
        </a:p>
      </dgm:t>
    </dgm:pt>
    <dgm:pt modelId="{69B4DBAA-54CE-4053-9377-56DE5BCFE3DA}" type="parTrans" cxnId="{F2BF8275-6465-4781-A901-111077451DCB}">
      <dgm:prSet/>
      <dgm:spPr/>
      <dgm:t>
        <a:bodyPr/>
        <a:lstStyle/>
        <a:p>
          <a:endParaRPr lang="es-EC"/>
        </a:p>
      </dgm:t>
    </dgm:pt>
    <dgm:pt modelId="{B691FCC2-C0F1-4FE5-BB20-000B31E0CD58}" type="sibTrans" cxnId="{F2BF8275-6465-4781-A901-111077451DCB}">
      <dgm:prSet/>
      <dgm:spPr/>
      <dgm:t>
        <a:bodyPr/>
        <a:lstStyle/>
        <a:p>
          <a:endParaRPr lang="es-EC"/>
        </a:p>
      </dgm:t>
    </dgm:pt>
    <dgm:pt modelId="{B11A744F-DB3E-4BD0-BC3B-A692494A6B12}">
      <dgm:prSet phldrT="[Texto]"/>
      <dgm:spPr/>
      <dgm:t>
        <a:bodyPr/>
        <a:lstStyle/>
        <a:p>
          <a:r>
            <a:rPr lang="es-EC" dirty="0"/>
            <a:t>2) Determinar el tipo de cuestionario</a:t>
          </a:r>
        </a:p>
      </dgm:t>
    </dgm:pt>
    <dgm:pt modelId="{5314A03B-2305-4B1E-B494-9F9599A23E4B}" type="sibTrans" cxnId="{869A6B6D-3DCF-4FE6-A2E8-C6071DF0BFDA}">
      <dgm:prSet/>
      <dgm:spPr/>
      <dgm:t>
        <a:bodyPr/>
        <a:lstStyle/>
        <a:p>
          <a:endParaRPr lang="es-EC"/>
        </a:p>
      </dgm:t>
    </dgm:pt>
    <dgm:pt modelId="{12934EA9-F1A2-4382-8692-97829BB4E6CD}" type="parTrans" cxnId="{869A6B6D-3DCF-4FE6-A2E8-C6071DF0BFDA}">
      <dgm:prSet/>
      <dgm:spPr/>
      <dgm:t>
        <a:bodyPr/>
        <a:lstStyle/>
        <a:p>
          <a:endParaRPr lang="es-EC"/>
        </a:p>
      </dgm:t>
    </dgm:pt>
    <dgm:pt modelId="{89DB3ACA-880B-458A-9C2F-E1843E44ABA0}" type="pres">
      <dgm:prSet presAssocID="{BDC206AD-36FC-47BE-AD0A-BFABC9DB8E87}" presName="Name0" presStyleCnt="0">
        <dgm:presLayoutVars>
          <dgm:dir/>
          <dgm:resizeHandles val="exact"/>
        </dgm:presLayoutVars>
      </dgm:prSet>
      <dgm:spPr/>
      <dgm:t>
        <a:bodyPr/>
        <a:lstStyle/>
        <a:p>
          <a:endParaRPr lang="es-EC"/>
        </a:p>
      </dgm:t>
    </dgm:pt>
    <dgm:pt modelId="{4577799E-4983-44FB-AFFD-8BF66C3CB43D}" type="pres">
      <dgm:prSet presAssocID="{00B2E65B-84D1-4DE8-B470-C66706AEC7DF}" presName="node" presStyleLbl="node1" presStyleIdx="0" presStyleCnt="10">
        <dgm:presLayoutVars>
          <dgm:bulletEnabled val="1"/>
        </dgm:presLayoutVars>
      </dgm:prSet>
      <dgm:spPr/>
      <dgm:t>
        <a:bodyPr/>
        <a:lstStyle/>
        <a:p>
          <a:endParaRPr lang="es-EC"/>
        </a:p>
      </dgm:t>
    </dgm:pt>
    <dgm:pt modelId="{DC469663-9555-4A4F-ACA2-B2B110F4D1FC}" type="pres">
      <dgm:prSet presAssocID="{40532E14-5934-450A-8FF7-846FF64AF80F}" presName="sibTrans" presStyleLbl="sibTrans1D1" presStyleIdx="0" presStyleCnt="9"/>
      <dgm:spPr/>
      <dgm:t>
        <a:bodyPr/>
        <a:lstStyle/>
        <a:p>
          <a:endParaRPr lang="es-EC"/>
        </a:p>
      </dgm:t>
    </dgm:pt>
    <dgm:pt modelId="{C2FD759F-D407-494B-96CC-EB5A63ACED90}" type="pres">
      <dgm:prSet presAssocID="{40532E14-5934-450A-8FF7-846FF64AF80F}" presName="connectorText" presStyleLbl="sibTrans1D1" presStyleIdx="0" presStyleCnt="9"/>
      <dgm:spPr/>
      <dgm:t>
        <a:bodyPr/>
        <a:lstStyle/>
        <a:p>
          <a:endParaRPr lang="es-EC"/>
        </a:p>
      </dgm:t>
    </dgm:pt>
    <dgm:pt modelId="{3A1D8F60-CBC7-46A9-95D8-73847A939C94}" type="pres">
      <dgm:prSet presAssocID="{B11A744F-DB3E-4BD0-BC3B-A692494A6B12}" presName="node" presStyleLbl="node1" presStyleIdx="1" presStyleCnt="10">
        <dgm:presLayoutVars>
          <dgm:bulletEnabled val="1"/>
        </dgm:presLayoutVars>
      </dgm:prSet>
      <dgm:spPr/>
      <dgm:t>
        <a:bodyPr/>
        <a:lstStyle/>
        <a:p>
          <a:endParaRPr lang="es-EC"/>
        </a:p>
      </dgm:t>
    </dgm:pt>
    <dgm:pt modelId="{7DA399ED-2443-4775-A0F5-BE0FCAEF068B}" type="pres">
      <dgm:prSet presAssocID="{5314A03B-2305-4B1E-B494-9F9599A23E4B}" presName="sibTrans" presStyleLbl="sibTrans1D1" presStyleIdx="1" presStyleCnt="9"/>
      <dgm:spPr/>
      <dgm:t>
        <a:bodyPr/>
        <a:lstStyle/>
        <a:p>
          <a:endParaRPr lang="es-EC"/>
        </a:p>
      </dgm:t>
    </dgm:pt>
    <dgm:pt modelId="{20DA6719-7A80-4218-991D-D73D22A657EA}" type="pres">
      <dgm:prSet presAssocID="{5314A03B-2305-4B1E-B494-9F9599A23E4B}" presName="connectorText" presStyleLbl="sibTrans1D1" presStyleIdx="1" presStyleCnt="9"/>
      <dgm:spPr/>
      <dgm:t>
        <a:bodyPr/>
        <a:lstStyle/>
        <a:p>
          <a:endParaRPr lang="es-EC"/>
        </a:p>
      </dgm:t>
    </dgm:pt>
    <dgm:pt modelId="{4D5B8D3A-46CD-4442-8441-210428957EF1}" type="pres">
      <dgm:prSet presAssocID="{DBCC3E4F-68B1-4D69-B683-60AA63A9B1BA}" presName="node" presStyleLbl="node1" presStyleIdx="2" presStyleCnt="10">
        <dgm:presLayoutVars>
          <dgm:bulletEnabled val="1"/>
        </dgm:presLayoutVars>
      </dgm:prSet>
      <dgm:spPr/>
      <dgm:t>
        <a:bodyPr/>
        <a:lstStyle/>
        <a:p>
          <a:endParaRPr lang="es-EC"/>
        </a:p>
      </dgm:t>
    </dgm:pt>
    <dgm:pt modelId="{C89C6A69-F179-46E2-B9B1-37554C58EAC3}" type="pres">
      <dgm:prSet presAssocID="{46A88275-AB25-44B4-9E22-43F9162D9CEB}" presName="sibTrans" presStyleLbl="sibTrans1D1" presStyleIdx="2" presStyleCnt="9"/>
      <dgm:spPr/>
      <dgm:t>
        <a:bodyPr/>
        <a:lstStyle/>
        <a:p>
          <a:endParaRPr lang="es-EC"/>
        </a:p>
      </dgm:t>
    </dgm:pt>
    <dgm:pt modelId="{56A4BB86-CBDE-4EC6-9F2C-E3427E3706F5}" type="pres">
      <dgm:prSet presAssocID="{46A88275-AB25-44B4-9E22-43F9162D9CEB}" presName="connectorText" presStyleLbl="sibTrans1D1" presStyleIdx="2" presStyleCnt="9"/>
      <dgm:spPr/>
      <dgm:t>
        <a:bodyPr/>
        <a:lstStyle/>
        <a:p>
          <a:endParaRPr lang="es-EC"/>
        </a:p>
      </dgm:t>
    </dgm:pt>
    <dgm:pt modelId="{E20F3549-5675-4779-B58E-C73AFF773CBF}" type="pres">
      <dgm:prSet presAssocID="{734D0D66-E5A5-4C44-A215-765C9F9687CC}" presName="node" presStyleLbl="node1" presStyleIdx="3" presStyleCnt="10">
        <dgm:presLayoutVars>
          <dgm:bulletEnabled val="1"/>
        </dgm:presLayoutVars>
      </dgm:prSet>
      <dgm:spPr/>
      <dgm:t>
        <a:bodyPr/>
        <a:lstStyle/>
        <a:p>
          <a:endParaRPr lang="es-EC"/>
        </a:p>
      </dgm:t>
    </dgm:pt>
    <dgm:pt modelId="{70B8FC4E-9F2C-4777-996C-CC5635A3F440}" type="pres">
      <dgm:prSet presAssocID="{76510F68-E573-45D6-B44D-77E89FD08875}" presName="sibTrans" presStyleLbl="sibTrans1D1" presStyleIdx="3" presStyleCnt="9"/>
      <dgm:spPr/>
      <dgm:t>
        <a:bodyPr/>
        <a:lstStyle/>
        <a:p>
          <a:endParaRPr lang="es-EC"/>
        </a:p>
      </dgm:t>
    </dgm:pt>
    <dgm:pt modelId="{2451EC65-BDCA-4498-82A5-BC4732BD7B1F}" type="pres">
      <dgm:prSet presAssocID="{76510F68-E573-45D6-B44D-77E89FD08875}" presName="connectorText" presStyleLbl="sibTrans1D1" presStyleIdx="3" presStyleCnt="9"/>
      <dgm:spPr/>
      <dgm:t>
        <a:bodyPr/>
        <a:lstStyle/>
        <a:p>
          <a:endParaRPr lang="es-EC"/>
        </a:p>
      </dgm:t>
    </dgm:pt>
    <dgm:pt modelId="{F4B5CA2D-243B-4945-918D-EE10F167E3B5}" type="pres">
      <dgm:prSet presAssocID="{2CDAA696-4ADE-4019-8B94-9D134951F5B1}" presName="node" presStyleLbl="node1" presStyleIdx="4" presStyleCnt="10">
        <dgm:presLayoutVars>
          <dgm:bulletEnabled val="1"/>
        </dgm:presLayoutVars>
      </dgm:prSet>
      <dgm:spPr/>
      <dgm:t>
        <a:bodyPr/>
        <a:lstStyle/>
        <a:p>
          <a:endParaRPr lang="es-EC"/>
        </a:p>
      </dgm:t>
    </dgm:pt>
    <dgm:pt modelId="{73B76F85-15BC-43BA-A933-F33186727192}" type="pres">
      <dgm:prSet presAssocID="{8269D1DF-7421-42E4-96F8-D97572D8E9E8}" presName="sibTrans" presStyleLbl="sibTrans1D1" presStyleIdx="4" presStyleCnt="9"/>
      <dgm:spPr/>
      <dgm:t>
        <a:bodyPr/>
        <a:lstStyle/>
        <a:p>
          <a:endParaRPr lang="es-EC"/>
        </a:p>
      </dgm:t>
    </dgm:pt>
    <dgm:pt modelId="{7B043E12-EA42-4528-A2BB-3E32F906DD70}" type="pres">
      <dgm:prSet presAssocID="{8269D1DF-7421-42E4-96F8-D97572D8E9E8}" presName="connectorText" presStyleLbl="sibTrans1D1" presStyleIdx="4" presStyleCnt="9"/>
      <dgm:spPr/>
      <dgm:t>
        <a:bodyPr/>
        <a:lstStyle/>
        <a:p>
          <a:endParaRPr lang="es-EC"/>
        </a:p>
      </dgm:t>
    </dgm:pt>
    <dgm:pt modelId="{FEFBBC32-C2C7-41A7-B567-D9861C93AC25}" type="pres">
      <dgm:prSet presAssocID="{0890A4AE-DD12-456C-BF46-510ADA78A8B9}" presName="node" presStyleLbl="node1" presStyleIdx="5" presStyleCnt="10">
        <dgm:presLayoutVars>
          <dgm:bulletEnabled val="1"/>
        </dgm:presLayoutVars>
      </dgm:prSet>
      <dgm:spPr/>
      <dgm:t>
        <a:bodyPr/>
        <a:lstStyle/>
        <a:p>
          <a:endParaRPr lang="es-EC"/>
        </a:p>
      </dgm:t>
    </dgm:pt>
    <dgm:pt modelId="{BEC8BA03-284A-47F9-BE2A-15FC643AE0EF}" type="pres">
      <dgm:prSet presAssocID="{3125A98A-AE5D-4115-ADC9-F95111694A20}" presName="sibTrans" presStyleLbl="sibTrans1D1" presStyleIdx="5" presStyleCnt="9"/>
      <dgm:spPr/>
      <dgm:t>
        <a:bodyPr/>
        <a:lstStyle/>
        <a:p>
          <a:endParaRPr lang="es-EC"/>
        </a:p>
      </dgm:t>
    </dgm:pt>
    <dgm:pt modelId="{1EB3616B-35B4-4B17-B0BF-3E3DDC538FE3}" type="pres">
      <dgm:prSet presAssocID="{3125A98A-AE5D-4115-ADC9-F95111694A20}" presName="connectorText" presStyleLbl="sibTrans1D1" presStyleIdx="5" presStyleCnt="9"/>
      <dgm:spPr/>
      <dgm:t>
        <a:bodyPr/>
        <a:lstStyle/>
        <a:p>
          <a:endParaRPr lang="es-EC"/>
        </a:p>
      </dgm:t>
    </dgm:pt>
    <dgm:pt modelId="{2A5B183E-590C-49C7-8A9B-983B9BA8786D}" type="pres">
      <dgm:prSet presAssocID="{D18B2DB2-C16C-4B12-972A-7EDE7FA1C7D8}" presName="node" presStyleLbl="node1" presStyleIdx="6" presStyleCnt="10">
        <dgm:presLayoutVars>
          <dgm:bulletEnabled val="1"/>
        </dgm:presLayoutVars>
      </dgm:prSet>
      <dgm:spPr/>
      <dgm:t>
        <a:bodyPr/>
        <a:lstStyle/>
        <a:p>
          <a:endParaRPr lang="es-EC"/>
        </a:p>
      </dgm:t>
    </dgm:pt>
    <dgm:pt modelId="{C170F46C-8F50-4E22-AE6F-7698191D2BA2}" type="pres">
      <dgm:prSet presAssocID="{46E12070-9A70-4270-9612-3C7BFF20260A}" presName="sibTrans" presStyleLbl="sibTrans1D1" presStyleIdx="6" presStyleCnt="9"/>
      <dgm:spPr/>
      <dgm:t>
        <a:bodyPr/>
        <a:lstStyle/>
        <a:p>
          <a:endParaRPr lang="es-EC"/>
        </a:p>
      </dgm:t>
    </dgm:pt>
    <dgm:pt modelId="{54409168-824D-44F3-A3B3-A8CFA109BC18}" type="pres">
      <dgm:prSet presAssocID="{46E12070-9A70-4270-9612-3C7BFF20260A}" presName="connectorText" presStyleLbl="sibTrans1D1" presStyleIdx="6" presStyleCnt="9"/>
      <dgm:spPr/>
      <dgm:t>
        <a:bodyPr/>
        <a:lstStyle/>
        <a:p>
          <a:endParaRPr lang="es-EC"/>
        </a:p>
      </dgm:t>
    </dgm:pt>
    <dgm:pt modelId="{A00D4240-B9FB-463C-9B57-0B6508B73C0F}" type="pres">
      <dgm:prSet presAssocID="{CC2663F5-C6F3-4490-A93F-C47A3655B871}" presName="node" presStyleLbl="node1" presStyleIdx="7" presStyleCnt="10">
        <dgm:presLayoutVars>
          <dgm:bulletEnabled val="1"/>
        </dgm:presLayoutVars>
      </dgm:prSet>
      <dgm:spPr/>
      <dgm:t>
        <a:bodyPr/>
        <a:lstStyle/>
        <a:p>
          <a:endParaRPr lang="es-EC"/>
        </a:p>
      </dgm:t>
    </dgm:pt>
    <dgm:pt modelId="{BF87B69D-7472-4D23-97D7-71A1D7B1F994}" type="pres">
      <dgm:prSet presAssocID="{292890C0-840A-4451-8790-8D61E93E2A98}" presName="sibTrans" presStyleLbl="sibTrans1D1" presStyleIdx="7" presStyleCnt="9"/>
      <dgm:spPr/>
      <dgm:t>
        <a:bodyPr/>
        <a:lstStyle/>
        <a:p>
          <a:endParaRPr lang="es-EC"/>
        </a:p>
      </dgm:t>
    </dgm:pt>
    <dgm:pt modelId="{8B1937FC-03F8-4093-902B-309983DB3F57}" type="pres">
      <dgm:prSet presAssocID="{292890C0-840A-4451-8790-8D61E93E2A98}" presName="connectorText" presStyleLbl="sibTrans1D1" presStyleIdx="7" presStyleCnt="9"/>
      <dgm:spPr/>
      <dgm:t>
        <a:bodyPr/>
        <a:lstStyle/>
        <a:p>
          <a:endParaRPr lang="es-EC"/>
        </a:p>
      </dgm:t>
    </dgm:pt>
    <dgm:pt modelId="{D27B7C87-2DB0-4073-9635-F743418C36EF}" type="pres">
      <dgm:prSet presAssocID="{8CAD8054-083C-4F6F-9F5F-0E0FFBB1A5D1}" presName="node" presStyleLbl="node1" presStyleIdx="8" presStyleCnt="10">
        <dgm:presLayoutVars>
          <dgm:bulletEnabled val="1"/>
        </dgm:presLayoutVars>
      </dgm:prSet>
      <dgm:spPr/>
      <dgm:t>
        <a:bodyPr/>
        <a:lstStyle/>
        <a:p>
          <a:endParaRPr lang="es-EC"/>
        </a:p>
      </dgm:t>
    </dgm:pt>
    <dgm:pt modelId="{4588D0E1-6B90-4E55-BE8D-0EC2ECF6543C}" type="pres">
      <dgm:prSet presAssocID="{F311C0C4-9389-4164-AE4E-017A134F0A30}" presName="sibTrans" presStyleLbl="sibTrans1D1" presStyleIdx="8" presStyleCnt="9"/>
      <dgm:spPr/>
      <dgm:t>
        <a:bodyPr/>
        <a:lstStyle/>
        <a:p>
          <a:endParaRPr lang="es-EC"/>
        </a:p>
      </dgm:t>
    </dgm:pt>
    <dgm:pt modelId="{0EF81427-1BAD-4407-946A-08EECE498609}" type="pres">
      <dgm:prSet presAssocID="{F311C0C4-9389-4164-AE4E-017A134F0A30}" presName="connectorText" presStyleLbl="sibTrans1D1" presStyleIdx="8" presStyleCnt="9"/>
      <dgm:spPr/>
      <dgm:t>
        <a:bodyPr/>
        <a:lstStyle/>
        <a:p>
          <a:endParaRPr lang="es-EC"/>
        </a:p>
      </dgm:t>
    </dgm:pt>
    <dgm:pt modelId="{7B4BE158-B14A-44C8-BFC9-DA00150781B6}" type="pres">
      <dgm:prSet presAssocID="{E0A90B0B-29DF-454B-802A-C58BF190F5E2}" presName="node" presStyleLbl="node1" presStyleIdx="9" presStyleCnt="10">
        <dgm:presLayoutVars>
          <dgm:bulletEnabled val="1"/>
        </dgm:presLayoutVars>
      </dgm:prSet>
      <dgm:spPr/>
      <dgm:t>
        <a:bodyPr/>
        <a:lstStyle/>
        <a:p>
          <a:endParaRPr lang="es-EC"/>
        </a:p>
      </dgm:t>
    </dgm:pt>
  </dgm:ptLst>
  <dgm:cxnLst>
    <dgm:cxn modelId="{1989BE7C-26E4-402D-AC81-1C5BFAEED0A3}" type="presOf" srcId="{292890C0-840A-4451-8790-8D61E93E2A98}" destId="{BF87B69D-7472-4D23-97D7-71A1D7B1F994}" srcOrd="0" destOrd="0" presId="urn:microsoft.com/office/officeart/2005/8/layout/bProcess3"/>
    <dgm:cxn modelId="{96E8A537-1FE8-4D6B-8E6F-B75063E7111A}" type="presOf" srcId="{40532E14-5934-450A-8FF7-846FF64AF80F}" destId="{DC469663-9555-4A4F-ACA2-B2B110F4D1FC}" srcOrd="0" destOrd="0" presId="urn:microsoft.com/office/officeart/2005/8/layout/bProcess3"/>
    <dgm:cxn modelId="{D9973CDD-EEC8-420D-BC98-C20EC70E81C0}" type="presOf" srcId="{292890C0-840A-4451-8790-8D61E93E2A98}" destId="{8B1937FC-03F8-4093-902B-309983DB3F57}" srcOrd="1" destOrd="0" presId="urn:microsoft.com/office/officeart/2005/8/layout/bProcess3"/>
    <dgm:cxn modelId="{18492500-C297-42CD-AAB5-906E20EA25D7}" type="presOf" srcId="{D18B2DB2-C16C-4B12-972A-7EDE7FA1C7D8}" destId="{2A5B183E-590C-49C7-8A9B-983B9BA8786D}" srcOrd="0" destOrd="0" presId="urn:microsoft.com/office/officeart/2005/8/layout/bProcess3"/>
    <dgm:cxn modelId="{79DDB678-6A6B-4B80-A2E7-294E458255BC}" type="presOf" srcId="{3125A98A-AE5D-4115-ADC9-F95111694A20}" destId="{1EB3616B-35B4-4B17-B0BF-3E3DDC538FE3}" srcOrd="1" destOrd="0" presId="urn:microsoft.com/office/officeart/2005/8/layout/bProcess3"/>
    <dgm:cxn modelId="{F2BF8275-6465-4781-A901-111077451DCB}" srcId="{BDC206AD-36FC-47BE-AD0A-BFABC9DB8E87}" destId="{E0A90B0B-29DF-454B-802A-C58BF190F5E2}" srcOrd="9" destOrd="0" parTransId="{69B4DBAA-54CE-4053-9377-56DE5BCFE3DA}" sibTransId="{B691FCC2-C0F1-4FE5-BB20-000B31E0CD58}"/>
    <dgm:cxn modelId="{25BA634F-43DB-44C6-98B7-48E6E37125CC}" type="presOf" srcId="{3125A98A-AE5D-4115-ADC9-F95111694A20}" destId="{BEC8BA03-284A-47F9-BE2A-15FC643AE0EF}" srcOrd="0" destOrd="0" presId="urn:microsoft.com/office/officeart/2005/8/layout/bProcess3"/>
    <dgm:cxn modelId="{750AE75B-5F51-4D78-B26F-49C57D6743E1}" type="presOf" srcId="{00B2E65B-84D1-4DE8-B470-C66706AEC7DF}" destId="{4577799E-4983-44FB-AFFD-8BF66C3CB43D}" srcOrd="0" destOrd="0" presId="urn:microsoft.com/office/officeart/2005/8/layout/bProcess3"/>
    <dgm:cxn modelId="{4893BF6B-C33B-4A87-AE98-F77BCCD95080}" type="presOf" srcId="{BDC206AD-36FC-47BE-AD0A-BFABC9DB8E87}" destId="{89DB3ACA-880B-458A-9C2F-E1843E44ABA0}" srcOrd="0" destOrd="0" presId="urn:microsoft.com/office/officeart/2005/8/layout/bProcess3"/>
    <dgm:cxn modelId="{A9430CDC-795B-430B-AF0B-21C2260B83EA}" type="presOf" srcId="{8269D1DF-7421-42E4-96F8-D97572D8E9E8}" destId="{7B043E12-EA42-4528-A2BB-3E32F906DD70}" srcOrd="1" destOrd="0" presId="urn:microsoft.com/office/officeart/2005/8/layout/bProcess3"/>
    <dgm:cxn modelId="{79AF2C63-A5E7-490C-BD0E-1AD60674C538}" type="presOf" srcId="{5314A03B-2305-4B1E-B494-9F9599A23E4B}" destId="{7DA399ED-2443-4775-A0F5-BE0FCAEF068B}" srcOrd="0" destOrd="0" presId="urn:microsoft.com/office/officeart/2005/8/layout/bProcess3"/>
    <dgm:cxn modelId="{A9A5B105-D473-403C-8DD7-F31908B1203F}" type="presOf" srcId="{734D0D66-E5A5-4C44-A215-765C9F9687CC}" destId="{E20F3549-5675-4779-B58E-C73AFF773CBF}" srcOrd="0" destOrd="0" presId="urn:microsoft.com/office/officeart/2005/8/layout/bProcess3"/>
    <dgm:cxn modelId="{386D9225-9028-4AAE-8714-E3420F1E3DDB}" type="presOf" srcId="{46A88275-AB25-44B4-9E22-43F9162D9CEB}" destId="{C89C6A69-F179-46E2-B9B1-37554C58EAC3}" srcOrd="0" destOrd="0" presId="urn:microsoft.com/office/officeart/2005/8/layout/bProcess3"/>
    <dgm:cxn modelId="{869A6B6D-3DCF-4FE6-A2E8-C6071DF0BFDA}" srcId="{BDC206AD-36FC-47BE-AD0A-BFABC9DB8E87}" destId="{B11A744F-DB3E-4BD0-BC3B-A692494A6B12}" srcOrd="1" destOrd="0" parTransId="{12934EA9-F1A2-4382-8692-97829BB4E6CD}" sibTransId="{5314A03B-2305-4B1E-B494-9F9599A23E4B}"/>
    <dgm:cxn modelId="{F1F137D2-6FD5-43CB-B628-22240D514864}" srcId="{BDC206AD-36FC-47BE-AD0A-BFABC9DB8E87}" destId="{0890A4AE-DD12-456C-BF46-510ADA78A8B9}" srcOrd="5" destOrd="0" parTransId="{7C48B808-2A50-4A49-A263-7EF44C195A63}" sibTransId="{3125A98A-AE5D-4115-ADC9-F95111694A20}"/>
    <dgm:cxn modelId="{65566475-7E4D-4DFA-B9B0-513AE9867548}" type="presOf" srcId="{8CAD8054-083C-4F6F-9F5F-0E0FFBB1A5D1}" destId="{D27B7C87-2DB0-4073-9635-F743418C36EF}" srcOrd="0" destOrd="0" presId="urn:microsoft.com/office/officeart/2005/8/layout/bProcess3"/>
    <dgm:cxn modelId="{D2A7E6B3-5B2B-4695-B318-19A33D2CABCD}" type="presOf" srcId="{46A88275-AB25-44B4-9E22-43F9162D9CEB}" destId="{56A4BB86-CBDE-4EC6-9F2C-E3427E3706F5}" srcOrd="1" destOrd="0" presId="urn:microsoft.com/office/officeart/2005/8/layout/bProcess3"/>
    <dgm:cxn modelId="{83965E9A-08F4-4BFF-A712-698FC6525390}" type="presOf" srcId="{46E12070-9A70-4270-9612-3C7BFF20260A}" destId="{54409168-824D-44F3-A3B3-A8CFA109BC18}" srcOrd="1" destOrd="0" presId="urn:microsoft.com/office/officeart/2005/8/layout/bProcess3"/>
    <dgm:cxn modelId="{CC057C24-C406-4C6D-9A9B-FF6E6355340A}" type="presOf" srcId="{40532E14-5934-450A-8FF7-846FF64AF80F}" destId="{C2FD759F-D407-494B-96CC-EB5A63ACED90}" srcOrd="1" destOrd="0" presId="urn:microsoft.com/office/officeart/2005/8/layout/bProcess3"/>
    <dgm:cxn modelId="{1F2C27C0-574E-40FC-8AF8-98C15006279D}" type="presOf" srcId="{F311C0C4-9389-4164-AE4E-017A134F0A30}" destId="{0EF81427-1BAD-4407-946A-08EECE498609}" srcOrd="1" destOrd="0" presId="urn:microsoft.com/office/officeart/2005/8/layout/bProcess3"/>
    <dgm:cxn modelId="{8D246D39-B671-4D44-B421-9202A65AC352}" type="presOf" srcId="{DBCC3E4F-68B1-4D69-B683-60AA63A9B1BA}" destId="{4D5B8D3A-46CD-4442-8441-210428957EF1}" srcOrd="0" destOrd="0" presId="urn:microsoft.com/office/officeart/2005/8/layout/bProcess3"/>
    <dgm:cxn modelId="{8EAEFA80-6ED0-460D-A40C-4545E85C623B}" type="presOf" srcId="{0890A4AE-DD12-456C-BF46-510ADA78A8B9}" destId="{FEFBBC32-C2C7-41A7-B567-D9861C93AC25}" srcOrd="0" destOrd="0" presId="urn:microsoft.com/office/officeart/2005/8/layout/bProcess3"/>
    <dgm:cxn modelId="{CC4F85D8-003A-4E6E-BCED-7FD5E86D95C1}" srcId="{BDC206AD-36FC-47BE-AD0A-BFABC9DB8E87}" destId="{8CAD8054-083C-4F6F-9F5F-0E0FFBB1A5D1}" srcOrd="8" destOrd="0" parTransId="{CAD33D9F-A33D-4205-9759-1E60A6FC6441}" sibTransId="{F311C0C4-9389-4164-AE4E-017A134F0A30}"/>
    <dgm:cxn modelId="{6D7D0939-CB53-4F83-A158-AE7A9F4FD32D}" srcId="{BDC206AD-36FC-47BE-AD0A-BFABC9DB8E87}" destId="{D18B2DB2-C16C-4B12-972A-7EDE7FA1C7D8}" srcOrd="6" destOrd="0" parTransId="{075B2DA1-3799-404D-9AF4-3C40E8680AE3}" sibTransId="{46E12070-9A70-4270-9612-3C7BFF20260A}"/>
    <dgm:cxn modelId="{4A002D88-52BC-431F-96D4-1F1CCB86DFEB}" type="presOf" srcId="{B11A744F-DB3E-4BD0-BC3B-A692494A6B12}" destId="{3A1D8F60-CBC7-46A9-95D8-73847A939C94}" srcOrd="0" destOrd="0" presId="urn:microsoft.com/office/officeart/2005/8/layout/bProcess3"/>
    <dgm:cxn modelId="{69221FBD-B63A-4F41-839C-B4BF20EF28C3}" srcId="{BDC206AD-36FC-47BE-AD0A-BFABC9DB8E87}" destId="{2CDAA696-4ADE-4019-8B94-9D134951F5B1}" srcOrd="4" destOrd="0" parTransId="{F5F8154A-0D7F-44F6-A7A2-0AB6C1F596C1}" sibTransId="{8269D1DF-7421-42E4-96F8-D97572D8E9E8}"/>
    <dgm:cxn modelId="{C6668B68-8746-4908-8C53-9FD8B78FC95E}" type="presOf" srcId="{76510F68-E573-45D6-B44D-77E89FD08875}" destId="{70B8FC4E-9F2C-4777-996C-CC5635A3F440}" srcOrd="0" destOrd="0" presId="urn:microsoft.com/office/officeart/2005/8/layout/bProcess3"/>
    <dgm:cxn modelId="{F3CF0BC7-D57E-4B75-BF33-1D3E6FDDF2CC}" type="presOf" srcId="{CC2663F5-C6F3-4490-A93F-C47A3655B871}" destId="{A00D4240-B9FB-463C-9B57-0B6508B73C0F}" srcOrd="0" destOrd="0" presId="urn:microsoft.com/office/officeart/2005/8/layout/bProcess3"/>
    <dgm:cxn modelId="{775E0717-D4D8-4DAF-A637-C27259A12B31}" type="presOf" srcId="{E0A90B0B-29DF-454B-802A-C58BF190F5E2}" destId="{7B4BE158-B14A-44C8-BFC9-DA00150781B6}" srcOrd="0" destOrd="0" presId="urn:microsoft.com/office/officeart/2005/8/layout/bProcess3"/>
    <dgm:cxn modelId="{CADB7078-23C4-4F31-B8A0-D96907DCE283}" type="presOf" srcId="{2CDAA696-4ADE-4019-8B94-9D134951F5B1}" destId="{F4B5CA2D-243B-4945-918D-EE10F167E3B5}" srcOrd="0" destOrd="0" presId="urn:microsoft.com/office/officeart/2005/8/layout/bProcess3"/>
    <dgm:cxn modelId="{CA326F67-8855-4EA2-9733-856F86FB03AE}" srcId="{BDC206AD-36FC-47BE-AD0A-BFABC9DB8E87}" destId="{00B2E65B-84D1-4DE8-B470-C66706AEC7DF}" srcOrd="0" destOrd="0" parTransId="{36052A6F-E144-48B7-B70C-A277E8AB8140}" sibTransId="{40532E14-5934-450A-8FF7-846FF64AF80F}"/>
    <dgm:cxn modelId="{AF01B5E2-E4EA-449F-8972-AD5CD621B7DB}" srcId="{BDC206AD-36FC-47BE-AD0A-BFABC9DB8E87}" destId="{DBCC3E4F-68B1-4D69-B683-60AA63A9B1BA}" srcOrd="2" destOrd="0" parTransId="{B5835D9B-6A1B-49FB-A51A-02A0D3FEDD9F}" sibTransId="{46A88275-AB25-44B4-9E22-43F9162D9CEB}"/>
    <dgm:cxn modelId="{3F80E132-5EBB-44CB-B7A6-4C82A48173C5}" type="presOf" srcId="{5314A03B-2305-4B1E-B494-9F9599A23E4B}" destId="{20DA6719-7A80-4218-991D-D73D22A657EA}" srcOrd="1" destOrd="0" presId="urn:microsoft.com/office/officeart/2005/8/layout/bProcess3"/>
    <dgm:cxn modelId="{A31D7601-D0B8-44D1-8ACF-C9C33397CFA0}" type="presOf" srcId="{8269D1DF-7421-42E4-96F8-D97572D8E9E8}" destId="{73B76F85-15BC-43BA-A933-F33186727192}" srcOrd="0" destOrd="0" presId="urn:microsoft.com/office/officeart/2005/8/layout/bProcess3"/>
    <dgm:cxn modelId="{09DE8B44-F31A-4E63-AF1D-3DDF357D445A}" type="presOf" srcId="{76510F68-E573-45D6-B44D-77E89FD08875}" destId="{2451EC65-BDCA-4498-82A5-BC4732BD7B1F}" srcOrd="1" destOrd="0" presId="urn:microsoft.com/office/officeart/2005/8/layout/bProcess3"/>
    <dgm:cxn modelId="{00A9A846-2D33-4828-B1AE-32311FC71A9C}" type="presOf" srcId="{46E12070-9A70-4270-9612-3C7BFF20260A}" destId="{C170F46C-8F50-4E22-AE6F-7698191D2BA2}" srcOrd="0" destOrd="0" presId="urn:microsoft.com/office/officeart/2005/8/layout/bProcess3"/>
    <dgm:cxn modelId="{2DA3C7C6-63EB-4415-AFD4-90AA437765C0}" type="presOf" srcId="{F311C0C4-9389-4164-AE4E-017A134F0A30}" destId="{4588D0E1-6B90-4E55-BE8D-0EC2ECF6543C}" srcOrd="0" destOrd="0" presId="urn:microsoft.com/office/officeart/2005/8/layout/bProcess3"/>
    <dgm:cxn modelId="{783005CC-8BD2-4280-BA3B-DC769A3F4634}" srcId="{BDC206AD-36FC-47BE-AD0A-BFABC9DB8E87}" destId="{CC2663F5-C6F3-4490-A93F-C47A3655B871}" srcOrd="7" destOrd="0" parTransId="{63D20A1B-8A8A-447F-886B-221E4541FA81}" sibTransId="{292890C0-840A-4451-8790-8D61E93E2A98}"/>
    <dgm:cxn modelId="{F8CD3457-1A59-45DB-8E9F-DCA3A67E42CE}" srcId="{BDC206AD-36FC-47BE-AD0A-BFABC9DB8E87}" destId="{734D0D66-E5A5-4C44-A215-765C9F9687CC}" srcOrd="3" destOrd="0" parTransId="{AF066D60-C7C1-48F9-B0D9-6156E767CBAC}" sibTransId="{76510F68-E573-45D6-B44D-77E89FD08875}"/>
    <dgm:cxn modelId="{2702FC9E-8470-4507-A435-F1D9FD9293B4}" type="presParOf" srcId="{89DB3ACA-880B-458A-9C2F-E1843E44ABA0}" destId="{4577799E-4983-44FB-AFFD-8BF66C3CB43D}" srcOrd="0" destOrd="0" presId="urn:microsoft.com/office/officeart/2005/8/layout/bProcess3"/>
    <dgm:cxn modelId="{4C310112-AF3B-4306-936D-7097A2D8EB76}" type="presParOf" srcId="{89DB3ACA-880B-458A-9C2F-E1843E44ABA0}" destId="{DC469663-9555-4A4F-ACA2-B2B110F4D1FC}" srcOrd="1" destOrd="0" presId="urn:microsoft.com/office/officeart/2005/8/layout/bProcess3"/>
    <dgm:cxn modelId="{E950E7E2-DC16-487B-AEF3-D27AFCF032A0}" type="presParOf" srcId="{DC469663-9555-4A4F-ACA2-B2B110F4D1FC}" destId="{C2FD759F-D407-494B-96CC-EB5A63ACED90}" srcOrd="0" destOrd="0" presId="urn:microsoft.com/office/officeart/2005/8/layout/bProcess3"/>
    <dgm:cxn modelId="{13AC5D30-5FDB-4851-B517-6D438E1E427D}" type="presParOf" srcId="{89DB3ACA-880B-458A-9C2F-E1843E44ABA0}" destId="{3A1D8F60-CBC7-46A9-95D8-73847A939C94}" srcOrd="2" destOrd="0" presId="urn:microsoft.com/office/officeart/2005/8/layout/bProcess3"/>
    <dgm:cxn modelId="{D30B237F-CCFF-444A-826A-43ED13FC0E0C}" type="presParOf" srcId="{89DB3ACA-880B-458A-9C2F-E1843E44ABA0}" destId="{7DA399ED-2443-4775-A0F5-BE0FCAEF068B}" srcOrd="3" destOrd="0" presId="urn:microsoft.com/office/officeart/2005/8/layout/bProcess3"/>
    <dgm:cxn modelId="{04D2A315-9608-4E7E-B8BE-050F4ED98A4A}" type="presParOf" srcId="{7DA399ED-2443-4775-A0F5-BE0FCAEF068B}" destId="{20DA6719-7A80-4218-991D-D73D22A657EA}" srcOrd="0" destOrd="0" presId="urn:microsoft.com/office/officeart/2005/8/layout/bProcess3"/>
    <dgm:cxn modelId="{7C6185F1-E5FB-4282-8199-D1F4024F73E6}" type="presParOf" srcId="{89DB3ACA-880B-458A-9C2F-E1843E44ABA0}" destId="{4D5B8D3A-46CD-4442-8441-210428957EF1}" srcOrd="4" destOrd="0" presId="urn:microsoft.com/office/officeart/2005/8/layout/bProcess3"/>
    <dgm:cxn modelId="{02CACA7F-DD1A-4387-B200-D741C4CAE09B}" type="presParOf" srcId="{89DB3ACA-880B-458A-9C2F-E1843E44ABA0}" destId="{C89C6A69-F179-46E2-B9B1-37554C58EAC3}" srcOrd="5" destOrd="0" presId="urn:microsoft.com/office/officeart/2005/8/layout/bProcess3"/>
    <dgm:cxn modelId="{770E4354-6BED-420A-A2BF-DA3E5D2885F9}" type="presParOf" srcId="{C89C6A69-F179-46E2-B9B1-37554C58EAC3}" destId="{56A4BB86-CBDE-4EC6-9F2C-E3427E3706F5}" srcOrd="0" destOrd="0" presId="urn:microsoft.com/office/officeart/2005/8/layout/bProcess3"/>
    <dgm:cxn modelId="{008C14EE-8573-4790-B167-0F7327EEC143}" type="presParOf" srcId="{89DB3ACA-880B-458A-9C2F-E1843E44ABA0}" destId="{E20F3549-5675-4779-B58E-C73AFF773CBF}" srcOrd="6" destOrd="0" presId="urn:microsoft.com/office/officeart/2005/8/layout/bProcess3"/>
    <dgm:cxn modelId="{5F5257E7-BE35-4C74-AB59-FC427EF4D9F6}" type="presParOf" srcId="{89DB3ACA-880B-458A-9C2F-E1843E44ABA0}" destId="{70B8FC4E-9F2C-4777-996C-CC5635A3F440}" srcOrd="7" destOrd="0" presId="urn:microsoft.com/office/officeart/2005/8/layout/bProcess3"/>
    <dgm:cxn modelId="{EEA654D1-DBD0-4F73-854F-02F86E3C6A4D}" type="presParOf" srcId="{70B8FC4E-9F2C-4777-996C-CC5635A3F440}" destId="{2451EC65-BDCA-4498-82A5-BC4732BD7B1F}" srcOrd="0" destOrd="0" presId="urn:microsoft.com/office/officeart/2005/8/layout/bProcess3"/>
    <dgm:cxn modelId="{BB591563-67D5-4816-999B-9EDF66C95A67}" type="presParOf" srcId="{89DB3ACA-880B-458A-9C2F-E1843E44ABA0}" destId="{F4B5CA2D-243B-4945-918D-EE10F167E3B5}" srcOrd="8" destOrd="0" presId="urn:microsoft.com/office/officeart/2005/8/layout/bProcess3"/>
    <dgm:cxn modelId="{E351D359-94EB-4177-9230-0C537830B2C3}" type="presParOf" srcId="{89DB3ACA-880B-458A-9C2F-E1843E44ABA0}" destId="{73B76F85-15BC-43BA-A933-F33186727192}" srcOrd="9" destOrd="0" presId="urn:microsoft.com/office/officeart/2005/8/layout/bProcess3"/>
    <dgm:cxn modelId="{30192D10-46CE-4F66-87DB-4E42A5BD1EEF}" type="presParOf" srcId="{73B76F85-15BC-43BA-A933-F33186727192}" destId="{7B043E12-EA42-4528-A2BB-3E32F906DD70}" srcOrd="0" destOrd="0" presId="urn:microsoft.com/office/officeart/2005/8/layout/bProcess3"/>
    <dgm:cxn modelId="{ED3541E9-0DF1-493C-B6FC-6B2E23DC3E82}" type="presParOf" srcId="{89DB3ACA-880B-458A-9C2F-E1843E44ABA0}" destId="{FEFBBC32-C2C7-41A7-B567-D9861C93AC25}" srcOrd="10" destOrd="0" presId="urn:microsoft.com/office/officeart/2005/8/layout/bProcess3"/>
    <dgm:cxn modelId="{2BA4BD31-DA89-4CB8-909A-6DFA0CA457E4}" type="presParOf" srcId="{89DB3ACA-880B-458A-9C2F-E1843E44ABA0}" destId="{BEC8BA03-284A-47F9-BE2A-15FC643AE0EF}" srcOrd="11" destOrd="0" presId="urn:microsoft.com/office/officeart/2005/8/layout/bProcess3"/>
    <dgm:cxn modelId="{778F0734-3D74-4307-8DB4-E45691ABCF24}" type="presParOf" srcId="{BEC8BA03-284A-47F9-BE2A-15FC643AE0EF}" destId="{1EB3616B-35B4-4B17-B0BF-3E3DDC538FE3}" srcOrd="0" destOrd="0" presId="urn:microsoft.com/office/officeart/2005/8/layout/bProcess3"/>
    <dgm:cxn modelId="{4829B071-C805-41D0-ABDD-0FDA965EF7CC}" type="presParOf" srcId="{89DB3ACA-880B-458A-9C2F-E1843E44ABA0}" destId="{2A5B183E-590C-49C7-8A9B-983B9BA8786D}" srcOrd="12" destOrd="0" presId="urn:microsoft.com/office/officeart/2005/8/layout/bProcess3"/>
    <dgm:cxn modelId="{E4EDED0A-6F69-4095-832C-26AA3363A1CD}" type="presParOf" srcId="{89DB3ACA-880B-458A-9C2F-E1843E44ABA0}" destId="{C170F46C-8F50-4E22-AE6F-7698191D2BA2}" srcOrd="13" destOrd="0" presId="urn:microsoft.com/office/officeart/2005/8/layout/bProcess3"/>
    <dgm:cxn modelId="{E0F2D125-D32A-4654-A4E0-B039DA720A25}" type="presParOf" srcId="{C170F46C-8F50-4E22-AE6F-7698191D2BA2}" destId="{54409168-824D-44F3-A3B3-A8CFA109BC18}" srcOrd="0" destOrd="0" presId="urn:microsoft.com/office/officeart/2005/8/layout/bProcess3"/>
    <dgm:cxn modelId="{E2BC0830-5F91-4A56-9086-3670B874C1BC}" type="presParOf" srcId="{89DB3ACA-880B-458A-9C2F-E1843E44ABA0}" destId="{A00D4240-B9FB-463C-9B57-0B6508B73C0F}" srcOrd="14" destOrd="0" presId="urn:microsoft.com/office/officeart/2005/8/layout/bProcess3"/>
    <dgm:cxn modelId="{93EEC68F-04BD-48E2-B263-7CB7E38F881E}" type="presParOf" srcId="{89DB3ACA-880B-458A-9C2F-E1843E44ABA0}" destId="{BF87B69D-7472-4D23-97D7-71A1D7B1F994}" srcOrd="15" destOrd="0" presId="urn:microsoft.com/office/officeart/2005/8/layout/bProcess3"/>
    <dgm:cxn modelId="{1354B786-C2F2-4D09-8B5A-8A70AD330D35}" type="presParOf" srcId="{BF87B69D-7472-4D23-97D7-71A1D7B1F994}" destId="{8B1937FC-03F8-4093-902B-309983DB3F57}" srcOrd="0" destOrd="0" presId="urn:microsoft.com/office/officeart/2005/8/layout/bProcess3"/>
    <dgm:cxn modelId="{99EBC450-7657-4D90-B3E9-A17615073A64}" type="presParOf" srcId="{89DB3ACA-880B-458A-9C2F-E1843E44ABA0}" destId="{D27B7C87-2DB0-4073-9635-F743418C36EF}" srcOrd="16" destOrd="0" presId="urn:microsoft.com/office/officeart/2005/8/layout/bProcess3"/>
    <dgm:cxn modelId="{1867BFC5-1758-4033-9936-A0D3A71B39E9}" type="presParOf" srcId="{89DB3ACA-880B-458A-9C2F-E1843E44ABA0}" destId="{4588D0E1-6B90-4E55-BE8D-0EC2ECF6543C}" srcOrd="17" destOrd="0" presId="urn:microsoft.com/office/officeart/2005/8/layout/bProcess3"/>
    <dgm:cxn modelId="{2A34CB80-3662-4280-BC63-9C26145F87C2}" type="presParOf" srcId="{4588D0E1-6B90-4E55-BE8D-0EC2ECF6543C}" destId="{0EF81427-1BAD-4407-946A-08EECE498609}" srcOrd="0" destOrd="0" presId="urn:microsoft.com/office/officeart/2005/8/layout/bProcess3"/>
    <dgm:cxn modelId="{3F6F5C93-D715-47B6-B065-8FC186B593BB}" type="presParOf" srcId="{89DB3ACA-880B-458A-9C2F-E1843E44ABA0}" destId="{7B4BE158-B14A-44C8-BFC9-DA00150781B6}" srcOrd="1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0F02D51-2853-4D32-8B95-A06CC3CF92C6}"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EC"/>
        </a:p>
      </dgm:t>
    </dgm:pt>
    <dgm:pt modelId="{743227DD-6CC9-44E1-8DD4-96355B0D4168}">
      <dgm:prSet phldrT="[Texto]" custT="1"/>
      <dgm:spPr/>
      <dgm:t>
        <a:bodyPr/>
        <a:lstStyle/>
        <a:p>
          <a:r>
            <a:rPr lang="es-EC" sz="2000" dirty="0" smtClean="0">
              <a:latin typeface="Times New Roman" panose="02020603050405020304" pitchFamily="18" charset="0"/>
              <a:cs typeface="Times New Roman" panose="02020603050405020304" pitchFamily="18" charset="0"/>
            </a:rPr>
            <a:t>Análisis de conglomerados jerárquicos</a:t>
          </a:r>
          <a:endParaRPr lang="es-EC" sz="2000" dirty="0">
            <a:latin typeface="Times New Roman" panose="02020603050405020304" pitchFamily="18" charset="0"/>
            <a:cs typeface="Times New Roman" panose="02020603050405020304" pitchFamily="18" charset="0"/>
          </a:endParaRPr>
        </a:p>
      </dgm:t>
    </dgm:pt>
    <dgm:pt modelId="{9B334A57-9015-4E22-97DE-07E49A734F22}" type="parTrans" cxnId="{55FBBFB4-8528-4E53-83D2-710A8590C508}">
      <dgm:prSet/>
      <dgm:spPr/>
      <dgm:t>
        <a:bodyPr/>
        <a:lstStyle/>
        <a:p>
          <a:endParaRPr lang="es-EC"/>
        </a:p>
      </dgm:t>
    </dgm:pt>
    <dgm:pt modelId="{387AB50F-CB90-4F10-BE48-FA0339C3D4EF}" type="sibTrans" cxnId="{55FBBFB4-8528-4E53-83D2-710A8590C508}">
      <dgm:prSet/>
      <dgm:spPr/>
      <dgm:t>
        <a:bodyPr/>
        <a:lstStyle/>
        <a:p>
          <a:endParaRPr lang="es-EC"/>
        </a:p>
      </dgm:t>
    </dgm:pt>
    <dgm:pt modelId="{4B71C342-91CC-402A-B44C-0E6728416AB0}">
      <dgm:prSet phldrT="[Texto]" custT="1"/>
      <dgm:spPr/>
      <dgm:t>
        <a:bodyPr/>
        <a:lstStyle/>
        <a:p>
          <a:r>
            <a:rPr lang="es-EC" sz="2000" dirty="0" smtClean="0">
              <a:latin typeface="Times New Roman" panose="02020603050405020304" pitchFamily="18" charset="0"/>
              <a:cs typeface="Times New Roman" panose="02020603050405020304" pitchFamily="18" charset="0"/>
            </a:rPr>
            <a:t>Análisis de distancias</a:t>
          </a:r>
          <a:endParaRPr lang="es-EC" sz="2000" dirty="0">
            <a:latin typeface="Times New Roman" panose="02020603050405020304" pitchFamily="18" charset="0"/>
            <a:cs typeface="Times New Roman" panose="02020603050405020304" pitchFamily="18" charset="0"/>
          </a:endParaRPr>
        </a:p>
      </dgm:t>
    </dgm:pt>
    <dgm:pt modelId="{F433D586-6951-4D82-A784-05B3D8D204F4}" type="parTrans" cxnId="{62C064AE-89A5-405C-8198-D1D3DAD8E246}">
      <dgm:prSet/>
      <dgm:spPr/>
      <dgm:t>
        <a:bodyPr/>
        <a:lstStyle/>
        <a:p>
          <a:endParaRPr lang="es-EC"/>
        </a:p>
      </dgm:t>
    </dgm:pt>
    <dgm:pt modelId="{ACA22813-43FA-4547-8B64-B6FE3AB2BAB1}" type="sibTrans" cxnId="{62C064AE-89A5-405C-8198-D1D3DAD8E246}">
      <dgm:prSet/>
      <dgm:spPr/>
      <dgm:t>
        <a:bodyPr/>
        <a:lstStyle/>
        <a:p>
          <a:endParaRPr lang="es-EC"/>
        </a:p>
      </dgm:t>
    </dgm:pt>
    <dgm:pt modelId="{081DE110-B173-4F75-BC7C-DF08E8070223}">
      <dgm:prSet phldrT="[Texto]" custT="1"/>
      <dgm:spPr/>
      <dgm:t>
        <a:bodyPr/>
        <a:lstStyle/>
        <a:p>
          <a:r>
            <a:rPr lang="es-EC" sz="2000" dirty="0" smtClean="0">
              <a:latin typeface="Times New Roman" panose="02020603050405020304" pitchFamily="18" charset="0"/>
              <a:cs typeface="Times New Roman" panose="02020603050405020304" pitchFamily="18" charset="0"/>
            </a:rPr>
            <a:t>A menor distancia, mayor pertenencia al mismo grupo estratégico</a:t>
          </a:r>
          <a:endParaRPr lang="es-EC" sz="2000" dirty="0">
            <a:latin typeface="Times New Roman" panose="02020603050405020304" pitchFamily="18" charset="0"/>
            <a:cs typeface="Times New Roman" panose="02020603050405020304" pitchFamily="18" charset="0"/>
          </a:endParaRPr>
        </a:p>
      </dgm:t>
    </dgm:pt>
    <dgm:pt modelId="{74DBF603-63BB-4C96-981D-D18069CAACF1}" type="parTrans" cxnId="{8407D01C-8DAB-46C5-A331-6C5DB37D2F32}">
      <dgm:prSet/>
      <dgm:spPr/>
      <dgm:t>
        <a:bodyPr/>
        <a:lstStyle/>
        <a:p>
          <a:endParaRPr lang="es-EC"/>
        </a:p>
      </dgm:t>
    </dgm:pt>
    <dgm:pt modelId="{3DC45973-6154-400D-BB2B-10ACCC823450}" type="sibTrans" cxnId="{8407D01C-8DAB-46C5-A331-6C5DB37D2F32}">
      <dgm:prSet/>
      <dgm:spPr/>
      <dgm:t>
        <a:bodyPr/>
        <a:lstStyle/>
        <a:p>
          <a:endParaRPr lang="es-EC"/>
        </a:p>
      </dgm:t>
    </dgm:pt>
    <dgm:pt modelId="{C4BD2781-F224-4A08-ADE0-40024FBF7342}" type="pres">
      <dgm:prSet presAssocID="{F0F02D51-2853-4D32-8B95-A06CC3CF92C6}" presName="Name0" presStyleCnt="0">
        <dgm:presLayoutVars>
          <dgm:chMax val="7"/>
          <dgm:chPref val="7"/>
          <dgm:dir/>
        </dgm:presLayoutVars>
      </dgm:prSet>
      <dgm:spPr/>
      <dgm:t>
        <a:bodyPr/>
        <a:lstStyle/>
        <a:p>
          <a:endParaRPr lang="es-EC"/>
        </a:p>
      </dgm:t>
    </dgm:pt>
    <dgm:pt modelId="{A9FE2920-B3D6-4341-8A0D-850343B1B02C}" type="pres">
      <dgm:prSet presAssocID="{F0F02D51-2853-4D32-8B95-A06CC3CF92C6}" presName="Name1" presStyleCnt="0"/>
      <dgm:spPr/>
    </dgm:pt>
    <dgm:pt modelId="{EDD67C50-79DA-4B1E-BDEB-97BB60C3BBCA}" type="pres">
      <dgm:prSet presAssocID="{F0F02D51-2853-4D32-8B95-A06CC3CF92C6}" presName="cycle" presStyleCnt="0"/>
      <dgm:spPr/>
    </dgm:pt>
    <dgm:pt modelId="{E31F28CA-D2EF-4E4F-8839-FB8D43454CC5}" type="pres">
      <dgm:prSet presAssocID="{F0F02D51-2853-4D32-8B95-A06CC3CF92C6}" presName="srcNode" presStyleLbl="node1" presStyleIdx="0" presStyleCnt="3"/>
      <dgm:spPr/>
    </dgm:pt>
    <dgm:pt modelId="{8A401BCD-30F0-4BC4-8141-7F8A1063309E}" type="pres">
      <dgm:prSet presAssocID="{F0F02D51-2853-4D32-8B95-A06CC3CF92C6}" presName="conn" presStyleLbl="parChTrans1D2" presStyleIdx="0" presStyleCnt="1"/>
      <dgm:spPr/>
      <dgm:t>
        <a:bodyPr/>
        <a:lstStyle/>
        <a:p>
          <a:endParaRPr lang="es-EC"/>
        </a:p>
      </dgm:t>
    </dgm:pt>
    <dgm:pt modelId="{F0B0A391-249B-4068-8CD0-679151CAE7A9}" type="pres">
      <dgm:prSet presAssocID="{F0F02D51-2853-4D32-8B95-A06CC3CF92C6}" presName="extraNode" presStyleLbl="node1" presStyleIdx="0" presStyleCnt="3"/>
      <dgm:spPr/>
    </dgm:pt>
    <dgm:pt modelId="{1F1EB36F-3D0D-44B6-A3A1-93A5D4A4577A}" type="pres">
      <dgm:prSet presAssocID="{F0F02D51-2853-4D32-8B95-A06CC3CF92C6}" presName="dstNode" presStyleLbl="node1" presStyleIdx="0" presStyleCnt="3"/>
      <dgm:spPr/>
    </dgm:pt>
    <dgm:pt modelId="{77122FF8-F8D4-49AC-AA0B-188234AF6606}" type="pres">
      <dgm:prSet presAssocID="{743227DD-6CC9-44E1-8DD4-96355B0D4168}" presName="text_1" presStyleLbl="node1" presStyleIdx="0" presStyleCnt="3">
        <dgm:presLayoutVars>
          <dgm:bulletEnabled val="1"/>
        </dgm:presLayoutVars>
      </dgm:prSet>
      <dgm:spPr/>
      <dgm:t>
        <a:bodyPr/>
        <a:lstStyle/>
        <a:p>
          <a:endParaRPr lang="es-EC"/>
        </a:p>
      </dgm:t>
    </dgm:pt>
    <dgm:pt modelId="{E7EA54FA-B35F-486C-A62D-24D5DE97A329}" type="pres">
      <dgm:prSet presAssocID="{743227DD-6CC9-44E1-8DD4-96355B0D4168}" presName="accent_1" presStyleCnt="0"/>
      <dgm:spPr/>
    </dgm:pt>
    <dgm:pt modelId="{5910D03D-DB93-4218-9693-A5C7831CA796}" type="pres">
      <dgm:prSet presAssocID="{743227DD-6CC9-44E1-8DD4-96355B0D4168}" presName="accentRepeatNode" presStyleLbl="solidFgAcc1" presStyleIdx="0" presStyleCnt="3"/>
      <dgm:spPr/>
    </dgm:pt>
    <dgm:pt modelId="{FC6D1087-9721-42D3-9F57-A9CD7D27F9D2}" type="pres">
      <dgm:prSet presAssocID="{4B71C342-91CC-402A-B44C-0E6728416AB0}" presName="text_2" presStyleLbl="node1" presStyleIdx="1" presStyleCnt="3">
        <dgm:presLayoutVars>
          <dgm:bulletEnabled val="1"/>
        </dgm:presLayoutVars>
      </dgm:prSet>
      <dgm:spPr/>
      <dgm:t>
        <a:bodyPr/>
        <a:lstStyle/>
        <a:p>
          <a:endParaRPr lang="es-EC"/>
        </a:p>
      </dgm:t>
    </dgm:pt>
    <dgm:pt modelId="{2C17D97E-CAB3-4E00-A3DA-2AD94295EB37}" type="pres">
      <dgm:prSet presAssocID="{4B71C342-91CC-402A-B44C-0E6728416AB0}" presName="accent_2" presStyleCnt="0"/>
      <dgm:spPr/>
    </dgm:pt>
    <dgm:pt modelId="{BE38A4DB-FAB9-4068-93D5-E731D04B0DCB}" type="pres">
      <dgm:prSet presAssocID="{4B71C342-91CC-402A-B44C-0E6728416AB0}" presName="accentRepeatNode" presStyleLbl="solidFgAcc1" presStyleIdx="1" presStyleCnt="3"/>
      <dgm:spPr/>
    </dgm:pt>
    <dgm:pt modelId="{DC39484A-ED74-477B-8327-B1A7D6DC4B71}" type="pres">
      <dgm:prSet presAssocID="{081DE110-B173-4F75-BC7C-DF08E8070223}" presName="text_3" presStyleLbl="node1" presStyleIdx="2" presStyleCnt="3">
        <dgm:presLayoutVars>
          <dgm:bulletEnabled val="1"/>
        </dgm:presLayoutVars>
      </dgm:prSet>
      <dgm:spPr/>
      <dgm:t>
        <a:bodyPr/>
        <a:lstStyle/>
        <a:p>
          <a:endParaRPr lang="es-EC"/>
        </a:p>
      </dgm:t>
    </dgm:pt>
    <dgm:pt modelId="{2650F2C7-E89B-44B3-9CCD-977B8F0A9AA1}" type="pres">
      <dgm:prSet presAssocID="{081DE110-B173-4F75-BC7C-DF08E8070223}" presName="accent_3" presStyleCnt="0"/>
      <dgm:spPr/>
    </dgm:pt>
    <dgm:pt modelId="{F3125A6B-DB16-4A6B-A0F7-17F8CD8E2363}" type="pres">
      <dgm:prSet presAssocID="{081DE110-B173-4F75-BC7C-DF08E8070223}" presName="accentRepeatNode" presStyleLbl="solidFgAcc1" presStyleIdx="2" presStyleCnt="3"/>
      <dgm:spPr/>
    </dgm:pt>
  </dgm:ptLst>
  <dgm:cxnLst>
    <dgm:cxn modelId="{62C064AE-89A5-405C-8198-D1D3DAD8E246}" srcId="{F0F02D51-2853-4D32-8B95-A06CC3CF92C6}" destId="{4B71C342-91CC-402A-B44C-0E6728416AB0}" srcOrd="1" destOrd="0" parTransId="{F433D586-6951-4D82-A784-05B3D8D204F4}" sibTransId="{ACA22813-43FA-4547-8B64-B6FE3AB2BAB1}"/>
    <dgm:cxn modelId="{8407D01C-8DAB-46C5-A331-6C5DB37D2F32}" srcId="{F0F02D51-2853-4D32-8B95-A06CC3CF92C6}" destId="{081DE110-B173-4F75-BC7C-DF08E8070223}" srcOrd="2" destOrd="0" parTransId="{74DBF603-63BB-4C96-981D-D18069CAACF1}" sibTransId="{3DC45973-6154-400D-BB2B-10ACCC823450}"/>
    <dgm:cxn modelId="{9AE3EC9B-3C8E-4DEF-ABE2-2861BCFCC14F}" type="presOf" srcId="{4B71C342-91CC-402A-B44C-0E6728416AB0}" destId="{FC6D1087-9721-42D3-9F57-A9CD7D27F9D2}" srcOrd="0" destOrd="0" presId="urn:microsoft.com/office/officeart/2008/layout/VerticalCurvedList"/>
    <dgm:cxn modelId="{C28E6D94-E2D3-49D1-9716-E87107DF5AEA}" type="presOf" srcId="{743227DD-6CC9-44E1-8DD4-96355B0D4168}" destId="{77122FF8-F8D4-49AC-AA0B-188234AF6606}" srcOrd="0" destOrd="0" presId="urn:microsoft.com/office/officeart/2008/layout/VerticalCurvedList"/>
    <dgm:cxn modelId="{6E9E6B43-37D0-462C-89FE-5ACEBA6307BB}" type="presOf" srcId="{F0F02D51-2853-4D32-8B95-A06CC3CF92C6}" destId="{C4BD2781-F224-4A08-ADE0-40024FBF7342}" srcOrd="0" destOrd="0" presId="urn:microsoft.com/office/officeart/2008/layout/VerticalCurvedList"/>
    <dgm:cxn modelId="{55FBBFB4-8528-4E53-83D2-710A8590C508}" srcId="{F0F02D51-2853-4D32-8B95-A06CC3CF92C6}" destId="{743227DD-6CC9-44E1-8DD4-96355B0D4168}" srcOrd="0" destOrd="0" parTransId="{9B334A57-9015-4E22-97DE-07E49A734F22}" sibTransId="{387AB50F-CB90-4F10-BE48-FA0339C3D4EF}"/>
    <dgm:cxn modelId="{04FFA36A-2DAB-4A3F-A4A2-91C19228D3C6}" type="presOf" srcId="{081DE110-B173-4F75-BC7C-DF08E8070223}" destId="{DC39484A-ED74-477B-8327-B1A7D6DC4B71}" srcOrd="0" destOrd="0" presId="urn:microsoft.com/office/officeart/2008/layout/VerticalCurvedList"/>
    <dgm:cxn modelId="{1298FE7C-23A4-4A41-8C85-F3FA5CFF1679}" type="presOf" srcId="{387AB50F-CB90-4F10-BE48-FA0339C3D4EF}" destId="{8A401BCD-30F0-4BC4-8141-7F8A1063309E}" srcOrd="0" destOrd="0" presId="urn:microsoft.com/office/officeart/2008/layout/VerticalCurvedList"/>
    <dgm:cxn modelId="{CF5BAC68-54AF-41CE-AF4B-52C74CA2E8B4}" type="presParOf" srcId="{C4BD2781-F224-4A08-ADE0-40024FBF7342}" destId="{A9FE2920-B3D6-4341-8A0D-850343B1B02C}" srcOrd="0" destOrd="0" presId="urn:microsoft.com/office/officeart/2008/layout/VerticalCurvedList"/>
    <dgm:cxn modelId="{53C4F282-C1C4-43E4-8237-FD9EE98BE4DF}" type="presParOf" srcId="{A9FE2920-B3D6-4341-8A0D-850343B1B02C}" destId="{EDD67C50-79DA-4B1E-BDEB-97BB60C3BBCA}" srcOrd="0" destOrd="0" presId="urn:microsoft.com/office/officeart/2008/layout/VerticalCurvedList"/>
    <dgm:cxn modelId="{91A884C6-5BEC-4D16-BD58-11071214AAE0}" type="presParOf" srcId="{EDD67C50-79DA-4B1E-BDEB-97BB60C3BBCA}" destId="{E31F28CA-D2EF-4E4F-8839-FB8D43454CC5}" srcOrd="0" destOrd="0" presId="urn:microsoft.com/office/officeart/2008/layout/VerticalCurvedList"/>
    <dgm:cxn modelId="{5569284F-B47C-4145-9CD4-FE5DFD72CB13}" type="presParOf" srcId="{EDD67C50-79DA-4B1E-BDEB-97BB60C3BBCA}" destId="{8A401BCD-30F0-4BC4-8141-7F8A1063309E}" srcOrd="1" destOrd="0" presId="urn:microsoft.com/office/officeart/2008/layout/VerticalCurvedList"/>
    <dgm:cxn modelId="{DF17B786-B42D-47CF-943E-E295397FBEC0}" type="presParOf" srcId="{EDD67C50-79DA-4B1E-BDEB-97BB60C3BBCA}" destId="{F0B0A391-249B-4068-8CD0-679151CAE7A9}" srcOrd="2" destOrd="0" presId="urn:microsoft.com/office/officeart/2008/layout/VerticalCurvedList"/>
    <dgm:cxn modelId="{A5CB2DA9-FDA7-4BAB-926E-2A64FD37BD1B}" type="presParOf" srcId="{EDD67C50-79DA-4B1E-BDEB-97BB60C3BBCA}" destId="{1F1EB36F-3D0D-44B6-A3A1-93A5D4A4577A}" srcOrd="3" destOrd="0" presId="urn:microsoft.com/office/officeart/2008/layout/VerticalCurvedList"/>
    <dgm:cxn modelId="{F3BF04F2-C45F-4A6F-9BE8-8D6E7C695058}" type="presParOf" srcId="{A9FE2920-B3D6-4341-8A0D-850343B1B02C}" destId="{77122FF8-F8D4-49AC-AA0B-188234AF6606}" srcOrd="1" destOrd="0" presId="urn:microsoft.com/office/officeart/2008/layout/VerticalCurvedList"/>
    <dgm:cxn modelId="{2A796A39-8356-4B34-A1A4-C8ED2F7DB279}" type="presParOf" srcId="{A9FE2920-B3D6-4341-8A0D-850343B1B02C}" destId="{E7EA54FA-B35F-486C-A62D-24D5DE97A329}" srcOrd="2" destOrd="0" presId="urn:microsoft.com/office/officeart/2008/layout/VerticalCurvedList"/>
    <dgm:cxn modelId="{14742F25-77F7-43C8-84BD-3623F7DC40CF}" type="presParOf" srcId="{E7EA54FA-B35F-486C-A62D-24D5DE97A329}" destId="{5910D03D-DB93-4218-9693-A5C7831CA796}" srcOrd="0" destOrd="0" presId="urn:microsoft.com/office/officeart/2008/layout/VerticalCurvedList"/>
    <dgm:cxn modelId="{A8D90849-A2F7-434A-9EF8-F0385DD87EEC}" type="presParOf" srcId="{A9FE2920-B3D6-4341-8A0D-850343B1B02C}" destId="{FC6D1087-9721-42D3-9F57-A9CD7D27F9D2}" srcOrd="3" destOrd="0" presId="urn:microsoft.com/office/officeart/2008/layout/VerticalCurvedList"/>
    <dgm:cxn modelId="{F69DB8A1-03B3-49BD-B75C-C36A772F36F0}" type="presParOf" srcId="{A9FE2920-B3D6-4341-8A0D-850343B1B02C}" destId="{2C17D97E-CAB3-4E00-A3DA-2AD94295EB37}" srcOrd="4" destOrd="0" presId="urn:microsoft.com/office/officeart/2008/layout/VerticalCurvedList"/>
    <dgm:cxn modelId="{209AE605-1832-4533-8F7F-077DCA8A6F12}" type="presParOf" srcId="{2C17D97E-CAB3-4E00-A3DA-2AD94295EB37}" destId="{BE38A4DB-FAB9-4068-93D5-E731D04B0DCB}" srcOrd="0" destOrd="0" presId="urn:microsoft.com/office/officeart/2008/layout/VerticalCurvedList"/>
    <dgm:cxn modelId="{EBCA13B5-95D5-4DFD-A0AD-C5FC3D1F3C50}" type="presParOf" srcId="{A9FE2920-B3D6-4341-8A0D-850343B1B02C}" destId="{DC39484A-ED74-477B-8327-B1A7D6DC4B71}" srcOrd="5" destOrd="0" presId="urn:microsoft.com/office/officeart/2008/layout/VerticalCurvedList"/>
    <dgm:cxn modelId="{CAADE76C-D490-49D0-9B54-DB3D8E55315B}" type="presParOf" srcId="{A9FE2920-B3D6-4341-8A0D-850343B1B02C}" destId="{2650F2C7-E89B-44B3-9CCD-977B8F0A9AA1}" srcOrd="6" destOrd="0" presId="urn:microsoft.com/office/officeart/2008/layout/VerticalCurvedList"/>
    <dgm:cxn modelId="{1F47955B-80F7-4D02-966E-EE678F4EC5A2}" type="presParOf" srcId="{2650F2C7-E89B-44B3-9CCD-977B8F0A9AA1}" destId="{F3125A6B-DB16-4A6B-A0F7-17F8CD8E236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4AB6A25-4381-4A83-B800-07CFF3E0E20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C"/>
        </a:p>
      </dgm:t>
    </dgm:pt>
    <dgm:pt modelId="{E454FE76-272B-4848-953A-62B75A09704D}">
      <dgm:prSet phldrT="[Texto]" custT="1"/>
      <dgm:spPr/>
      <dgm:t>
        <a:bodyPr/>
        <a:lstStyle/>
        <a:p>
          <a:r>
            <a:rPr lang="es-EC" sz="1800" dirty="0" smtClean="0">
              <a:latin typeface="Times New Roman" panose="02020603050405020304" pitchFamily="18" charset="0"/>
              <a:cs typeface="Times New Roman" panose="02020603050405020304" pitchFamily="18" charset="0"/>
            </a:rPr>
            <a:t>Estrategia más rentable resulta “el enfoque con diferenciación” </a:t>
          </a:r>
          <a:endParaRPr lang="es-EC" sz="1800" dirty="0">
            <a:latin typeface="Times New Roman" panose="02020603050405020304" pitchFamily="18" charset="0"/>
            <a:cs typeface="Times New Roman" panose="02020603050405020304" pitchFamily="18" charset="0"/>
          </a:endParaRPr>
        </a:p>
      </dgm:t>
    </dgm:pt>
    <dgm:pt modelId="{02FEBFA4-9632-4748-93D5-0C54F720619E}" type="parTrans" cxnId="{D8E739D7-0E27-49DE-99FB-0C1893BC3456}">
      <dgm:prSet/>
      <dgm:spPr/>
      <dgm:t>
        <a:bodyPr/>
        <a:lstStyle/>
        <a:p>
          <a:endParaRPr lang="es-EC" sz="1800">
            <a:latin typeface="Times New Roman" panose="02020603050405020304" pitchFamily="18" charset="0"/>
            <a:cs typeface="Times New Roman" panose="02020603050405020304" pitchFamily="18" charset="0"/>
          </a:endParaRPr>
        </a:p>
      </dgm:t>
    </dgm:pt>
    <dgm:pt modelId="{9381D6DA-C59E-49ED-9FEF-7080882CD4E4}" type="sibTrans" cxnId="{D8E739D7-0E27-49DE-99FB-0C1893BC3456}">
      <dgm:prSet/>
      <dgm:spPr/>
      <dgm:t>
        <a:bodyPr/>
        <a:lstStyle/>
        <a:p>
          <a:endParaRPr lang="es-EC" sz="1800">
            <a:latin typeface="Times New Roman" panose="02020603050405020304" pitchFamily="18" charset="0"/>
            <a:cs typeface="Times New Roman" panose="02020603050405020304" pitchFamily="18" charset="0"/>
          </a:endParaRPr>
        </a:p>
      </dgm:t>
    </dgm:pt>
    <dgm:pt modelId="{93B2FDC6-3E32-47AE-8DE0-4E18F8972CDA}">
      <dgm:prSet phldrT="[Texto]" custT="1"/>
      <dgm:spPr/>
      <dgm:t>
        <a:bodyPr/>
        <a:lstStyle/>
        <a:p>
          <a:r>
            <a:rPr lang="es-EC" sz="1800" dirty="0" smtClean="0">
              <a:latin typeface="Times New Roman" panose="02020603050405020304" pitchFamily="18" charset="0"/>
              <a:cs typeface="Times New Roman" panose="02020603050405020304" pitchFamily="18" charset="0"/>
            </a:rPr>
            <a:t>Un nivel de participación de mercado del 7.02%</a:t>
          </a:r>
          <a:endParaRPr lang="es-EC" sz="1800" dirty="0">
            <a:latin typeface="Times New Roman" panose="02020603050405020304" pitchFamily="18" charset="0"/>
            <a:cs typeface="Times New Roman" panose="02020603050405020304" pitchFamily="18" charset="0"/>
          </a:endParaRPr>
        </a:p>
      </dgm:t>
    </dgm:pt>
    <dgm:pt modelId="{87113246-75C9-4BEB-A54C-ED53B2FA7B04}" type="parTrans" cxnId="{E0AF0AE5-82D4-4C3B-85E9-D47844E35CA2}">
      <dgm:prSet/>
      <dgm:spPr/>
      <dgm:t>
        <a:bodyPr/>
        <a:lstStyle/>
        <a:p>
          <a:endParaRPr lang="es-EC" sz="1800">
            <a:latin typeface="Times New Roman" panose="02020603050405020304" pitchFamily="18" charset="0"/>
            <a:cs typeface="Times New Roman" panose="02020603050405020304" pitchFamily="18" charset="0"/>
          </a:endParaRPr>
        </a:p>
      </dgm:t>
    </dgm:pt>
    <dgm:pt modelId="{A9FC1347-F096-404B-8DA0-85FA617420F7}" type="sibTrans" cxnId="{E0AF0AE5-82D4-4C3B-85E9-D47844E35CA2}">
      <dgm:prSet/>
      <dgm:spPr/>
      <dgm:t>
        <a:bodyPr/>
        <a:lstStyle/>
        <a:p>
          <a:endParaRPr lang="es-EC" sz="1800">
            <a:latin typeface="Times New Roman" panose="02020603050405020304" pitchFamily="18" charset="0"/>
            <a:cs typeface="Times New Roman" panose="02020603050405020304" pitchFamily="18" charset="0"/>
          </a:endParaRPr>
        </a:p>
      </dgm:t>
    </dgm:pt>
    <dgm:pt modelId="{61C4DED0-1DA0-4E3E-B9A8-C8874AE88BD5}">
      <dgm:prSet phldrT="[Texto]" custT="1"/>
      <dgm:spPr/>
      <dgm:t>
        <a:bodyPr/>
        <a:lstStyle/>
        <a:p>
          <a:r>
            <a:rPr lang="es-EC" sz="1800" dirty="0" smtClean="0">
              <a:latin typeface="Times New Roman" panose="02020603050405020304" pitchFamily="18" charset="0"/>
              <a:cs typeface="Times New Roman" panose="02020603050405020304" pitchFamily="18" charset="0"/>
            </a:rPr>
            <a:t>Por cada dólar vendido el promedio de rentabilidad es de 0.95 centavos</a:t>
          </a:r>
          <a:endParaRPr lang="es-EC" sz="1800" dirty="0">
            <a:latin typeface="Times New Roman" panose="02020603050405020304" pitchFamily="18" charset="0"/>
            <a:cs typeface="Times New Roman" panose="02020603050405020304" pitchFamily="18" charset="0"/>
          </a:endParaRPr>
        </a:p>
      </dgm:t>
    </dgm:pt>
    <dgm:pt modelId="{EB38499C-E909-4ED9-A4AB-A56AA365C499}" type="parTrans" cxnId="{4E8E2E99-AE21-413D-9D64-224FD5D44B00}">
      <dgm:prSet/>
      <dgm:spPr/>
      <dgm:t>
        <a:bodyPr/>
        <a:lstStyle/>
        <a:p>
          <a:endParaRPr lang="es-EC" sz="1800">
            <a:latin typeface="Times New Roman" panose="02020603050405020304" pitchFamily="18" charset="0"/>
            <a:cs typeface="Times New Roman" panose="02020603050405020304" pitchFamily="18" charset="0"/>
          </a:endParaRPr>
        </a:p>
      </dgm:t>
    </dgm:pt>
    <dgm:pt modelId="{7DA3EC27-A30B-43EA-BF66-8DAE32C35051}" type="sibTrans" cxnId="{4E8E2E99-AE21-413D-9D64-224FD5D44B00}">
      <dgm:prSet/>
      <dgm:spPr/>
      <dgm:t>
        <a:bodyPr/>
        <a:lstStyle/>
        <a:p>
          <a:endParaRPr lang="es-EC" sz="1800">
            <a:latin typeface="Times New Roman" panose="02020603050405020304" pitchFamily="18" charset="0"/>
            <a:cs typeface="Times New Roman" panose="02020603050405020304" pitchFamily="18" charset="0"/>
          </a:endParaRPr>
        </a:p>
      </dgm:t>
    </dgm:pt>
    <dgm:pt modelId="{67F22428-5D00-4548-B223-29613DCE4CCC}" type="pres">
      <dgm:prSet presAssocID="{04AB6A25-4381-4A83-B800-07CFF3E0E20A}" presName="Name0" presStyleCnt="0">
        <dgm:presLayoutVars>
          <dgm:chMax val="7"/>
          <dgm:chPref val="7"/>
          <dgm:dir/>
        </dgm:presLayoutVars>
      </dgm:prSet>
      <dgm:spPr/>
      <dgm:t>
        <a:bodyPr/>
        <a:lstStyle/>
        <a:p>
          <a:endParaRPr lang="es-EC"/>
        </a:p>
      </dgm:t>
    </dgm:pt>
    <dgm:pt modelId="{A45FC9BC-3824-4946-9A27-48606A246A20}" type="pres">
      <dgm:prSet presAssocID="{04AB6A25-4381-4A83-B800-07CFF3E0E20A}" presName="Name1" presStyleCnt="0"/>
      <dgm:spPr/>
    </dgm:pt>
    <dgm:pt modelId="{8D1068D0-0C09-4E47-87E2-54E64C2F39D1}" type="pres">
      <dgm:prSet presAssocID="{04AB6A25-4381-4A83-B800-07CFF3E0E20A}" presName="cycle" presStyleCnt="0"/>
      <dgm:spPr/>
    </dgm:pt>
    <dgm:pt modelId="{54086A57-C75E-40B0-9B95-FF6ECA62DF19}" type="pres">
      <dgm:prSet presAssocID="{04AB6A25-4381-4A83-B800-07CFF3E0E20A}" presName="srcNode" presStyleLbl="node1" presStyleIdx="0" presStyleCnt="3"/>
      <dgm:spPr/>
    </dgm:pt>
    <dgm:pt modelId="{4732D2E4-02D7-40A4-A6BC-43BFD628EF50}" type="pres">
      <dgm:prSet presAssocID="{04AB6A25-4381-4A83-B800-07CFF3E0E20A}" presName="conn" presStyleLbl="parChTrans1D2" presStyleIdx="0" presStyleCnt="1"/>
      <dgm:spPr/>
      <dgm:t>
        <a:bodyPr/>
        <a:lstStyle/>
        <a:p>
          <a:endParaRPr lang="es-EC"/>
        </a:p>
      </dgm:t>
    </dgm:pt>
    <dgm:pt modelId="{20A484DE-C53E-4140-A8D0-20A65CF247A0}" type="pres">
      <dgm:prSet presAssocID="{04AB6A25-4381-4A83-B800-07CFF3E0E20A}" presName="extraNode" presStyleLbl="node1" presStyleIdx="0" presStyleCnt="3"/>
      <dgm:spPr/>
    </dgm:pt>
    <dgm:pt modelId="{F185C8F5-7C97-4EE6-B865-91662A3DFE5A}" type="pres">
      <dgm:prSet presAssocID="{04AB6A25-4381-4A83-B800-07CFF3E0E20A}" presName="dstNode" presStyleLbl="node1" presStyleIdx="0" presStyleCnt="3"/>
      <dgm:spPr/>
    </dgm:pt>
    <dgm:pt modelId="{B22D98E4-2A00-4DAE-9996-1F9962D281A0}" type="pres">
      <dgm:prSet presAssocID="{E454FE76-272B-4848-953A-62B75A09704D}" presName="text_1" presStyleLbl="node1" presStyleIdx="0" presStyleCnt="3">
        <dgm:presLayoutVars>
          <dgm:bulletEnabled val="1"/>
        </dgm:presLayoutVars>
      </dgm:prSet>
      <dgm:spPr/>
      <dgm:t>
        <a:bodyPr/>
        <a:lstStyle/>
        <a:p>
          <a:endParaRPr lang="es-EC"/>
        </a:p>
      </dgm:t>
    </dgm:pt>
    <dgm:pt modelId="{7799DBCA-C9AD-44CF-B684-CC3CC56F7FC6}" type="pres">
      <dgm:prSet presAssocID="{E454FE76-272B-4848-953A-62B75A09704D}" presName="accent_1" presStyleCnt="0"/>
      <dgm:spPr/>
    </dgm:pt>
    <dgm:pt modelId="{3349FBD8-4CD4-476A-9FAE-6677ED46E4E8}" type="pres">
      <dgm:prSet presAssocID="{E454FE76-272B-4848-953A-62B75A09704D}" presName="accentRepeatNode" presStyleLbl="solidFgAcc1" presStyleIdx="0" presStyleCnt="3"/>
      <dgm:spPr/>
    </dgm:pt>
    <dgm:pt modelId="{972B5CA4-2E58-40C2-A50E-517832D1E80D}" type="pres">
      <dgm:prSet presAssocID="{93B2FDC6-3E32-47AE-8DE0-4E18F8972CDA}" presName="text_2" presStyleLbl="node1" presStyleIdx="1" presStyleCnt="3">
        <dgm:presLayoutVars>
          <dgm:bulletEnabled val="1"/>
        </dgm:presLayoutVars>
      </dgm:prSet>
      <dgm:spPr/>
      <dgm:t>
        <a:bodyPr/>
        <a:lstStyle/>
        <a:p>
          <a:endParaRPr lang="es-EC"/>
        </a:p>
      </dgm:t>
    </dgm:pt>
    <dgm:pt modelId="{A58A1AD0-2227-4E78-9E02-519231CD0C11}" type="pres">
      <dgm:prSet presAssocID="{93B2FDC6-3E32-47AE-8DE0-4E18F8972CDA}" presName="accent_2" presStyleCnt="0"/>
      <dgm:spPr/>
    </dgm:pt>
    <dgm:pt modelId="{2D4C6628-1FFA-4AD6-AE5A-7B7CF90178A9}" type="pres">
      <dgm:prSet presAssocID="{93B2FDC6-3E32-47AE-8DE0-4E18F8972CDA}" presName="accentRepeatNode" presStyleLbl="solidFgAcc1" presStyleIdx="1" presStyleCnt="3"/>
      <dgm:spPr/>
    </dgm:pt>
    <dgm:pt modelId="{983F1AC2-FE5F-4D56-9B2E-9742C89BC58C}" type="pres">
      <dgm:prSet presAssocID="{61C4DED0-1DA0-4E3E-B9A8-C8874AE88BD5}" presName="text_3" presStyleLbl="node1" presStyleIdx="2" presStyleCnt="3">
        <dgm:presLayoutVars>
          <dgm:bulletEnabled val="1"/>
        </dgm:presLayoutVars>
      </dgm:prSet>
      <dgm:spPr/>
      <dgm:t>
        <a:bodyPr/>
        <a:lstStyle/>
        <a:p>
          <a:endParaRPr lang="es-EC"/>
        </a:p>
      </dgm:t>
    </dgm:pt>
    <dgm:pt modelId="{BE4A057B-9FFD-49CE-B98F-6B713AFD1F4F}" type="pres">
      <dgm:prSet presAssocID="{61C4DED0-1DA0-4E3E-B9A8-C8874AE88BD5}" presName="accent_3" presStyleCnt="0"/>
      <dgm:spPr/>
    </dgm:pt>
    <dgm:pt modelId="{35BBF6D0-305C-43E4-8735-8C2DF84B245C}" type="pres">
      <dgm:prSet presAssocID="{61C4DED0-1DA0-4E3E-B9A8-C8874AE88BD5}" presName="accentRepeatNode" presStyleLbl="solidFgAcc1" presStyleIdx="2" presStyleCnt="3"/>
      <dgm:spPr/>
    </dgm:pt>
  </dgm:ptLst>
  <dgm:cxnLst>
    <dgm:cxn modelId="{752D8E08-120F-4486-BB44-D7537749FFDD}" type="presOf" srcId="{9381D6DA-C59E-49ED-9FEF-7080882CD4E4}" destId="{4732D2E4-02D7-40A4-A6BC-43BFD628EF50}" srcOrd="0" destOrd="0" presId="urn:microsoft.com/office/officeart/2008/layout/VerticalCurvedList"/>
    <dgm:cxn modelId="{4E8E2E99-AE21-413D-9D64-224FD5D44B00}" srcId="{04AB6A25-4381-4A83-B800-07CFF3E0E20A}" destId="{61C4DED0-1DA0-4E3E-B9A8-C8874AE88BD5}" srcOrd="2" destOrd="0" parTransId="{EB38499C-E909-4ED9-A4AB-A56AA365C499}" sibTransId="{7DA3EC27-A30B-43EA-BF66-8DAE32C35051}"/>
    <dgm:cxn modelId="{A53F65A5-0E80-4638-B262-3E938043F559}" type="presOf" srcId="{04AB6A25-4381-4A83-B800-07CFF3E0E20A}" destId="{67F22428-5D00-4548-B223-29613DCE4CCC}" srcOrd="0" destOrd="0" presId="urn:microsoft.com/office/officeart/2008/layout/VerticalCurvedList"/>
    <dgm:cxn modelId="{E0AF0AE5-82D4-4C3B-85E9-D47844E35CA2}" srcId="{04AB6A25-4381-4A83-B800-07CFF3E0E20A}" destId="{93B2FDC6-3E32-47AE-8DE0-4E18F8972CDA}" srcOrd="1" destOrd="0" parTransId="{87113246-75C9-4BEB-A54C-ED53B2FA7B04}" sibTransId="{A9FC1347-F096-404B-8DA0-85FA617420F7}"/>
    <dgm:cxn modelId="{6D6045DD-97FD-4A04-BC74-1174E8CD1002}" type="presOf" srcId="{93B2FDC6-3E32-47AE-8DE0-4E18F8972CDA}" destId="{972B5CA4-2E58-40C2-A50E-517832D1E80D}" srcOrd="0" destOrd="0" presId="urn:microsoft.com/office/officeart/2008/layout/VerticalCurvedList"/>
    <dgm:cxn modelId="{D8E739D7-0E27-49DE-99FB-0C1893BC3456}" srcId="{04AB6A25-4381-4A83-B800-07CFF3E0E20A}" destId="{E454FE76-272B-4848-953A-62B75A09704D}" srcOrd="0" destOrd="0" parTransId="{02FEBFA4-9632-4748-93D5-0C54F720619E}" sibTransId="{9381D6DA-C59E-49ED-9FEF-7080882CD4E4}"/>
    <dgm:cxn modelId="{E93815A8-C181-4CE0-A5C0-13DED7C00871}" type="presOf" srcId="{E454FE76-272B-4848-953A-62B75A09704D}" destId="{B22D98E4-2A00-4DAE-9996-1F9962D281A0}" srcOrd="0" destOrd="0" presId="urn:microsoft.com/office/officeart/2008/layout/VerticalCurvedList"/>
    <dgm:cxn modelId="{8A6E4416-A761-44D7-B496-94E456DE42C8}" type="presOf" srcId="{61C4DED0-1DA0-4E3E-B9A8-C8874AE88BD5}" destId="{983F1AC2-FE5F-4D56-9B2E-9742C89BC58C}" srcOrd="0" destOrd="0" presId="urn:microsoft.com/office/officeart/2008/layout/VerticalCurvedList"/>
    <dgm:cxn modelId="{32708F4D-18B5-4543-8611-00E90CBB5769}" type="presParOf" srcId="{67F22428-5D00-4548-B223-29613DCE4CCC}" destId="{A45FC9BC-3824-4946-9A27-48606A246A20}" srcOrd="0" destOrd="0" presId="urn:microsoft.com/office/officeart/2008/layout/VerticalCurvedList"/>
    <dgm:cxn modelId="{CDF22129-EAA5-42C9-B656-9A8F871833B5}" type="presParOf" srcId="{A45FC9BC-3824-4946-9A27-48606A246A20}" destId="{8D1068D0-0C09-4E47-87E2-54E64C2F39D1}" srcOrd="0" destOrd="0" presId="urn:microsoft.com/office/officeart/2008/layout/VerticalCurvedList"/>
    <dgm:cxn modelId="{301523DE-B8E7-4CD1-A9AC-8E6C4EB8AAA8}" type="presParOf" srcId="{8D1068D0-0C09-4E47-87E2-54E64C2F39D1}" destId="{54086A57-C75E-40B0-9B95-FF6ECA62DF19}" srcOrd="0" destOrd="0" presId="urn:microsoft.com/office/officeart/2008/layout/VerticalCurvedList"/>
    <dgm:cxn modelId="{1C92D4C1-CE08-4F1C-8E72-3BAF27B2C92B}" type="presParOf" srcId="{8D1068D0-0C09-4E47-87E2-54E64C2F39D1}" destId="{4732D2E4-02D7-40A4-A6BC-43BFD628EF50}" srcOrd="1" destOrd="0" presId="urn:microsoft.com/office/officeart/2008/layout/VerticalCurvedList"/>
    <dgm:cxn modelId="{1A80D71F-6F82-4DD7-9FFB-828C7A67098D}" type="presParOf" srcId="{8D1068D0-0C09-4E47-87E2-54E64C2F39D1}" destId="{20A484DE-C53E-4140-A8D0-20A65CF247A0}" srcOrd="2" destOrd="0" presId="urn:microsoft.com/office/officeart/2008/layout/VerticalCurvedList"/>
    <dgm:cxn modelId="{FEE37635-3CCC-4CCF-8EA1-6E5284577FBC}" type="presParOf" srcId="{8D1068D0-0C09-4E47-87E2-54E64C2F39D1}" destId="{F185C8F5-7C97-4EE6-B865-91662A3DFE5A}" srcOrd="3" destOrd="0" presId="urn:microsoft.com/office/officeart/2008/layout/VerticalCurvedList"/>
    <dgm:cxn modelId="{950E2D59-28E5-4293-9B24-04C259740BC6}" type="presParOf" srcId="{A45FC9BC-3824-4946-9A27-48606A246A20}" destId="{B22D98E4-2A00-4DAE-9996-1F9962D281A0}" srcOrd="1" destOrd="0" presId="urn:microsoft.com/office/officeart/2008/layout/VerticalCurvedList"/>
    <dgm:cxn modelId="{927A34F2-9401-4CED-AC68-9F14024D07AB}" type="presParOf" srcId="{A45FC9BC-3824-4946-9A27-48606A246A20}" destId="{7799DBCA-C9AD-44CF-B684-CC3CC56F7FC6}" srcOrd="2" destOrd="0" presId="urn:microsoft.com/office/officeart/2008/layout/VerticalCurvedList"/>
    <dgm:cxn modelId="{846BC91E-07FC-4D88-AA6C-D535EE9A92D2}" type="presParOf" srcId="{7799DBCA-C9AD-44CF-B684-CC3CC56F7FC6}" destId="{3349FBD8-4CD4-476A-9FAE-6677ED46E4E8}" srcOrd="0" destOrd="0" presId="urn:microsoft.com/office/officeart/2008/layout/VerticalCurvedList"/>
    <dgm:cxn modelId="{EA2ED770-81E3-4C77-B354-26E06D398506}" type="presParOf" srcId="{A45FC9BC-3824-4946-9A27-48606A246A20}" destId="{972B5CA4-2E58-40C2-A50E-517832D1E80D}" srcOrd="3" destOrd="0" presId="urn:microsoft.com/office/officeart/2008/layout/VerticalCurvedList"/>
    <dgm:cxn modelId="{66E01F1C-1D6D-461B-8C0A-77A9A7CF4D85}" type="presParOf" srcId="{A45FC9BC-3824-4946-9A27-48606A246A20}" destId="{A58A1AD0-2227-4E78-9E02-519231CD0C11}" srcOrd="4" destOrd="0" presId="urn:microsoft.com/office/officeart/2008/layout/VerticalCurvedList"/>
    <dgm:cxn modelId="{AE61405E-FE4F-4D30-8183-3389757F7FAD}" type="presParOf" srcId="{A58A1AD0-2227-4E78-9E02-519231CD0C11}" destId="{2D4C6628-1FFA-4AD6-AE5A-7B7CF90178A9}" srcOrd="0" destOrd="0" presId="urn:microsoft.com/office/officeart/2008/layout/VerticalCurvedList"/>
    <dgm:cxn modelId="{DFD80950-7B3C-403E-81F6-5C3C070FCAAB}" type="presParOf" srcId="{A45FC9BC-3824-4946-9A27-48606A246A20}" destId="{983F1AC2-FE5F-4D56-9B2E-9742C89BC58C}" srcOrd="5" destOrd="0" presId="urn:microsoft.com/office/officeart/2008/layout/VerticalCurvedList"/>
    <dgm:cxn modelId="{2B280902-48DE-49A9-A813-C970BFF6045E}" type="presParOf" srcId="{A45FC9BC-3824-4946-9A27-48606A246A20}" destId="{BE4A057B-9FFD-49CE-B98F-6B713AFD1F4F}" srcOrd="6" destOrd="0" presId="urn:microsoft.com/office/officeart/2008/layout/VerticalCurvedList"/>
    <dgm:cxn modelId="{9B68D461-DE11-40CF-BC29-011AC761737D}" type="presParOf" srcId="{BE4A057B-9FFD-49CE-B98F-6B713AFD1F4F}" destId="{35BBF6D0-305C-43E4-8735-8C2DF84B245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4AB6A25-4381-4A83-B800-07CFF3E0E20A}"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s-EC"/>
        </a:p>
      </dgm:t>
    </dgm:pt>
    <dgm:pt modelId="{E454FE76-272B-4848-953A-62B75A09704D}">
      <dgm:prSet phldrT="[Texto]" custT="1"/>
      <dgm:spPr/>
      <dgm:t>
        <a:bodyPr/>
        <a:lstStyle/>
        <a:p>
          <a:r>
            <a:rPr lang="es-EC" sz="1800" dirty="0" smtClean="0">
              <a:latin typeface="Times New Roman" panose="02020603050405020304" pitchFamily="18" charset="0"/>
              <a:cs typeface="Times New Roman" panose="02020603050405020304" pitchFamily="18" charset="0"/>
            </a:rPr>
            <a:t>Por cada dólar invertido en activos de la empresa la utilidad promedio es de $1.03</a:t>
          </a:r>
          <a:endParaRPr lang="es-EC" sz="1800" dirty="0">
            <a:latin typeface="Times New Roman" panose="02020603050405020304" pitchFamily="18" charset="0"/>
            <a:cs typeface="Times New Roman" panose="02020603050405020304" pitchFamily="18" charset="0"/>
          </a:endParaRPr>
        </a:p>
      </dgm:t>
    </dgm:pt>
    <dgm:pt modelId="{02FEBFA4-9632-4748-93D5-0C54F720619E}" type="parTrans" cxnId="{D8E739D7-0E27-49DE-99FB-0C1893BC3456}">
      <dgm:prSet/>
      <dgm:spPr/>
      <dgm:t>
        <a:bodyPr/>
        <a:lstStyle/>
        <a:p>
          <a:endParaRPr lang="es-EC" sz="1800">
            <a:latin typeface="Times New Roman" panose="02020603050405020304" pitchFamily="18" charset="0"/>
            <a:cs typeface="Times New Roman" panose="02020603050405020304" pitchFamily="18" charset="0"/>
          </a:endParaRPr>
        </a:p>
      </dgm:t>
    </dgm:pt>
    <dgm:pt modelId="{9381D6DA-C59E-49ED-9FEF-7080882CD4E4}" type="sibTrans" cxnId="{D8E739D7-0E27-49DE-99FB-0C1893BC3456}">
      <dgm:prSet/>
      <dgm:spPr/>
      <dgm:t>
        <a:bodyPr/>
        <a:lstStyle/>
        <a:p>
          <a:endParaRPr lang="es-EC" sz="1800">
            <a:latin typeface="Times New Roman" panose="02020603050405020304" pitchFamily="18" charset="0"/>
            <a:cs typeface="Times New Roman" panose="02020603050405020304" pitchFamily="18" charset="0"/>
          </a:endParaRPr>
        </a:p>
      </dgm:t>
    </dgm:pt>
    <dgm:pt modelId="{93B2FDC6-3E32-47AE-8DE0-4E18F8972CDA}">
      <dgm:prSet phldrT="[Texto]" custT="1"/>
      <dgm:spPr/>
      <dgm:t>
        <a:bodyPr/>
        <a:lstStyle/>
        <a:p>
          <a:r>
            <a:rPr lang="es-EC" sz="1800" dirty="0" smtClean="0">
              <a:latin typeface="Times New Roman" panose="02020603050405020304" pitchFamily="18" charset="0"/>
              <a:cs typeface="Times New Roman" panose="02020603050405020304" pitchFamily="18" charset="0"/>
            </a:rPr>
            <a:t>Indiferente de las fuentes de financiamiento que haya utilizado</a:t>
          </a:r>
          <a:endParaRPr lang="es-EC" sz="1800" dirty="0">
            <a:latin typeface="Times New Roman" panose="02020603050405020304" pitchFamily="18" charset="0"/>
            <a:cs typeface="Times New Roman" panose="02020603050405020304" pitchFamily="18" charset="0"/>
          </a:endParaRPr>
        </a:p>
      </dgm:t>
    </dgm:pt>
    <dgm:pt modelId="{87113246-75C9-4BEB-A54C-ED53B2FA7B04}" type="parTrans" cxnId="{E0AF0AE5-82D4-4C3B-85E9-D47844E35CA2}">
      <dgm:prSet/>
      <dgm:spPr/>
      <dgm:t>
        <a:bodyPr/>
        <a:lstStyle/>
        <a:p>
          <a:endParaRPr lang="es-EC" sz="1800">
            <a:latin typeface="Times New Roman" panose="02020603050405020304" pitchFamily="18" charset="0"/>
            <a:cs typeface="Times New Roman" panose="02020603050405020304" pitchFamily="18" charset="0"/>
          </a:endParaRPr>
        </a:p>
      </dgm:t>
    </dgm:pt>
    <dgm:pt modelId="{A9FC1347-F096-404B-8DA0-85FA617420F7}" type="sibTrans" cxnId="{E0AF0AE5-82D4-4C3B-85E9-D47844E35CA2}">
      <dgm:prSet/>
      <dgm:spPr/>
      <dgm:t>
        <a:bodyPr/>
        <a:lstStyle/>
        <a:p>
          <a:endParaRPr lang="es-EC" sz="1800">
            <a:latin typeface="Times New Roman" panose="02020603050405020304" pitchFamily="18" charset="0"/>
            <a:cs typeface="Times New Roman" panose="02020603050405020304" pitchFamily="18" charset="0"/>
          </a:endParaRPr>
        </a:p>
      </dgm:t>
    </dgm:pt>
    <dgm:pt modelId="{61C4DED0-1DA0-4E3E-B9A8-C8874AE88BD5}">
      <dgm:prSet phldrT="[Texto]" custT="1"/>
      <dgm:spPr/>
      <dgm:t>
        <a:bodyPr/>
        <a:lstStyle/>
        <a:p>
          <a:r>
            <a:rPr lang="es-EC" sz="1800" dirty="0" smtClean="0">
              <a:latin typeface="Times New Roman" panose="02020603050405020304" pitchFamily="18" charset="0"/>
              <a:cs typeface="Times New Roman" panose="02020603050405020304" pitchFamily="18" charset="0"/>
            </a:rPr>
            <a:t>Estrategia más rentable resulta “el enfoque con diferenciación” </a:t>
          </a:r>
          <a:endParaRPr lang="es-EC" sz="1800" dirty="0">
            <a:latin typeface="Times New Roman" panose="02020603050405020304" pitchFamily="18" charset="0"/>
            <a:cs typeface="Times New Roman" panose="02020603050405020304" pitchFamily="18" charset="0"/>
          </a:endParaRPr>
        </a:p>
      </dgm:t>
    </dgm:pt>
    <dgm:pt modelId="{EB38499C-E909-4ED9-A4AB-A56AA365C499}" type="parTrans" cxnId="{4E8E2E99-AE21-413D-9D64-224FD5D44B00}">
      <dgm:prSet/>
      <dgm:spPr/>
      <dgm:t>
        <a:bodyPr/>
        <a:lstStyle/>
        <a:p>
          <a:endParaRPr lang="es-EC" sz="1800">
            <a:latin typeface="Times New Roman" panose="02020603050405020304" pitchFamily="18" charset="0"/>
            <a:cs typeface="Times New Roman" panose="02020603050405020304" pitchFamily="18" charset="0"/>
          </a:endParaRPr>
        </a:p>
      </dgm:t>
    </dgm:pt>
    <dgm:pt modelId="{7DA3EC27-A30B-43EA-BF66-8DAE32C35051}" type="sibTrans" cxnId="{4E8E2E99-AE21-413D-9D64-224FD5D44B00}">
      <dgm:prSet/>
      <dgm:spPr/>
      <dgm:t>
        <a:bodyPr/>
        <a:lstStyle/>
        <a:p>
          <a:endParaRPr lang="es-EC" sz="1800">
            <a:latin typeface="Times New Roman" panose="02020603050405020304" pitchFamily="18" charset="0"/>
            <a:cs typeface="Times New Roman" panose="02020603050405020304" pitchFamily="18" charset="0"/>
          </a:endParaRPr>
        </a:p>
      </dgm:t>
    </dgm:pt>
    <dgm:pt modelId="{67F22428-5D00-4548-B223-29613DCE4CCC}" type="pres">
      <dgm:prSet presAssocID="{04AB6A25-4381-4A83-B800-07CFF3E0E20A}" presName="Name0" presStyleCnt="0">
        <dgm:presLayoutVars>
          <dgm:chMax val="7"/>
          <dgm:chPref val="7"/>
          <dgm:dir/>
        </dgm:presLayoutVars>
      </dgm:prSet>
      <dgm:spPr/>
      <dgm:t>
        <a:bodyPr/>
        <a:lstStyle/>
        <a:p>
          <a:endParaRPr lang="es-EC"/>
        </a:p>
      </dgm:t>
    </dgm:pt>
    <dgm:pt modelId="{A45FC9BC-3824-4946-9A27-48606A246A20}" type="pres">
      <dgm:prSet presAssocID="{04AB6A25-4381-4A83-B800-07CFF3E0E20A}" presName="Name1" presStyleCnt="0"/>
      <dgm:spPr/>
    </dgm:pt>
    <dgm:pt modelId="{8D1068D0-0C09-4E47-87E2-54E64C2F39D1}" type="pres">
      <dgm:prSet presAssocID="{04AB6A25-4381-4A83-B800-07CFF3E0E20A}" presName="cycle" presStyleCnt="0"/>
      <dgm:spPr/>
    </dgm:pt>
    <dgm:pt modelId="{54086A57-C75E-40B0-9B95-FF6ECA62DF19}" type="pres">
      <dgm:prSet presAssocID="{04AB6A25-4381-4A83-B800-07CFF3E0E20A}" presName="srcNode" presStyleLbl="node1" presStyleIdx="0" presStyleCnt="3"/>
      <dgm:spPr/>
    </dgm:pt>
    <dgm:pt modelId="{4732D2E4-02D7-40A4-A6BC-43BFD628EF50}" type="pres">
      <dgm:prSet presAssocID="{04AB6A25-4381-4A83-B800-07CFF3E0E20A}" presName="conn" presStyleLbl="parChTrans1D2" presStyleIdx="0" presStyleCnt="1"/>
      <dgm:spPr/>
      <dgm:t>
        <a:bodyPr/>
        <a:lstStyle/>
        <a:p>
          <a:endParaRPr lang="es-EC"/>
        </a:p>
      </dgm:t>
    </dgm:pt>
    <dgm:pt modelId="{20A484DE-C53E-4140-A8D0-20A65CF247A0}" type="pres">
      <dgm:prSet presAssocID="{04AB6A25-4381-4A83-B800-07CFF3E0E20A}" presName="extraNode" presStyleLbl="node1" presStyleIdx="0" presStyleCnt="3"/>
      <dgm:spPr/>
    </dgm:pt>
    <dgm:pt modelId="{F185C8F5-7C97-4EE6-B865-91662A3DFE5A}" type="pres">
      <dgm:prSet presAssocID="{04AB6A25-4381-4A83-B800-07CFF3E0E20A}" presName="dstNode" presStyleLbl="node1" presStyleIdx="0" presStyleCnt="3"/>
      <dgm:spPr/>
    </dgm:pt>
    <dgm:pt modelId="{B22D98E4-2A00-4DAE-9996-1F9962D281A0}" type="pres">
      <dgm:prSet presAssocID="{E454FE76-272B-4848-953A-62B75A09704D}" presName="text_1" presStyleLbl="node1" presStyleIdx="0" presStyleCnt="3">
        <dgm:presLayoutVars>
          <dgm:bulletEnabled val="1"/>
        </dgm:presLayoutVars>
      </dgm:prSet>
      <dgm:spPr/>
      <dgm:t>
        <a:bodyPr/>
        <a:lstStyle/>
        <a:p>
          <a:endParaRPr lang="es-EC"/>
        </a:p>
      </dgm:t>
    </dgm:pt>
    <dgm:pt modelId="{7799DBCA-C9AD-44CF-B684-CC3CC56F7FC6}" type="pres">
      <dgm:prSet presAssocID="{E454FE76-272B-4848-953A-62B75A09704D}" presName="accent_1" presStyleCnt="0"/>
      <dgm:spPr/>
    </dgm:pt>
    <dgm:pt modelId="{3349FBD8-4CD4-476A-9FAE-6677ED46E4E8}" type="pres">
      <dgm:prSet presAssocID="{E454FE76-272B-4848-953A-62B75A09704D}" presName="accentRepeatNode" presStyleLbl="solidFgAcc1" presStyleIdx="0" presStyleCnt="3"/>
      <dgm:spPr/>
    </dgm:pt>
    <dgm:pt modelId="{972B5CA4-2E58-40C2-A50E-517832D1E80D}" type="pres">
      <dgm:prSet presAssocID="{93B2FDC6-3E32-47AE-8DE0-4E18F8972CDA}" presName="text_2" presStyleLbl="node1" presStyleIdx="1" presStyleCnt="3">
        <dgm:presLayoutVars>
          <dgm:bulletEnabled val="1"/>
        </dgm:presLayoutVars>
      </dgm:prSet>
      <dgm:spPr/>
      <dgm:t>
        <a:bodyPr/>
        <a:lstStyle/>
        <a:p>
          <a:endParaRPr lang="es-EC"/>
        </a:p>
      </dgm:t>
    </dgm:pt>
    <dgm:pt modelId="{A58A1AD0-2227-4E78-9E02-519231CD0C11}" type="pres">
      <dgm:prSet presAssocID="{93B2FDC6-3E32-47AE-8DE0-4E18F8972CDA}" presName="accent_2" presStyleCnt="0"/>
      <dgm:spPr/>
    </dgm:pt>
    <dgm:pt modelId="{2D4C6628-1FFA-4AD6-AE5A-7B7CF90178A9}" type="pres">
      <dgm:prSet presAssocID="{93B2FDC6-3E32-47AE-8DE0-4E18F8972CDA}" presName="accentRepeatNode" presStyleLbl="solidFgAcc1" presStyleIdx="1" presStyleCnt="3"/>
      <dgm:spPr/>
    </dgm:pt>
    <dgm:pt modelId="{983F1AC2-FE5F-4D56-9B2E-9742C89BC58C}" type="pres">
      <dgm:prSet presAssocID="{61C4DED0-1DA0-4E3E-B9A8-C8874AE88BD5}" presName="text_3" presStyleLbl="node1" presStyleIdx="2" presStyleCnt="3">
        <dgm:presLayoutVars>
          <dgm:bulletEnabled val="1"/>
        </dgm:presLayoutVars>
      </dgm:prSet>
      <dgm:spPr/>
      <dgm:t>
        <a:bodyPr/>
        <a:lstStyle/>
        <a:p>
          <a:endParaRPr lang="es-EC"/>
        </a:p>
      </dgm:t>
    </dgm:pt>
    <dgm:pt modelId="{BE4A057B-9FFD-49CE-B98F-6B713AFD1F4F}" type="pres">
      <dgm:prSet presAssocID="{61C4DED0-1DA0-4E3E-B9A8-C8874AE88BD5}" presName="accent_3" presStyleCnt="0"/>
      <dgm:spPr/>
    </dgm:pt>
    <dgm:pt modelId="{35BBF6D0-305C-43E4-8735-8C2DF84B245C}" type="pres">
      <dgm:prSet presAssocID="{61C4DED0-1DA0-4E3E-B9A8-C8874AE88BD5}" presName="accentRepeatNode" presStyleLbl="solidFgAcc1" presStyleIdx="2" presStyleCnt="3"/>
      <dgm:spPr/>
    </dgm:pt>
  </dgm:ptLst>
  <dgm:cxnLst>
    <dgm:cxn modelId="{DF1ED910-6884-4783-8A17-9D91945566E2}" type="presOf" srcId="{04AB6A25-4381-4A83-B800-07CFF3E0E20A}" destId="{67F22428-5D00-4548-B223-29613DCE4CCC}" srcOrd="0" destOrd="0" presId="urn:microsoft.com/office/officeart/2008/layout/VerticalCurvedList"/>
    <dgm:cxn modelId="{E0AF0AE5-82D4-4C3B-85E9-D47844E35CA2}" srcId="{04AB6A25-4381-4A83-B800-07CFF3E0E20A}" destId="{93B2FDC6-3E32-47AE-8DE0-4E18F8972CDA}" srcOrd="1" destOrd="0" parTransId="{87113246-75C9-4BEB-A54C-ED53B2FA7B04}" sibTransId="{A9FC1347-F096-404B-8DA0-85FA617420F7}"/>
    <dgm:cxn modelId="{4E8E2E99-AE21-413D-9D64-224FD5D44B00}" srcId="{04AB6A25-4381-4A83-B800-07CFF3E0E20A}" destId="{61C4DED0-1DA0-4E3E-B9A8-C8874AE88BD5}" srcOrd="2" destOrd="0" parTransId="{EB38499C-E909-4ED9-A4AB-A56AA365C499}" sibTransId="{7DA3EC27-A30B-43EA-BF66-8DAE32C35051}"/>
    <dgm:cxn modelId="{D8006972-0881-4942-8490-312DC948AA7C}" type="presOf" srcId="{93B2FDC6-3E32-47AE-8DE0-4E18F8972CDA}" destId="{972B5CA4-2E58-40C2-A50E-517832D1E80D}" srcOrd="0" destOrd="0" presId="urn:microsoft.com/office/officeart/2008/layout/VerticalCurvedList"/>
    <dgm:cxn modelId="{D8E739D7-0E27-49DE-99FB-0C1893BC3456}" srcId="{04AB6A25-4381-4A83-B800-07CFF3E0E20A}" destId="{E454FE76-272B-4848-953A-62B75A09704D}" srcOrd="0" destOrd="0" parTransId="{02FEBFA4-9632-4748-93D5-0C54F720619E}" sibTransId="{9381D6DA-C59E-49ED-9FEF-7080882CD4E4}"/>
    <dgm:cxn modelId="{CB523191-821D-45DF-8102-68E9F5A072AE}" type="presOf" srcId="{61C4DED0-1DA0-4E3E-B9A8-C8874AE88BD5}" destId="{983F1AC2-FE5F-4D56-9B2E-9742C89BC58C}" srcOrd="0" destOrd="0" presId="urn:microsoft.com/office/officeart/2008/layout/VerticalCurvedList"/>
    <dgm:cxn modelId="{3A551041-0365-4B82-B74F-F7F9FDC29053}" type="presOf" srcId="{9381D6DA-C59E-49ED-9FEF-7080882CD4E4}" destId="{4732D2E4-02D7-40A4-A6BC-43BFD628EF50}" srcOrd="0" destOrd="0" presId="urn:microsoft.com/office/officeart/2008/layout/VerticalCurvedList"/>
    <dgm:cxn modelId="{0D2EE0E7-976D-4303-928F-5E50F9BC3614}" type="presOf" srcId="{E454FE76-272B-4848-953A-62B75A09704D}" destId="{B22D98E4-2A00-4DAE-9996-1F9962D281A0}" srcOrd="0" destOrd="0" presId="urn:microsoft.com/office/officeart/2008/layout/VerticalCurvedList"/>
    <dgm:cxn modelId="{9011C2A6-73D2-40D5-B151-5C6CE369E135}" type="presParOf" srcId="{67F22428-5D00-4548-B223-29613DCE4CCC}" destId="{A45FC9BC-3824-4946-9A27-48606A246A20}" srcOrd="0" destOrd="0" presId="urn:microsoft.com/office/officeart/2008/layout/VerticalCurvedList"/>
    <dgm:cxn modelId="{8E4F2724-E2A2-47ED-90B5-A327D4C517F1}" type="presParOf" srcId="{A45FC9BC-3824-4946-9A27-48606A246A20}" destId="{8D1068D0-0C09-4E47-87E2-54E64C2F39D1}" srcOrd="0" destOrd="0" presId="urn:microsoft.com/office/officeart/2008/layout/VerticalCurvedList"/>
    <dgm:cxn modelId="{89C5F7BF-6BDA-47FB-8AEB-F4859E9C55E7}" type="presParOf" srcId="{8D1068D0-0C09-4E47-87E2-54E64C2F39D1}" destId="{54086A57-C75E-40B0-9B95-FF6ECA62DF19}" srcOrd="0" destOrd="0" presId="urn:microsoft.com/office/officeart/2008/layout/VerticalCurvedList"/>
    <dgm:cxn modelId="{D506F4CA-69AE-4C74-B558-E27CA86562D5}" type="presParOf" srcId="{8D1068D0-0C09-4E47-87E2-54E64C2F39D1}" destId="{4732D2E4-02D7-40A4-A6BC-43BFD628EF50}" srcOrd="1" destOrd="0" presId="urn:microsoft.com/office/officeart/2008/layout/VerticalCurvedList"/>
    <dgm:cxn modelId="{2FC357C1-293D-4FC8-A7D3-06352764A299}" type="presParOf" srcId="{8D1068D0-0C09-4E47-87E2-54E64C2F39D1}" destId="{20A484DE-C53E-4140-A8D0-20A65CF247A0}" srcOrd="2" destOrd="0" presId="urn:microsoft.com/office/officeart/2008/layout/VerticalCurvedList"/>
    <dgm:cxn modelId="{195F78D5-32C9-471D-B28E-0373F480FB3A}" type="presParOf" srcId="{8D1068D0-0C09-4E47-87E2-54E64C2F39D1}" destId="{F185C8F5-7C97-4EE6-B865-91662A3DFE5A}" srcOrd="3" destOrd="0" presId="urn:microsoft.com/office/officeart/2008/layout/VerticalCurvedList"/>
    <dgm:cxn modelId="{88C50C49-4D56-4AF6-BEAD-9CB529F869D1}" type="presParOf" srcId="{A45FC9BC-3824-4946-9A27-48606A246A20}" destId="{B22D98E4-2A00-4DAE-9996-1F9962D281A0}" srcOrd="1" destOrd="0" presId="urn:microsoft.com/office/officeart/2008/layout/VerticalCurvedList"/>
    <dgm:cxn modelId="{D293DF64-9C7D-4D85-BFFB-2D0EFBA2775D}" type="presParOf" srcId="{A45FC9BC-3824-4946-9A27-48606A246A20}" destId="{7799DBCA-C9AD-44CF-B684-CC3CC56F7FC6}" srcOrd="2" destOrd="0" presId="urn:microsoft.com/office/officeart/2008/layout/VerticalCurvedList"/>
    <dgm:cxn modelId="{E9D5F771-CEDC-4CD6-88B4-A49F9CF4AF0B}" type="presParOf" srcId="{7799DBCA-C9AD-44CF-B684-CC3CC56F7FC6}" destId="{3349FBD8-4CD4-476A-9FAE-6677ED46E4E8}" srcOrd="0" destOrd="0" presId="urn:microsoft.com/office/officeart/2008/layout/VerticalCurvedList"/>
    <dgm:cxn modelId="{E572B182-AE58-4D43-8142-BA4F411CCDBB}" type="presParOf" srcId="{A45FC9BC-3824-4946-9A27-48606A246A20}" destId="{972B5CA4-2E58-40C2-A50E-517832D1E80D}" srcOrd="3" destOrd="0" presId="urn:microsoft.com/office/officeart/2008/layout/VerticalCurvedList"/>
    <dgm:cxn modelId="{737A9620-DDCE-4A5D-B30A-1151B70890A7}" type="presParOf" srcId="{A45FC9BC-3824-4946-9A27-48606A246A20}" destId="{A58A1AD0-2227-4E78-9E02-519231CD0C11}" srcOrd="4" destOrd="0" presId="urn:microsoft.com/office/officeart/2008/layout/VerticalCurvedList"/>
    <dgm:cxn modelId="{B3711B26-545C-4A16-B248-C2792D024F2E}" type="presParOf" srcId="{A58A1AD0-2227-4E78-9E02-519231CD0C11}" destId="{2D4C6628-1FFA-4AD6-AE5A-7B7CF90178A9}" srcOrd="0" destOrd="0" presId="urn:microsoft.com/office/officeart/2008/layout/VerticalCurvedList"/>
    <dgm:cxn modelId="{C15325C8-12AE-43DF-82A6-05D2E00B03FB}" type="presParOf" srcId="{A45FC9BC-3824-4946-9A27-48606A246A20}" destId="{983F1AC2-FE5F-4D56-9B2E-9742C89BC58C}" srcOrd="5" destOrd="0" presId="urn:microsoft.com/office/officeart/2008/layout/VerticalCurvedList"/>
    <dgm:cxn modelId="{B119755D-AC42-4FF6-9E06-6B15D69A063F}" type="presParOf" srcId="{A45FC9BC-3824-4946-9A27-48606A246A20}" destId="{BE4A057B-9FFD-49CE-B98F-6B713AFD1F4F}" srcOrd="6" destOrd="0" presId="urn:microsoft.com/office/officeart/2008/layout/VerticalCurvedList"/>
    <dgm:cxn modelId="{401889E1-889F-4567-BB9B-AEEB5EE35B2C}" type="presParOf" srcId="{BE4A057B-9FFD-49CE-B98F-6B713AFD1F4F}" destId="{35BBF6D0-305C-43E4-8735-8C2DF84B245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4AB6A25-4381-4A83-B800-07CFF3E0E20A}"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s-EC"/>
        </a:p>
      </dgm:t>
    </dgm:pt>
    <dgm:pt modelId="{E454FE76-272B-4848-953A-62B75A09704D}">
      <dgm:prSet phldrT="[Texto]" custT="1"/>
      <dgm:spPr/>
      <dgm:t>
        <a:bodyPr/>
        <a:lstStyle/>
        <a:p>
          <a:r>
            <a:rPr lang="es-EC" sz="1800" dirty="0" smtClean="0">
              <a:latin typeface="Times New Roman" panose="02020603050405020304" pitchFamily="18" charset="0"/>
              <a:cs typeface="Times New Roman" panose="02020603050405020304" pitchFamily="18" charset="0"/>
            </a:rPr>
            <a:t>Estrategia más rentable resulta “el enfoque con diferenciación” </a:t>
          </a:r>
          <a:endParaRPr lang="es-EC" sz="1800" dirty="0">
            <a:latin typeface="Times New Roman" panose="02020603050405020304" pitchFamily="18" charset="0"/>
            <a:cs typeface="Times New Roman" panose="02020603050405020304" pitchFamily="18" charset="0"/>
          </a:endParaRPr>
        </a:p>
      </dgm:t>
    </dgm:pt>
    <dgm:pt modelId="{02FEBFA4-9632-4748-93D5-0C54F720619E}" type="parTrans" cxnId="{D8E739D7-0E27-49DE-99FB-0C1893BC3456}">
      <dgm:prSet/>
      <dgm:spPr/>
      <dgm:t>
        <a:bodyPr/>
        <a:lstStyle/>
        <a:p>
          <a:endParaRPr lang="es-EC" sz="1800">
            <a:latin typeface="Times New Roman" panose="02020603050405020304" pitchFamily="18" charset="0"/>
            <a:cs typeface="Times New Roman" panose="02020603050405020304" pitchFamily="18" charset="0"/>
          </a:endParaRPr>
        </a:p>
      </dgm:t>
    </dgm:pt>
    <dgm:pt modelId="{9381D6DA-C59E-49ED-9FEF-7080882CD4E4}" type="sibTrans" cxnId="{D8E739D7-0E27-49DE-99FB-0C1893BC3456}">
      <dgm:prSet/>
      <dgm:spPr/>
      <dgm:t>
        <a:bodyPr/>
        <a:lstStyle/>
        <a:p>
          <a:endParaRPr lang="es-EC" sz="1800">
            <a:latin typeface="Times New Roman" panose="02020603050405020304" pitchFamily="18" charset="0"/>
            <a:cs typeface="Times New Roman" panose="02020603050405020304" pitchFamily="18" charset="0"/>
          </a:endParaRPr>
        </a:p>
      </dgm:t>
    </dgm:pt>
    <dgm:pt modelId="{93B2FDC6-3E32-47AE-8DE0-4E18F8972CDA}">
      <dgm:prSet phldrT="[Texto]" custT="1"/>
      <dgm:spPr/>
      <dgm:t>
        <a:bodyPr/>
        <a:lstStyle/>
        <a:p>
          <a:r>
            <a:rPr lang="es-EC" sz="1800" dirty="0" smtClean="0">
              <a:latin typeface="Times New Roman" panose="02020603050405020304" pitchFamily="18" charset="0"/>
              <a:cs typeface="Times New Roman" panose="02020603050405020304" pitchFamily="18" charset="0"/>
            </a:rPr>
            <a:t>Una rentabilidad aproximada de $1.90</a:t>
          </a:r>
          <a:endParaRPr lang="es-EC" sz="1800" dirty="0">
            <a:latin typeface="Times New Roman" panose="02020603050405020304" pitchFamily="18" charset="0"/>
            <a:cs typeface="Times New Roman" panose="02020603050405020304" pitchFamily="18" charset="0"/>
          </a:endParaRPr>
        </a:p>
      </dgm:t>
    </dgm:pt>
    <dgm:pt modelId="{87113246-75C9-4BEB-A54C-ED53B2FA7B04}" type="parTrans" cxnId="{E0AF0AE5-82D4-4C3B-85E9-D47844E35CA2}">
      <dgm:prSet/>
      <dgm:spPr/>
      <dgm:t>
        <a:bodyPr/>
        <a:lstStyle/>
        <a:p>
          <a:endParaRPr lang="es-EC" sz="1800">
            <a:latin typeface="Times New Roman" panose="02020603050405020304" pitchFamily="18" charset="0"/>
            <a:cs typeface="Times New Roman" panose="02020603050405020304" pitchFamily="18" charset="0"/>
          </a:endParaRPr>
        </a:p>
      </dgm:t>
    </dgm:pt>
    <dgm:pt modelId="{A9FC1347-F096-404B-8DA0-85FA617420F7}" type="sibTrans" cxnId="{E0AF0AE5-82D4-4C3B-85E9-D47844E35CA2}">
      <dgm:prSet/>
      <dgm:spPr/>
      <dgm:t>
        <a:bodyPr/>
        <a:lstStyle/>
        <a:p>
          <a:endParaRPr lang="es-EC" sz="1800">
            <a:latin typeface="Times New Roman" panose="02020603050405020304" pitchFamily="18" charset="0"/>
            <a:cs typeface="Times New Roman" panose="02020603050405020304" pitchFamily="18" charset="0"/>
          </a:endParaRPr>
        </a:p>
      </dgm:t>
    </dgm:pt>
    <dgm:pt modelId="{67F22428-5D00-4548-B223-29613DCE4CCC}" type="pres">
      <dgm:prSet presAssocID="{04AB6A25-4381-4A83-B800-07CFF3E0E20A}" presName="Name0" presStyleCnt="0">
        <dgm:presLayoutVars>
          <dgm:chMax val="7"/>
          <dgm:chPref val="7"/>
          <dgm:dir/>
        </dgm:presLayoutVars>
      </dgm:prSet>
      <dgm:spPr/>
      <dgm:t>
        <a:bodyPr/>
        <a:lstStyle/>
        <a:p>
          <a:endParaRPr lang="es-EC"/>
        </a:p>
      </dgm:t>
    </dgm:pt>
    <dgm:pt modelId="{A45FC9BC-3824-4946-9A27-48606A246A20}" type="pres">
      <dgm:prSet presAssocID="{04AB6A25-4381-4A83-B800-07CFF3E0E20A}" presName="Name1" presStyleCnt="0"/>
      <dgm:spPr/>
    </dgm:pt>
    <dgm:pt modelId="{8D1068D0-0C09-4E47-87E2-54E64C2F39D1}" type="pres">
      <dgm:prSet presAssocID="{04AB6A25-4381-4A83-B800-07CFF3E0E20A}" presName="cycle" presStyleCnt="0"/>
      <dgm:spPr/>
    </dgm:pt>
    <dgm:pt modelId="{54086A57-C75E-40B0-9B95-FF6ECA62DF19}" type="pres">
      <dgm:prSet presAssocID="{04AB6A25-4381-4A83-B800-07CFF3E0E20A}" presName="srcNode" presStyleLbl="node1" presStyleIdx="0" presStyleCnt="2"/>
      <dgm:spPr/>
    </dgm:pt>
    <dgm:pt modelId="{4732D2E4-02D7-40A4-A6BC-43BFD628EF50}" type="pres">
      <dgm:prSet presAssocID="{04AB6A25-4381-4A83-B800-07CFF3E0E20A}" presName="conn" presStyleLbl="parChTrans1D2" presStyleIdx="0" presStyleCnt="1"/>
      <dgm:spPr/>
      <dgm:t>
        <a:bodyPr/>
        <a:lstStyle/>
        <a:p>
          <a:endParaRPr lang="es-EC"/>
        </a:p>
      </dgm:t>
    </dgm:pt>
    <dgm:pt modelId="{20A484DE-C53E-4140-A8D0-20A65CF247A0}" type="pres">
      <dgm:prSet presAssocID="{04AB6A25-4381-4A83-B800-07CFF3E0E20A}" presName="extraNode" presStyleLbl="node1" presStyleIdx="0" presStyleCnt="2"/>
      <dgm:spPr/>
    </dgm:pt>
    <dgm:pt modelId="{F185C8F5-7C97-4EE6-B865-91662A3DFE5A}" type="pres">
      <dgm:prSet presAssocID="{04AB6A25-4381-4A83-B800-07CFF3E0E20A}" presName="dstNode" presStyleLbl="node1" presStyleIdx="0" presStyleCnt="2"/>
      <dgm:spPr/>
    </dgm:pt>
    <dgm:pt modelId="{B22D98E4-2A00-4DAE-9996-1F9962D281A0}" type="pres">
      <dgm:prSet presAssocID="{E454FE76-272B-4848-953A-62B75A09704D}" presName="text_1" presStyleLbl="node1" presStyleIdx="0" presStyleCnt="2">
        <dgm:presLayoutVars>
          <dgm:bulletEnabled val="1"/>
        </dgm:presLayoutVars>
      </dgm:prSet>
      <dgm:spPr/>
      <dgm:t>
        <a:bodyPr/>
        <a:lstStyle/>
        <a:p>
          <a:endParaRPr lang="es-EC"/>
        </a:p>
      </dgm:t>
    </dgm:pt>
    <dgm:pt modelId="{7799DBCA-C9AD-44CF-B684-CC3CC56F7FC6}" type="pres">
      <dgm:prSet presAssocID="{E454FE76-272B-4848-953A-62B75A09704D}" presName="accent_1" presStyleCnt="0"/>
      <dgm:spPr/>
    </dgm:pt>
    <dgm:pt modelId="{3349FBD8-4CD4-476A-9FAE-6677ED46E4E8}" type="pres">
      <dgm:prSet presAssocID="{E454FE76-272B-4848-953A-62B75A09704D}" presName="accentRepeatNode" presStyleLbl="solidFgAcc1" presStyleIdx="0" presStyleCnt="2"/>
      <dgm:spPr/>
    </dgm:pt>
    <dgm:pt modelId="{972B5CA4-2E58-40C2-A50E-517832D1E80D}" type="pres">
      <dgm:prSet presAssocID="{93B2FDC6-3E32-47AE-8DE0-4E18F8972CDA}" presName="text_2" presStyleLbl="node1" presStyleIdx="1" presStyleCnt="2">
        <dgm:presLayoutVars>
          <dgm:bulletEnabled val="1"/>
        </dgm:presLayoutVars>
      </dgm:prSet>
      <dgm:spPr/>
      <dgm:t>
        <a:bodyPr/>
        <a:lstStyle/>
        <a:p>
          <a:endParaRPr lang="es-EC"/>
        </a:p>
      </dgm:t>
    </dgm:pt>
    <dgm:pt modelId="{A58A1AD0-2227-4E78-9E02-519231CD0C11}" type="pres">
      <dgm:prSet presAssocID="{93B2FDC6-3E32-47AE-8DE0-4E18F8972CDA}" presName="accent_2" presStyleCnt="0"/>
      <dgm:spPr/>
    </dgm:pt>
    <dgm:pt modelId="{2D4C6628-1FFA-4AD6-AE5A-7B7CF90178A9}" type="pres">
      <dgm:prSet presAssocID="{93B2FDC6-3E32-47AE-8DE0-4E18F8972CDA}" presName="accentRepeatNode" presStyleLbl="solidFgAcc1" presStyleIdx="1" presStyleCnt="2"/>
      <dgm:spPr/>
    </dgm:pt>
  </dgm:ptLst>
  <dgm:cxnLst>
    <dgm:cxn modelId="{931043BA-1543-4A46-9486-F1F9F6D6EB4A}" type="presOf" srcId="{E454FE76-272B-4848-953A-62B75A09704D}" destId="{B22D98E4-2A00-4DAE-9996-1F9962D281A0}" srcOrd="0" destOrd="0" presId="urn:microsoft.com/office/officeart/2008/layout/VerticalCurvedList"/>
    <dgm:cxn modelId="{1246A3DB-7962-435A-A6C9-679396C940CE}" type="presOf" srcId="{9381D6DA-C59E-49ED-9FEF-7080882CD4E4}" destId="{4732D2E4-02D7-40A4-A6BC-43BFD628EF50}" srcOrd="0" destOrd="0" presId="urn:microsoft.com/office/officeart/2008/layout/VerticalCurvedList"/>
    <dgm:cxn modelId="{5B265C34-29AA-469B-A914-4BF32409C006}" type="presOf" srcId="{93B2FDC6-3E32-47AE-8DE0-4E18F8972CDA}" destId="{972B5CA4-2E58-40C2-A50E-517832D1E80D}" srcOrd="0" destOrd="0" presId="urn:microsoft.com/office/officeart/2008/layout/VerticalCurvedList"/>
    <dgm:cxn modelId="{E0AF0AE5-82D4-4C3B-85E9-D47844E35CA2}" srcId="{04AB6A25-4381-4A83-B800-07CFF3E0E20A}" destId="{93B2FDC6-3E32-47AE-8DE0-4E18F8972CDA}" srcOrd="1" destOrd="0" parTransId="{87113246-75C9-4BEB-A54C-ED53B2FA7B04}" sibTransId="{A9FC1347-F096-404B-8DA0-85FA617420F7}"/>
    <dgm:cxn modelId="{D8E739D7-0E27-49DE-99FB-0C1893BC3456}" srcId="{04AB6A25-4381-4A83-B800-07CFF3E0E20A}" destId="{E454FE76-272B-4848-953A-62B75A09704D}" srcOrd="0" destOrd="0" parTransId="{02FEBFA4-9632-4748-93D5-0C54F720619E}" sibTransId="{9381D6DA-C59E-49ED-9FEF-7080882CD4E4}"/>
    <dgm:cxn modelId="{6277FFA6-DF81-41B9-A75B-582024AB08B2}" type="presOf" srcId="{04AB6A25-4381-4A83-B800-07CFF3E0E20A}" destId="{67F22428-5D00-4548-B223-29613DCE4CCC}" srcOrd="0" destOrd="0" presId="urn:microsoft.com/office/officeart/2008/layout/VerticalCurvedList"/>
    <dgm:cxn modelId="{533632DB-D9B4-4BAD-8E0D-3561B4F973D5}" type="presParOf" srcId="{67F22428-5D00-4548-B223-29613DCE4CCC}" destId="{A45FC9BC-3824-4946-9A27-48606A246A20}" srcOrd="0" destOrd="0" presId="urn:microsoft.com/office/officeart/2008/layout/VerticalCurvedList"/>
    <dgm:cxn modelId="{03490DA0-4101-4F23-BF7C-7418299C9BA1}" type="presParOf" srcId="{A45FC9BC-3824-4946-9A27-48606A246A20}" destId="{8D1068D0-0C09-4E47-87E2-54E64C2F39D1}" srcOrd="0" destOrd="0" presId="urn:microsoft.com/office/officeart/2008/layout/VerticalCurvedList"/>
    <dgm:cxn modelId="{D34355D5-2A63-4262-96D6-3921166329AF}" type="presParOf" srcId="{8D1068D0-0C09-4E47-87E2-54E64C2F39D1}" destId="{54086A57-C75E-40B0-9B95-FF6ECA62DF19}" srcOrd="0" destOrd="0" presId="urn:microsoft.com/office/officeart/2008/layout/VerticalCurvedList"/>
    <dgm:cxn modelId="{CF2F1D2F-157D-45F5-9B7C-C15AA87411D0}" type="presParOf" srcId="{8D1068D0-0C09-4E47-87E2-54E64C2F39D1}" destId="{4732D2E4-02D7-40A4-A6BC-43BFD628EF50}" srcOrd="1" destOrd="0" presId="urn:microsoft.com/office/officeart/2008/layout/VerticalCurvedList"/>
    <dgm:cxn modelId="{8558C0F7-218B-4AF5-BE35-6412164834D2}" type="presParOf" srcId="{8D1068D0-0C09-4E47-87E2-54E64C2F39D1}" destId="{20A484DE-C53E-4140-A8D0-20A65CF247A0}" srcOrd="2" destOrd="0" presId="urn:microsoft.com/office/officeart/2008/layout/VerticalCurvedList"/>
    <dgm:cxn modelId="{89B4E661-C1CC-47F4-806C-48B8CAA5887C}" type="presParOf" srcId="{8D1068D0-0C09-4E47-87E2-54E64C2F39D1}" destId="{F185C8F5-7C97-4EE6-B865-91662A3DFE5A}" srcOrd="3" destOrd="0" presId="urn:microsoft.com/office/officeart/2008/layout/VerticalCurvedList"/>
    <dgm:cxn modelId="{2A07C281-0018-40D8-B972-390C0FE86607}" type="presParOf" srcId="{A45FC9BC-3824-4946-9A27-48606A246A20}" destId="{B22D98E4-2A00-4DAE-9996-1F9962D281A0}" srcOrd="1" destOrd="0" presId="urn:microsoft.com/office/officeart/2008/layout/VerticalCurvedList"/>
    <dgm:cxn modelId="{6A5BB47A-808C-4399-BBDC-30B8F3A5CBE4}" type="presParOf" srcId="{A45FC9BC-3824-4946-9A27-48606A246A20}" destId="{7799DBCA-C9AD-44CF-B684-CC3CC56F7FC6}" srcOrd="2" destOrd="0" presId="urn:microsoft.com/office/officeart/2008/layout/VerticalCurvedList"/>
    <dgm:cxn modelId="{CA878E24-C3F4-466E-B2C7-19F9D54406AF}" type="presParOf" srcId="{7799DBCA-C9AD-44CF-B684-CC3CC56F7FC6}" destId="{3349FBD8-4CD4-476A-9FAE-6677ED46E4E8}" srcOrd="0" destOrd="0" presId="urn:microsoft.com/office/officeart/2008/layout/VerticalCurvedList"/>
    <dgm:cxn modelId="{4F1D3991-A252-4E1E-800B-CE2C99D51C1D}" type="presParOf" srcId="{A45FC9BC-3824-4946-9A27-48606A246A20}" destId="{972B5CA4-2E58-40C2-A50E-517832D1E80D}" srcOrd="3" destOrd="0" presId="urn:microsoft.com/office/officeart/2008/layout/VerticalCurvedList"/>
    <dgm:cxn modelId="{A875E8F3-B18F-4BDE-AE71-765ACE3B7834}" type="presParOf" srcId="{A45FC9BC-3824-4946-9A27-48606A246A20}" destId="{A58A1AD0-2227-4E78-9E02-519231CD0C11}" srcOrd="4" destOrd="0" presId="urn:microsoft.com/office/officeart/2008/layout/VerticalCurvedList"/>
    <dgm:cxn modelId="{9E761BC3-FCD2-47A4-93C4-8542319AD6AC}" type="presParOf" srcId="{A58A1AD0-2227-4E78-9E02-519231CD0C11}" destId="{2D4C6628-1FFA-4AD6-AE5A-7B7CF90178A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6341ADC-F102-449A-8180-FB8051E81921}" type="doc">
      <dgm:prSet loTypeId="urn:microsoft.com/office/officeart/2005/8/layout/vList4" loCatId="list" qsTypeId="urn:microsoft.com/office/officeart/2005/8/quickstyle/simple1" qsCatId="simple" csTypeId="urn:microsoft.com/office/officeart/2005/8/colors/accent1_5" csCatId="accent1" phldr="1"/>
      <dgm:spPr/>
      <dgm:t>
        <a:bodyPr/>
        <a:lstStyle/>
        <a:p>
          <a:endParaRPr lang="es-EC"/>
        </a:p>
      </dgm:t>
    </dgm:pt>
    <dgm:pt modelId="{F67513EF-0A0E-4650-BD54-412FA5A0943E}">
      <dgm:prSet phldrT="[Texto]" custT="1"/>
      <dgm:spPr/>
      <dgm:t>
        <a:bodyPr/>
        <a:lstStyle/>
        <a:p>
          <a:r>
            <a:rPr lang="es-EC" sz="1800" dirty="0" smtClean="0">
              <a:solidFill>
                <a:schemeClr val="tx1"/>
              </a:solidFill>
              <a:latin typeface="Times New Roman" panose="02020603050405020304" pitchFamily="18" charset="0"/>
              <a:cs typeface="Times New Roman" panose="02020603050405020304" pitchFamily="18" charset="0"/>
            </a:rPr>
            <a:t>El marco teórico constituye el pilar fundamental para el correcto desarrollo de la investigación, pues en este apartado se abordan teorías de soporte, términos conceptuales, y estudios previos, lo que permite justificar de manera ordenada y coherente el problema de investigación, identificar modelos  que respondan a la realidad de la población objetivo, así como brindar soporte al escoger la  metodología e instrumentos de medición para el desarrollo del marco metodológico.</a:t>
          </a:r>
          <a:endParaRPr lang="es-EC" dirty="0">
            <a:solidFill>
              <a:schemeClr val="tx1"/>
            </a:solidFill>
          </a:endParaRPr>
        </a:p>
      </dgm:t>
    </dgm:pt>
    <dgm:pt modelId="{920C38D9-42BF-43E4-BD82-44CC2ED70570}" type="parTrans" cxnId="{C7BC150B-95FE-4681-B79C-3BF47EDF03BC}">
      <dgm:prSet/>
      <dgm:spPr/>
      <dgm:t>
        <a:bodyPr/>
        <a:lstStyle/>
        <a:p>
          <a:endParaRPr lang="es-EC"/>
        </a:p>
      </dgm:t>
    </dgm:pt>
    <dgm:pt modelId="{64ADB8A9-130C-40D9-BC7A-32EDB6428803}" type="sibTrans" cxnId="{C7BC150B-95FE-4681-B79C-3BF47EDF03BC}">
      <dgm:prSet/>
      <dgm:spPr/>
      <dgm:t>
        <a:bodyPr/>
        <a:lstStyle/>
        <a:p>
          <a:endParaRPr lang="es-EC"/>
        </a:p>
      </dgm:t>
    </dgm:pt>
    <dgm:pt modelId="{9DBB7491-32CC-417F-83E8-879C377DF01A}">
      <dgm:prSet phldrT="[Texto]" custT="1"/>
      <dgm:spPr/>
      <dgm:t>
        <a:bodyPr/>
        <a:lstStyle/>
        <a:p>
          <a:r>
            <a:rPr lang="es-EC" sz="1800" dirty="0" smtClean="0">
              <a:solidFill>
                <a:schemeClr val="tx1"/>
              </a:solidFill>
              <a:latin typeface="Times New Roman" panose="02020603050405020304" pitchFamily="18" charset="0"/>
              <a:cs typeface="Times New Roman" panose="02020603050405020304" pitchFamily="18" charset="0"/>
            </a:rPr>
            <a:t>El desarrollo del marco metodológico implica el  análisis, la selección y desarrollo de los métodos que permitirán responder al problema de investigación, recolectar los datos y comprobar la hipótesis planteada, lo que permite garantizar que los resultados que se obtengan en la investigación no han sido obtenidos al azar, sino que corresponden  a un método científico, coherente y debidamente comprobado.</a:t>
          </a:r>
          <a:endParaRPr lang="es-EC" dirty="0">
            <a:solidFill>
              <a:schemeClr val="tx1"/>
            </a:solidFill>
          </a:endParaRPr>
        </a:p>
      </dgm:t>
    </dgm:pt>
    <dgm:pt modelId="{6381F6D5-137E-4B44-AE9A-3B7AA5F13BC0}" type="parTrans" cxnId="{68613E14-E7A4-4590-9BC7-28F7E6BCF1B0}">
      <dgm:prSet/>
      <dgm:spPr/>
      <dgm:t>
        <a:bodyPr/>
        <a:lstStyle/>
        <a:p>
          <a:endParaRPr lang="es-EC"/>
        </a:p>
      </dgm:t>
    </dgm:pt>
    <dgm:pt modelId="{4310C9E2-82FD-42BA-AF93-EFECA51A2E10}" type="sibTrans" cxnId="{68613E14-E7A4-4590-9BC7-28F7E6BCF1B0}">
      <dgm:prSet/>
      <dgm:spPr/>
      <dgm:t>
        <a:bodyPr/>
        <a:lstStyle/>
        <a:p>
          <a:endParaRPr lang="es-EC"/>
        </a:p>
      </dgm:t>
    </dgm:pt>
    <dgm:pt modelId="{1236C9BF-3CE8-4B79-A321-AEE1938FD3EA}" type="pres">
      <dgm:prSet presAssocID="{06341ADC-F102-449A-8180-FB8051E81921}" presName="linear" presStyleCnt="0">
        <dgm:presLayoutVars>
          <dgm:dir/>
          <dgm:resizeHandles val="exact"/>
        </dgm:presLayoutVars>
      </dgm:prSet>
      <dgm:spPr/>
      <dgm:t>
        <a:bodyPr/>
        <a:lstStyle/>
        <a:p>
          <a:endParaRPr lang="es-EC"/>
        </a:p>
      </dgm:t>
    </dgm:pt>
    <dgm:pt modelId="{147F11D5-3153-4C56-872D-671335336C3B}" type="pres">
      <dgm:prSet presAssocID="{F67513EF-0A0E-4650-BD54-412FA5A0943E}" presName="comp" presStyleCnt="0"/>
      <dgm:spPr/>
      <dgm:t>
        <a:bodyPr/>
        <a:lstStyle/>
        <a:p>
          <a:endParaRPr lang="es-EC"/>
        </a:p>
      </dgm:t>
    </dgm:pt>
    <dgm:pt modelId="{92BD0C29-31FC-4A81-9325-0AE57C2D83E6}" type="pres">
      <dgm:prSet presAssocID="{F67513EF-0A0E-4650-BD54-412FA5A0943E}" presName="box" presStyleLbl="node1" presStyleIdx="0" presStyleCnt="2"/>
      <dgm:spPr/>
      <dgm:t>
        <a:bodyPr/>
        <a:lstStyle/>
        <a:p>
          <a:endParaRPr lang="es-EC"/>
        </a:p>
      </dgm:t>
    </dgm:pt>
    <dgm:pt modelId="{4203A723-9DEA-488F-9E1A-7EA9A9607BE3}" type="pres">
      <dgm:prSet presAssocID="{F67513EF-0A0E-4650-BD54-412FA5A0943E}" presName="img" presStyleLbl="fgImgPlace1" presStyleIdx="0" presStyleCnt="2"/>
      <dgm:spPr>
        <a:blipFill rotWithShape="1">
          <a:blip xmlns:r="http://schemas.openxmlformats.org/officeDocument/2006/relationships" r:embed="rId1"/>
          <a:stretch>
            <a:fillRect/>
          </a:stretch>
        </a:blipFill>
      </dgm:spPr>
      <dgm:t>
        <a:bodyPr/>
        <a:lstStyle/>
        <a:p>
          <a:endParaRPr lang="es-EC"/>
        </a:p>
      </dgm:t>
    </dgm:pt>
    <dgm:pt modelId="{57B5E9EB-146D-4093-953B-CBE4CE38194D}" type="pres">
      <dgm:prSet presAssocID="{F67513EF-0A0E-4650-BD54-412FA5A0943E}" presName="text" presStyleLbl="node1" presStyleIdx="0" presStyleCnt="2">
        <dgm:presLayoutVars>
          <dgm:bulletEnabled val="1"/>
        </dgm:presLayoutVars>
      </dgm:prSet>
      <dgm:spPr/>
      <dgm:t>
        <a:bodyPr/>
        <a:lstStyle/>
        <a:p>
          <a:endParaRPr lang="es-EC"/>
        </a:p>
      </dgm:t>
    </dgm:pt>
    <dgm:pt modelId="{EE0B57CB-BA7D-4EC3-B82E-B9DF30D88A55}" type="pres">
      <dgm:prSet presAssocID="{64ADB8A9-130C-40D9-BC7A-32EDB6428803}" presName="spacer" presStyleCnt="0"/>
      <dgm:spPr/>
      <dgm:t>
        <a:bodyPr/>
        <a:lstStyle/>
        <a:p>
          <a:endParaRPr lang="es-EC"/>
        </a:p>
      </dgm:t>
    </dgm:pt>
    <dgm:pt modelId="{4E849B64-320B-4E76-B2E6-A1DCAFA273AC}" type="pres">
      <dgm:prSet presAssocID="{9DBB7491-32CC-417F-83E8-879C377DF01A}" presName="comp" presStyleCnt="0"/>
      <dgm:spPr/>
      <dgm:t>
        <a:bodyPr/>
        <a:lstStyle/>
        <a:p>
          <a:endParaRPr lang="es-EC"/>
        </a:p>
      </dgm:t>
    </dgm:pt>
    <dgm:pt modelId="{9907C64F-DC9D-43FF-85B4-DA85E3F69303}" type="pres">
      <dgm:prSet presAssocID="{9DBB7491-32CC-417F-83E8-879C377DF01A}" presName="box" presStyleLbl="node1" presStyleIdx="1" presStyleCnt="2"/>
      <dgm:spPr/>
      <dgm:t>
        <a:bodyPr/>
        <a:lstStyle/>
        <a:p>
          <a:endParaRPr lang="es-EC"/>
        </a:p>
      </dgm:t>
    </dgm:pt>
    <dgm:pt modelId="{9E33D5AD-57F1-4E97-8DBA-43913893D8C4}" type="pres">
      <dgm:prSet presAssocID="{9DBB7491-32CC-417F-83E8-879C377DF01A}" presName="img" presStyleLbl="fgImgPlace1" presStyleIdx="1" presStyleCnt="2"/>
      <dgm:spPr>
        <a:blipFill rotWithShape="1">
          <a:blip xmlns:r="http://schemas.openxmlformats.org/officeDocument/2006/relationships" r:embed="rId2"/>
          <a:stretch>
            <a:fillRect/>
          </a:stretch>
        </a:blipFill>
      </dgm:spPr>
      <dgm:t>
        <a:bodyPr/>
        <a:lstStyle/>
        <a:p>
          <a:endParaRPr lang="es-EC"/>
        </a:p>
      </dgm:t>
    </dgm:pt>
    <dgm:pt modelId="{5E76FE2D-EFAB-45A2-B74F-5586A1864528}" type="pres">
      <dgm:prSet presAssocID="{9DBB7491-32CC-417F-83E8-879C377DF01A}" presName="text" presStyleLbl="node1" presStyleIdx="1" presStyleCnt="2">
        <dgm:presLayoutVars>
          <dgm:bulletEnabled val="1"/>
        </dgm:presLayoutVars>
      </dgm:prSet>
      <dgm:spPr/>
      <dgm:t>
        <a:bodyPr/>
        <a:lstStyle/>
        <a:p>
          <a:endParaRPr lang="es-EC"/>
        </a:p>
      </dgm:t>
    </dgm:pt>
  </dgm:ptLst>
  <dgm:cxnLst>
    <dgm:cxn modelId="{227C9D42-9765-4BEC-9308-6022303DBE22}" type="presOf" srcId="{06341ADC-F102-449A-8180-FB8051E81921}" destId="{1236C9BF-3CE8-4B79-A321-AEE1938FD3EA}" srcOrd="0" destOrd="0" presId="urn:microsoft.com/office/officeart/2005/8/layout/vList4"/>
    <dgm:cxn modelId="{AE8B2C66-60F0-4B20-8284-A3BD63724F99}" type="presOf" srcId="{F67513EF-0A0E-4650-BD54-412FA5A0943E}" destId="{57B5E9EB-146D-4093-953B-CBE4CE38194D}" srcOrd="1" destOrd="0" presId="urn:microsoft.com/office/officeart/2005/8/layout/vList4"/>
    <dgm:cxn modelId="{8238200E-8C3D-4250-BE30-CF9DDCF3A835}" type="presOf" srcId="{9DBB7491-32CC-417F-83E8-879C377DF01A}" destId="{5E76FE2D-EFAB-45A2-B74F-5586A1864528}" srcOrd="1" destOrd="0" presId="urn:microsoft.com/office/officeart/2005/8/layout/vList4"/>
    <dgm:cxn modelId="{2D508210-BC82-45B3-9640-BDA36454C612}" type="presOf" srcId="{9DBB7491-32CC-417F-83E8-879C377DF01A}" destId="{9907C64F-DC9D-43FF-85B4-DA85E3F69303}" srcOrd="0" destOrd="0" presId="urn:microsoft.com/office/officeart/2005/8/layout/vList4"/>
    <dgm:cxn modelId="{68613E14-E7A4-4590-9BC7-28F7E6BCF1B0}" srcId="{06341ADC-F102-449A-8180-FB8051E81921}" destId="{9DBB7491-32CC-417F-83E8-879C377DF01A}" srcOrd="1" destOrd="0" parTransId="{6381F6D5-137E-4B44-AE9A-3B7AA5F13BC0}" sibTransId="{4310C9E2-82FD-42BA-AF93-EFECA51A2E10}"/>
    <dgm:cxn modelId="{C7BC150B-95FE-4681-B79C-3BF47EDF03BC}" srcId="{06341ADC-F102-449A-8180-FB8051E81921}" destId="{F67513EF-0A0E-4650-BD54-412FA5A0943E}" srcOrd="0" destOrd="0" parTransId="{920C38D9-42BF-43E4-BD82-44CC2ED70570}" sibTransId="{64ADB8A9-130C-40D9-BC7A-32EDB6428803}"/>
    <dgm:cxn modelId="{6720D4D9-7203-4396-B424-5F76826C3FAB}" type="presOf" srcId="{F67513EF-0A0E-4650-BD54-412FA5A0943E}" destId="{92BD0C29-31FC-4A81-9325-0AE57C2D83E6}" srcOrd="0" destOrd="0" presId="urn:microsoft.com/office/officeart/2005/8/layout/vList4"/>
    <dgm:cxn modelId="{514A72BE-CB53-4052-8CAD-1E4536E4F544}" type="presParOf" srcId="{1236C9BF-3CE8-4B79-A321-AEE1938FD3EA}" destId="{147F11D5-3153-4C56-872D-671335336C3B}" srcOrd="0" destOrd="0" presId="urn:microsoft.com/office/officeart/2005/8/layout/vList4"/>
    <dgm:cxn modelId="{78636EEC-7314-44DB-A5AC-49931B0F26B0}" type="presParOf" srcId="{147F11D5-3153-4C56-872D-671335336C3B}" destId="{92BD0C29-31FC-4A81-9325-0AE57C2D83E6}" srcOrd="0" destOrd="0" presId="urn:microsoft.com/office/officeart/2005/8/layout/vList4"/>
    <dgm:cxn modelId="{7521228F-7179-4EDE-AC10-1E4342A501E0}" type="presParOf" srcId="{147F11D5-3153-4C56-872D-671335336C3B}" destId="{4203A723-9DEA-488F-9E1A-7EA9A9607BE3}" srcOrd="1" destOrd="0" presId="urn:microsoft.com/office/officeart/2005/8/layout/vList4"/>
    <dgm:cxn modelId="{6EEC3C95-5712-4B86-AA51-4820C96661C1}" type="presParOf" srcId="{147F11D5-3153-4C56-872D-671335336C3B}" destId="{57B5E9EB-146D-4093-953B-CBE4CE38194D}" srcOrd="2" destOrd="0" presId="urn:microsoft.com/office/officeart/2005/8/layout/vList4"/>
    <dgm:cxn modelId="{3B0398A7-1EFA-4A4F-81EE-8E2AAE2CD283}" type="presParOf" srcId="{1236C9BF-3CE8-4B79-A321-AEE1938FD3EA}" destId="{EE0B57CB-BA7D-4EC3-B82E-B9DF30D88A55}" srcOrd="1" destOrd="0" presId="urn:microsoft.com/office/officeart/2005/8/layout/vList4"/>
    <dgm:cxn modelId="{BA0C4C35-9A40-4F56-A3BD-64C5FE08DC4E}" type="presParOf" srcId="{1236C9BF-3CE8-4B79-A321-AEE1938FD3EA}" destId="{4E849B64-320B-4E76-B2E6-A1DCAFA273AC}" srcOrd="2" destOrd="0" presId="urn:microsoft.com/office/officeart/2005/8/layout/vList4"/>
    <dgm:cxn modelId="{08B5787C-AEC1-4430-8433-CA89F37DABB5}" type="presParOf" srcId="{4E849B64-320B-4E76-B2E6-A1DCAFA273AC}" destId="{9907C64F-DC9D-43FF-85B4-DA85E3F69303}" srcOrd="0" destOrd="0" presId="urn:microsoft.com/office/officeart/2005/8/layout/vList4"/>
    <dgm:cxn modelId="{C21AD2C3-4983-408E-AAC0-885E54A7A3D8}" type="presParOf" srcId="{4E849B64-320B-4E76-B2E6-A1DCAFA273AC}" destId="{9E33D5AD-57F1-4E97-8DBA-43913893D8C4}" srcOrd="1" destOrd="0" presId="urn:microsoft.com/office/officeart/2005/8/layout/vList4"/>
    <dgm:cxn modelId="{BF168004-EA6A-4DE2-9D67-D4A2BBA730B5}" type="presParOf" srcId="{4E849B64-320B-4E76-B2E6-A1DCAFA273AC}" destId="{5E76FE2D-EFAB-45A2-B74F-5586A186452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6341ADC-F102-449A-8180-FB8051E81921}" type="doc">
      <dgm:prSet loTypeId="urn:microsoft.com/office/officeart/2005/8/layout/vList4" loCatId="list" qsTypeId="urn:microsoft.com/office/officeart/2005/8/quickstyle/simple1" qsCatId="simple" csTypeId="urn:microsoft.com/office/officeart/2005/8/colors/accent1_5" csCatId="accent1" phldr="1"/>
      <dgm:spPr/>
      <dgm:t>
        <a:bodyPr/>
        <a:lstStyle/>
        <a:p>
          <a:endParaRPr lang="es-EC"/>
        </a:p>
      </dgm:t>
    </dgm:pt>
    <dgm:pt modelId="{F67513EF-0A0E-4650-BD54-412FA5A0943E}">
      <dgm:prSet phldrT="[Texto]" custT="1"/>
      <dgm:spPr/>
      <dgm:t>
        <a:bodyPr/>
        <a:lstStyle/>
        <a:p>
          <a:r>
            <a:rPr lang="es-EC" sz="2000" dirty="0" smtClean="0">
              <a:solidFill>
                <a:schemeClr val="tx1"/>
              </a:solidFill>
              <a:latin typeface="Times New Roman" panose="02020603050405020304" pitchFamily="18" charset="0"/>
              <a:cs typeface="Times New Roman" panose="02020603050405020304" pitchFamily="18" charset="0"/>
            </a:rPr>
            <a:t>El trabajo de campo constituye la parte crítica de la investigación por ser el acercamiento a la población objetivo, por lo tanto se requiere de la ética y profesionalismo del encuestador para recopilar la información en los tiempos previstos, con discreción y honestidad; además que el acompañamiento y asesoramiento del director de la investigación ayudan al satisfactorio término de esta fase.</a:t>
          </a:r>
          <a:endParaRPr lang="es-EC" dirty="0">
            <a:solidFill>
              <a:schemeClr val="tx1"/>
            </a:solidFill>
          </a:endParaRPr>
        </a:p>
      </dgm:t>
    </dgm:pt>
    <dgm:pt modelId="{920C38D9-42BF-43E4-BD82-44CC2ED70570}" type="parTrans" cxnId="{C7BC150B-95FE-4681-B79C-3BF47EDF03BC}">
      <dgm:prSet/>
      <dgm:spPr/>
      <dgm:t>
        <a:bodyPr/>
        <a:lstStyle/>
        <a:p>
          <a:endParaRPr lang="es-EC">
            <a:solidFill>
              <a:schemeClr val="tx1"/>
            </a:solidFill>
          </a:endParaRPr>
        </a:p>
      </dgm:t>
    </dgm:pt>
    <dgm:pt modelId="{64ADB8A9-130C-40D9-BC7A-32EDB6428803}" type="sibTrans" cxnId="{C7BC150B-95FE-4681-B79C-3BF47EDF03BC}">
      <dgm:prSet/>
      <dgm:spPr/>
      <dgm:t>
        <a:bodyPr/>
        <a:lstStyle/>
        <a:p>
          <a:endParaRPr lang="es-EC">
            <a:solidFill>
              <a:schemeClr val="tx1"/>
            </a:solidFill>
          </a:endParaRPr>
        </a:p>
      </dgm:t>
    </dgm:pt>
    <dgm:pt modelId="{9DBB7491-32CC-417F-83E8-879C377DF01A}">
      <dgm:prSet phldrT="[Texto]" custT="1"/>
      <dgm:spPr/>
      <dgm:t>
        <a:bodyPr/>
        <a:lstStyle/>
        <a:p>
          <a:r>
            <a:rPr lang="es-EC" sz="2000" dirty="0" smtClean="0">
              <a:solidFill>
                <a:schemeClr val="tx1"/>
              </a:solidFill>
              <a:latin typeface="Times New Roman" panose="02020603050405020304" pitchFamily="18" charset="0"/>
              <a:cs typeface="Times New Roman" panose="02020603050405020304" pitchFamily="18" charset="0"/>
            </a:rPr>
            <a:t>El análisis e interpretación de los resultados son el reflejo del trabajo desarrollado en los primeros capítulos de la investigación, por lo tanto los resultados deben ser confiables, claros y precisos de manera que permitan responder a los objetivos y comprobar las hipótesis planteadas, estos deben apoyarse de tablas y gráficos estadísticos para su mejor comprensión.</a:t>
          </a:r>
          <a:endParaRPr lang="es-EC" dirty="0">
            <a:solidFill>
              <a:schemeClr val="tx1"/>
            </a:solidFill>
          </a:endParaRPr>
        </a:p>
      </dgm:t>
    </dgm:pt>
    <dgm:pt modelId="{6381F6D5-137E-4B44-AE9A-3B7AA5F13BC0}" type="parTrans" cxnId="{68613E14-E7A4-4590-9BC7-28F7E6BCF1B0}">
      <dgm:prSet/>
      <dgm:spPr/>
      <dgm:t>
        <a:bodyPr/>
        <a:lstStyle/>
        <a:p>
          <a:endParaRPr lang="es-EC">
            <a:solidFill>
              <a:schemeClr val="tx1"/>
            </a:solidFill>
          </a:endParaRPr>
        </a:p>
      </dgm:t>
    </dgm:pt>
    <dgm:pt modelId="{4310C9E2-82FD-42BA-AF93-EFECA51A2E10}" type="sibTrans" cxnId="{68613E14-E7A4-4590-9BC7-28F7E6BCF1B0}">
      <dgm:prSet/>
      <dgm:spPr/>
      <dgm:t>
        <a:bodyPr/>
        <a:lstStyle/>
        <a:p>
          <a:endParaRPr lang="es-EC">
            <a:solidFill>
              <a:schemeClr val="tx1"/>
            </a:solidFill>
          </a:endParaRPr>
        </a:p>
      </dgm:t>
    </dgm:pt>
    <dgm:pt modelId="{FD8E7328-9119-463E-8ECE-44E1998D04D8}" type="pres">
      <dgm:prSet presAssocID="{06341ADC-F102-449A-8180-FB8051E81921}" presName="linear" presStyleCnt="0">
        <dgm:presLayoutVars>
          <dgm:dir/>
          <dgm:resizeHandles val="exact"/>
        </dgm:presLayoutVars>
      </dgm:prSet>
      <dgm:spPr/>
      <dgm:t>
        <a:bodyPr/>
        <a:lstStyle/>
        <a:p>
          <a:endParaRPr lang="es-EC"/>
        </a:p>
      </dgm:t>
    </dgm:pt>
    <dgm:pt modelId="{86686A8E-86E4-4824-B41A-69C378D4D06E}" type="pres">
      <dgm:prSet presAssocID="{F67513EF-0A0E-4650-BD54-412FA5A0943E}" presName="comp" presStyleCnt="0"/>
      <dgm:spPr/>
      <dgm:t>
        <a:bodyPr/>
        <a:lstStyle/>
        <a:p>
          <a:endParaRPr lang="es-EC"/>
        </a:p>
      </dgm:t>
    </dgm:pt>
    <dgm:pt modelId="{4EF2773D-92D1-4768-B17C-02438110EDE7}" type="pres">
      <dgm:prSet presAssocID="{F67513EF-0A0E-4650-BD54-412FA5A0943E}" presName="box" presStyleLbl="node1" presStyleIdx="0" presStyleCnt="2"/>
      <dgm:spPr/>
      <dgm:t>
        <a:bodyPr/>
        <a:lstStyle/>
        <a:p>
          <a:endParaRPr lang="es-EC"/>
        </a:p>
      </dgm:t>
    </dgm:pt>
    <dgm:pt modelId="{C6C6537E-1FA7-4829-B795-EC738C6E4DD4}" type="pres">
      <dgm:prSet presAssocID="{F67513EF-0A0E-4650-BD54-412FA5A0943E}" presName="img" presStyleLbl="fgImgPlace1" presStyleIdx="0" presStyleCnt="2"/>
      <dgm:spPr>
        <a:blipFill rotWithShape="1">
          <a:blip xmlns:r="http://schemas.openxmlformats.org/officeDocument/2006/relationships" r:embed="rId1"/>
          <a:stretch>
            <a:fillRect/>
          </a:stretch>
        </a:blipFill>
      </dgm:spPr>
      <dgm:t>
        <a:bodyPr/>
        <a:lstStyle/>
        <a:p>
          <a:endParaRPr lang="es-EC"/>
        </a:p>
      </dgm:t>
    </dgm:pt>
    <dgm:pt modelId="{471BBCF4-2EF8-4006-9A5B-BC217C15CD66}" type="pres">
      <dgm:prSet presAssocID="{F67513EF-0A0E-4650-BD54-412FA5A0943E}" presName="text" presStyleLbl="node1" presStyleIdx="0" presStyleCnt="2">
        <dgm:presLayoutVars>
          <dgm:bulletEnabled val="1"/>
        </dgm:presLayoutVars>
      </dgm:prSet>
      <dgm:spPr/>
      <dgm:t>
        <a:bodyPr/>
        <a:lstStyle/>
        <a:p>
          <a:endParaRPr lang="es-EC"/>
        </a:p>
      </dgm:t>
    </dgm:pt>
    <dgm:pt modelId="{77713706-ADB4-4BE4-9FF8-B442D4A72D85}" type="pres">
      <dgm:prSet presAssocID="{64ADB8A9-130C-40D9-BC7A-32EDB6428803}" presName="spacer" presStyleCnt="0"/>
      <dgm:spPr/>
      <dgm:t>
        <a:bodyPr/>
        <a:lstStyle/>
        <a:p>
          <a:endParaRPr lang="es-EC"/>
        </a:p>
      </dgm:t>
    </dgm:pt>
    <dgm:pt modelId="{E0DF0364-01BA-4291-8301-3CA18A9A59F3}" type="pres">
      <dgm:prSet presAssocID="{9DBB7491-32CC-417F-83E8-879C377DF01A}" presName="comp" presStyleCnt="0"/>
      <dgm:spPr/>
      <dgm:t>
        <a:bodyPr/>
        <a:lstStyle/>
        <a:p>
          <a:endParaRPr lang="es-EC"/>
        </a:p>
      </dgm:t>
    </dgm:pt>
    <dgm:pt modelId="{55BDFA91-F026-48D1-B5B7-3DE141E73CFE}" type="pres">
      <dgm:prSet presAssocID="{9DBB7491-32CC-417F-83E8-879C377DF01A}" presName="box" presStyleLbl="node1" presStyleIdx="1" presStyleCnt="2"/>
      <dgm:spPr/>
      <dgm:t>
        <a:bodyPr/>
        <a:lstStyle/>
        <a:p>
          <a:endParaRPr lang="es-EC"/>
        </a:p>
      </dgm:t>
    </dgm:pt>
    <dgm:pt modelId="{AA515A58-4D8B-4719-8C3A-665CAB39A4C9}" type="pres">
      <dgm:prSet presAssocID="{9DBB7491-32CC-417F-83E8-879C377DF01A}" presName="img" presStyleLbl="fgImgPlace1" presStyleIdx="1" presStyleCnt="2"/>
      <dgm:spPr>
        <a:blipFill rotWithShape="1">
          <a:blip xmlns:r="http://schemas.openxmlformats.org/officeDocument/2006/relationships" r:embed="rId2"/>
          <a:stretch>
            <a:fillRect/>
          </a:stretch>
        </a:blipFill>
      </dgm:spPr>
      <dgm:t>
        <a:bodyPr/>
        <a:lstStyle/>
        <a:p>
          <a:endParaRPr lang="es-EC"/>
        </a:p>
      </dgm:t>
    </dgm:pt>
    <dgm:pt modelId="{C90C80DF-CAE3-4BBE-8AEC-F2C74892A9C3}" type="pres">
      <dgm:prSet presAssocID="{9DBB7491-32CC-417F-83E8-879C377DF01A}" presName="text" presStyleLbl="node1" presStyleIdx="1" presStyleCnt="2">
        <dgm:presLayoutVars>
          <dgm:bulletEnabled val="1"/>
        </dgm:presLayoutVars>
      </dgm:prSet>
      <dgm:spPr/>
      <dgm:t>
        <a:bodyPr/>
        <a:lstStyle/>
        <a:p>
          <a:endParaRPr lang="es-EC"/>
        </a:p>
      </dgm:t>
    </dgm:pt>
  </dgm:ptLst>
  <dgm:cxnLst>
    <dgm:cxn modelId="{C7BC150B-95FE-4681-B79C-3BF47EDF03BC}" srcId="{06341ADC-F102-449A-8180-FB8051E81921}" destId="{F67513EF-0A0E-4650-BD54-412FA5A0943E}" srcOrd="0" destOrd="0" parTransId="{920C38D9-42BF-43E4-BD82-44CC2ED70570}" sibTransId="{64ADB8A9-130C-40D9-BC7A-32EDB6428803}"/>
    <dgm:cxn modelId="{351CA573-1171-4159-BC8E-6A14953B63FF}" type="presOf" srcId="{9DBB7491-32CC-417F-83E8-879C377DF01A}" destId="{C90C80DF-CAE3-4BBE-8AEC-F2C74892A9C3}" srcOrd="1" destOrd="0" presId="urn:microsoft.com/office/officeart/2005/8/layout/vList4"/>
    <dgm:cxn modelId="{68613E14-E7A4-4590-9BC7-28F7E6BCF1B0}" srcId="{06341ADC-F102-449A-8180-FB8051E81921}" destId="{9DBB7491-32CC-417F-83E8-879C377DF01A}" srcOrd="1" destOrd="0" parTransId="{6381F6D5-137E-4B44-AE9A-3B7AA5F13BC0}" sibTransId="{4310C9E2-82FD-42BA-AF93-EFECA51A2E10}"/>
    <dgm:cxn modelId="{BB441222-C9A0-40B7-90D8-251692DA8FA9}" type="presOf" srcId="{F67513EF-0A0E-4650-BD54-412FA5A0943E}" destId="{471BBCF4-2EF8-4006-9A5B-BC217C15CD66}" srcOrd="1" destOrd="0" presId="urn:microsoft.com/office/officeart/2005/8/layout/vList4"/>
    <dgm:cxn modelId="{760027EB-CF06-4EEA-A8BC-9122B4B38F2B}" type="presOf" srcId="{F67513EF-0A0E-4650-BD54-412FA5A0943E}" destId="{4EF2773D-92D1-4768-B17C-02438110EDE7}" srcOrd="0" destOrd="0" presId="urn:microsoft.com/office/officeart/2005/8/layout/vList4"/>
    <dgm:cxn modelId="{D2EC26CC-01C9-40D2-BAFA-8F1F11D83D56}" type="presOf" srcId="{06341ADC-F102-449A-8180-FB8051E81921}" destId="{FD8E7328-9119-463E-8ECE-44E1998D04D8}" srcOrd="0" destOrd="0" presId="urn:microsoft.com/office/officeart/2005/8/layout/vList4"/>
    <dgm:cxn modelId="{5AFC7806-B111-4D1E-AA2F-FA6D6555EFCA}" type="presOf" srcId="{9DBB7491-32CC-417F-83E8-879C377DF01A}" destId="{55BDFA91-F026-48D1-B5B7-3DE141E73CFE}" srcOrd="0" destOrd="0" presId="urn:microsoft.com/office/officeart/2005/8/layout/vList4"/>
    <dgm:cxn modelId="{F0CB260E-B54E-4419-9DB7-6321CC8D987A}" type="presParOf" srcId="{FD8E7328-9119-463E-8ECE-44E1998D04D8}" destId="{86686A8E-86E4-4824-B41A-69C378D4D06E}" srcOrd="0" destOrd="0" presId="urn:microsoft.com/office/officeart/2005/8/layout/vList4"/>
    <dgm:cxn modelId="{85C1628B-B2E0-43C5-9A1E-B71B677E8BF9}" type="presParOf" srcId="{86686A8E-86E4-4824-B41A-69C378D4D06E}" destId="{4EF2773D-92D1-4768-B17C-02438110EDE7}" srcOrd="0" destOrd="0" presId="urn:microsoft.com/office/officeart/2005/8/layout/vList4"/>
    <dgm:cxn modelId="{EACE65CE-125F-4838-9FAD-A128B96AF28F}" type="presParOf" srcId="{86686A8E-86E4-4824-B41A-69C378D4D06E}" destId="{C6C6537E-1FA7-4829-B795-EC738C6E4DD4}" srcOrd="1" destOrd="0" presId="urn:microsoft.com/office/officeart/2005/8/layout/vList4"/>
    <dgm:cxn modelId="{9E8CF0D0-E009-459A-A9C5-C1C9D0726B92}" type="presParOf" srcId="{86686A8E-86E4-4824-B41A-69C378D4D06E}" destId="{471BBCF4-2EF8-4006-9A5B-BC217C15CD66}" srcOrd="2" destOrd="0" presId="urn:microsoft.com/office/officeart/2005/8/layout/vList4"/>
    <dgm:cxn modelId="{B94955DB-BE36-4256-A90C-5645BF90F11D}" type="presParOf" srcId="{FD8E7328-9119-463E-8ECE-44E1998D04D8}" destId="{77713706-ADB4-4BE4-9FF8-B442D4A72D85}" srcOrd="1" destOrd="0" presId="urn:microsoft.com/office/officeart/2005/8/layout/vList4"/>
    <dgm:cxn modelId="{7F837F65-CBA2-48B8-AE38-AF53043FBAE2}" type="presParOf" srcId="{FD8E7328-9119-463E-8ECE-44E1998D04D8}" destId="{E0DF0364-01BA-4291-8301-3CA18A9A59F3}" srcOrd="2" destOrd="0" presId="urn:microsoft.com/office/officeart/2005/8/layout/vList4"/>
    <dgm:cxn modelId="{C02726F4-B711-4BDC-A219-25C70DA5AF32}" type="presParOf" srcId="{E0DF0364-01BA-4291-8301-3CA18A9A59F3}" destId="{55BDFA91-F026-48D1-B5B7-3DE141E73CFE}" srcOrd="0" destOrd="0" presId="urn:microsoft.com/office/officeart/2005/8/layout/vList4"/>
    <dgm:cxn modelId="{A183F50A-5290-4D3F-9A86-4B541964179C}" type="presParOf" srcId="{E0DF0364-01BA-4291-8301-3CA18A9A59F3}" destId="{AA515A58-4D8B-4719-8C3A-665CAB39A4C9}" srcOrd="1" destOrd="0" presId="urn:microsoft.com/office/officeart/2005/8/layout/vList4"/>
    <dgm:cxn modelId="{BF069D07-520F-40F3-B982-281798D8EAC3}" type="presParOf" srcId="{E0DF0364-01BA-4291-8301-3CA18A9A59F3}" destId="{C90C80DF-CAE3-4BBE-8AEC-F2C74892A9C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FED0131-A986-4C26-9DA0-CBB2A598298B}" type="doc">
      <dgm:prSet loTypeId="urn:microsoft.com/office/officeart/2005/8/layout/vList4" loCatId="list" qsTypeId="urn:microsoft.com/office/officeart/2005/8/quickstyle/simple1" qsCatId="simple" csTypeId="urn:microsoft.com/office/officeart/2005/8/colors/accent3_5" csCatId="accent3" phldr="1"/>
      <dgm:spPr/>
      <dgm:t>
        <a:bodyPr/>
        <a:lstStyle/>
        <a:p>
          <a:endParaRPr lang="es-EC"/>
        </a:p>
      </dgm:t>
    </dgm:pt>
    <dgm:pt modelId="{4063147F-C8A4-4576-AB0E-3622B0EF6D93}">
      <dgm:prSet phldrT="[Texto]" custT="1"/>
      <dgm:spPr/>
      <dgm:t>
        <a:bodyPr/>
        <a:lstStyle/>
        <a:p>
          <a:r>
            <a:rPr lang="es-EC" sz="2000" b="1" dirty="0" smtClean="0">
              <a:solidFill>
                <a:schemeClr val="tx1"/>
              </a:solidFill>
              <a:latin typeface="Times New Roman" panose="02020603050405020304" pitchFamily="18" charset="0"/>
              <a:cs typeface="Times New Roman" panose="02020603050405020304" pitchFamily="18" charset="0"/>
            </a:rPr>
            <a:t>1</a:t>
          </a:r>
          <a:endParaRPr lang="es-EC" sz="2000" b="1" dirty="0">
            <a:solidFill>
              <a:schemeClr val="tx1"/>
            </a:solidFill>
            <a:latin typeface="Times New Roman" panose="02020603050405020304" pitchFamily="18" charset="0"/>
            <a:cs typeface="Times New Roman" panose="02020603050405020304" pitchFamily="18" charset="0"/>
          </a:endParaRPr>
        </a:p>
      </dgm:t>
    </dgm:pt>
    <dgm:pt modelId="{5BBD9CD4-474D-4F65-BE05-536F7FCE5CF2}" type="parTrans" cxnId="{6BEE6159-0692-4F16-938E-0593F4EB99B6}">
      <dgm:prSet/>
      <dgm:spPr/>
      <dgm:t>
        <a:bodyPr/>
        <a:lstStyle/>
        <a:p>
          <a:endParaRPr lang="es-EC" sz="2000">
            <a:solidFill>
              <a:schemeClr val="tx1"/>
            </a:solidFill>
            <a:latin typeface="Times New Roman" panose="02020603050405020304" pitchFamily="18" charset="0"/>
            <a:cs typeface="Times New Roman" panose="02020603050405020304" pitchFamily="18" charset="0"/>
          </a:endParaRPr>
        </a:p>
      </dgm:t>
    </dgm:pt>
    <dgm:pt modelId="{0B61EC05-A770-41B0-BE59-49FAFC014323}" type="sibTrans" cxnId="{6BEE6159-0692-4F16-938E-0593F4EB99B6}">
      <dgm:prSet/>
      <dgm:spPr/>
      <dgm:t>
        <a:bodyPr/>
        <a:lstStyle/>
        <a:p>
          <a:endParaRPr lang="es-EC" sz="2000">
            <a:solidFill>
              <a:schemeClr val="tx1"/>
            </a:solidFill>
            <a:latin typeface="Times New Roman" panose="02020603050405020304" pitchFamily="18" charset="0"/>
            <a:cs typeface="Times New Roman" panose="02020603050405020304" pitchFamily="18" charset="0"/>
          </a:endParaRPr>
        </a:p>
      </dgm:t>
    </dgm:pt>
    <dgm:pt modelId="{3136E002-5DAD-4F77-B205-169D438C437C}">
      <dgm:prSet phldrT="[Texto]" custT="1"/>
      <dgm:spPr/>
      <dgm:t>
        <a:bodyPr/>
        <a:lstStyle/>
        <a:p>
          <a:pPr algn="just"/>
          <a:r>
            <a:rPr lang="es-EC"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La estrategia competitiva genérica más rentable para las empresas farmacéuticas tanto productora como comercial resulta el enfoque con diferenciación, pues se observa que los niveles de rentabilidad sobre ventas, activo y patrimonio son significativamente más altos en empresas dirigidas a un segmento específico, cuya oferta de productos se basa en  diferenciación, innovación y creatividad.</a:t>
          </a:r>
          <a:endParaRPr lang="es-EC" sz="2000" dirty="0">
            <a:solidFill>
              <a:schemeClr val="tx1"/>
            </a:solidFill>
            <a:latin typeface="Times New Roman" panose="02020603050405020304" pitchFamily="18" charset="0"/>
            <a:cs typeface="Times New Roman" panose="02020603050405020304" pitchFamily="18" charset="0"/>
          </a:endParaRPr>
        </a:p>
      </dgm:t>
    </dgm:pt>
    <dgm:pt modelId="{FF8DA0A3-1E7D-4256-83E7-0261B6A666C7}" type="parTrans" cxnId="{B9F0A27C-DD7E-471F-881C-774C6658476C}">
      <dgm:prSet/>
      <dgm:spPr/>
      <dgm:t>
        <a:bodyPr/>
        <a:lstStyle/>
        <a:p>
          <a:endParaRPr lang="es-EC" sz="2000">
            <a:solidFill>
              <a:schemeClr val="tx1"/>
            </a:solidFill>
            <a:latin typeface="Times New Roman" panose="02020603050405020304" pitchFamily="18" charset="0"/>
            <a:cs typeface="Times New Roman" panose="02020603050405020304" pitchFamily="18" charset="0"/>
          </a:endParaRPr>
        </a:p>
      </dgm:t>
    </dgm:pt>
    <dgm:pt modelId="{32181C69-CDFC-4567-9EDB-C3B5683384AC}" type="sibTrans" cxnId="{B9F0A27C-DD7E-471F-881C-774C6658476C}">
      <dgm:prSet/>
      <dgm:spPr/>
      <dgm:t>
        <a:bodyPr/>
        <a:lstStyle/>
        <a:p>
          <a:endParaRPr lang="es-EC" sz="2000">
            <a:solidFill>
              <a:schemeClr val="tx1"/>
            </a:solidFill>
            <a:latin typeface="Times New Roman" panose="02020603050405020304" pitchFamily="18" charset="0"/>
            <a:cs typeface="Times New Roman" panose="02020603050405020304" pitchFamily="18" charset="0"/>
          </a:endParaRPr>
        </a:p>
      </dgm:t>
    </dgm:pt>
    <dgm:pt modelId="{87C087B6-89E3-43E8-8FE6-A7F4C40315C7}">
      <dgm:prSet phldrT="[Texto]" custT="1"/>
      <dgm:spPr/>
      <dgm:t>
        <a:bodyPr/>
        <a:lstStyle/>
        <a:p>
          <a:r>
            <a:rPr lang="es-EC" sz="2000" b="1" dirty="0" smtClean="0">
              <a:solidFill>
                <a:schemeClr val="tx1"/>
              </a:solidFill>
              <a:latin typeface="Times New Roman" panose="02020603050405020304" pitchFamily="18" charset="0"/>
              <a:cs typeface="Times New Roman" panose="02020603050405020304" pitchFamily="18" charset="0"/>
            </a:rPr>
            <a:t>2</a:t>
          </a:r>
          <a:endParaRPr lang="es-EC" sz="2000" b="1" dirty="0">
            <a:solidFill>
              <a:schemeClr val="tx1"/>
            </a:solidFill>
            <a:latin typeface="Times New Roman" panose="02020603050405020304" pitchFamily="18" charset="0"/>
            <a:cs typeface="Times New Roman" panose="02020603050405020304" pitchFamily="18" charset="0"/>
          </a:endParaRPr>
        </a:p>
      </dgm:t>
    </dgm:pt>
    <dgm:pt modelId="{194D2161-4320-47C9-8B98-E4270F9503AC}" type="parTrans" cxnId="{8D7B8EC7-39CA-473E-9F2E-BE62E9F9C401}">
      <dgm:prSet/>
      <dgm:spPr/>
      <dgm:t>
        <a:bodyPr/>
        <a:lstStyle/>
        <a:p>
          <a:endParaRPr lang="es-EC" sz="2000">
            <a:solidFill>
              <a:schemeClr val="tx1"/>
            </a:solidFill>
            <a:latin typeface="Times New Roman" panose="02020603050405020304" pitchFamily="18" charset="0"/>
            <a:cs typeface="Times New Roman" panose="02020603050405020304" pitchFamily="18" charset="0"/>
          </a:endParaRPr>
        </a:p>
      </dgm:t>
    </dgm:pt>
    <dgm:pt modelId="{0B091C69-62D3-40C7-A062-0134515F23F1}" type="sibTrans" cxnId="{8D7B8EC7-39CA-473E-9F2E-BE62E9F9C401}">
      <dgm:prSet/>
      <dgm:spPr/>
      <dgm:t>
        <a:bodyPr/>
        <a:lstStyle/>
        <a:p>
          <a:endParaRPr lang="es-EC" sz="2000">
            <a:solidFill>
              <a:schemeClr val="tx1"/>
            </a:solidFill>
            <a:latin typeface="Times New Roman" panose="02020603050405020304" pitchFamily="18" charset="0"/>
            <a:cs typeface="Times New Roman" panose="02020603050405020304" pitchFamily="18" charset="0"/>
          </a:endParaRPr>
        </a:p>
      </dgm:t>
    </dgm:pt>
    <dgm:pt modelId="{E41B9305-D2DE-4F5B-8C6F-6D3D1D59763F}">
      <dgm:prSet phldrT="[Texto]" custT="1"/>
      <dgm:spPr/>
      <dgm:t>
        <a:bodyPr/>
        <a:lstStyle/>
        <a:p>
          <a:pPr algn="just"/>
          <a:r>
            <a:rPr lang="es-EC"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 los resultados correspondientes al contraste de la hipótesis planteada se comprueba que las empresas que tienen definida una estrategia competitiva genérica presentan rentabilidades más altas que aquellas que aplican simultáneamente dos estrategias o que carecen de una.</a:t>
          </a:r>
          <a:endParaRPr lang="es-EC" sz="2000" dirty="0">
            <a:solidFill>
              <a:schemeClr val="tx1"/>
            </a:solidFill>
            <a:latin typeface="Times New Roman" panose="02020603050405020304" pitchFamily="18" charset="0"/>
            <a:cs typeface="Times New Roman" panose="02020603050405020304" pitchFamily="18" charset="0"/>
          </a:endParaRPr>
        </a:p>
      </dgm:t>
    </dgm:pt>
    <dgm:pt modelId="{095F8057-FDF3-490B-AF1E-B462010816F0}" type="parTrans" cxnId="{FBCCD1FA-D8CC-4C2E-AABD-B8C34408B7E6}">
      <dgm:prSet/>
      <dgm:spPr/>
      <dgm:t>
        <a:bodyPr/>
        <a:lstStyle/>
        <a:p>
          <a:endParaRPr lang="es-EC" sz="2000">
            <a:solidFill>
              <a:schemeClr val="tx1"/>
            </a:solidFill>
            <a:latin typeface="Times New Roman" panose="02020603050405020304" pitchFamily="18" charset="0"/>
            <a:cs typeface="Times New Roman" panose="02020603050405020304" pitchFamily="18" charset="0"/>
          </a:endParaRPr>
        </a:p>
      </dgm:t>
    </dgm:pt>
    <dgm:pt modelId="{0E495610-FDC2-404D-BDCA-A85E573EC46B}" type="sibTrans" cxnId="{FBCCD1FA-D8CC-4C2E-AABD-B8C34408B7E6}">
      <dgm:prSet/>
      <dgm:spPr/>
      <dgm:t>
        <a:bodyPr/>
        <a:lstStyle/>
        <a:p>
          <a:endParaRPr lang="es-EC" sz="2000">
            <a:solidFill>
              <a:schemeClr val="tx1"/>
            </a:solidFill>
            <a:latin typeface="Times New Roman" panose="02020603050405020304" pitchFamily="18" charset="0"/>
            <a:cs typeface="Times New Roman" panose="02020603050405020304" pitchFamily="18" charset="0"/>
          </a:endParaRPr>
        </a:p>
      </dgm:t>
    </dgm:pt>
    <dgm:pt modelId="{062425D7-9701-4233-A5C8-3A8C9F99E22E}" type="pres">
      <dgm:prSet presAssocID="{0FED0131-A986-4C26-9DA0-CBB2A598298B}" presName="linear" presStyleCnt="0">
        <dgm:presLayoutVars>
          <dgm:dir/>
          <dgm:resizeHandles val="exact"/>
        </dgm:presLayoutVars>
      </dgm:prSet>
      <dgm:spPr/>
      <dgm:t>
        <a:bodyPr/>
        <a:lstStyle/>
        <a:p>
          <a:endParaRPr lang="es-EC"/>
        </a:p>
      </dgm:t>
    </dgm:pt>
    <dgm:pt modelId="{C04569A4-60A0-433C-BBA1-4BE3D10E77A7}" type="pres">
      <dgm:prSet presAssocID="{4063147F-C8A4-4576-AB0E-3622B0EF6D93}" presName="comp" presStyleCnt="0"/>
      <dgm:spPr/>
      <dgm:t>
        <a:bodyPr/>
        <a:lstStyle/>
        <a:p>
          <a:endParaRPr lang="es-EC"/>
        </a:p>
      </dgm:t>
    </dgm:pt>
    <dgm:pt modelId="{70BF8935-3B6C-4C54-850A-E692972B4762}" type="pres">
      <dgm:prSet presAssocID="{4063147F-C8A4-4576-AB0E-3622B0EF6D93}" presName="box" presStyleLbl="node1" presStyleIdx="0" presStyleCnt="2" custScaleY="104842"/>
      <dgm:spPr/>
      <dgm:t>
        <a:bodyPr/>
        <a:lstStyle/>
        <a:p>
          <a:endParaRPr lang="es-EC"/>
        </a:p>
      </dgm:t>
    </dgm:pt>
    <dgm:pt modelId="{C4EA6744-E772-4138-A91D-8314FF1695B3}" type="pres">
      <dgm:prSet presAssocID="{4063147F-C8A4-4576-AB0E-3622B0EF6D93}" presName="img" presStyleLbl="fgImgPlace1" presStyleIdx="0" presStyleCnt="2"/>
      <dgm:spPr>
        <a:blipFill rotWithShape="1">
          <a:blip xmlns:r="http://schemas.openxmlformats.org/officeDocument/2006/relationships" r:embed="rId1"/>
          <a:stretch>
            <a:fillRect/>
          </a:stretch>
        </a:blipFill>
      </dgm:spPr>
      <dgm:t>
        <a:bodyPr/>
        <a:lstStyle/>
        <a:p>
          <a:endParaRPr lang="es-EC"/>
        </a:p>
      </dgm:t>
    </dgm:pt>
    <dgm:pt modelId="{9937A3EE-4F90-4B46-BD50-0A841C48E296}" type="pres">
      <dgm:prSet presAssocID="{4063147F-C8A4-4576-AB0E-3622B0EF6D93}" presName="text" presStyleLbl="node1" presStyleIdx="0" presStyleCnt="2">
        <dgm:presLayoutVars>
          <dgm:bulletEnabled val="1"/>
        </dgm:presLayoutVars>
      </dgm:prSet>
      <dgm:spPr/>
      <dgm:t>
        <a:bodyPr/>
        <a:lstStyle/>
        <a:p>
          <a:endParaRPr lang="es-EC"/>
        </a:p>
      </dgm:t>
    </dgm:pt>
    <dgm:pt modelId="{466DD45E-57F2-4DAE-97BC-D8C7317AFF7C}" type="pres">
      <dgm:prSet presAssocID="{0B61EC05-A770-41B0-BE59-49FAFC014323}" presName="spacer" presStyleCnt="0"/>
      <dgm:spPr/>
      <dgm:t>
        <a:bodyPr/>
        <a:lstStyle/>
        <a:p>
          <a:endParaRPr lang="es-EC"/>
        </a:p>
      </dgm:t>
    </dgm:pt>
    <dgm:pt modelId="{C4D1B413-E31C-4C98-A58F-B5C5927B1380}" type="pres">
      <dgm:prSet presAssocID="{87C087B6-89E3-43E8-8FE6-A7F4C40315C7}" presName="comp" presStyleCnt="0"/>
      <dgm:spPr/>
      <dgm:t>
        <a:bodyPr/>
        <a:lstStyle/>
        <a:p>
          <a:endParaRPr lang="es-EC"/>
        </a:p>
      </dgm:t>
    </dgm:pt>
    <dgm:pt modelId="{F7F506FF-C116-4B3D-9BB6-4038484ACBC6}" type="pres">
      <dgm:prSet presAssocID="{87C087B6-89E3-43E8-8FE6-A7F4C40315C7}" presName="box" presStyleLbl="node1" presStyleIdx="1" presStyleCnt="2"/>
      <dgm:spPr/>
      <dgm:t>
        <a:bodyPr/>
        <a:lstStyle/>
        <a:p>
          <a:endParaRPr lang="es-EC"/>
        </a:p>
      </dgm:t>
    </dgm:pt>
    <dgm:pt modelId="{C2F9F118-6D1C-4242-A3FB-9F61C2C3CF9D}" type="pres">
      <dgm:prSet presAssocID="{87C087B6-89E3-43E8-8FE6-A7F4C40315C7}" presName="img" presStyleLbl="fgImgPlace1" presStyleIdx="1" presStyleCnt="2"/>
      <dgm:spPr>
        <a:blipFill rotWithShape="1">
          <a:blip xmlns:r="http://schemas.openxmlformats.org/officeDocument/2006/relationships" r:embed="rId2"/>
          <a:stretch>
            <a:fillRect/>
          </a:stretch>
        </a:blipFill>
      </dgm:spPr>
      <dgm:t>
        <a:bodyPr/>
        <a:lstStyle/>
        <a:p>
          <a:endParaRPr lang="es-EC"/>
        </a:p>
      </dgm:t>
    </dgm:pt>
    <dgm:pt modelId="{D6FCFBB7-EE9B-4409-9FE3-DB8EAF243B8B}" type="pres">
      <dgm:prSet presAssocID="{87C087B6-89E3-43E8-8FE6-A7F4C40315C7}" presName="text" presStyleLbl="node1" presStyleIdx="1" presStyleCnt="2">
        <dgm:presLayoutVars>
          <dgm:bulletEnabled val="1"/>
        </dgm:presLayoutVars>
      </dgm:prSet>
      <dgm:spPr/>
      <dgm:t>
        <a:bodyPr/>
        <a:lstStyle/>
        <a:p>
          <a:endParaRPr lang="es-EC"/>
        </a:p>
      </dgm:t>
    </dgm:pt>
  </dgm:ptLst>
  <dgm:cxnLst>
    <dgm:cxn modelId="{8D7B8EC7-39CA-473E-9F2E-BE62E9F9C401}" srcId="{0FED0131-A986-4C26-9DA0-CBB2A598298B}" destId="{87C087B6-89E3-43E8-8FE6-A7F4C40315C7}" srcOrd="1" destOrd="0" parTransId="{194D2161-4320-47C9-8B98-E4270F9503AC}" sibTransId="{0B091C69-62D3-40C7-A062-0134515F23F1}"/>
    <dgm:cxn modelId="{B9F0A27C-DD7E-471F-881C-774C6658476C}" srcId="{4063147F-C8A4-4576-AB0E-3622B0EF6D93}" destId="{3136E002-5DAD-4F77-B205-169D438C437C}" srcOrd="0" destOrd="0" parTransId="{FF8DA0A3-1E7D-4256-83E7-0261B6A666C7}" sibTransId="{32181C69-CDFC-4567-9EDB-C3B5683384AC}"/>
    <dgm:cxn modelId="{A2406029-9529-4818-90D7-32C18132B046}" type="presOf" srcId="{E41B9305-D2DE-4F5B-8C6F-6D3D1D59763F}" destId="{D6FCFBB7-EE9B-4409-9FE3-DB8EAF243B8B}" srcOrd="1" destOrd="1" presId="urn:microsoft.com/office/officeart/2005/8/layout/vList4"/>
    <dgm:cxn modelId="{FBCCD1FA-D8CC-4C2E-AABD-B8C34408B7E6}" srcId="{87C087B6-89E3-43E8-8FE6-A7F4C40315C7}" destId="{E41B9305-D2DE-4F5B-8C6F-6D3D1D59763F}" srcOrd="0" destOrd="0" parTransId="{095F8057-FDF3-490B-AF1E-B462010816F0}" sibTransId="{0E495610-FDC2-404D-BDCA-A85E573EC46B}"/>
    <dgm:cxn modelId="{AB4BDF72-70D2-473F-B7D0-96E077ED407E}" type="presOf" srcId="{0FED0131-A986-4C26-9DA0-CBB2A598298B}" destId="{062425D7-9701-4233-A5C8-3A8C9F99E22E}" srcOrd="0" destOrd="0" presId="urn:microsoft.com/office/officeart/2005/8/layout/vList4"/>
    <dgm:cxn modelId="{A6B0D627-C543-4AD4-AE89-FEB9BE741B9B}" type="presOf" srcId="{4063147F-C8A4-4576-AB0E-3622B0EF6D93}" destId="{70BF8935-3B6C-4C54-850A-E692972B4762}" srcOrd="0" destOrd="0" presId="urn:microsoft.com/office/officeart/2005/8/layout/vList4"/>
    <dgm:cxn modelId="{F22C59C6-E142-4681-BB35-5DB8E00DD855}" type="presOf" srcId="{87C087B6-89E3-43E8-8FE6-A7F4C40315C7}" destId="{D6FCFBB7-EE9B-4409-9FE3-DB8EAF243B8B}" srcOrd="1" destOrd="0" presId="urn:microsoft.com/office/officeart/2005/8/layout/vList4"/>
    <dgm:cxn modelId="{8788A727-3444-417F-86DA-6051F2505F0B}" type="presOf" srcId="{E41B9305-D2DE-4F5B-8C6F-6D3D1D59763F}" destId="{F7F506FF-C116-4B3D-9BB6-4038484ACBC6}" srcOrd="0" destOrd="1" presId="urn:microsoft.com/office/officeart/2005/8/layout/vList4"/>
    <dgm:cxn modelId="{462A2313-B297-40CB-81CC-1368A2157A7B}" type="presOf" srcId="{4063147F-C8A4-4576-AB0E-3622B0EF6D93}" destId="{9937A3EE-4F90-4B46-BD50-0A841C48E296}" srcOrd="1" destOrd="0" presId="urn:microsoft.com/office/officeart/2005/8/layout/vList4"/>
    <dgm:cxn modelId="{6BEE6159-0692-4F16-938E-0593F4EB99B6}" srcId="{0FED0131-A986-4C26-9DA0-CBB2A598298B}" destId="{4063147F-C8A4-4576-AB0E-3622B0EF6D93}" srcOrd="0" destOrd="0" parTransId="{5BBD9CD4-474D-4F65-BE05-536F7FCE5CF2}" sibTransId="{0B61EC05-A770-41B0-BE59-49FAFC014323}"/>
    <dgm:cxn modelId="{E89435C8-19BF-4CEB-B585-D47CECCC77AE}" type="presOf" srcId="{3136E002-5DAD-4F77-B205-169D438C437C}" destId="{70BF8935-3B6C-4C54-850A-E692972B4762}" srcOrd="0" destOrd="1" presId="urn:microsoft.com/office/officeart/2005/8/layout/vList4"/>
    <dgm:cxn modelId="{86D7E8C5-C89E-4172-88E6-1E4662BBE347}" type="presOf" srcId="{87C087B6-89E3-43E8-8FE6-A7F4C40315C7}" destId="{F7F506FF-C116-4B3D-9BB6-4038484ACBC6}" srcOrd="0" destOrd="0" presId="urn:microsoft.com/office/officeart/2005/8/layout/vList4"/>
    <dgm:cxn modelId="{DE09CBD2-52A9-45C8-8DB8-BA74EBA8F396}" type="presOf" srcId="{3136E002-5DAD-4F77-B205-169D438C437C}" destId="{9937A3EE-4F90-4B46-BD50-0A841C48E296}" srcOrd="1" destOrd="1" presId="urn:microsoft.com/office/officeart/2005/8/layout/vList4"/>
    <dgm:cxn modelId="{EFE796FB-7390-49A6-991A-806EFB458101}" type="presParOf" srcId="{062425D7-9701-4233-A5C8-3A8C9F99E22E}" destId="{C04569A4-60A0-433C-BBA1-4BE3D10E77A7}" srcOrd="0" destOrd="0" presId="urn:microsoft.com/office/officeart/2005/8/layout/vList4"/>
    <dgm:cxn modelId="{5F0DE396-C017-4FD8-B8E2-32F6682CC99F}" type="presParOf" srcId="{C04569A4-60A0-433C-BBA1-4BE3D10E77A7}" destId="{70BF8935-3B6C-4C54-850A-E692972B4762}" srcOrd="0" destOrd="0" presId="urn:microsoft.com/office/officeart/2005/8/layout/vList4"/>
    <dgm:cxn modelId="{9F198156-418B-4404-9D5F-F08678AC1D34}" type="presParOf" srcId="{C04569A4-60A0-433C-BBA1-4BE3D10E77A7}" destId="{C4EA6744-E772-4138-A91D-8314FF1695B3}" srcOrd="1" destOrd="0" presId="urn:microsoft.com/office/officeart/2005/8/layout/vList4"/>
    <dgm:cxn modelId="{BA86ED84-C800-4D51-934A-7D2701B02238}" type="presParOf" srcId="{C04569A4-60A0-433C-BBA1-4BE3D10E77A7}" destId="{9937A3EE-4F90-4B46-BD50-0A841C48E296}" srcOrd="2" destOrd="0" presId="urn:microsoft.com/office/officeart/2005/8/layout/vList4"/>
    <dgm:cxn modelId="{CC1A18BD-A5CF-437C-8516-5C7A94E32E68}" type="presParOf" srcId="{062425D7-9701-4233-A5C8-3A8C9F99E22E}" destId="{466DD45E-57F2-4DAE-97BC-D8C7317AFF7C}" srcOrd="1" destOrd="0" presId="urn:microsoft.com/office/officeart/2005/8/layout/vList4"/>
    <dgm:cxn modelId="{1CC3618A-69F9-47A5-88DC-D873F1AF15B8}" type="presParOf" srcId="{062425D7-9701-4233-A5C8-3A8C9F99E22E}" destId="{C4D1B413-E31C-4C98-A58F-B5C5927B1380}" srcOrd="2" destOrd="0" presId="urn:microsoft.com/office/officeart/2005/8/layout/vList4"/>
    <dgm:cxn modelId="{C8846995-CD44-4D04-A135-0E4E84646696}" type="presParOf" srcId="{C4D1B413-E31C-4C98-A58F-B5C5927B1380}" destId="{F7F506FF-C116-4B3D-9BB6-4038484ACBC6}" srcOrd="0" destOrd="0" presId="urn:microsoft.com/office/officeart/2005/8/layout/vList4"/>
    <dgm:cxn modelId="{6EFD8CBB-48C5-452C-838D-9486FC10A077}" type="presParOf" srcId="{C4D1B413-E31C-4C98-A58F-B5C5927B1380}" destId="{C2F9F118-6D1C-4242-A3FB-9F61C2C3CF9D}" srcOrd="1" destOrd="0" presId="urn:microsoft.com/office/officeart/2005/8/layout/vList4"/>
    <dgm:cxn modelId="{4D5E252B-7BAB-4D65-99D4-FFD484ADB9A3}" type="presParOf" srcId="{C4D1B413-E31C-4C98-A58F-B5C5927B1380}" destId="{D6FCFBB7-EE9B-4409-9FE3-DB8EAF243B8B}"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F6661A7-BAD8-482D-82E6-9F969177EC93}" type="doc">
      <dgm:prSet loTypeId="urn:microsoft.com/office/officeart/2005/8/layout/vList4" loCatId="list" qsTypeId="urn:microsoft.com/office/officeart/2005/8/quickstyle/simple1" qsCatId="simple" csTypeId="urn:microsoft.com/office/officeart/2005/8/colors/accent3_5" csCatId="accent3" phldr="1"/>
      <dgm:spPr/>
      <dgm:t>
        <a:bodyPr/>
        <a:lstStyle/>
        <a:p>
          <a:endParaRPr lang="es-EC"/>
        </a:p>
      </dgm:t>
    </dgm:pt>
    <dgm:pt modelId="{96159E48-D9C4-45B2-882A-C2C0170253B5}">
      <dgm:prSet phldrT="[Texto]" custT="1"/>
      <dgm:spPr/>
      <dgm:t>
        <a:bodyPr/>
        <a:lstStyle/>
        <a:p>
          <a:r>
            <a:rPr lang="es-EC" sz="1800" smtClean="0">
              <a:solidFill>
                <a:schemeClr val="tx1"/>
              </a:solidFill>
              <a:latin typeface="Times New Roman" panose="02020603050405020304" pitchFamily="18" charset="0"/>
              <a:cs typeface="Times New Roman" panose="02020603050405020304" pitchFamily="18" charset="0"/>
            </a:rPr>
            <a:t>3</a:t>
          </a:r>
          <a:endParaRPr lang="es-EC" sz="1800" dirty="0">
            <a:solidFill>
              <a:schemeClr val="tx1"/>
            </a:solidFill>
            <a:latin typeface="Times New Roman" panose="02020603050405020304" pitchFamily="18" charset="0"/>
            <a:cs typeface="Times New Roman" panose="02020603050405020304" pitchFamily="18" charset="0"/>
          </a:endParaRPr>
        </a:p>
      </dgm:t>
    </dgm:pt>
    <dgm:pt modelId="{B065E005-9621-4221-BD80-97852E15B394}" type="parTrans" cxnId="{5D06C2E4-9FBF-4CA6-A515-1395BF7EEFEF}">
      <dgm:prSet/>
      <dgm:spPr/>
      <dgm:t>
        <a:bodyPr/>
        <a:lstStyle/>
        <a:p>
          <a:endParaRPr lang="es-EC" sz="1800">
            <a:solidFill>
              <a:schemeClr val="tx1"/>
            </a:solidFill>
            <a:latin typeface="Times New Roman" panose="02020603050405020304" pitchFamily="18" charset="0"/>
            <a:cs typeface="Times New Roman" panose="02020603050405020304" pitchFamily="18" charset="0"/>
          </a:endParaRPr>
        </a:p>
      </dgm:t>
    </dgm:pt>
    <dgm:pt modelId="{7763D488-F771-4046-83AA-E7A0792285B5}" type="sibTrans" cxnId="{5D06C2E4-9FBF-4CA6-A515-1395BF7EEFEF}">
      <dgm:prSet/>
      <dgm:spPr/>
      <dgm:t>
        <a:bodyPr/>
        <a:lstStyle/>
        <a:p>
          <a:endParaRPr lang="es-EC" sz="1800">
            <a:solidFill>
              <a:schemeClr val="tx1"/>
            </a:solidFill>
            <a:latin typeface="Times New Roman" panose="02020603050405020304" pitchFamily="18" charset="0"/>
            <a:cs typeface="Times New Roman" panose="02020603050405020304" pitchFamily="18" charset="0"/>
          </a:endParaRPr>
        </a:p>
      </dgm:t>
    </dgm:pt>
    <dgm:pt modelId="{60847D9C-24B8-449A-B597-2FC7B304C9D2}">
      <dgm:prSet phldrT="[Texto]" custT="1"/>
      <dgm:spPr/>
      <dgm:t>
        <a:bodyPr/>
        <a:lstStyle/>
        <a:p>
          <a:pPr algn="just"/>
          <a:r>
            <a:rPr lang="es-EC" sz="18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En el modelo de estrategia competitiva de Porter se señala que aquellas empresas que utilizan dos estrategias competitivas a la vez corren el riesgo de quedar atrapadas a la mitad y por lo tanto presentar menor rentabilidad, dicha observación se comprueba en la presente investigación, donde las empresas con una estrategia integrada presentaron menores rentabilidades.</a:t>
          </a:r>
          <a:endParaRPr lang="es-EC" sz="1800" dirty="0">
            <a:solidFill>
              <a:schemeClr val="tx1"/>
            </a:solidFill>
            <a:latin typeface="Times New Roman" panose="02020603050405020304" pitchFamily="18" charset="0"/>
            <a:cs typeface="Times New Roman" panose="02020603050405020304" pitchFamily="18" charset="0"/>
          </a:endParaRPr>
        </a:p>
      </dgm:t>
    </dgm:pt>
    <dgm:pt modelId="{E2D0CAAD-B6A3-4EB4-A291-2737FAC4E0F7}" type="parTrans" cxnId="{2F0A812B-E868-4FD1-8DEA-0F65E14B85D0}">
      <dgm:prSet/>
      <dgm:spPr/>
      <dgm:t>
        <a:bodyPr/>
        <a:lstStyle/>
        <a:p>
          <a:endParaRPr lang="es-EC" sz="1800">
            <a:solidFill>
              <a:schemeClr val="tx1"/>
            </a:solidFill>
            <a:latin typeface="Times New Roman" panose="02020603050405020304" pitchFamily="18" charset="0"/>
            <a:cs typeface="Times New Roman" panose="02020603050405020304" pitchFamily="18" charset="0"/>
          </a:endParaRPr>
        </a:p>
      </dgm:t>
    </dgm:pt>
    <dgm:pt modelId="{96A5A993-C957-4EBA-A67D-17EE84BC4B4C}" type="sibTrans" cxnId="{2F0A812B-E868-4FD1-8DEA-0F65E14B85D0}">
      <dgm:prSet/>
      <dgm:spPr/>
      <dgm:t>
        <a:bodyPr/>
        <a:lstStyle/>
        <a:p>
          <a:endParaRPr lang="es-EC" sz="1800">
            <a:solidFill>
              <a:schemeClr val="tx1"/>
            </a:solidFill>
            <a:latin typeface="Times New Roman" panose="02020603050405020304" pitchFamily="18" charset="0"/>
            <a:cs typeface="Times New Roman" panose="02020603050405020304" pitchFamily="18" charset="0"/>
          </a:endParaRPr>
        </a:p>
      </dgm:t>
    </dgm:pt>
    <dgm:pt modelId="{4E31C9DF-15E4-4CAD-AFE4-4B0A7E74A0FD}">
      <dgm:prSet phldrT="[Texto]" custT="1"/>
      <dgm:spPr/>
      <dgm:t>
        <a:bodyPr/>
        <a:lstStyle/>
        <a:p>
          <a:r>
            <a:rPr lang="es-EC" sz="1800" smtClean="0">
              <a:solidFill>
                <a:schemeClr val="tx1"/>
              </a:solidFill>
              <a:latin typeface="Times New Roman" panose="02020603050405020304" pitchFamily="18" charset="0"/>
              <a:cs typeface="Times New Roman" panose="02020603050405020304" pitchFamily="18" charset="0"/>
            </a:rPr>
            <a:t>4</a:t>
          </a:r>
          <a:endParaRPr lang="es-EC" sz="1800" dirty="0">
            <a:solidFill>
              <a:schemeClr val="tx1"/>
            </a:solidFill>
            <a:latin typeface="Times New Roman" panose="02020603050405020304" pitchFamily="18" charset="0"/>
            <a:cs typeface="Times New Roman" panose="02020603050405020304" pitchFamily="18" charset="0"/>
          </a:endParaRPr>
        </a:p>
      </dgm:t>
    </dgm:pt>
    <dgm:pt modelId="{2CADFE31-4114-4990-B3EB-422DC666277E}" type="parTrans" cxnId="{273C6B6C-E13E-4D69-80D7-9718701DA02D}">
      <dgm:prSet/>
      <dgm:spPr/>
      <dgm:t>
        <a:bodyPr/>
        <a:lstStyle/>
        <a:p>
          <a:endParaRPr lang="es-EC" sz="1800">
            <a:solidFill>
              <a:schemeClr val="tx1"/>
            </a:solidFill>
            <a:latin typeface="Times New Roman" panose="02020603050405020304" pitchFamily="18" charset="0"/>
            <a:cs typeface="Times New Roman" panose="02020603050405020304" pitchFamily="18" charset="0"/>
          </a:endParaRPr>
        </a:p>
      </dgm:t>
    </dgm:pt>
    <dgm:pt modelId="{337431B8-09F6-445B-A3AD-409C5A5BC187}" type="sibTrans" cxnId="{273C6B6C-E13E-4D69-80D7-9718701DA02D}">
      <dgm:prSet/>
      <dgm:spPr/>
      <dgm:t>
        <a:bodyPr/>
        <a:lstStyle/>
        <a:p>
          <a:endParaRPr lang="es-EC" sz="1800">
            <a:solidFill>
              <a:schemeClr val="tx1"/>
            </a:solidFill>
            <a:latin typeface="Times New Roman" panose="02020603050405020304" pitchFamily="18" charset="0"/>
            <a:cs typeface="Times New Roman" panose="02020603050405020304" pitchFamily="18" charset="0"/>
          </a:endParaRPr>
        </a:p>
      </dgm:t>
    </dgm:pt>
    <dgm:pt modelId="{7C858D18-A7E4-45FE-A69E-B4BB7B6C473A}">
      <dgm:prSet phldrT="[Texto]" custT="1"/>
      <dgm:spPr/>
      <dgm:t>
        <a:bodyPr/>
        <a:lstStyle/>
        <a:p>
          <a:pPr algn="just"/>
          <a:r>
            <a:rPr lang="es-EC" sz="18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Se comprueba que existe una alta correlación entre la rentabilidad empresarial y la estrategia competitiva genérica utilizada, pues las diferencias significativas entre los distintos clúster se observa en las variables de margen, rentabilidad sobre ventas, activos y patrimonio, por lo tanto la estrategia competitiva que utilice la empresa influye en los niveles de rentabilidad alcanzados.</a:t>
          </a:r>
          <a:endParaRPr lang="es-EC" sz="1800" dirty="0">
            <a:solidFill>
              <a:schemeClr val="tx1"/>
            </a:solidFill>
            <a:latin typeface="Times New Roman" panose="02020603050405020304" pitchFamily="18" charset="0"/>
            <a:cs typeface="Times New Roman" panose="02020603050405020304" pitchFamily="18" charset="0"/>
          </a:endParaRPr>
        </a:p>
      </dgm:t>
    </dgm:pt>
    <dgm:pt modelId="{FB501714-CADF-4817-AD95-5C74208AE1FF}" type="parTrans" cxnId="{1CF05953-D0E0-4F67-B5DF-7C71F9A3C715}">
      <dgm:prSet/>
      <dgm:spPr/>
      <dgm:t>
        <a:bodyPr/>
        <a:lstStyle/>
        <a:p>
          <a:endParaRPr lang="es-EC" sz="1800">
            <a:solidFill>
              <a:schemeClr val="tx1"/>
            </a:solidFill>
            <a:latin typeface="Times New Roman" panose="02020603050405020304" pitchFamily="18" charset="0"/>
            <a:cs typeface="Times New Roman" panose="02020603050405020304" pitchFamily="18" charset="0"/>
          </a:endParaRPr>
        </a:p>
      </dgm:t>
    </dgm:pt>
    <dgm:pt modelId="{757F2D53-473D-43E9-BEE9-DAEAD23B44D6}" type="sibTrans" cxnId="{1CF05953-D0E0-4F67-B5DF-7C71F9A3C715}">
      <dgm:prSet/>
      <dgm:spPr/>
      <dgm:t>
        <a:bodyPr/>
        <a:lstStyle/>
        <a:p>
          <a:endParaRPr lang="es-EC" sz="1800">
            <a:solidFill>
              <a:schemeClr val="tx1"/>
            </a:solidFill>
            <a:latin typeface="Times New Roman" panose="02020603050405020304" pitchFamily="18" charset="0"/>
            <a:cs typeface="Times New Roman" panose="02020603050405020304" pitchFamily="18" charset="0"/>
          </a:endParaRPr>
        </a:p>
      </dgm:t>
    </dgm:pt>
    <dgm:pt modelId="{58D56921-497F-4E7B-BF24-B0B8E839E6C9}">
      <dgm:prSet phldrT="[Texto]" custT="1"/>
      <dgm:spPr/>
      <dgm:t>
        <a:bodyPr/>
        <a:lstStyle/>
        <a:p>
          <a:r>
            <a:rPr lang="es-EC" sz="1800" dirty="0" smtClean="0">
              <a:solidFill>
                <a:schemeClr val="tx1"/>
              </a:solidFill>
              <a:latin typeface="Times New Roman" panose="02020603050405020304" pitchFamily="18" charset="0"/>
              <a:cs typeface="Times New Roman" panose="02020603050405020304" pitchFamily="18" charset="0"/>
            </a:rPr>
            <a:t>5</a:t>
          </a:r>
          <a:endParaRPr lang="es-EC" sz="1800" dirty="0">
            <a:solidFill>
              <a:schemeClr val="tx1"/>
            </a:solidFill>
            <a:latin typeface="Times New Roman" panose="02020603050405020304" pitchFamily="18" charset="0"/>
            <a:cs typeface="Times New Roman" panose="02020603050405020304" pitchFamily="18" charset="0"/>
          </a:endParaRPr>
        </a:p>
      </dgm:t>
    </dgm:pt>
    <dgm:pt modelId="{324F70FC-6315-484E-AD28-C03494F22826}" type="parTrans" cxnId="{5E97F111-EEAE-4454-8FED-DC0B37FCD437}">
      <dgm:prSet/>
      <dgm:spPr/>
      <dgm:t>
        <a:bodyPr/>
        <a:lstStyle/>
        <a:p>
          <a:endParaRPr lang="es-EC" sz="1800">
            <a:solidFill>
              <a:schemeClr val="tx1"/>
            </a:solidFill>
            <a:latin typeface="Times New Roman" panose="02020603050405020304" pitchFamily="18" charset="0"/>
            <a:cs typeface="Times New Roman" panose="02020603050405020304" pitchFamily="18" charset="0"/>
          </a:endParaRPr>
        </a:p>
      </dgm:t>
    </dgm:pt>
    <dgm:pt modelId="{BF78C1D6-5CAA-4431-9525-17C0ACF0997E}" type="sibTrans" cxnId="{5E97F111-EEAE-4454-8FED-DC0B37FCD437}">
      <dgm:prSet/>
      <dgm:spPr/>
      <dgm:t>
        <a:bodyPr/>
        <a:lstStyle/>
        <a:p>
          <a:endParaRPr lang="es-EC" sz="1800">
            <a:solidFill>
              <a:schemeClr val="tx1"/>
            </a:solidFill>
            <a:latin typeface="Times New Roman" panose="02020603050405020304" pitchFamily="18" charset="0"/>
            <a:cs typeface="Times New Roman" panose="02020603050405020304" pitchFamily="18" charset="0"/>
          </a:endParaRPr>
        </a:p>
      </dgm:t>
    </dgm:pt>
    <dgm:pt modelId="{75B348D9-4A5D-42F0-986B-F2831EB1743B}">
      <dgm:prSet phldrT="[Texto]" custT="1"/>
      <dgm:spPr/>
      <dgm:t>
        <a:bodyPr/>
        <a:lstStyle/>
        <a:p>
          <a:pPr algn="just"/>
          <a:r>
            <a:rPr lang="es-EC" sz="18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Las empresas farmacéuticas en las que existe una ausencia de estrategia competitiva se evidencian pérdidas significativas en los ejercicios, y es una de las razones por las que durante el periodo 2010-2016 hayan desaparecido10 000 empresas del sector farmacéutico.</a:t>
          </a:r>
          <a:endParaRPr lang="es-EC" sz="1800" dirty="0">
            <a:solidFill>
              <a:schemeClr val="tx1"/>
            </a:solidFill>
            <a:latin typeface="Times New Roman" panose="02020603050405020304" pitchFamily="18" charset="0"/>
            <a:cs typeface="Times New Roman" panose="02020603050405020304" pitchFamily="18" charset="0"/>
          </a:endParaRPr>
        </a:p>
      </dgm:t>
    </dgm:pt>
    <dgm:pt modelId="{E8287154-0E65-409C-92A8-779778FDE2BD}" type="parTrans" cxnId="{35F1F60E-B4C4-4D0D-980B-74DF1EA4267E}">
      <dgm:prSet/>
      <dgm:spPr/>
      <dgm:t>
        <a:bodyPr/>
        <a:lstStyle/>
        <a:p>
          <a:endParaRPr lang="es-EC" sz="1800">
            <a:solidFill>
              <a:schemeClr val="tx1"/>
            </a:solidFill>
            <a:latin typeface="Times New Roman" panose="02020603050405020304" pitchFamily="18" charset="0"/>
            <a:cs typeface="Times New Roman" panose="02020603050405020304" pitchFamily="18" charset="0"/>
          </a:endParaRPr>
        </a:p>
      </dgm:t>
    </dgm:pt>
    <dgm:pt modelId="{F676EE50-790C-4359-B4B8-5AA8F4A4FF26}" type="sibTrans" cxnId="{35F1F60E-B4C4-4D0D-980B-74DF1EA4267E}">
      <dgm:prSet/>
      <dgm:spPr/>
      <dgm:t>
        <a:bodyPr/>
        <a:lstStyle/>
        <a:p>
          <a:endParaRPr lang="es-EC" sz="1800">
            <a:solidFill>
              <a:schemeClr val="tx1"/>
            </a:solidFill>
            <a:latin typeface="Times New Roman" panose="02020603050405020304" pitchFamily="18" charset="0"/>
            <a:cs typeface="Times New Roman" panose="02020603050405020304" pitchFamily="18" charset="0"/>
          </a:endParaRPr>
        </a:p>
      </dgm:t>
    </dgm:pt>
    <dgm:pt modelId="{D0A940D1-B4EA-43BE-90CD-0F786E3EBE6A}" type="pres">
      <dgm:prSet presAssocID="{6F6661A7-BAD8-482D-82E6-9F969177EC93}" presName="linear" presStyleCnt="0">
        <dgm:presLayoutVars>
          <dgm:dir/>
          <dgm:resizeHandles val="exact"/>
        </dgm:presLayoutVars>
      </dgm:prSet>
      <dgm:spPr/>
      <dgm:t>
        <a:bodyPr/>
        <a:lstStyle/>
        <a:p>
          <a:endParaRPr lang="es-EC"/>
        </a:p>
      </dgm:t>
    </dgm:pt>
    <dgm:pt modelId="{274CD211-367A-4AF6-99B4-B9EFE9C75C2F}" type="pres">
      <dgm:prSet presAssocID="{96159E48-D9C4-45B2-882A-C2C0170253B5}" presName="comp" presStyleCnt="0"/>
      <dgm:spPr/>
      <dgm:t>
        <a:bodyPr/>
        <a:lstStyle/>
        <a:p>
          <a:endParaRPr lang="es-EC"/>
        </a:p>
      </dgm:t>
    </dgm:pt>
    <dgm:pt modelId="{1D1A51B5-97F4-4947-A97D-71BA9F654BCE}" type="pres">
      <dgm:prSet presAssocID="{96159E48-D9C4-45B2-882A-C2C0170253B5}" presName="box" presStyleLbl="node1" presStyleIdx="0" presStyleCnt="3" custLinFactNeighborX="117" custLinFactNeighborY="1462"/>
      <dgm:spPr/>
      <dgm:t>
        <a:bodyPr/>
        <a:lstStyle/>
        <a:p>
          <a:endParaRPr lang="es-EC"/>
        </a:p>
      </dgm:t>
    </dgm:pt>
    <dgm:pt modelId="{D3651368-A276-4348-8EA1-AC80A8995196}" type="pres">
      <dgm:prSet presAssocID="{96159E48-D9C4-45B2-882A-C2C0170253B5}" presName="img"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88DAF828-AF9D-438C-AC30-653834F4ABBF}" type="pres">
      <dgm:prSet presAssocID="{96159E48-D9C4-45B2-882A-C2C0170253B5}" presName="text" presStyleLbl="node1" presStyleIdx="0" presStyleCnt="3">
        <dgm:presLayoutVars>
          <dgm:bulletEnabled val="1"/>
        </dgm:presLayoutVars>
      </dgm:prSet>
      <dgm:spPr/>
      <dgm:t>
        <a:bodyPr/>
        <a:lstStyle/>
        <a:p>
          <a:endParaRPr lang="es-EC"/>
        </a:p>
      </dgm:t>
    </dgm:pt>
    <dgm:pt modelId="{49D13223-75AE-4E81-BB75-14A2D0ED91D0}" type="pres">
      <dgm:prSet presAssocID="{7763D488-F771-4046-83AA-E7A0792285B5}" presName="spacer" presStyleCnt="0"/>
      <dgm:spPr/>
      <dgm:t>
        <a:bodyPr/>
        <a:lstStyle/>
        <a:p>
          <a:endParaRPr lang="es-EC"/>
        </a:p>
      </dgm:t>
    </dgm:pt>
    <dgm:pt modelId="{1311DEF1-02AE-4EAB-AE93-8680F2C0352D}" type="pres">
      <dgm:prSet presAssocID="{4E31C9DF-15E4-4CAD-AFE4-4B0A7E74A0FD}" presName="comp" presStyleCnt="0"/>
      <dgm:spPr/>
      <dgm:t>
        <a:bodyPr/>
        <a:lstStyle/>
        <a:p>
          <a:endParaRPr lang="es-EC"/>
        </a:p>
      </dgm:t>
    </dgm:pt>
    <dgm:pt modelId="{0433113B-B429-49FF-82A5-B093E4FA7630}" type="pres">
      <dgm:prSet presAssocID="{4E31C9DF-15E4-4CAD-AFE4-4B0A7E74A0FD}" presName="box" presStyleLbl="node1" presStyleIdx="1" presStyleCnt="3"/>
      <dgm:spPr/>
      <dgm:t>
        <a:bodyPr/>
        <a:lstStyle/>
        <a:p>
          <a:endParaRPr lang="es-EC"/>
        </a:p>
      </dgm:t>
    </dgm:pt>
    <dgm:pt modelId="{D50253A3-883E-40C3-B307-04B3C50FF857}" type="pres">
      <dgm:prSet presAssocID="{4E31C9DF-15E4-4CAD-AFE4-4B0A7E74A0FD}" presName="img" presStyleLbl="fgImgPlace1" presStyleIdx="1" presStyleCnt="3"/>
      <dgm:spPr>
        <a:blipFill rotWithShape="1">
          <a:blip xmlns:r="http://schemas.openxmlformats.org/officeDocument/2006/relationships" r:embed="rId2"/>
          <a:stretch>
            <a:fillRect/>
          </a:stretch>
        </a:blipFill>
      </dgm:spPr>
      <dgm:t>
        <a:bodyPr/>
        <a:lstStyle/>
        <a:p>
          <a:endParaRPr lang="es-EC"/>
        </a:p>
      </dgm:t>
    </dgm:pt>
    <dgm:pt modelId="{5A5ACF99-E0F6-4104-B420-65DD148945F5}" type="pres">
      <dgm:prSet presAssocID="{4E31C9DF-15E4-4CAD-AFE4-4B0A7E74A0FD}" presName="text" presStyleLbl="node1" presStyleIdx="1" presStyleCnt="3">
        <dgm:presLayoutVars>
          <dgm:bulletEnabled val="1"/>
        </dgm:presLayoutVars>
      </dgm:prSet>
      <dgm:spPr/>
      <dgm:t>
        <a:bodyPr/>
        <a:lstStyle/>
        <a:p>
          <a:endParaRPr lang="es-EC"/>
        </a:p>
      </dgm:t>
    </dgm:pt>
    <dgm:pt modelId="{8387F380-B1CF-4338-8018-7472544213BB}" type="pres">
      <dgm:prSet presAssocID="{337431B8-09F6-445B-A3AD-409C5A5BC187}" presName="spacer" presStyleCnt="0"/>
      <dgm:spPr/>
      <dgm:t>
        <a:bodyPr/>
        <a:lstStyle/>
        <a:p>
          <a:endParaRPr lang="es-EC"/>
        </a:p>
      </dgm:t>
    </dgm:pt>
    <dgm:pt modelId="{39265E2F-5B49-47B0-A92E-36D0060BE5CA}" type="pres">
      <dgm:prSet presAssocID="{58D56921-497F-4E7B-BF24-B0B8E839E6C9}" presName="comp" presStyleCnt="0"/>
      <dgm:spPr/>
      <dgm:t>
        <a:bodyPr/>
        <a:lstStyle/>
        <a:p>
          <a:endParaRPr lang="es-EC"/>
        </a:p>
      </dgm:t>
    </dgm:pt>
    <dgm:pt modelId="{4E49D890-2835-4857-AD02-5F002CCAEC0F}" type="pres">
      <dgm:prSet presAssocID="{58D56921-497F-4E7B-BF24-B0B8E839E6C9}" presName="box" presStyleLbl="node1" presStyleIdx="2" presStyleCnt="3"/>
      <dgm:spPr/>
      <dgm:t>
        <a:bodyPr/>
        <a:lstStyle/>
        <a:p>
          <a:endParaRPr lang="es-EC"/>
        </a:p>
      </dgm:t>
    </dgm:pt>
    <dgm:pt modelId="{B4D19D3C-2AFF-42A1-883C-2026E93196D7}" type="pres">
      <dgm:prSet presAssocID="{58D56921-497F-4E7B-BF24-B0B8E839E6C9}" presName="img" presStyleLbl="fgImgPlace1" presStyleIdx="2" presStyleCnt="3"/>
      <dgm:spPr>
        <a:blipFill rotWithShape="1">
          <a:blip xmlns:r="http://schemas.openxmlformats.org/officeDocument/2006/relationships" r:embed="rId3"/>
          <a:stretch>
            <a:fillRect/>
          </a:stretch>
        </a:blipFill>
      </dgm:spPr>
      <dgm:t>
        <a:bodyPr/>
        <a:lstStyle/>
        <a:p>
          <a:endParaRPr lang="es-EC"/>
        </a:p>
      </dgm:t>
    </dgm:pt>
    <dgm:pt modelId="{20648BA9-75AF-47E7-9681-07F409CE3E44}" type="pres">
      <dgm:prSet presAssocID="{58D56921-497F-4E7B-BF24-B0B8E839E6C9}" presName="text" presStyleLbl="node1" presStyleIdx="2" presStyleCnt="3">
        <dgm:presLayoutVars>
          <dgm:bulletEnabled val="1"/>
        </dgm:presLayoutVars>
      </dgm:prSet>
      <dgm:spPr/>
      <dgm:t>
        <a:bodyPr/>
        <a:lstStyle/>
        <a:p>
          <a:endParaRPr lang="es-EC"/>
        </a:p>
      </dgm:t>
    </dgm:pt>
  </dgm:ptLst>
  <dgm:cxnLst>
    <dgm:cxn modelId="{56ED7613-163A-421C-AE09-387902A79FA1}" type="presOf" srcId="{4E31C9DF-15E4-4CAD-AFE4-4B0A7E74A0FD}" destId="{5A5ACF99-E0F6-4104-B420-65DD148945F5}" srcOrd="1" destOrd="0" presId="urn:microsoft.com/office/officeart/2005/8/layout/vList4"/>
    <dgm:cxn modelId="{A6F1849F-C6D2-48BE-834A-77B4411D0990}" type="presOf" srcId="{58D56921-497F-4E7B-BF24-B0B8E839E6C9}" destId="{4E49D890-2835-4857-AD02-5F002CCAEC0F}" srcOrd="0" destOrd="0" presId="urn:microsoft.com/office/officeart/2005/8/layout/vList4"/>
    <dgm:cxn modelId="{5E335FE5-39B9-4D00-A32B-B31CE92D54CA}" type="presOf" srcId="{96159E48-D9C4-45B2-882A-C2C0170253B5}" destId="{1D1A51B5-97F4-4947-A97D-71BA9F654BCE}" srcOrd="0" destOrd="0" presId="urn:microsoft.com/office/officeart/2005/8/layout/vList4"/>
    <dgm:cxn modelId="{2F0A812B-E868-4FD1-8DEA-0F65E14B85D0}" srcId="{96159E48-D9C4-45B2-882A-C2C0170253B5}" destId="{60847D9C-24B8-449A-B597-2FC7B304C9D2}" srcOrd="0" destOrd="0" parTransId="{E2D0CAAD-B6A3-4EB4-A291-2737FAC4E0F7}" sibTransId="{96A5A993-C957-4EBA-A67D-17EE84BC4B4C}"/>
    <dgm:cxn modelId="{8C4AA402-EB66-4D77-9A66-64419FC5F60D}" type="presOf" srcId="{4E31C9DF-15E4-4CAD-AFE4-4B0A7E74A0FD}" destId="{0433113B-B429-49FF-82A5-B093E4FA7630}" srcOrd="0" destOrd="0" presId="urn:microsoft.com/office/officeart/2005/8/layout/vList4"/>
    <dgm:cxn modelId="{2526959E-E182-4BC6-88F5-3B79264994F0}" type="presOf" srcId="{7C858D18-A7E4-45FE-A69E-B4BB7B6C473A}" destId="{0433113B-B429-49FF-82A5-B093E4FA7630}" srcOrd="0" destOrd="1" presId="urn:microsoft.com/office/officeart/2005/8/layout/vList4"/>
    <dgm:cxn modelId="{010A77DF-7F96-4498-BD45-4D46330B49FA}" type="presOf" srcId="{58D56921-497F-4E7B-BF24-B0B8E839E6C9}" destId="{20648BA9-75AF-47E7-9681-07F409CE3E44}" srcOrd="1" destOrd="0" presId="urn:microsoft.com/office/officeart/2005/8/layout/vList4"/>
    <dgm:cxn modelId="{35F1F60E-B4C4-4D0D-980B-74DF1EA4267E}" srcId="{58D56921-497F-4E7B-BF24-B0B8E839E6C9}" destId="{75B348D9-4A5D-42F0-986B-F2831EB1743B}" srcOrd="0" destOrd="0" parTransId="{E8287154-0E65-409C-92A8-779778FDE2BD}" sibTransId="{F676EE50-790C-4359-B4B8-5AA8F4A4FF26}"/>
    <dgm:cxn modelId="{5D06C2E4-9FBF-4CA6-A515-1395BF7EEFEF}" srcId="{6F6661A7-BAD8-482D-82E6-9F969177EC93}" destId="{96159E48-D9C4-45B2-882A-C2C0170253B5}" srcOrd="0" destOrd="0" parTransId="{B065E005-9621-4221-BD80-97852E15B394}" sibTransId="{7763D488-F771-4046-83AA-E7A0792285B5}"/>
    <dgm:cxn modelId="{25501EC0-740D-435F-B05C-5D9B81BAD69A}" type="presOf" srcId="{96159E48-D9C4-45B2-882A-C2C0170253B5}" destId="{88DAF828-AF9D-438C-AC30-653834F4ABBF}" srcOrd="1" destOrd="0" presId="urn:microsoft.com/office/officeart/2005/8/layout/vList4"/>
    <dgm:cxn modelId="{D194E7EE-6158-4809-B7A3-0E5AED3F7861}" type="presOf" srcId="{6F6661A7-BAD8-482D-82E6-9F969177EC93}" destId="{D0A940D1-B4EA-43BE-90CD-0F786E3EBE6A}" srcOrd="0" destOrd="0" presId="urn:microsoft.com/office/officeart/2005/8/layout/vList4"/>
    <dgm:cxn modelId="{00EB9C84-382D-4006-A5BF-B4DC2C07DA4B}" type="presOf" srcId="{75B348D9-4A5D-42F0-986B-F2831EB1743B}" destId="{20648BA9-75AF-47E7-9681-07F409CE3E44}" srcOrd="1" destOrd="1" presId="urn:microsoft.com/office/officeart/2005/8/layout/vList4"/>
    <dgm:cxn modelId="{AE492F14-6AF0-4A81-9DC9-E0A37B791D8D}" type="presOf" srcId="{75B348D9-4A5D-42F0-986B-F2831EB1743B}" destId="{4E49D890-2835-4857-AD02-5F002CCAEC0F}" srcOrd="0" destOrd="1" presId="urn:microsoft.com/office/officeart/2005/8/layout/vList4"/>
    <dgm:cxn modelId="{5E97F111-EEAE-4454-8FED-DC0B37FCD437}" srcId="{6F6661A7-BAD8-482D-82E6-9F969177EC93}" destId="{58D56921-497F-4E7B-BF24-B0B8E839E6C9}" srcOrd="2" destOrd="0" parTransId="{324F70FC-6315-484E-AD28-C03494F22826}" sibTransId="{BF78C1D6-5CAA-4431-9525-17C0ACF0997E}"/>
    <dgm:cxn modelId="{E980D531-FD32-40C2-ADF7-9D1BDEC4A0FE}" type="presOf" srcId="{60847D9C-24B8-449A-B597-2FC7B304C9D2}" destId="{88DAF828-AF9D-438C-AC30-653834F4ABBF}" srcOrd="1" destOrd="1" presId="urn:microsoft.com/office/officeart/2005/8/layout/vList4"/>
    <dgm:cxn modelId="{6C7BE229-1100-4099-9B61-2B014AD5B665}" type="presOf" srcId="{60847D9C-24B8-449A-B597-2FC7B304C9D2}" destId="{1D1A51B5-97F4-4947-A97D-71BA9F654BCE}" srcOrd="0" destOrd="1" presId="urn:microsoft.com/office/officeart/2005/8/layout/vList4"/>
    <dgm:cxn modelId="{408629DE-7ADA-4C12-ACE4-B3E4F1F31201}" type="presOf" srcId="{7C858D18-A7E4-45FE-A69E-B4BB7B6C473A}" destId="{5A5ACF99-E0F6-4104-B420-65DD148945F5}" srcOrd="1" destOrd="1" presId="urn:microsoft.com/office/officeart/2005/8/layout/vList4"/>
    <dgm:cxn modelId="{273C6B6C-E13E-4D69-80D7-9718701DA02D}" srcId="{6F6661A7-BAD8-482D-82E6-9F969177EC93}" destId="{4E31C9DF-15E4-4CAD-AFE4-4B0A7E74A0FD}" srcOrd="1" destOrd="0" parTransId="{2CADFE31-4114-4990-B3EB-422DC666277E}" sibTransId="{337431B8-09F6-445B-A3AD-409C5A5BC187}"/>
    <dgm:cxn modelId="{1CF05953-D0E0-4F67-B5DF-7C71F9A3C715}" srcId="{4E31C9DF-15E4-4CAD-AFE4-4B0A7E74A0FD}" destId="{7C858D18-A7E4-45FE-A69E-B4BB7B6C473A}" srcOrd="0" destOrd="0" parTransId="{FB501714-CADF-4817-AD95-5C74208AE1FF}" sibTransId="{757F2D53-473D-43E9-BEE9-DAEAD23B44D6}"/>
    <dgm:cxn modelId="{85FA3D80-6B5E-42B2-B87D-EC98D8D9EDD9}" type="presParOf" srcId="{D0A940D1-B4EA-43BE-90CD-0F786E3EBE6A}" destId="{274CD211-367A-4AF6-99B4-B9EFE9C75C2F}" srcOrd="0" destOrd="0" presId="urn:microsoft.com/office/officeart/2005/8/layout/vList4"/>
    <dgm:cxn modelId="{C104B423-22A0-4878-A74C-93813C5F5DA3}" type="presParOf" srcId="{274CD211-367A-4AF6-99B4-B9EFE9C75C2F}" destId="{1D1A51B5-97F4-4947-A97D-71BA9F654BCE}" srcOrd="0" destOrd="0" presId="urn:microsoft.com/office/officeart/2005/8/layout/vList4"/>
    <dgm:cxn modelId="{005C063C-8655-447D-89F2-4E7A6C79A2E5}" type="presParOf" srcId="{274CD211-367A-4AF6-99B4-B9EFE9C75C2F}" destId="{D3651368-A276-4348-8EA1-AC80A8995196}" srcOrd="1" destOrd="0" presId="urn:microsoft.com/office/officeart/2005/8/layout/vList4"/>
    <dgm:cxn modelId="{BD8E2517-8E4C-4C05-850F-1509E4E474E1}" type="presParOf" srcId="{274CD211-367A-4AF6-99B4-B9EFE9C75C2F}" destId="{88DAF828-AF9D-438C-AC30-653834F4ABBF}" srcOrd="2" destOrd="0" presId="urn:microsoft.com/office/officeart/2005/8/layout/vList4"/>
    <dgm:cxn modelId="{06B3AC2D-600F-46E6-ACD6-4668A34F4B10}" type="presParOf" srcId="{D0A940D1-B4EA-43BE-90CD-0F786E3EBE6A}" destId="{49D13223-75AE-4E81-BB75-14A2D0ED91D0}" srcOrd="1" destOrd="0" presId="urn:microsoft.com/office/officeart/2005/8/layout/vList4"/>
    <dgm:cxn modelId="{FA628374-59E6-4B4A-BE40-57266B0884AB}" type="presParOf" srcId="{D0A940D1-B4EA-43BE-90CD-0F786E3EBE6A}" destId="{1311DEF1-02AE-4EAB-AE93-8680F2C0352D}" srcOrd="2" destOrd="0" presId="urn:microsoft.com/office/officeart/2005/8/layout/vList4"/>
    <dgm:cxn modelId="{83EB8DEE-7AC5-432E-BAE5-238BFBF4C360}" type="presParOf" srcId="{1311DEF1-02AE-4EAB-AE93-8680F2C0352D}" destId="{0433113B-B429-49FF-82A5-B093E4FA7630}" srcOrd="0" destOrd="0" presId="urn:microsoft.com/office/officeart/2005/8/layout/vList4"/>
    <dgm:cxn modelId="{75CEAC94-5D6F-4D9F-AD04-737B13DA6541}" type="presParOf" srcId="{1311DEF1-02AE-4EAB-AE93-8680F2C0352D}" destId="{D50253A3-883E-40C3-B307-04B3C50FF857}" srcOrd="1" destOrd="0" presId="urn:microsoft.com/office/officeart/2005/8/layout/vList4"/>
    <dgm:cxn modelId="{8F57B4A8-E06D-4EC3-9033-92E494A2D459}" type="presParOf" srcId="{1311DEF1-02AE-4EAB-AE93-8680F2C0352D}" destId="{5A5ACF99-E0F6-4104-B420-65DD148945F5}" srcOrd="2" destOrd="0" presId="urn:microsoft.com/office/officeart/2005/8/layout/vList4"/>
    <dgm:cxn modelId="{8D22E600-2EF4-49D0-9CD8-65561866E8CA}" type="presParOf" srcId="{D0A940D1-B4EA-43BE-90CD-0F786E3EBE6A}" destId="{8387F380-B1CF-4338-8018-7472544213BB}" srcOrd="3" destOrd="0" presId="urn:microsoft.com/office/officeart/2005/8/layout/vList4"/>
    <dgm:cxn modelId="{8A160E92-5C51-4764-8037-E44C8B435982}" type="presParOf" srcId="{D0A940D1-B4EA-43BE-90CD-0F786E3EBE6A}" destId="{39265E2F-5B49-47B0-A92E-36D0060BE5CA}" srcOrd="4" destOrd="0" presId="urn:microsoft.com/office/officeart/2005/8/layout/vList4"/>
    <dgm:cxn modelId="{8B5EA348-3769-48AC-BA08-9333A803D9BD}" type="presParOf" srcId="{39265E2F-5B49-47B0-A92E-36D0060BE5CA}" destId="{4E49D890-2835-4857-AD02-5F002CCAEC0F}" srcOrd="0" destOrd="0" presId="urn:microsoft.com/office/officeart/2005/8/layout/vList4"/>
    <dgm:cxn modelId="{881F47EE-136B-4CEB-82E5-467495F36FCF}" type="presParOf" srcId="{39265E2F-5B49-47B0-A92E-36D0060BE5CA}" destId="{B4D19D3C-2AFF-42A1-883C-2026E93196D7}" srcOrd="1" destOrd="0" presId="urn:microsoft.com/office/officeart/2005/8/layout/vList4"/>
    <dgm:cxn modelId="{FEC4AA2D-5FD0-4333-88F4-A33C7DB7201F}" type="presParOf" srcId="{39265E2F-5B49-47B0-A92E-36D0060BE5CA}" destId="{20648BA9-75AF-47E7-9681-07F409CE3E4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97DE2E8-9B5B-427E-B38E-94F71344A54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s-EC"/>
        </a:p>
      </dgm:t>
    </dgm:pt>
    <dgm:pt modelId="{1C32338E-CFC5-4174-9017-C284B05927A6}">
      <dgm:prSet phldrT="[Texto]" custT="1"/>
      <dgm:spPr/>
      <dgm:t>
        <a:bodyPr/>
        <a:lstStyle/>
        <a:p>
          <a:r>
            <a:rPr lang="es-EC" sz="2000" dirty="0" smtClean="0">
              <a:solidFill>
                <a:schemeClr val="tx1"/>
              </a:solidFill>
              <a:latin typeface="Times New Roman" panose="02020603050405020304" pitchFamily="18" charset="0"/>
              <a:cs typeface="Times New Roman" panose="02020603050405020304" pitchFamily="18" charset="0"/>
            </a:rPr>
            <a:t>Utilizar bibliografía actualizada, y estudios recientes en la elaboración del marco teórico de toda investigación, a fin de que el soporte conceptual y teórico se apegue a la realidad de la sociedad, permita la interpretación adecuada de los resultados, y sirva de referencia en investigaciones futuras.</a:t>
          </a:r>
          <a:endParaRPr lang="es-EC" sz="2000" dirty="0">
            <a:solidFill>
              <a:schemeClr val="tx1"/>
            </a:solidFill>
            <a:latin typeface="Times New Roman" panose="02020603050405020304" pitchFamily="18" charset="0"/>
            <a:cs typeface="Times New Roman" panose="02020603050405020304" pitchFamily="18" charset="0"/>
          </a:endParaRPr>
        </a:p>
      </dgm:t>
    </dgm:pt>
    <dgm:pt modelId="{000544DC-780C-4EF7-B683-8D95E0CF617C}" type="parTrans" cxnId="{E265292F-5453-4AD2-83DF-27356CCFACA0}">
      <dgm:prSet/>
      <dgm:spPr/>
      <dgm:t>
        <a:bodyPr/>
        <a:lstStyle/>
        <a:p>
          <a:endParaRPr lang="es-EC"/>
        </a:p>
      </dgm:t>
    </dgm:pt>
    <dgm:pt modelId="{40275D4C-4CFF-4003-8DB6-609C38E73310}" type="sibTrans" cxnId="{E265292F-5453-4AD2-83DF-27356CCFACA0}">
      <dgm:prSet/>
      <dgm:spPr/>
      <dgm:t>
        <a:bodyPr/>
        <a:lstStyle/>
        <a:p>
          <a:endParaRPr lang="es-EC"/>
        </a:p>
      </dgm:t>
    </dgm:pt>
    <dgm:pt modelId="{E31B9A3F-ED73-4C6E-95EB-C3BFA770AFDD}">
      <dgm:prSet phldrT="[Texto]" custT="1"/>
      <dgm:spPr/>
      <dgm:t>
        <a:bodyPr/>
        <a:lstStyle/>
        <a:p>
          <a:r>
            <a:rPr lang="es-EC" sz="2000" dirty="0" smtClean="0">
              <a:solidFill>
                <a:schemeClr val="tx1"/>
              </a:solidFill>
              <a:latin typeface="Times New Roman" panose="02020603050405020304" pitchFamily="18" charset="0"/>
              <a:cs typeface="Times New Roman" panose="02020603050405020304" pitchFamily="18" charset="0"/>
            </a:rPr>
            <a:t>Al momento de escoger la metodología, se debe comprobar que esta permita analizar el fenómeno en su totalidad y corresponda  a la realidad de la población objetivo, con el propósito de disminuir el número de errores y garantizar la fiabilidad de los resultados.</a:t>
          </a:r>
          <a:endParaRPr lang="es-EC" sz="2000" dirty="0">
            <a:solidFill>
              <a:schemeClr val="tx1"/>
            </a:solidFill>
            <a:latin typeface="Times New Roman" panose="02020603050405020304" pitchFamily="18" charset="0"/>
            <a:cs typeface="Times New Roman" panose="02020603050405020304" pitchFamily="18" charset="0"/>
          </a:endParaRPr>
        </a:p>
      </dgm:t>
    </dgm:pt>
    <dgm:pt modelId="{CAB791E3-9D5A-4D1F-800A-404996F4A916}" type="parTrans" cxnId="{6CCAEC42-89BC-4CFF-9275-A7357719E9B3}">
      <dgm:prSet/>
      <dgm:spPr/>
      <dgm:t>
        <a:bodyPr/>
        <a:lstStyle/>
        <a:p>
          <a:endParaRPr lang="es-EC"/>
        </a:p>
      </dgm:t>
    </dgm:pt>
    <dgm:pt modelId="{580963E9-CD9A-4780-AAEE-CD27746E3141}" type="sibTrans" cxnId="{6CCAEC42-89BC-4CFF-9275-A7357719E9B3}">
      <dgm:prSet/>
      <dgm:spPr/>
      <dgm:t>
        <a:bodyPr/>
        <a:lstStyle/>
        <a:p>
          <a:endParaRPr lang="es-EC"/>
        </a:p>
      </dgm:t>
    </dgm:pt>
    <dgm:pt modelId="{F8C9463B-5FEC-4870-8678-1D18279E450A}" type="pres">
      <dgm:prSet presAssocID="{B97DE2E8-9B5B-427E-B38E-94F71344A548}" presName="linearFlow" presStyleCnt="0">
        <dgm:presLayoutVars>
          <dgm:dir/>
          <dgm:resizeHandles val="exact"/>
        </dgm:presLayoutVars>
      </dgm:prSet>
      <dgm:spPr/>
      <dgm:t>
        <a:bodyPr/>
        <a:lstStyle/>
        <a:p>
          <a:endParaRPr lang="es-EC"/>
        </a:p>
      </dgm:t>
    </dgm:pt>
    <dgm:pt modelId="{3FB5534E-14D3-4CC6-BD52-FF9908FCB562}" type="pres">
      <dgm:prSet presAssocID="{1C32338E-CFC5-4174-9017-C284B05927A6}" presName="composite" presStyleCnt="0"/>
      <dgm:spPr/>
    </dgm:pt>
    <dgm:pt modelId="{4F73694A-EBA3-4108-B590-FD93A321E498}" type="pres">
      <dgm:prSet presAssocID="{1C32338E-CFC5-4174-9017-C284B05927A6}" presName="imgShp" presStyleLbl="fgImgPlace1" presStyleIdx="0" presStyleCnt="2" custLinFactNeighborX="-16708" custLinFactNeighborY="-158"/>
      <dgm:spPr>
        <a:blipFill rotWithShape="1">
          <a:blip xmlns:r="http://schemas.openxmlformats.org/officeDocument/2006/relationships" r:embed="rId1"/>
          <a:stretch>
            <a:fillRect/>
          </a:stretch>
        </a:blipFill>
      </dgm:spPr>
      <dgm:t>
        <a:bodyPr/>
        <a:lstStyle/>
        <a:p>
          <a:endParaRPr lang="es-EC"/>
        </a:p>
      </dgm:t>
    </dgm:pt>
    <dgm:pt modelId="{3ADDEA8A-686C-489D-9C3A-6154DB08BB96}" type="pres">
      <dgm:prSet presAssocID="{1C32338E-CFC5-4174-9017-C284B05927A6}" presName="txShp" presStyleLbl="node1" presStyleIdx="0" presStyleCnt="2" custScaleX="118419">
        <dgm:presLayoutVars>
          <dgm:bulletEnabled val="1"/>
        </dgm:presLayoutVars>
      </dgm:prSet>
      <dgm:spPr/>
      <dgm:t>
        <a:bodyPr/>
        <a:lstStyle/>
        <a:p>
          <a:endParaRPr lang="es-EC"/>
        </a:p>
      </dgm:t>
    </dgm:pt>
    <dgm:pt modelId="{CC4F870D-BF14-435F-802F-CAD029B6992C}" type="pres">
      <dgm:prSet presAssocID="{40275D4C-4CFF-4003-8DB6-609C38E73310}" presName="spacing" presStyleCnt="0"/>
      <dgm:spPr/>
    </dgm:pt>
    <dgm:pt modelId="{2B6F77C9-2798-4866-BE0C-CFEB33632FA9}" type="pres">
      <dgm:prSet presAssocID="{E31B9A3F-ED73-4C6E-95EB-C3BFA770AFDD}" presName="composite" presStyleCnt="0"/>
      <dgm:spPr/>
    </dgm:pt>
    <dgm:pt modelId="{4125AEE3-32EF-4DB4-B43E-C942E731624B}" type="pres">
      <dgm:prSet presAssocID="{E31B9A3F-ED73-4C6E-95EB-C3BFA770AFDD}" presName="imgShp" presStyleLbl="fgImgPlace1" presStyleIdx="1" presStyleCnt="2" custLinFactNeighborX="-19013" custLinFactNeighborY="-5185"/>
      <dgm:spPr>
        <a:blipFill rotWithShape="1">
          <a:blip xmlns:r="http://schemas.openxmlformats.org/officeDocument/2006/relationships" r:embed="rId2"/>
          <a:stretch>
            <a:fillRect/>
          </a:stretch>
        </a:blipFill>
      </dgm:spPr>
      <dgm:t>
        <a:bodyPr/>
        <a:lstStyle/>
        <a:p>
          <a:endParaRPr lang="es-EC"/>
        </a:p>
      </dgm:t>
    </dgm:pt>
    <dgm:pt modelId="{5DA3DA76-9DEB-48F1-A33B-791C9DDA7C1B}" type="pres">
      <dgm:prSet presAssocID="{E31B9A3F-ED73-4C6E-95EB-C3BFA770AFDD}" presName="txShp" presStyleLbl="node1" presStyleIdx="1" presStyleCnt="2" custScaleX="118419">
        <dgm:presLayoutVars>
          <dgm:bulletEnabled val="1"/>
        </dgm:presLayoutVars>
      </dgm:prSet>
      <dgm:spPr/>
      <dgm:t>
        <a:bodyPr/>
        <a:lstStyle/>
        <a:p>
          <a:endParaRPr lang="es-EC"/>
        </a:p>
      </dgm:t>
    </dgm:pt>
  </dgm:ptLst>
  <dgm:cxnLst>
    <dgm:cxn modelId="{FEA004DE-9D2D-47C2-B844-432156D0A30D}" type="presOf" srcId="{1C32338E-CFC5-4174-9017-C284B05927A6}" destId="{3ADDEA8A-686C-489D-9C3A-6154DB08BB96}" srcOrd="0" destOrd="0" presId="urn:microsoft.com/office/officeart/2005/8/layout/vList3"/>
    <dgm:cxn modelId="{1289F122-7462-42AB-839C-B16F0D02A0D4}" type="presOf" srcId="{B97DE2E8-9B5B-427E-B38E-94F71344A548}" destId="{F8C9463B-5FEC-4870-8678-1D18279E450A}" srcOrd="0" destOrd="0" presId="urn:microsoft.com/office/officeart/2005/8/layout/vList3"/>
    <dgm:cxn modelId="{6CCAEC42-89BC-4CFF-9275-A7357719E9B3}" srcId="{B97DE2E8-9B5B-427E-B38E-94F71344A548}" destId="{E31B9A3F-ED73-4C6E-95EB-C3BFA770AFDD}" srcOrd="1" destOrd="0" parTransId="{CAB791E3-9D5A-4D1F-800A-404996F4A916}" sibTransId="{580963E9-CD9A-4780-AAEE-CD27746E3141}"/>
    <dgm:cxn modelId="{E265292F-5453-4AD2-83DF-27356CCFACA0}" srcId="{B97DE2E8-9B5B-427E-B38E-94F71344A548}" destId="{1C32338E-CFC5-4174-9017-C284B05927A6}" srcOrd="0" destOrd="0" parTransId="{000544DC-780C-4EF7-B683-8D95E0CF617C}" sibTransId="{40275D4C-4CFF-4003-8DB6-609C38E73310}"/>
    <dgm:cxn modelId="{7557C70F-CAA3-4A9E-BFE4-99ABCCCD7E24}" type="presOf" srcId="{E31B9A3F-ED73-4C6E-95EB-C3BFA770AFDD}" destId="{5DA3DA76-9DEB-48F1-A33B-791C9DDA7C1B}" srcOrd="0" destOrd="0" presId="urn:microsoft.com/office/officeart/2005/8/layout/vList3"/>
    <dgm:cxn modelId="{252FC0F7-92FB-4774-8EE6-D911B95916C0}" type="presParOf" srcId="{F8C9463B-5FEC-4870-8678-1D18279E450A}" destId="{3FB5534E-14D3-4CC6-BD52-FF9908FCB562}" srcOrd="0" destOrd="0" presId="urn:microsoft.com/office/officeart/2005/8/layout/vList3"/>
    <dgm:cxn modelId="{6E20E1AD-5D7C-45CA-A5F7-665E5DFAC6ED}" type="presParOf" srcId="{3FB5534E-14D3-4CC6-BD52-FF9908FCB562}" destId="{4F73694A-EBA3-4108-B590-FD93A321E498}" srcOrd="0" destOrd="0" presId="urn:microsoft.com/office/officeart/2005/8/layout/vList3"/>
    <dgm:cxn modelId="{F35D10E9-45A3-4DE0-9627-9A620E6E7C62}" type="presParOf" srcId="{3FB5534E-14D3-4CC6-BD52-FF9908FCB562}" destId="{3ADDEA8A-686C-489D-9C3A-6154DB08BB96}" srcOrd="1" destOrd="0" presId="urn:microsoft.com/office/officeart/2005/8/layout/vList3"/>
    <dgm:cxn modelId="{ECD66490-D458-4029-9D56-4C95D6891D36}" type="presParOf" srcId="{F8C9463B-5FEC-4870-8678-1D18279E450A}" destId="{CC4F870D-BF14-435F-802F-CAD029B6992C}" srcOrd="1" destOrd="0" presId="urn:microsoft.com/office/officeart/2005/8/layout/vList3"/>
    <dgm:cxn modelId="{55DBC4B8-ED9E-4492-941B-7323F0AB7842}" type="presParOf" srcId="{F8C9463B-5FEC-4870-8678-1D18279E450A}" destId="{2B6F77C9-2798-4866-BE0C-CFEB33632FA9}" srcOrd="2" destOrd="0" presId="urn:microsoft.com/office/officeart/2005/8/layout/vList3"/>
    <dgm:cxn modelId="{B02DBFE9-23CE-4BAC-87CC-006E305FE184}" type="presParOf" srcId="{2B6F77C9-2798-4866-BE0C-CFEB33632FA9}" destId="{4125AEE3-32EF-4DB4-B43E-C942E731624B}" srcOrd="0" destOrd="0" presId="urn:microsoft.com/office/officeart/2005/8/layout/vList3"/>
    <dgm:cxn modelId="{8FC3CD5A-6701-42E6-BE91-B0D11C70BB46}" type="presParOf" srcId="{2B6F77C9-2798-4866-BE0C-CFEB33632FA9}" destId="{5DA3DA76-9DEB-48F1-A33B-791C9DDA7C1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183FB3-D6F5-4507-A536-88F8F96D00BD}" type="doc">
      <dgm:prSet loTypeId="urn:microsoft.com/office/officeart/2008/layout/VerticalCurvedList" loCatId="list" qsTypeId="urn:microsoft.com/office/officeart/2005/8/quickstyle/simple3" qsCatId="simple" csTypeId="urn:microsoft.com/office/officeart/2005/8/colors/accent1_4" csCatId="accent1" phldr="1"/>
      <dgm:spPr/>
      <dgm:t>
        <a:bodyPr/>
        <a:lstStyle/>
        <a:p>
          <a:endParaRPr lang="es-EC"/>
        </a:p>
      </dgm:t>
    </dgm:pt>
    <dgm:pt modelId="{47750FAF-14F3-497C-95D2-83C5244B1987}">
      <dgm:prSet phldrT="[Texto]" custT="1"/>
      <dgm:spPr/>
      <dgm:t>
        <a:bodyPr/>
        <a:lstStyle/>
        <a:p>
          <a:r>
            <a:rPr lang="es-EC" sz="2800" dirty="0" smtClean="0">
              <a:latin typeface="Times New Roman" panose="02020603050405020304" pitchFamily="18" charset="0"/>
              <a:cs typeface="Times New Roman" panose="02020603050405020304" pitchFamily="18" charset="0"/>
            </a:rPr>
            <a:t>Problema</a:t>
          </a:r>
          <a:endParaRPr lang="es-EC" sz="2800" dirty="0">
            <a:latin typeface="Times New Roman" panose="02020603050405020304" pitchFamily="18" charset="0"/>
            <a:cs typeface="Times New Roman" panose="02020603050405020304" pitchFamily="18" charset="0"/>
          </a:endParaRPr>
        </a:p>
      </dgm:t>
    </dgm:pt>
    <dgm:pt modelId="{B3F429F4-5F45-4CB2-A106-2C7DAEFF3326}" type="parTrans" cxnId="{8EEA059A-D145-4924-88FE-FB1FC3A99B9A}">
      <dgm:prSet/>
      <dgm:spPr/>
      <dgm:t>
        <a:bodyPr/>
        <a:lstStyle/>
        <a:p>
          <a:endParaRPr lang="es-EC" sz="2800">
            <a:latin typeface="Times New Roman" panose="02020603050405020304" pitchFamily="18" charset="0"/>
            <a:cs typeface="Times New Roman" panose="02020603050405020304" pitchFamily="18" charset="0"/>
          </a:endParaRPr>
        </a:p>
      </dgm:t>
    </dgm:pt>
    <dgm:pt modelId="{F08364C2-D5A7-43BE-9CF5-0202BEB5373A}" type="sibTrans" cxnId="{8EEA059A-D145-4924-88FE-FB1FC3A99B9A}">
      <dgm:prSet/>
      <dgm:spPr/>
      <dgm:t>
        <a:bodyPr/>
        <a:lstStyle/>
        <a:p>
          <a:endParaRPr lang="es-EC" sz="2800">
            <a:latin typeface="Times New Roman" panose="02020603050405020304" pitchFamily="18" charset="0"/>
            <a:cs typeface="Times New Roman" panose="02020603050405020304" pitchFamily="18" charset="0"/>
          </a:endParaRPr>
        </a:p>
      </dgm:t>
    </dgm:pt>
    <dgm:pt modelId="{EBA15C63-77E4-45C6-B8FC-3D258AC9902F}">
      <dgm:prSet phldrT="[Texto]" custT="1"/>
      <dgm:spPr/>
      <dgm:t>
        <a:bodyPr/>
        <a:lstStyle/>
        <a:p>
          <a:r>
            <a:rPr lang="es-EC" sz="2800" dirty="0" smtClean="0">
              <a:latin typeface="Times New Roman" panose="02020603050405020304" pitchFamily="18" charset="0"/>
              <a:cs typeface="Times New Roman" panose="02020603050405020304" pitchFamily="18" charset="0"/>
            </a:rPr>
            <a:t>Objetivo General</a:t>
          </a:r>
          <a:endParaRPr lang="es-EC" sz="2800" dirty="0">
            <a:latin typeface="Times New Roman" panose="02020603050405020304" pitchFamily="18" charset="0"/>
            <a:cs typeface="Times New Roman" panose="02020603050405020304" pitchFamily="18" charset="0"/>
          </a:endParaRPr>
        </a:p>
      </dgm:t>
    </dgm:pt>
    <dgm:pt modelId="{9C891AA8-21D5-4541-A331-DBE002ABEC9A}" type="parTrans" cxnId="{7D2E6662-1FEB-4E19-9C9C-880987A23720}">
      <dgm:prSet/>
      <dgm:spPr/>
      <dgm:t>
        <a:bodyPr/>
        <a:lstStyle/>
        <a:p>
          <a:endParaRPr lang="es-EC" sz="2800">
            <a:latin typeface="Times New Roman" panose="02020603050405020304" pitchFamily="18" charset="0"/>
            <a:cs typeface="Times New Roman" panose="02020603050405020304" pitchFamily="18" charset="0"/>
          </a:endParaRPr>
        </a:p>
      </dgm:t>
    </dgm:pt>
    <dgm:pt modelId="{41C92B04-23A3-455A-A5B6-204AA2CC90FC}" type="sibTrans" cxnId="{7D2E6662-1FEB-4E19-9C9C-880987A23720}">
      <dgm:prSet/>
      <dgm:spPr/>
      <dgm:t>
        <a:bodyPr/>
        <a:lstStyle/>
        <a:p>
          <a:endParaRPr lang="es-EC" sz="2800">
            <a:latin typeface="Times New Roman" panose="02020603050405020304" pitchFamily="18" charset="0"/>
            <a:cs typeface="Times New Roman" panose="02020603050405020304" pitchFamily="18" charset="0"/>
          </a:endParaRPr>
        </a:p>
      </dgm:t>
    </dgm:pt>
    <dgm:pt modelId="{3A5ADEC5-5034-440D-A978-4318E3D0C583}">
      <dgm:prSet phldrT="[Texto]" custT="1"/>
      <dgm:spPr/>
      <dgm:t>
        <a:bodyPr/>
        <a:lstStyle/>
        <a:p>
          <a:r>
            <a:rPr lang="es-EC" sz="2800" dirty="0" smtClean="0">
              <a:latin typeface="Times New Roman" panose="02020603050405020304" pitchFamily="18" charset="0"/>
              <a:cs typeface="Times New Roman" panose="02020603050405020304" pitchFamily="18" charset="0"/>
            </a:rPr>
            <a:t>Objetivos específicos</a:t>
          </a:r>
          <a:endParaRPr lang="es-EC" sz="2800" dirty="0">
            <a:latin typeface="Times New Roman" panose="02020603050405020304" pitchFamily="18" charset="0"/>
            <a:cs typeface="Times New Roman" panose="02020603050405020304" pitchFamily="18" charset="0"/>
          </a:endParaRPr>
        </a:p>
      </dgm:t>
    </dgm:pt>
    <dgm:pt modelId="{0504FD49-2869-4A06-BCE1-5873FAAB2653}" type="parTrans" cxnId="{B67052E6-A36F-48EE-8B32-742DB337FB89}">
      <dgm:prSet/>
      <dgm:spPr/>
      <dgm:t>
        <a:bodyPr/>
        <a:lstStyle/>
        <a:p>
          <a:endParaRPr lang="es-EC" sz="2800">
            <a:latin typeface="Times New Roman" panose="02020603050405020304" pitchFamily="18" charset="0"/>
            <a:cs typeface="Times New Roman" panose="02020603050405020304" pitchFamily="18" charset="0"/>
          </a:endParaRPr>
        </a:p>
      </dgm:t>
    </dgm:pt>
    <dgm:pt modelId="{A7C92E3F-0F14-40CA-BB62-2CF186862789}" type="sibTrans" cxnId="{B67052E6-A36F-48EE-8B32-742DB337FB89}">
      <dgm:prSet/>
      <dgm:spPr/>
      <dgm:t>
        <a:bodyPr/>
        <a:lstStyle/>
        <a:p>
          <a:endParaRPr lang="es-EC" sz="2800">
            <a:latin typeface="Times New Roman" panose="02020603050405020304" pitchFamily="18" charset="0"/>
            <a:cs typeface="Times New Roman" panose="02020603050405020304" pitchFamily="18" charset="0"/>
          </a:endParaRPr>
        </a:p>
      </dgm:t>
    </dgm:pt>
    <dgm:pt modelId="{82467BF1-1247-4420-89A8-821DBC9C43FD}">
      <dgm:prSet custT="1"/>
      <dgm:spPr/>
      <dgm:t>
        <a:bodyPr/>
        <a:lstStyle/>
        <a:p>
          <a:r>
            <a:rPr lang="es-EC" sz="2800" dirty="0" smtClean="0">
              <a:latin typeface="Times New Roman" panose="02020603050405020304" pitchFamily="18" charset="0"/>
              <a:cs typeface="Times New Roman" panose="02020603050405020304" pitchFamily="18" charset="0"/>
            </a:rPr>
            <a:t>Hipótesis</a:t>
          </a:r>
          <a:endParaRPr lang="es-EC" sz="2800" dirty="0">
            <a:latin typeface="Times New Roman" panose="02020603050405020304" pitchFamily="18" charset="0"/>
            <a:cs typeface="Times New Roman" panose="02020603050405020304" pitchFamily="18" charset="0"/>
          </a:endParaRPr>
        </a:p>
      </dgm:t>
    </dgm:pt>
    <dgm:pt modelId="{98832C31-A049-40DC-A29D-046ECCF1736E}" type="parTrans" cxnId="{CD2489CF-58C6-4D7F-80D5-34EF14D10A39}">
      <dgm:prSet/>
      <dgm:spPr/>
      <dgm:t>
        <a:bodyPr/>
        <a:lstStyle/>
        <a:p>
          <a:endParaRPr lang="es-EC" sz="2800">
            <a:latin typeface="Times New Roman" panose="02020603050405020304" pitchFamily="18" charset="0"/>
            <a:cs typeface="Times New Roman" panose="02020603050405020304" pitchFamily="18" charset="0"/>
          </a:endParaRPr>
        </a:p>
      </dgm:t>
    </dgm:pt>
    <dgm:pt modelId="{EB8A3FA7-F21C-4164-80D3-7C3CA079A134}" type="sibTrans" cxnId="{CD2489CF-58C6-4D7F-80D5-34EF14D10A39}">
      <dgm:prSet/>
      <dgm:spPr/>
      <dgm:t>
        <a:bodyPr/>
        <a:lstStyle/>
        <a:p>
          <a:endParaRPr lang="es-EC" sz="2800">
            <a:latin typeface="Times New Roman" panose="02020603050405020304" pitchFamily="18" charset="0"/>
            <a:cs typeface="Times New Roman" panose="02020603050405020304" pitchFamily="18" charset="0"/>
          </a:endParaRPr>
        </a:p>
      </dgm:t>
    </dgm:pt>
    <dgm:pt modelId="{31C6F04E-24D8-4FFE-9540-B46EC0C1DDE4}" type="pres">
      <dgm:prSet presAssocID="{2B183FB3-D6F5-4507-A536-88F8F96D00BD}" presName="Name0" presStyleCnt="0">
        <dgm:presLayoutVars>
          <dgm:chMax val="7"/>
          <dgm:chPref val="7"/>
          <dgm:dir/>
        </dgm:presLayoutVars>
      </dgm:prSet>
      <dgm:spPr/>
      <dgm:t>
        <a:bodyPr/>
        <a:lstStyle/>
        <a:p>
          <a:endParaRPr lang="es-EC"/>
        </a:p>
      </dgm:t>
    </dgm:pt>
    <dgm:pt modelId="{B696CD6A-0CD8-48C2-89A7-43DCE3E47626}" type="pres">
      <dgm:prSet presAssocID="{2B183FB3-D6F5-4507-A536-88F8F96D00BD}" presName="Name1" presStyleCnt="0"/>
      <dgm:spPr/>
    </dgm:pt>
    <dgm:pt modelId="{F1DEA3EC-9755-4797-998F-E5FE776371E5}" type="pres">
      <dgm:prSet presAssocID="{2B183FB3-D6F5-4507-A536-88F8F96D00BD}" presName="cycle" presStyleCnt="0"/>
      <dgm:spPr/>
    </dgm:pt>
    <dgm:pt modelId="{6A9776FD-0313-41ED-9FFF-40629D4CD5DE}" type="pres">
      <dgm:prSet presAssocID="{2B183FB3-D6F5-4507-A536-88F8F96D00BD}" presName="srcNode" presStyleLbl="node1" presStyleIdx="0" presStyleCnt="4"/>
      <dgm:spPr/>
    </dgm:pt>
    <dgm:pt modelId="{56670878-ACFF-416E-8264-36DF2BB0DD1A}" type="pres">
      <dgm:prSet presAssocID="{2B183FB3-D6F5-4507-A536-88F8F96D00BD}" presName="conn" presStyleLbl="parChTrans1D2" presStyleIdx="0" presStyleCnt="1"/>
      <dgm:spPr/>
      <dgm:t>
        <a:bodyPr/>
        <a:lstStyle/>
        <a:p>
          <a:endParaRPr lang="es-EC"/>
        </a:p>
      </dgm:t>
    </dgm:pt>
    <dgm:pt modelId="{4F870DC4-BAA0-4DD2-AEF3-13AE4EF67B33}" type="pres">
      <dgm:prSet presAssocID="{2B183FB3-D6F5-4507-A536-88F8F96D00BD}" presName="extraNode" presStyleLbl="node1" presStyleIdx="0" presStyleCnt="4"/>
      <dgm:spPr/>
    </dgm:pt>
    <dgm:pt modelId="{F24898AA-B3A4-47B7-BCCD-58AB1E9931C6}" type="pres">
      <dgm:prSet presAssocID="{2B183FB3-D6F5-4507-A536-88F8F96D00BD}" presName="dstNode" presStyleLbl="node1" presStyleIdx="0" presStyleCnt="4"/>
      <dgm:spPr/>
    </dgm:pt>
    <dgm:pt modelId="{A1B67484-3CFF-4D2D-BF49-F965140AFF32}" type="pres">
      <dgm:prSet presAssocID="{47750FAF-14F3-497C-95D2-83C5244B1987}" presName="text_1" presStyleLbl="node1" presStyleIdx="0" presStyleCnt="4">
        <dgm:presLayoutVars>
          <dgm:bulletEnabled val="1"/>
        </dgm:presLayoutVars>
      </dgm:prSet>
      <dgm:spPr/>
      <dgm:t>
        <a:bodyPr/>
        <a:lstStyle/>
        <a:p>
          <a:endParaRPr lang="es-EC"/>
        </a:p>
      </dgm:t>
    </dgm:pt>
    <dgm:pt modelId="{787E9E5B-27D3-4086-AEAF-82A77498B3A1}" type="pres">
      <dgm:prSet presAssocID="{47750FAF-14F3-497C-95D2-83C5244B1987}" presName="accent_1" presStyleCnt="0"/>
      <dgm:spPr/>
    </dgm:pt>
    <dgm:pt modelId="{FFA1E1D5-CDBB-43DE-972A-EF14C890E340}" type="pres">
      <dgm:prSet presAssocID="{47750FAF-14F3-497C-95D2-83C5244B1987}" presName="accentRepeatNode" presStyleLbl="solidFgAcc1" presStyleIdx="0" presStyleCnt="4"/>
      <dgm:spPr/>
    </dgm:pt>
    <dgm:pt modelId="{4E4CA7A3-6233-4EBD-9D8E-48D11788A562}" type="pres">
      <dgm:prSet presAssocID="{EBA15C63-77E4-45C6-B8FC-3D258AC9902F}" presName="text_2" presStyleLbl="node1" presStyleIdx="1" presStyleCnt="4">
        <dgm:presLayoutVars>
          <dgm:bulletEnabled val="1"/>
        </dgm:presLayoutVars>
      </dgm:prSet>
      <dgm:spPr/>
      <dgm:t>
        <a:bodyPr/>
        <a:lstStyle/>
        <a:p>
          <a:endParaRPr lang="es-EC"/>
        </a:p>
      </dgm:t>
    </dgm:pt>
    <dgm:pt modelId="{E764CA97-259E-40C5-AA76-FE9F36364173}" type="pres">
      <dgm:prSet presAssocID="{EBA15C63-77E4-45C6-B8FC-3D258AC9902F}" presName="accent_2" presStyleCnt="0"/>
      <dgm:spPr/>
    </dgm:pt>
    <dgm:pt modelId="{97BBDDFA-7915-413B-AECA-4CAE6493D721}" type="pres">
      <dgm:prSet presAssocID="{EBA15C63-77E4-45C6-B8FC-3D258AC9902F}" presName="accentRepeatNode" presStyleLbl="solidFgAcc1" presStyleIdx="1" presStyleCnt="4"/>
      <dgm:spPr/>
    </dgm:pt>
    <dgm:pt modelId="{91F38F79-3CC3-47E8-A252-8C17F4C6A4A9}" type="pres">
      <dgm:prSet presAssocID="{3A5ADEC5-5034-440D-A978-4318E3D0C583}" presName="text_3" presStyleLbl="node1" presStyleIdx="2" presStyleCnt="4">
        <dgm:presLayoutVars>
          <dgm:bulletEnabled val="1"/>
        </dgm:presLayoutVars>
      </dgm:prSet>
      <dgm:spPr/>
      <dgm:t>
        <a:bodyPr/>
        <a:lstStyle/>
        <a:p>
          <a:endParaRPr lang="es-EC"/>
        </a:p>
      </dgm:t>
    </dgm:pt>
    <dgm:pt modelId="{803E08C2-00A3-45F3-947B-EC9BE15C3FE7}" type="pres">
      <dgm:prSet presAssocID="{3A5ADEC5-5034-440D-A978-4318E3D0C583}" presName="accent_3" presStyleCnt="0"/>
      <dgm:spPr/>
    </dgm:pt>
    <dgm:pt modelId="{2967EB35-EF34-42F1-A7B0-297A8398EB87}" type="pres">
      <dgm:prSet presAssocID="{3A5ADEC5-5034-440D-A978-4318E3D0C583}" presName="accentRepeatNode" presStyleLbl="solidFgAcc1" presStyleIdx="2" presStyleCnt="4"/>
      <dgm:spPr/>
    </dgm:pt>
    <dgm:pt modelId="{EFF34413-A1E5-4FE2-8039-722DC9828776}" type="pres">
      <dgm:prSet presAssocID="{82467BF1-1247-4420-89A8-821DBC9C43FD}" presName="text_4" presStyleLbl="node1" presStyleIdx="3" presStyleCnt="4">
        <dgm:presLayoutVars>
          <dgm:bulletEnabled val="1"/>
        </dgm:presLayoutVars>
      </dgm:prSet>
      <dgm:spPr/>
      <dgm:t>
        <a:bodyPr/>
        <a:lstStyle/>
        <a:p>
          <a:endParaRPr lang="es-EC"/>
        </a:p>
      </dgm:t>
    </dgm:pt>
    <dgm:pt modelId="{0078EB6F-9854-4110-9CC7-897E586BA341}" type="pres">
      <dgm:prSet presAssocID="{82467BF1-1247-4420-89A8-821DBC9C43FD}" presName="accent_4" presStyleCnt="0"/>
      <dgm:spPr/>
    </dgm:pt>
    <dgm:pt modelId="{AF7709B4-2292-4C53-A644-253599251610}" type="pres">
      <dgm:prSet presAssocID="{82467BF1-1247-4420-89A8-821DBC9C43FD}" presName="accentRepeatNode" presStyleLbl="solidFgAcc1" presStyleIdx="3" presStyleCnt="4"/>
      <dgm:spPr/>
    </dgm:pt>
  </dgm:ptLst>
  <dgm:cxnLst>
    <dgm:cxn modelId="{B67052E6-A36F-48EE-8B32-742DB337FB89}" srcId="{2B183FB3-D6F5-4507-A536-88F8F96D00BD}" destId="{3A5ADEC5-5034-440D-A978-4318E3D0C583}" srcOrd="2" destOrd="0" parTransId="{0504FD49-2869-4A06-BCE1-5873FAAB2653}" sibTransId="{A7C92E3F-0F14-40CA-BB62-2CF186862789}"/>
    <dgm:cxn modelId="{0B498269-6D00-4007-8DAA-19E4F752FC9E}" type="presOf" srcId="{3A5ADEC5-5034-440D-A978-4318E3D0C583}" destId="{91F38F79-3CC3-47E8-A252-8C17F4C6A4A9}" srcOrd="0" destOrd="0" presId="urn:microsoft.com/office/officeart/2008/layout/VerticalCurvedList"/>
    <dgm:cxn modelId="{EFA1EE4A-5F4F-47D7-96D0-1C5739818A68}" type="presOf" srcId="{47750FAF-14F3-497C-95D2-83C5244B1987}" destId="{A1B67484-3CFF-4D2D-BF49-F965140AFF32}" srcOrd="0" destOrd="0" presId="urn:microsoft.com/office/officeart/2008/layout/VerticalCurvedList"/>
    <dgm:cxn modelId="{A1B01BAD-0D42-443D-8635-B21CB418D114}" type="presOf" srcId="{82467BF1-1247-4420-89A8-821DBC9C43FD}" destId="{EFF34413-A1E5-4FE2-8039-722DC9828776}" srcOrd="0" destOrd="0" presId="urn:microsoft.com/office/officeart/2008/layout/VerticalCurvedList"/>
    <dgm:cxn modelId="{7D2E6662-1FEB-4E19-9C9C-880987A23720}" srcId="{2B183FB3-D6F5-4507-A536-88F8F96D00BD}" destId="{EBA15C63-77E4-45C6-B8FC-3D258AC9902F}" srcOrd="1" destOrd="0" parTransId="{9C891AA8-21D5-4541-A331-DBE002ABEC9A}" sibTransId="{41C92B04-23A3-455A-A5B6-204AA2CC90FC}"/>
    <dgm:cxn modelId="{5EF22917-7145-447F-B78C-A9559C6E8269}" type="presOf" srcId="{EBA15C63-77E4-45C6-B8FC-3D258AC9902F}" destId="{4E4CA7A3-6233-4EBD-9D8E-48D11788A562}" srcOrd="0" destOrd="0" presId="urn:microsoft.com/office/officeart/2008/layout/VerticalCurvedList"/>
    <dgm:cxn modelId="{CD2489CF-58C6-4D7F-80D5-34EF14D10A39}" srcId="{2B183FB3-D6F5-4507-A536-88F8F96D00BD}" destId="{82467BF1-1247-4420-89A8-821DBC9C43FD}" srcOrd="3" destOrd="0" parTransId="{98832C31-A049-40DC-A29D-046ECCF1736E}" sibTransId="{EB8A3FA7-F21C-4164-80D3-7C3CA079A134}"/>
    <dgm:cxn modelId="{8EEA059A-D145-4924-88FE-FB1FC3A99B9A}" srcId="{2B183FB3-D6F5-4507-A536-88F8F96D00BD}" destId="{47750FAF-14F3-497C-95D2-83C5244B1987}" srcOrd="0" destOrd="0" parTransId="{B3F429F4-5F45-4CB2-A106-2C7DAEFF3326}" sibTransId="{F08364C2-D5A7-43BE-9CF5-0202BEB5373A}"/>
    <dgm:cxn modelId="{BD36E46E-9CF3-4F4A-A4BF-AEC53E9E737B}" type="presOf" srcId="{2B183FB3-D6F5-4507-A536-88F8F96D00BD}" destId="{31C6F04E-24D8-4FFE-9540-B46EC0C1DDE4}" srcOrd="0" destOrd="0" presId="urn:microsoft.com/office/officeart/2008/layout/VerticalCurvedList"/>
    <dgm:cxn modelId="{4F338CE9-F34C-4B09-BB50-D1941D4D0A6F}" type="presOf" srcId="{F08364C2-D5A7-43BE-9CF5-0202BEB5373A}" destId="{56670878-ACFF-416E-8264-36DF2BB0DD1A}" srcOrd="0" destOrd="0" presId="urn:microsoft.com/office/officeart/2008/layout/VerticalCurvedList"/>
    <dgm:cxn modelId="{33348B29-B1EA-4C4D-AE3C-760784C5C619}" type="presParOf" srcId="{31C6F04E-24D8-4FFE-9540-B46EC0C1DDE4}" destId="{B696CD6A-0CD8-48C2-89A7-43DCE3E47626}" srcOrd="0" destOrd="0" presId="urn:microsoft.com/office/officeart/2008/layout/VerticalCurvedList"/>
    <dgm:cxn modelId="{34A1A757-9728-4751-AC19-A02D8119FEB8}" type="presParOf" srcId="{B696CD6A-0CD8-48C2-89A7-43DCE3E47626}" destId="{F1DEA3EC-9755-4797-998F-E5FE776371E5}" srcOrd="0" destOrd="0" presId="urn:microsoft.com/office/officeart/2008/layout/VerticalCurvedList"/>
    <dgm:cxn modelId="{A6DAD762-2B01-46A7-BE62-0ED34AC6971F}" type="presParOf" srcId="{F1DEA3EC-9755-4797-998F-E5FE776371E5}" destId="{6A9776FD-0313-41ED-9FFF-40629D4CD5DE}" srcOrd="0" destOrd="0" presId="urn:microsoft.com/office/officeart/2008/layout/VerticalCurvedList"/>
    <dgm:cxn modelId="{E7FF6D46-5F04-4BFC-88B5-BB361A6BE2B1}" type="presParOf" srcId="{F1DEA3EC-9755-4797-998F-E5FE776371E5}" destId="{56670878-ACFF-416E-8264-36DF2BB0DD1A}" srcOrd="1" destOrd="0" presId="urn:microsoft.com/office/officeart/2008/layout/VerticalCurvedList"/>
    <dgm:cxn modelId="{624680CD-87D4-404A-8C06-BBE349966F7E}" type="presParOf" srcId="{F1DEA3EC-9755-4797-998F-E5FE776371E5}" destId="{4F870DC4-BAA0-4DD2-AEF3-13AE4EF67B33}" srcOrd="2" destOrd="0" presId="urn:microsoft.com/office/officeart/2008/layout/VerticalCurvedList"/>
    <dgm:cxn modelId="{185CD5BB-B16F-4863-9A8F-5304CF0E3459}" type="presParOf" srcId="{F1DEA3EC-9755-4797-998F-E5FE776371E5}" destId="{F24898AA-B3A4-47B7-BCCD-58AB1E9931C6}" srcOrd="3" destOrd="0" presId="urn:microsoft.com/office/officeart/2008/layout/VerticalCurvedList"/>
    <dgm:cxn modelId="{7B808835-E5B8-4712-97EB-9878CE110A54}" type="presParOf" srcId="{B696CD6A-0CD8-48C2-89A7-43DCE3E47626}" destId="{A1B67484-3CFF-4D2D-BF49-F965140AFF32}" srcOrd="1" destOrd="0" presId="urn:microsoft.com/office/officeart/2008/layout/VerticalCurvedList"/>
    <dgm:cxn modelId="{3016D4D7-B158-42EA-89C0-44A497E6A2E8}" type="presParOf" srcId="{B696CD6A-0CD8-48C2-89A7-43DCE3E47626}" destId="{787E9E5B-27D3-4086-AEAF-82A77498B3A1}" srcOrd="2" destOrd="0" presId="urn:microsoft.com/office/officeart/2008/layout/VerticalCurvedList"/>
    <dgm:cxn modelId="{F213DE1E-3EE4-4976-AB1A-8082200F760D}" type="presParOf" srcId="{787E9E5B-27D3-4086-AEAF-82A77498B3A1}" destId="{FFA1E1D5-CDBB-43DE-972A-EF14C890E340}" srcOrd="0" destOrd="0" presId="urn:microsoft.com/office/officeart/2008/layout/VerticalCurvedList"/>
    <dgm:cxn modelId="{7580311A-4D12-47CB-8C8B-E799BB8F6552}" type="presParOf" srcId="{B696CD6A-0CD8-48C2-89A7-43DCE3E47626}" destId="{4E4CA7A3-6233-4EBD-9D8E-48D11788A562}" srcOrd="3" destOrd="0" presId="urn:microsoft.com/office/officeart/2008/layout/VerticalCurvedList"/>
    <dgm:cxn modelId="{5163E5BF-E03C-4953-81B7-EA6761CEDEB0}" type="presParOf" srcId="{B696CD6A-0CD8-48C2-89A7-43DCE3E47626}" destId="{E764CA97-259E-40C5-AA76-FE9F36364173}" srcOrd="4" destOrd="0" presId="urn:microsoft.com/office/officeart/2008/layout/VerticalCurvedList"/>
    <dgm:cxn modelId="{83F2D850-8A8F-444A-80FC-E9B1392F2BE2}" type="presParOf" srcId="{E764CA97-259E-40C5-AA76-FE9F36364173}" destId="{97BBDDFA-7915-413B-AECA-4CAE6493D721}" srcOrd="0" destOrd="0" presId="urn:microsoft.com/office/officeart/2008/layout/VerticalCurvedList"/>
    <dgm:cxn modelId="{293A1FDE-1C1B-461F-BAF2-BBD8EE20000E}" type="presParOf" srcId="{B696CD6A-0CD8-48C2-89A7-43DCE3E47626}" destId="{91F38F79-3CC3-47E8-A252-8C17F4C6A4A9}" srcOrd="5" destOrd="0" presId="urn:microsoft.com/office/officeart/2008/layout/VerticalCurvedList"/>
    <dgm:cxn modelId="{473B26F1-F157-47C7-ABAF-725D574E8586}" type="presParOf" srcId="{B696CD6A-0CD8-48C2-89A7-43DCE3E47626}" destId="{803E08C2-00A3-45F3-947B-EC9BE15C3FE7}" srcOrd="6" destOrd="0" presId="urn:microsoft.com/office/officeart/2008/layout/VerticalCurvedList"/>
    <dgm:cxn modelId="{1072EAC0-03DC-4AAA-9354-5041F2A290A5}" type="presParOf" srcId="{803E08C2-00A3-45F3-947B-EC9BE15C3FE7}" destId="{2967EB35-EF34-42F1-A7B0-297A8398EB87}" srcOrd="0" destOrd="0" presId="urn:microsoft.com/office/officeart/2008/layout/VerticalCurvedList"/>
    <dgm:cxn modelId="{E868795E-6B18-4EE3-857B-8B35679A1762}" type="presParOf" srcId="{B696CD6A-0CD8-48C2-89A7-43DCE3E47626}" destId="{EFF34413-A1E5-4FE2-8039-722DC9828776}" srcOrd="7" destOrd="0" presId="urn:microsoft.com/office/officeart/2008/layout/VerticalCurvedList"/>
    <dgm:cxn modelId="{38FDD556-5225-4290-82D0-5243A8C5B05C}" type="presParOf" srcId="{B696CD6A-0CD8-48C2-89A7-43DCE3E47626}" destId="{0078EB6F-9854-4110-9CC7-897E586BA341}" srcOrd="8" destOrd="0" presId="urn:microsoft.com/office/officeart/2008/layout/VerticalCurvedList"/>
    <dgm:cxn modelId="{9C4E6590-E4AA-475F-8540-3F4B7188FE29}" type="presParOf" srcId="{0078EB6F-9854-4110-9CC7-897E586BA341}" destId="{AF7709B4-2292-4C53-A644-253599251610}"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97DE2E8-9B5B-427E-B38E-94F71344A548}"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EC"/>
        </a:p>
      </dgm:t>
    </dgm:pt>
    <dgm:pt modelId="{1C32338E-CFC5-4174-9017-C284B05927A6}">
      <dgm:prSet phldrT="[Texto]" custT="1"/>
      <dgm:spPr/>
      <dgm:t>
        <a:bodyPr/>
        <a:lstStyle/>
        <a:p>
          <a:r>
            <a:rPr lang="es-EC" sz="2000" dirty="0" smtClean="0">
              <a:solidFill>
                <a:schemeClr val="tx1"/>
              </a:solidFill>
              <a:latin typeface="Times New Roman" panose="02020603050405020304" pitchFamily="18" charset="0"/>
              <a:cs typeface="Times New Roman" panose="02020603050405020304" pitchFamily="18" charset="0"/>
            </a:rPr>
            <a:t>Para el desarrollo satisfactorio del trabajo de campo además del acompañamiento y dirección del tutor, el investigador debe contar con el respaldo del centro de estudios a través de cartas, convenios, y contratos, a fin de que el levantamiento de la información no se torne complejo, o sea un limitante para desarrollar con éxito el estudio.</a:t>
          </a:r>
          <a:endParaRPr lang="es-EC" sz="2000" dirty="0">
            <a:solidFill>
              <a:schemeClr val="tx1"/>
            </a:solidFill>
            <a:latin typeface="Times New Roman" panose="02020603050405020304" pitchFamily="18" charset="0"/>
            <a:cs typeface="Times New Roman" panose="02020603050405020304" pitchFamily="18" charset="0"/>
          </a:endParaRPr>
        </a:p>
      </dgm:t>
    </dgm:pt>
    <dgm:pt modelId="{000544DC-780C-4EF7-B683-8D95E0CF617C}" type="parTrans" cxnId="{E265292F-5453-4AD2-83DF-27356CCFACA0}">
      <dgm:prSet/>
      <dgm:spPr/>
      <dgm:t>
        <a:bodyPr/>
        <a:lstStyle/>
        <a:p>
          <a:endParaRPr lang="es-EC"/>
        </a:p>
      </dgm:t>
    </dgm:pt>
    <dgm:pt modelId="{40275D4C-4CFF-4003-8DB6-609C38E73310}" type="sibTrans" cxnId="{E265292F-5453-4AD2-83DF-27356CCFACA0}">
      <dgm:prSet/>
      <dgm:spPr/>
      <dgm:t>
        <a:bodyPr/>
        <a:lstStyle/>
        <a:p>
          <a:endParaRPr lang="es-EC"/>
        </a:p>
      </dgm:t>
    </dgm:pt>
    <dgm:pt modelId="{E31B9A3F-ED73-4C6E-95EB-C3BFA770AFDD}">
      <dgm:prSet phldrT="[Texto]" custT="1"/>
      <dgm:spPr/>
      <dgm:t>
        <a:bodyPr/>
        <a:lstStyle/>
        <a:p>
          <a:r>
            <a:rPr lang="es-EC" sz="2000" smtClean="0">
              <a:solidFill>
                <a:schemeClr val="tx1"/>
              </a:solidFill>
              <a:latin typeface="Times New Roman" panose="02020603050405020304" pitchFamily="18" charset="0"/>
              <a:cs typeface="Times New Roman" panose="02020603050405020304" pitchFamily="18" charset="0"/>
            </a:rPr>
            <a:t>El análisis e interpretación de los resultados deben centrarse en responder a los objetivos e hipótesis planteadas, con el propósito que se evite la pérdida de información, interpretaciones inadecuadas, y confusión de temas que no permitan resolver el problema de la investigación.</a:t>
          </a:r>
          <a:endParaRPr lang="es-EC" sz="2000" dirty="0">
            <a:solidFill>
              <a:schemeClr val="tx1"/>
            </a:solidFill>
            <a:latin typeface="Times New Roman" panose="02020603050405020304" pitchFamily="18" charset="0"/>
            <a:cs typeface="Times New Roman" panose="02020603050405020304" pitchFamily="18" charset="0"/>
          </a:endParaRPr>
        </a:p>
      </dgm:t>
    </dgm:pt>
    <dgm:pt modelId="{CAB791E3-9D5A-4D1F-800A-404996F4A916}" type="parTrans" cxnId="{6CCAEC42-89BC-4CFF-9275-A7357719E9B3}">
      <dgm:prSet/>
      <dgm:spPr/>
      <dgm:t>
        <a:bodyPr/>
        <a:lstStyle/>
        <a:p>
          <a:endParaRPr lang="es-EC"/>
        </a:p>
      </dgm:t>
    </dgm:pt>
    <dgm:pt modelId="{580963E9-CD9A-4780-AAEE-CD27746E3141}" type="sibTrans" cxnId="{6CCAEC42-89BC-4CFF-9275-A7357719E9B3}">
      <dgm:prSet/>
      <dgm:spPr/>
      <dgm:t>
        <a:bodyPr/>
        <a:lstStyle/>
        <a:p>
          <a:endParaRPr lang="es-EC"/>
        </a:p>
      </dgm:t>
    </dgm:pt>
    <dgm:pt modelId="{3F1B8EC9-45D8-4FB2-B3E0-3B1E49D76070}" type="pres">
      <dgm:prSet presAssocID="{B97DE2E8-9B5B-427E-B38E-94F71344A548}" presName="linearFlow" presStyleCnt="0">
        <dgm:presLayoutVars>
          <dgm:dir/>
          <dgm:resizeHandles val="exact"/>
        </dgm:presLayoutVars>
      </dgm:prSet>
      <dgm:spPr/>
      <dgm:t>
        <a:bodyPr/>
        <a:lstStyle/>
        <a:p>
          <a:endParaRPr lang="es-EC"/>
        </a:p>
      </dgm:t>
    </dgm:pt>
    <dgm:pt modelId="{F76E8858-9379-49DC-94F3-4E50B23A8E8D}" type="pres">
      <dgm:prSet presAssocID="{1C32338E-CFC5-4174-9017-C284B05927A6}" presName="composite" presStyleCnt="0"/>
      <dgm:spPr/>
      <dgm:t>
        <a:bodyPr/>
        <a:lstStyle/>
        <a:p>
          <a:endParaRPr lang="es-EC"/>
        </a:p>
      </dgm:t>
    </dgm:pt>
    <dgm:pt modelId="{B95062C6-6860-45C4-A5AE-1402C7FC9F53}" type="pres">
      <dgm:prSet presAssocID="{1C32338E-CFC5-4174-9017-C284B05927A6}" presName="imgShp" presStyleLbl="fgImgPlace1" presStyleIdx="0" presStyleCnt="2" custLinFactNeighborX="-12675" custLinFactNeighborY="-1728"/>
      <dgm:spPr>
        <a:blipFill rotWithShape="1">
          <a:blip xmlns:r="http://schemas.openxmlformats.org/officeDocument/2006/relationships" r:embed="rId1"/>
          <a:stretch>
            <a:fillRect/>
          </a:stretch>
        </a:blipFill>
      </dgm:spPr>
      <dgm:t>
        <a:bodyPr/>
        <a:lstStyle/>
        <a:p>
          <a:endParaRPr lang="es-EC"/>
        </a:p>
      </dgm:t>
    </dgm:pt>
    <dgm:pt modelId="{DA80CC6C-0065-47B5-94E8-8261DFB1F8B5}" type="pres">
      <dgm:prSet presAssocID="{1C32338E-CFC5-4174-9017-C284B05927A6}" presName="txShp" presStyleLbl="node1" presStyleIdx="0" presStyleCnt="2" custScaleX="116526">
        <dgm:presLayoutVars>
          <dgm:bulletEnabled val="1"/>
        </dgm:presLayoutVars>
      </dgm:prSet>
      <dgm:spPr/>
      <dgm:t>
        <a:bodyPr/>
        <a:lstStyle/>
        <a:p>
          <a:endParaRPr lang="es-EC"/>
        </a:p>
      </dgm:t>
    </dgm:pt>
    <dgm:pt modelId="{CE4BDFD5-8F48-419F-89C0-D3E6C2DE3AE3}" type="pres">
      <dgm:prSet presAssocID="{40275D4C-4CFF-4003-8DB6-609C38E73310}" presName="spacing" presStyleCnt="0"/>
      <dgm:spPr/>
      <dgm:t>
        <a:bodyPr/>
        <a:lstStyle/>
        <a:p>
          <a:endParaRPr lang="es-EC"/>
        </a:p>
      </dgm:t>
    </dgm:pt>
    <dgm:pt modelId="{6AA7C58B-7058-4DA6-A54D-9D88CB056B55}" type="pres">
      <dgm:prSet presAssocID="{E31B9A3F-ED73-4C6E-95EB-C3BFA770AFDD}" presName="composite" presStyleCnt="0"/>
      <dgm:spPr/>
      <dgm:t>
        <a:bodyPr/>
        <a:lstStyle/>
        <a:p>
          <a:endParaRPr lang="es-EC"/>
        </a:p>
      </dgm:t>
    </dgm:pt>
    <dgm:pt modelId="{189B748D-3615-470B-985E-815F38653BD5}" type="pres">
      <dgm:prSet presAssocID="{E31B9A3F-ED73-4C6E-95EB-C3BFA770AFDD}" presName="imgShp" presStyleLbl="fgImgPlace1" presStyleIdx="1" presStyleCnt="2" custLinFactNeighborX="-16132" custLinFactNeighborY="-4033"/>
      <dgm:spPr>
        <a:blipFill rotWithShape="1">
          <a:blip xmlns:r="http://schemas.openxmlformats.org/officeDocument/2006/relationships" r:embed="rId2"/>
          <a:stretch>
            <a:fillRect/>
          </a:stretch>
        </a:blipFill>
      </dgm:spPr>
      <dgm:t>
        <a:bodyPr/>
        <a:lstStyle/>
        <a:p>
          <a:endParaRPr lang="es-EC"/>
        </a:p>
      </dgm:t>
    </dgm:pt>
    <dgm:pt modelId="{9A11CD48-D8EB-41C2-B4AF-D5EA16FECC04}" type="pres">
      <dgm:prSet presAssocID="{E31B9A3F-ED73-4C6E-95EB-C3BFA770AFDD}" presName="txShp" presStyleLbl="node1" presStyleIdx="1" presStyleCnt="2" custScaleX="116526">
        <dgm:presLayoutVars>
          <dgm:bulletEnabled val="1"/>
        </dgm:presLayoutVars>
      </dgm:prSet>
      <dgm:spPr/>
      <dgm:t>
        <a:bodyPr/>
        <a:lstStyle/>
        <a:p>
          <a:endParaRPr lang="es-EC"/>
        </a:p>
      </dgm:t>
    </dgm:pt>
  </dgm:ptLst>
  <dgm:cxnLst>
    <dgm:cxn modelId="{21CD6805-6E5A-4354-8EC1-EF5A4B613FA9}" type="presOf" srcId="{E31B9A3F-ED73-4C6E-95EB-C3BFA770AFDD}" destId="{9A11CD48-D8EB-41C2-B4AF-D5EA16FECC04}" srcOrd="0" destOrd="0" presId="urn:microsoft.com/office/officeart/2005/8/layout/vList3"/>
    <dgm:cxn modelId="{6CCAEC42-89BC-4CFF-9275-A7357719E9B3}" srcId="{B97DE2E8-9B5B-427E-B38E-94F71344A548}" destId="{E31B9A3F-ED73-4C6E-95EB-C3BFA770AFDD}" srcOrd="1" destOrd="0" parTransId="{CAB791E3-9D5A-4D1F-800A-404996F4A916}" sibTransId="{580963E9-CD9A-4780-AAEE-CD27746E3141}"/>
    <dgm:cxn modelId="{ACC555D0-6D1D-468E-86B5-975BD404ABD4}" type="presOf" srcId="{1C32338E-CFC5-4174-9017-C284B05927A6}" destId="{DA80CC6C-0065-47B5-94E8-8261DFB1F8B5}" srcOrd="0" destOrd="0" presId="urn:microsoft.com/office/officeart/2005/8/layout/vList3"/>
    <dgm:cxn modelId="{E265292F-5453-4AD2-83DF-27356CCFACA0}" srcId="{B97DE2E8-9B5B-427E-B38E-94F71344A548}" destId="{1C32338E-CFC5-4174-9017-C284B05927A6}" srcOrd="0" destOrd="0" parTransId="{000544DC-780C-4EF7-B683-8D95E0CF617C}" sibTransId="{40275D4C-4CFF-4003-8DB6-609C38E73310}"/>
    <dgm:cxn modelId="{F2D601ED-23F7-40E3-82F3-CA64A9A17E0F}" type="presOf" srcId="{B97DE2E8-9B5B-427E-B38E-94F71344A548}" destId="{3F1B8EC9-45D8-4FB2-B3E0-3B1E49D76070}" srcOrd="0" destOrd="0" presId="urn:microsoft.com/office/officeart/2005/8/layout/vList3"/>
    <dgm:cxn modelId="{DA4FFFCB-46AF-4D2E-8982-75ABCF8DD590}" type="presParOf" srcId="{3F1B8EC9-45D8-4FB2-B3E0-3B1E49D76070}" destId="{F76E8858-9379-49DC-94F3-4E50B23A8E8D}" srcOrd="0" destOrd="0" presId="urn:microsoft.com/office/officeart/2005/8/layout/vList3"/>
    <dgm:cxn modelId="{B6BC3930-63BC-440A-BA78-C9DD7DFE9812}" type="presParOf" srcId="{F76E8858-9379-49DC-94F3-4E50B23A8E8D}" destId="{B95062C6-6860-45C4-A5AE-1402C7FC9F53}" srcOrd="0" destOrd="0" presId="urn:microsoft.com/office/officeart/2005/8/layout/vList3"/>
    <dgm:cxn modelId="{213447B6-B261-4BF1-85A4-A0E4DEA58B2C}" type="presParOf" srcId="{F76E8858-9379-49DC-94F3-4E50B23A8E8D}" destId="{DA80CC6C-0065-47B5-94E8-8261DFB1F8B5}" srcOrd="1" destOrd="0" presId="urn:microsoft.com/office/officeart/2005/8/layout/vList3"/>
    <dgm:cxn modelId="{52CD4711-6B08-4D85-8CBC-7BD9E7845DEF}" type="presParOf" srcId="{3F1B8EC9-45D8-4FB2-B3E0-3B1E49D76070}" destId="{CE4BDFD5-8F48-419F-89C0-D3E6C2DE3AE3}" srcOrd="1" destOrd="0" presId="urn:microsoft.com/office/officeart/2005/8/layout/vList3"/>
    <dgm:cxn modelId="{1EBED984-233F-43B5-9143-61665A690B9B}" type="presParOf" srcId="{3F1B8EC9-45D8-4FB2-B3E0-3B1E49D76070}" destId="{6AA7C58B-7058-4DA6-A54D-9D88CB056B55}" srcOrd="2" destOrd="0" presId="urn:microsoft.com/office/officeart/2005/8/layout/vList3"/>
    <dgm:cxn modelId="{8A12DB6E-B6A4-42AE-85F1-6AB40AFF689F}" type="presParOf" srcId="{6AA7C58B-7058-4DA6-A54D-9D88CB056B55}" destId="{189B748D-3615-470B-985E-815F38653BD5}" srcOrd="0" destOrd="0" presId="urn:microsoft.com/office/officeart/2005/8/layout/vList3"/>
    <dgm:cxn modelId="{1ECC3AAE-2964-4768-B343-87F413447369}" type="presParOf" srcId="{6AA7C58B-7058-4DA6-A54D-9D88CB056B55}" destId="{9A11CD48-D8EB-41C2-B4AF-D5EA16FECC0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97DE2E8-9B5B-427E-B38E-94F71344A548}" type="doc">
      <dgm:prSet loTypeId="urn:microsoft.com/office/officeart/2005/8/layout/vList3" loCatId="list" qsTypeId="urn:microsoft.com/office/officeart/2005/8/quickstyle/simple1" qsCatId="simple" csTypeId="urn:microsoft.com/office/officeart/2005/8/colors/accent2_5" csCatId="accent2" phldr="1"/>
      <dgm:spPr/>
      <dgm:t>
        <a:bodyPr/>
        <a:lstStyle/>
        <a:p>
          <a:endParaRPr lang="es-EC"/>
        </a:p>
      </dgm:t>
    </dgm:pt>
    <dgm:pt modelId="{1C32338E-CFC5-4174-9017-C284B05927A6}">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Las empresas farmacéuticas deben apostar más a la investigación desarrollo e innovación para desarrollar productos y servicios nuevos que se adapten a los estilos de vida actual de la población ecuatoriana, y que además les permitirá alcanzar mejores niveles de rentabilidad que en la actualidad se concentra en un número limitado de empresas.</a:t>
          </a:r>
          <a:endParaRPr lang="es-EC" dirty="0">
            <a:solidFill>
              <a:schemeClr val="tx1"/>
            </a:solidFill>
            <a:latin typeface="Times New Roman" panose="02020603050405020304" pitchFamily="18" charset="0"/>
            <a:cs typeface="Times New Roman" panose="02020603050405020304" pitchFamily="18" charset="0"/>
          </a:endParaRPr>
        </a:p>
      </dgm:t>
    </dgm:pt>
    <dgm:pt modelId="{000544DC-780C-4EF7-B683-8D95E0CF617C}" type="parTrans" cxnId="{E265292F-5453-4AD2-83DF-27356CCFACA0}">
      <dgm:prSet/>
      <dgm:spPr/>
      <dgm:t>
        <a:bodyPr/>
        <a:lstStyle/>
        <a:p>
          <a:endParaRPr lang="es-EC"/>
        </a:p>
      </dgm:t>
    </dgm:pt>
    <dgm:pt modelId="{40275D4C-4CFF-4003-8DB6-609C38E73310}" type="sibTrans" cxnId="{E265292F-5453-4AD2-83DF-27356CCFACA0}">
      <dgm:prSet/>
      <dgm:spPr/>
      <dgm:t>
        <a:bodyPr/>
        <a:lstStyle/>
        <a:p>
          <a:endParaRPr lang="es-EC"/>
        </a:p>
      </dgm:t>
    </dgm:pt>
    <dgm:pt modelId="{E31B9A3F-ED73-4C6E-95EB-C3BFA770AFDD}">
      <dgm:prSet phldrT="[Texto]"/>
      <dgm:spPr/>
      <dgm:t>
        <a:bodyPr/>
        <a:lstStyle/>
        <a:p>
          <a:r>
            <a:rPr lang="es-EC"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No todas las empresas farmacéuticas ecuatorianas tienen definida una estrategia competitiva, razón por la cual la rentabilidad empresarial no resulta significativa, por lo tanto necesitan identificar sus fuentes de ventaja competitiva en los eslabones de la cadena de valor, a fin de que exista un calce en las distintas áreas de la organización y les permita mejorar la rentabilidad.</a:t>
          </a:r>
          <a:endParaRPr lang="es-EC" dirty="0">
            <a:solidFill>
              <a:schemeClr val="tx1"/>
            </a:solidFill>
            <a:latin typeface="Times New Roman" panose="02020603050405020304" pitchFamily="18" charset="0"/>
            <a:cs typeface="Times New Roman" panose="02020603050405020304" pitchFamily="18" charset="0"/>
          </a:endParaRPr>
        </a:p>
      </dgm:t>
    </dgm:pt>
    <dgm:pt modelId="{CAB791E3-9D5A-4D1F-800A-404996F4A916}" type="parTrans" cxnId="{6CCAEC42-89BC-4CFF-9275-A7357719E9B3}">
      <dgm:prSet/>
      <dgm:spPr/>
      <dgm:t>
        <a:bodyPr/>
        <a:lstStyle/>
        <a:p>
          <a:endParaRPr lang="es-EC"/>
        </a:p>
      </dgm:t>
    </dgm:pt>
    <dgm:pt modelId="{580963E9-CD9A-4780-AAEE-CD27746E3141}" type="sibTrans" cxnId="{6CCAEC42-89BC-4CFF-9275-A7357719E9B3}">
      <dgm:prSet/>
      <dgm:spPr/>
      <dgm:t>
        <a:bodyPr/>
        <a:lstStyle/>
        <a:p>
          <a:endParaRPr lang="es-EC"/>
        </a:p>
      </dgm:t>
    </dgm:pt>
    <dgm:pt modelId="{CB5D5971-AFDA-456D-BED2-613BBECFF00C}" type="pres">
      <dgm:prSet presAssocID="{B97DE2E8-9B5B-427E-B38E-94F71344A548}" presName="linearFlow" presStyleCnt="0">
        <dgm:presLayoutVars>
          <dgm:dir/>
          <dgm:resizeHandles val="exact"/>
        </dgm:presLayoutVars>
      </dgm:prSet>
      <dgm:spPr/>
      <dgm:t>
        <a:bodyPr/>
        <a:lstStyle/>
        <a:p>
          <a:endParaRPr lang="es-EC"/>
        </a:p>
      </dgm:t>
    </dgm:pt>
    <dgm:pt modelId="{0968879D-701B-42C1-B832-15155F4CB3FB}" type="pres">
      <dgm:prSet presAssocID="{1C32338E-CFC5-4174-9017-C284B05927A6}" presName="composite" presStyleCnt="0"/>
      <dgm:spPr/>
      <dgm:t>
        <a:bodyPr/>
        <a:lstStyle/>
        <a:p>
          <a:endParaRPr lang="es-EC"/>
        </a:p>
      </dgm:t>
    </dgm:pt>
    <dgm:pt modelId="{3567B965-8A1B-4FAD-8E02-C844DD983035}" type="pres">
      <dgm:prSet presAssocID="{1C32338E-CFC5-4174-9017-C284B05927A6}" presName="imgShp" presStyleLbl="fgImgPlace1" presStyleIdx="0" presStyleCnt="2" custScaleX="107847" custLinFactNeighborX="-12739" custLinFactNeighborY="-76"/>
      <dgm:spPr>
        <a:blipFill rotWithShape="1">
          <a:blip xmlns:r="http://schemas.openxmlformats.org/officeDocument/2006/relationships" r:embed="rId1"/>
          <a:stretch>
            <a:fillRect/>
          </a:stretch>
        </a:blipFill>
      </dgm:spPr>
      <dgm:t>
        <a:bodyPr/>
        <a:lstStyle/>
        <a:p>
          <a:endParaRPr lang="es-EC"/>
        </a:p>
      </dgm:t>
    </dgm:pt>
    <dgm:pt modelId="{0EF7DEB6-C156-41C9-914D-607C2913D96E}" type="pres">
      <dgm:prSet presAssocID="{1C32338E-CFC5-4174-9017-C284B05927A6}" presName="txShp" presStyleLbl="node1" presStyleIdx="0" presStyleCnt="2" custScaleX="114158">
        <dgm:presLayoutVars>
          <dgm:bulletEnabled val="1"/>
        </dgm:presLayoutVars>
      </dgm:prSet>
      <dgm:spPr/>
      <dgm:t>
        <a:bodyPr/>
        <a:lstStyle/>
        <a:p>
          <a:endParaRPr lang="es-EC"/>
        </a:p>
      </dgm:t>
    </dgm:pt>
    <dgm:pt modelId="{A5FCFD92-596D-45E9-B807-21B2EB567461}" type="pres">
      <dgm:prSet presAssocID="{40275D4C-4CFF-4003-8DB6-609C38E73310}" presName="spacing" presStyleCnt="0"/>
      <dgm:spPr/>
      <dgm:t>
        <a:bodyPr/>
        <a:lstStyle/>
        <a:p>
          <a:endParaRPr lang="es-EC"/>
        </a:p>
      </dgm:t>
    </dgm:pt>
    <dgm:pt modelId="{DD9B4B8B-DB41-4D24-905B-6B71EE81A8F7}" type="pres">
      <dgm:prSet presAssocID="{E31B9A3F-ED73-4C6E-95EB-C3BFA770AFDD}" presName="composite" presStyleCnt="0"/>
      <dgm:spPr/>
      <dgm:t>
        <a:bodyPr/>
        <a:lstStyle/>
        <a:p>
          <a:endParaRPr lang="es-EC"/>
        </a:p>
      </dgm:t>
    </dgm:pt>
    <dgm:pt modelId="{2AA792A5-5332-4F45-A482-E4A98317625B}" type="pres">
      <dgm:prSet presAssocID="{E31B9A3F-ED73-4C6E-95EB-C3BFA770AFDD}" presName="imgShp" presStyleLbl="fgImgPlace1" presStyleIdx="1" presStyleCnt="2" custScaleX="119892" custLinFactNeighborX="-9509"/>
      <dgm:spPr>
        <a:blipFill rotWithShape="1">
          <a:blip xmlns:r="http://schemas.openxmlformats.org/officeDocument/2006/relationships" r:embed="rId2"/>
          <a:stretch>
            <a:fillRect/>
          </a:stretch>
        </a:blipFill>
      </dgm:spPr>
      <dgm:t>
        <a:bodyPr/>
        <a:lstStyle/>
        <a:p>
          <a:endParaRPr lang="es-EC"/>
        </a:p>
      </dgm:t>
    </dgm:pt>
    <dgm:pt modelId="{BAA7F7E8-D4F6-46EF-80C0-D67AF355CFBE}" type="pres">
      <dgm:prSet presAssocID="{E31B9A3F-ED73-4C6E-95EB-C3BFA770AFDD}" presName="txShp" presStyleLbl="node1" presStyleIdx="1" presStyleCnt="2" custScaleX="108956">
        <dgm:presLayoutVars>
          <dgm:bulletEnabled val="1"/>
        </dgm:presLayoutVars>
      </dgm:prSet>
      <dgm:spPr/>
      <dgm:t>
        <a:bodyPr/>
        <a:lstStyle/>
        <a:p>
          <a:endParaRPr lang="es-EC"/>
        </a:p>
      </dgm:t>
    </dgm:pt>
  </dgm:ptLst>
  <dgm:cxnLst>
    <dgm:cxn modelId="{6CCAEC42-89BC-4CFF-9275-A7357719E9B3}" srcId="{B97DE2E8-9B5B-427E-B38E-94F71344A548}" destId="{E31B9A3F-ED73-4C6E-95EB-C3BFA770AFDD}" srcOrd="1" destOrd="0" parTransId="{CAB791E3-9D5A-4D1F-800A-404996F4A916}" sibTransId="{580963E9-CD9A-4780-AAEE-CD27746E3141}"/>
    <dgm:cxn modelId="{E265292F-5453-4AD2-83DF-27356CCFACA0}" srcId="{B97DE2E8-9B5B-427E-B38E-94F71344A548}" destId="{1C32338E-CFC5-4174-9017-C284B05927A6}" srcOrd="0" destOrd="0" parTransId="{000544DC-780C-4EF7-B683-8D95E0CF617C}" sibTransId="{40275D4C-4CFF-4003-8DB6-609C38E73310}"/>
    <dgm:cxn modelId="{CC802601-B284-403A-9577-B18203F727FC}" type="presOf" srcId="{B97DE2E8-9B5B-427E-B38E-94F71344A548}" destId="{CB5D5971-AFDA-456D-BED2-613BBECFF00C}" srcOrd="0" destOrd="0" presId="urn:microsoft.com/office/officeart/2005/8/layout/vList3"/>
    <dgm:cxn modelId="{72CC30F5-B837-418B-B4D7-F5B77B210D40}" type="presOf" srcId="{E31B9A3F-ED73-4C6E-95EB-C3BFA770AFDD}" destId="{BAA7F7E8-D4F6-46EF-80C0-D67AF355CFBE}" srcOrd="0" destOrd="0" presId="urn:microsoft.com/office/officeart/2005/8/layout/vList3"/>
    <dgm:cxn modelId="{81217FD1-7ADB-4980-B0DA-28103238014F}" type="presOf" srcId="{1C32338E-CFC5-4174-9017-C284B05927A6}" destId="{0EF7DEB6-C156-41C9-914D-607C2913D96E}" srcOrd="0" destOrd="0" presId="urn:microsoft.com/office/officeart/2005/8/layout/vList3"/>
    <dgm:cxn modelId="{A44BF678-5A45-4C94-866F-162F3434EE22}" type="presParOf" srcId="{CB5D5971-AFDA-456D-BED2-613BBECFF00C}" destId="{0968879D-701B-42C1-B832-15155F4CB3FB}" srcOrd="0" destOrd="0" presId="urn:microsoft.com/office/officeart/2005/8/layout/vList3"/>
    <dgm:cxn modelId="{D079AC7F-6CED-4D1C-AC9A-03ACFA5A48EB}" type="presParOf" srcId="{0968879D-701B-42C1-B832-15155F4CB3FB}" destId="{3567B965-8A1B-4FAD-8E02-C844DD983035}" srcOrd="0" destOrd="0" presId="urn:microsoft.com/office/officeart/2005/8/layout/vList3"/>
    <dgm:cxn modelId="{0AFE408E-2BA3-4927-ABB2-3DFA246D2524}" type="presParOf" srcId="{0968879D-701B-42C1-B832-15155F4CB3FB}" destId="{0EF7DEB6-C156-41C9-914D-607C2913D96E}" srcOrd="1" destOrd="0" presId="urn:microsoft.com/office/officeart/2005/8/layout/vList3"/>
    <dgm:cxn modelId="{1E648BC2-9FD7-42FF-A975-C839A4E1C646}" type="presParOf" srcId="{CB5D5971-AFDA-456D-BED2-613BBECFF00C}" destId="{A5FCFD92-596D-45E9-B807-21B2EB567461}" srcOrd="1" destOrd="0" presId="urn:microsoft.com/office/officeart/2005/8/layout/vList3"/>
    <dgm:cxn modelId="{3805AF86-689F-4C94-9314-84046C2E231D}" type="presParOf" srcId="{CB5D5971-AFDA-456D-BED2-613BBECFF00C}" destId="{DD9B4B8B-DB41-4D24-905B-6B71EE81A8F7}" srcOrd="2" destOrd="0" presId="urn:microsoft.com/office/officeart/2005/8/layout/vList3"/>
    <dgm:cxn modelId="{EDF9347D-61AA-46EF-8D02-8DB4144087C9}" type="presParOf" srcId="{DD9B4B8B-DB41-4D24-905B-6B71EE81A8F7}" destId="{2AA792A5-5332-4F45-A482-E4A98317625B}" srcOrd="0" destOrd="0" presId="urn:microsoft.com/office/officeart/2005/8/layout/vList3"/>
    <dgm:cxn modelId="{A8D273B1-1D68-4BC9-A309-79851D8D6830}" type="presParOf" srcId="{DD9B4B8B-DB41-4D24-905B-6B71EE81A8F7}" destId="{BAA7F7E8-D4F6-46EF-80C0-D67AF355CFB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97DE2E8-9B5B-427E-B38E-94F71344A548}" type="doc">
      <dgm:prSet loTypeId="urn:microsoft.com/office/officeart/2005/8/layout/vList3" loCatId="list" qsTypeId="urn:microsoft.com/office/officeart/2005/8/quickstyle/simple1" qsCatId="simple" csTypeId="urn:microsoft.com/office/officeart/2005/8/colors/accent2_5" csCatId="accent2" phldr="1"/>
      <dgm:spPr/>
      <dgm:t>
        <a:bodyPr/>
        <a:lstStyle/>
        <a:p>
          <a:endParaRPr lang="es-EC"/>
        </a:p>
      </dgm:t>
    </dgm:pt>
    <dgm:pt modelId="{1C32338E-CFC5-4174-9017-C284B05927A6}">
      <dgm:prSet phldrT="[Texto]" custT="1"/>
      <dgm:spPr/>
      <dgm:t>
        <a:bodyPr/>
        <a:lstStyle/>
        <a:p>
          <a:pPr algn="just"/>
          <a:r>
            <a:rPr lang="es-EC" sz="18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Las empresas farmacéuticas deben tener claramente definida su cadena de valor, a fin de que puedan identificar las fuentes de ventaja competitiva y seleccionar una determinada estrategia competitiva y no caer en el riesgo de quedar atrapada a la mitad de dos estrategias.</a:t>
          </a:r>
          <a:endParaRPr lang="es-EC" sz="1800" dirty="0">
            <a:solidFill>
              <a:schemeClr val="tx1"/>
            </a:solidFill>
            <a:latin typeface="Times New Roman" panose="02020603050405020304" pitchFamily="18" charset="0"/>
            <a:cs typeface="Times New Roman" panose="02020603050405020304" pitchFamily="18" charset="0"/>
          </a:endParaRPr>
        </a:p>
      </dgm:t>
    </dgm:pt>
    <dgm:pt modelId="{000544DC-780C-4EF7-B683-8D95E0CF617C}" type="parTrans" cxnId="{E265292F-5453-4AD2-83DF-27356CCFACA0}">
      <dgm:prSet/>
      <dgm:spPr/>
      <dgm:t>
        <a:bodyPr/>
        <a:lstStyle/>
        <a:p>
          <a:endParaRPr lang="es-EC" sz="1800">
            <a:solidFill>
              <a:schemeClr val="tx1"/>
            </a:solidFill>
          </a:endParaRPr>
        </a:p>
      </dgm:t>
    </dgm:pt>
    <dgm:pt modelId="{40275D4C-4CFF-4003-8DB6-609C38E73310}" type="sibTrans" cxnId="{E265292F-5453-4AD2-83DF-27356CCFACA0}">
      <dgm:prSet/>
      <dgm:spPr/>
      <dgm:t>
        <a:bodyPr/>
        <a:lstStyle/>
        <a:p>
          <a:endParaRPr lang="es-EC" sz="1800">
            <a:solidFill>
              <a:schemeClr val="tx1"/>
            </a:solidFill>
          </a:endParaRPr>
        </a:p>
      </dgm:t>
    </dgm:pt>
    <dgm:pt modelId="{E31B9A3F-ED73-4C6E-95EB-C3BFA770AFDD}">
      <dgm:prSet phldrT="[Texto]" custT="1"/>
      <dgm:spPr/>
      <dgm:t>
        <a:bodyPr/>
        <a:lstStyle/>
        <a:p>
          <a:pPr algn="just"/>
          <a:r>
            <a:rPr lang="es-EC" sz="18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El sector farmacéutico ecuatoriano evidencia una ausencia de cultura de estrategia, innovación y competitividad, por lo tanto requiere impulsos no solo del Gobierno, sino también de los líderes gerenciales para alcanzar mejores niveles de rentabilidad, competencia y participación en el mercado mundial farmacéutico.</a:t>
          </a:r>
          <a:endParaRPr lang="es-EC" sz="1800" dirty="0">
            <a:solidFill>
              <a:schemeClr val="tx1"/>
            </a:solidFill>
            <a:latin typeface="Times New Roman" panose="02020603050405020304" pitchFamily="18" charset="0"/>
            <a:cs typeface="Times New Roman" panose="02020603050405020304" pitchFamily="18" charset="0"/>
          </a:endParaRPr>
        </a:p>
      </dgm:t>
    </dgm:pt>
    <dgm:pt modelId="{CAB791E3-9D5A-4D1F-800A-404996F4A916}" type="parTrans" cxnId="{6CCAEC42-89BC-4CFF-9275-A7357719E9B3}">
      <dgm:prSet/>
      <dgm:spPr/>
      <dgm:t>
        <a:bodyPr/>
        <a:lstStyle/>
        <a:p>
          <a:endParaRPr lang="es-EC" sz="1800">
            <a:solidFill>
              <a:schemeClr val="tx1"/>
            </a:solidFill>
          </a:endParaRPr>
        </a:p>
      </dgm:t>
    </dgm:pt>
    <dgm:pt modelId="{580963E9-CD9A-4780-AAEE-CD27746E3141}" type="sibTrans" cxnId="{6CCAEC42-89BC-4CFF-9275-A7357719E9B3}">
      <dgm:prSet/>
      <dgm:spPr/>
      <dgm:t>
        <a:bodyPr/>
        <a:lstStyle/>
        <a:p>
          <a:endParaRPr lang="es-EC" sz="1800">
            <a:solidFill>
              <a:schemeClr val="tx1"/>
            </a:solidFill>
          </a:endParaRPr>
        </a:p>
      </dgm:t>
    </dgm:pt>
    <dgm:pt modelId="{BEEA65F9-27AC-4A18-AA25-455673CEE565}">
      <dgm:prSet custT="1"/>
      <dgm:spPr/>
      <dgm:t>
        <a:bodyPr/>
        <a:lstStyle/>
        <a:p>
          <a:pPr algn="just"/>
          <a:r>
            <a:rPr lang="es-EC" sz="18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El sector farmacéutico es un sector estratégico al estar inmerso en la prevención y cuidado de la salud de la población, por lo tanto el Gobierno debe impulsar a este sector mediante incentivos que permitan aumentar la competitividad e innovación, así como regulaciones en la competencia a fin de impulsar el crecimiento de las empresas farmacéuticas y por ende la economía del país.</a:t>
          </a:r>
          <a:endParaRPr lang="es-EC"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dgm:t>
    </dgm:pt>
    <dgm:pt modelId="{4152B735-8C13-47B2-90CE-285BDAF830AF}" type="parTrans" cxnId="{0C7E1F2A-5C5E-43A4-AB68-6AE851E7F7B7}">
      <dgm:prSet/>
      <dgm:spPr/>
      <dgm:t>
        <a:bodyPr/>
        <a:lstStyle/>
        <a:p>
          <a:endParaRPr lang="es-EC" sz="1800">
            <a:solidFill>
              <a:schemeClr val="tx1"/>
            </a:solidFill>
          </a:endParaRPr>
        </a:p>
      </dgm:t>
    </dgm:pt>
    <dgm:pt modelId="{0FC5697D-7907-41AB-8C38-C0C2DDFF808F}" type="sibTrans" cxnId="{0C7E1F2A-5C5E-43A4-AB68-6AE851E7F7B7}">
      <dgm:prSet/>
      <dgm:spPr/>
      <dgm:t>
        <a:bodyPr/>
        <a:lstStyle/>
        <a:p>
          <a:endParaRPr lang="es-EC" sz="1800">
            <a:solidFill>
              <a:schemeClr val="tx1"/>
            </a:solidFill>
          </a:endParaRPr>
        </a:p>
      </dgm:t>
    </dgm:pt>
    <dgm:pt modelId="{D576EA83-5C91-4850-9649-53446582252B}" type="pres">
      <dgm:prSet presAssocID="{B97DE2E8-9B5B-427E-B38E-94F71344A548}" presName="linearFlow" presStyleCnt="0">
        <dgm:presLayoutVars>
          <dgm:dir/>
          <dgm:resizeHandles val="exact"/>
        </dgm:presLayoutVars>
      </dgm:prSet>
      <dgm:spPr/>
      <dgm:t>
        <a:bodyPr/>
        <a:lstStyle/>
        <a:p>
          <a:endParaRPr lang="es-EC"/>
        </a:p>
      </dgm:t>
    </dgm:pt>
    <dgm:pt modelId="{89A05309-0B9B-4923-90CC-4512398DDA24}" type="pres">
      <dgm:prSet presAssocID="{1C32338E-CFC5-4174-9017-C284B05927A6}" presName="composite" presStyleCnt="0"/>
      <dgm:spPr/>
      <dgm:t>
        <a:bodyPr/>
        <a:lstStyle/>
        <a:p>
          <a:endParaRPr lang="es-EC"/>
        </a:p>
      </dgm:t>
    </dgm:pt>
    <dgm:pt modelId="{07894D8F-FAB8-4621-ABA5-F9C4B59AF597}" type="pres">
      <dgm:prSet presAssocID="{1C32338E-CFC5-4174-9017-C284B05927A6}" presName="imgShp" presStyleLbl="fgImgPlace1" presStyleIdx="0" presStyleCnt="3" custScaleX="118019" custLinFactNeighborX="-45499" custLinFactNeighborY="1589"/>
      <dgm:spPr>
        <a:blipFill rotWithShape="1">
          <a:blip xmlns:r="http://schemas.openxmlformats.org/officeDocument/2006/relationships" r:embed="rId1"/>
          <a:stretch>
            <a:fillRect/>
          </a:stretch>
        </a:blipFill>
      </dgm:spPr>
      <dgm:t>
        <a:bodyPr/>
        <a:lstStyle/>
        <a:p>
          <a:endParaRPr lang="es-EC"/>
        </a:p>
      </dgm:t>
    </dgm:pt>
    <dgm:pt modelId="{F6D27B2F-A5B3-447E-9693-C41981379278}" type="pres">
      <dgm:prSet presAssocID="{1C32338E-CFC5-4174-9017-C284B05927A6}" presName="txShp" presStyleLbl="node1" presStyleIdx="0" presStyleCnt="3" custScaleX="118279">
        <dgm:presLayoutVars>
          <dgm:bulletEnabled val="1"/>
        </dgm:presLayoutVars>
      </dgm:prSet>
      <dgm:spPr/>
      <dgm:t>
        <a:bodyPr/>
        <a:lstStyle/>
        <a:p>
          <a:endParaRPr lang="es-EC"/>
        </a:p>
      </dgm:t>
    </dgm:pt>
    <dgm:pt modelId="{0ADF2F7F-5AE8-40BD-BFB6-0A9967AE38F7}" type="pres">
      <dgm:prSet presAssocID="{40275D4C-4CFF-4003-8DB6-609C38E73310}" presName="spacing" presStyleCnt="0"/>
      <dgm:spPr/>
      <dgm:t>
        <a:bodyPr/>
        <a:lstStyle/>
        <a:p>
          <a:endParaRPr lang="es-EC"/>
        </a:p>
      </dgm:t>
    </dgm:pt>
    <dgm:pt modelId="{DD955DBE-91EF-48CC-ADFE-9A4384137D31}" type="pres">
      <dgm:prSet presAssocID="{BEEA65F9-27AC-4A18-AA25-455673CEE565}" presName="composite" presStyleCnt="0"/>
      <dgm:spPr/>
      <dgm:t>
        <a:bodyPr/>
        <a:lstStyle/>
        <a:p>
          <a:endParaRPr lang="es-EC"/>
        </a:p>
      </dgm:t>
    </dgm:pt>
    <dgm:pt modelId="{2B721A55-BC0A-48FC-9CC2-8405F1A573B5}" type="pres">
      <dgm:prSet presAssocID="{BEEA65F9-27AC-4A18-AA25-455673CEE565}" presName="imgShp" presStyleLbl="fgImgPlace1" presStyleIdx="1" presStyleCnt="3" custScaleX="113105" custLinFactNeighborX="-42223" custLinFactNeighborY="3567"/>
      <dgm:spPr>
        <a:blipFill rotWithShape="1">
          <a:blip xmlns:r="http://schemas.openxmlformats.org/officeDocument/2006/relationships" r:embed="rId2"/>
          <a:stretch>
            <a:fillRect/>
          </a:stretch>
        </a:blipFill>
      </dgm:spPr>
      <dgm:t>
        <a:bodyPr/>
        <a:lstStyle/>
        <a:p>
          <a:endParaRPr lang="es-EC"/>
        </a:p>
      </dgm:t>
    </dgm:pt>
    <dgm:pt modelId="{66385094-D6DA-4D52-AED1-67E3D88C0637}" type="pres">
      <dgm:prSet presAssocID="{BEEA65F9-27AC-4A18-AA25-455673CEE565}" presName="txShp" presStyleLbl="node1" presStyleIdx="1" presStyleCnt="3" custScaleX="118279">
        <dgm:presLayoutVars>
          <dgm:bulletEnabled val="1"/>
        </dgm:presLayoutVars>
      </dgm:prSet>
      <dgm:spPr/>
      <dgm:t>
        <a:bodyPr/>
        <a:lstStyle/>
        <a:p>
          <a:endParaRPr lang="es-EC"/>
        </a:p>
      </dgm:t>
    </dgm:pt>
    <dgm:pt modelId="{7CAAF751-F6E4-4C7C-B122-314BFFFAF188}" type="pres">
      <dgm:prSet presAssocID="{0FC5697D-7907-41AB-8C38-C0C2DDFF808F}" presName="spacing" presStyleCnt="0"/>
      <dgm:spPr/>
      <dgm:t>
        <a:bodyPr/>
        <a:lstStyle/>
        <a:p>
          <a:endParaRPr lang="es-EC"/>
        </a:p>
      </dgm:t>
    </dgm:pt>
    <dgm:pt modelId="{CC621693-3118-4FD4-82D8-0EAA7EEE448E}" type="pres">
      <dgm:prSet presAssocID="{E31B9A3F-ED73-4C6E-95EB-C3BFA770AFDD}" presName="composite" presStyleCnt="0"/>
      <dgm:spPr/>
      <dgm:t>
        <a:bodyPr/>
        <a:lstStyle/>
        <a:p>
          <a:endParaRPr lang="es-EC"/>
        </a:p>
      </dgm:t>
    </dgm:pt>
    <dgm:pt modelId="{2C7DEBCA-6DB5-4FF9-AFBC-27F5B5C904C9}" type="pres">
      <dgm:prSet presAssocID="{E31B9A3F-ED73-4C6E-95EB-C3BFA770AFDD}" presName="imgShp" presStyleLbl="fgImgPlace1" presStyleIdx="2" presStyleCnt="3" custScaleX="113105" custLinFactNeighborX="-37309" custLinFactNeighborY="49"/>
      <dgm:spPr>
        <a:blipFill rotWithShape="1">
          <a:blip xmlns:r="http://schemas.openxmlformats.org/officeDocument/2006/relationships" r:embed="rId3"/>
          <a:stretch>
            <a:fillRect/>
          </a:stretch>
        </a:blipFill>
      </dgm:spPr>
      <dgm:t>
        <a:bodyPr/>
        <a:lstStyle/>
        <a:p>
          <a:endParaRPr lang="es-EC"/>
        </a:p>
      </dgm:t>
    </dgm:pt>
    <dgm:pt modelId="{E6ED3B54-EAE7-4E4D-BCEE-C25850A4620A}" type="pres">
      <dgm:prSet presAssocID="{E31B9A3F-ED73-4C6E-95EB-C3BFA770AFDD}" presName="txShp" presStyleLbl="node1" presStyleIdx="2" presStyleCnt="3" custScaleX="118279">
        <dgm:presLayoutVars>
          <dgm:bulletEnabled val="1"/>
        </dgm:presLayoutVars>
      </dgm:prSet>
      <dgm:spPr/>
      <dgm:t>
        <a:bodyPr/>
        <a:lstStyle/>
        <a:p>
          <a:endParaRPr lang="es-EC"/>
        </a:p>
      </dgm:t>
    </dgm:pt>
  </dgm:ptLst>
  <dgm:cxnLst>
    <dgm:cxn modelId="{0C7E1F2A-5C5E-43A4-AB68-6AE851E7F7B7}" srcId="{B97DE2E8-9B5B-427E-B38E-94F71344A548}" destId="{BEEA65F9-27AC-4A18-AA25-455673CEE565}" srcOrd="1" destOrd="0" parTransId="{4152B735-8C13-47B2-90CE-285BDAF830AF}" sibTransId="{0FC5697D-7907-41AB-8C38-C0C2DDFF808F}"/>
    <dgm:cxn modelId="{C57140E5-1B4F-4C99-8691-E685CCCC55F1}" type="presOf" srcId="{BEEA65F9-27AC-4A18-AA25-455673CEE565}" destId="{66385094-D6DA-4D52-AED1-67E3D88C0637}" srcOrd="0" destOrd="0" presId="urn:microsoft.com/office/officeart/2005/8/layout/vList3"/>
    <dgm:cxn modelId="{6CCAEC42-89BC-4CFF-9275-A7357719E9B3}" srcId="{B97DE2E8-9B5B-427E-B38E-94F71344A548}" destId="{E31B9A3F-ED73-4C6E-95EB-C3BFA770AFDD}" srcOrd="2" destOrd="0" parTransId="{CAB791E3-9D5A-4D1F-800A-404996F4A916}" sibTransId="{580963E9-CD9A-4780-AAEE-CD27746E3141}"/>
    <dgm:cxn modelId="{573E6A7B-DF07-4547-89CD-AE019FB63529}" type="presOf" srcId="{E31B9A3F-ED73-4C6E-95EB-C3BFA770AFDD}" destId="{E6ED3B54-EAE7-4E4D-BCEE-C25850A4620A}" srcOrd="0" destOrd="0" presId="urn:microsoft.com/office/officeart/2005/8/layout/vList3"/>
    <dgm:cxn modelId="{E265292F-5453-4AD2-83DF-27356CCFACA0}" srcId="{B97DE2E8-9B5B-427E-B38E-94F71344A548}" destId="{1C32338E-CFC5-4174-9017-C284B05927A6}" srcOrd="0" destOrd="0" parTransId="{000544DC-780C-4EF7-B683-8D95E0CF617C}" sibTransId="{40275D4C-4CFF-4003-8DB6-609C38E73310}"/>
    <dgm:cxn modelId="{56B74BA3-4FD9-4019-9C32-62DCB7FA9716}" type="presOf" srcId="{B97DE2E8-9B5B-427E-B38E-94F71344A548}" destId="{D576EA83-5C91-4850-9649-53446582252B}" srcOrd="0" destOrd="0" presId="urn:microsoft.com/office/officeart/2005/8/layout/vList3"/>
    <dgm:cxn modelId="{A428AFBC-0F97-4743-AB31-0DCBA16CDE2D}" type="presOf" srcId="{1C32338E-CFC5-4174-9017-C284B05927A6}" destId="{F6D27B2F-A5B3-447E-9693-C41981379278}" srcOrd="0" destOrd="0" presId="urn:microsoft.com/office/officeart/2005/8/layout/vList3"/>
    <dgm:cxn modelId="{BDA33F1B-A316-4286-B36B-423631106554}" type="presParOf" srcId="{D576EA83-5C91-4850-9649-53446582252B}" destId="{89A05309-0B9B-4923-90CC-4512398DDA24}" srcOrd="0" destOrd="0" presId="urn:microsoft.com/office/officeart/2005/8/layout/vList3"/>
    <dgm:cxn modelId="{9992B4A6-CC2D-46C3-A91B-F8EA61DA04AA}" type="presParOf" srcId="{89A05309-0B9B-4923-90CC-4512398DDA24}" destId="{07894D8F-FAB8-4621-ABA5-F9C4B59AF597}" srcOrd="0" destOrd="0" presId="urn:microsoft.com/office/officeart/2005/8/layout/vList3"/>
    <dgm:cxn modelId="{CFE9EAEC-246A-4D36-A3B9-F7235F5E91B0}" type="presParOf" srcId="{89A05309-0B9B-4923-90CC-4512398DDA24}" destId="{F6D27B2F-A5B3-447E-9693-C41981379278}" srcOrd="1" destOrd="0" presId="urn:microsoft.com/office/officeart/2005/8/layout/vList3"/>
    <dgm:cxn modelId="{52CB136B-C119-4867-98A2-A4F9C176B021}" type="presParOf" srcId="{D576EA83-5C91-4850-9649-53446582252B}" destId="{0ADF2F7F-5AE8-40BD-BFB6-0A9967AE38F7}" srcOrd="1" destOrd="0" presId="urn:microsoft.com/office/officeart/2005/8/layout/vList3"/>
    <dgm:cxn modelId="{9698CC1F-18DB-4E18-ABEF-DFE7F76F34B0}" type="presParOf" srcId="{D576EA83-5C91-4850-9649-53446582252B}" destId="{DD955DBE-91EF-48CC-ADFE-9A4384137D31}" srcOrd="2" destOrd="0" presId="urn:microsoft.com/office/officeart/2005/8/layout/vList3"/>
    <dgm:cxn modelId="{DF57D19C-B464-4F3D-B5B9-CB75EB5C2DE4}" type="presParOf" srcId="{DD955DBE-91EF-48CC-ADFE-9A4384137D31}" destId="{2B721A55-BC0A-48FC-9CC2-8405F1A573B5}" srcOrd="0" destOrd="0" presId="urn:microsoft.com/office/officeart/2005/8/layout/vList3"/>
    <dgm:cxn modelId="{88E94F9A-80F5-41ED-AF45-240FFA2CBA4B}" type="presParOf" srcId="{DD955DBE-91EF-48CC-ADFE-9A4384137D31}" destId="{66385094-D6DA-4D52-AED1-67E3D88C0637}" srcOrd="1" destOrd="0" presId="urn:microsoft.com/office/officeart/2005/8/layout/vList3"/>
    <dgm:cxn modelId="{C43C2C1C-735B-45ED-956D-B408C8454F0B}" type="presParOf" srcId="{D576EA83-5C91-4850-9649-53446582252B}" destId="{7CAAF751-F6E4-4C7C-B122-314BFFFAF188}" srcOrd="3" destOrd="0" presId="urn:microsoft.com/office/officeart/2005/8/layout/vList3"/>
    <dgm:cxn modelId="{6B6B758B-34FA-494E-8E0F-C122915E84C8}" type="presParOf" srcId="{D576EA83-5C91-4850-9649-53446582252B}" destId="{CC621693-3118-4FD4-82D8-0EAA7EEE448E}" srcOrd="4" destOrd="0" presId="urn:microsoft.com/office/officeart/2005/8/layout/vList3"/>
    <dgm:cxn modelId="{380D6D5E-FF5A-426B-9A97-D0D8C1649AE3}" type="presParOf" srcId="{CC621693-3118-4FD4-82D8-0EAA7EEE448E}" destId="{2C7DEBCA-6DB5-4FF9-AFBC-27F5B5C904C9}" srcOrd="0" destOrd="0" presId="urn:microsoft.com/office/officeart/2005/8/layout/vList3"/>
    <dgm:cxn modelId="{51DFDE6D-2A75-45D6-82D5-86AC122FF9F0}" type="presParOf" srcId="{CC621693-3118-4FD4-82D8-0EAA7EEE448E}" destId="{E6ED3B54-EAE7-4E4D-BCEE-C25850A4620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69ABA6-5A6B-4064-9265-E64448FD88AD}" type="doc">
      <dgm:prSet loTypeId="urn:microsoft.com/office/officeart/2005/8/layout/radial5" loCatId="cycle" qsTypeId="urn:microsoft.com/office/officeart/2005/8/quickstyle/simple1" qsCatId="simple" csTypeId="urn:microsoft.com/office/officeart/2005/8/colors/colorful3" csCatId="colorful" phldr="1"/>
      <dgm:spPr/>
      <dgm:t>
        <a:bodyPr/>
        <a:lstStyle/>
        <a:p>
          <a:endParaRPr lang="es-EC"/>
        </a:p>
      </dgm:t>
    </dgm:pt>
    <dgm:pt modelId="{E0EA313B-98DC-4307-BFA4-3D5972B0F477}">
      <dgm:prSet phldrT="[Texto]" phldr="1"/>
      <dgm:spPr/>
      <dgm:t>
        <a:bodyPr/>
        <a:lstStyle/>
        <a:p>
          <a:endParaRPr lang="es-EC"/>
        </a:p>
      </dgm:t>
    </dgm:pt>
    <dgm:pt modelId="{1C1677A2-5E08-48AC-ACBB-8A8A1C0CEA5C}" type="parTrans" cxnId="{4E1E09AE-EAAA-45C9-A852-8B5551911E23}">
      <dgm:prSet/>
      <dgm:spPr/>
      <dgm:t>
        <a:bodyPr/>
        <a:lstStyle/>
        <a:p>
          <a:endParaRPr lang="es-EC"/>
        </a:p>
      </dgm:t>
    </dgm:pt>
    <dgm:pt modelId="{F979F519-B48B-407C-AE46-D1A8202DC6B7}" type="sibTrans" cxnId="{4E1E09AE-EAAA-45C9-A852-8B5551911E23}">
      <dgm:prSet/>
      <dgm:spPr/>
      <dgm:t>
        <a:bodyPr/>
        <a:lstStyle/>
        <a:p>
          <a:endParaRPr lang="es-EC"/>
        </a:p>
      </dgm:t>
    </dgm:pt>
    <dgm:pt modelId="{176B9F0B-75E0-415C-91D3-DC9B48785226}">
      <dgm:prSet phldrT="[Texto]" custT="1"/>
      <dgm:spPr/>
      <dgm:t>
        <a:bodyPr/>
        <a:lstStyle/>
        <a:p>
          <a:r>
            <a:rPr lang="es-EC" sz="1800" dirty="0" smtClean="0">
              <a:latin typeface="Times New Roman" panose="02020603050405020304" pitchFamily="18" charset="0"/>
              <a:cs typeface="Times New Roman" panose="02020603050405020304" pitchFamily="18" charset="0"/>
            </a:rPr>
            <a:t>Estrictas regulaciones</a:t>
          </a:r>
          <a:endParaRPr lang="es-EC" sz="1800" dirty="0">
            <a:latin typeface="Times New Roman" panose="02020603050405020304" pitchFamily="18" charset="0"/>
            <a:cs typeface="Times New Roman" panose="02020603050405020304" pitchFamily="18" charset="0"/>
          </a:endParaRPr>
        </a:p>
      </dgm:t>
    </dgm:pt>
    <dgm:pt modelId="{29D00246-666D-415A-A936-B25CE4847DBD}" type="parTrans" cxnId="{D743FF49-EB10-41C5-848D-EC20DB2D634C}">
      <dgm:prSet/>
      <dgm:spPr/>
      <dgm:t>
        <a:bodyPr/>
        <a:lstStyle/>
        <a:p>
          <a:endParaRPr lang="es-EC"/>
        </a:p>
      </dgm:t>
    </dgm:pt>
    <dgm:pt modelId="{6223EF5F-799C-4A4D-AA72-65E145809589}" type="sibTrans" cxnId="{D743FF49-EB10-41C5-848D-EC20DB2D634C}">
      <dgm:prSet/>
      <dgm:spPr/>
      <dgm:t>
        <a:bodyPr/>
        <a:lstStyle/>
        <a:p>
          <a:endParaRPr lang="es-EC"/>
        </a:p>
      </dgm:t>
    </dgm:pt>
    <dgm:pt modelId="{94D7A1A5-E7BB-49B9-AF2F-B7C52E6F5C89}">
      <dgm:prSet phldrT="[Texto]" custT="1"/>
      <dgm:spPr/>
      <dgm:t>
        <a:bodyPr/>
        <a:lstStyle/>
        <a:p>
          <a:r>
            <a:rPr lang="es-EC" sz="1800" dirty="0" smtClean="0">
              <a:latin typeface="Times New Roman" panose="02020603050405020304" pitchFamily="18" charset="0"/>
              <a:cs typeface="Times New Roman" panose="02020603050405020304" pitchFamily="18" charset="0"/>
            </a:rPr>
            <a:t>Cambios demográficas</a:t>
          </a:r>
          <a:endParaRPr lang="es-EC" sz="1800" dirty="0">
            <a:latin typeface="Times New Roman" panose="02020603050405020304" pitchFamily="18" charset="0"/>
            <a:cs typeface="Times New Roman" panose="02020603050405020304" pitchFamily="18" charset="0"/>
          </a:endParaRPr>
        </a:p>
      </dgm:t>
    </dgm:pt>
    <dgm:pt modelId="{8DBE49E9-C877-4B6E-9071-F86456510E0A}" type="parTrans" cxnId="{D80BEE9E-994F-40EF-BE03-68D64F243EAA}">
      <dgm:prSet/>
      <dgm:spPr/>
      <dgm:t>
        <a:bodyPr/>
        <a:lstStyle/>
        <a:p>
          <a:endParaRPr lang="es-EC"/>
        </a:p>
      </dgm:t>
    </dgm:pt>
    <dgm:pt modelId="{D877FB97-B98D-4DEE-9D58-3D9EA9E07052}" type="sibTrans" cxnId="{D80BEE9E-994F-40EF-BE03-68D64F243EAA}">
      <dgm:prSet/>
      <dgm:spPr/>
      <dgm:t>
        <a:bodyPr/>
        <a:lstStyle/>
        <a:p>
          <a:endParaRPr lang="es-EC"/>
        </a:p>
      </dgm:t>
    </dgm:pt>
    <dgm:pt modelId="{2F6FF8B8-214C-45CD-AAB5-9871BC24B07A}">
      <dgm:prSet phldrT="[Texto]" custT="1"/>
      <dgm:spPr/>
      <dgm:t>
        <a:bodyPr/>
        <a:lstStyle/>
        <a:p>
          <a:r>
            <a:rPr lang="es-EC" sz="1800" dirty="0" smtClean="0">
              <a:latin typeface="Times New Roman" panose="02020603050405020304" pitchFamily="18" charset="0"/>
              <a:cs typeface="Times New Roman" panose="02020603050405020304" pitchFamily="18" charset="0"/>
            </a:rPr>
            <a:t>Nuevas enfermedades</a:t>
          </a:r>
          <a:endParaRPr lang="es-EC" sz="1800" dirty="0">
            <a:latin typeface="Times New Roman" panose="02020603050405020304" pitchFamily="18" charset="0"/>
            <a:cs typeface="Times New Roman" panose="02020603050405020304" pitchFamily="18" charset="0"/>
          </a:endParaRPr>
        </a:p>
      </dgm:t>
    </dgm:pt>
    <dgm:pt modelId="{1F7AE980-FDF9-45F5-8352-5A2E10A27462}" type="parTrans" cxnId="{502FD024-C94B-4A74-9F1A-4D860EFB818C}">
      <dgm:prSet/>
      <dgm:spPr/>
      <dgm:t>
        <a:bodyPr/>
        <a:lstStyle/>
        <a:p>
          <a:endParaRPr lang="es-EC"/>
        </a:p>
      </dgm:t>
    </dgm:pt>
    <dgm:pt modelId="{627CCAE2-84C0-49EC-BDD2-C83FF3AB93DB}" type="sibTrans" cxnId="{502FD024-C94B-4A74-9F1A-4D860EFB818C}">
      <dgm:prSet/>
      <dgm:spPr/>
      <dgm:t>
        <a:bodyPr/>
        <a:lstStyle/>
        <a:p>
          <a:endParaRPr lang="es-EC"/>
        </a:p>
      </dgm:t>
    </dgm:pt>
    <dgm:pt modelId="{FA0DCEF9-B872-4041-9BBF-AAB27DBD9D27}">
      <dgm:prSet phldrT="[Texto]" custT="1"/>
      <dgm:spPr/>
      <dgm:t>
        <a:bodyPr/>
        <a:lstStyle/>
        <a:p>
          <a:r>
            <a:rPr lang="es-EC" sz="1800" dirty="0" smtClean="0">
              <a:latin typeface="Times New Roman" panose="02020603050405020304" pitchFamily="18" charset="0"/>
              <a:cs typeface="Times New Roman" panose="02020603050405020304" pitchFamily="18" charset="0"/>
            </a:rPr>
            <a:t>Presión del mercado</a:t>
          </a:r>
          <a:endParaRPr lang="es-EC" sz="1800" dirty="0">
            <a:latin typeface="Times New Roman" panose="02020603050405020304" pitchFamily="18" charset="0"/>
            <a:cs typeface="Times New Roman" panose="02020603050405020304" pitchFamily="18" charset="0"/>
          </a:endParaRPr>
        </a:p>
      </dgm:t>
    </dgm:pt>
    <dgm:pt modelId="{753C2F34-0E0E-4AFE-B576-06C21E192083}" type="parTrans" cxnId="{6E9BD95A-FC47-4F08-88F3-84A5CA5DF7B5}">
      <dgm:prSet/>
      <dgm:spPr/>
      <dgm:t>
        <a:bodyPr/>
        <a:lstStyle/>
        <a:p>
          <a:endParaRPr lang="es-EC"/>
        </a:p>
      </dgm:t>
    </dgm:pt>
    <dgm:pt modelId="{B7DCA590-68ED-4C99-81E1-A80BF3D4D436}" type="sibTrans" cxnId="{6E9BD95A-FC47-4F08-88F3-84A5CA5DF7B5}">
      <dgm:prSet/>
      <dgm:spPr/>
      <dgm:t>
        <a:bodyPr/>
        <a:lstStyle/>
        <a:p>
          <a:endParaRPr lang="es-EC"/>
        </a:p>
      </dgm:t>
    </dgm:pt>
    <dgm:pt modelId="{011B0D7F-E518-4B76-B0E3-105F395597D6}">
      <dgm:prSet custT="1"/>
      <dgm:spPr/>
      <dgm:t>
        <a:bodyPr/>
        <a:lstStyle/>
        <a:p>
          <a:r>
            <a:rPr lang="es-EC" sz="1800" dirty="0" smtClean="0">
              <a:latin typeface="Times New Roman" panose="02020603050405020304" pitchFamily="18" charset="0"/>
              <a:cs typeface="Times New Roman" panose="02020603050405020304" pitchFamily="18" charset="0"/>
            </a:rPr>
            <a:t>Patentes poco atractivas</a:t>
          </a:r>
          <a:endParaRPr lang="es-EC" sz="1800" dirty="0">
            <a:latin typeface="Times New Roman" panose="02020603050405020304" pitchFamily="18" charset="0"/>
            <a:cs typeface="Times New Roman" panose="02020603050405020304" pitchFamily="18" charset="0"/>
          </a:endParaRPr>
        </a:p>
      </dgm:t>
    </dgm:pt>
    <dgm:pt modelId="{0D977988-9CF9-47ED-90A9-B45821188C35}" type="parTrans" cxnId="{8A961386-9D39-40E9-904C-A2B793225E4E}">
      <dgm:prSet/>
      <dgm:spPr/>
      <dgm:t>
        <a:bodyPr/>
        <a:lstStyle/>
        <a:p>
          <a:endParaRPr lang="es-EC"/>
        </a:p>
      </dgm:t>
    </dgm:pt>
    <dgm:pt modelId="{37835C89-7F55-468A-9813-6525CFB92586}" type="sibTrans" cxnId="{8A961386-9D39-40E9-904C-A2B793225E4E}">
      <dgm:prSet/>
      <dgm:spPr/>
      <dgm:t>
        <a:bodyPr/>
        <a:lstStyle/>
        <a:p>
          <a:endParaRPr lang="es-EC"/>
        </a:p>
      </dgm:t>
    </dgm:pt>
    <dgm:pt modelId="{11F63B6B-56C7-40C0-B81E-A71DB53DAD5C}">
      <dgm:prSet custT="1"/>
      <dgm:spPr/>
      <dgm:t>
        <a:bodyPr/>
        <a:lstStyle/>
        <a:p>
          <a:r>
            <a:rPr lang="es-EC" sz="1800" dirty="0" smtClean="0">
              <a:latin typeface="Times New Roman" panose="02020603050405020304" pitchFamily="18" charset="0"/>
              <a:cs typeface="Times New Roman" panose="02020603050405020304" pitchFamily="18" charset="0"/>
            </a:rPr>
            <a:t>Avances tecnológicos</a:t>
          </a:r>
          <a:endParaRPr lang="es-EC" sz="1800" dirty="0">
            <a:latin typeface="Times New Roman" panose="02020603050405020304" pitchFamily="18" charset="0"/>
            <a:cs typeface="Times New Roman" panose="02020603050405020304" pitchFamily="18" charset="0"/>
          </a:endParaRPr>
        </a:p>
      </dgm:t>
    </dgm:pt>
    <dgm:pt modelId="{84D881BA-6BC8-484D-BA23-BDB026D040B5}" type="parTrans" cxnId="{026FC371-CAE9-4967-A1D4-E60128E8B505}">
      <dgm:prSet/>
      <dgm:spPr/>
      <dgm:t>
        <a:bodyPr/>
        <a:lstStyle/>
        <a:p>
          <a:endParaRPr lang="es-EC"/>
        </a:p>
      </dgm:t>
    </dgm:pt>
    <dgm:pt modelId="{E99EE2F0-98BD-40C7-A8A7-6A4E0060F0FF}" type="sibTrans" cxnId="{026FC371-CAE9-4967-A1D4-E60128E8B505}">
      <dgm:prSet/>
      <dgm:spPr/>
      <dgm:t>
        <a:bodyPr/>
        <a:lstStyle/>
        <a:p>
          <a:endParaRPr lang="es-EC"/>
        </a:p>
      </dgm:t>
    </dgm:pt>
    <dgm:pt modelId="{C936B93C-DD45-43DE-93DB-4A4C7861842E}" type="pres">
      <dgm:prSet presAssocID="{4C69ABA6-5A6B-4064-9265-E64448FD88AD}" presName="Name0" presStyleCnt="0">
        <dgm:presLayoutVars>
          <dgm:chMax val="1"/>
          <dgm:dir/>
          <dgm:animLvl val="ctr"/>
          <dgm:resizeHandles val="exact"/>
        </dgm:presLayoutVars>
      </dgm:prSet>
      <dgm:spPr/>
      <dgm:t>
        <a:bodyPr/>
        <a:lstStyle/>
        <a:p>
          <a:endParaRPr lang="es-EC"/>
        </a:p>
      </dgm:t>
    </dgm:pt>
    <dgm:pt modelId="{2D93B628-DA39-4518-9C34-1E82C01CB57B}" type="pres">
      <dgm:prSet presAssocID="{E0EA313B-98DC-4307-BFA4-3D5972B0F477}" presName="centerShape" presStyleLbl="node0" presStyleIdx="0" presStyleCnt="1"/>
      <dgm:spPr/>
      <dgm:t>
        <a:bodyPr/>
        <a:lstStyle/>
        <a:p>
          <a:endParaRPr lang="es-EC"/>
        </a:p>
      </dgm:t>
    </dgm:pt>
    <dgm:pt modelId="{1372E806-5CB4-4159-BD55-CAFB2C3D9015}" type="pres">
      <dgm:prSet presAssocID="{29D00246-666D-415A-A936-B25CE4847DBD}" presName="parTrans" presStyleLbl="sibTrans2D1" presStyleIdx="0" presStyleCnt="6"/>
      <dgm:spPr/>
      <dgm:t>
        <a:bodyPr/>
        <a:lstStyle/>
        <a:p>
          <a:endParaRPr lang="es-EC"/>
        </a:p>
      </dgm:t>
    </dgm:pt>
    <dgm:pt modelId="{C37E2E56-3222-429E-BFA2-3149A29B0211}" type="pres">
      <dgm:prSet presAssocID="{29D00246-666D-415A-A936-B25CE4847DBD}" presName="connectorText" presStyleLbl="sibTrans2D1" presStyleIdx="0" presStyleCnt="6"/>
      <dgm:spPr/>
      <dgm:t>
        <a:bodyPr/>
        <a:lstStyle/>
        <a:p>
          <a:endParaRPr lang="es-EC"/>
        </a:p>
      </dgm:t>
    </dgm:pt>
    <dgm:pt modelId="{7EC68003-B801-4CDF-AC75-CC44762D14C6}" type="pres">
      <dgm:prSet presAssocID="{176B9F0B-75E0-415C-91D3-DC9B48785226}" presName="node" presStyleLbl="node1" presStyleIdx="0" presStyleCnt="6" custScaleX="140679">
        <dgm:presLayoutVars>
          <dgm:bulletEnabled val="1"/>
        </dgm:presLayoutVars>
      </dgm:prSet>
      <dgm:spPr/>
      <dgm:t>
        <a:bodyPr/>
        <a:lstStyle/>
        <a:p>
          <a:endParaRPr lang="es-EC"/>
        </a:p>
      </dgm:t>
    </dgm:pt>
    <dgm:pt modelId="{9CA0A4ED-DE30-4579-8DE1-5017D584226E}" type="pres">
      <dgm:prSet presAssocID="{0D977988-9CF9-47ED-90A9-B45821188C35}" presName="parTrans" presStyleLbl="sibTrans2D1" presStyleIdx="1" presStyleCnt="6"/>
      <dgm:spPr/>
      <dgm:t>
        <a:bodyPr/>
        <a:lstStyle/>
        <a:p>
          <a:endParaRPr lang="es-EC"/>
        </a:p>
      </dgm:t>
    </dgm:pt>
    <dgm:pt modelId="{DB9A6599-F4E6-471E-84C9-59B524540C29}" type="pres">
      <dgm:prSet presAssocID="{0D977988-9CF9-47ED-90A9-B45821188C35}" presName="connectorText" presStyleLbl="sibTrans2D1" presStyleIdx="1" presStyleCnt="6"/>
      <dgm:spPr/>
      <dgm:t>
        <a:bodyPr/>
        <a:lstStyle/>
        <a:p>
          <a:endParaRPr lang="es-EC"/>
        </a:p>
      </dgm:t>
    </dgm:pt>
    <dgm:pt modelId="{D0CFB8C4-F9E3-41F4-B5CA-D9EBC68675BA}" type="pres">
      <dgm:prSet presAssocID="{011B0D7F-E518-4B76-B0E3-105F395597D6}" presName="node" presStyleLbl="node1" presStyleIdx="1" presStyleCnt="6" custScaleX="140679">
        <dgm:presLayoutVars>
          <dgm:bulletEnabled val="1"/>
        </dgm:presLayoutVars>
      </dgm:prSet>
      <dgm:spPr/>
      <dgm:t>
        <a:bodyPr/>
        <a:lstStyle/>
        <a:p>
          <a:endParaRPr lang="es-EC"/>
        </a:p>
      </dgm:t>
    </dgm:pt>
    <dgm:pt modelId="{99FA8CE1-2A56-44D0-BFF3-19ED019D6DE0}" type="pres">
      <dgm:prSet presAssocID="{84D881BA-6BC8-484D-BA23-BDB026D040B5}" presName="parTrans" presStyleLbl="sibTrans2D1" presStyleIdx="2" presStyleCnt="6"/>
      <dgm:spPr/>
      <dgm:t>
        <a:bodyPr/>
        <a:lstStyle/>
        <a:p>
          <a:endParaRPr lang="es-EC"/>
        </a:p>
      </dgm:t>
    </dgm:pt>
    <dgm:pt modelId="{092EC95D-1CDE-4E3C-9796-21BF8A097677}" type="pres">
      <dgm:prSet presAssocID="{84D881BA-6BC8-484D-BA23-BDB026D040B5}" presName="connectorText" presStyleLbl="sibTrans2D1" presStyleIdx="2" presStyleCnt="6"/>
      <dgm:spPr/>
      <dgm:t>
        <a:bodyPr/>
        <a:lstStyle/>
        <a:p>
          <a:endParaRPr lang="es-EC"/>
        </a:p>
      </dgm:t>
    </dgm:pt>
    <dgm:pt modelId="{D3E6E40A-0340-4CAA-BE0A-27D4C6EFBFB7}" type="pres">
      <dgm:prSet presAssocID="{11F63B6B-56C7-40C0-B81E-A71DB53DAD5C}" presName="node" presStyleLbl="node1" presStyleIdx="2" presStyleCnt="6" custScaleX="140679">
        <dgm:presLayoutVars>
          <dgm:bulletEnabled val="1"/>
        </dgm:presLayoutVars>
      </dgm:prSet>
      <dgm:spPr/>
      <dgm:t>
        <a:bodyPr/>
        <a:lstStyle/>
        <a:p>
          <a:endParaRPr lang="es-EC"/>
        </a:p>
      </dgm:t>
    </dgm:pt>
    <dgm:pt modelId="{FAF6659D-B996-4C03-A8E1-F3DB6F2D6F22}" type="pres">
      <dgm:prSet presAssocID="{8DBE49E9-C877-4B6E-9071-F86456510E0A}" presName="parTrans" presStyleLbl="sibTrans2D1" presStyleIdx="3" presStyleCnt="6"/>
      <dgm:spPr/>
      <dgm:t>
        <a:bodyPr/>
        <a:lstStyle/>
        <a:p>
          <a:endParaRPr lang="es-EC"/>
        </a:p>
      </dgm:t>
    </dgm:pt>
    <dgm:pt modelId="{9F86161F-8370-4034-99BD-AAB04647A050}" type="pres">
      <dgm:prSet presAssocID="{8DBE49E9-C877-4B6E-9071-F86456510E0A}" presName="connectorText" presStyleLbl="sibTrans2D1" presStyleIdx="3" presStyleCnt="6"/>
      <dgm:spPr/>
      <dgm:t>
        <a:bodyPr/>
        <a:lstStyle/>
        <a:p>
          <a:endParaRPr lang="es-EC"/>
        </a:p>
      </dgm:t>
    </dgm:pt>
    <dgm:pt modelId="{901CE316-BB30-4C02-9868-C2F6FAABF18B}" type="pres">
      <dgm:prSet presAssocID="{94D7A1A5-E7BB-49B9-AF2F-B7C52E6F5C89}" presName="node" presStyleLbl="node1" presStyleIdx="3" presStyleCnt="6" custScaleX="140679">
        <dgm:presLayoutVars>
          <dgm:bulletEnabled val="1"/>
        </dgm:presLayoutVars>
      </dgm:prSet>
      <dgm:spPr/>
      <dgm:t>
        <a:bodyPr/>
        <a:lstStyle/>
        <a:p>
          <a:endParaRPr lang="es-EC"/>
        </a:p>
      </dgm:t>
    </dgm:pt>
    <dgm:pt modelId="{3AAD942F-2556-477E-BC9D-525C18C2D94D}" type="pres">
      <dgm:prSet presAssocID="{1F7AE980-FDF9-45F5-8352-5A2E10A27462}" presName="parTrans" presStyleLbl="sibTrans2D1" presStyleIdx="4" presStyleCnt="6"/>
      <dgm:spPr/>
      <dgm:t>
        <a:bodyPr/>
        <a:lstStyle/>
        <a:p>
          <a:endParaRPr lang="es-EC"/>
        </a:p>
      </dgm:t>
    </dgm:pt>
    <dgm:pt modelId="{1412F52F-F843-4808-A536-F764BAB341D2}" type="pres">
      <dgm:prSet presAssocID="{1F7AE980-FDF9-45F5-8352-5A2E10A27462}" presName="connectorText" presStyleLbl="sibTrans2D1" presStyleIdx="4" presStyleCnt="6"/>
      <dgm:spPr/>
      <dgm:t>
        <a:bodyPr/>
        <a:lstStyle/>
        <a:p>
          <a:endParaRPr lang="es-EC"/>
        </a:p>
      </dgm:t>
    </dgm:pt>
    <dgm:pt modelId="{B053772A-A145-48D1-8B5B-CC2600D1FEB7}" type="pres">
      <dgm:prSet presAssocID="{2F6FF8B8-214C-45CD-AAB5-9871BC24B07A}" presName="node" presStyleLbl="node1" presStyleIdx="4" presStyleCnt="6" custScaleX="140679">
        <dgm:presLayoutVars>
          <dgm:bulletEnabled val="1"/>
        </dgm:presLayoutVars>
      </dgm:prSet>
      <dgm:spPr/>
      <dgm:t>
        <a:bodyPr/>
        <a:lstStyle/>
        <a:p>
          <a:endParaRPr lang="es-EC"/>
        </a:p>
      </dgm:t>
    </dgm:pt>
    <dgm:pt modelId="{E49EFB1D-D3FD-497C-90A1-C295A09EA5F8}" type="pres">
      <dgm:prSet presAssocID="{753C2F34-0E0E-4AFE-B576-06C21E192083}" presName="parTrans" presStyleLbl="sibTrans2D1" presStyleIdx="5" presStyleCnt="6"/>
      <dgm:spPr/>
      <dgm:t>
        <a:bodyPr/>
        <a:lstStyle/>
        <a:p>
          <a:endParaRPr lang="es-EC"/>
        </a:p>
      </dgm:t>
    </dgm:pt>
    <dgm:pt modelId="{1A04548B-0392-445D-AD22-B435C76D5A5D}" type="pres">
      <dgm:prSet presAssocID="{753C2F34-0E0E-4AFE-B576-06C21E192083}" presName="connectorText" presStyleLbl="sibTrans2D1" presStyleIdx="5" presStyleCnt="6"/>
      <dgm:spPr/>
      <dgm:t>
        <a:bodyPr/>
        <a:lstStyle/>
        <a:p>
          <a:endParaRPr lang="es-EC"/>
        </a:p>
      </dgm:t>
    </dgm:pt>
    <dgm:pt modelId="{48022768-7279-46CB-819F-274E3D8F63F4}" type="pres">
      <dgm:prSet presAssocID="{FA0DCEF9-B872-4041-9BBF-AAB27DBD9D27}" presName="node" presStyleLbl="node1" presStyleIdx="5" presStyleCnt="6" custScaleX="140679">
        <dgm:presLayoutVars>
          <dgm:bulletEnabled val="1"/>
        </dgm:presLayoutVars>
      </dgm:prSet>
      <dgm:spPr/>
      <dgm:t>
        <a:bodyPr/>
        <a:lstStyle/>
        <a:p>
          <a:endParaRPr lang="es-EC"/>
        </a:p>
      </dgm:t>
    </dgm:pt>
  </dgm:ptLst>
  <dgm:cxnLst>
    <dgm:cxn modelId="{026FC371-CAE9-4967-A1D4-E60128E8B505}" srcId="{E0EA313B-98DC-4307-BFA4-3D5972B0F477}" destId="{11F63B6B-56C7-40C0-B81E-A71DB53DAD5C}" srcOrd="2" destOrd="0" parTransId="{84D881BA-6BC8-484D-BA23-BDB026D040B5}" sibTransId="{E99EE2F0-98BD-40C7-A8A7-6A4E0060F0FF}"/>
    <dgm:cxn modelId="{6E9BD95A-FC47-4F08-88F3-84A5CA5DF7B5}" srcId="{E0EA313B-98DC-4307-BFA4-3D5972B0F477}" destId="{FA0DCEF9-B872-4041-9BBF-AAB27DBD9D27}" srcOrd="5" destOrd="0" parTransId="{753C2F34-0E0E-4AFE-B576-06C21E192083}" sibTransId="{B7DCA590-68ED-4C99-81E1-A80BF3D4D436}"/>
    <dgm:cxn modelId="{6CF7E4A9-C0F4-4F15-B1A5-BFD5B41FD329}" type="presOf" srcId="{4C69ABA6-5A6B-4064-9265-E64448FD88AD}" destId="{C936B93C-DD45-43DE-93DB-4A4C7861842E}" srcOrd="0" destOrd="0" presId="urn:microsoft.com/office/officeart/2005/8/layout/radial5"/>
    <dgm:cxn modelId="{2B23AC1D-A6E4-442A-92FF-D46ECC0D6B45}" type="presOf" srcId="{753C2F34-0E0E-4AFE-B576-06C21E192083}" destId="{E49EFB1D-D3FD-497C-90A1-C295A09EA5F8}" srcOrd="0" destOrd="0" presId="urn:microsoft.com/office/officeart/2005/8/layout/radial5"/>
    <dgm:cxn modelId="{5BD78F53-60F2-4CDB-A408-39EFACAEA31A}" type="presOf" srcId="{8DBE49E9-C877-4B6E-9071-F86456510E0A}" destId="{9F86161F-8370-4034-99BD-AAB04647A050}" srcOrd="1" destOrd="0" presId="urn:microsoft.com/office/officeart/2005/8/layout/radial5"/>
    <dgm:cxn modelId="{E6C49D8D-DDC6-4448-9E1C-00D2D8E4CF19}" type="presOf" srcId="{0D977988-9CF9-47ED-90A9-B45821188C35}" destId="{9CA0A4ED-DE30-4579-8DE1-5017D584226E}" srcOrd="0" destOrd="0" presId="urn:microsoft.com/office/officeart/2005/8/layout/radial5"/>
    <dgm:cxn modelId="{E2A0664F-D72B-45F1-A401-7EDB0A4539D2}" type="presOf" srcId="{29D00246-666D-415A-A936-B25CE4847DBD}" destId="{1372E806-5CB4-4159-BD55-CAFB2C3D9015}" srcOrd="0" destOrd="0" presId="urn:microsoft.com/office/officeart/2005/8/layout/radial5"/>
    <dgm:cxn modelId="{D80BEE9E-994F-40EF-BE03-68D64F243EAA}" srcId="{E0EA313B-98DC-4307-BFA4-3D5972B0F477}" destId="{94D7A1A5-E7BB-49B9-AF2F-B7C52E6F5C89}" srcOrd="3" destOrd="0" parTransId="{8DBE49E9-C877-4B6E-9071-F86456510E0A}" sibTransId="{D877FB97-B98D-4DEE-9D58-3D9EA9E07052}"/>
    <dgm:cxn modelId="{BA6210F9-110A-4D5D-9909-94ED24D5160F}" type="presOf" srcId="{8DBE49E9-C877-4B6E-9071-F86456510E0A}" destId="{FAF6659D-B996-4C03-A8E1-F3DB6F2D6F22}" srcOrd="0" destOrd="0" presId="urn:microsoft.com/office/officeart/2005/8/layout/radial5"/>
    <dgm:cxn modelId="{9F0CAFD3-5977-4CE0-9A13-CDABBEDF4BE2}" type="presOf" srcId="{FA0DCEF9-B872-4041-9BBF-AAB27DBD9D27}" destId="{48022768-7279-46CB-819F-274E3D8F63F4}" srcOrd="0" destOrd="0" presId="urn:microsoft.com/office/officeart/2005/8/layout/radial5"/>
    <dgm:cxn modelId="{944D0BFB-E73B-4432-8BAA-8C065FFDCC0D}" type="presOf" srcId="{84D881BA-6BC8-484D-BA23-BDB026D040B5}" destId="{99FA8CE1-2A56-44D0-BFF3-19ED019D6DE0}" srcOrd="0" destOrd="0" presId="urn:microsoft.com/office/officeart/2005/8/layout/radial5"/>
    <dgm:cxn modelId="{75737C3C-E75E-4B5F-89D8-8AF78AAEAB0C}" type="presOf" srcId="{0D977988-9CF9-47ED-90A9-B45821188C35}" destId="{DB9A6599-F4E6-471E-84C9-59B524540C29}" srcOrd="1" destOrd="0" presId="urn:microsoft.com/office/officeart/2005/8/layout/radial5"/>
    <dgm:cxn modelId="{89997247-5B3D-42AF-818D-4F81867A9339}" type="presOf" srcId="{E0EA313B-98DC-4307-BFA4-3D5972B0F477}" destId="{2D93B628-DA39-4518-9C34-1E82C01CB57B}" srcOrd="0" destOrd="0" presId="urn:microsoft.com/office/officeart/2005/8/layout/radial5"/>
    <dgm:cxn modelId="{C3844BDE-8293-40DA-8B3C-7807CEAA70A5}" type="presOf" srcId="{29D00246-666D-415A-A936-B25CE4847DBD}" destId="{C37E2E56-3222-429E-BFA2-3149A29B0211}" srcOrd="1" destOrd="0" presId="urn:microsoft.com/office/officeart/2005/8/layout/radial5"/>
    <dgm:cxn modelId="{8A961386-9D39-40E9-904C-A2B793225E4E}" srcId="{E0EA313B-98DC-4307-BFA4-3D5972B0F477}" destId="{011B0D7F-E518-4B76-B0E3-105F395597D6}" srcOrd="1" destOrd="0" parTransId="{0D977988-9CF9-47ED-90A9-B45821188C35}" sibTransId="{37835C89-7F55-468A-9813-6525CFB92586}"/>
    <dgm:cxn modelId="{13524EEF-9E0F-45E3-9A02-47778A330F1A}" type="presOf" srcId="{011B0D7F-E518-4B76-B0E3-105F395597D6}" destId="{D0CFB8C4-F9E3-41F4-B5CA-D9EBC68675BA}" srcOrd="0" destOrd="0" presId="urn:microsoft.com/office/officeart/2005/8/layout/radial5"/>
    <dgm:cxn modelId="{6E2755BF-FD6C-4468-ACBB-1C2327932205}" type="presOf" srcId="{84D881BA-6BC8-484D-BA23-BDB026D040B5}" destId="{092EC95D-1CDE-4E3C-9796-21BF8A097677}" srcOrd="1" destOrd="0" presId="urn:microsoft.com/office/officeart/2005/8/layout/radial5"/>
    <dgm:cxn modelId="{51767727-4D9D-4840-9530-987A9E07453B}" type="presOf" srcId="{11F63B6B-56C7-40C0-B81E-A71DB53DAD5C}" destId="{D3E6E40A-0340-4CAA-BE0A-27D4C6EFBFB7}" srcOrd="0" destOrd="0" presId="urn:microsoft.com/office/officeart/2005/8/layout/radial5"/>
    <dgm:cxn modelId="{F93749CB-1FEA-40B3-B8AE-6D72DE165A4B}" type="presOf" srcId="{2F6FF8B8-214C-45CD-AAB5-9871BC24B07A}" destId="{B053772A-A145-48D1-8B5B-CC2600D1FEB7}" srcOrd="0" destOrd="0" presId="urn:microsoft.com/office/officeart/2005/8/layout/radial5"/>
    <dgm:cxn modelId="{03EA1EA3-FF39-436D-B72E-B543FC8F7BEB}" type="presOf" srcId="{1F7AE980-FDF9-45F5-8352-5A2E10A27462}" destId="{1412F52F-F843-4808-A536-F764BAB341D2}" srcOrd="1" destOrd="0" presId="urn:microsoft.com/office/officeart/2005/8/layout/radial5"/>
    <dgm:cxn modelId="{2ABD98F6-6B34-4D94-9731-238395475427}" type="presOf" srcId="{1F7AE980-FDF9-45F5-8352-5A2E10A27462}" destId="{3AAD942F-2556-477E-BC9D-525C18C2D94D}" srcOrd="0" destOrd="0" presId="urn:microsoft.com/office/officeart/2005/8/layout/radial5"/>
    <dgm:cxn modelId="{502FD024-C94B-4A74-9F1A-4D860EFB818C}" srcId="{E0EA313B-98DC-4307-BFA4-3D5972B0F477}" destId="{2F6FF8B8-214C-45CD-AAB5-9871BC24B07A}" srcOrd="4" destOrd="0" parTransId="{1F7AE980-FDF9-45F5-8352-5A2E10A27462}" sibTransId="{627CCAE2-84C0-49EC-BDD2-C83FF3AB93DB}"/>
    <dgm:cxn modelId="{5DC0AD46-32F9-4F98-87C6-EC5FA1545CA0}" type="presOf" srcId="{753C2F34-0E0E-4AFE-B576-06C21E192083}" destId="{1A04548B-0392-445D-AD22-B435C76D5A5D}" srcOrd="1" destOrd="0" presId="urn:microsoft.com/office/officeart/2005/8/layout/radial5"/>
    <dgm:cxn modelId="{4E1E09AE-EAAA-45C9-A852-8B5551911E23}" srcId="{4C69ABA6-5A6B-4064-9265-E64448FD88AD}" destId="{E0EA313B-98DC-4307-BFA4-3D5972B0F477}" srcOrd="0" destOrd="0" parTransId="{1C1677A2-5E08-48AC-ACBB-8A8A1C0CEA5C}" sibTransId="{F979F519-B48B-407C-AE46-D1A8202DC6B7}"/>
    <dgm:cxn modelId="{1BE192CE-2108-4E70-8008-83EB89324CED}" type="presOf" srcId="{94D7A1A5-E7BB-49B9-AF2F-B7C52E6F5C89}" destId="{901CE316-BB30-4C02-9868-C2F6FAABF18B}" srcOrd="0" destOrd="0" presId="urn:microsoft.com/office/officeart/2005/8/layout/radial5"/>
    <dgm:cxn modelId="{D743FF49-EB10-41C5-848D-EC20DB2D634C}" srcId="{E0EA313B-98DC-4307-BFA4-3D5972B0F477}" destId="{176B9F0B-75E0-415C-91D3-DC9B48785226}" srcOrd="0" destOrd="0" parTransId="{29D00246-666D-415A-A936-B25CE4847DBD}" sibTransId="{6223EF5F-799C-4A4D-AA72-65E145809589}"/>
    <dgm:cxn modelId="{8279EB19-6E1F-4E7E-B0FE-574C887AA30D}" type="presOf" srcId="{176B9F0B-75E0-415C-91D3-DC9B48785226}" destId="{7EC68003-B801-4CDF-AC75-CC44762D14C6}" srcOrd="0" destOrd="0" presId="urn:microsoft.com/office/officeart/2005/8/layout/radial5"/>
    <dgm:cxn modelId="{10345B8C-0425-4AA3-BEC4-A336DB23AC06}" type="presParOf" srcId="{C936B93C-DD45-43DE-93DB-4A4C7861842E}" destId="{2D93B628-DA39-4518-9C34-1E82C01CB57B}" srcOrd="0" destOrd="0" presId="urn:microsoft.com/office/officeart/2005/8/layout/radial5"/>
    <dgm:cxn modelId="{346A0D58-4638-460E-AD5D-F7DFFD0F5517}" type="presParOf" srcId="{C936B93C-DD45-43DE-93DB-4A4C7861842E}" destId="{1372E806-5CB4-4159-BD55-CAFB2C3D9015}" srcOrd="1" destOrd="0" presId="urn:microsoft.com/office/officeart/2005/8/layout/radial5"/>
    <dgm:cxn modelId="{3DF3A384-56AD-4E89-A03D-36B0482AE2E6}" type="presParOf" srcId="{1372E806-5CB4-4159-BD55-CAFB2C3D9015}" destId="{C37E2E56-3222-429E-BFA2-3149A29B0211}" srcOrd="0" destOrd="0" presId="urn:microsoft.com/office/officeart/2005/8/layout/radial5"/>
    <dgm:cxn modelId="{AC30FD4E-6F36-4750-B6ED-C2A5DE79C813}" type="presParOf" srcId="{C936B93C-DD45-43DE-93DB-4A4C7861842E}" destId="{7EC68003-B801-4CDF-AC75-CC44762D14C6}" srcOrd="2" destOrd="0" presId="urn:microsoft.com/office/officeart/2005/8/layout/radial5"/>
    <dgm:cxn modelId="{FF268FA6-F95E-438D-AD09-62E9203B0DBD}" type="presParOf" srcId="{C936B93C-DD45-43DE-93DB-4A4C7861842E}" destId="{9CA0A4ED-DE30-4579-8DE1-5017D584226E}" srcOrd="3" destOrd="0" presId="urn:microsoft.com/office/officeart/2005/8/layout/radial5"/>
    <dgm:cxn modelId="{FD78CF19-A33D-4ECC-AA0F-77118B7DBB3F}" type="presParOf" srcId="{9CA0A4ED-DE30-4579-8DE1-5017D584226E}" destId="{DB9A6599-F4E6-471E-84C9-59B524540C29}" srcOrd="0" destOrd="0" presId="urn:microsoft.com/office/officeart/2005/8/layout/radial5"/>
    <dgm:cxn modelId="{200A4CD0-539A-49A5-8F4A-CB4BB1C351A2}" type="presParOf" srcId="{C936B93C-DD45-43DE-93DB-4A4C7861842E}" destId="{D0CFB8C4-F9E3-41F4-B5CA-D9EBC68675BA}" srcOrd="4" destOrd="0" presId="urn:microsoft.com/office/officeart/2005/8/layout/radial5"/>
    <dgm:cxn modelId="{26412F54-DC0F-4AF1-9087-6B708DEF7D63}" type="presParOf" srcId="{C936B93C-DD45-43DE-93DB-4A4C7861842E}" destId="{99FA8CE1-2A56-44D0-BFF3-19ED019D6DE0}" srcOrd="5" destOrd="0" presId="urn:microsoft.com/office/officeart/2005/8/layout/radial5"/>
    <dgm:cxn modelId="{1446F5C5-A1E7-48FB-8DBA-D383445111DD}" type="presParOf" srcId="{99FA8CE1-2A56-44D0-BFF3-19ED019D6DE0}" destId="{092EC95D-1CDE-4E3C-9796-21BF8A097677}" srcOrd="0" destOrd="0" presId="urn:microsoft.com/office/officeart/2005/8/layout/radial5"/>
    <dgm:cxn modelId="{FB59C53C-02D0-4A78-8ADA-A79C77211203}" type="presParOf" srcId="{C936B93C-DD45-43DE-93DB-4A4C7861842E}" destId="{D3E6E40A-0340-4CAA-BE0A-27D4C6EFBFB7}" srcOrd="6" destOrd="0" presId="urn:microsoft.com/office/officeart/2005/8/layout/radial5"/>
    <dgm:cxn modelId="{0AED8BF0-D9F7-4936-88FA-4693E85D081E}" type="presParOf" srcId="{C936B93C-DD45-43DE-93DB-4A4C7861842E}" destId="{FAF6659D-B996-4C03-A8E1-F3DB6F2D6F22}" srcOrd="7" destOrd="0" presId="urn:microsoft.com/office/officeart/2005/8/layout/radial5"/>
    <dgm:cxn modelId="{20254BC3-36F4-4319-A4D6-B2770A4438D1}" type="presParOf" srcId="{FAF6659D-B996-4C03-A8E1-F3DB6F2D6F22}" destId="{9F86161F-8370-4034-99BD-AAB04647A050}" srcOrd="0" destOrd="0" presId="urn:microsoft.com/office/officeart/2005/8/layout/radial5"/>
    <dgm:cxn modelId="{50FD0DD8-02D1-4F91-A4FC-BDD163EA999B}" type="presParOf" srcId="{C936B93C-DD45-43DE-93DB-4A4C7861842E}" destId="{901CE316-BB30-4C02-9868-C2F6FAABF18B}" srcOrd="8" destOrd="0" presId="urn:microsoft.com/office/officeart/2005/8/layout/radial5"/>
    <dgm:cxn modelId="{A01B02B2-A0A7-4F26-B3BC-963ED8C018AC}" type="presParOf" srcId="{C936B93C-DD45-43DE-93DB-4A4C7861842E}" destId="{3AAD942F-2556-477E-BC9D-525C18C2D94D}" srcOrd="9" destOrd="0" presId="urn:microsoft.com/office/officeart/2005/8/layout/radial5"/>
    <dgm:cxn modelId="{E2033AEC-0735-4E21-AF91-7786103FC6F8}" type="presParOf" srcId="{3AAD942F-2556-477E-BC9D-525C18C2D94D}" destId="{1412F52F-F843-4808-A536-F764BAB341D2}" srcOrd="0" destOrd="0" presId="urn:microsoft.com/office/officeart/2005/8/layout/radial5"/>
    <dgm:cxn modelId="{DE054CBC-F676-4645-8EC3-7FA82D755DE1}" type="presParOf" srcId="{C936B93C-DD45-43DE-93DB-4A4C7861842E}" destId="{B053772A-A145-48D1-8B5B-CC2600D1FEB7}" srcOrd="10" destOrd="0" presId="urn:microsoft.com/office/officeart/2005/8/layout/radial5"/>
    <dgm:cxn modelId="{0B992BCE-E0D4-4B6C-9E3A-C7946E2BD7D1}" type="presParOf" srcId="{C936B93C-DD45-43DE-93DB-4A4C7861842E}" destId="{E49EFB1D-D3FD-497C-90A1-C295A09EA5F8}" srcOrd="11" destOrd="0" presId="urn:microsoft.com/office/officeart/2005/8/layout/radial5"/>
    <dgm:cxn modelId="{F621D208-157E-4349-9E5F-F21242A58AC7}" type="presParOf" srcId="{E49EFB1D-D3FD-497C-90A1-C295A09EA5F8}" destId="{1A04548B-0392-445D-AD22-B435C76D5A5D}" srcOrd="0" destOrd="0" presId="urn:microsoft.com/office/officeart/2005/8/layout/radial5"/>
    <dgm:cxn modelId="{EB0CE53C-412D-4035-8237-7841B1B5E5AA}" type="presParOf" srcId="{C936B93C-DD45-43DE-93DB-4A4C7861842E}" destId="{48022768-7279-46CB-819F-274E3D8F63F4}"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733E20-CC97-4D92-A0C8-E76D60FC0831}" type="doc">
      <dgm:prSet loTypeId="urn:microsoft.com/office/officeart/2005/8/layout/chevron2" loCatId="process" qsTypeId="urn:microsoft.com/office/officeart/2005/8/quickstyle/simple1" qsCatId="simple" csTypeId="urn:microsoft.com/office/officeart/2005/8/colors/accent3_3" csCatId="accent3" phldr="1"/>
      <dgm:spPr/>
      <dgm:t>
        <a:bodyPr/>
        <a:lstStyle/>
        <a:p>
          <a:endParaRPr lang="es-EC"/>
        </a:p>
      </dgm:t>
    </dgm:pt>
    <dgm:pt modelId="{77331F7A-F1B0-4F0C-B7F4-9F42A43AAEAE}">
      <dgm:prSet phldrT="[Texto]"/>
      <dgm:spPr/>
      <dgm:t>
        <a:bodyPr/>
        <a:lstStyle/>
        <a:p>
          <a:r>
            <a:rPr lang="es-EC" dirty="0" smtClean="0">
              <a:solidFill>
                <a:schemeClr val="tx1"/>
              </a:solidFill>
            </a:rPr>
            <a:t>1</a:t>
          </a:r>
          <a:endParaRPr lang="es-EC" dirty="0">
            <a:solidFill>
              <a:schemeClr val="tx1"/>
            </a:solidFill>
          </a:endParaRPr>
        </a:p>
      </dgm:t>
    </dgm:pt>
    <dgm:pt modelId="{4CDA5D19-1E22-4102-A8E5-C7B9581523CE}" type="parTrans" cxnId="{7C46C732-94D5-43F0-91E6-A40F94F0A5B3}">
      <dgm:prSet/>
      <dgm:spPr/>
      <dgm:t>
        <a:bodyPr/>
        <a:lstStyle/>
        <a:p>
          <a:endParaRPr lang="es-EC"/>
        </a:p>
      </dgm:t>
    </dgm:pt>
    <dgm:pt modelId="{F8E22772-0D50-4C55-A1B3-ACE62548B257}" type="sibTrans" cxnId="{7C46C732-94D5-43F0-91E6-A40F94F0A5B3}">
      <dgm:prSet/>
      <dgm:spPr/>
      <dgm:t>
        <a:bodyPr/>
        <a:lstStyle/>
        <a:p>
          <a:endParaRPr lang="es-EC"/>
        </a:p>
      </dgm:t>
    </dgm:pt>
    <dgm:pt modelId="{B183C86E-9A82-4FFA-BF5E-D1C5F3E24EA3}">
      <dgm:prSet phldrT="[Texto]"/>
      <dgm:spPr/>
      <dgm:t>
        <a:bodyPr/>
        <a:lstStyle/>
        <a:p>
          <a:r>
            <a:rPr lang="es-EC" dirty="0" smtClean="0">
              <a:effectLst/>
              <a:latin typeface="Times New Roman" panose="02020603050405020304" pitchFamily="18" charset="0"/>
              <a:ea typeface="Calibri" panose="020F0502020204030204" pitchFamily="34" charset="0"/>
              <a:cs typeface="Times New Roman" panose="02020603050405020304" pitchFamily="18" charset="0"/>
            </a:rPr>
            <a:t>Analizar la estrategia competitiva en el entorno empresarial, mediante una revisión de la literatura estratégica.</a:t>
          </a:r>
          <a:endParaRPr lang="es-EC" dirty="0">
            <a:latin typeface="Times New Roman" panose="02020603050405020304" pitchFamily="18" charset="0"/>
            <a:cs typeface="Times New Roman" panose="02020603050405020304" pitchFamily="18" charset="0"/>
          </a:endParaRPr>
        </a:p>
      </dgm:t>
    </dgm:pt>
    <dgm:pt modelId="{1A779EE6-7253-4F48-AF61-5C321D8CFC72}" type="parTrans" cxnId="{A057ED89-145F-46B4-B501-1950670A7921}">
      <dgm:prSet/>
      <dgm:spPr/>
      <dgm:t>
        <a:bodyPr/>
        <a:lstStyle/>
        <a:p>
          <a:endParaRPr lang="es-EC"/>
        </a:p>
      </dgm:t>
    </dgm:pt>
    <dgm:pt modelId="{EF5FF849-CF29-4DC9-9BD6-0EA166F56829}" type="sibTrans" cxnId="{A057ED89-145F-46B4-B501-1950670A7921}">
      <dgm:prSet/>
      <dgm:spPr/>
      <dgm:t>
        <a:bodyPr/>
        <a:lstStyle/>
        <a:p>
          <a:endParaRPr lang="es-EC"/>
        </a:p>
      </dgm:t>
    </dgm:pt>
    <dgm:pt modelId="{957DC0C8-4372-4772-BD58-D17BDACBCF98}">
      <dgm:prSet phldrT="[Texto]"/>
      <dgm:spPr/>
      <dgm:t>
        <a:bodyPr/>
        <a:lstStyle/>
        <a:p>
          <a:r>
            <a:rPr lang="es-EC" dirty="0" smtClean="0">
              <a:solidFill>
                <a:schemeClr val="tx1"/>
              </a:solidFill>
            </a:rPr>
            <a:t>2</a:t>
          </a:r>
          <a:endParaRPr lang="es-EC" dirty="0">
            <a:solidFill>
              <a:schemeClr val="tx1"/>
            </a:solidFill>
          </a:endParaRPr>
        </a:p>
      </dgm:t>
    </dgm:pt>
    <dgm:pt modelId="{CE99936A-C3E2-4A22-A840-212FDE75EE4F}" type="parTrans" cxnId="{9CAA5D5A-51EC-4D66-B1A0-84B39ED63719}">
      <dgm:prSet/>
      <dgm:spPr/>
      <dgm:t>
        <a:bodyPr/>
        <a:lstStyle/>
        <a:p>
          <a:endParaRPr lang="es-EC"/>
        </a:p>
      </dgm:t>
    </dgm:pt>
    <dgm:pt modelId="{1FE137C4-50B3-46CF-9857-85A67EAD9485}" type="sibTrans" cxnId="{9CAA5D5A-51EC-4D66-B1A0-84B39ED63719}">
      <dgm:prSet/>
      <dgm:spPr/>
      <dgm:t>
        <a:bodyPr/>
        <a:lstStyle/>
        <a:p>
          <a:endParaRPr lang="es-EC"/>
        </a:p>
      </dgm:t>
    </dgm:pt>
    <dgm:pt modelId="{54CFF5EA-A517-46A4-9752-1F72A9C93B48}">
      <dgm:prSet phldrT="[Texto]"/>
      <dgm:spPr/>
      <dgm:t>
        <a:bodyPr/>
        <a:lstStyle/>
        <a:p>
          <a:r>
            <a:rPr lang="es-EC" dirty="0" smtClean="0">
              <a:solidFill>
                <a:schemeClr val="tx1"/>
              </a:solidFill>
            </a:rPr>
            <a:t>3</a:t>
          </a:r>
          <a:endParaRPr lang="es-EC" dirty="0">
            <a:solidFill>
              <a:schemeClr val="tx1"/>
            </a:solidFill>
          </a:endParaRPr>
        </a:p>
      </dgm:t>
    </dgm:pt>
    <dgm:pt modelId="{DE18B6F7-35A4-4F10-9039-18F59A98EC95}" type="parTrans" cxnId="{03959BB9-F2C8-40C7-9ED0-62DFB51880E2}">
      <dgm:prSet/>
      <dgm:spPr/>
      <dgm:t>
        <a:bodyPr/>
        <a:lstStyle/>
        <a:p>
          <a:endParaRPr lang="es-EC"/>
        </a:p>
      </dgm:t>
    </dgm:pt>
    <dgm:pt modelId="{46FF3D50-061D-44DC-9B29-DE49A98CDFD7}" type="sibTrans" cxnId="{03959BB9-F2C8-40C7-9ED0-62DFB51880E2}">
      <dgm:prSet/>
      <dgm:spPr/>
      <dgm:t>
        <a:bodyPr/>
        <a:lstStyle/>
        <a:p>
          <a:endParaRPr lang="es-EC"/>
        </a:p>
      </dgm:t>
    </dgm:pt>
    <dgm:pt modelId="{F5BCC6DB-D850-4326-ACA1-B66967CF41B2}">
      <dgm:prSet phldrT="[Texto]"/>
      <dgm:spPr/>
      <dgm:t>
        <a:bodyPr/>
        <a:lstStyle/>
        <a:p>
          <a:r>
            <a:rPr lang="es-EC" dirty="0" smtClean="0">
              <a:effectLst/>
              <a:latin typeface="Times New Roman" panose="02020603050405020304" pitchFamily="18" charset="0"/>
              <a:ea typeface="Calibri" panose="020F0502020204030204" pitchFamily="34" charset="0"/>
              <a:cs typeface="Times New Roman" panose="02020603050405020304" pitchFamily="18" charset="0"/>
            </a:rPr>
            <a:t>Estudiar el comportamiento de la rentabilidad en las empresas del sector farmacéutico.</a:t>
          </a:r>
          <a:endParaRPr lang="es-EC" dirty="0">
            <a:latin typeface="Times New Roman" panose="02020603050405020304" pitchFamily="18" charset="0"/>
            <a:cs typeface="Times New Roman" panose="02020603050405020304" pitchFamily="18" charset="0"/>
          </a:endParaRPr>
        </a:p>
      </dgm:t>
    </dgm:pt>
    <dgm:pt modelId="{DB0AE2D7-61EA-4327-A45E-8C29D7BE62EF}" type="parTrans" cxnId="{D50E8846-AE08-42AA-9FE2-3AF8F6188D2E}">
      <dgm:prSet/>
      <dgm:spPr/>
      <dgm:t>
        <a:bodyPr/>
        <a:lstStyle/>
        <a:p>
          <a:endParaRPr lang="es-EC"/>
        </a:p>
      </dgm:t>
    </dgm:pt>
    <dgm:pt modelId="{3335B7D6-852D-44D7-BDA1-7794A8176831}" type="sibTrans" cxnId="{D50E8846-AE08-42AA-9FE2-3AF8F6188D2E}">
      <dgm:prSet/>
      <dgm:spPr/>
      <dgm:t>
        <a:bodyPr/>
        <a:lstStyle/>
        <a:p>
          <a:endParaRPr lang="es-EC"/>
        </a:p>
      </dgm:t>
    </dgm:pt>
    <dgm:pt modelId="{747254C7-4281-4E92-9FE8-A8488AEE63D4}">
      <dgm:prSet/>
      <dgm:spPr/>
      <dgm:t>
        <a:bodyPr/>
        <a:lstStyle/>
        <a:p>
          <a:r>
            <a:rPr lang="es-EC" dirty="0" smtClean="0">
              <a:effectLst/>
              <a:latin typeface="Times New Roman" panose="02020603050405020304" pitchFamily="18" charset="0"/>
              <a:ea typeface="Calibri" panose="020F0502020204030204" pitchFamily="34" charset="0"/>
              <a:cs typeface="Times New Roman" panose="02020603050405020304" pitchFamily="18" charset="0"/>
            </a:rPr>
            <a:t>Determinar la estrategia competitiva utilizada por las empresas farmacéuticas de los cantones Quito y Rumiñahui. durante el periodo 2010-2016</a:t>
          </a:r>
          <a:endParaRPr lang="es-EC" dirty="0">
            <a:latin typeface="Times New Roman" panose="02020603050405020304" pitchFamily="18" charset="0"/>
            <a:cs typeface="Times New Roman" panose="02020603050405020304" pitchFamily="18" charset="0"/>
          </a:endParaRPr>
        </a:p>
      </dgm:t>
    </dgm:pt>
    <dgm:pt modelId="{CCF8BA75-130C-42F4-9AA3-A13028F6CDF4}" type="parTrans" cxnId="{1D9C2ED5-2CA8-46FC-84DD-BB009FFBD5EB}">
      <dgm:prSet/>
      <dgm:spPr/>
      <dgm:t>
        <a:bodyPr/>
        <a:lstStyle/>
        <a:p>
          <a:endParaRPr lang="es-EC"/>
        </a:p>
      </dgm:t>
    </dgm:pt>
    <dgm:pt modelId="{B0EA8820-05B6-49EC-8DD8-00FC24053FD1}" type="sibTrans" cxnId="{1D9C2ED5-2CA8-46FC-84DD-BB009FFBD5EB}">
      <dgm:prSet/>
      <dgm:spPr/>
      <dgm:t>
        <a:bodyPr/>
        <a:lstStyle/>
        <a:p>
          <a:endParaRPr lang="es-EC"/>
        </a:p>
      </dgm:t>
    </dgm:pt>
    <dgm:pt modelId="{A9C52E13-AC73-4F4B-A318-2280FFC96AFB}" type="pres">
      <dgm:prSet presAssocID="{2E733E20-CC97-4D92-A0C8-E76D60FC0831}" presName="linearFlow" presStyleCnt="0">
        <dgm:presLayoutVars>
          <dgm:dir/>
          <dgm:animLvl val="lvl"/>
          <dgm:resizeHandles val="exact"/>
        </dgm:presLayoutVars>
      </dgm:prSet>
      <dgm:spPr/>
      <dgm:t>
        <a:bodyPr/>
        <a:lstStyle/>
        <a:p>
          <a:endParaRPr lang="es-EC"/>
        </a:p>
      </dgm:t>
    </dgm:pt>
    <dgm:pt modelId="{C93F1630-1C2B-46FD-BC2D-115BFAC82700}" type="pres">
      <dgm:prSet presAssocID="{77331F7A-F1B0-4F0C-B7F4-9F42A43AAEAE}" presName="composite" presStyleCnt="0"/>
      <dgm:spPr/>
    </dgm:pt>
    <dgm:pt modelId="{B9BDA26F-AA8E-48B0-98C1-CDE0999FD620}" type="pres">
      <dgm:prSet presAssocID="{77331F7A-F1B0-4F0C-B7F4-9F42A43AAEAE}" presName="parentText" presStyleLbl="alignNode1" presStyleIdx="0" presStyleCnt="3">
        <dgm:presLayoutVars>
          <dgm:chMax val="1"/>
          <dgm:bulletEnabled val="1"/>
        </dgm:presLayoutVars>
      </dgm:prSet>
      <dgm:spPr/>
      <dgm:t>
        <a:bodyPr/>
        <a:lstStyle/>
        <a:p>
          <a:endParaRPr lang="es-EC"/>
        </a:p>
      </dgm:t>
    </dgm:pt>
    <dgm:pt modelId="{57CEE9C2-AFC6-4DCA-A8C0-613D37364956}" type="pres">
      <dgm:prSet presAssocID="{77331F7A-F1B0-4F0C-B7F4-9F42A43AAEAE}" presName="descendantText" presStyleLbl="alignAcc1" presStyleIdx="0" presStyleCnt="3" custLinFactNeighborY="0">
        <dgm:presLayoutVars>
          <dgm:bulletEnabled val="1"/>
        </dgm:presLayoutVars>
      </dgm:prSet>
      <dgm:spPr/>
      <dgm:t>
        <a:bodyPr/>
        <a:lstStyle/>
        <a:p>
          <a:endParaRPr lang="es-EC"/>
        </a:p>
      </dgm:t>
    </dgm:pt>
    <dgm:pt modelId="{1C06049B-E6B3-46A2-9402-F16450260452}" type="pres">
      <dgm:prSet presAssocID="{F8E22772-0D50-4C55-A1B3-ACE62548B257}" presName="sp" presStyleCnt="0"/>
      <dgm:spPr/>
    </dgm:pt>
    <dgm:pt modelId="{7DC2E5A2-DFE6-4E3E-9653-D48B03F8254A}" type="pres">
      <dgm:prSet presAssocID="{957DC0C8-4372-4772-BD58-D17BDACBCF98}" presName="composite" presStyleCnt="0"/>
      <dgm:spPr/>
    </dgm:pt>
    <dgm:pt modelId="{942290F9-8A97-419E-8240-5BD92C5FD052}" type="pres">
      <dgm:prSet presAssocID="{957DC0C8-4372-4772-BD58-D17BDACBCF98}" presName="parentText" presStyleLbl="alignNode1" presStyleIdx="1" presStyleCnt="3">
        <dgm:presLayoutVars>
          <dgm:chMax val="1"/>
          <dgm:bulletEnabled val="1"/>
        </dgm:presLayoutVars>
      </dgm:prSet>
      <dgm:spPr/>
      <dgm:t>
        <a:bodyPr/>
        <a:lstStyle/>
        <a:p>
          <a:endParaRPr lang="es-EC"/>
        </a:p>
      </dgm:t>
    </dgm:pt>
    <dgm:pt modelId="{B3F0754C-A669-4077-9E29-88737EF70511}" type="pres">
      <dgm:prSet presAssocID="{957DC0C8-4372-4772-BD58-D17BDACBCF98}" presName="descendantText" presStyleLbl="alignAcc1" presStyleIdx="1" presStyleCnt="3" custLinFactNeighborY="6967">
        <dgm:presLayoutVars>
          <dgm:bulletEnabled val="1"/>
        </dgm:presLayoutVars>
      </dgm:prSet>
      <dgm:spPr/>
      <dgm:t>
        <a:bodyPr/>
        <a:lstStyle/>
        <a:p>
          <a:endParaRPr lang="es-EC"/>
        </a:p>
      </dgm:t>
    </dgm:pt>
    <dgm:pt modelId="{A724442A-1071-4072-BBB9-8A14335D8A8E}" type="pres">
      <dgm:prSet presAssocID="{1FE137C4-50B3-46CF-9857-85A67EAD9485}" presName="sp" presStyleCnt="0"/>
      <dgm:spPr/>
    </dgm:pt>
    <dgm:pt modelId="{3782826C-8770-4B53-8E20-85ABD70C3F0E}" type="pres">
      <dgm:prSet presAssocID="{54CFF5EA-A517-46A4-9752-1F72A9C93B48}" presName="composite" presStyleCnt="0"/>
      <dgm:spPr/>
    </dgm:pt>
    <dgm:pt modelId="{A3D78455-BA72-490B-870E-B488F09A9FC2}" type="pres">
      <dgm:prSet presAssocID="{54CFF5EA-A517-46A4-9752-1F72A9C93B48}" presName="parentText" presStyleLbl="alignNode1" presStyleIdx="2" presStyleCnt="3">
        <dgm:presLayoutVars>
          <dgm:chMax val="1"/>
          <dgm:bulletEnabled val="1"/>
        </dgm:presLayoutVars>
      </dgm:prSet>
      <dgm:spPr/>
      <dgm:t>
        <a:bodyPr/>
        <a:lstStyle/>
        <a:p>
          <a:endParaRPr lang="es-EC"/>
        </a:p>
      </dgm:t>
    </dgm:pt>
    <dgm:pt modelId="{F614CE29-D091-4FB9-A6E0-58C68C86004C}" type="pres">
      <dgm:prSet presAssocID="{54CFF5EA-A517-46A4-9752-1F72A9C93B48}" presName="descendantText" presStyleLbl="alignAcc1" presStyleIdx="2" presStyleCnt="3" custLinFactNeighborY="0">
        <dgm:presLayoutVars>
          <dgm:bulletEnabled val="1"/>
        </dgm:presLayoutVars>
      </dgm:prSet>
      <dgm:spPr/>
      <dgm:t>
        <a:bodyPr/>
        <a:lstStyle/>
        <a:p>
          <a:endParaRPr lang="es-EC"/>
        </a:p>
      </dgm:t>
    </dgm:pt>
  </dgm:ptLst>
  <dgm:cxnLst>
    <dgm:cxn modelId="{88DAE306-BB49-4582-A7AF-949BE59A1F20}" type="presOf" srcId="{747254C7-4281-4E92-9FE8-A8488AEE63D4}" destId="{B3F0754C-A669-4077-9E29-88737EF70511}" srcOrd="0" destOrd="0" presId="urn:microsoft.com/office/officeart/2005/8/layout/chevron2"/>
    <dgm:cxn modelId="{45AB094F-8FB3-4DA6-91BE-8C790F05BDF1}" type="presOf" srcId="{2E733E20-CC97-4D92-A0C8-E76D60FC0831}" destId="{A9C52E13-AC73-4F4B-A318-2280FFC96AFB}" srcOrd="0" destOrd="0" presId="urn:microsoft.com/office/officeart/2005/8/layout/chevron2"/>
    <dgm:cxn modelId="{D9271073-AD24-49C9-826A-493FD10144A2}" type="presOf" srcId="{54CFF5EA-A517-46A4-9752-1F72A9C93B48}" destId="{A3D78455-BA72-490B-870E-B488F09A9FC2}" srcOrd="0" destOrd="0" presId="urn:microsoft.com/office/officeart/2005/8/layout/chevron2"/>
    <dgm:cxn modelId="{2336806C-D4D2-4B98-B004-32CA90E46ECF}" type="presOf" srcId="{77331F7A-F1B0-4F0C-B7F4-9F42A43AAEAE}" destId="{B9BDA26F-AA8E-48B0-98C1-CDE0999FD620}" srcOrd="0" destOrd="0" presId="urn:microsoft.com/office/officeart/2005/8/layout/chevron2"/>
    <dgm:cxn modelId="{A057ED89-145F-46B4-B501-1950670A7921}" srcId="{77331F7A-F1B0-4F0C-B7F4-9F42A43AAEAE}" destId="{B183C86E-9A82-4FFA-BF5E-D1C5F3E24EA3}" srcOrd="0" destOrd="0" parTransId="{1A779EE6-7253-4F48-AF61-5C321D8CFC72}" sibTransId="{EF5FF849-CF29-4DC9-9BD6-0EA166F56829}"/>
    <dgm:cxn modelId="{F7B47877-4086-48AD-A65B-681567BE4DBD}" type="presOf" srcId="{957DC0C8-4372-4772-BD58-D17BDACBCF98}" destId="{942290F9-8A97-419E-8240-5BD92C5FD052}" srcOrd="0" destOrd="0" presId="urn:microsoft.com/office/officeart/2005/8/layout/chevron2"/>
    <dgm:cxn modelId="{7C46C732-94D5-43F0-91E6-A40F94F0A5B3}" srcId="{2E733E20-CC97-4D92-A0C8-E76D60FC0831}" destId="{77331F7A-F1B0-4F0C-B7F4-9F42A43AAEAE}" srcOrd="0" destOrd="0" parTransId="{4CDA5D19-1E22-4102-A8E5-C7B9581523CE}" sibTransId="{F8E22772-0D50-4C55-A1B3-ACE62548B257}"/>
    <dgm:cxn modelId="{03959BB9-F2C8-40C7-9ED0-62DFB51880E2}" srcId="{2E733E20-CC97-4D92-A0C8-E76D60FC0831}" destId="{54CFF5EA-A517-46A4-9752-1F72A9C93B48}" srcOrd="2" destOrd="0" parTransId="{DE18B6F7-35A4-4F10-9039-18F59A98EC95}" sibTransId="{46FF3D50-061D-44DC-9B29-DE49A98CDFD7}"/>
    <dgm:cxn modelId="{DB5C69A6-F669-47F2-B10A-4880016ADF89}" type="presOf" srcId="{B183C86E-9A82-4FFA-BF5E-D1C5F3E24EA3}" destId="{57CEE9C2-AFC6-4DCA-A8C0-613D37364956}" srcOrd="0" destOrd="0" presId="urn:microsoft.com/office/officeart/2005/8/layout/chevron2"/>
    <dgm:cxn modelId="{1D9C2ED5-2CA8-46FC-84DD-BB009FFBD5EB}" srcId="{957DC0C8-4372-4772-BD58-D17BDACBCF98}" destId="{747254C7-4281-4E92-9FE8-A8488AEE63D4}" srcOrd="0" destOrd="0" parTransId="{CCF8BA75-130C-42F4-9AA3-A13028F6CDF4}" sibTransId="{B0EA8820-05B6-49EC-8DD8-00FC24053FD1}"/>
    <dgm:cxn modelId="{D50E8846-AE08-42AA-9FE2-3AF8F6188D2E}" srcId="{54CFF5EA-A517-46A4-9752-1F72A9C93B48}" destId="{F5BCC6DB-D850-4326-ACA1-B66967CF41B2}" srcOrd="0" destOrd="0" parTransId="{DB0AE2D7-61EA-4327-A45E-8C29D7BE62EF}" sibTransId="{3335B7D6-852D-44D7-BDA1-7794A8176831}"/>
    <dgm:cxn modelId="{9CAA5D5A-51EC-4D66-B1A0-84B39ED63719}" srcId="{2E733E20-CC97-4D92-A0C8-E76D60FC0831}" destId="{957DC0C8-4372-4772-BD58-D17BDACBCF98}" srcOrd="1" destOrd="0" parTransId="{CE99936A-C3E2-4A22-A840-212FDE75EE4F}" sibTransId="{1FE137C4-50B3-46CF-9857-85A67EAD9485}"/>
    <dgm:cxn modelId="{0A30D7F8-A9AE-4F2F-9F5E-AD1346BA0B89}" type="presOf" srcId="{F5BCC6DB-D850-4326-ACA1-B66967CF41B2}" destId="{F614CE29-D091-4FB9-A6E0-58C68C86004C}" srcOrd="0" destOrd="0" presId="urn:microsoft.com/office/officeart/2005/8/layout/chevron2"/>
    <dgm:cxn modelId="{E907450D-7F29-4906-A444-DCD5F15C86F6}" type="presParOf" srcId="{A9C52E13-AC73-4F4B-A318-2280FFC96AFB}" destId="{C93F1630-1C2B-46FD-BC2D-115BFAC82700}" srcOrd="0" destOrd="0" presId="urn:microsoft.com/office/officeart/2005/8/layout/chevron2"/>
    <dgm:cxn modelId="{2AFE03F1-9FC6-46F5-A605-65CDBCC8FB18}" type="presParOf" srcId="{C93F1630-1C2B-46FD-BC2D-115BFAC82700}" destId="{B9BDA26F-AA8E-48B0-98C1-CDE0999FD620}" srcOrd="0" destOrd="0" presId="urn:microsoft.com/office/officeart/2005/8/layout/chevron2"/>
    <dgm:cxn modelId="{9D02CD7D-BD3B-4CE5-877F-5E228F7625A2}" type="presParOf" srcId="{C93F1630-1C2B-46FD-BC2D-115BFAC82700}" destId="{57CEE9C2-AFC6-4DCA-A8C0-613D37364956}" srcOrd="1" destOrd="0" presId="urn:microsoft.com/office/officeart/2005/8/layout/chevron2"/>
    <dgm:cxn modelId="{2E1258F0-C56E-44DC-B86A-8F9BBB198449}" type="presParOf" srcId="{A9C52E13-AC73-4F4B-A318-2280FFC96AFB}" destId="{1C06049B-E6B3-46A2-9402-F16450260452}" srcOrd="1" destOrd="0" presId="urn:microsoft.com/office/officeart/2005/8/layout/chevron2"/>
    <dgm:cxn modelId="{F9E2FBED-6472-4107-A6B3-78B89DB50E12}" type="presParOf" srcId="{A9C52E13-AC73-4F4B-A318-2280FFC96AFB}" destId="{7DC2E5A2-DFE6-4E3E-9653-D48B03F8254A}" srcOrd="2" destOrd="0" presId="urn:microsoft.com/office/officeart/2005/8/layout/chevron2"/>
    <dgm:cxn modelId="{043F95E2-4471-49CB-A5E6-C84E07ED40F4}" type="presParOf" srcId="{7DC2E5A2-DFE6-4E3E-9653-D48B03F8254A}" destId="{942290F9-8A97-419E-8240-5BD92C5FD052}" srcOrd="0" destOrd="0" presId="urn:microsoft.com/office/officeart/2005/8/layout/chevron2"/>
    <dgm:cxn modelId="{8DA3CA7E-EC3A-4D50-ADED-55662551D29F}" type="presParOf" srcId="{7DC2E5A2-DFE6-4E3E-9653-D48B03F8254A}" destId="{B3F0754C-A669-4077-9E29-88737EF70511}" srcOrd="1" destOrd="0" presId="urn:microsoft.com/office/officeart/2005/8/layout/chevron2"/>
    <dgm:cxn modelId="{177DD8DC-FFB4-45BD-B396-BC0156BC497A}" type="presParOf" srcId="{A9C52E13-AC73-4F4B-A318-2280FFC96AFB}" destId="{A724442A-1071-4072-BBB9-8A14335D8A8E}" srcOrd="3" destOrd="0" presId="urn:microsoft.com/office/officeart/2005/8/layout/chevron2"/>
    <dgm:cxn modelId="{B27A90AB-C195-45E6-898F-587A8B6EEA4B}" type="presParOf" srcId="{A9C52E13-AC73-4F4B-A318-2280FFC96AFB}" destId="{3782826C-8770-4B53-8E20-85ABD70C3F0E}" srcOrd="4" destOrd="0" presId="urn:microsoft.com/office/officeart/2005/8/layout/chevron2"/>
    <dgm:cxn modelId="{1D2F6D15-6358-420B-BA79-96B5EBEBD314}" type="presParOf" srcId="{3782826C-8770-4B53-8E20-85ABD70C3F0E}" destId="{A3D78455-BA72-490B-870E-B488F09A9FC2}" srcOrd="0" destOrd="0" presId="urn:microsoft.com/office/officeart/2005/8/layout/chevron2"/>
    <dgm:cxn modelId="{17BE817F-776B-44E7-9839-6558B878509E}" type="presParOf" srcId="{3782826C-8770-4B53-8E20-85ABD70C3F0E}" destId="{F614CE29-D091-4FB9-A6E0-58C68C86004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F0ED3B-6DD6-4E8D-B91C-2ACABAFD136E}" type="doc">
      <dgm:prSet loTypeId="urn:microsoft.com/office/officeart/2005/8/layout/gear1" loCatId="process" qsTypeId="urn:microsoft.com/office/officeart/2005/8/quickstyle/simple1" qsCatId="simple" csTypeId="urn:microsoft.com/office/officeart/2005/8/colors/colorful1" csCatId="colorful" phldr="1"/>
      <dgm:spPr/>
    </dgm:pt>
    <dgm:pt modelId="{461A434D-E445-4BF7-BF6B-78C187C96AF4}">
      <dgm:prSet phldrT="[Texto]" custT="1"/>
      <dgm:spPr/>
      <dgm:t>
        <a:bodyPr/>
        <a:lstStyle/>
        <a:p>
          <a:r>
            <a:rPr lang="es-EC" sz="2000" dirty="0" smtClean="0">
              <a:latin typeface="Times New Roman" panose="02020603050405020304" pitchFamily="18" charset="0"/>
              <a:cs typeface="Times New Roman" panose="02020603050405020304" pitchFamily="18" charset="0"/>
            </a:rPr>
            <a:t>Conjunto de acciones</a:t>
          </a:r>
          <a:endParaRPr lang="es-EC" sz="2000" dirty="0">
            <a:latin typeface="Times New Roman" panose="02020603050405020304" pitchFamily="18" charset="0"/>
            <a:cs typeface="Times New Roman" panose="02020603050405020304" pitchFamily="18" charset="0"/>
          </a:endParaRPr>
        </a:p>
      </dgm:t>
    </dgm:pt>
    <dgm:pt modelId="{A42383CD-2A92-45EE-ACC7-57D21C65DCE2}" type="parTrans" cxnId="{48CFB7DA-3A57-4FDB-A001-520CF20A583C}">
      <dgm:prSet/>
      <dgm:spPr/>
      <dgm:t>
        <a:bodyPr/>
        <a:lstStyle/>
        <a:p>
          <a:endParaRPr lang="es-EC"/>
        </a:p>
      </dgm:t>
    </dgm:pt>
    <dgm:pt modelId="{D1D6E720-3227-4CE0-AC2B-8FD623A6F072}" type="sibTrans" cxnId="{48CFB7DA-3A57-4FDB-A001-520CF20A583C}">
      <dgm:prSet/>
      <dgm:spPr/>
      <dgm:t>
        <a:bodyPr/>
        <a:lstStyle/>
        <a:p>
          <a:endParaRPr lang="es-EC"/>
        </a:p>
      </dgm:t>
    </dgm:pt>
    <dgm:pt modelId="{36A630C3-A077-4B81-A86F-65A5E14CACC5}">
      <dgm:prSet phldrT="[Texto]" custT="1"/>
      <dgm:spPr/>
      <dgm:t>
        <a:bodyPr/>
        <a:lstStyle/>
        <a:p>
          <a:r>
            <a:rPr lang="es-EC" sz="2000" dirty="0" smtClean="0">
              <a:latin typeface="Times New Roman" panose="02020603050405020304" pitchFamily="18" charset="0"/>
              <a:cs typeface="Times New Roman" panose="02020603050405020304" pitchFamily="18" charset="0"/>
            </a:rPr>
            <a:t>Alcanzar ventaja competitiva</a:t>
          </a:r>
          <a:endParaRPr lang="es-EC" sz="2000" dirty="0">
            <a:latin typeface="Times New Roman" panose="02020603050405020304" pitchFamily="18" charset="0"/>
            <a:cs typeface="Times New Roman" panose="02020603050405020304" pitchFamily="18" charset="0"/>
          </a:endParaRPr>
        </a:p>
      </dgm:t>
    </dgm:pt>
    <dgm:pt modelId="{0CA1AF49-BB48-42DE-842B-8A942193AEA2}" type="parTrans" cxnId="{BA1F54A3-477C-4CDA-B842-7D85C011A20A}">
      <dgm:prSet/>
      <dgm:spPr/>
      <dgm:t>
        <a:bodyPr/>
        <a:lstStyle/>
        <a:p>
          <a:endParaRPr lang="es-EC"/>
        </a:p>
      </dgm:t>
    </dgm:pt>
    <dgm:pt modelId="{F56A50A6-63C9-45D0-A2B1-728B0CD195CA}" type="sibTrans" cxnId="{BA1F54A3-477C-4CDA-B842-7D85C011A20A}">
      <dgm:prSet/>
      <dgm:spPr/>
      <dgm:t>
        <a:bodyPr/>
        <a:lstStyle/>
        <a:p>
          <a:endParaRPr lang="es-EC"/>
        </a:p>
      </dgm:t>
    </dgm:pt>
    <dgm:pt modelId="{2838D9C2-DAC1-4C0C-B54B-79C92F206F18}">
      <dgm:prSet phldrT="[Texto]" custT="1"/>
      <dgm:spPr/>
      <dgm:t>
        <a:bodyPr/>
        <a:lstStyle/>
        <a:p>
          <a:r>
            <a:rPr lang="es-EC" sz="2000" dirty="0" smtClean="0">
              <a:latin typeface="Times New Roman" panose="02020603050405020304" pitchFamily="18" charset="0"/>
              <a:cs typeface="Times New Roman" panose="02020603050405020304" pitchFamily="18" charset="0"/>
            </a:rPr>
            <a:t>Explotar  las competencias fundamentales</a:t>
          </a:r>
          <a:endParaRPr lang="es-EC" sz="2000" dirty="0">
            <a:latin typeface="Times New Roman" panose="02020603050405020304" pitchFamily="18" charset="0"/>
            <a:cs typeface="Times New Roman" panose="02020603050405020304" pitchFamily="18" charset="0"/>
          </a:endParaRPr>
        </a:p>
      </dgm:t>
    </dgm:pt>
    <dgm:pt modelId="{2971C4B8-B0B8-4574-B66E-F0FC4A7D5051}" type="parTrans" cxnId="{D6EFBFEF-71B5-4394-BC9C-48B370927479}">
      <dgm:prSet/>
      <dgm:spPr/>
      <dgm:t>
        <a:bodyPr/>
        <a:lstStyle/>
        <a:p>
          <a:endParaRPr lang="es-EC"/>
        </a:p>
      </dgm:t>
    </dgm:pt>
    <dgm:pt modelId="{E887507D-DFD6-446C-9D95-792170D73A0E}" type="sibTrans" cxnId="{D6EFBFEF-71B5-4394-BC9C-48B370927479}">
      <dgm:prSet/>
      <dgm:spPr/>
      <dgm:t>
        <a:bodyPr/>
        <a:lstStyle/>
        <a:p>
          <a:endParaRPr lang="es-EC"/>
        </a:p>
      </dgm:t>
    </dgm:pt>
    <dgm:pt modelId="{2495199B-EF23-4785-A626-951EB078B5A2}" type="pres">
      <dgm:prSet presAssocID="{4EF0ED3B-6DD6-4E8D-B91C-2ACABAFD136E}" presName="composite" presStyleCnt="0">
        <dgm:presLayoutVars>
          <dgm:chMax val="3"/>
          <dgm:animLvl val="lvl"/>
          <dgm:resizeHandles val="exact"/>
        </dgm:presLayoutVars>
      </dgm:prSet>
      <dgm:spPr/>
    </dgm:pt>
    <dgm:pt modelId="{6C6B4BFF-E8A9-4FFD-9A3C-9B1F2C0591C2}" type="pres">
      <dgm:prSet presAssocID="{461A434D-E445-4BF7-BF6B-78C187C96AF4}" presName="gear1" presStyleLbl="node1" presStyleIdx="0" presStyleCnt="3" custScaleX="96913" custScaleY="70560" custLinFactNeighborX="10294" custLinFactNeighborY="-19186">
        <dgm:presLayoutVars>
          <dgm:chMax val="1"/>
          <dgm:bulletEnabled val="1"/>
        </dgm:presLayoutVars>
      </dgm:prSet>
      <dgm:spPr/>
      <dgm:t>
        <a:bodyPr/>
        <a:lstStyle/>
        <a:p>
          <a:endParaRPr lang="es-EC"/>
        </a:p>
      </dgm:t>
    </dgm:pt>
    <dgm:pt modelId="{A5F7D8BD-7118-4A06-BAE7-C5896C1506E7}" type="pres">
      <dgm:prSet presAssocID="{461A434D-E445-4BF7-BF6B-78C187C96AF4}" presName="gear1srcNode" presStyleLbl="node1" presStyleIdx="0" presStyleCnt="3"/>
      <dgm:spPr/>
      <dgm:t>
        <a:bodyPr/>
        <a:lstStyle/>
        <a:p>
          <a:endParaRPr lang="es-EC"/>
        </a:p>
      </dgm:t>
    </dgm:pt>
    <dgm:pt modelId="{95934177-521F-4DE4-BDD4-A27DC909A64B}" type="pres">
      <dgm:prSet presAssocID="{461A434D-E445-4BF7-BF6B-78C187C96AF4}" presName="gear1dstNode" presStyleLbl="node1" presStyleIdx="0" presStyleCnt="3"/>
      <dgm:spPr/>
      <dgm:t>
        <a:bodyPr/>
        <a:lstStyle/>
        <a:p>
          <a:endParaRPr lang="es-EC"/>
        </a:p>
      </dgm:t>
    </dgm:pt>
    <dgm:pt modelId="{51B142C9-6C00-4E1E-A302-113688FFE428}" type="pres">
      <dgm:prSet presAssocID="{36A630C3-A077-4B81-A86F-65A5E14CACC5}" presName="gear2" presStyleLbl="node1" presStyleIdx="1" presStyleCnt="3" custScaleX="147227" custScaleY="128236" custLinFactNeighborX="-10992" custLinFactNeighborY="18274">
        <dgm:presLayoutVars>
          <dgm:chMax val="1"/>
          <dgm:bulletEnabled val="1"/>
        </dgm:presLayoutVars>
      </dgm:prSet>
      <dgm:spPr/>
      <dgm:t>
        <a:bodyPr/>
        <a:lstStyle/>
        <a:p>
          <a:endParaRPr lang="es-EC"/>
        </a:p>
      </dgm:t>
    </dgm:pt>
    <dgm:pt modelId="{C5D7289E-9F65-4B16-96E2-FDCB6D2F3ABA}" type="pres">
      <dgm:prSet presAssocID="{36A630C3-A077-4B81-A86F-65A5E14CACC5}" presName="gear2srcNode" presStyleLbl="node1" presStyleIdx="1" presStyleCnt="3"/>
      <dgm:spPr/>
      <dgm:t>
        <a:bodyPr/>
        <a:lstStyle/>
        <a:p>
          <a:endParaRPr lang="es-EC"/>
        </a:p>
      </dgm:t>
    </dgm:pt>
    <dgm:pt modelId="{4E9AA4B3-4BE4-485C-A2A5-6A13733A57FA}" type="pres">
      <dgm:prSet presAssocID="{36A630C3-A077-4B81-A86F-65A5E14CACC5}" presName="gear2dstNode" presStyleLbl="node1" presStyleIdx="1" presStyleCnt="3"/>
      <dgm:spPr/>
      <dgm:t>
        <a:bodyPr/>
        <a:lstStyle/>
        <a:p>
          <a:endParaRPr lang="es-EC"/>
        </a:p>
      </dgm:t>
    </dgm:pt>
    <dgm:pt modelId="{B155D184-F75D-4B85-B2F2-1262887BB87D}" type="pres">
      <dgm:prSet presAssocID="{2838D9C2-DAC1-4C0C-B54B-79C92F206F18}" presName="gear3" presStyleLbl="node1" presStyleIdx="2" presStyleCnt="3" custScaleX="147227" custScaleY="128236" custLinFactNeighborX="14689" custLinFactNeighborY="-9038"/>
      <dgm:spPr/>
      <dgm:t>
        <a:bodyPr/>
        <a:lstStyle/>
        <a:p>
          <a:endParaRPr lang="es-EC"/>
        </a:p>
      </dgm:t>
    </dgm:pt>
    <dgm:pt modelId="{B09667B3-BF83-4F44-A5B6-3B6914724632}" type="pres">
      <dgm:prSet presAssocID="{2838D9C2-DAC1-4C0C-B54B-79C92F206F18}" presName="gear3tx" presStyleLbl="node1" presStyleIdx="2" presStyleCnt="3">
        <dgm:presLayoutVars>
          <dgm:chMax val="1"/>
          <dgm:bulletEnabled val="1"/>
        </dgm:presLayoutVars>
      </dgm:prSet>
      <dgm:spPr/>
      <dgm:t>
        <a:bodyPr/>
        <a:lstStyle/>
        <a:p>
          <a:endParaRPr lang="es-EC"/>
        </a:p>
      </dgm:t>
    </dgm:pt>
    <dgm:pt modelId="{78709A0D-5F01-465B-B81D-F9B885DD98CD}" type="pres">
      <dgm:prSet presAssocID="{2838D9C2-DAC1-4C0C-B54B-79C92F206F18}" presName="gear3srcNode" presStyleLbl="node1" presStyleIdx="2" presStyleCnt="3"/>
      <dgm:spPr/>
      <dgm:t>
        <a:bodyPr/>
        <a:lstStyle/>
        <a:p>
          <a:endParaRPr lang="es-EC"/>
        </a:p>
      </dgm:t>
    </dgm:pt>
    <dgm:pt modelId="{7E8BDFBB-9767-467D-9455-8941A912CED2}" type="pres">
      <dgm:prSet presAssocID="{2838D9C2-DAC1-4C0C-B54B-79C92F206F18}" presName="gear3dstNode" presStyleLbl="node1" presStyleIdx="2" presStyleCnt="3"/>
      <dgm:spPr/>
      <dgm:t>
        <a:bodyPr/>
        <a:lstStyle/>
        <a:p>
          <a:endParaRPr lang="es-EC"/>
        </a:p>
      </dgm:t>
    </dgm:pt>
    <dgm:pt modelId="{003B6D1B-DD09-4ED2-9CED-968231F3705A}" type="pres">
      <dgm:prSet presAssocID="{D1D6E720-3227-4CE0-AC2B-8FD623A6F072}" presName="connector1" presStyleLbl="sibTrans2D1" presStyleIdx="0" presStyleCnt="3" custScaleX="68973" custScaleY="71272" custLinFactNeighborX="19463" custLinFactNeighborY="-15244"/>
      <dgm:spPr/>
      <dgm:t>
        <a:bodyPr/>
        <a:lstStyle/>
        <a:p>
          <a:endParaRPr lang="es-EC"/>
        </a:p>
      </dgm:t>
    </dgm:pt>
    <dgm:pt modelId="{098BB9B0-6094-4168-AC99-6E95B212DAA1}" type="pres">
      <dgm:prSet presAssocID="{F56A50A6-63C9-45D0-A2B1-728B0CD195CA}" presName="connector2" presStyleLbl="sibTrans2D1" presStyleIdx="1" presStyleCnt="3" custLinFactNeighborX="-23335" custLinFactNeighborY="-3180"/>
      <dgm:spPr/>
      <dgm:t>
        <a:bodyPr/>
        <a:lstStyle/>
        <a:p>
          <a:endParaRPr lang="es-EC"/>
        </a:p>
      </dgm:t>
    </dgm:pt>
    <dgm:pt modelId="{02534FA3-0982-47B0-862B-23491A7886FF}" type="pres">
      <dgm:prSet presAssocID="{E887507D-DFD6-446C-9D95-792170D73A0E}" presName="connector3" presStyleLbl="sibTrans2D1" presStyleIdx="2" presStyleCnt="3" custLinFactNeighborX="-3129" custLinFactNeighborY="-11159"/>
      <dgm:spPr/>
      <dgm:t>
        <a:bodyPr/>
        <a:lstStyle/>
        <a:p>
          <a:endParaRPr lang="es-EC"/>
        </a:p>
      </dgm:t>
    </dgm:pt>
  </dgm:ptLst>
  <dgm:cxnLst>
    <dgm:cxn modelId="{6FD45655-8A87-4724-9E7A-ACB5634A04E9}" type="presOf" srcId="{2838D9C2-DAC1-4C0C-B54B-79C92F206F18}" destId="{B09667B3-BF83-4F44-A5B6-3B6914724632}" srcOrd="1" destOrd="0" presId="urn:microsoft.com/office/officeart/2005/8/layout/gear1"/>
    <dgm:cxn modelId="{D6EFBFEF-71B5-4394-BC9C-48B370927479}" srcId="{4EF0ED3B-6DD6-4E8D-B91C-2ACABAFD136E}" destId="{2838D9C2-DAC1-4C0C-B54B-79C92F206F18}" srcOrd="2" destOrd="0" parTransId="{2971C4B8-B0B8-4574-B66E-F0FC4A7D5051}" sibTransId="{E887507D-DFD6-446C-9D95-792170D73A0E}"/>
    <dgm:cxn modelId="{AF27B061-E151-4881-BB03-A14C6FCFCBAE}" type="presOf" srcId="{461A434D-E445-4BF7-BF6B-78C187C96AF4}" destId="{A5F7D8BD-7118-4A06-BAE7-C5896C1506E7}" srcOrd="1" destOrd="0" presId="urn:microsoft.com/office/officeart/2005/8/layout/gear1"/>
    <dgm:cxn modelId="{BA1F54A3-477C-4CDA-B842-7D85C011A20A}" srcId="{4EF0ED3B-6DD6-4E8D-B91C-2ACABAFD136E}" destId="{36A630C3-A077-4B81-A86F-65A5E14CACC5}" srcOrd="1" destOrd="0" parTransId="{0CA1AF49-BB48-42DE-842B-8A942193AEA2}" sibTransId="{F56A50A6-63C9-45D0-A2B1-728B0CD195CA}"/>
    <dgm:cxn modelId="{586EEAB5-A778-410F-AFFB-C76969747164}" type="presOf" srcId="{36A630C3-A077-4B81-A86F-65A5E14CACC5}" destId="{4E9AA4B3-4BE4-485C-A2A5-6A13733A57FA}" srcOrd="2" destOrd="0" presId="urn:microsoft.com/office/officeart/2005/8/layout/gear1"/>
    <dgm:cxn modelId="{F6D9106F-204C-4D5C-B9B0-075BB59BEEBD}" type="presOf" srcId="{461A434D-E445-4BF7-BF6B-78C187C96AF4}" destId="{6C6B4BFF-E8A9-4FFD-9A3C-9B1F2C0591C2}" srcOrd="0" destOrd="0" presId="urn:microsoft.com/office/officeart/2005/8/layout/gear1"/>
    <dgm:cxn modelId="{DD652016-2017-4DC3-B3F0-C38178A06E41}" type="presOf" srcId="{F56A50A6-63C9-45D0-A2B1-728B0CD195CA}" destId="{098BB9B0-6094-4168-AC99-6E95B212DAA1}" srcOrd="0" destOrd="0" presId="urn:microsoft.com/office/officeart/2005/8/layout/gear1"/>
    <dgm:cxn modelId="{48CFB7DA-3A57-4FDB-A001-520CF20A583C}" srcId="{4EF0ED3B-6DD6-4E8D-B91C-2ACABAFD136E}" destId="{461A434D-E445-4BF7-BF6B-78C187C96AF4}" srcOrd="0" destOrd="0" parTransId="{A42383CD-2A92-45EE-ACC7-57D21C65DCE2}" sibTransId="{D1D6E720-3227-4CE0-AC2B-8FD623A6F072}"/>
    <dgm:cxn modelId="{39D5F3F0-2E99-4148-826A-8A28D1D2B8FA}" type="presOf" srcId="{2838D9C2-DAC1-4C0C-B54B-79C92F206F18}" destId="{78709A0D-5F01-465B-B81D-F9B885DD98CD}" srcOrd="2" destOrd="0" presId="urn:microsoft.com/office/officeart/2005/8/layout/gear1"/>
    <dgm:cxn modelId="{FDBFA061-37BA-4509-B408-CBC020E0AC7B}" type="presOf" srcId="{36A630C3-A077-4B81-A86F-65A5E14CACC5}" destId="{C5D7289E-9F65-4B16-96E2-FDCB6D2F3ABA}" srcOrd="1" destOrd="0" presId="urn:microsoft.com/office/officeart/2005/8/layout/gear1"/>
    <dgm:cxn modelId="{E64CD181-5479-4E97-9F4E-9A391FD5BA43}" type="presOf" srcId="{E887507D-DFD6-446C-9D95-792170D73A0E}" destId="{02534FA3-0982-47B0-862B-23491A7886FF}" srcOrd="0" destOrd="0" presId="urn:microsoft.com/office/officeart/2005/8/layout/gear1"/>
    <dgm:cxn modelId="{EBD4971A-AA6D-4D72-81C4-7B835C2B8AFA}" type="presOf" srcId="{461A434D-E445-4BF7-BF6B-78C187C96AF4}" destId="{95934177-521F-4DE4-BDD4-A27DC909A64B}" srcOrd="2" destOrd="0" presId="urn:microsoft.com/office/officeart/2005/8/layout/gear1"/>
    <dgm:cxn modelId="{265A008E-86BB-4BB1-9F09-146C57EAA78D}" type="presOf" srcId="{36A630C3-A077-4B81-A86F-65A5E14CACC5}" destId="{51B142C9-6C00-4E1E-A302-113688FFE428}" srcOrd="0" destOrd="0" presId="urn:microsoft.com/office/officeart/2005/8/layout/gear1"/>
    <dgm:cxn modelId="{6CFCEC8D-6464-4E9B-BF09-DE909453287D}" type="presOf" srcId="{2838D9C2-DAC1-4C0C-B54B-79C92F206F18}" destId="{7E8BDFBB-9767-467D-9455-8941A912CED2}" srcOrd="3" destOrd="0" presId="urn:microsoft.com/office/officeart/2005/8/layout/gear1"/>
    <dgm:cxn modelId="{BCD8C6CD-3814-43DE-9F76-6BB70E7F2319}" type="presOf" srcId="{2838D9C2-DAC1-4C0C-B54B-79C92F206F18}" destId="{B155D184-F75D-4B85-B2F2-1262887BB87D}" srcOrd="0" destOrd="0" presId="urn:microsoft.com/office/officeart/2005/8/layout/gear1"/>
    <dgm:cxn modelId="{A342DE38-A145-4D9A-8084-9325685169EA}" type="presOf" srcId="{4EF0ED3B-6DD6-4E8D-B91C-2ACABAFD136E}" destId="{2495199B-EF23-4785-A626-951EB078B5A2}" srcOrd="0" destOrd="0" presId="urn:microsoft.com/office/officeart/2005/8/layout/gear1"/>
    <dgm:cxn modelId="{9B9F490D-3889-4208-83F4-0B5CF1A02C31}" type="presOf" srcId="{D1D6E720-3227-4CE0-AC2B-8FD623A6F072}" destId="{003B6D1B-DD09-4ED2-9CED-968231F3705A}" srcOrd="0" destOrd="0" presId="urn:microsoft.com/office/officeart/2005/8/layout/gear1"/>
    <dgm:cxn modelId="{B504B116-FFB2-44E7-BF7D-85D2829C121F}" type="presParOf" srcId="{2495199B-EF23-4785-A626-951EB078B5A2}" destId="{6C6B4BFF-E8A9-4FFD-9A3C-9B1F2C0591C2}" srcOrd="0" destOrd="0" presId="urn:microsoft.com/office/officeart/2005/8/layout/gear1"/>
    <dgm:cxn modelId="{A30FF773-0C95-424E-9A79-20545E9F6352}" type="presParOf" srcId="{2495199B-EF23-4785-A626-951EB078B5A2}" destId="{A5F7D8BD-7118-4A06-BAE7-C5896C1506E7}" srcOrd="1" destOrd="0" presId="urn:microsoft.com/office/officeart/2005/8/layout/gear1"/>
    <dgm:cxn modelId="{E860D591-08CE-4440-B35F-8B5CE278E78F}" type="presParOf" srcId="{2495199B-EF23-4785-A626-951EB078B5A2}" destId="{95934177-521F-4DE4-BDD4-A27DC909A64B}" srcOrd="2" destOrd="0" presId="urn:microsoft.com/office/officeart/2005/8/layout/gear1"/>
    <dgm:cxn modelId="{8E6E4F07-172D-48D1-9F62-75771AA54E6A}" type="presParOf" srcId="{2495199B-EF23-4785-A626-951EB078B5A2}" destId="{51B142C9-6C00-4E1E-A302-113688FFE428}" srcOrd="3" destOrd="0" presId="urn:microsoft.com/office/officeart/2005/8/layout/gear1"/>
    <dgm:cxn modelId="{732DAD96-E2B3-42F9-95DC-9CDBACC1EE96}" type="presParOf" srcId="{2495199B-EF23-4785-A626-951EB078B5A2}" destId="{C5D7289E-9F65-4B16-96E2-FDCB6D2F3ABA}" srcOrd="4" destOrd="0" presId="urn:microsoft.com/office/officeart/2005/8/layout/gear1"/>
    <dgm:cxn modelId="{A5415D92-75D4-4BA6-9986-44C07EC6F756}" type="presParOf" srcId="{2495199B-EF23-4785-A626-951EB078B5A2}" destId="{4E9AA4B3-4BE4-485C-A2A5-6A13733A57FA}" srcOrd="5" destOrd="0" presId="urn:microsoft.com/office/officeart/2005/8/layout/gear1"/>
    <dgm:cxn modelId="{9D3A3399-A102-4249-832B-7D441944E8A8}" type="presParOf" srcId="{2495199B-EF23-4785-A626-951EB078B5A2}" destId="{B155D184-F75D-4B85-B2F2-1262887BB87D}" srcOrd="6" destOrd="0" presId="urn:microsoft.com/office/officeart/2005/8/layout/gear1"/>
    <dgm:cxn modelId="{7AA7E94C-57E2-4830-B846-25D6ADAB9723}" type="presParOf" srcId="{2495199B-EF23-4785-A626-951EB078B5A2}" destId="{B09667B3-BF83-4F44-A5B6-3B6914724632}" srcOrd="7" destOrd="0" presId="urn:microsoft.com/office/officeart/2005/8/layout/gear1"/>
    <dgm:cxn modelId="{9CA7E02C-850C-4704-BE56-5A1EB42C1351}" type="presParOf" srcId="{2495199B-EF23-4785-A626-951EB078B5A2}" destId="{78709A0D-5F01-465B-B81D-F9B885DD98CD}" srcOrd="8" destOrd="0" presId="urn:microsoft.com/office/officeart/2005/8/layout/gear1"/>
    <dgm:cxn modelId="{879AFEC5-FDA6-491F-ABBE-9D66CE11281A}" type="presParOf" srcId="{2495199B-EF23-4785-A626-951EB078B5A2}" destId="{7E8BDFBB-9767-467D-9455-8941A912CED2}" srcOrd="9" destOrd="0" presId="urn:microsoft.com/office/officeart/2005/8/layout/gear1"/>
    <dgm:cxn modelId="{AA8E4A0E-4C6A-4537-9283-8078528273C8}" type="presParOf" srcId="{2495199B-EF23-4785-A626-951EB078B5A2}" destId="{003B6D1B-DD09-4ED2-9CED-968231F3705A}" srcOrd="10" destOrd="0" presId="urn:microsoft.com/office/officeart/2005/8/layout/gear1"/>
    <dgm:cxn modelId="{04FEE43E-7047-4E4E-9302-18B0CE7ABE04}" type="presParOf" srcId="{2495199B-EF23-4785-A626-951EB078B5A2}" destId="{098BB9B0-6094-4168-AC99-6E95B212DAA1}" srcOrd="11" destOrd="0" presId="urn:microsoft.com/office/officeart/2005/8/layout/gear1"/>
    <dgm:cxn modelId="{E810FEAD-DD6E-437B-A97E-C1E7920AE49D}" type="presParOf" srcId="{2495199B-EF23-4785-A626-951EB078B5A2}" destId="{02534FA3-0982-47B0-862B-23491A7886FF}"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0D87AD-DE97-4DAB-8F1F-F8D19DFBC473}" type="doc">
      <dgm:prSet loTypeId="urn:microsoft.com/office/officeart/2005/8/layout/cycle4" loCatId="cycle" qsTypeId="urn:microsoft.com/office/officeart/2005/8/quickstyle/simple1" qsCatId="simple" csTypeId="urn:microsoft.com/office/officeart/2005/8/colors/colorful4" csCatId="colorful" phldr="1"/>
      <dgm:spPr/>
      <dgm:t>
        <a:bodyPr/>
        <a:lstStyle/>
        <a:p>
          <a:endParaRPr lang="es-EC"/>
        </a:p>
      </dgm:t>
    </dgm:pt>
    <dgm:pt modelId="{CA486DE9-FB2A-4175-8A69-03189D5717C3}">
      <dgm:prSet phldrT="[Texto]"/>
      <dgm:spPr/>
      <dgm:t>
        <a:bodyPr/>
        <a:lstStyle/>
        <a:p>
          <a:r>
            <a:rPr lang="es-EC" dirty="0" smtClean="0"/>
            <a:t>Estrategias competitivas de Porter</a:t>
          </a:r>
          <a:endParaRPr lang="es-EC" dirty="0"/>
        </a:p>
      </dgm:t>
    </dgm:pt>
    <dgm:pt modelId="{F54C242C-7F55-425F-9429-0559D2F9E40B}" type="parTrans" cxnId="{6F17CE39-4FA1-408E-8C71-A91FCD05551E}">
      <dgm:prSet/>
      <dgm:spPr/>
      <dgm:t>
        <a:bodyPr/>
        <a:lstStyle/>
        <a:p>
          <a:endParaRPr lang="es-EC"/>
        </a:p>
      </dgm:t>
    </dgm:pt>
    <dgm:pt modelId="{AA5FE7C1-6FC7-4E65-AF8B-E5462F597DF1}" type="sibTrans" cxnId="{6F17CE39-4FA1-408E-8C71-A91FCD05551E}">
      <dgm:prSet/>
      <dgm:spPr/>
      <dgm:t>
        <a:bodyPr/>
        <a:lstStyle/>
        <a:p>
          <a:endParaRPr lang="es-EC"/>
        </a:p>
      </dgm:t>
    </dgm:pt>
    <dgm:pt modelId="{EDA9A9E7-1FC7-4DCD-ACF9-E9B0AC920225}">
      <dgm:prSet phldrT="[Texto]" custT="1"/>
      <dgm:spPr/>
      <dgm:t>
        <a:bodyPr/>
        <a:lstStyle/>
        <a:p>
          <a:r>
            <a:rPr lang="es-EC" sz="1800" dirty="0" smtClean="0">
              <a:latin typeface="Times New Roman" panose="02020603050405020304" pitchFamily="18" charset="0"/>
              <a:cs typeface="Times New Roman" panose="02020603050405020304" pitchFamily="18" charset="0"/>
            </a:rPr>
            <a:t>Liderazgo en costos</a:t>
          </a:r>
          <a:endParaRPr lang="es-EC" sz="1800" dirty="0">
            <a:latin typeface="Times New Roman" panose="02020603050405020304" pitchFamily="18" charset="0"/>
            <a:cs typeface="Times New Roman" panose="02020603050405020304" pitchFamily="18" charset="0"/>
          </a:endParaRPr>
        </a:p>
      </dgm:t>
    </dgm:pt>
    <dgm:pt modelId="{B0A621E9-C54B-4290-9E33-3A916F950255}" type="parTrans" cxnId="{8AADC4E6-0D1D-4047-A1A0-8DAA9C2E2BED}">
      <dgm:prSet/>
      <dgm:spPr/>
      <dgm:t>
        <a:bodyPr/>
        <a:lstStyle/>
        <a:p>
          <a:endParaRPr lang="es-EC"/>
        </a:p>
      </dgm:t>
    </dgm:pt>
    <dgm:pt modelId="{68DF1552-0B10-4AC1-B66C-C426800B4A91}" type="sibTrans" cxnId="{8AADC4E6-0D1D-4047-A1A0-8DAA9C2E2BED}">
      <dgm:prSet/>
      <dgm:spPr/>
      <dgm:t>
        <a:bodyPr/>
        <a:lstStyle/>
        <a:p>
          <a:endParaRPr lang="es-EC"/>
        </a:p>
      </dgm:t>
    </dgm:pt>
    <dgm:pt modelId="{C2B13A9D-9A57-43C6-9962-015F5CBC043D}">
      <dgm:prSet phldrT="[Texto]"/>
      <dgm:spPr/>
      <dgm:t>
        <a:bodyPr/>
        <a:lstStyle/>
        <a:p>
          <a:r>
            <a:rPr lang="es-EC" dirty="0" smtClean="0"/>
            <a:t>Estrategias competitivas de Miles y Snow</a:t>
          </a:r>
          <a:endParaRPr lang="es-EC" dirty="0"/>
        </a:p>
      </dgm:t>
    </dgm:pt>
    <dgm:pt modelId="{A0D69641-34B5-4B91-B8CC-D13772558562}" type="parTrans" cxnId="{BCD853F2-EEC2-42DF-A0BF-894306AD7E9E}">
      <dgm:prSet/>
      <dgm:spPr/>
      <dgm:t>
        <a:bodyPr/>
        <a:lstStyle/>
        <a:p>
          <a:endParaRPr lang="es-EC"/>
        </a:p>
      </dgm:t>
    </dgm:pt>
    <dgm:pt modelId="{9B459608-3534-46DA-8B14-607635CA416D}" type="sibTrans" cxnId="{BCD853F2-EEC2-42DF-A0BF-894306AD7E9E}">
      <dgm:prSet/>
      <dgm:spPr/>
      <dgm:t>
        <a:bodyPr/>
        <a:lstStyle/>
        <a:p>
          <a:endParaRPr lang="es-EC"/>
        </a:p>
      </dgm:t>
    </dgm:pt>
    <dgm:pt modelId="{903E05B9-FABE-41D0-BBF2-589822CE6603}">
      <dgm:prSet phldrT="[Texto]" custT="1"/>
      <dgm:spPr/>
      <dgm:t>
        <a:bodyPr/>
        <a:lstStyle/>
        <a:p>
          <a:r>
            <a:rPr lang="es-EC" sz="1800" dirty="0" smtClean="0">
              <a:latin typeface="Times New Roman" panose="02020603050405020304" pitchFamily="18" charset="0"/>
              <a:cs typeface="Times New Roman" panose="02020603050405020304" pitchFamily="18" charset="0"/>
            </a:rPr>
            <a:t>Prospectiva</a:t>
          </a:r>
          <a:endParaRPr lang="es-EC" sz="1800" dirty="0">
            <a:latin typeface="Times New Roman" panose="02020603050405020304" pitchFamily="18" charset="0"/>
            <a:cs typeface="Times New Roman" panose="02020603050405020304" pitchFamily="18" charset="0"/>
          </a:endParaRPr>
        </a:p>
      </dgm:t>
    </dgm:pt>
    <dgm:pt modelId="{E65F1749-32B7-46DA-A94F-168153BED8A0}" type="parTrans" cxnId="{382EDDF6-ECF2-4B1C-B9A5-1DCFBBD0E49D}">
      <dgm:prSet/>
      <dgm:spPr/>
      <dgm:t>
        <a:bodyPr/>
        <a:lstStyle/>
        <a:p>
          <a:endParaRPr lang="es-EC"/>
        </a:p>
      </dgm:t>
    </dgm:pt>
    <dgm:pt modelId="{E4CD402E-174A-4CDB-926B-78220AA50C93}" type="sibTrans" cxnId="{382EDDF6-ECF2-4B1C-B9A5-1DCFBBD0E49D}">
      <dgm:prSet/>
      <dgm:spPr/>
      <dgm:t>
        <a:bodyPr/>
        <a:lstStyle/>
        <a:p>
          <a:endParaRPr lang="es-EC"/>
        </a:p>
      </dgm:t>
    </dgm:pt>
    <dgm:pt modelId="{C190A4E8-AF90-496C-9A3E-C8806B7663A6}">
      <dgm:prSet phldrT="[Texto]"/>
      <dgm:spPr/>
      <dgm:t>
        <a:bodyPr/>
        <a:lstStyle/>
        <a:p>
          <a:r>
            <a:rPr lang="es-EC" dirty="0" smtClean="0"/>
            <a:t>Estrategias competitivas de Kotler</a:t>
          </a:r>
          <a:endParaRPr lang="es-EC" dirty="0"/>
        </a:p>
      </dgm:t>
    </dgm:pt>
    <dgm:pt modelId="{B89D6132-B247-41BD-B3CB-174BE366F722}" type="parTrans" cxnId="{B4C98564-7DE5-43C0-A3C6-AB42BC3EC97A}">
      <dgm:prSet/>
      <dgm:spPr/>
      <dgm:t>
        <a:bodyPr/>
        <a:lstStyle/>
        <a:p>
          <a:endParaRPr lang="es-EC"/>
        </a:p>
      </dgm:t>
    </dgm:pt>
    <dgm:pt modelId="{59251E69-B2D8-482D-8298-911CA0222234}" type="sibTrans" cxnId="{B4C98564-7DE5-43C0-A3C6-AB42BC3EC97A}">
      <dgm:prSet/>
      <dgm:spPr/>
      <dgm:t>
        <a:bodyPr/>
        <a:lstStyle/>
        <a:p>
          <a:endParaRPr lang="es-EC"/>
        </a:p>
      </dgm:t>
    </dgm:pt>
    <dgm:pt modelId="{C8F9E5A9-41F3-4E6A-A55F-AEB6911A8C56}">
      <dgm:prSet phldrT="[Texto]" custT="1"/>
      <dgm:spPr/>
      <dgm:t>
        <a:bodyPr/>
        <a:lstStyle/>
        <a:p>
          <a:r>
            <a:rPr lang="es-EC" sz="1800" dirty="0" smtClean="0">
              <a:latin typeface="Times New Roman" panose="02020603050405020304" pitchFamily="18" charset="0"/>
              <a:cs typeface="Times New Roman" panose="02020603050405020304" pitchFamily="18" charset="0"/>
            </a:rPr>
            <a:t>Líder de mercado</a:t>
          </a:r>
          <a:endParaRPr lang="es-EC" sz="1800" dirty="0">
            <a:latin typeface="Times New Roman" panose="02020603050405020304" pitchFamily="18" charset="0"/>
            <a:cs typeface="Times New Roman" panose="02020603050405020304" pitchFamily="18" charset="0"/>
          </a:endParaRPr>
        </a:p>
      </dgm:t>
    </dgm:pt>
    <dgm:pt modelId="{9C1CB3CE-642D-4E28-B7FB-45C623B50B67}" type="parTrans" cxnId="{75988215-16F9-4AE6-A6EF-F2D7263F7606}">
      <dgm:prSet/>
      <dgm:spPr/>
      <dgm:t>
        <a:bodyPr/>
        <a:lstStyle/>
        <a:p>
          <a:endParaRPr lang="es-EC"/>
        </a:p>
      </dgm:t>
    </dgm:pt>
    <dgm:pt modelId="{1945A726-C1CA-41DA-9EA1-4056EB89706C}" type="sibTrans" cxnId="{75988215-16F9-4AE6-A6EF-F2D7263F7606}">
      <dgm:prSet/>
      <dgm:spPr/>
      <dgm:t>
        <a:bodyPr/>
        <a:lstStyle/>
        <a:p>
          <a:endParaRPr lang="es-EC"/>
        </a:p>
      </dgm:t>
    </dgm:pt>
    <dgm:pt modelId="{EEBEA288-0786-48C6-8E47-8425E85BEB75}">
      <dgm:prSet phldrT="[Texto]"/>
      <dgm:spPr/>
      <dgm:t>
        <a:bodyPr/>
        <a:lstStyle/>
        <a:p>
          <a:r>
            <a:rPr lang="es-EC" dirty="0" smtClean="0"/>
            <a:t>Estrategias competitivas de Mintzberg</a:t>
          </a:r>
          <a:endParaRPr lang="es-EC" dirty="0"/>
        </a:p>
      </dgm:t>
    </dgm:pt>
    <dgm:pt modelId="{A171CBDC-E43B-48FB-B7D1-76B8C5CE92E0}" type="parTrans" cxnId="{7C72F89E-469D-4141-B0A2-4877B1934182}">
      <dgm:prSet/>
      <dgm:spPr/>
      <dgm:t>
        <a:bodyPr/>
        <a:lstStyle/>
        <a:p>
          <a:endParaRPr lang="es-EC"/>
        </a:p>
      </dgm:t>
    </dgm:pt>
    <dgm:pt modelId="{76D21E3F-AABB-4B17-99B1-608AA7C8C8B5}" type="sibTrans" cxnId="{7C72F89E-469D-4141-B0A2-4877B1934182}">
      <dgm:prSet/>
      <dgm:spPr/>
      <dgm:t>
        <a:bodyPr/>
        <a:lstStyle/>
        <a:p>
          <a:endParaRPr lang="es-EC"/>
        </a:p>
      </dgm:t>
    </dgm:pt>
    <dgm:pt modelId="{A962B817-7715-467B-A32B-CB118F5A11F5}">
      <dgm:prSet phldrT="[Texto]" custT="1"/>
      <dgm:spPr/>
      <dgm:t>
        <a:bodyPr/>
        <a:lstStyle/>
        <a:p>
          <a:r>
            <a:rPr lang="es-EC" sz="1800" dirty="0" smtClean="0">
              <a:latin typeface="Times New Roman" panose="02020603050405020304" pitchFamily="18" charset="0"/>
              <a:cs typeface="Times New Roman" panose="02020603050405020304" pitchFamily="18" charset="0"/>
            </a:rPr>
            <a:t>Diferenciación en imagen</a:t>
          </a:r>
          <a:endParaRPr lang="es-EC" sz="1800" dirty="0">
            <a:latin typeface="Times New Roman" panose="02020603050405020304" pitchFamily="18" charset="0"/>
            <a:cs typeface="Times New Roman" panose="02020603050405020304" pitchFamily="18" charset="0"/>
          </a:endParaRPr>
        </a:p>
      </dgm:t>
    </dgm:pt>
    <dgm:pt modelId="{F20E1065-076E-4A76-8533-9D1F5813BDCB}" type="parTrans" cxnId="{23087DB4-C4C9-4BE7-870A-D144B5D9B012}">
      <dgm:prSet/>
      <dgm:spPr/>
      <dgm:t>
        <a:bodyPr/>
        <a:lstStyle/>
        <a:p>
          <a:endParaRPr lang="es-EC"/>
        </a:p>
      </dgm:t>
    </dgm:pt>
    <dgm:pt modelId="{0E271955-8C7C-4718-A7A8-104756086EE0}" type="sibTrans" cxnId="{23087DB4-C4C9-4BE7-870A-D144B5D9B012}">
      <dgm:prSet/>
      <dgm:spPr/>
      <dgm:t>
        <a:bodyPr/>
        <a:lstStyle/>
        <a:p>
          <a:endParaRPr lang="es-EC"/>
        </a:p>
      </dgm:t>
    </dgm:pt>
    <dgm:pt modelId="{D3FD6FAA-398B-4331-80E3-7A9E7295E9A8}">
      <dgm:prSet phldrT="[Texto]" custT="1"/>
      <dgm:spPr/>
      <dgm:t>
        <a:bodyPr/>
        <a:lstStyle/>
        <a:p>
          <a:r>
            <a:rPr lang="es-EC" sz="1800" dirty="0" smtClean="0">
              <a:latin typeface="Times New Roman" panose="02020603050405020304" pitchFamily="18" charset="0"/>
              <a:cs typeface="Times New Roman" panose="02020603050405020304" pitchFamily="18" charset="0"/>
            </a:rPr>
            <a:t>Diferenciación</a:t>
          </a:r>
          <a:endParaRPr lang="es-EC" sz="1800" dirty="0">
            <a:latin typeface="Times New Roman" panose="02020603050405020304" pitchFamily="18" charset="0"/>
            <a:cs typeface="Times New Roman" panose="02020603050405020304" pitchFamily="18" charset="0"/>
          </a:endParaRPr>
        </a:p>
      </dgm:t>
    </dgm:pt>
    <dgm:pt modelId="{A8C0EB4E-57D3-4EC3-B85C-7A1AA683BA5A}" type="parTrans" cxnId="{B31A3F5E-8704-443D-915D-155F65B809EF}">
      <dgm:prSet/>
      <dgm:spPr/>
      <dgm:t>
        <a:bodyPr/>
        <a:lstStyle/>
        <a:p>
          <a:endParaRPr lang="es-EC"/>
        </a:p>
      </dgm:t>
    </dgm:pt>
    <dgm:pt modelId="{E051F6AE-B64B-44C8-A3E7-558129ED57FD}" type="sibTrans" cxnId="{B31A3F5E-8704-443D-915D-155F65B809EF}">
      <dgm:prSet/>
      <dgm:spPr/>
      <dgm:t>
        <a:bodyPr/>
        <a:lstStyle/>
        <a:p>
          <a:endParaRPr lang="es-EC"/>
        </a:p>
      </dgm:t>
    </dgm:pt>
    <dgm:pt modelId="{2A87F494-4763-4735-81EE-3A473E8336EF}">
      <dgm:prSet phldrT="[Texto]" custT="1"/>
      <dgm:spPr/>
      <dgm:t>
        <a:bodyPr/>
        <a:lstStyle/>
        <a:p>
          <a:endParaRPr lang="es-EC" sz="1800" dirty="0">
            <a:latin typeface="Times New Roman" panose="02020603050405020304" pitchFamily="18" charset="0"/>
            <a:cs typeface="Times New Roman" panose="02020603050405020304" pitchFamily="18" charset="0"/>
          </a:endParaRPr>
        </a:p>
      </dgm:t>
    </dgm:pt>
    <dgm:pt modelId="{5D8948C3-7817-4875-A667-E237049413F5}" type="parTrans" cxnId="{C1567045-6DF5-4EB2-8AE2-651E5A5E35E9}">
      <dgm:prSet/>
      <dgm:spPr/>
      <dgm:t>
        <a:bodyPr/>
        <a:lstStyle/>
        <a:p>
          <a:endParaRPr lang="es-EC"/>
        </a:p>
      </dgm:t>
    </dgm:pt>
    <dgm:pt modelId="{BCD7FF16-D5E0-420D-9580-8C5474CADAED}" type="sibTrans" cxnId="{C1567045-6DF5-4EB2-8AE2-651E5A5E35E9}">
      <dgm:prSet/>
      <dgm:spPr/>
      <dgm:t>
        <a:bodyPr/>
        <a:lstStyle/>
        <a:p>
          <a:endParaRPr lang="es-EC"/>
        </a:p>
      </dgm:t>
    </dgm:pt>
    <dgm:pt modelId="{90022628-1FD0-4CD5-868B-2F48CBA76B78}">
      <dgm:prSet phldrT="[Texto]" custT="1"/>
      <dgm:spPr/>
      <dgm:t>
        <a:bodyPr/>
        <a:lstStyle/>
        <a:p>
          <a:r>
            <a:rPr lang="es-EC" sz="1800" dirty="0" smtClean="0">
              <a:latin typeface="Times New Roman" panose="02020603050405020304" pitchFamily="18" charset="0"/>
              <a:cs typeface="Times New Roman" panose="02020603050405020304" pitchFamily="18" charset="0"/>
            </a:rPr>
            <a:t>Focalización</a:t>
          </a:r>
          <a:endParaRPr lang="es-EC" sz="1800" dirty="0">
            <a:latin typeface="Times New Roman" panose="02020603050405020304" pitchFamily="18" charset="0"/>
            <a:cs typeface="Times New Roman" panose="02020603050405020304" pitchFamily="18" charset="0"/>
          </a:endParaRPr>
        </a:p>
      </dgm:t>
    </dgm:pt>
    <dgm:pt modelId="{A1294C89-2668-4E5F-B59A-DE927A7CD09B}" type="parTrans" cxnId="{10D2CA43-FED7-4200-974D-8365F0B9EBA5}">
      <dgm:prSet/>
      <dgm:spPr/>
      <dgm:t>
        <a:bodyPr/>
        <a:lstStyle/>
        <a:p>
          <a:endParaRPr lang="es-EC"/>
        </a:p>
      </dgm:t>
    </dgm:pt>
    <dgm:pt modelId="{0A6DEA43-BD0F-4F65-89BE-CD659A05DC56}" type="sibTrans" cxnId="{10D2CA43-FED7-4200-974D-8365F0B9EBA5}">
      <dgm:prSet/>
      <dgm:spPr/>
      <dgm:t>
        <a:bodyPr/>
        <a:lstStyle/>
        <a:p>
          <a:endParaRPr lang="es-EC"/>
        </a:p>
      </dgm:t>
    </dgm:pt>
    <dgm:pt modelId="{7C495F90-3756-47F1-94DB-A60238596221}">
      <dgm:prSet phldrT="[Texto]" custT="1"/>
      <dgm:spPr/>
      <dgm:t>
        <a:bodyPr/>
        <a:lstStyle/>
        <a:p>
          <a:r>
            <a:rPr lang="es-EC" sz="1800" dirty="0" smtClean="0">
              <a:latin typeface="Times New Roman" panose="02020603050405020304" pitchFamily="18" charset="0"/>
              <a:cs typeface="Times New Roman" panose="02020603050405020304" pitchFamily="18" charset="0"/>
            </a:rPr>
            <a:t>Integrada</a:t>
          </a:r>
          <a:endParaRPr lang="es-EC" sz="1800" dirty="0">
            <a:latin typeface="Times New Roman" panose="02020603050405020304" pitchFamily="18" charset="0"/>
            <a:cs typeface="Times New Roman" panose="02020603050405020304" pitchFamily="18" charset="0"/>
          </a:endParaRPr>
        </a:p>
      </dgm:t>
    </dgm:pt>
    <dgm:pt modelId="{520C2FF3-1B01-4C32-9E02-9AECBF5E4F55}" type="parTrans" cxnId="{268EF428-3621-4163-9C22-06950E12EF63}">
      <dgm:prSet/>
      <dgm:spPr/>
      <dgm:t>
        <a:bodyPr/>
        <a:lstStyle/>
        <a:p>
          <a:endParaRPr lang="es-EC"/>
        </a:p>
      </dgm:t>
    </dgm:pt>
    <dgm:pt modelId="{75F72742-A40C-4A57-AF77-0460CA771AA0}" type="sibTrans" cxnId="{268EF428-3621-4163-9C22-06950E12EF63}">
      <dgm:prSet/>
      <dgm:spPr/>
      <dgm:t>
        <a:bodyPr/>
        <a:lstStyle/>
        <a:p>
          <a:endParaRPr lang="es-EC"/>
        </a:p>
      </dgm:t>
    </dgm:pt>
    <dgm:pt modelId="{7E6520FA-C8C3-43B0-B237-E191B2725D7C}">
      <dgm:prSet phldrT="[Texto]" custT="1"/>
      <dgm:spPr/>
      <dgm:t>
        <a:bodyPr/>
        <a:lstStyle/>
        <a:p>
          <a:r>
            <a:rPr lang="es-EC" sz="1800" dirty="0" smtClean="0">
              <a:latin typeface="Times New Roman" panose="02020603050405020304" pitchFamily="18" charset="0"/>
              <a:cs typeface="Times New Roman" panose="02020603050405020304" pitchFamily="18" charset="0"/>
            </a:rPr>
            <a:t>Defensiva</a:t>
          </a:r>
          <a:endParaRPr lang="es-EC" sz="1800" dirty="0">
            <a:latin typeface="Times New Roman" panose="02020603050405020304" pitchFamily="18" charset="0"/>
            <a:cs typeface="Times New Roman" panose="02020603050405020304" pitchFamily="18" charset="0"/>
          </a:endParaRPr>
        </a:p>
      </dgm:t>
    </dgm:pt>
    <dgm:pt modelId="{0C02DEA4-B4E8-4D31-B5B9-DD368D4BF9C0}" type="parTrans" cxnId="{539B2827-0681-49B0-84FB-48FDC334B23E}">
      <dgm:prSet/>
      <dgm:spPr/>
      <dgm:t>
        <a:bodyPr/>
        <a:lstStyle/>
        <a:p>
          <a:endParaRPr lang="es-EC"/>
        </a:p>
      </dgm:t>
    </dgm:pt>
    <dgm:pt modelId="{3080321E-D7BA-40DE-A6E6-CB800F3DBE44}" type="sibTrans" cxnId="{539B2827-0681-49B0-84FB-48FDC334B23E}">
      <dgm:prSet/>
      <dgm:spPr/>
      <dgm:t>
        <a:bodyPr/>
        <a:lstStyle/>
        <a:p>
          <a:endParaRPr lang="es-EC"/>
        </a:p>
      </dgm:t>
    </dgm:pt>
    <dgm:pt modelId="{1D2DF358-B8BF-49B4-AC85-CD4848FF9FE8}">
      <dgm:prSet phldrT="[Texto]" custT="1"/>
      <dgm:spPr/>
      <dgm:t>
        <a:bodyPr/>
        <a:lstStyle/>
        <a:p>
          <a:r>
            <a:rPr lang="es-EC" sz="1800" dirty="0" smtClean="0">
              <a:latin typeface="Times New Roman" panose="02020603050405020304" pitchFamily="18" charset="0"/>
              <a:cs typeface="Times New Roman" panose="02020603050405020304" pitchFamily="18" charset="0"/>
            </a:rPr>
            <a:t>Analizadora</a:t>
          </a:r>
          <a:endParaRPr lang="es-EC" sz="1800" dirty="0">
            <a:latin typeface="Times New Roman" panose="02020603050405020304" pitchFamily="18" charset="0"/>
            <a:cs typeface="Times New Roman" panose="02020603050405020304" pitchFamily="18" charset="0"/>
          </a:endParaRPr>
        </a:p>
      </dgm:t>
    </dgm:pt>
    <dgm:pt modelId="{CB662521-EEC4-4EBC-80A8-BB27A09D386F}" type="parTrans" cxnId="{12D1C103-0D32-4C4A-B297-600E16E73FFC}">
      <dgm:prSet/>
      <dgm:spPr/>
      <dgm:t>
        <a:bodyPr/>
        <a:lstStyle/>
        <a:p>
          <a:endParaRPr lang="es-EC"/>
        </a:p>
      </dgm:t>
    </dgm:pt>
    <dgm:pt modelId="{0D9D75F1-1093-44C1-A562-CD1B1D56405A}" type="sibTrans" cxnId="{12D1C103-0D32-4C4A-B297-600E16E73FFC}">
      <dgm:prSet/>
      <dgm:spPr/>
      <dgm:t>
        <a:bodyPr/>
        <a:lstStyle/>
        <a:p>
          <a:endParaRPr lang="es-EC"/>
        </a:p>
      </dgm:t>
    </dgm:pt>
    <dgm:pt modelId="{26B43DB2-D180-4AE3-B4FF-91CE139B12BB}">
      <dgm:prSet phldrT="[Texto]" custT="1"/>
      <dgm:spPr/>
      <dgm:t>
        <a:bodyPr/>
        <a:lstStyle/>
        <a:p>
          <a:r>
            <a:rPr lang="es-EC" sz="1800" dirty="0" smtClean="0">
              <a:latin typeface="Times New Roman" panose="02020603050405020304" pitchFamily="18" charset="0"/>
              <a:cs typeface="Times New Roman" panose="02020603050405020304" pitchFamily="18" charset="0"/>
            </a:rPr>
            <a:t>Reactiva</a:t>
          </a:r>
          <a:endParaRPr lang="es-EC" sz="1800" dirty="0">
            <a:latin typeface="Times New Roman" panose="02020603050405020304" pitchFamily="18" charset="0"/>
            <a:cs typeface="Times New Roman" panose="02020603050405020304" pitchFamily="18" charset="0"/>
          </a:endParaRPr>
        </a:p>
      </dgm:t>
    </dgm:pt>
    <dgm:pt modelId="{1FFAE937-A304-4ADF-86B9-00356136420A}" type="parTrans" cxnId="{66A3B141-F4E9-4D49-8D00-514551CBA447}">
      <dgm:prSet/>
      <dgm:spPr/>
      <dgm:t>
        <a:bodyPr/>
        <a:lstStyle/>
        <a:p>
          <a:endParaRPr lang="es-EC"/>
        </a:p>
      </dgm:t>
    </dgm:pt>
    <dgm:pt modelId="{5892D875-340E-4EE7-BB31-9FD19FBD9A55}" type="sibTrans" cxnId="{66A3B141-F4E9-4D49-8D00-514551CBA447}">
      <dgm:prSet/>
      <dgm:spPr/>
      <dgm:t>
        <a:bodyPr/>
        <a:lstStyle/>
        <a:p>
          <a:endParaRPr lang="es-EC"/>
        </a:p>
      </dgm:t>
    </dgm:pt>
    <dgm:pt modelId="{A144C31B-36D8-423D-A376-D763F0ADBCEE}">
      <dgm:prSet phldrT="[Texto]" custT="1"/>
      <dgm:spPr/>
      <dgm:t>
        <a:bodyPr/>
        <a:lstStyle/>
        <a:p>
          <a:r>
            <a:rPr lang="es-EC" sz="1800" dirty="0" smtClean="0">
              <a:latin typeface="Times New Roman" panose="02020603050405020304" pitchFamily="18" charset="0"/>
              <a:cs typeface="Times New Roman" panose="02020603050405020304" pitchFamily="18" charset="0"/>
            </a:rPr>
            <a:t>calidad</a:t>
          </a:r>
          <a:endParaRPr lang="es-EC" sz="1800" dirty="0">
            <a:latin typeface="Times New Roman" panose="02020603050405020304" pitchFamily="18" charset="0"/>
            <a:cs typeface="Times New Roman" panose="02020603050405020304" pitchFamily="18" charset="0"/>
          </a:endParaRPr>
        </a:p>
      </dgm:t>
    </dgm:pt>
    <dgm:pt modelId="{64D496F6-771E-4537-B66F-6AA46E435786}" type="parTrans" cxnId="{359505CA-7219-486C-A5DC-99F0E86CD52C}">
      <dgm:prSet/>
      <dgm:spPr/>
      <dgm:t>
        <a:bodyPr/>
        <a:lstStyle/>
        <a:p>
          <a:endParaRPr lang="es-EC"/>
        </a:p>
      </dgm:t>
    </dgm:pt>
    <dgm:pt modelId="{81C91B35-8860-4D83-A34D-8491C3C76EC6}" type="sibTrans" cxnId="{359505CA-7219-486C-A5DC-99F0E86CD52C}">
      <dgm:prSet/>
      <dgm:spPr/>
      <dgm:t>
        <a:bodyPr/>
        <a:lstStyle/>
        <a:p>
          <a:endParaRPr lang="es-EC"/>
        </a:p>
      </dgm:t>
    </dgm:pt>
    <dgm:pt modelId="{5E44F3F1-31C8-4F59-A6CA-8AA247785557}">
      <dgm:prSet phldrT="[Texto]" custT="1"/>
      <dgm:spPr/>
      <dgm:t>
        <a:bodyPr/>
        <a:lstStyle/>
        <a:p>
          <a:r>
            <a:rPr lang="es-EC" sz="1800" dirty="0" smtClean="0">
              <a:latin typeface="Times New Roman" panose="02020603050405020304" pitchFamily="18" charset="0"/>
              <a:cs typeface="Times New Roman" panose="02020603050405020304" pitchFamily="18" charset="0"/>
            </a:rPr>
            <a:t>diseño</a:t>
          </a:r>
          <a:endParaRPr lang="es-EC" sz="1800" dirty="0">
            <a:latin typeface="Times New Roman" panose="02020603050405020304" pitchFamily="18" charset="0"/>
            <a:cs typeface="Times New Roman" panose="02020603050405020304" pitchFamily="18" charset="0"/>
          </a:endParaRPr>
        </a:p>
      </dgm:t>
    </dgm:pt>
    <dgm:pt modelId="{60E7C7F2-5EF2-4143-9E1D-F6320272FB4A}" type="parTrans" cxnId="{0A204FB6-D263-4D7E-B5A7-8646338D9A33}">
      <dgm:prSet/>
      <dgm:spPr/>
      <dgm:t>
        <a:bodyPr/>
        <a:lstStyle/>
        <a:p>
          <a:endParaRPr lang="es-EC"/>
        </a:p>
      </dgm:t>
    </dgm:pt>
    <dgm:pt modelId="{B8F24407-AB86-4182-8C11-7CA4766E1F7D}" type="sibTrans" cxnId="{0A204FB6-D263-4D7E-B5A7-8646338D9A33}">
      <dgm:prSet/>
      <dgm:spPr/>
      <dgm:t>
        <a:bodyPr/>
        <a:lstStyle/>
        <a:p>
          <a:endParaRPr lang="es-EC"/>
        </a:p>
      </dgm:t>
    </dgm:pt>
    <dgm:pt modelId="{BCD6682B-8E32-4255-8AA1-A6D20E94B2AF}">
      <dgm:prSet phldrT="[Texto]" custT="1"/>
      <dgm:spPr/>
      <dgm:t>
        <a:bodyPr/>
        <a:lstStyle/>
        <a:p>
          <a:r>
            <a:rPr lang="es-EC" sz="1800" dirty="0" smtClean="0">
              <a:latin typeface="Times New Roman" panose="02020603050405020304" pitchFamily="18" charset="0"/>
              <a:cs typeface="Times New Roman" panose="02020603050405020304" pitchFamily="18" charset="0"/>
            </a:rPr>
            <a:t>precio</a:t>
          </a:r>
          <a:endParaRPr lang="es-EC" sz="1800" dirty="0">
            <a:latin typeface="Times New Roman" panose="02020603050405020304" pitchFamily="18" charset="0"/>
            <a:cs typeface="Times New Roman" panose="02020603050405020304" pitchFamily="18" charset="0"/>
          </a:endParaRPr>
        </a:p>
      </dgm:t>
    </dgm:pt>
    <dgm:pt modelId="{A5C2A3B5-F23C-4041-BD79-E05BCA4A48D6}" type="parTrans" cxnId="{B61A8826-7D4E-43D9-B467-E4A074891D37}">
      <dgm:prSet/>
      <dgm:spPr/>
      <dgm:t>
        <a:bodyPr/>
        <a:lstStyle/>
        <a:p>
          <a:endParaRPr lang="es-EC"/>
        </a:p>
      </dgm:t>
    </dgm:pt>
    <dgm:pt modelId="{890C276A-8935-4D2E-A91C-3BA66522F866}" type="sibTrans" cxnId="{B61A8826-7D4E-43D9-B467-E4A074891D37}">
      <dgm:prSet/>
      <dgm:spPr/>
      <dgm:t>
        <a:bodyPr/>
        <a:lstStyle/>
        <a:p>
          <a:endParaRPr lang="es-EC"/>
        </a:p>
      </dgm:t>
    </dgm:pt>
    <dgm:pt modelId="{6AAB9D24-D477-4247-BDA9-29C59C1850F8}">
      <dgm:prSet phldrT="[Texto]" custT="1"/>
      <dgm:spPr/>
      <dgm:t>
        <a:bodyPr/>
        <a:lstStyle/>
        <a:p>
          <a:r>
            <a:rPr lang="es-EC" sz="1800" dirty="0" smtClean="0">
              <a:latin typeface="Times New Roman" panose="02020603050405020304" pitchFamily="18" charset="0"/>
              <a:cs typeface="Times New Roman" panose="02020603050405020304" pitchFamily="18" charset="0"/>
            </a:rPr>
            <a:t>soporte</a:t>
          </a:r>
          <a:endParaRPr lang="es-EC" sz="1800" dirty="0">
            <a:latin typeface="Times New Roman" panose="02020603050405020304" pitchFamily="18" charset="0"/>
            <a:cs typeface="Times New Roman" panose="02020603050405020304" pitchFamily="18" charset="0"/>
          </a:endParaRPr>
        </a:p>
      </dgm:t>
    </dgm:pt>
    <dgm:pt modelId="{CA4DEFBC-4208-4422-AFBC-994D493D1F7B}" type="parTrans" cxnId="{FE7B1C45-6309-4D39-BA5F-38C44F0E4DA7}">
      <dgm:prSet/>
      <dgm:spPr/>
      <dgm:t>
        <a:bodyPr/>
        <a:lstStyle/>
        <a:p>
          <a:endParaRPr lang="es-EC"/>
        </a:p>
      </dgm:t>
    </dgm:pt>
    <dgm:pt modelId="{30D31D76-580A-43DB-902E-33318167D006}" type="sibTrans" cxnId="{FE7B1C45-6309-4D39-BA5F-38C44F0E4DA7}">
      <dgm:prSet/>
      <dgm:spPr/>
      <dgm:t>
        <a:bodyPr/>
        <a:lstStyle/>
        <a:p>
          <a:endParaRPr lang="es-EC"/>
        </a:p>
      </dgm:t>
    </dgm:pt>
    <dgm:pt modelId="{51DF9244-44D0-4B26-8D45-FBF7AA41692E}">
      <dgm:prSet phldrT="[Texto]" custT="1"/>
      <dgm:spPr/>
      <dgm:t>
        <a:bodyPr/>
        <a:lstStyle/>
        <a:p>
          <a:r>
            <a:rPr lang="es-EC" sz="1800" dirty="0" smtClean="0">
              <a:latin typeface="Times New Roman" panose="02020603050405020304" pitchFamily="18" charset="0"/>
              <a:cs typeface="Times New Roman" panose="02020603050405020304" pitchFamily="18" charset="0"/>
            </a:rPr>
            <a:t>Retador de mercado</a:t>
          </a:r>
          <a:endParaRPr lang="es-EC" sz="1800" dirty="0">
            <a:latin typeface="Times New Roman" panose="02020603050405020304" pitchFamily="18" charset="0"/>
            <a:cs typeface="Times New Roman" panose="02020603050405020304" pitchFamily="18" charset="0"/>
          </a:endParaRPr>
        </a:p>
      </dgm:t>
    </dgm:pt>
    <dgm:pt modelId="{D8A8B959-B249-4B15-BD12-57BFBDFFEBB0}" type="parTrans" cxnId="{AA78C0C0-F0FA-417A-A6F6-460C68289BB4}">
      <dgm:prSet/>
      <dgm:spPr/>
      <dgm:t>
        <a:bodyPr/>
        <a:lstStyle/>
        <a:p>
          <a:endParaRPr lang="es-EC"/>
        </a:p>
      </dgm:t>
    </dgm:pt>
    <dgm:pt modelId="{A1EEAAEE-591A-4E92-BD80-DFAFCB9401EB}" type="sibTrans" cxnId="{AA78C0C0-F0FA-417A-A6F6-460C68289BB4}">
      <dgm:prSet/>
      <dgm:spPr/>
      <dgm:t>
        <a:bodyPr/>
        <a:lstStyle/>
        <a:p>
          <a:endParaRPr lang="es-EC"/>
        </a:p>
      </dgm:t>
    </dgm:pt>
    <dgm:pt modelId="{8C84AAC3-2D39-4F4E-AD09-505C4E2A7B07}">
      <dgm:prSet phldrT="[Texto]" custT="1"/>
      <dgm:spPr/>
      <dgm:t>
        <a:bodyPr/>
        <a:lstStyle/>
        <a:p>
          <a:r>
            <a:rPr lang="es-EC" sz="1800" dirty="0" smtClean="0">
              <a:latin typeface="Times New Roman" panose="02020603050405020304" pitchFamily="18" charset="0"/>
              <a:cs typeface="Times New Roman" panose="02020603050405020304" pitchFamily="18" charset="0"/>
            </a:rPr>
            <a:t>Seguidor de mercado</a:t>
          </a:r>
          <a:endParaRPr lang="es-EC" sz="1800" dirty="0">
            <a:latin typeface="Times New Roman" panose="02020603050405020304" pitchFamily="18" charset="0"/>
            <a:cs typeface="Times New Roman" panose="02020603050405020304" pitchFamily="18" charset="0"/>
          </a:endParaRPr>
        </a:p>
      </dgm:t>
    </dgm:pt>
    <dgm:pt modelId="{31BBE23E-C94B-4847-82CA-9F4E9B49F710}" type="parTrans" cxnId="{73592724-2E14-4667-9E24-AA77E5A95681}">
      <dgm:prSet/>
      <dgm:spPr/>
      <dgm:t>
        <a:bodyPr/>
        <a:lstStyle/>
        <a:p>
          <a:endParaRPr lang="es-EC"/>
        </a:p>
      </dgm:t>
    </dgm:pt>
    <dgm:pt modelId="{54F48DBC-38AC-4600-958A-A55C20EAA7D9}" type="sibTrans" cxnId="{73592724-2E14-4667-9E24-AA77E5A95681}">
      <dgm:prSet/>
      <dgm:spPr/>
      <dgm:t>
        <a:bodyPr/>
        <a:lstStyle/>
        <a:p>
          <a:endParaRPr lang="es-EC"/>
        </a:p>
      </dgm:t>
    </dgm:pt>
    <dgm:pt modelId="{E49BBD8B-E17F-4C14-B457-438CE3171873}">
      <dgm:prSet phldrT="[Texto]" custT="1"/>
      <dgm:spPr/>
      <dgm:t>
        <a:bodyPr/>
        <a:lstStyle/>
        <a:p>
          <a:r>
            <a:rPr lang="es-EC" sz="1800" dirty="0" smtClean="0">
              <a:latin typeface="Times New Roman" panose="02020603050405020304" pitchFamily="18" charset="0"/>
              <a:cs typeface="Times New Roman" panose="02020603050405020304" pitchFamily="18" charset="0"/>
            </a:rPr>
            <a:t>Especialista en nicho de mercado</a:t>
          </a:r>
          <a:endParaRPr lang="es-EC" sz="1800" dirty="0">
            <a:latin typeface="Times New Roman" panose="02020603050405020304" pitchFamily="18" charset="0"/>
            <a:cs typeface="Times New Roman" panose="02020603050405020304" pitchFamily="18" charset="0"/>
          </a:endParaRPr>
        </a:p>
      </dgm:t>
    </dgm:pt>
    <dgm:pt modelId="{3485622A-6BBE-4AB8-B038-DC28D1A4BDC0}" type="parTrans" cxnId="{22BEB39F-F9B4-4F0C-92DA-680AD65E1A66}">
      <dgm:prSet/>
      <dgm:spPr/>
      <dgm:t>
        <a:bodyPr/>
        <a:lstStyle/>
        <a:p>
          <a:endParaRPr lang="es-EC"/>
        </a:p>
      </dgm:t>
    </dgm:pt>
    <dgm:pt modelId="{C7AC7CA9-0BCD-42FE-A838-F3CD75EFB1C6}" type="sibTrans" cxnId="{22BEB39F-F9B4-4F0C-92DA-680AD65E1A66}">
      <dgm:prSet/>
      <dgm:spPr/>
      <dgm:t>
        <a:bodyPr/>
        <a:lstStyle/>
        <a:p>
          <a:endParaRPr lang="es-EC"/>
        </a:p>
      </dgm:t>
    </dgm:pt>
    <dgm:pt modelId="{202C7F79-BB15-4072-8D37-4202EE8DF644}" type="pres">
      <dgm:prSet presAssocID="{BB0D87AD-DE97-4DAB-8F1F-F8D19DFBC473}" presName="cycleMatrixDiagram" presStyleCnt="0">
        <dgm:presLayoutVars>
          <dgm:chMax val="1"/>
          <dgm:dir/>
          <dgm:animLvl val="lvl"/>
          <dgm:resizeHandles val="exact"/>
        </dgm:presLayoutVars>
      </dgm:prSet>
      <dgm:spPr/>
      <dgm:t>
        <a:bodyPr/>
        <a:lstStyle/>
        <a:p>
          <a:endParaRPr lang="es-EC"/>
        </a:p>
      </dgm:t>
    </dgm:pt>
    <dgm:pt modelId="{7834711C-DCD8-4D70-B769-A0D14CC2CA01}" type="pres">
      <dgm:prSet presAssocID="{BB0D87AD-DE97-4DAB-8F1F-F8D19DFBC473}" presName="children" presStyleCnt="0"/>
      <dgm:spPr/>
    </dgm:pt>
    <dgm:pt modelId="{425B6001-AB9E-42E2-8F48-BC9DF3F5397B}" type="pres">
      <dgm:prSet presAssocID="{BB0D87AD-DE97-4DAB-8F1F-F8D19DFBC473}" presName="child1group" presStyleCnt="0"/>
      <dgm:spPr/>
    </dgm:pt>
    <dgm:pt modelId="{051CCEA9-0CDF-4AA0-807B-2DC22CB9C38E}" type="pres">
      <dgm:prSet presAssocID="{BB0D87AD-DE97-4DAB-8F1F-F8D19DFBC473}" presName="child1" presStyleLbl="bgAcc1" presStyleIdx="0" presStyleCnt="4" custScaleX="112456" custScaleY="121515" custLinFactNeighborX="-28387" custLinFactNeighborY="2978"/>
      <dgm:spPr/>
      <dgm:t>
        <a:bodyPr/>
        <a:lstStyle/>
        <a:p>
          <a:endParaRPr lang="es-EC"/>
        </a:p>
      </dgm:t>
    </dgm:pt>
    <dgm:pt modelId="{29D3C0E0-08D1-4E66-A981-95FFE01F66A6}" type="pres">
      <dgm:prSet presAssocID="{BB0D87AD-DE97-4DAB-8F1F-F8D19DFBC473}" presName="child1Text" presStyleLbl="bgAcc1" presStyleIdx="0" presStyleCnt="4">
        <dgm:presLayoutVars>
          <dgm:bulletEnabled val="1"/>
        </dgm:presLayoutVars>
      </dgm:prSet>
      <dgm:spPr/>
      <dgm:t>
        <a:bodyPr/>
        <a:lstStyle/>
        <a:p>
          <a:endParaRPr lang="es-EC"/>
        </a:p>
      </dgm:t>
    </dgm:pt>
    <dgm:pt modelId="{6D12F073-9904-4A69-9813-977C6B587A3E}" type="pres">
      <dgm:prSet presAssocID="{BB0D87AD-DE97-4DAB-8F1F-F8D19DFBC473}" presName="child2group" presStyleCnt="0"/>
      <dgm:spPr/>
    </dgm:pt>
    <dgm:pt modelId="{B006E6CA-9F81-4EA8-B705-9910143FDEAD}" type="pres">
      <dgm:prSet presAssocID="{BB0D87AD-DE97-4DAB-8F1F-F8D19DFBC473}" presName="child2" presStyleLbl="bgAcc1" presStyleIdx="1" presStyleCnt="4" custScaleX="112456" custScaleY="121515" custLinFactNeighborX="15396" custLinFactNeighborY="2978"/>
      <dgm:spPr/>
      <dgm:t>
        <a:bodyPr/>
        <a:lstStyle/>
        <a:p>
          <a:endParaRPr lang="es-EC"/>
        </a:p>
      </dgm:t>
    </dgm:pt>
    <dgm:pt modelId="{B3FDCE7D-9154-42DB-B6B9-6F8798E6AD82}" type="pres">
      <dgm:prSet presAssocID="{BB0D87AD-DE97-4DAB-8F1F-F8D19DFBC473}" presName="child2Text" presStyleLbl="bgAcc1" presStyleIdx="1" presStyleCnt="4">
        <dgm:presLayoutVars>
          <dgm:bulletEnabled val="1"/>
        </dgm:presLayoutVars>
      </dgm:prSet>
      <dgm:spPr/>
      <dgm:t>
        <a:bodyPr/>
        <a:lstStyle/>
        <a:p>
          <a:endParaRPr lang="es-EC"/>
        </a:p>
      </dgm:t>
    </dgm:pt>
    <dgm:pt modelId="{F26785AE-5E27-440B-9AC4-E92AA886B53A}" type="pres">
      <dgm:prSet presAssocID="{BB0D87AD-DE97-4DAB-8F1F-F8D19DFBC473}" presName="child3group" presStyleCnt="0"/>
      <dgm:spPr/>
    </dgm:pt>
    <dgm:pt modelId="{B66BD519-030A-4E36-944E-CCB294FFFE21}" type="pres">
      <dgm:prSet presAssocID="{BB0D87AD-DE97-4DAB-8F1F-F8D19DFBC473}" presName="child3" presStyleLbl="bgAcc1" presStyleIdx="2" presStyleCnt="4" custScaleX="112456" custScaleY="146996" custLinFactNeighborX="24714" custLinFactNeighborY="-22892"/>
      <dgm:spPr/>
      <dgm:t>
        <a:bodyPr/>
        <a:lstStyle/>
        <a:p>
          <a:endParaRPr lang="es-EC"/>
        </a:p>
      </dgm:t>
    </dgm:pt>
    <dgm:pt modelId="{6AF9CC9B-C502-4505-ACBE-E949EFD530C5}" type="pres">
      <dgm:prSet presAssocID="{BB0D87AD-DE97-4DAB-8F1F-F8D19DFBC473}" presName="child3Text" presStyleLbl="bgAcc1" presStyleIdx="2" presStyleCnt="4">
        <dgm:presLayoutVars>
          <dgm:bulletEnabled val="1"/>
        </dgm:presLayoutVars>
      </dgm:prSet>
      <dgm:spPr/>
      <dgm:t>
        <a:bodyPr/>
        <a:lstStyle/>
        <a:p>
          <a:endParaRPr lang="es-EC"/>
        </a:p>
      </dgm:t>
    </dgm:pt>
    <dgm:pt modelId="{31BA09F9-6064-4936-B7F2-5183831DB4C0}" type="pres">
      <dgm:prSet presAssocID="{BB0D87AD-DE97-4DAB-8F1F-F8D19DFBC473}" presName="child4group" presStyleCnt="0"/>
      <dgm:spPr/>
    </dgm:pt>
    <dgm:pt modelId="{48E8B69F-EE0B-4232-A911-CFA438C56C3D}" type="pres">
      <dgm:prSet presAssocID="{BB0D87AD-DE97-4DAB-8F1F-F8D19DFBC473}" presName="child4" presStyleLbl="bgAcc1" presStyleIdx="3" presStyleCnt="4" custScaleX="112456" custScaleY="148670" custLinFactNeighborX="-39844" custLinFactNeighborY="-24895"/>
      <dgm:spPr/>
      <dgm:t>
        <a:bodyPr/>
        <a:lstStyle/>
        <a:p>
          <a:endParaRPr lang="es-EC"/>
        </a:p>
      </dgm:t>
    </dgm:pt>
    <dgm:pt modelId="{ACA12E42-BA75-43F9-A8ED-ED3ED784AADC}" type="pres">
      <dgm:prSet presAssocID="{BB0D87AD-DE97-4DAB-8F1F-F8D19DFBC473}" presName="child4Text" presStyleLbl="bgAcc1" presStyleIdx="3" presStyleCnt="4">
        <dgm:presLayoutVars>
          <dgm:bulletEnabled val="1"/>
        </dgm:presLayoutVars>
      </dgm:prSet>
      <dgm:spPr/>
      <dgm:t>
        <a:bodyPr/>
        <a:lstStyle/>
        <a:p>
          <a:endParaRPr lang="es-EC"/>
        </a:p>
      </dgm:t>
    </dgm:pt>
    <dgm:pt modelId="{CF54396A-6B26-4DA8-A2EA-125029607B58}" type="pres">
      <dgm:prSet presAssocID="{BB0D87AD-DE97-4DAB-8F1F-F8D19DFBC473}" presName="childPlaceholder" presStyleCnt="0"/>
      <dgm:spPr/>
    </dgm:pt>
    <dgm:pt modelId="{3F88D0EB-18BC-4BCB-A22E-C7A3B567864C}" type="pres">
      <dgm:prSet presAssocID="{BB0D87AD-DE97-4DAB-8F1F-F8D19DFBC473}" presName="circle" presStyleCnt="0"/>
      <dgm:spPr/>
    </dgm:pt>
    <dgm:pt modelId="{5608572C-3E61-4E79-90FA-2387D1443579}" type="pres">
      <dgm:prSet presAssocID="{BB0D87AD-DE97-4DAB-8F1F-F8D19DFBC473}" presName="quadrant1" presStyleLbl="node1" presStyleIdx="0" presStyleCnt="4">
        <dgm:presLayoutVars>
          <dgm:chMax val="1"/>
          <dgm:bulletEnabled val="1"/>
        </dgm:presLayoutVars>
      </dgm:prSet>
      <dgm:spPr/>
      <dgm:t>
        <a:bodyPr/>
        <a:lstStyle/>
        <a:p>
          <a:endParaRPr lang="es-EC"/>
        </a:p>
      </dgm:t>
    </dgm:pt>
    <dgm:pt modelId="{42530548-06F9-4A28-888C-2535648F7035}" type="pres">
      <dgm:prSet presAssocID="{BB0D87AD-DE97-4DAB-8F1F-F8D19DFBC473}" presName="quadrant2" presStyleLbl="node1" presStyleIdx="1" presStyleCnt="4">
        <dgm:presLayoutVars>
          <dgm:chMax val="1"/>
          <dgm:bulletEnabled val="1"/>
        </dgm:presLayoutVars>
      </dgm:prSet>
      <dgm:spPr/>
      <dgm:t>
        <a:bodyPr/>
        <a:lstStyle/>
        <a:p>
          <a:endParaRPr lang="es-EC"/>
        </a:p>
      </dgm:t>
    </dgm:pt>
    <dgm:pt modelId="{B1A05CC8-4C90-4E6A-8584-7515BF4350D8}" type="pres">
      <dgm:prSet presAssocID="{BB0D87AD-DE97-4DAB-8F1F-F8D19DFBC473}" presName="quadrant3" presStyleLbl="node1" presStyleIdx="2" presStyleCnt="4">
        <dgm:presLayoutVars>
          <dgm:chMax val="1"/>
          <dgm:bulletEnabled val="1"/>
        </dgm:presLayoutVars>
      </dgm:prSet>
      <dgm:spPr/>
      <dgm:t>
        <a:bodyPr/>
        <a:lstStyle/>
        <a:p>
          <a:endParaRPr lang="es-EC"/>
        </a:p>
      </dgm:t>
    </dgm:pt>
    <dgm:pt modelId="{EA9AD402-5283-4DE7-92F6-81402BCE59A6}" type="pres">
      <dgm:prSet presAssocID="{BB0D87AD-DE97-4DAB-8F1F-F8D19DFBC473}" presName="quadrant4" presStyleLbl="node1" presStyleIdx="3" presStyleCnt="4">
        <dgm:presLayoutVars>
          <dgm:chMax val="1"/>
          <dgm:bulletEnabled val="1"/>
        </dgm:presLayoutVars>
      </dgm:prSet>
      <dgm:spPr/>
      <dgm:t>
        <a:bodyPr/>
        <a:lstStyle/>
        <a:p>
          <a:endParaRPr lang="es-EC"/>
        </a:p>
      </dgm:t>
    </dgm:pt>
    <dgm:pt modelId="{0FA686ED-DD6F-491D-A179-7BDD7DE0924A}" type="pres">
      <dgm:prSet presAssocID="{BB0D87AD-DE97-4DAB-8F1F-F8D19DFBC473}" presName="quadrantPlaceholder" presStyleCnt="0"/>
      <dgm:spPr/>
    </dgm:pt>
    <dgm:pt modelId="{6F50429C-871E-4708-89E3-B6AF37AA2889}" type="pres">
      <dgm:prSet presAssocID="{BB0D87AD-DE97-4DAB-8F1F-F8D19DFBC473}" presName="center1" presStyleLbl="fgShp" presStyleIdx="0" presStyleCnt="2"/>
      <dgm:spPr/>
    </dgm:pt>
    <dgm:pt modelId="{DB662D19-D056-4D8A-A28F-05EBC6F62C0F}" type="pres">
      <dgm:prSet presAssocID="{BB0D87AD-DE97-4DAB-8F1F-F8D19DFBC473}" presName="center2" presStyleLbl="fgShp" presStyleIdx="1" presStyleCnt="2"/>
      <dgm:spPr/>
    </dgm:pt>
  </dgm:ptLst>
  <dgm:cxnLst>
    <dgm:cxn modelId="{23087DB4-C4C9-4BE7-870A-D144B5D9B012}" srcId="{EEBEA288-0786-48C6-8E47-8425E85BEB75}" destId="{A962B817-7715-467B-A32B-CB118F5A11F5}" srcOrd="0" destOrd="0" parTransId="{F20E1065-076E-4A76-8533-9D1F5813BDCB}" sibTransId="{0E271955-8C7C-4718-A7A8-104756086EE0}"/>
    <dgm:cxn modelId="{2CE0602B-A613-462D-805C-AC91305ADDAD}" type="presOf" srcId="{A144C31B-36D8-423D-A376-D763F0ADBCEE}" destId="{48E8B69F-EE0B-4232-A911-CFA438C56C3D}" srcOrd="0" destOrd="1" presId="urn:microsoft.com/office/officeart/2005/8/layout/cycle4"/>
    <dgm:cxn modelId="{359505CA-7219-486C-A5DC-99F0E86CD52C}" srcId="{EEBEA288-0786-48C6-8E47-8425E85BEB75}" destId="{A144C31B-36D8-423D-A376-D763F0ADBCEE}" srcOrd="1" destOrd="0" parTransId="{64D496F6-771E-4537-B66F-6AA46E435786}" sibTransId="{81C91B35-8860-4D83-A34D-8491C3C76EC6}"/>
    <dgm:cxn modelId="{22BEB39F-F9B4-4F0C-92DA-680AD65E1A66}" srcId="{C190A4E8-AF90-496C-9A3E-C8806B7663A6}" destId="{E49BBD8B-E17F-4C14-B457-438CE3171873}" srcOrd="3" destOrd="0" parTransId="{3485622A-6BBE-4AB8-B038-DC28D1A4BDC0}" sibTransId="{C7AC7CA9-0BCD-42FE-A838-F3CD75EFB1C6}"/>
    <dgm:cxn modelId="{2F70B9B6-65AD-45CA-BBC9-7FB28270FD8E}" type="presOf" srcId="{E49BBD8B-E17F-4C14-B457-438CE3171873}" destId="{B66BD519-030A-4E36-944E-CCB294FFFE21}" srcOrd="0" destOrd="3" presId="urn:microsoft.com/office/officeart/2005/8/layout/cycle4"/>
    <dgm:cxn modelId="{4466AB9A-FEC5-4BD3-91A0-4D4E91834596}" type="presOf" srcId="{6AAB9D24-D477-4247-BDA9-29C59C1850F8}" destId="{ACA12E42-BA75-43F9-A8ED-ED3ED784AADC}" srcOrd="1" destOrd="4" presId="urn:microsoft.com/office/officeart/2005/8/layout/cycle4"/>
    <dgm:cxn modelId="{BCD853F2-EEC2-42DF-A0BF-894306AD7E9E}" srcId="{BB0D87AD-DE97-4DAB-8F1F-F8D19DFBC473}" destId="{C2B13A9D-9A57-43C6-9962-015F5CBC043D}" srcOrd="1" destOrd="0" parTransId="{A0D69641-34B5-4B91-B8CC-D13772558562}" sibTransId="{9B459608-3534-46DA-8B14-607635CA416D}"/>
    <dgm:cxn modelId="{755D1A46-03B0-4580-866C-200E081391C2}" type="presOf" srcId="{51DF9244-44D0-4B26-8D45-FBF7AA41692E}" destId="{6AF9CC9B-C502-4505-ACBE-E949EFD530C5}" srcOrd="1" destOrd="1" presId="urn:microsoft.com/office/officeart/2005/8/layout/cycle4"/>
    <dgm:cxn modelId="{73592724-2E14-4667-9E24-AA77E5A95681}" srcId="{C190A4E8-AF90-496C-9A3E-C8806B7663A6}" destId="{8C84AAC3-2D39-4F4E-AD09-505C4E2A7B07}" srcOrd="2" destOrd="0" parTransId="{31BBE23E-C94B-4847-82CA-9F4E9B49F710}" sibTransId="{54F48DBC-38AC-4600-958A-A55C20EAA7D9}"/>
    <dgm:cxn modelId="{4426FE07-0AFF-4F8E-B8DA-0DBD34F1A39E}" type="presOf" srcId="{CA486DE9-FB2A-4175-8A69-03189D5717C3}" destId="{5608572C-3E61-4E79-90FA-2387D1443579}" srcOrd="0" destOrd="0" presId="urn:microsoft.com/office/officeart/2005/8/layout/cycle4"/>
    <dgm:cxn modelId="{3538512A-9019-484A-AA38-F048F8202737}" type="presOf" srcId="{A962B817-7715-467B-A32B-CB118F5A11F5}" destId="{48E8B69F-EE0B-4232-A911-CFA438C56C3D}" srcOrd="0" destOrd="0" presId="urn:microsoft.com/office/officeart/2005/8/layout/cycle4"/>
    <dgm:cxn modelId="{75988215-16F9-4AE6-A6EF-F2D7263F7606}" srcId="{C190A4E8-AF90-496C-9A3E-C8806B7663A6}" destId="{C8F9E5A9-41F3-4E6A-A55F-AEB6911A8C56}" srcOrd="0" destOrd="0" parTransId="{9C1CB3CE-642D-4E28-B7FB-45C623B50B67}" sibTransId="{1945A726-C1CA-41DA-9EA1-4056EB89706C}"/>
    <dgm:cxn modelId="{6EFF58A1-6FB7-4C06-AC58-DA850D4D1E3A}" type="presOf" srcId="{51DF9244-44D0-4B26-8D45-FBF7AA41692E}" destId="{B66BD519-030A-4E36-944E-CCB294FFFE21}" srcOrd="0" destOrd="1" presId="urn:microsoft.com/office/officeart/2005/8/layout/cycle4"/>
    <dgm:cxn modelId="{6F17CE39-4FA1-408E-8C71-A91FCD05551E}" srcId="{BB0D87AD-DE97-4DAB-8F1F-F8D19DFBC473}" destId="{CA486DE9-FB2A-4175-8A69-03189D5717C3}" srcOrd="0" destOrd="0" parTransId="{F54C242C-7F55-425F-9429-0559D2F9E40B}" sibTransId="{AA5FE7C1-6FC7-4E65-AF8B-E5462F597DF1}"/>
    <dgm:cxn modelId="{B61A8826-7D4E-43D9-B467-E4A074891D37}" srcId="{EEBEA288-0786-48C6-8E47-8425E85BEB75}" destId="{BCD6682B-8E32-4255-8AA1-A6D20E94B2AF}" srcOrd="3" destOrd="0" parTransId="{A5C2A3B5-F23C-4041-BD79-E05BCA4A48D6}" sibTransId="{890C276A-8935-4D2E-A91C-3BA66522F866}"/>
    <dgm:cxn modelId="{7C72F89E-469D-4141-B0A2-4877B1934182}" srcId="{BB0D87AD-DE97-4DAB-8F1F-F8D19DFBC473}" destId="{EEBEA288-0786-48C6-8E47-8425E85BEB75}" srcOrd="3" destOrd="0" parTransId="{A171CBDC-E43B-48FB-B7D1-76B8C5CE92E0}" sibTransId="{76D21E3F-AABB-4B17-99B1-608AA7C8C8B5}"/>
    <dgm:cxn modelId="{C825A731-8BC6-46F5-99C6-AC32D796C18C}" type="presOf" srcId="{C8F9E5A9-41F3-4E6A-A55F-AEB6911A8C56}" destId="{B66BD519-030A-4E36-944E-CCB294FFFE21}" srcOrd="0" destOrd="0" presId="urn:microsoft.com/office/officeart/2005/8/layout/cycle4"/>
    <dgm:cxn modelId="{66A3B141-F4E9-4D49-8D00-514551CBA447}" srcId="{C2B13A9D-9A57-43C6-9962-015F5CBC043D}" destId="{26B43DB2-D180-4AE3-B4FF-91CE139B12BB}" srcOrd="3" destOrd="0" parTransId="{1FFAE937-A304-4ADF-86B9-00356136420A}" sibTransId="{5892D875-340E-4EE7-BB31-9FD19FBD9A55}"/>
    <dgm:cxn modelId="{84BDDD29-7399-4255-8172-BA8CC4133D64}" type="presOf" srcId="{2A87F494-4763-4735-81EE-3A473E8336EF}" destId="{29D3C0E0-08D1-4E66-A981-95FFE01F66A6}" srcOrd="1" destOrd="4" presId="urn:microsoft.com/office/officeart/2005/8/layout/cycle4"/>
    <dgm:cxn modelId="{52595564-F16B-45C0-9B02-AB54DF287CDF}" type="presOf" srcId="{7C495F90-3756-47F1-94DB-A60238596221}" destId="{051CCEA9-0CDF-4AA0-807B-2DC22CB9C38E}" srcOrd="0" destOrd="3" presId="urn:microsoft.com/office/officeart/2005/8/layout/cycle4"/>
    <dgm:cxn modelId="{74A51364-AB05-4029-8B95-D0D193119AC0}" type="presOf" srcId="{1D2DF358-B8BF-49B4-AC85-CD4848FF9FE8}" destId="{B3FDCE7D-9154-42DB-B6B9-6F8798E6AD82}" srcOrd="1" destOrd="2" presId="urn:microsoft.com/office/officeart/2005/8/layout/cycle4"/>
    <dgm:cxn modelId="{995B9A4B-CAD8-4801-A52D-D56C430BEF05}" type="presOf" srcId="{26B43DB2-D180-4AE3-B4FF-91CE139B12BB}" destId="{B3FDCE7D-9154-42DB-B6B9-6F8798E6AD82}" srcOrd="1" destOrd="3" presId="urn:microsoft.com/office/officeart/2005/8/layout/cycle4"/>
    <dgm:cxn modelId="{12A24AE3-F725-487D-A5D2-309B2E67544F}" type="presOf" srcId="{6AAB9D24-D477-4247-BDA9-29C59C1850F8}" destId="{48E8B69F-EE0B-4232-A911-CFA438C56C3D}" srcOrd="0" destOrd="4" presId="urn:microsoft.com/office/officeart/2005/8/layout/cycle4"/>
    <dgm:cxn modelId="{AB61A9A3-F6A3-4574-A221-1C173841D606}" type="presOf" srcId="{7E6520FA-C8C3-43B0-B237-E191B2725D7C}" destId="{B3FDCE7D-9154-42DB-B6B9-6F8798E6AD82}" srcOrd="1" destOrd="1" presId="urn:microsoft.com/office/officeart/2005/8/layout/cycle4"/>
    <dgm:cxn modelId="{12BBA8E1-6A32-45B0-92E6-6D8883E0D923}" type="presOf" srcId="{7C495F90-3756-47F1-94DB-A60238596221}" destId="{29D3C0E0-08D1-4E66-A981-95FFE01F66A6}" srcOrd="1" destOrd="3" presId="urn:microsoft.com/office/officeart/2005/8/layout/cycle4"/>
    <dgm:cxn modelId="{C1451656-9A94-4ACE-A0D5-98168ACB573C}" type="presOf" srcId="{8C84AAC3-2D39-4F4E-AD09-505C4E2A7B07}" destId="{B66BD519-030A-4E36-944E-CCB294FFFE21}" srcOrd="0" destOrd="2" presId="urn:microsoft.com/office/officeart/2005/8/layout/cycle4"/>
    <dgm:cxn modelId="{D5681D59-0EB2-4787-A224-5F22CDC5F485}" type="presOf" srcId="{90022628-1FD0-4CD5-868B-2F48CBA76B78}" destId="{29D3C0E0-08D1-4E66-A981-95FFE01F66A6}" srcOrd="1" destOrd="2" presId="urn:microsoft.com/office/officeart/2005/8/layout/cycle4"/>
    <dgm:cxn modelId="{1E751F6B-34F3-4171-949D-F58C7EED8DC5}" type="presOf" srcId="{90022628-1FD0-4CD5-868B-2F48CBA76B78}" destId="{051CCEA9-0CDF-4AA0-807B-2DC22CB9C38E}" srcOrd="0" destOrd="2" presId="urn:microsoft.com/office/officeart/2005/8/layout/cycle4"/>
    <dgm:cxn modelId="{0A204FB6-D263-4D7E-B5A7-8646338D9A33}" srcId="{EEBEA288-0786-48C6-8E47-8425E85BEB75}" destId="{5E44F3F1-31C8-4F59-A6CA-8AA247785557}" srcOrd="2" destOrd="0" parTransId="{60E7C7F2-5EF2-4143-9E1D-F6320272FB4A}" sibTransId="{B8F24407-AB86-4182-8C11-7CA4766E1F7D}"/>
    <dgm:cxn modelId="{AA78C0C0-F0FA-417A-A6F6-460C68289BB4}" srcId="{C190A4E8-AF90-496C-9A3E-C8806B7663A6}" destId="{51DF9244-44D0-4B26-8D45-FBF7AA41692E}" srcOrd="1" destOrd="0" parTransId="{D8A8B959-B249-4B15-BD12-57BFBDFFEBB0}" sibTransId="{A1EEAAEE-591A-4E92-BD80-DFAFCB9401EB}"/>
    <dgm:cxn modelId="{EA53BC6F-8731-4811-AB51-C8B2EB41B8DF}" type="presOf" srcId="{903E05B9-FABE-41D0-BBF2-589822CE6603}" destId="{B006E6CA-9F81-4EA8-B705-9910143FDEAD}" srcOrd="0" destOrd="0" presId="urn:microsoft.com/office/officeart/2005/8/layout/cycle4"/>
    <dgm:cxn modelId="{27A39332-243F-471C-881E-4AEE9E23742F}" type="presOf" srcId="{5E44F3F1-31C8-4F59-A6CA-8AA247785557}" destId="{ACA12E42-BA75-43F9-A8ED-ED3ED784AADC}" srcOrd="1" destOrd="2" presId="urn:microsoft.com/office/officeart/2005/8/layout/cycle4"/>
    <dgm:cxn modelId="{382EDDF6-ECF2-4B1C-B9A5-1DCFBBD0E49D}" srcId="{C2B13A9D-9A57-43C6-9962-015F5CBC043D}" destId="{903E05B9-FABE-41D0-BBF2-589822CE6603}" srcOrd="0" destOrd="0" parTransId="{E65F1749-32B7-46DA-A94F-168153BED8A0}" sibTransId="{E4CD402E-174A-4CDB-926B-78220AA50C93}"/>
    <dgm:cxn modelId="{CC86710D-01DD-4309-A8FB-4CA3308E85EF}" type="presOf" srcId="{BCD6682B-8E32-4255-8AA1-A6D20E94B2AF}" destId="{48E8B69F-EE0B-4232-A911-CFA438C56C3D}" srcOrd="0" destOrd="3" presId="urn:microsoft.com/office/officeart/2005/8/layout/cycle4"/>
    <dgm:cxn modelId="{23F68F2F-D494-42C6-80AE-C6576FE6E5EB}" type="presOf" srcId="{A144C31B-36D8-423D-A376-D763F0ADBCEE}" destId="{ACA12E42-BA75-43F9-A8ED-ED3ED784AADC}" srcOrd="1" destOrd="1" presId="urn:microsoft.com/office/officeart/2005/8/layout/cycle4"/>
    <dgm:cxn modelId="{A749AD9C-3487-43DD-B6CD-F6D8FC236D74}" type="presOf" srcId="{D3FD6FAA-398B-4331-80E3-7A9E7295E9A8}" destId="{051CCEA9-0CDF-4AA0-807B-2DC22CB9C38E}" srcOrd="0" destOrd="1" presId="urn:microsoft.com/office/officeart/2005/8/layout/cycle4"/>
    <dgm:cxn modelId="{539B2827-0681-49B0-84FB-48FDC334B23E}" srcId="{C2B13A9D-9A57-43C6-9962-015F5CBC043D}" destId="{7E6520FA-C8C3-43B0-B237-E191B2725D7C}" srcOrd="1" destOrd="0" parTransId="{0C02DEA4-B4E8-4D31-B5B9-DD368D4BF9C0}" sibTransId="{3080321E-D7BA-40DE-A6E6-CB800F3DBE44}"/>
    <dgm:cxn modelId="{EFE75255-C9D3-4E49-8335-B3D1A1C3AC7E}" type="presOf" srcId="{EEBEA288-0786-48C6-8E47-8425E85BEB75}" destId="{EA9AD402-5283-4DE7-92F6-81402BCE59A6}" srcOrd="0" destOrd="0" presId="urn:microsoft.com/office/officeart/2005/8/layout/cycle4"/>
    <dgm:cxn modelId="{67B7983D-940F-435A-B3F2-0952FFD7A05A}" type="presOf" srcId="{BCD6682B-8E32-4255-8AA1-A6D20E94B2AF}" destId="{ACA12E42-BA75-43F9-A8ED-ED3ED784AADC}" srcOrd="1" destOrd="3" presId="urn:microsoft.com/office/officeart/2005/8/layout/cycle4"/>
    <dgm:cxn modelId="{27DF90AB-AE2C-4BF7-8474-413138B985A8}" type="presOf" srcId="{BB0D87AD-DE97-4DAB-8F1F-F8D19DFBC473}" destId="{202C7F79-BB15-4072-8D37-4202EE8DF644}" srcOrd="0" destOrd="0" presId="urn:microsoft.com/office/officeart/2005/8/layout/cycle4"/>
    <dgm:cxn modelId="{9D5CB3D7-D88B-4CF6-A583-1348802E6824}" type="presOf" srcId="{1D2DF358-B8BF-49B4-AC85-CD4848FF9FE8}" destId="{B006E6CA-9F81-4EA8-B705-9910143FDEAD}" srcOrd="0" destOrd="2" presId="urn:microsoft.com/office/officeart/2005/8/layout/cycle4"/>
    <dgm:cxn modelId="{10D2CA43-FED7-4200-974D-8365F0B9EBA5}" srcId="{CA486DE9-FB2A-4175-8A69-03189D5717C3}" destId="{90022628-1FD0-4CD5-868B-2F48CBA76B78}" srcOrd="2" destOrd="0" parTransId="{A1294C89-2668-4E5F-B59A-DE927A7CD09B}" sibTransId="{0A6DEA43-BD0F-4F65-89BE-CD659A05DC56}"/>
    <dgm:cxn modelId="{B23AD327-BE1A-40F3-8B35-AD64706ADA64}" type="presOf" srcId="{E49BBD8B-E17F-4C14-B457-438CE3171873}" destId="{6AF9CC9B-C502-4505-ACBE-E949EFD530C5}" srcOrd="1" destOrd="3" presId="urn:microsoft.com/office/officeart/2005/8/layout/cycle4"/>
    <dgm:cxn modelId="{3FBAE0A1-7FEE-429F-9138-14C1A1E55D08}" type="presOf" srcId="{EDA9A9E7-1FC7-4DCD-ACF9-E9B0AC920225}" destId="{29D3C0E0-08D1-4E66-A981-95FFE01F66A6}" srcOrd="1" destOrd="0" presId="urn:microsoft.com/office/officeart/2005/8/layout/cycle4"/>
    <dgm:cxn modelId="{12D1C103-0D32-4C4A-B297-600E16E73FFC}" srcId="{C2B13A9D-9A57-43C6-9962-015F5CBC043D}" destId="{1D2DF358-B8BF-49B4-AC85-CD4848FF9FE8}" srcOrd="2" destOrd="0" parTransId="{CB662521-EEC4-4EBC-80A8-BB27A09D386F}" sibTransId="{0D9D75F1-1093-44C1-A562-CD1B1D56405A}"/>
    <dgm:cxn modelId="{C1567045-6DF5-4EB2-8AE2-651E5A5E35E9}" srcId="{CA486DE9-FB2A-4175-8A69-03189D5717C3}" destId="{2A87F494-4763-4735-81EE-3A473E8336EF}" srcOrd="4" destOrd="0" parTransId="{5D8948C3-7817-4875-A667-E237049413F5}" sibTransId="{BCD7FF16-D5E0-420D-9580-8C5474CADAED}"/>
    <dgm:cxn modelId="{268EF428-3621-4163-9C22-06950E12EF63}" srcId="{CA486DE9-FB2A-4175-8A69-03189D5717C3}" destId="{7C495F90-3756-47F1-94DB-A60238596221}" srcOrd="3" destOrd="0" parTransId="{520C2FF3-1B01-4C32-9E02-9AECBF5E4F55}" sibTransId="{75F72742-A40C-4A57-AF77-0460CA771AA0}"/>
    <dgm:cxn modelId="{F971DFD3-F34E-41EB-A4D3-DA486FBAA6F3}" type="presOf" srcId="{A962B817-7715-467B-A32B-CB118F5A11F5}" destId="{ACA12E42-BA75-43F9-A8ED-ED3ED784AADC}" srcOrd="1" destOrd="0" presId="urn:microsoft.com/office/officeart/2005/8/layout/cycle4"/>
    <dgm:cxn modelId="{4D46CB9C-8287-4E63-9019-F15649E26225}" type="presOf" srcId="{26B43DB2-D180-4AE3-B4FF-91CE139B12BB}" destId="{B006E6CA-9F81-4EA8-B705-9910143FDEAD}" srcOrd="0" destOrd="3" presId="urn:microsoft.com/office/officeart/2005/8/layout/cycle4"/>
    <dgm:cxn modelId="{3C02D7BF-5CF0-4AFE-AB31-3C918C9C7286}" type="presOf" srcId="{C2B13A9D-9A57-43C6-9962-015F5CBC043D}" destId="{42530548-06F9-4A28-888C-2535648F7035}" srcOrd="0" destOrd="0" presId="urn:microsoft.com/office/officeart/2005/8/layout/cycle4"/>
    <dgm:cxn modelId="{A4E63E8A-808B-430C-A5F7-2D5ADE2034DC}" type="presOf" srcId="{C8F9E5A9-41F3-4E6A-A55F-AEB6911A8C56}" destId="{6AF9CC9B-C502-4505-ACBE-E949EFD530C5}" srcOrd="1" destOrd="0" presId="urn:microsoft.com/office/officeart/2005/8/layout/cycle4"/>
    <dgm:cxn modelId="{09630D63-15B6-4EC2-B61B-1481CD118449}" type="presOf" srcId="{5E44F3F1-31C8-4F59-A6CA-8AA247785557}" destId="{48E8B69F-EE0B-4232-A911-CFA438C56C3D}" srcOrd="0" destOrd="2" presId="urn:microsoft.com/office/officeart/2005/8/layout/cycle4"/>
    <dgm:cxn modelId="{1461B886-9124-423E-8135-F39C495FF5D2}" type="presOf" srcId="{D3FD6FAA-398B-4331-80E3-7A9E7295E9A8}" destId="{29D3C0E0-08D1-4E66-A981-95FFE01F66A6}" srcOrd="1" destOrd="1" presId="urn:microsoft.com/office/officeart/2005/8/layout/cycle4"/>
    <dgm:cxn modelId="{B4C98564-7DE5-43C0-A3C6-AB42BC3EC97A}" srcId="{BB0D87AD-DE97-4DAB-8F1F-F8D19DFBC473}" destId="{C190A4E8-AF90-496C-9A3E-C8806B7663A6}" srcOrd="2" destOrd="0" parTransId="{B89D6132-B247-41BD-B3CB-174BE366F722}" sibTransId="{59251E69-B2D8-482D-8298-911CA0222234}"/>
    <dgm:cxn modelId="{195DB810-C91D-45B1-94A2-7940B0C3A422}" type="presOf" srcId="{8C84AAC3-2D39-4F4E-AD09-505C4E2A7B07}" destId="{6AF9CC9B-C502-4505-ACBE-E949EFD530C5}" srcOrd="1" destOrd="2" presId="urn:microsoft.com/office/officeart/2005/8/layout/cycle4"/>
    <dgm:cxn modelId="{399C108D-A9BD-4F09-8E76-966ED4CB4624}" type="presOf" srcId="{903E05B9-FABE-41D0-BBF2-589822CE6603}" destId="{B3FDCE7D-9154-42DB-B6B9-6F8798E6AD82}" srcOrd="1" destOrd="0" presId="urn:microsoft.com/office/officeart/2005/8/layout/cycle4"/>
    <dgm:cxn modelId="{B31A3F5E-8704-443D-915D-155F65B809EF}" srcId="{CA486DE9-FB2A-4175-8A69-03189D5717C3}" destId="{D3FD6FAA-398B-4331-80E3-7A9E7295E9A8}" srcOrd="1" destOrd="0" parTransId="{A8C0EB4E-57D3-4EC3-B85C-7A1AA683BA5A}" sibTransId="{E051F6AE-B64B-44C8-A3E7-558129ED57FD}"/>
    <dgm:cxn modelId="{615C7811-7600-49FF-BD54-AD79014635B0}" type="presOf" srcId="{EDA9A9E7-1FC7-4DCD-ACF9-E9B0AC920225}" destId="{051CCEA9-0CDF-4AA0-807B-2DC22CB9C38E}" srcOrd="0" destOrd="0" presId="urn:microsoft.com/office/officeart/2005/8/layout/cycle4"/>
    <dgm:cxn modelId="{D16B4196-3EA5-4C23-9E82-F031C603D197}" type="presOf" srcId="{C190A4E8-AF90-496C-9A3E-C8806B7663A6}" destId="{B1A05CC8-4C90-4E6A-8584-7515BF4350D8}" srcOrd="0" destOrd="0" presId="urn:microsoft.com/office/officeart/2005/8/layout/cycle4"/>
    <dgm:cxn modelId="{FE7B1C45-6309-4D39-BA5F-38C44F0E4DA7}" srcId="{EEBEA288-0786-48C6-8E47-8425E85BEB75}" destId="{6AAB9D24-D477-4247-BDA9-29C59C1850F8}" srcOrd="4" destOrd="0" parTransId="{CA4DEFBC-4208-4422-AFBC-994D493D1F7B}" sibTransId="{30D31D76-580A-43DB-902E-33318167D006}"/>
    <dgm:cxn modelId="{8AADC4E6-0D1D-4047-A1A0-8DAA9C2E2BED}" srcId="{CA486DE9-FB2A-4175-8A69-03189D5717C3}" destId="{EDA9A9E7-1FC7-4DCD-ACF9-E9B0AC920225}" srcOrd="0" destOrd="0" parTransId="{B0A621E9-C54B-4290-9E33-3A916F950255}" sibTransId="{68DF1552-0B10-4AC1-B66C-C426800B4A91}"/>
    <dgm:cxn modelId="{96A14A65-A659-45EC-B9D0-5E1D90EDE81B}" type="presOf" srcId="{2A87F494-4763-4735-81EE-3A473E8336EF}" destId="{051CCEA9-0CDF-4AA0-807B-2DC22CB9C38E}" srcOrd="0" destOrd="4" presId="urn:microsoft.com/office/officeart/2005/8/layout/cycle4"/>
    <dgm:cxn modelId="{6767D274-680C-4E30-90D8-B55B14F9A2EE}" type="presOf" srcId="{7E6520FA-C8C3-43B0-B237-E191B2725D7C}" destId="{B006E6CA-9F81-4EA8-B705-9910143FDEAD}" srcOrd="0" destOrd="1" presId="urn:microsoft.com/office/officeart/2005/8/layout/cycle4"/>
    <dgm:cxn modelId="{CA12C21B-CE5C-4EDF-B59A-8E359974720A}" type="presParOf" srcId="{202C7F79-BB15-4072-8D37-4202EE8DF644}" destId="{7834711C-DCD8-4D70-B769-A0D14CC2CA01}" srcOrd="0" destOrd="0" presId="urn:microsoft.com/office/officeart/2005/8/layout/cycle4"/>
    <dgm:cxn modelId="{BCFA62BB-1720-4804-8EF5-B46135E6C73F}" type="presParOf" srcId="{7834711C-DCD8-4D70-B769-A0D14CC2CA01}" destId="{425B6001-AB9E-42E2-8F48-BC9DF3F5397B}" srcOrd="0" destOrd="0" presId="urn:microsoft.com/office/officeart/2005/8/layout/cycle4"/>
    <dgm:cxn modelId="{4218AC49-6CB8-4E77-9B08-8543CE787FE5}" type="presParOf" srcId="{425B6001-AB9E-42E2-8F48-BC9DF3F5397B}" destId="{051CCEA9-0CDF-4AA0-807B-2DC22CB9C38E}" srcOrd="0" destOrd="0" presId="urn:microsoft.com/office/officeart/2005/8/layout/cycle4"/>
    <dgm:cxn modelId="{D02A79C1-3093-433C-8534-579347E2E050}" type="presParOf" srcId="{425B6001-AB9E-42E2-8F48-BC9DF3F5397B}" destId="{29D3C0E0-08D1-4E66-A981-95FFE01F66A6}" srcOrd="1" destOrd="0" presId="urn:microsoft.com/office/officeart/2005/8/layout/cycle4"/>
    <dgm:cxn modelId="{E4D5D9C3-79BC-4C93-9E25-F1732C3AEBD9}" type="presParOf" srcId="{7834711C-DCD8-4D70-B769-A0D14CC2CA01}" destId="{6D12F073-9904-4A69-9813-977C6B587A3E}" srcOrd="1" destOrd="0" presId="urn:microsoft.com/office/officeart/2005/8/layout/cycle4"/>
    <dgm:cxn modelId="{50F0CC9A-8BEA-4CBD-81C5-161B1230F5DB}" type="presParOf" srcId="{6D12F073-9904-4A69-9813-977C6B587A3E}" destId="{B006E6CA-9F81-4EA8-B705-9910143FDEAD}" srcOrd="0" destOrd="0" presId="urn:microsoft.com/office/officeart/2005/8/layout/cycle4"/>
    <dgm:cxn modelId="{D4137D1A-D0F9-4AEF-A68A-D5903C3997EA}" type="presParOf" srcId="{6D12F073-9904-4A69-9813-977C6B587A3E}" destId="{B3FDCE7D-9154-42DB-B6B9-6F8798E6AD82}" srcOrd="1" destOrd="0" presId="urn:microsoft.com/office/officeart/2005/8/layout/cycle4"/>
    <dgm:cxn modelId="{6CE672F1-B2E5-4824-921A-E5B1236F06D9}" type="presParOf" srcId="{7834711C-DCD8-4D70-B769-A0D14CC2CA01}" destId="{F26785AE-5E27-440B-9AC4-E92AA886B53A}" srcOrd="2" destOrd="0" presId="urn:microsoft.com/office/officeart/2005/8/layout/cycle4"/>
    <dgm:cxn modelId="{2B8B63B7-B7B3-4044-8A63-BCBC973267D2}" type="presParOf" srcId="{F26785AE-5E27-440B-9AC4-E92AA886B53A}" destId="{B66BD519-030A-4E36-944E-CCB294FFFE21}" srcOrd="0" destOrd="0" presId="urn:microsoft.com/office/officeart/2005/8/layout/cycle4"/>
    <dgm:cxn modelId="{25D4027A-F4D0-4AF2-845C-FEB5EA238904}" type="presParOf" srcId="{F26785AE-5E27-440B-9AC4-E92AA886B53A}" destId="{6AF9CC9B-C502-4505-ACBE-E949EFD530C5}" srcOrd="1" destOrd="0" presId="urn:microsoft.com/office/officeart/2005/8/layout/cycle4"/>
    <dgm:cxn modelId="{27CF010B-0AD7-4DD5-9B9D-6A931EF70484}" type="presParOf" srcId="{7834711C-DCD8-4D70-B769-A0D14CC2CA01}" destId="{31BA09F9-6064-4936-B7F2-5183831DB4C0}" srcOrd="3" destOrd="0" presId="urn:microsoft.com/office/officeart/2005/8/layout/cycle4"/>
    <dgm:cxn modelId="{C88C3B18-65F3-4586-B7FE-B402E0CB89D9}" type="presParOf" srcId="{31BA09F9-6064-4936-B7F2-5183831DB4C0}" destId="{48E8B69F-EE0B-4232-A911-CFA438C56C3D}" srcOrd="0" destOrd="0" presId="urn:microsoft.com/office/officeart/2005/8/layout/cycle4"/>
    <dgm:cxn modelId="{3A2FEFE5-7F1C-40C3-A957-553D75F7C12B}" type="presParOf" srcId="{31BA09F9-6064-4936-B7F2-5183831DB4C0}" destId="{ACA12E42-BA75-43F9-A8ED-ED3ED784AADC}" srcOrd="1" destOrd="0" presId="urn:microsoft.com/office/officeart/2005/8/layout/cycle4"/>
    <dgm:cxn modelId="{AF0554E8-3D59-4AB0-90AA-59FE067680FB}" type="presParOf" srcId="{7834711C-DCD8-4D70-B769-A0D14CC2CA01}" destId="{CF54396A-6B26-4DA8-A2EA-125029607B58}" srcOrd="4" destOrd="0" presId="urn:microsoft.com/office/officeart/2005/8/layout/cycle4"/>
    <dgm:cxn modelId="{A68215EC-B4DE-4DDD-8DB1-7AEE3641311D}" type="presParOf" srcId="{202C7F79-BB15-4072-8D37-4202EE8DF644}" destId="{3F88D0EB-18BC-4BCB-A22E-C7A3B567864C}" srcOrd="1" destOrd="0" presId="urn:microsoft.com/office/officeart/2005/8/layout/cycle4"/>
    <dgm:cxn modelId="{1CB5433D-23A1-4E73-8B03-193EDC04C4D9}" type="presParOf" srcId="{3F88D0EB-18BC-4BCB-A22E-C7A3B567864C}" destId="{5608572C-3E61-4E79-90FA-2387D1443579}" srcOrd="0" destOrd="0" presId="urn:microsoft.com/office/officeart/2005/8/layout/cycle4"/>
    <dgm:cxn modelId="{9E2274FD-8318-4BC5-81AB-F7225B692CDE}" type="presParOf" srcId="{3F88D0EB-18BC-4BCB-A22E-C7A3B567864C}" destId="{42530548-06F9-4A28-888C-2535648F7035}" srcOrd="1" destOrd="0" presId="urn:microsoft.com/office/officeart/2005/8/layout/cycle4"/>
    <dgm:cxn modelId="{26A566F7-B665-4857-930C-AF23B4F6462D}" type="presParOf" srcId="{3F88D0EB-18BC-4BCB-A22E-C7A3B567864C}" destId="{B1A05CC8-4C90-4E6A-8584-7515BF4350D8}" srcOrd="2" destOrd="0" presId="urn:microsoft.com/office/officeart/2005/8/layout/cycle4"/>
    <dgm:cxn modelId="{C0520FF9-AC03-4AC2-9602-9573BBA15B9B}" type="presParOf" srcId="{3F88D0EB-18BC-4BCB-A22E-C7A3B567864C}" destId="{EA9AD402-5283-4DE7-92F6-81402BCE59A6}" srcOrd="3" destOrd="0" presId="urn:microsoft.com/office/officeart/2005/8/layout/cycle4"/>
    <dgm:cxn modelId="{93828BD9-8B26-4EE7-B0D5-BD905EF33752}" type="presParOf" srcId="{3F88D0EB-18BC-4BCB-A22E-C7A3B567864C}" destId="{0FA686ED-DD6F-491D-A179-7BDD7DE0924A}" srcOrd="4" destOrd="0" presId="urn:microsoft.com/office/officeart/2005/8/layout/cycle4"/>
    <dgm:cxn modelId="{F95DEE06-EFEB-4B94-8098-F9871A0C81FC}" type="presParOf" srcId="{202C7F79-BB15-4072-8D37-4202EE8DF644}" destId="{6F50429C-871E-4708-89E3-B6AF37AA2889}" srcOrd="2" destOrd="0" presId="urn:microsoft.com/office/officeart/2005/8/layout/cycle4"/>
    <dgm:cxn modelId="{D05F87A7-229A-4EE6-9C36-73CF28254820}" type="presParOf" srcId="{202C7F79-BB15-4072-8D37-4202EE8DF644}" destId="{DB662D19-D056-4D8A-A28F-05EBC6F62C0F}"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9E5B8F-49AD-4AA7-A56D-D48F8DA99492}" type="doc">
      <dgm:prSet loTypeId="urn:microsoft.com/office/officeart/2005/8/layout/matrix2" loCatId="matrix" qsTypeId="urn:microsoft.com/office/officeart/2005/8/quickstyle/simple1" qsCatId="simple" csTypeId="urn:microsoft.com/office/officeart/2005/8/colors/colorful5" csCatId="colorful" phldr="1"/>
      <dgm:spPr/>
      <dgm:t>
        <a:bodyPr/>
        <a:lstStyle/>
        <a:p>
          <a:endParaRPr lang="es-EC"/>
        </a:p>
      </dgm:t>
    </dgm:pt>
    <dgm:pt modelId="{1BE7B0F4-E1C2-4DCA-B102-F03CDA0C852B}">
      <dgm:prSet phldrT="[Texto]" custT="1"/>
      <dgm:spPr/>
      <dgm:t>
        <a:bodyPr/>
        <a:lstStyle/>
        <a:p>
          <a:r>
            <a:rPr lang="es-EC" sz="2000" dirty="0" smtClean="0">
              <a:solidFill>
                <a:schemeClr val="tx1"/>
              </a:solidFill>
              <a:latin typeface="Times New Roman" panose="02020603050405020304" pitchFamily="18" charset="0"/>
              <a:cs typeface="Times New Roman" panose="02020603050405020304" pitchFamily="18" charset="0"/>
            </a:rPr>
            <a:t>Liderazgo en costos</a:t>
          </a:r>
          <a:endParaRPr lang="es-EC" sz="2000" dirty="0">
            <a:solidFill>
              <a:schemeClr val="tx1"/>
            </a:solidFill>
            <a:latin typeface="Times New Roman" panose="02020603050405020304" pitchFamily="18" charset="0"/>
            <a:cs typeface="Times New Roman" panose="02020603050405020304" pitchFamily="18" charset="0"/>
          </a:endParaRPr>
        </a:p>
      </dgm:t>
    </dgm:pt>
    <dgm:pt modelId="{3D2AF65C-9029-4524-B787-785B67647FDF}" type="parTrans" cxnId="{29DB23B0-B2E0-417A-881C-8A316AE54832}">
      <dgm:prSet/>
      <dgm:spPr/>
      <dgm:t>
        <a:bodyPr/>
        <a:lstStyle/>
        <a:p>
          <a:endParaRPr lang="es-EC"/>
        </a:p>
      </dgm:t>
    </dgm:pt>
    <dgm:pt modelId="{CB35F18E-2503-4BBB-8776-44C2A85DD4DF}" type="sibTrans" cxnId="{29DB23B0-B2E0-417A-881C-8A316AE54832}">
      <dgm:prSet/>
      <dgm:spPr/>
      <dgm:t>
        <a:bodyPr/>
        <a:lstStyle/>
        <a:p>
          <a:endParaRPr lang="es-EC"/>
        </a:p>
      </dgm:t>
    </dgm:pt>
    <dgm:pt modelId="{5831FC12-9E2B-4641-BA2C-96ECF75202E7}">
      <dgm:prSet phldrT="[Texto]" custT="1"/>
      <dgm:spPr/>
      <dgm:t>
        <a:bodyPr/>
        <a:lstStyle/>
        <a:p>
          <a:r>
            <a:rPr lang="es-EC" sz="2000" dirty="0" smtClean="0">
              <a:solidFill>
                <a:schemeClr val="tx1"/>
              </a:solidFill>
              <a:latin typeface="Times New Roman" panose="02020603050405020304" pitchFamily="18" charset="0"/>
              <a:cs typeface="Times New Roman" panose="02020603050405020304" pitchFamily="18" charset="0"/>
            </a:rPr>
            <a:t>Diferenciación</a:t>
          </a:r>
          <a:endParaRPr lang="es-EC" sz="2000" dirty="0">
            <a:solidFill>
              <a:schemeClr val="tx1"/>
            </a:solidFill>
            <a:latin typeface="Times New Roman" panose="02020603050405020304" pitchFamily="18" charset="0"/>
            <a:cs typeface="Times New Roman" panose="02020603050405020304" pitchFamily="18" charset="0"/>
          </a:endParaRPr>
        </a:p>
      </dgm:t>
    </dgm:pt>
    <dgm:pt modelId="{4BD1C207-DD28-4A38-BCC6-65644FBDED86}" type="parTrans" cxnId="{8F0FA00B-297E-462D-B6AE-5DA1A878F782}">
      <dgm:prSet/>
      <dgm:spPr/>
      <dgm:t>
        <a:bodyPr/>
        <a:lstStyle/>
        <a:p>
          <a:endParaRPr lang="es-EC"/>
        </a:p>
      </dgm:t>
    </dgm:pt>
    <dgm:pt modelId="{2A784E7A-56E3-41D9-8286-A4186361B722}" type="sibTrans" cxnId="{8F0FA00B-297E-462D-B6AE-5DA1A878F782}">
      <dgm:prSet/>
      <dgm:spPr/>
      <dgm:t>
        <a:bodyPr/>
        <a:lstStyle/>
        <a:p>
          <a:endParaRPr lang="es-EC"/>
        </a:p>
      </dgm:t>
    </dgm:pt>
    <dgm:pt modelId="{CB00DEDD-4B5D-438A-ACAC-37174A98DC82}">
      <dgm:prSet phldrT="[Texto]" custT="1"/>
      <dgm:spPr/>
      <dgm:t>
        <a:bodyPr/>
        <a:lstStyle/>
        <a:p>
          <a:r>
            <a:rPr lang="es-EC" sz="2000" dirty="0" smtClean="0">
              <a:solidFill>
                <a:schemeClr val="tx1"/>
              </a:solidFill>
              <a:latin typeface="Times New Roman" panose="02020603050405020304" pitchFamily="18" charset="0"/>
              <a:cs typeface="Times New Roman" panose="02020603050405020304" pitchFamily="18" charset="0"/>
            </a:rPr>
            <a:t>Enfoque en bajos costos</a:t>
          </a:r>
          <a:endParaRPr lang="es-EC" sz="2000" dirty="0">
            <a:solidFill>
              <a:schemeClr val="tx1"/>
            </a:solidFill>
            <a:latin typeface="Times New Roman" panose="02020603050405020304" pitchFamily="18" charset="0"/>
            <a:cs typeface="Times New Roman" panose="02020603050405020304" pitchFamily="18" charset="0"/>
          </a:endParaRPr>
        </a:p>
      </dgm:t>
    </dgm:pt>
    <dgm:pt modelId="{142371FB-D508-4901-9084-FFD6E6C2BDDB}" type="parTrans" cxnId="{A3FF1AF8-9B96-411A-966A-3B5409398DF4}">
      <dgm:prSet/>
      <dgm:spPr/>
      <dgm:t>
        <a:bodyPr/>
        <a:lstStyle/>
        <a:p>
          <a:endParaRPr lang="es-EC"/>
        </a:p>
      </dgm:t>
    </dgm:pt>
    <dgm:pt modelId="{34A347F7-6503-4446-9E1B-9883D619E1E8}" type="sibTrans" cxnId="{A3FF1AF8-9B96-411A-966A-3B5409398DF4}">
      <dgm:prSet/>
      <dgm:spPr/>
      <dgm:t>
        <a:bodyPr/>
        <a:lstStyle/>
        <a:p>
          <a:endParaRPr lang="es-EC"/>
        </a:p>
      </dgm:t>
    </dgm:pt>
    <dgm:pt modelId="{F11B1D3B-86DF-403C-A770-1DC81F438DBB}">
      <dgm:prSet phldrT="[Texto]" custT="1"/>
      <dgm:spPr/>
      <dgm:t>
        <a:bodyPr/>
        <a:lstStyle/>
        <a:p>
          <a:r>
            <a:rPr lang="es-EC" sz="2000" dirty="0" smtClean="0">
              <a:solidFill>
                <a:schemeClr val="tx1"/>
              </a:solidFill>
              <a:latin typeface="Times New Roman" panose="02020603050405020304" pitchFamily="18" charset="0"/>
              <a:cs typeface="Times New Roman" panose="02020603050405020304" pitchFamily="18" charset="0"/>
            </a:rPr>
            <a:t>Enfoque en diferenciación</a:t>
          </a:r>
          <a:endParaRPr lang="es-EC" sz="2000" dirty="0">
            <a:solidFill>
              <a:schemeClr val="tx1"/>
            </a:solidFill>
            <a:latin typeface="Times New Roman" panose="02020603050405020304" pitchFamily="18" charset="0"/>
            <a:cs typeface="Times New Roman" panose="02020603050405020304" pitchFamily="18" charset="0"/>
          </a:endParaRPr>
        </a:p>
      </dgm:t>
    </dgm:pt>
    <dgm:pt modelId="{6DD3493D-E56C-4AB3-93DB-10B385034A3A}" type="parTrans" cxnId="{CC44FD73-FB7B-4585-A8B5-15D6D1E9C400}">
      <dgm:prSet/>
      <dgm:spPr/>
      <dgm:t>
        <a:bodyPr/>
        <a:lstStyle/>
        <a:p>
          <a:endParaRPr lang="es-EC"/>
        </a:p>
      </dgm:t>
    </dgm:pt>
    <dgm:pt modelId="{7FF53B84-B165-4309-B792-491E7DE7FB24}" type="sibTrans" cxnId="{CC44FD73-FB7B-4585-A8B5-15D6D1E9C400}">
      <dgm:prSet/>
      <dgm:spPr/>
      <dgm:t>
        <a:bodyPr/>
        <a:lstStyle/>
        <a:p>
          <a:endParaRPr lang="es-EC"/>
        </a:p>
      </dgm:t>
    </dgm:pt>
    <dgm:pt modelId="{8B7969FB-8D0D-4352-AC90-57606E2BC0EA}" type="pres">
      <dgm:prSet presAssocID="{B19E5B8F-49AD-4AA7-A56D-D48F8DA99492}" presName="matrix" presStyleCnt="0">
        <dgm:presLayoutVars>
          <dgm:chMax val="1"/>
          <dgm:dir/>
          <dgm:resizeHandles val="exact"/>
        </dgm:presLayoutVars>
      </dgm:prSet>
      <dgm:spPr/>
      <dgm:t>
        <a:bodyPr/>
        <a:lstStyle/>
        <a:p>
          <a:endParaRPr lang="es-EC"/>
        </a:p>
      </dgm:t>
    </dgm:pt>
    <dgm:pt modelId="{97D219D5-5F9F-4A85-9023-FE7335BA5A48}" type="pres">
      <dgm:prSet presAssocID="{B19E5B8F-49AD-4AA7-A56D-D48F8DA99492}" presName="axisShape" presStyleLbl="bgShp" presStyleIdx="0" presStyleCnt="1"/>
      <dgm:spPr/>
    </dgm:pt>
    <dgm:pt modelId="{36E94153-E87F-4C76-8106-650320E05C82}" type="pres">
      <dgm:prSet presAssocID="{B19E5B8F-49AD-4AA7-A56D-D48F8DA99492}" presName="rect1" presStyleLbl="node1" presStyleIdx="0" presStyleCnt="4" custScaleX="105263">
        <dgm:presLayoutVars>
          <dgm:chMax val="0"/>
          <dgm:chPref val="0"/>
          <dgm:bulletEnabled val="1"/>
        </dgm:presLayoutVars>
      </dgm:prSet>
      <dgm:spPr/>
      <dgm:t>
        <a:bodyPr/>
        <a:lstStyle/>
        <a:p>
          <a:endParaRPr lang="es-EC"/>
        </a:p>
      </dgm:t>
    </dgm:pt>
    <dgm:pt modelId="{D578F503-46DF-4987-80CF-A358B0F99E61}" type="pres">
      <dgm:prSet presAssocID="{B19E5B8F-49AD-4AA7-A56D-D48F8DA99492}" presName="rect2" presStyleLbl="node1" presStyleIdx="1" presStyleCnt="4" custScaleX="105263">
        <dgm:presLayoutVars>
          <dgm:chMax val="0"/>
          <dgm:chPref val="0"/>
          <dgm:bulletEnabled val="1"/>
        </dgm:presLayoutVars>
      </dgm:prSet>
      <dgm:spPr/>
      <dgm:t>
        <a:bodyPr/>
        <a:lstStyle/>
        <a:p>
          <a:endParaRPr lang="es-EC"/>
        </a:p>
      </dgm:t>
    </dgm:pt>
    <dgm:pt modelId="{C36815FE-22A9-4DFB-B5B4-3E4B613118AD}" type="pres">
      <dgm:prSet presAssocID="{B19E5B8F-49AD-4AA7-A56D-D48F8DA99492}" presName="rect3" presStyleLbl="node1" presStyleIdx="2" presStyleCnt="4" custScaleX="105263">
        <dgm:presLayoutVars>
          <dgm:chMax val="0"/>
          <dgm:chPref val="0"/>
          <dgm:bulletEnabled val="1"/>
        </dgm:presLayoutVars>
      </dgm:prSet>
      <dgm:spPr/>
      <dgm:t>
        <a:bodyPr/>
        <a:lstStyle/>
        <a:p>
          <a:endParaRPr lang="es-EC"/>
        </a:p>
      </dgm:t>
    </dgm:pt>
    <dgm:pt modelId="{EAD81B86-C104-4D17-BF89-8AC51EA51EB7}" type="pres">
      <dgm:prSet presAssocID="{B19E5B8F-49AD-4AA7-A56D-D48F8DA99492}" presName="rect4" presStyleLbl="node1" presStyleIdx="3" presStyleCnt="4" custScaleX="105263">
        <dgm:presLayoutVars>
          <dgm:chMax val="0"/>
          <dgm:chPref val="0"/>
          <dgm:bulletEnabled val="1"/>
        </dgm:presLayoutVars>
      </dgm:prSet>
      <dgm:spPr/>
      <dgm:t>
        <a:bodyPr/>
        <a:lstStyle/>
        <a:p>
          <a:endParaRPr lang="es-EC"/>
        </a:p>
      </dgm:t>
    </dgm:pt>
  </dgm:ptLst>
  <dgm:cxnLst>
    <dgm:cxn modelId="{29DB23B0-B2E0-417A-881C-8A316AE54832}" srcId="{B19E5B8F-49AD-4AA7-A56D-D48F8DA99492}" destId="{1BE7B0F4-E1C2-4DCA-B102-F03CDA0C852B}" srcOrd="0" destOrd="0" parTransId="{3D2AF65C-9029-4524-B787-785B67647FDF}" sibTransId="{CB35F18E-2503-4BBB-8776-44C2A85DD4DF}"/>
    <dgm:cxn modelId="{2B0810D9-FA93-42DE-A1AC-654E48F8BFBA}" type="presOf" srcId="{CB00DEDD-4B5D-438A-ACAC-37174A98DC82}" destId="{C36815FE-22A9-4DFB-B5B4-3E4B613118AD}" srcOrd="0" destOrd="0" presId="urn:microsoft.com/office/officeart/2005/8/layout/matrix2"/>
    <dgm:cxn modelId="{A3FF1AF8-9B96-411A-966A-3B5409398DF4}" srcId="{B19E5B8F-49AD-4AA7-A56D-D48F8DA99492}" destId="{CB00DEDD-4B5D-438A-ACAC-37174A98DC82}" srcOrd="2" destOrd="0" parTransId="{142371FB-D508-4901-9084-FFD6E6C2BDDB}" sibTransId="{34A347F7-6503-4446-9E1B-9883D619E1E8}"/>
    <dgm:cxn modelId="{96EB08DF-20C2-4AE7-832F-216314FC1269}" type="presOf" srcId="{1BE7B0F4-E1C2-4DCA-B102-F03CDA0C852B}" destId="{36E94153-E87F-4C76-8106-650320E05C82}" srcOrd="0" destOrd="0" presId="urn:microsoft.com/office/officeart/2005/8/layout/matrix2"/>
    <dgm:cxn modelId="{8F0FA00B-297E-462D-B6AE-5DA1A878F782}" srcId="{B19E5B8F-49AD-4AA7-A56D-D48F8DA99492}" destId="{5831FC12-9E2B-4641-BA2C-96ECF75202E7}" srcOrd="1" destOrd="0" parTransId="{4BD1C207-DD28-4A38-BCC6-65644FBDED86}" sibTransId="{2A784E7A-56E3-41D9-8286-A4186361B722}"/>
    <dgm:cxn modelId="{CC44FD73-FB7B-4585-A8B5-15D6D1E9C400}" srcId="{B19E5B8F-49AD-4AA7-A56D-D48F8DA99492}" destId="{F11B1D3B-86DF-403C-A770-1DC81F438DBB}" srcOrd="3" destOrd="0" parTransId="{6DD3493D-E56C-4AB3-93DB-10B385034A3A}" sibTransId="{7FF53B84-B165-4309-B792-491E7DE7FB24}"/>
    <dgm:cxn modelId="{162E7F55-CB14-4137-9B11-E30CA993ACB3}" type="presOf" srcId="{F11B1D3B-86DF-403C-A770-1DC81F438DBB}" destId="{EAD81B86-C104-4D17-BF89-8AC51EA51EB7}" srcOrd="0" destOrd="0" presId="urn:microsoft.com/office/officeart/2005/8/layout/matrix2"/>
    <dgm:cxn modelId="{40036F42-782A-4B53-BBED-A3D8B62D64F5}" type="presOf" srcId="{5831FC12-9E2B-4641-BA2C-96ECF75202E7}" destId="{D578F503-46DF-4987-80CF-A358B0F99E61}" srcOrd="0" destOrd="0" presId="urn:microsoft.com/office/officeart/2005/8/layout/matrix2"/>
    <dgm:cxn modelId="{126540BA-77B7-4F6C-8AEB-807333746508}" type="presOf" srcId="{B19E5B8F-49AD-4AA7-A56D-D48F8DA99492}" destId="{8B7969FB-8D0D-4352-AC90-57606E2BC0EA}" srcOrd="0" destOrd="0" presId="urn:microsoft.com/office/officeart/2005/8/layout/matrix2"/>
    <dgm:cxn modelId="{52C23444-835B-4506-892E-DB5C8C2F9DB3}" type="presParOf" srcId="{8B7969FB-8D0D-4352-AC90-57606E2BC0EA}" destId="{97D219D5-5F9F-4A85-9023-FE7335BA5A48}" srcOrd="0" destOrd="0" presId="urn:microsoft.com/office/officeart/2005/8/layout/matrix2"/>
    <dgm:cxn modelId="{6D411A00-38A0-4DB5-9C2A-A0FCF42A67E9}" type="presParOf" srcId="{8B7969FB-8D0D-4352-AC90-57606E2BC0EA}" destId="{36E94153-E87F-4C76-8106-650320E05C82}" srcOrd="1" destOrd="0" presId="urn:microsoft.com/office/officeart/2005/8/layout/matrix2"/>
    <dgm:cxn modelId="{73DC89B8-2CA4-4A74-9478-BDFDA1C8B69A}" type="presParOf" srcId="{8B7969FB-8D0D-4352-AC90-57606E2BC0EA}" destId="{D578F503-46DF-4987-80CF-A358B0F99E61}" srcOrd="2" destOrd="0" presId="urn:microsoft.com/office/officeart/2005/8/layout/matrix2"/>
    <dgm:cxn modelId="{049EA8AF-9C57-41E5-BD56-3C6579A9BBAA}" type="presParOf" srcId="{8B7969FB-8D0D-4352-AC90-57606E2BC0EA}" destId="{C36815FE-22A9-4DFB-B5B4-3E4B613118AD}" srcOrd="3" destOrd="0" presId="urn:microsoft.com/office/officeart/2005/8/layout/matrix2"/>
    <dgm:cxn modelId="{0173EA28-480E-4D32-88ED-C1177A8297A7}" type="presParOf" srcId="{8B7969FB-8D0D-4352-AC90-57606E2BC0EA}" destId="{EAD81B86-C104-4D17-BF89-8AC51EA51EB7}"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A64520-3514-4B07-8798-2FC67F294717}" type="doc">
      <dgm:prSet loTypeId="urn:microsoft.com/office/officeart/2005/8/layout/lProcess3" loCatId="process" qsTypeId="urn:microsoft.com/office/officeart/2005/8/quickstyle/simple1" qsCatId="simple" csTypeId="urn:microsoft.com/office/officeart/2005/8/colors/colorful4" csCatId="colorful" phldr="1"/>
      <dgm:spPr/>
      <dgm:t>
        <a:bodyPr/>
        <a:lstStyle/>
        <a:p>
          <a:endParaRPr lang="es-EC"/>
        </a:p>
      </dgm:t>
    </dgm:pt>
    <dgm:pt modelId="{BCFD8977-CB8F-4052-8044-6E3115A23BA1}">
      <dgm:prSet phldrT="[Texto]" custT="1"/>
      <dgm:spPr/>
      <dgm:t>
        <a:bodyPr/>
        <a:lstStyle/>
        <a:p>
          <a:r>
            <a:rPr lang="es-EC" sz="2800" dirty="0" smtClean="0">
              <a:latin typeface="Times New Roman" panose="02020603050405020304" pitchFamily="18" charset="0"/>
              <a:cs typeface="Times New Roman" panose="02020603050405020304" pitchFamily="18" charset="0"/>
            </a:rPr>
            <a:t>Objeto de estudio</a:t>
          </a:r>
          <a:endParaRPr lang="es-EC" sz="2800" dirty="0">
            <a:latin typeface="Times New Roman" panose="02020603050405020304" pitchFamily="18" charset="0"/>
            <a:cs typeface="Times New Roman" panose="02020603050405020304" pitchFamily="18" charset="0"/>
          </a:endParaRPr>
        </a:p>
      </dgm:t>
    </dgm:pt>
    <dgm:pt modelId="{17D72801-9E8B-4FD6-8732-063C35C20E75}" type="parTrans" cxnId="{E234B594-BC09-4822-8574-C32E5F2DA1E8}">
      <dgm:prSet/>
      <dgm:spPr/>
      <dgm:t>
        <a:bodyPr/>
        <a:lstStyle/>
        <a:p>
          <a:endParaRPr lang="es-EC"/>
        </a:p>
      </dgm:t>
    </dgm:pt>
    <dgm:pt modelId="{CF9532A9-6386-4858-9215-6C1862EC112B}" type="sibTrans" cxnId="{E234B594-BC09-4822-8574-C32E5F2DA1E8}">
      <dgm:prSet/>
      <dgm:spPr/>
      <dgm:t>
        <a:bodyPr/>
        <a:lstStyle/>
        <a:p>
          <a:endParaRPr lang="es-EC"/>
        </a:p>
      </dgm:t>
    </dgm:pt>
    <dgm:pt modelId="{A55E9FAB-9DBC-4A60-B9B1-5785BB1AAA3D}">
      <dgm:prSet phldrT="[Texto]"/>
      <dgm:spPr/>
      <dgm:t>
        <a:bodyPr/>
        <a:lstStyle/>
        <a:p>
          <a:r>
            <a:rPr lang="es-EC" dirty="0" smtClean="0">
              <a:latin typeface="Times New Roman" panose="02020603050405020304" pitchFamily="18" charset="0"/>
              <a:cs typeface="Times New Roman" panose="02020603050405020304" pitchFamily="18" charset="0"/>
            </a:rPr>
            <a:t>Análisis estrategia competitiva</a:t>
          </a:r>
          <a:endParaRPr lang="es-EC" dirty="0">
            <a:latin typeface="Times New Roman" panose="02020603050405020304" pitchFamily="18" charset="0"/>
            <a:cs typeface="Times New Roman" panose="02020603050405020304" pitchFamily="18" charset="0"/>
          </a:endParaRPr>
        </a:p>
      </dgm:t>
    </dgm:pt>
    <dgm:pt modelId="{D9A6AC5C-6A82-4521-ABCF-36DA540D1D55}" type="parTrans" cxnId="{6D160544-6070-401B-9134-DD4107205351}">
      <dgm:prSet/>
      <dgm:spPr/>
      <dgm:t>
        <a:bodyPr/>
        <a:lstStyle/>
        <a:p>
          <a:endParaRPr lang="es-EC"/>
        </a:p>
      </dgm:t>
    </dgm:pt>
    <dgm:pt modelId="{5BA647AE-49F1-41F3-A767-6081A9BA94AA}" type="sibTrans" cxnId="{6D160544-6070-401B-9134-DD4107205351}">
      <dgm:prSet/>
      <dgm:spPr/>
      <dgm:t>
        <a:bodyPr/>
        <a:lstStyle/>
        <a:p>
          <a:endParaRPr lang="es-EC"/>
        </a:p>
      </dgm:t>
    </dgm:pt>
    <dgm:pt modelId="{7D0EA6AB-7582-4EA1-B6A2-A54B5DEA0BF9}">
      <dgm:prSet phldrT="[Texto]" custT="1"/>
      <dgm:spPr/>
      <dgm:t>
        <a:bodyPr/>
        <a:lstStyle/>
        <a:p>
          <a:r>
            <a:rPr lang="es-EC" sz="2800" dirty="0" smtClean="0">
              <a:latin typeface="Times New Roman" panose="02020603050405020304" pitchFamily="18" charset="0"/>
              <a:cs typeface="Times New Roman" panose="02020603050405020304" pitchFamily="18" charset="0"/>
            </a:rPr>
            <a:t>Enfoque:</a:t>
          </a:r>
          <a:endParaRPr lang="es-EC" sz="2800" dirty="0">
            <a:latin typeface="Times New Roman" panose="02020603050405020304" pitchFamily="18" charset="0"/>
            <a:cs typeface="Times New Roman" panose="02020603050405020304" pitchFamily="18" charset="0"/>
          </a:endParaRPr>
        </a:p>
      </dgm:t>
    </dgm:pt>
    <dgm:pt modelId="{3E95D320-CC19-43FC-8333-1FAECE6EE31C}" type="parTrans" cxnId="{6F899D70-781E-408E-838D-1F8F53F71CD8}">
      <dgm:prSet/>
      <dgm:spPr/>
      <dgm:t>
        <a:bodyPr/>
        <a:lstStyle/>
        <a:p>
          <a:endParaRPr lang="es-EC"/>
        </a:p>
      </dgm:t>
    </dgm:pt>
    <dgm:pt modelId="{129FF04F-7FB2-4F81-B391-4A66CDFFD0FD}" type="sibTrans" cxnId="{6F899D70-781E-408E-838D-1F8F53F71CD8}">
      <dgm:prSet/>
      <dgm:spPr/>
      <dgm:t>
        <a:bodyPr/>
        <a:lstStyle/>
        <a:p>
          <a:endParaRPr lang="es-EC"/>
        </a:p>
      </dgm:t>
    </dgm:pt>
    <dgm:pt modelId="{616D8431-D104-4F43-9CD1-064976F94CBE}">
      <dgm:prSet phldrT="[Texto]"/>
      <dgm:spPr/>
      <dgm:t>
        <a:bodyPr/>
        <a:lstStyle/>
        <a:p>
          <a:r>
            <a:rPr lang="es-EC" dirty="0" smtClean="0">
              <a:latin typeface="Times New Roman" panose="02020603050405020304" pitchFamily="18" charset="0"/>
              <a:cs typeface="Times New Roman" panose="02020603050405020304" pitchFamily="18" charset="0"/>
            </a:rPr>
            <a:t>Mixto</a:t>
          </a:r>
          <a:endParaRPr lang="es-EC" dirty="0">
            <a:latin typeface="Times New Roman" panose="02020603050405020304" pitchFamily="18" charset="0"/>
            <a:cs typeface="Times New Roman" panose="02020603050405020304" pitchFamily="18" charset="0"/>
          </a:endParaRPr>
        </a:p>
      </dgm:t>
    </dgm:pt>
    <dgm:pt modelId="{52786A8D-C07B-4B0F-ADD7-FD4C3A3D75F8}" type="parTrans" cxnId="{CBFDE50D-2F76-4D55-A502-042CE9306E74}">
      <dgm:prSet/>
      <dgm:spPr/>
      <dgm:t>
        <a:bodyPr/>
        <a:lstStyle/>
        <a:p>
          <a:endParaRPr lang="es-EC"/>
        </a:p>
      </dgm:t>
    </dgm:pt>
    <dgm:pt modelId="{08FB86F8-0BBC-49BB-8155-C9DC71993B34}" type="sibTrans" cxnId="{CBFDE50D-2F76-4D55-A502-042CE9306E74}">
      <dgm:prSet/>
      <dgm:spPr/>
      <dgm:t>
        <a:bodyPr/>
        <a:lstStyle/>
        <a:p>
          <a:endParaRPr lang="es-EC"/>
        </a:p>
      </dgm:t>
    </dgm:pt>
    <dgm:pt modelId="{47B20235-FEAC-4903-99E1-B95B8CABC4AF}">
      <dgm:prSet phldrT="[Texto]" custT="1"/>
      <dgm:spPr/>
      <dgm:t>
        <a:bodyPr/>
        <a:lstStyle/>
        <a:p>
          <a:r>
            <a:rPr lang="es-EC" sz="2800" dirty="0" smtClean="0">
              <a:latin typeface="Times New Roman" panose="02020603050405020304" pitchFamily="18" charset="0"/>
              <a:cs typeface="Times New Roman" panose="02020603050405020304" pitchFamily="18" charset="0"/>
            </a:rPr>
            <a:t>Alcance:</a:t>
          </a:r>
          <a:endParaRPr lang="es-EC" sz="2800" dirty="0">
            <a:latin typeface="Times New Roman" panose="02020603050405020304" pitchFamily="18" charset="0"/>
            <a:cs typeface="Times New Roman" panose="02020603050405020304" pitchFamily="18" charset="0"/>
          </a:endParaRPr>
        </a:p>
      </dgm:t>
    </dgm:pt>
    <dgm:pt modelId="{12F5421D-5BAC-4D1F-9D2F-535283991EDA}" type="parTrans" cxnId="{250BA947-4FAF-474A-9C07-CB2EDAC2D74A}">
      <dgm:prSet/>
      <dgm:spPr/>
      <dgm:t>
        <a:bodyPr/>
        <a:lstStyle/>
        <a:p>
          <a:endParaRPr lang="es-EC"/>
        </a:p>
      </dgm:t>
    </dgm:pt>
    <dgm:pt modelId="{28EB2AD3-0571-478C-92AE-BD777D7D45E7}" type="sibTrans" cxnId="{250BA947-4FAF-474A-9C07-CB2EDAC2D74A}">
      <dgm:prSet/>
      <dgm:spPr/>
      <dgm:t>
        <a:bodyPr/>
        <a:lstStyle/>
        <a:p>
          <a:endParaRPr lang="es-EC"/>
        </a:p>
      </dgm:t>
    </dgm:pt>
    <dgm:pt modelId="{F162F4A0-C1E4-4835-8939-0053FDD1447D}">
      <dgm:prSet phldrT="[Texto]"/>
      <dgm:spPr/>
      <dgm:t>
        <a:bodyPr/>
        <a:lstStyle/>
        <a:p>
          <a:r>
            <a:rPr lang="es-EC" dirty="0" smtClean="0">
              <a:latin typeface="Times New Roman" panose="02020603050405020304" pitchFamily="18" charset="0"/>
              <a:cs typeface="Times New Roman" panose="02020603050405020304" pitchFamily="18" charset="0"/>
            </a:rPr>
            <a:t>Exploratorio</a:t>
          </a:r>
        </a:p>
        <a:p>
          <a:r>
            <a:rPr lang="es-EC" dirty="0" smtClean="0">
              <a:latin typeface="Times New Roman" panose="02020603050405020304" pitchFamily="18" charset="0"/>
              <a:cs typeface="Times New Roman" panose="02020603050405020304" pitchFamily="18" charset="0"/>
            </a:rPr>
            <a:t>Descriptivo</a:t>
          </a:r>
        </a:p>
        <a:p>
          <a:r>
            <a:rPr lang="es-EC" dirty="0" smtClean="0">
              <a:latin typeface="Times New Roman" panose="02020603050405020304" pitchFamily="18" charset="0"/>
              <a:cs typeface="Times New Roman" panose="02020603050405020304" pitchFamily="18" charset="0"/>
            </a:rPr>
            <a:t>Correlacional</a:t>
          </a:r>
          <a:endParaRPr lang="es-EC" dirty="0">
            <a:latin typeface="Times New Roman" panose="02020603050405020304" pitchFamily="18" charset="0"/>
            <a:cs typeface="Times New Roman" panose="02020603050405020304" pitchFamily="18" charset="0"/>
          </a:endParaRPr>
        </a:p>
      </dgm:t>
    </dgm:pt>
    <dgm:pt modelId="{254CBE54-56F8-4B4D-B6B3-2AAED528C12D}" type="parTrans" cxnId="{F519AD0E-A73E-477C-AC6D-74299F5A4929}">
      <dgm:prSet/>
      <dgm:spPr/>
      <dgm:t>
        <a:bodyPr/>
        <a:lstStyle/>
        <a:p>
          <a:endParaRPr lang="es-EC"/>
        </a:p>
      </dgm:t>
    </dgm:pt>
    <dgm:pt modelId="{A71E1539-C4BB-4623-B6B4-0BD05A74C660}" type="sibTrans" cxnId="{F519AD0E-A73E-477C-AC6D-74299F5A4929}">
      <dgm:prSet/>
      <dgm:spPr/>
      <dgm:t>
        <a:bodyPr/>
        <a:lstStyle/>
        <a:p>
          <a:endParaRPr lang="es-EC"/>
        </a:p>
      </dgm:t>
    </dgm:pt>
    <dgm:pt modelId="{754E6D72-66C1-4A2C-845F-A287C715B4E9}" type="pres">
      <dgm:prSet presAssocID="{B1A64520-3514-4B07-8798-2FC67F294717}" presName="Name0" presStyleCnt="0">
        <dgm:presLayoutVars>
          <dgm:chPref val="3"/>
          <dgm:dir/>
          <dgm:animLvl val="lvl"/>
          <dgm:resizeHandles/>
        </dgm:presLayoutVars>
      </dgm:prSet>
      <dgm:spPr/>
      <dgm:t>
        <a:bodyPr/>
        <a:lstStyle/>
        <a:p>
          <a:endParaRPr lang="es-EC"/>
        </a:p>
      </dgm:t>
    </dgm:pt>
    <dgm:pt modelId="{76F56943-FC6E-4612-BB5F-7A7BF5881333}" type="pres">
      <dgm:prSet presAssocID="{BCFD8977-CB8F-4052-8044-6E3115A23BA1}" presName="horFlow" presStyleCnt="0"/>
      <dgm:spPr/>
    </dgm:pt>
    <dgm:pt modelId="{9C2DCE92-82E8-4DA1-B935-2214962BA422}" type="pres">
      <dgm:prSet presAssocID="{BCFD8977-CB8F-4052-8044-6E3115A23BA1}" presName="bigChev" presStyleLbl="node1" presStyleIdx="0" presStyleCnt="3"/>
      <dgm:spPr/>
      <dgm:t>
        <a:bodyPr/>
        <a:lstStyle/>
        <a:p>
          <a:endParaRPr lang="es-EC"/>
        </a:p>
      </dgm:t>
    </dgm:pt>
    <dgm:pt modelId="{01FA28EA-0265-4D8B-A5A2-FF115FC038E9}" type="pres">
      <dgm:prSet presAssocID="{D9A6AC5C-6A82-4521-ABCF-36DA540D1D55}" presName="parTrans" presStyleCnt="0"/>
      <dgm:spPr/>
    </dgm:pt>
    <dgm:pt modelId="{7A225C58-B6C4-4B82-B90A-2F4D2217D244}" type="pres">
      <dgm:prSet presAssocID="{A55E9FAB-9DBC-4A60-B9B1-5785BB1AAA3D}" presName="node" presStyleLbl="alignAccFollowNode1" presStyleIdx="0" presStyleCnt="3">
        <dgm:presLayoutVars>
          <dgm:bulletEnabled val="1"/>
        </dgm:presLayoutVars>
      </dgm:prSet>
      <dgm:spPr/>
      <dgm:t>
        <a:bodyPr/>
        <a:lstStyle/>
        <a:p>
          <a:endParaRPr lang="es-EC"/>
        </a:p>
      </dgm:t>
    </dgm:pt>
    <dgm:pt modelId="{BA9EBF87-3364-44CD-8137-EDD06D6243B2}" type="pres">
      <dgm:prSet presAssocID="{BCFD8977-CB8F-4052-8044-6E3115A23BA1}" presName="vSp" presStyleCnt="0"/>
      <dgm:spPr/>
    </dgm:pt>
    <dgm:pt modelId="{29546F15-440D-48F8-8FD1-931A04492EF0}" type="pres">
      <dgm:prSet presAssocID="{7D0EA6AB-7582-4EA1-B6A2-A54B5DEA0BF9}" presName="horFlow" presStyleCnt="0"/>
      <dgm:spPr/>
    </dgm:pt>
    <dgm:pt modelId="{02C18623-18C5-415F-AFA6-4C299439152F}" type="pres">
      <dgm:prSet presAssocID="{7D0EA6AB-7582-4EA1-B6A2-A54B5DEA0BF9}" presName="bigChev" presStyleLbl="node1" presStyleIdx="1" presStyleCnt="3"/>
      <dgm:spPr/>
      <dgm:t>
        <a:bodyPr/>
        <a:lstStyle/>
        <a:p>
          <a:endParaRPr lang="es-EC"/>
        </a:p>
      </dgm:t>
    </dgm:pt>
    <dgm:pt modelId="{9BA2AFB6-068D-47B5-B8D5-BEE69884F4CA}" type="pres">
      <dgm:prSet presAssocID="{52786A8D-C07B-4B0F-ADD7-FD4C3A3D75F8}" presName="parTrans" presStyleCnt="0"/>
      <dgm:spPr/>
    </dgm:pt>
    <dgm:pt modelId="{9097ACED-9485-4462-A371-8688D39400E3}" type="pres">
      <dgm:prSet presAssocID="{616D8431-D104-4F43-9CD1-064976F94CBE}" presName="node" presStyleLbl="alignAccFollowNode1" presStyleIdx="1" presStyleCnt="3">
        <dgm:presLayoutVars>
          <dgm:bulletEnabled val="1"/>
        </dgm:presLayoutVars>
      </dgm:prSet>
      <dgm:spPr/>
      <dgm:t>
        <a:bodyPr/>
        <a:lstStyle/>
        <a:p>
          <a:endParaRPr lang="es-EC"/>
        </a:p>
      </dgm:t>
    </dgm:pt>
    <dgm:pt modelId="{43EA24BB-78D1-4271-B8B7-DC83B6258DA7}" type="pres">
      <dgm:prSet presAssocID="{7D0EA6AB-7582-4EA1-B6A2-A54B5DEA0BF9}" presName="vSp" presStyleCnt="0"/>
      <dgm:spPr/>
    </dgm:pt>
    <dgm:pt modelId="{949FCFB0-BFC5-47C1-B661-198EE3FFC5CA}" type="pres">
      <dgm:prSet presAssocID="{47B20235-FEAC-4903-99E1-B95B8CABC4AF}" presName="horFlow" presStyleCnt="0"/>
      <dgm:spPr/>
    </dgm:pt>
    <dgm:pt modelId="{55844515-FA63-41CB-9440-B305A01B0B37}" type="pres">
      <dgm:prSet presAssocID="{47B20235-FEAC-4903-99E1-B95B8CABC4AF}" presName="bigChev" presStyleLbl="node1" presStyleIdx="2" presStyleCnt="3"/>
      <dgm:spPr/>
      <dgm:t>
        <a:bodyPr/>
        <a:lstStyle/>
        <a:p>
          <a:endParaRPr lang="es-EC"/>
        </a:p>
      </dgm:t>
    </dgm:pt>
    <dgm:pt modelId="{7C8AFA47-8BD5-401D-BE79-11BC845DF4F0}" type="pres">
      <dgm:prSet presAssocID="{254CBE54-56F8-4B4D-B6B3-2AAED528C12D}" presName="parTrans" presStyleCnt="0"/>
      <dgm:spPr/>
    </dgm:pt>
    <dgm:pt modelId="{D6301283-0CCE-4F26-B8C0-C4E1120D3018}" type="pres">
      <dgm:prSet presAssocID="{F162F4A0-C1E4-4835-8939-0053FDD1447D}" presName="node" presStyleLbl="alignAccFollowNode1" presStyleIdx="2" presStyleCnt="3">
        <dgm:presLayoutVars>
          <dgm:bulletEnabled val="1"/>
        </dgm:presLayoutVars>
      </dgm:prSet>
      <dgm:spPr/>
      <dgm:t>
        <a:bodyPr/>
        <a:lstStyle/>
        <a:p>
          <a:endParaRPr lang="es-EC"/>
        </a:p>
      </dgm:t>
    </dgm:pt>
  </dgm:ptLst>
  <dgm:cxnLst>
    <dgm:cxn modelId="{F519AD0E-A73E-477C-AC6D-74299F5A4929}" srcId="{47B20235-FEAC-4903-99E1-B95B8CABC4AF}" destId="{F162F4A0-C1E4-4835-8939-0053FDD1447D}" srcOrd="0" destOrd="0" parTransId="{254CBE54-56F8-4B4D-B6B3-2AAED528C12D}" sibTransId="{A71E1539-C4BB-4623-B6B4-0BD05A74C660}"/>
    <dgm:cxn modelId="{6D160544-6070-401B-9134-DD4107205351}" srcId="{BCFD8977-CB8F-4052-8044-6E3115A23BA1}" destId="{A55E9FAB-9DBC-4A60-B9B1-5785BB1AAA3D}" srcOrd="0" destOrd="0" parTransId="{D9A6AC5C-6A82-4521-ABCF-36DA540D1D55}" sibTransId="{5BA647AE-49F1-41F3-A767-6081A9BA94AA}"/>
    <dgm:cxn modelId="{A6EA17E5-9360-4AF9-A05F-26A0548812FA}" type="presOf" srcId="{616D8431-D104-4F43-9CD1-064976F94CBE}" destId="{9097ACED-9485-4462-A371-8688D39400E3}" srcOrd="0" destOrd="0" presId="urn:microsoft.com/office/officeart/2005/8/layout/lProcess3"/>
    <dgm:cxn modelId="{47F904EA-320A-4E94-BAFD-C716DCC2E4B8}" type="presOf" srcId="{BCFD8977-CB8F-4052-8044-6E3115A23BA1}" destId="{9C2DCE92-82E8-4DA1-B935-2214962BA422}" srcOrd="0" destOrd="0" presId="urn:microsoft.com/office/officeart/2005/8/layout/lProcess3"/>
    <dgm:cxn modelId="{6F899D70-781E-408E-838D-1F8F53F71CD8}" srcId="{B1A64520-3514-4B07-8798-2FC67F294717}" destId="{7D0EA6AB-7582-4EA1-B6A2-A54B5DEA0BF9}" srcOrd="1" destOrd="0" parTransId="{3E95D320-CC19-43FC-8333-1FAECE6EE31C}" sibTransId="{129FF04F-7FB2-4F81-B391-4A66CDFFD0FD}"/>
    <dgm:cxn modelId="{CBFDE50D-2F76-4D55-A502-042CE9306E74}" srcId="{7D0EA6AB-7582-4EA1-B6A2-A54B5DEA0BF9}" destId="{616D8431-D104-4F43-9CD1-064976F94CBE}" srcOrd="0" destOrd="0" parTransId="{52786A8D-C07B-4B0F-ADD7-FD4C3A3D75F8}" sibTransId="{08FB86F8-0BBC-49BB-8155-C9DC71993B34}"/>
    <dgm:cxn modelId="{1BA5815E-6753-447E-AB10-E723D7862F9C}" type="presOf" srcId="{47B20235-FEAC-4903-99E1-B95B8CABC4AF}" destId="{55844515-FA63-41CB-9440-B305A01B0B37}" srcOrd="0" destOrd="0" presId="urn:microsoft.com/office/officeart/2005/8/layout/lProcess3"/>
    <dgm:cxn modelId="{702F221B-4861-4DEE-848A-68A33CC78D49}" type="presOf" srcId="{7D0EA6AB-7582-4EA1-B6A2-A54B5DEA0BF9}" destId="{02C18623-18C5-415F-AFA6-4C299439152F}" srcOrd="0" destOrd="0" presId="urn:microsoft.com/office/officeart/2005/8/layout/lProcess3"/>
    <dgm:cxn modelId="{30354803-D7D5-446A-B1D1-BD98DE4E59BD}" type="presOf" srcId="{A55E9FAB-9DBC-4A60-B9B1-5785BB1AAA3D}" destId="{7A225C58-B6C4-4B82-B90A-2F4D2217D244}" srcOrd="0" destOrd="0" presId="urn:microsoft.com/office/officeart/2005/8/layout/lProcess3"/>
    <dgm:cxn modelId="{F92E75E2-C405-4028-8DBB-AAC780899857}" type="presOf" srcId="{F162F4A0-C1E4-4835-8939-0053FDD1447D}" destId="{D6301283-0CCE-4F26-B8C0-C4E1120D3018}" srcOrd="0" destOrd="0" presId="urn:microsoft.com/office/officeart/2005/8/layout/lProcess3"/>
    <dgm:cxn modelId="{E234B594-BC09-4822-8574-C32E5F2DA1E8}" srcId="{B1A64520-3514-4B07-8798-2FC67F294717}" destId="{BCFD8977-CB8F-4052-8044-6E3115A23BA1}" srcOrd="0" destOrd="0" parTransId="{17D72801-9E8B-4FD6-8732-063C35C20E75}" sibTransId="{CF9532A9-6386-4858-9215-6C1862EC112B}"/>
    <dgm:cxn modelId="{D5796683-910D-4222-8D27-A4A8C07EE9C7}" type="presOf" srcId="{B1A64520-3514-4B07-8798-2FC67F294717}" destId="{754E6D72-66C1-4A2C-845F-A287C715B4E9}" srcOrd="0" destOrd="0" presId="urn:microsoft.com/office/officeart/2005/8/layout/lProcess3"/>
    <dgm:cxn modelId="{250BA947-4FAF-474A-9C07-CB2EDAC2D74A}" srcId="{B1A64520-3514-4B07-8798-2FC67F294717}" destId="{47B20235-FEAC-4903-99E1-B95B8CABC4AF}" srcOrd="2" destOrd="0" parTransId="{12F5421D-5BAC-4D1F-9D2F-535283991EDA}" sibTransId="{28EB2AD3-0571-478C-92AE-BD777D7D45E7}"/>
    <dgm:cxn modelId="{552373B1-6B1C-4D95-910D-E8672995B44A}" type="presParOf" srcId="{754E6D72-66C1-4A2C-845F-A287C715B4E9}" destId="{76F56943-FC6E-4612-BB5F-7A7BF5881333}" srcOrd="0" destOrd="0" presId="urn:microsoft.com/office/officeart/2005/8/layout/lProcess3"/>
    <dgm:cxn modelId="{221E2755-C153-43CA-B0A3-56F7EB8BD870}" type="presParOf" srcId="{76F56943-FC6E-4612-BB5F-7A7BF5881333}" destId="{9C2DCE92-82E8-4DA1-B935-2214962BA422}" srcOrd="0" destOrd="0" presId="urn:microsoft.com/office/officeart/2005/8/layout/lProcess3"/>
    <dgm:cxn modelId="{804D4B30-F793-4F83-8041-55F4AE0F4CAA}" type="presParOf" srcId="{76F56943-FC6E-4612-BB5F-7A7BF5881333}" destId="{01FA28EA-0265-4D8B-A5A2-FF115FC038E9}" srcOrd="1" destOrd="0" presId="urn:microsoft.com/office/officeart/2005/8/layout/lProcess3"/>
    <dgm:cxn modelId="{E8C94D5D-886D-4C9B-8293-1B289D74B72F}" type="presParOf" srcId="{76F56943-FC6E-4612-BB5F-7A7BF5881333}" destId="{7A225C58-B6C4-4B82-B90A-2F4D2217D244}" srcOrd="2" destOrd="0" presId="urn:microsoft.com/office/officeart/2005/8/layout/lProcess3"/>
    <dgm:cxn modelId="{5B5E018D-49DC-468E-B8D6-602B9DE453F0}" type="presParOf" srcId="{754E6D72-66C1-4A2C-845F-A287C715B4E9}" destId="{BA9EBF87-3364-44CD-8137-EDD06D6243B2}" srcOrd="1" destOrd="0" presId="urn:microsoft.com/office/officeart/2005/8/layout/lProcess3"/>
    <dgm:cxn modelId="{D8EAC28D-17ED-451A-AAD1-69F71819633C}" type="presParOf" srcId="{754E6D72-66C1-4A2C-845F-A287C715B4E9}" destId="{29546F15-440D-48F8-8FD1-931A04492EF0}" srcOrd="2" destOrd="0" presId="urn:microsoft.com/office/officeart/2005/8/layout/lProcess3"/>
    <dgm:cxn modelId="{544D8368-C733-4364-9F98-1E69D347C33B}" type="presParOf" srcId="{29546F15-440D-48F8-8FD1-931A04492EF0}" destId="{02C18623-18C5-415F-AFA6-4C299439152F}" srcOrd="0" destOrd="0" presId="urn:microsoft.com/office/officeart/2005/8/layout/lProcess3"/>
    <dgm:cxn modelId="{2E410C98-A6B8-4116-9028-BF5D4A5F7E04}" type="presParOf" srcId="{29546F15-440D-48F8-8FD1-931A04492EF0}" destId="{9BA2AFB6-068D-47B5-B8D5-BEE69884F4CA}" srcOrd="1" destOrd="0" presId="urn:microsoft.com/office/officeart/2005/8/layout/lProcess3"/>
    <dgm:cxn modelId="{9665EEDA-A5AB-4A84-B5C7-AD67C2D512DA}" type="presParOf" srcId="{29546F15-440D-48F8-8FD1-931A04492EF0}" destId="{9097ACED-9485-4462-A371-8688D39400E3}" srcOrd="2" destOrd="0" presId="urn:microsoft.com/office/officeart/2005/8/layout/lProcess3"/>
    <dgm:cxn modelId="{59EF4BB3-26AC-40AE-B483-508216E6A7AF}" type="presParOf" srcId="{754E6D72-66C1-4A2C-845F-A287C715B4E9}" destId="{43EA24BB-78D1-4271-B8B7-DC83B6258DA7}" srcOrd="3" destOrd="0" presId="urn:microsoft.com/office/officeart/2005/8/layout/lProcess3"/>
    <dgm:cxn modelId="{D9C969A0-E5D7-48CB-86C0-D3B798148361}" type="presParOf" srcId="{754E6D72-66C1-4A2C-845F-A287C715B4E9}" destId="{949FCFB0-BFC5-47C1-B661-198EE3FFC5CA}" srcOrd="4" destOrd="0" presId="urn:microsoft.com/office/officeart/2005/8/layout/lProcess3"/>
    <dgm:cxn modelId="{F50CCF11-C153-4627-8C24-288E913D486B}" type="presParOf" srcId="{949FCFB0-BFC5-47C1-B661-198EE3FFC5CA}" destId="{55844515-FA63-41CB-9440-B305A01B0B37}" srcOrd="0" destOrd="0" presId="urn:microsoft.com/office/officeart/2005/8/layout/lProcess3"/>
    <dgm:cxn modelId="{17977C51-9B65-4515-AAD8-2DB42C7FA9D4}" type="presParOf" srcId="{949FCFB0-BFC5-47C1-B661-198EE3FFC5CA}" destId="{7C8AFA47-8BD5-401D-BE79-11BC845DF4F0}" srcOrd="1" destOrd="0" presId="urn:microsoft.com/office/officeart/2005/8/layout/lProcess3"/>
    <dgm:cxn modelId="{5221F5E2-83B8-437B-B835-00255021BC06}" type="presParOf" srcId="{949FCFB0-BFC5-47C1-B661-198EE3FFC5CA}" destId="{D6301283-0CCE-4F26-B8C0-C4E1120D3018}"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1A64520-3514-4B07-8798-2FC67F294717}" type="doc">
      <dgm:prSet loTypeId="urn:microsoft.com/office/officeart/2005/8/layout/lProcess3" loCatId="process" qsTypeId="urn:microsoft.com/office/officeart/2005/8/quickstyle/simple1" qsCatId="simple" csTypeId="urn:microsoft.com/office/officeart/2005/8/colors/colorful5" csCatId="colorful" phldr="1"/>
      <dgm:spPr/>
      <dgm:t>
        <a:bodyPr/>
        <a:lstStyle/>
        <a:p>
          <a:endParaRPr lang="es-EC"/>
        </a:p>
      </dgm:t>
    </dgm:pt>
    <dgm:pt modelId="{BCFD8977-CB8F-4052-8044-6E3115A23BA1}">
      <dgm:prSet phldrT="[Texto]" custT="1"/>
      <dgm:spPr/>
      <dgm:t>
        <a:bodyPr/>
        <a:lstStyle/>
        <a:p>
          <a:r>
            <a:rPr lang="es-EC" sz="2800" dirty="0" smtClean="0">
              <a:latin typeface="Times New Roman" panose="02020603050405020304" pitchFamily="18" charset="0"/>
              <a:cs typeface="Times New Roman" panose="02020603050405020304" pitchFamily="18" charset="0"/>
            </a:rPr>
            <a:t>Diseño:</a:t>
          </a:r>
          <a:endParaRPr lang="es-EC" sz="2800" dirty="0">
            <a:latin typeface="Times New Roman" panose="02020603050405020304" pitchFamily="18" charset="0"/>
            <a:cs typeface="Times New Roman" panose="02020603050405020304" pitchFamily="18" charset="0"/>
          </a:endParaRPr>
        </a:p>
      </dgm:t>
    </dgm:pt>
    <dgm:pt modelId="{17D72801-9E8B-4FD6-8732-063C35C20E75}" type="parTrans" cxnId="{E234B594-BC09-4822-8574-C32E5F2DA1E8}">
      <dgm:prSet/>
      <dgm:spPr/>
      <dgm:t>
        <a:bodyPr/>
        <a:lstStyle/>
        <a:p>
          <a:endParaRPr lang="es-EC"/>
        </a:p>
      </dgm:t>
    </dgm:pt>
    <dgm:pt modelId="{CF9532A9-6386-4858-9215-6C1862EC112B}" type="sibTrans" cxnId="{E234B594-BC09-4822-8574-C32E5F2DA1E8}">
      <dgm:prSet/>
      <dgm:spPr/>
      <dgm:t>
        <a:bodyPr/>
        <a:lstStyle/>
        <a:p>
          <a:endParaRPr lang="es-EC"/>
        </a:p>
      </dgm:t>
    </dgm:pt>
    <dgm:pt modelId="{A55E9FAB-9DBC-4A60-B9B1-5785BB1AAA3D}">
      <dgm:prSet phldrT="[Texto]" custT="1"/>
      <dgm:spPr/>
      <dgm:t>
        <a:bodyPr/>
        <a:lstStyle/>
        <a:p>
          <a:r>
            <a:rPr lang="es-EC" sz="2000" dirty="0" smtClean="0">
              <a:latin typeface="Times New Roman" panose="02020603050405020304" pitchFamily="18" charset="0"/>
              <a:cs typeface="Times New Roman" panose="02020603050405020304" pitchFamily="18" charset="0"/>
            </a:rPr>
            <a:t>No experimental transeccional</a:t>
          </a:r>
          <a:endParaRPr lang="es-EC" sz="2000" dirty="0">
            <a:latin typeface="Times New Roman" panose="02020603050405020304" pitchFamily="18" charset="0"/>
            <a:cs typeface="Times New Roman" panose="02020603050405020304" pitchFamily="18" charset="0"/>
          </a:endParaRPr>
        </a:p>
      </dgm:t>
    </dgm:pt>
    <dgm:pt modelId="{D9A6AC5C-6A82-4521-ABCF-36DA540D1D55}" type="parTrans" cxnId="{6D160544-6070-401B-9134-DD4107205351}">
      <dgm:prSet/>
      <dgm:spPr/>
      <dgm:t>
        <a:bodyPr/>
        <a:lstStyle/>
        <a:p>
          <a:endParaRPr lang="es-EC"/>
        </a:p>
      </dgm:t>
    </dgm:pt>
    <dgm:pt modelId="{5BA647AE-49F1-41F3-A767-6081A9BA94AA}" type="sibTrans" cxnId="{6D160544-6070-401B-9134-DD4107205351}">
      <dgm:prSet/>
      <dgm:spPr/>
      <dgm:t>
        <a:bodyPr/>
        <a:lstStyle/>
        <a:p>
          <a:endParaRPr lang="es-EC"/>
        </a:p>
      </dgm:t>
    </dgm:pt>
    <dgm:pt modelId="{7D0EA6AB-7582-4EA1-B6A2-A54B5DEA0BF9}">
      <dgm:prSet phldrT="[Texto]" custT="1"/>
      <dgm:spPr/>
      <dgm:t>
        <a:bodyPr/>
        <a:lstStyle/>
        <a:p>
          <a:r>
            <a:rPr lang="es-EC" sz="2800" dirty="0" smtClean="0">
              <a:latin typeface="Times New Roman" panose="02020603050405020304" pitchFamily="18" charset="0"/>
              <a:cs typeface="Times New Roman" panose="02020603050405020304" pitchFamily="18" charset="0"/>
            </a:rPr>
            <a:t>Fuentes de información:</a:t>
          </a:r>
          <a:endParaRPr lang="es-EC" sz="2800" dirty="0">
            <a:latin typeface="Times New Roman" panose="02020603050405020304" pitchFamily="18" charset="0"/>
            <a:cs typeface="Times New Roman" panose="02020603050405020304" pitchFamily="18" charset="0"/>
          </a:endParaRPr>
        </a:p>
      </dgm:t>
    </dgm:pt>
    <dgm:pt modelId="{3E95D320-CC19-43FC-8333-1FAECE6EE31C}" type="parTrans" cxnId="{6F899D70-781E-408E-838D-1F8F53F71CD8}">
      <dgm:prSet/>
      <dgm:spPr/>
      <dgm:t>
        <a:bodyPr/>
        <a:lstStyle/>
        <a:p>
          <a:endParaRPr lang="es-EC"/>
        </a:p>
      </dgm:t>
    </dgm:pt>
    <dgm:pt modelId="{129FF04F-7FB2-4F81-B391-4A66CDFFD0FD}" type="sibTrans" cxnId="{6F899D70-781E-408E-838D-1F8F53F71CD8}">
      <dgm:prSet/>
      <dgm:spPr/>
      <dgm:t>
        <a:bodyPr/>
        <a:lstStyle/>
        <a:p>
          <a:endParaRPr lang="es-EC"/>
        </a:p>
      </dgm:t>
    </dgm:pt>
    <dgm:pt modelId="{616D8431-D104-4F43-9CD1-064976F94CBE}">
      <dgm:prSet phldrT="[Texto]" custT="1"/>
      <dgm:spPr/>
      <dgm:t>
        <a:bodyPr/>
        <a:lstStyle/>
        <a:p>
          <a:r>
            <a:rPr lang="es-EC" sz="2000" dirty="0" smtClean="0">
              <a:latin typeface="Times New Roman" panose="02020603050405020304" pitchFamily="18" charset="0"/>
              <a:cs typeface="Times New Roman" panose="02020603050405020304" pitchFamily="18" charset="0"/>
            </a:rPr>
            <a:t>Secundarias</a:t>
          </a:r>
        </a:p>
        <a:p>
          <a:r>
            <a:rPr lang="es-EC" sz="2000" dirty="0" smtClean="0">
              <a:latin typeface="Times New Roman" panose="02020603050405020304" pitchFamily="18" charset="0"/>
              <a:cs typeface="Times New Roman" panose="02020603050405020304" pitchFamily="18" charset="0"/>
            </a:rPr>
            <a:t>Primarias</a:t>
          </a:r>
          <a:endParaRPr lang="es-EC" sz="2000" dirty="0">
            <a:latin typeface="Times New Roman" panose="02020603050405020304" pitchFamily="18" charset="0"/>
            <a:cs typeface="Times New Roman" panose="02020603050405020304" pitchFamily="18" charset="0"/>
          </a:endParaRPr>
        </a:p>
      </dgm:t>
    </dgm:pt>
    <dgm:pt modelId="{52786A8D-C07B-4B0F-ADD7-FD4C3A3D75F8}" type="parTrans" cxnId="{CBFDE50D-2F76-4D55-A502-042CE9306E74}">
      <dgm:prSet/>
      <dgm:spPr/>
      <dgm:t>
        <a:bodyPr/>
        <a:lstStyle/>
        <a:p>
          <a:endParaRPr lang="es-EC"/>
        </a:p>
      </dgm:t>
    </dgm:pt>
    <dgm:pt modelId="{08FB86F8-0BBC-49BB-8155-C9DC71993B34}" type="sibTrans" cxnId="{CBFDE50D-2F76-4D55-A502-042CE9306E74}">
      <dgm:prSet/>
      <dgm:spPr/>
      <dgm:t>
        <a:bodyPr/>
        <a:lstStyle/>
        <a:p>
          <a:endParaRPr lang="es-EC"/>
        </a:p>
      </dgm:t>
    </dgm:pt>
    <dgm:pt modelId="{47B20235-FEAC-4903-99E1-B95B8CABC4AF}">
      <dgm:prSet phldrT="[Texto]" custT="1"/>
      <dgm:spPr/>
      <dgm:t>
        <a:bodyPr/>
        <a:lstStyle/>
        <a:p>
          <a:r>
            <a:rPr lang="es-EC" sz="2800" dirty="0" smtClean="0">
              <a:latin typeface="Times New Roman" panose="02020603050405020304" pitchFamily="18" charset="0"/>
              <a:cs typeface="Times New Roman" panose="02020603050405020304" pitchFamily="18" charset="0"/>
            </a:rPr>
            <a:t>Instrumentos </a:t>
          </a:r>
          <a:endParaRPr lang="es-EC" sz="2800" dirty="0">
            <a:latin typeface="Times New Roman" panose="02020603050405020304" pitchFamily="18" charset="0"/>
            <a:cs typeface="Times New Roman" panose="02020603050405020304" pitchFamily="18" charset="0"/>
          </a:endParaRPr>
        </a:p>
      </dgm:t>
    </dgm:pt>
    <dgm:pt modelId="{12F5421D-5BAC-4D1F-9D2F-535283991EDA}" type="parTrans" cxnId="{250BA947-4FAF-474A-9C07-CB2EDAC2D74A}">
      <dgm:prSet/>
      <dgm:spPr/>
      <dgm:t>
        <a:bodyPr/>
        <a:lstStyle/>
        <a:p>
          <a:endParaRPr lang="es-EC"/>
        </a:p>
      </dgm:t>
    </dgm:pt>
    <dgm:pt modelId="{28EB2AD3-0571-478C-92AE-BD777D7D45E7}" type="sibTrans" cxnId="{250BA947-4FAF-474A-9C07-CB2EDAC2D74A}">
      <dgm:prSet/>
      <dgm:spPr/>
      <dgm:t>
        <a:bodyPr/>
        <a:lstStyle/>
        <a:p>
          <a:endParaRPr lang="es-EC"/>
        </a:p>
      </dgm:t>
    </dgm:pt>
    <dgm:pt modelId="{F162F4A0-C1E4-4835-8939-0053FDD1447D}">
      <dgm:prSet phldrT="[Texto]" custT="1"/>
      <dgm:spPr/>
      <dgm:t>
        <a:bodyPr/>
        <a:lstStyle/>
        <a:p>
          <a:r>
            <a:rPr lang="es-EC" sz="2000" dirty="0" smtClean="0">
              <a:latin typeface="Times New Roman" panose="02020603050405020304" pitchFamily="18" charset="0"/>
              <a:cs typeface="Times New Roman" panose="02020603050405020304" pitchFamily="18" charset="0"/>
            </a:rPr>
            <a:t>Entrevista</a:t>
          </a:r>
        </a:p>
        <a:p>
          <a:r>
            <a:rPr lang="es-EC" sz="2000" dirty="0" smtClean="0">
              <a:latin typeface="Times New Roman" panose="02020603050405020304" pitchFamily="18" charset="0"/>
              <a:cs typeface="Times New Roman" panose="02020603050405020304" pitchFamily="18" charset="0"/>
            </a:rPr>
            <a:t>Encuesta</a:t>
          </a:r>
        </a:p>
      </dgm:t>
    </dgm:pt>
    <dgm:pt modelId="{254CBE54-56F8-4B4D-B6B3-2AAED528C12D}" type="parTrans" cxnId="{F519AD0E-A73E-477C-AC6D-74299F5A4929}">
      <dgm:prSet/>
      <dgm:spPr/>
      <dgm:t>
        <a:bodyPr/>
        <a:lstStyle/>
        <a:p>
          <a:endParaRPr lang="es-EC"/>
        </a:p>
      </dgm:t>
    </dgm:pt>
    <dgm:pt modelId="{A71E1539-C4BB-4623-B6B4-0BD05A74C660}" type="sibTrans" cxnId="{F519AD0E-A73E-477C-AC6D-74299F5A4929}">
      <dgm:prSet/>
      <dgm:spPr/>
      <dgm:t>
        <a:bodyPr/>
        <a:lstStyle/>
        <a:p>
          <a:endParaRPr lang="es-EC"/>
        </a:p>
      </dgm:t>
    </dgm:pt>
    <dgm:pt modelId="{754E6D72-66C1-4A2C-845F-A287C715B4E9}" type="pres">
      <dgm:prSet presAssocID="{B1A64520-3514-4B07-8798-2FC67F294717}" presName="Name0" presStyleCnt="0">
        <dgm:presLayoutVars>
          <dgm:chPref val="3"/>
          <dgm:dir/>
          <dgm:animLvl val="lvl"/>
          <dgm:resizeHandles/>
        </dgm:presLayoutVars>
      </dgm:prSet>
      <dgm:spPr/>
      <dgm:t>
        <a:bodyPr/>
        <a:lstStyle/>
        <a:p>
          <a:endParaRPr lang="es-EC"/>
        </a:p>
      </dgm:t>
    </dgm:pt>
    <dgm:pt modelId="{76F56943-FC6E-4612-BB5F-7A7BF5881333}" type="pres">
      <dgm:prSet presAssocID="{BCFD8977-CB8F-4052-8044-6E3115A23BA1}" presName="horFlow" presStyleCnt="0"/>
      <dgm:spPr/>
    </dgm:pt>
    <dgm:pt modelId="{9C2DCE92-82E8-4DA1-B935-2214962BA422}" type="pres">
      <dgm:prSet presAssocID="{BCFD8977-CB8F-4052-8044-6E3115A23BA1}" presName="bigChev" presStyleLbl="node1" presStyleIdx="0" presStyleCnt="3" custScaleX="106754"/>
      <dgm:spPr/>
      <dgm:t>
        <a:bodyPr/>
        <a:lstStyle/>
        <a:p>
          <a:endParaRPr lang="es-EC"/>
        </a:p>
      </dgm:t>
    </dgm:pt>
    <dgm:pt modelId="{01FA28EA-0265-4D8B-A5A2-FF115FC038E9}" type="pres">
      <dgm:prSet presAssocID="{D9A6AC5C-6A82-4521-ABCF-36DA540D1D55}" presName="parTrans" presStyleCnt="0"/>
      <dgm:spPr/>
    </dgm:pt>
    <dgm:pt modelId="{7A225C58-B6C4-4B82-B90A-2F4D2217D244}" type="pres">
      <dgm:prSet presAssocID="{A55E9FAB-9DBC-4A60-B9B1-5785BB1AAA3D}" presName="node" presStyleLbl="alignAccFollowNode1" presStyleIdx="0" presStyleCnt="3">
        <dgm:presLayoutVars>
          <dgm:bulletEnabled val="1"/>
        </dgm:presLayoutVars>
      </dgm:prSet>
      <dgm:spPr/>
      <dgm:t>
        <a:bodyPr/>
        <a:lstStyle/>
        <a:p>
          <a:endParaRPr lang="es-EC"/>
        </a:p>
      </dgm:t>
    </dgm:pt>
    <dgm:pt modelId="{BA9EBF87-3364-44CD-8137-EDD06D6243B2}" type="pres">
      <dgm:prSet presAssocID="{BCFD8977-CB8F-4052-8044-6E3115A23BA1}" presName="vSp" presStyleCnt="0"/>
      <dgm:spPr/>
    </dgm:pt>
    <dgm:pt modelId="{29546F15-440D-48F8-8FD1-931A04492EF0}" type="pres">
      <dgm:prSet presAssocID="{7D0EA6AB-7582-4EA1-B6A2-A54B5DEA0BF9}" presName="horFlow" presStyleCnt="0"/>
      <dgm:spPr/>
    </dgm:pt>
    <dgm:pt modelId="{02C18623-18C5-415F-AFA6-4C299439152F}" type="pres">
      <dgm:prSet presAssocID="{7D0EA6AB-7582-4EA1-B6A2-A54B5DEA0BF9}" presName="bigChev" presStyleLbl="node1" presStyleIdx="1" presStyleCnt="3" custScaleX="106754"/>
      <dgm:spPr/>
      <dgm:t>
        <a:bodyPr/>
        <a:lstStyle/>
        <a:p>
          <a:endParaRPr lang="es-EC"/>
        </a:p>
      </dgm:t>
    </dgm:pt>
    <dgm:pt modelId="{9BA2AFB6-068D-47B5-B8D5-BEE69884F4CA}" type="pres">
      <dgm:prSet presAssocID="{52786A8D-C07B-4B0F-ADD7-FD4C3A3D75F8}" presName="parTrans" presStyleCnt="0"/>
      <dgm:spPr/>
    </dgm:pt>
    <dgm:pt modelId="{9097ACED-9485-4462-A371-8688D39400E3}" type="pres">
      <dgm:prSet presAssocID="{616D8431-D104-4F43-9CD1-064976F94CBE}" presName="node" presStyleLbl="alignAccFollowNode1" presStyleIdx="1" presStyleCnt="3">
        <dgm:presLayoutVars>
          <dgm:bulletEnabled val="1"/>
        </dgm:presLayoutVars>
      </dgm:prSet>
      <dgm:spPr/>
      <dgm:t>
        <a:bodyPr/>
        <a:lstStyle/>
        <a:p>
          <a:endParaRPr lang="es-EC"/>
        </a:p>
      </dgm:t>
    </dgm:pt>
    <dgm:pt modelId="{43EA24BB-78D1-4271-B8B7-DC83B6258DA7}" type="pres">
      <dgm:prSet presAssocID="{7D0EA6AB-7582-4EA1-B6A2-A54B5DEA0BF9}" presName="vSp" presStyleCnt="0"/>
      <dgm:spPr/>
    </dgm:pt>
    <dgm:pt modelId="{949FCFB0-BFC5-47C1-B661-198EE3FFC5CA}" type="pres">
      <dgm:prSet presAssocID="{47B20235-FEAC-4903-99E1-B95B8CABC4AF}" presName="horFlow" presStyleCnt="0"/>
      <dgm:spPr/>
    </dgm:pt>
    <dgm:pt modelId="{55844515-FA63-41CB-9440-B305A01B0B37}" type="pres">
      <dgm:prSet presAssocID="{47B20235-FEAC-4903-99E1-B95B8CABC4AF}" presName="bigChev" presStyleLbl="node1" presStyleIdx="2" presStyleCnt="3" custScaleX="106754"/>
      <dgm:spPr/>
      <dgm:t>
        <a:bodyPr/>
        <a:lstStyle/>
        <a:p>
          <a:endParaRPr lang="es-EC"/>
        </a:p>
      </dgm:t>
    </dgm:pt>
    <dgm:pt modelId="{7C8AFA47-8BD5-401D-BE79-11BC845DF4F0}" type="pres">
      <dgm:prSet presAssocID="{254CBE54-56F8-4B4D-B6B3-2AAED528C12D}" presName="parTrans" presStyleCnt="0"/>
      <dgm:spPr/>
    </dgm:pt>
    <dgm:pt modelId="{D6301283-0CCE-4F26-B8C0-C4E1120D3018}" type="pres">
      <dgm:prSet presAssocID="{F162F4A0-C1E4-4835-8939-0053FDD1447D}" presName="node" presStyleLbl="alignAccFollowNode1" presStyleIdx="2" presStyleCnt="3">
        <dgm:presLayoutVars>
          <dgm:bulletEnabled val="1"/>
        </dgm:presLayoutVars>
      </dgm:prSet>
      <dgm:spPr/>
      <dgm:t>
        <a:bodyPr/>
        <a:lstStyle/>
        <a:p>
          <a:endParaRPr lang="es-EC"/>
        </a:p>
      </dgm:t>
    </dgm:pt>
  </dgm:ptLst>
  <dgm:cxnLst>
    <dgm:cxn modelId="{F519AD0E-A73E-477C-AC6D-74299F5A4929}" srcId="{47B20235-FEAC-4903-99E1-B95B8CABC4AF}" destId="{F162F4A0-C1E4-4835-8939-0053FDD1447D}" srcOrd="0" destOrd="0" parTransId="{254CBE54-56F8-4B4D-B6B3-2AAED528C12D}" sibTransId="{A71E1539-C4BB-4623-B6B4-0BD05A74C660}"/>
    <dgm:cxn modelId="{B23A095D-4939-4DAE-8FF2-E016A38B2375}" type="presOf" srcId="{47B20235-FEAC-4903-99E1-B95B8CABC4AF}" destId="{55844515-FA63-41CB-9440-B305A01B0B37}" srcOrd="0" destOrd="0" presId="urn:microsoft.com/office/officeart/2005/8/layout/lProcess3"/>
    <dgm:cxn modelId="{6D160544-6070-401B-9134-DD4107205351}" srcId="{BCFD8977-CB8F-4052-8044-6E3115A23BA1}" destId="{A55E9FAB-9DBC-4A60-B9B1-5785BB1AAA3D}" srcOrd="0" destOrd="0" parTransId="{D9A6AC5C-6A82-4521-ABCF-36DA540D1D55}" sibTransId="{5BA647AE-49F1-41F3-A767-6081A9BA94AA}"/>
    <dgm:cxn modelId="{B60D14FC-976D-493F-B3B0-071302A22A11}" type="presOf" srcId="{A55E9FAB-9DBC-4A60-B9B1-5785BB1AAA3D}" destId="{7A225C58-B6C4-4B82-B90A-2F4D2217D244}" srcOrd="0" destOrd="0" presId="urn:microsoft.com/office/officeart/2005/8/layout/lProcess3"/>
    <dgm:cxn modelId="{76499CA3-587C-4E0D-B6FA-7DDE9B8A2F49}" type="presOf" srcId="{616D8431-D104-4F43-9CD1-064976F94CBE}" destId="{9097ACED-9485-4462-A371-8688D39400E3}" srcOrd="0" destOrd="0" presId="urn:microsoft.com/office/officeart/2005/8/layout/lProcess3"/>
    <dgm:cxn modelId="{6F899D70-781E-408E-838D-1F8F53F71CD8}" srcId="{B1A64520-3514-4B07-8798-2FC67F294717}" destId="{7D0EA6AB-7582-4EA1-B6A2-A54B5DEA0BF9}" srcOrd="1" destOrd="0" parTransId="{3E95D320-CC19-43FC-8333-1FAECE6EE31C}" sibTransId="{129FF04F-7FB2-4F81-B391-4A66CDFFD0FD}"/>
    <dgm:cxn modelId="{CBFDE50D-2F76-4D55-A502-042CE9306E74}" srcId="{7D0EA6AB-7582-4EA1-B6A2-A54B5DEA0BF9}" destId="{616D8431-D104-4F43-9CD1-064976F94CBE}" srcOrd="0" destOrd="0" parTransId="{52786A8D-C07B-4B0F-ADD7-FD4C3A3D75F8}" sibTransId="{08FB86F8-0BBC-49BB-8155-C9DC71993B34}"/>
    <dgm:cxn modelId="{A0255147-A159-40CE-99A6-2F908F584013}" type="presOf" srcId="{B1A64520-3514-4B07-8798-2FC67F294717}" destId="{754E6D72-66C1-4A2C-845F-A287C715B4E9}" srcOrd="0" destOrd="0" presId="urn:microsoft.com/office/officeart/2005/8/layout/lProcess3"/>
    <dgm:cxn modelId="{DCB112D3-B136-492A-80A2-20ACA83D2BBB}" type="presOf" srcId="{7D0EA6AB-7582-4EA1-B6A2-A54B5DEA0BF9}" destId="{02C18623-18C5-415F-AFA6-4C299439152F}" srcOrd="0" destOrd="0" presId="urn:microsoft.com/office/officeart/2005/8/layout/lProcess3"/>
    <dgm:cxn modelId="{4C972F26-78B3-49B7-B245-C699998FA432}" type="presOf" srcId="{F162F4A0-C1E4-4835-8939-0053FDD1447D}" destId="{D6301283-0CCE-4F26-B8C0-C4E1120D3018}" srcOrd="0" destOrd="0" presId="urn:microsoft.com/office/officeart/2005/8/layout/lProcess3"/>
    <dgm:cxn modelId="{325FE09F-0771-4A13-AF40-B3EB7C357BC1}" type="presOf" srcId="{BCFD8977-CB8F-4052-8044-6E3115A23BA1}" destId="{9C2DCE92-82E8-4DA1-B935-2214962BA422}" srcOrd="0" destOrd="0" presId="urn:microsoft.com/office/officeart/2005/8/layout/lProcess3"/>
    <dgm:cxn modelId="{E234B594-BC09-4822-8574-C32E5F2DA1E8}" srcId="{B1A64520-3514-4B07-8798-2FC67F294717}" destId="{BCFD8977-CB8F-4052-8044-6E3115A23BA1}" srcOrd="0" destOrd="0" parTransId="{17D72801-9E8B-4FD6-8732-063C35C20E75}" sibTransId="{CF9532A9-6386-4858-9215-6C1862EC112B}"/>
    <dgm:cxn modelId="{250BA947-4FAF-474A-9C07-CB2EDAC2D74A}" srcId="{B1A64520-3514-4B07-8798-2FC67F294717}" destId="{47B20235-FEAC-4903-99E1-B95B8CABC4AF}" srcOrd="2" destOrd="0" parTransId="{12F5421D-5BAC-4D1F-9D2F-535283991EDA}" sibTransId="{28EB2AD3-0571-478C-92AE-BD777D7D45E7}"/>
    <dgm:cxn modelId="{37422DC2-814E-4FF5-A6DA-27F44746F108}" type="presParOf" srcId="{754E6D72-66C1-4A2C-845F-A287C715B4E9}" destId="{76F56943-FC6E-4612-BB5F-7A7BF5881333}" srcOrd="0" destOrd="0" presId="urn:microsoft.com/office/officeart/2005/8/layout/lProcess3"/>
    <dgm:cxn modelId="{5E9C0ED4-9A6F-4D59-9DDB-4FC9D47671C6}" type="presParOf" srcId="{76F56943-FC6E-4612-BB5F-7A7BF5881333}" destId="{9C2DCE92-82E8-4DA1-B935-2214962BA422}" srcOrd="0" destOrd="0" presId="urn:microsoft.com/office/officeart/2005/8/layout/lProcess3"/>
    <dgm:cxn modelId="{7022E92B-03A4-41C3-B94E-47A579D33369}" type="presParOf" srcId="{76F56943-FC6E-4612-BB5F-7A7BF5881333}" destId="{01FA28EA-0265-4D8B-A5A2-FF115FC038E9}" srcOrd="1" destOrd="0" presId="urn:microsoft.com/office/officeart/2005/8/layout/lProcess3"/>
    <dgm:cxn modelId="{4EE2F60C-FE13-40F7-9DDA-AF66977DD49C}" type="presParOf" srcId="{76F56943-FC6E-4612-BB5F-7A7BF5881333}" destId="{7A225C58-B6C4-4B82-B90A-2F4D2217D244}" srcOrd="2" destOrd="0" presId="urn:microsoft.com/office/officeart/2005/8/layout/lProcess3"/>
    <dgm:cxn modelId="{88A33200-F314-4EC6-BA08-8D45DA599816}" type="presParOf" srcId="{754E6D72-66C1-4A2C-845F-A287C715B4E9}" destId="{BA9EBF87-3364-44CD-8137-EDD06D6243B2}" srcOrd="1" destOrd="0" presId="urn:microsoft.com/office/officeart/2005/8/layout/lProcess3"/>
    <dgm:cxn modelId="{FF68C429-D313-4981-A7A0-9E61997F1C51}" type="presParOf" srcId="{754E6D72-66C1-4A2C-845F-A287C715B4E9}" destId="{29546F15-440D-48F8-8FD1-931A04492EF0}" srcOrd="2" destOrd="0" presId="urn:microsoft.com/office/officeart/2005/8/layout/lProcess3"/>
    <dgm:cxn modelId="{5509BA6C-78BC-4269-8C20-89013EA809E4}" type="presParOf" srcId="{29546F15-440D-48F8-8FD1-931A04492EF0}" destId="{02C18623-18C5-415F-AFA6-4C299439152F}" srcOrd="0" destOrd="0" presId="urn:microsoft.com/office/officeart/2005/8/layout/lProcess3"/>
    <dgm:cxn modelId="{8CFAEF9A-FB82-47B9-8332-6FAF9FD20F62}" type="presParOf" srcId="{29546F15-440D-48F8-8FD1-931A04492EF0}" destId="{9BA2AFB6-068D-47B5-B8D5-BEE69884F4CA}" srcOrd="1" destOrd="0" presId="urn:microsoft.com/office/officeart/2005/8/layout/lProcess3"/>
    <dgm:cxn modelId="{2968401F-D166-4364-B71E-8E25AA78ADAF}" type="presParOf" srcId="{29546F15-440D-48F8-8FD1-931A04492EF0}" destId="{9097ACED-9485-4462-A371-8688D39400E3}" srcOrd="2" destOrd="0" presId="urn:microsoft.com/office/officeart/2005/8/layout/lProcess3"/>
    <dgm:cxn modelId="{E3503BC0-5A34-4D6E-844F-81CD24D551DA}" type="presParOf" srcId="{754E6D72-66C1-4A2C-845F-A287C715B4E9}" destId="{43EA24BB-78D1-4271-B8B7-DC83B6258DA7}" srcOrd="3" destOrd="0" presId="urn:microsoft.com/office/officeart/2005/8/layout/lProcess3"/>
    <dgm:cxn modelId="{2BEAE2F8-8F2B-4636-ACE0-8F46E4BB23E2}" type="presParOf" srcId="{754E6D72-66C1-4A2C-845F-A287C715B4E9}" destId="{949FCFB0-BFC5-47C1-B661-198EE3FFC5CA}" srcOrd="4" destOrd="0" presId="urn:microsoft.com/office/officeart/2005/8/layout/lProcess3"/>
    <dgm:cxn modelId="{7BEDF970-78A3-4ACA-8D9E-EC7B460B943C}" type="presParOf" srcId="{949FCFB0-BFC5-47C1-B661-198EE3FFC5CA}" destId="{55844515-FA63-41CB-9440-B305A01B0B37}" srcOrd="0" destOrd="0" presId="urn:microsoft.com/office/officeart/2005/8/layout/lProcess3"/>
    <dgm:cxn modelId="{33713189-3F18-475C-AFAF-5EE92EEC0AEE}" type="presParOf" srcId="{949FCFB0-BFC5-47C1-B661-198EE3FFC5CA}" destId="{7C8AFA47-8BD5-401D-BE79-11BC845DF4F0}" srcOrd="1" destOrd="0" presId="urn:microsoft.com/office/officeart/2005/8/layout/lProcess3"/>
    <dgm:cxn modelId="{05F27FE2-6EE3-45B0-AC89-2F8F4A0B5007}" type="presParOf" srcId="{949FCFB0-BFC5-47C1-B661-198EE3FFC5CA}" destId="{D6301283-0CCE-4F26-B8C0-C4E1120D3018}" srcOrd="2"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D0C29-31FC-4A81-9325-0AE57C2D83E6}">
      <dsp:nvSpPr>
        <dsp:cNvPr id="0" name=""/>
        <dsp:cNvSpPr/>
      </dsp:nvSpPr>
      <dsp:spPr>
        <a:xfrm>
          <a:off x="0" y="0"/>
          <a:ext cx="10653690" cy="2120292"/>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solidFill>
                <a:schemeClr val="tx1"/>
              </a:solidFill>
              <a:latin typeface="Times New Roman" panose="02020603050405020304" pitchFamily="18" charset="0"/>
              <a:cs typeface="Times New Roman" panose="02020603050405020304" pitchFamily="18" charset="0"/>
            </a:rPr>
            <a:t>El marco teórico constituye el pilar fundamental para el correcto desarrollo de la investigación, pues en este apartado se abordan teorías de soporte, términos conceptuales, y estudios previos, lo que permite justificar de manera ordenada y coherente el problema de investigación, identificar modelos  que respondan a la realidad de la población objetivo, así como brindar soporte al escoger la  metodología e instrumentos de medición para el desarrollo del marco metodológico.</a:t>
          </a:r>
          <a:endParaRPr lang="es-EC" kern="1200" dirty="0">
            <a:solidFill>
              <a:schemeClr val="tx1"/>
            </a:solidFill>
          </a:endParaRPr>
        </a:p>
      </dsp:txBody>
      <dsp:txXfrm>
        <a:off x="2342767" y="0"/>
        <a:ext cx="8310922" cy="2120292"/>
      </dsp:txXfrm>
    </dsp:sp>
    <dsp:sp modelId="{4203A723-9DEA-488F-9E1A-7EA9A9607BE3}">
      <dsp:nvSpPr>
        <dsp:cNvPr id="0" name=""/>
        <dsp:cNvSpPr/>
      </dsp:nvSpPr>
      <dsp:spPr>
        <a:xfrm>
          <a:off x="212029" y="212029"/>
          <a:ext cx="2130738" cy="1696234"/>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07C64F-DC9D-43FF-85B4-DA85E3F69303}">
      <dsp:nvSpPr>
        <dsp:cNvPr id="0" name=""/>
        <dsp:cNvSpPr/>
      </dsp:nvSpPr>
      <dsp:spPr>
        <a:xfrm>
          <a:off x="0" y="2332321"/>
          <a:ext cx="10653690" cy="2120292"/>
        </a:xfrm>
        <a:prstGeom prst="roundRect">
          <a:avLst>
            <a:gd name="adj" fmla="val 10000"/>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solidFill>
                <a:schemeClr val="tx1"/>
              </a:solidFill>
              <a:latin typeface="Times New Roman" panose="02020603050405020304" pitchFamily="18" charset="0"/>
              <a:cs typeface="Times New Roman" panose="02020603050405020304" pitchFamily="18" charset="0"/>
            </a:rPr>
            <a:t>El desarrollo del marco metodológico implica el  análisis, la selección y desarrollo de los métodos que permitirán responder al problema de investigación, recolectar los datos y comprobar la hipótesis planteada, lo que permite garantizar que los resultados que se obtengan en la investigación no han sido obtenidos al azar, sino que corresponden  a un método científico, coherente y debidamente comprobado.</a:t>
          </a:r>
          <a:endParaRPr lang="es-EC" kern="1200" dirty="0">
            <a:solidFill>
              <a:schemeClr val="tx1"/>
            </a:solidFill>
          </a:endParaRPr>
        </a:p>
      </dsp:txBody>
      <dsp:txXfrm>
        <a:off x="2342767" y="2332321"/>
        <a:ext cx="8310922" cy="2120292"/>
      </dsp:txXfrm>
    </dsp:sp>
    <dsp:sp modelId="{9E33D5AD-57F1-4E97-8DBA-43913893D8C4}">
      <dsp:nvSpPr>
        <dsp:cNvPr id="0" name=""/>
        <dsp:cNvSpPr/>
      </dsp:nvSpPr>
      <dsp:spPr>
        <a:xfrm>
          <a:off x="212029" y="2544351"/>
          <a:ext cx="2130738" cy="169623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2773D-92D1-4768-B17C-02438110EDE7}">
      <dsp:nvSpPr>
        <dsp:cNvPr id="0" name=""/>
        <dsp:cNvSpPr/>
      </dsp:nvSpPr>
      <dsp:spPr>
        <a:xfrm>
          <a:off x="0" y="0"/>
          <a:ext cx="10678018" cy="2120292"/>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solidFill>
                <a:schemeClr val="tx1"/>
              </a:solidFill>
              <a:latin typeface="Times New Roman" panose="02020603050405020304" pitchFamily="18" charset="0"/>
              <a:cs typeface="Times New Roman" panose="02020603050405020304" pitchFamily="18" charset="0"/>
            </a:rPr>
            <a:t>El trabajo de campo constituye la parte crítica de la investigación por ser el acercamiento a la población objetivo, por lo tanto se requiere de la ética y profesionalismo del encuestador para recopilar la información en los tiempos previstos, con discreción y honestidad; además que el acompañamiento y asesoramiento del director de la investigación ayudan al satisfactorio término de esta fase.</a:t>
          </a:r>
          <a:endParaRPr lang="es-EC" kern="1200" dirty="0">
            <a:solidFill>
              <a:schemeClr val="tx1"/>
            </a:solidFill>
          </a:endParaRPr>
        </a:p>
      </dsp:txBody>
      <dsp:txXfrm>
        <a:off x="2347632" y="0"/>
        <a:ext cx="8330385" cy="2120292"/>
      </dsp:txXfrm>
    </dsp:sp>
    <dsp:sp modelId="{C6C6537E-1FA7-4829-B795-EC738C6E4DD4}">
      <dsp:nvSpPr>
        <dsp:cNvPr id="0" name=""/>
        <dsp:cNvSpPr/>
      </dsp:nvSpPr>
      <dsp:spPr>
        <a:xfrm>
          <a:off x="212029" y="212029"/>
          <a:ext cx="2135603" cy="1696234"/>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BDFA91-F026-48D1-B5B7-3DE141E73CFE}">
      <dsp:nvSpPr>
        <dsp:cNvPr id="0" name=""/>
        <dsp:cNvSpPr/>
      </dsp:nvSpPr>
      <dsp:spPr>
        <a:xfrm>
          <a:off x="0" y="2332321"/>
          <a:ext cx="10678018" cy="2120292"/>
        </a:xfrm>
        <a:prstGeom prst="roundRect">
          <a:avLst>
            <a:gd name="adj" fmla="val 10000"/>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solidFill>
                <a:schemeClr val="tx1"/>
              </a:solidFill>
              <a:latin typeface="Times New Roman" panose="02020603050405020304" pitchFamily="18" charset="0"/>
              <a:cs typeface="Times New Roman" panose="02020603050405020304" pitchFamily="18" charset="0"/>
            </a:rPr>
            <a:t>El análisis e interpretación de los resultados son el reflejo del trabajo desarrollado en los primeros capítulos de la investigación, por lo tanto los resultados deben ser confiables, claros y precisos de manera que permitan responder a los objetivos y comprobar las hipótesis planteadas, estos deben apoyarse de tablas y gráficos estadísticos para su mejor comprensión.</a:t>
          </a:r>
          <a:endParaRPr lang="es-EC" kern="1200" dirty="0">
            <a:solidFill>
              <a:schemeClr val="tx1"/>
            </a:solidFill>
          </a:endParaRPr>
        </a:p>
      </dsp:txBody>
      <dsp:txXfrm>
        <a:off x="2347632" y="2332321"/>
        <a:ext cx="8330385" cy="2120292"/>
      </dsp:txXfrm>
    </dsp:sp>
    <dsp:sp modelId="{AA515A58-4D8B-4719-8C3A-665CAB39A4C9}">
      <dsp:nvSpPr>
        <dsp:cNvPr id="0" name=""/>
        <dsp:cNvSpPr/>
      </dsp:nvSpPr>
      <dsp:spPr>
        <a:xfrm>
          <a:off x="212029" y="2544351"/>
          <a:ext cx="2135603" cy="169623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F8935-3B6C-4C54-850A-E692972B4762}">
      <dsp:nvSpPr>
        <dsp:cNvPr id="0" name=""/>
        <dsp:cNvSpPr/>
      </dsp:nvSpPr>
      <dsp:spPr>
        <a:xfrm>
          <a:off x="0" y="0"/>
          <a:ext cx="11079409" cy="2243834"/>
        </a:xfrm>
        <a:prstGeom prst="roundRect">
          <a:avLst>
            <a:gd name="adj" fmla="val 10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b="1" kern="1200" dirty="0" smtClean="0">
              <a:solidFill>
                <a:schemeClr val="tx1"/>
              </a:solidFill>
              <a:latin typeface="Times New Roman" panose="02020603050405020304" pitchFamily="18" charset="0"/>
              <a:cs typeface="Times New Roman" panose="02020603050405020304" pitchFamily="18" charset="0"/>
            </a:rPr>
            <a:t>1</a:t>
          </a:r>
          <a:endParaRPr lang="es-EC" sz="2000" b="1" kern="1200" dirty="0">
            <a:solidFill>
              <a:schemeClr val="tx1"/>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s-EC" sz="2000" kern="1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La estrategia competitiva genérica más rentable para las empresas farmacéuticas tanto productora como comercial resulta el enfoque con diferenciación, pues se observa que los niveles de rentabilidad sobre ventas, activo y patrimonio son significativamente más altos en empresas dirigidas a un segmento específico, cuya oferta de productos se basa en  diferenciación, innovación y creatividad.</a:t>
          </a:r>
          <a:endParaRPr lang="es-EC" sz="2000" kern="1200" dirty="0">
            <a:solidFill>
              <a:schemeClr val="tx1"/>
            </a:solidFill>
            <a:latin typeface="Times New Roman" panose="02020603050405020304" pitchFamily="18" charset="0"/>
            <a:cs typeface="Times New Roman" panose="02020603050405020304" pitchFamily="18" charset="0"/>
          </a:endParaRPr>
        </a:p>
      </dsp:txBody>
      <dsp:txXfrm>
        <a:off x="2429902" y="0"/>
        <a:ext cx="8649506" cy="2243834"/>
      </dsp:txXfrm>
    </dsp:sp>
    <dsp:sp modelId="{C4EA6744-E772-4138-A91D-8314FF1695B3}">
      <dsp:nvSpPr>
        <dsp:cNvPr id="0" name=""/>
        <dsp:cNvSpPr/>
      </dsp:nvSpPr>
      <dsp:spPr>
        <a:xfrm>
          <a:off x="214020" y="265834"/>
          <a:ext cx="2215881" cy="1712164"/>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F506FF-C116-4B3D-9BB6-4038484ACBC6}">
      <dsp:nvSpPr>
        <dsp:cNvPr id="0" name=""/>
        <dsp:cNvSpPr/>
      </dsp:nvSpPr>
      <dsp:spPr>
        <a:xfrm>
          <a:off x="0" y="2457854"/>
          <a:ext cx="11079409" cy="2140205"/>
        </a:xfrm>
        <a:prstGeom prst="roundRect">
          <a:avLst>
            <a:gd name="adj" fmla="val 10000"/>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b="1" kern="1200" dirty="0" smtClean="0">
              <a:solidFill>
                <a:schemeClr val="tx1"/>
              </a:solidFill>
              <a:latin typeface="Times New Roman" panose="02020603050405020304" pitchFamily="18" charset="0"/>
              <a:cs typeface="Times New Roman" panose="02020603050405020304" pitchFamily="18" charset="0"/>
            </a:rPr>
            <a:t>2</a:t>
          </a:r>
          <a:endParaRPr lang="es-EC" sz="2000" b="1" kern="1200" dirty="0">
            <a:solidFill>
              <a:schemeClr val="tx1"/>
            </a:solidFill>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s-EC" sz="2000" kern="1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 los resultados correspondientes al contraste de la hipótesis planteada se comprueba que las empresas que tienen definida una estrategia competitiva genérica presentan rentabilidades más altas que aquellas que aplican simultáneamente dos estrategias o que carecen de una.</a:t>
          </a:r>
          <a:endParaRPr lang="es-EC" sz="2000" kern="1200" dirty="0">
            <a:solidFill>
              <a:schemeClr val="tx1"/>
            </a:solidFill>
            <a:latin typeface="Times New Roman" panose="02020603050405020304" pitchFamily="18" charset="0"/>
            <a:cs typeface="Times New Roman" panose="02020603050405020304" pitchFamily="18" charset="0"/>
          </a:endParaRPr>
        </a:p>
      </dsp:txBody>
      <dsp:txXfrm>
        <a:off x="2429902" y="2457854"/>
        <a:ext cx="8649506" cy="2140205"/>
      </dsp:txXfrm>
    </dsp:sp>
    <dsp:sp modelId="{C2F9F118-6D1C-4242-A3FB-9F61C2C3CF9D}">
      <dsp:nvSpPr>
        <dsp:cNvPr id="0" name=""/>
        <dsp:cNvSpPr/>
      </dsp:nvSpPr>
      <dsp:spPr>
        <a:xfrm>
          <a:off x="214020" y="2671875"/>
          <a:ext cx="2215881" cy="171216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A51B5-97F4-4947-A97D-71BA9F654BCE}">
      <dsp:nvSpPr>
        <dsp:cNvPr id="0" name=""/>
        <dsp:cNvSpPr/>
      </dsp:nvSpPr>
      <dsp:spPr>
        <a:xfrm>
          <a:off x="0" y="25749"/>
          <a:ext cx="11040058" cy="1761267"/>
        </a:xfrm>
        <a:prstGeom prst="roundRect">
          <a:avLst>
            <a:gd name="adj" fmla="val 10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smtClean="0">
              <a:solidFill>
                <a:schemeClr val="tx1"/>
              </a:solidFill>
              <a:latin typeface="Times New Roman" panose="02020603050405020304" pitchFamily="18" charset="0"/>
              <a:cs typeface="Times New Roman" panose="02020603050405020304" pitchFamily="18" charset="0"/>
            </a:rPr>
            <a:t>3</a:t>
          </a:r>
          <a:endParaRPr lang="es-EC" sz="1800" kern="1200" dirty="0">
            <a:solidFill>
              <a:schemeClr val="tx1"/>
            </a:solidFill>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Char char="••"/>
          </a:pPr>
          <a:r>
            <a:rPr lang="es-EC" sz="1800" kern="12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En el modelo de estrategia competitiva de Porter se señala que aquellas empresas que utilizan dos estrategias competitivas a la vez corren el riesgo de quedar atrapadas a la mitad y por lo tanto presentar menor rentabilidad, dicha observación se comprueba en la presente investigación, donde las empresas con una estrategia integrada presentaron menores rentabilidades.</a:t>
          </a:r>
          <a:endParaRPr lang="es-EC" sz="1800" kern="1200" dirty="0">
            <a:solidFill>
              <a:schemeClr val="tx1"/>
            </a:solidFill>
            <a:latin typeface="Times New Roman" panose="02020603050405020304" pitchFamily="18" charset="0"/>
            <a:cs typeface="Times New Roman" panose="02020603050405020304" pitchFamily="18" charset="0"/>
          </a:endParaRPr>
        </a:p>
      </dsp:txBody>
      <dsp:txXfrm>
        <a:off x="2384138" y="25749"/>
        <a:ext cx="8655919" cy="1761267"/>
      </dsp:txXfrm>
    </dsp:sp>
    <dsp:sp modelId="{D3651368-A276-4348-8EA1-AC80A8995196}">
      <dsp:nvSpPr>
        <dsp:cNvPr id="0" name=""/>
        <dsp:cNvSpPr/>
      </dsp:nvSpPr>
      <dsp:spPr>
        <a:xfrm>
          <a:off x="176126" y="176126"/>
          <a:ext cx="2208011" cy="1409014"/>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33113B-B429-49FF-82A5-B093E4FA7630}">
      <dsp:nvSpPr>
        <dsp:cNvPr id="0" name=""/>
        <dsp:cNvSpPr/>
      </dsp:nvSpPr>
      <dsp:spPr>
        <a:xfrm>
          <a:off x="0" y="1937394"/>
          <a:ext cx="11040058" cy="1761267"/>
        </a:xfrm>
        <a:prstGeom prst="roundRect">
          <a:avLst>
            <a:gd name="adj" fmla="val 10000"/>
          </a:avLst>
        </a:prstGeom>
        <a:solidFill>
          <a:schemeClr val="accent3">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smtClean="0">
              <a:solidFill>
                <a:schemeClr val="tx1"/>
              </a:solidFill>
              <a:latin typeface="Times New Roman" panose="02020603050405020304" pitchFamily="18" charset="0"/>
              <a:cs typeface="Times New Roman" panose="02020603050405020304" pitchFamily="18" charset="0"/>
            </a:rPr>
            <a:t>4</a:t>
          </a:r>
          <a:endParaRPr lang="es-EC" sz="1800" kern="1200" dirty="0">
            <a:solidFill>
              <a:schemeClr val="tx1"/>
            </a:solidFill>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Char char="••"/>
          </a:pPr>
          <a:r>
            <a:rPr lang="es-EC" sz="1800" kern="12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Se comprueba que existe una alta correlación entre la rentabilidad empresarial y la estrategia competitiva genérica utilizada, pues las diferencias significativas entre los distintos clúster se observa en las variables de margen, rentabilidad sobre ventas, activos y patrimonio, por lo tanto la estrategia competitiva que utilice la empresa influye en los niveles de rentabilidad alcanzados.</a:t>
          </a:r>
          <a:endParaRPr lang="es-EC" sz="1800" kern="1200" dirty="0">
            <a:solidFill>
              <a:schemeClr val="tx1"/>
            </a:solidFill>
            <a:latin typeface="Times New Roman" panose="02020603050405020304" pitchFamily="18" charset="0"/>
            <a:cs typeface="Times New Roman" panose="02020603050405020304" pitchFamily="18" charset="0"/>
          </a:endParaRPr>
        </a:p>
      </dsp:txBody>
      <dsp:txXfrm>
        <a:off x="2384138" y="1937394"/>
        <a:ext cx="8655919" cy="1761267"/>
      </dsp:txXfrm>
    </dsp:sp>
    <dsp:sp modelId="{D50253A3-883E-40C3-B307-04B3C50FF857}">
      <dsp:nvSpPr>
        <dsp:cNvPr id="0" name=""/>
        <dsp:cNvSpPr/>
      </dsp:nvSpPr>
      <dsp:spPr>
        <a:xfrm>
          <a:off x="176126" y="2113521"/>
          <a:ext cx="2208011" cy="140901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49D890-2835-4857-AD02-5F002CCAEC0F}">
      <dsp:nvSpPr>
        <dsp:cNvPr id="0" name=""/>
        <dsp:cNvSpPr/>
      </dsp:nvSpPr>
      <dsp:spPr>
        <a:xfrm>
          <a:off x="0" y="3874789"/>
          <a:ext cx="11040058" cy="1761267"/>
        </a:xfrm>
        <a:prstGeom prst="roundRect">
          <a:avLst>
            <a:gd name="adj" fmla="val 10000"/>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solidFill>
                <a:schemeClr val="tx1"/>
              </a:solidFill>
              <a:latin typeface="Times New Roman" panose="02020603050405020304" pitchFamily="18" charset="0"/>
              <a:cs typeface="Times New Roman" panose="02020603050405020304" pitchFamily="18" charset="0"/>
            </a:rPr>
            <a:t>5</a:t>
          </a:r>
          <a:endParaRPr lang="es-EC" sz="1800" kern="1200" dirty="0">
            <a:solidFill>
              <a:schemeClr val="tx1"/>
            </a:solidFill>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Char char="••"/>
          </a:pPr>
          <a:r>
            <a:rPr lang="es-EC" sz="1800" kern="12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Las empresas farmacéuticas en las que existe una ausencia de estrategia competitiva se evidencian pérdidas significativas en los ejercicios, y es una de las razones por las que durante el periodo 2010-2016 hayan desaparecido10 000 empresas del sector farmacéutico.</a:t>
          </a:r>
          <a:endParaRPr lang="es-EC" sz="1800" kern="1200" dirty="0">
            <a:solidFill>
              <a:schemeClr val="tx1"/>
            </a:solidFill>
            <a:latin typeface="Times New Roman" panose="02020603050405020304" pitchFamily="18" charset="0"/>
            <a:cs typeface="Times New Roman" panose="02020603050405020304" pitchFamily="18" charset="0"/>
          </a:endParaRPr>
        </a:p>
      </dsp:txBody>
      <dsp:txXfrm>
        <a:off x="2384138" y="3874789"/>
        <a:ext cx="8655919" cy="1761267"/>
      </dsp:txXfrm>
    </dsp:sp>
    <dsp:sp modelId="{B4D19D3C-2AFF-42A1-883C-2026E93196D7}">
      <dsp:nvSpPr>
        <dsp:cNvPr id="0" name=""/>
        <dsp:cNvSpPr/>
      </dsp:nvSpPr>
      <dsp:spPr>
        <a:xfrm>
          <a:off x="176126" y="4050915"/>
          <a:ext cx="2208011" cy="1409014"/>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DEA8A-686C-489D-9C3A-6154DB08BB96}">
      <dsp:nvSpPr>
        <dsp:cNvPr id="0" name=""/>
        <dsp:cNvSpPr/>
      </dsp:nvSpPr>
      <dsp:spPr>
        <a:xfrm rot="10800000">
          <a:off x="1332481" y="1152"/>
          <a:ext cx="8054952" cy="2235327"/>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5718" tIns="76200" rIns="142240" bIns="762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Times New Roman" panose="02020603050405020304" pitchFamily="18" charset="0"/>
              <a:cs typeface="Times New Roman" panose="02020603050405020304" pitchFamily="18" charset="0"/>
            </a:rPr>
            <a:t>Utilizar bibliografía actualizada, y estudios recientes en la elaboración del marco teórico de toda investigación, a fin de que el soporte conceptual y teórico se apegue a la realidad de la sociedad, permita la interpretación adecuada de los resultados, y sirva de referencia en investigaciones futuras.</a:t>
          </a:r>
          <a:endParaRPr lang="es-EC" sz="2000" kern="1200" dirty="0">
            <a:solidFill>
              <a:schemeClr val="tx1"/>
            </a:solidFill>
            <a:latin typeface="Times New Roman" panose="02020603050405020304" pitchFamily="18" charset="0"/>
            <a:cs typeface="Times New Roman" panose="02020603050405020304" pitchFamily="18" charset="0"/>
          </a:endParaRPr>
        </a:p>
      </dsp:txBody>
      <dsp:txXfrm rot="10800000">
        <a:off x="1891313" y="1152"/>
        <a:ext cx="7496120" cy="2235327"/>
      </dsp:txXfrm>
    </dsp:sp>
    <dsp:sp modelId="{4F73694A-EBA3-4108-B590-FD93A321E498}">
      <dsp:nvSpPr>
        <dsp:cNvPr id="0" name=""/>
        <dsp:cNvSpPr/>
      </dsp:nvSpPr>
      <dsp:spPr>
        <a:xfrm>
          <a:off x="467776" y="0"/>
          <a:ext cx="2235327" cy="2235327"/>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A3DA76-9DEB-48F1-A33B-791C9DDA7C1B}">
      <dsp:nvSpPr>
        <dsp:cNvPr id="0" name=""/>
        <dsp:cNvSpPr/>
      </dsp:nvSpPr>
      <dsp:spPr>
        <a:xfrm rot="10800000">
          <a:off x="1332481" y="2903742"/>
          <a:ext cx="8054952" cy="2235327"/>
        </a:xfrm>
        <a:prstGeom prst="homePlat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5718" tIns="76200" rIns="142240" bIns="762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Times New Roman" panose="02020603050405020304" pitchFamily="18" charset="0"/>
              <a:cs typeface="Times New Roman" panose="02020603050405020304" pitchFamily="18" charset="0"/>
            </a:rPr>
            <a:t>Al momento de escoger la metodología, se debe comprobar que esta permita analizar el fenómeno en su totalidad y corresponda  a la realidad de la población objetivo, con el propósito de disminuir el número de errores y garantizar la fiabilidad de los resultados.</a:t>
          </a:r>
          <a:endParaRPr lang="es-EC" sz="2000" kern="1200" dirty="0">
            <a:solidFill>
              <a:schemeClr val="tx1"/>
            </a:solidFill>
            <a:latin typeface="Times New Roman" panose="02020603050405020304" pitchFamily="18" charset="0"/>
            <a:cs typeface="Times New Roman" panose="02020603050405020304" pitchFamily="18" charset="0"/>
          </a:endParaRPr>
        </a:p>
      </dsp:txBody>
      <dsp:txXfrm rot="10800000">
        <a:off x="1891313" y="2903742"/>
        <a:ext cx="7496120" cy="2235327"/>
      </dsp:txXfrm>
    </dsp:sp>
    <dsp:sp modelId="{4125AEE3-32EF-4DB4-B43E-C942E731624B}">
      <dsp:nvSpPr>
        <dsp:cNvPr id="0" name=""/>
        <dsp:cNvSpPr/>
      </dsp:nvSpPr>
      <dsp:spPr>
        <a:xfrm>
          <a:off x="416251" y="2787840"/>
          <a:ext cx="2235327" cy="2235327"/>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0CC6C-0065-47B5-94E8-8261DFB1F8B5}">
      <dsp:nvSpPr>
        <dsp:cNvPr id="0" name=""/>
        <dsp:cNvSpPr/>
      </dsp:nvSpPr>
      <dsp:spPr>
        <a:xfrm rot="10800000">
          <a:off x="1429053" y="1152"/>
          <a:ext cx="7926188" cy="2235327"/>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5718" tIns="76200" rIns="142240" bIns="762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Times New Roman" panose="02020603050405020304" pitchFamily="18" charset="0"/>
              <a:cs typeface="Times New Roman" panose="02020603050405020304" pitchFamily="18" charset="0"/>
            </a:rPr>
            <a:t>Para el desarrollo satisfactorio del trabajo de campo además del acompañamiento y dirección del tutor, el investigador debe contar con el respaldo del centro de estudios a través de cartas, convenios, y contratos, a fin de que el levantamiento de la información no se torne complejo, o sea un limitante para desarrollar con éxito el estudio.</a:t>
          </a:r>
          <a:endParaRPr lang="es-EC" sz="2000" kern="1200" dirty="0">
            <a:solidFill>
              <a:schemeClr val="tx1"/>
            </a:solidFill>
            <a:latin typeface="Times New Roman" panose="02020603050405020304" pitchFamily="18" charset="0"/>
            <a:cs typeface="Times New Roman" panose="02020603050405020304" pitchFamily="18" charset="0"/>
          </a:endParaRPr>
        </a:p>
      </dsp:txBody>
      <dsp:txXfrm rot="10800000">
        <a:off x="1987885" y="1152"/>
        <a:ext cx="7367356" cy="2235327"/>
      </dsp:txXfrm>
    </dsp:sp>
    <dsp:sp modelId="{B95062C6-6860-45C4-A5AE-1402C7FC9F53}">
      <dsp:nvSpPr>
        <dsp:cNvPr id="0" name=""/>
        <dsp:cNvSpPr/>
      </dsp:nvSpPr>
      <dsp:spPr>
        <a:xfrm>
          <a:off x="590117" y="0"/>
          <a:ext cx="2235327" cy="2235327"/>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11CD48-D8EB-41C2-B4AF-D5EA16FECC04}">
      <dsp:nvSpPr>
        <dsp:cNvPr id="0" name=""/>
        <dsp:cNvSpPr/>
      </dsp:nvSpPr>
      <dsp:spPr>
        <a:xfrm rot="10800000">
          <a:off x="1429053" y="2903742"/>
          <a:ext cx="7926188" cy="2235327"/>
        </a:xfrm>
        <a:prstGeom prst="homePlat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5718" tIns="76200" rIns="142240" bIns="76200" numCol="1" spcCol="1270" anchor="ctr" anchorCtr="0">
          <a:noAutofit/>
        </a:bodyPr>
        <a:lstStyle/>
        <a:p>
          <a:pPr lvl="0" algn="ctr" defTabSz="889000">
            <a:lnSpc>
              <a:spcPct val="90000"/>
            </a:lnSpc>
            <a:spcBef>
              <a:spcPct val="0"/>
            </a:spcBef>
            <a:spcAft>
              <a:spcPct val="35000"/>
            </a:spcAft>
          </a:pPr>
          <a:r>
            <a:rPr lang="es-EC" sz="2000" kern="1200" smtClean="0">
              <a:solidFill>
                <a:schemeClr val="tx1"/>
              </a:solidFill>
              <a:latin typeface="Times New Roman" panose="02020603050405020304" pitchFamily="18" charset="0"/>
              <a:cs typeface="Times New Roman" panose="02020603050405020304" pitchFamily="18" charset="0"/>
            </a:rPr>
            <a:t>El análisis e interpretación de los resultados deben centrarse en responder a los objetivos e hipótesis planteadas, con el propósito que se evite la pérdida de información, interpretaciones inadecuadas, y confusión de temas que no permitan resolver el problema de la investigación.</a:t>
          </a:r>
          <a:endParaRPr lang="es-EC" sz="2000" kern="1200" dirty="0">
            <a:solidFill>
              <a:schemeClr val="tx1"/>
            </a:solidFill>
            <a:latin typeface="Times New Roman" panose="02020603050405020304" pitchFamily="18" charset="0"/>
            <a:cs typeface="Times New Roman" panose="02020603050405020304" pitchFamily="18" charset="0"/>
          </a:endParaRPr>
        </a:p>
      </dsp:txBody>
      <dsp:txXfrm rot="10800000">
        <a:off x="1987885" y="2903742"/>
        <a:ext cx="7367356" cy="2235327"/>
      </dsp:txXfrm>
    </dsp:sp>
    <dsp:sp modelId="{189B748D-3615-470B-985E-815F38653BD5}">
      <dsp:nvSpPr>
        <dsp:cNvPr id="0" name=""/>
        <dsp:cNvSpPr/>
      </dsp:nvSpPr>
      <dsp:spPr>
        <a:xfrm>
          <a:off x="512842" y="2813591"/>
          <a:ext cx="2235327" cy="2235327"/>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7DEB6-C156-41C9-914D-607C2913D96E}">
      <dsp:nvSpPr>
        <dsp:cNvPr id="0" name=""/>
        <dsp:cNvSpPr/>
      </dsp:nvSpPr>
      <dsp:spPr>
        <a:xfrm rot="10800000">
          <a:off x="1629857" y="1552"/>
          <a:ext cx="8478838" cy="2031552"/>
        </a:xfrm>
        <a:prstGeom prst="homePlate">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858" tIns="76200" rIns="142240" bIns="762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Times New Roman" panose="02020603050405020304" pitchFamily="18" charset="0"/>
              <a:cs typeface="Times New Roman" panose="02020603050405020304" pitchFamily="18" charset="0"/>
            </a:rPr>
            <a:t>Las empresas farmacéuticas deben apostar más a la investigación desarrollo e innovación para desarrollar productos y servicios nuevos que se adapten a los estilos de vida actual de la población ecuatoriana, y que además les permitirá alcanzar mejores niveles de rentabilidad que en la actualidad se concentra en un número limitado de empresas.</a:t>
          </a:r>
          <a:endParaRPr lang="es-EC" sz="2000" kern="1200" dirty="0">
            <a:solidFill>
              <a:schemeClr val="tx1"/>
            </a:solidFill>
            <a:latin typeface="Times New Roman" panose="02020603050405020304" pitchFamily="18" charset="0"/>
            <a:cs typeface="Times New Roman" panose="02020603050405020304" pitchFamily="18" charset="0"/>
          </a:endParaRPr>
        </a:p>
      </dsp:txBody>
      <dsp:txXfrm rot="10800000">
        <a:off x="2137745" y="1552"/>
        <a:ext cx="7970950" cy="2031552"/>
      </dsp:txXfrm>
    </dsp:sp>
    <dsp:sp modelId="{3567B965-8A1B-4FAD-8E02-C844DD983035}">
      <dsp:nvSpPr>
        <dsp:cNvPr id="0" name=""/>
        <dsp:cNvSpPr/>
      </dsp:nvSpPr>
      <dsp:spPr>
        <a:xfrm>
          <a:off x="801351" y="8"/>
          <a:ext cx="2190968" cy="2031552"/>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A7F7E8-D4F6-46EF-80C0-D67AF355CFBE}">
      <dsp:nvSpPr>
        <dsp:cNvPr id="0" name=""/>
        <dsp:cNvSpPr/>
      </dsp:nvSpPr>
      <dsp:spPr>
        <a:xfrm rot="10800000">
          <a:off x="1980808" y="2639538"/>
          <a:ext cx="8092470" cy="2031552"/>
        </a:xfrm>
        <a:prstGeom prst="homePlate">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858" tIns="76200" rIns="142240" bIns="76200" numCol="1" spcCol="1270" anchor="ctr" anchorCtr="0">
          <a:noAutofit/>
        </a:bodyPr>
        <a:lstStyle/>
        <a:p>
          <a:pPr lvl="0" algn="ctr" defTabSz="889000">
            <a:lnSpc>
              <a:spcPct val="90000"/>
            </a:lnSpc>
            <a:spcBef>
              <a:spcPct val="0"/>
            </a:spcBef>
            <a:spcAft>
              <a:spcPct val="35000"/>
            </a:spcAft>
          </a:pPr>
          <a:r>
            <a:rPr lang="es-EC" sz="2000" kern="12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No todas las empresas farmacéuticas ecuatorianas tienen definida una estrategia competitiva, razón por la cual la rentabilidad empresarial no resulta significativa, por lo tanto necesitan identificar sus fuentes de ventaja competitiva en los eslabones de la cadena de valor, a fin de que exista un calce en las distintas áreas de la organización y les permita mejorar la rentabilidad.</a:t>
          </a:r>
          <a:endParaRPr lang="es-EC" sz="2000" kern="1200" dirty="0">
            <a:solidFill>
              <a:schemeClr val="tx1"/>
            </a:solidFill>
            <a:latin typeface="Times New Roman" panose="02020603050405020304" pitchFamily="18" charset="0"/>
            <a:cs typeface="Times New Roman" panose="02020603050405020304" pitchFamily="18" charset="0"/>
          </a:endParaRPr>
        </a:p>
      </dsp:txBody>
      <dsp:txXfrm rot="10800000">
        <a:off x="2488696" y="2639538"/>
        <a:ext cx="7584582" cy="2031552"/>
      </dsp:txXfrm>
    </dsp:sp>
    <dsp:sp modelId="{2AA792A5-5332-4F45-A482-E4A98317625B}">
      <dsp:nvSpPr>
        <dsp:cNvPr id="0" name=""/>
        <dsp:cNvSpPr/>
      </dsp:nvSpPr>
      <dsp:spPr>
        <a:xfrm>
          <a:off x="902387" y="2639538"/>
          <a:ext cx="2435668" cy="2031552"/>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27B2F-A5B3-447E-9693-C41981379278}">
      <dsp:nvSpPr>
        <dsp:cNvPr id="0" name=""/>
        <dsp:cNvSpPr/>
      </dsp:nvSpPr>
      <dsp:spPr>
        <a:xfrm rot="10800000">
          <a:off x="1297834" y="765"/>
          <a:ext cx="8592446" cy="1572479"/>
        </a:xfrm>
        <a:prstGeom prst="homePlate">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3420" tIns="68580" rIns="128016" bIns="68580" numCol="1" spcCol="1270" anchor="ctr" anchorCtr="0">
          <a:noAutofit/>
        </a:bodyPr>
        <a:lstStyle/>
        <a:p>
          <a:pPr lvl="0" algn="just" defTabSz="800100">
            <a:lnSpc>
              <a:spcPct val="90000"/>
            </a:lnSpc>
            <a:spcBef>
              <a:spcPct val="0"/>
            </a:spcBef>
            <a:spcAft>
              <a:spcPct val="35000"/>
            </a:spcAft>
          </a:pPr>
          <a:r>
            <a:rPr lang="es-EC" sz="1800" kern="12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Las empresas farmacéuticas deben tener claramente definida su cadena de valor, a fin de que puedan identificar las fuentes de ventaja competitiva y seleccionar una determinada estrategia competitiva y no caer en el riesgo de quedar atrapada a la mitad de dos estrategias.</a:t>
          </a:r>
          <a:endParaRPr lang="es-EC" sz="1800" kern="1200" dirty="0">
            <a:solidFill>
              <a:schemeClr val="tx1"/>
            </a:solidFill>
            <a:latin typeface="Times New Roman" panose="02020603050405020304" pitchFamily="18" charset="0"/>
            <a:cs typeface="Times New Roman" panose="02020603050405020304" pitchFamily="18" charset="0"/>
          </a:endParaRPr>
        </a:p>
      </dsp:txBody>
      <dsp:txXfrm rot="10800000">
        <a:off x="1690954" y="765"/>
        <a:ext cx="8199326" cy="1572479"/>
      </dsp:txXfrm>
    </dsp:sp>
    <dsp:sp modelId="{07894D8F-FAB8-4621-ABA5-F9C4B59AF597}">
      <dsp:nvSpPr>
        <dsp:cNvPr id="0" name=""/>
        <dsp:cNvSpPr/>
      </dsp:nvSpPr>
      <dsp:spPr>
        <a:xfrm>
          <a:off x="318403" y="25752"/>
          <a:ext cx="1855824" cy="157247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385094-D6DA-4D52-AED1-67E3D88C0637}">
      <dsp:nvSpPr>
        <dsp:cNvPr id="0" name=""/>
        <dsp:cNvSpPr/>
      </dsp:nvSpPr>
      <dsp:spPr>
        <a:xfrm rot="10800000">
          <a:off x="1278516" y="2042642"/>
          <a:ext cx="8592446" cy="1572479"/>
        </a:xfrm>
        <a:prstGeom prst="homePlate">
          <a:avLst/>
        </a:prstGeom>
        <a:solidFill>
          <a:schemeClr val="accent2">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3420" tIns="68580" rIns="128016" bIns="68580" numCol="1" spcCol="1270" anchor="ctr" anchorCtr="0">
          <a:noAutofit/>
        </a:bodyPr>
        <a:lstStyle/>
        <a:p>
          <a:pPr lvl="0" algn="just" defTabSz="800100">
            <a:lnSpc>
              <a:spcPct val="90000"/>
            </a:lnSpc>
            <a:spcBef>
              <a:spcPct val="0"/>
            </a:spcBef>
            <a:spcAft>
              <a:spcPct val="35000"/>
            </a:spcAft>
          </a:pPr>
          <a:r>
            <a:rPr lang="es-EC" sz="1800" kern="12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El sector farmacéutico es un sector estratégico al estar inmerso en la prevención y cuidado de la salud de la población, por lo tanto el Gobierno debe impulsar a este sector mediante incentivos que permitan aumentar la competitividad e innovación, así como regulaciones en la competencia a fin de impulsar el crecimiento de las empresas farmacéuticas y por ende la economía del país.</a:t>
          </a:r>
          <a:endParaRPr lang="es-EC" sz="1800"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dsp:txBody>
      <dsp:txXfrm rot="10800000">
        <a:off x="1671636" y="2042642"/>
        <a:ext cx="8199326" cy="1572479"/>
      </dsp:txXfrm>
    </dsp:sp>
    <dsp:sp modelId="{2B721A55-BC0A-48FC-9CC2-8405F1A573B5}">
      <dsp:nvSpPr>
        <dsp:cNvPr id="0" name=""/>
        <dsp:cNvSpPr/>
      </dsp:nvSpPr>
      <dsp:spPr>
        <a:xfrm>
          <a:off x="389236" y="2098732"/>
          <a:ext cx="1778553" cy="1572479"/>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ED3B54-EAE7-4E4D-BCEE-C25850A4620A}">
      <dsp:nvSpPr>
        <dsp:cNvPr id="0" name=""/>
        <dsp:cNvSpPr/>
      </dsp:nvSpPr>
      <dsp:spPr>
        <a:xfrm rot="10800000">
          <a:off x="1278516" y="4084518"/>
          <a:ext cx="8592446" cy="1572479"/>
        </a:xfrm>
        <a:prstGeom prst="homePlate">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3420" tIns="68580" rIns="128016" bIns="68580" numCol="1" spcCol="1270" anchor="ctr" anchorCtr="0">
          <a:noAutofit/>
        </a:bodyPr>
        <a:lstStyle/>
        <a:p>
          <a:pPr lvl="0" algn="just" defTabSz="800100">
            <a:lnSpc>
              <a:spcPct val="90000"/>
            </a:lnSpc>
            <a:spcBef>
              <a:spcPct val="0"/>
            </a:spcBef>
            <a:spcAft>
              <a:spcPct val="35000"/>
            </a:spcAft>
          </a:pPr>
          <a:r>
            <a:rPr lang="es-EC" sz="1800" kern="12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El sector farmacéutico ecuatoriano evidencia una ausencia de cultura de estrategia, innovación y competitividad, por lo tanto requiere impulsos no solo del Gobierno, sino también de los líderes gerenciales para alcanzar mejores niveles de rentabilidad, competencia y participación en el mercado mundial farmacéutico.</a:t>
          </a:r>
          <a:endParaRPr lang="es-EC" sz="1800" kern="1200" dirty="0">
            <a:solidFill>
              <a:schemeClr val="tx1"/>
            </a:solidFill>
            <a:latin typeface="Times New Roman" panose="02020603050405020304" pitchFamily="18" charset="0"/>
            <a:cs typeface="Times New Roman" panose="02020603050405020304" pitchFamily="18" charset="0"/>
          </a:endParaRPr>
        </a:p>
      </dsp:txBody>
      <dsp:txXfrm rot="10800000">
        <a:off x="1671636" y="4084518"/>
        <a:ext cx="8199326" cy="1572479"/>
      </dsp:txXfrm>
    </dsp:sp>
    <dsp:sp modelId="{2C7DEBCA-6DB5-4FF9-AFBC-27F5B5C904C9}">
      <dsp:nvSpPr>
        <dsp:cNvPr id="0" name=""/>
        <dsp:cNvSpPr/>
      </dsp:nvSpPr>
      <dsp:spPr>
        <a:xfrm>
          <a:off x="466507" y="4085284"/>
          <a:ext cx="1778553" cy="1572479"/>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drawing1.xml><?xml version="1.0" encoding="utf-8"?>
<c:userShapes xmlns:c="http://schemas.openxmlformats.org/drawingml/2006/chart">
  <cdr:relSizeAnchor xmlns:cdr="http://schemas.openxmlformats.org/drawingml/2006/chartDrawing">
    <cdr:from>
      <cdr:x>0.10349</cdr:x>
      <cdr:y>0.09891</cdr:y>
    </cdr:from>
    <cdr:to>
      <cdr:x>0.22168</cdr:x>
      <cdr:y>0.17669</cdr:y>
    </cdr:to>
    <cdr:sp macro="" textlink="">
      <cdr:nvSpPr>
        <cdr:cNvPr id="2" name="Rectángulo 1"/>
        <cdr:cNvSpPr/>
      </cdr:nvSpPr>
      <cdr:spPr>
        <a:xfrm xmlns:a="http://schemas.openxmlformats.org/drawingml/2006/main">
          <a:off x="796718" y="474774"/>
          <a:ext cx="909910" cy="373338"/>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a:r>
            <a:rPr lang="es-EC" sz="1100" b="0">
              <a:latin typeface="Times New Roman" panose="02020603050405020304" pitchFamily="18" charset="0"/>
              <a:cs typeface="Times New Roman" panose="02020603050405020304" pitchFamily="18" charset="0"/>
            </a:rPr>
            <a:t>Ausencia de estrategia</a:t>
          </a:r>
        </a:p>
      </cdr:txBody>
    </cdr:sp>
  </cdr:relSizeAnchor>
  <cdr:relSizeAnchor xmlns:cdr="http://schemas.openxmlformats.org/drawingml/2006/chartDrawing">
    <cdr:from>
      <cdr:x>0.35632</cdr:x>
      <cdr:y>0.10085</cdr:y>
    </cdr:from>
    <cdr:to>
      <cdr:x>0.48689</cdr:x>
      <cdr:y>0.17476</cdr:y>
    </cdr:to>
    <cdr:sp macro="" textlink="">
      <cdr:nvSpPr>
        <cdr:cNvPr id="8" name="Rectángulo 7"/>
        <cdr:cNvSpPr/>
      </cdr:nvSpPr>
      <cdr:spPr>
        <a:xfrm xmlns:a="http://schemas.openxmlformats.org/drawingml/2006/main">
          <a:off x="2743201" y="484061"/>
          <a:ext cx="1005244" cy="354763"/>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EC" sz="1100" b="0" dirty="0">
              <a:latin typeface="Times New Roman" panose="02020603050405020304" pitchFamily="18" charset="0"/>
              <a:cs typeface="Times New Roman" panose="02020603050405020304" pitchFamily="18" charset="0"/>
            </a:rPr>
            <a:t>Focalización diferenciación</a:t>
          </a:r>
        </a:p>
      </cdr:txBody>
    </cdr:sp>
  </cdr:relSizeAnchor>
  <cdr:relSizeAnchor xmlns:cdr="http://schemas.openxmlformats.org/drawingml/2006/chartDrawing">
    <cdr:from>
      <cdr:x>0.23108</cdr:x>
      <cdr:y>0.10085</cdr:y>
    </cdr:from>
    <cdr:to>
      <cdr:x>0.34927</cdr:x>
      <cdr:y>0.17476</cdr:y>
    </cdr:to>
    <cdr:sp macro="" textlink="">
      <cdr:nvSpPr>
        <cdr:cNvPr id="9" name="Rectángulo 8"/>
        <cdr:cNvSpPr/>
      </cdr:nvSpPr>
      <cdr:spPr>
        <a:xfrm xmlns:a="http://schemas.openxmlformats.org/drawingml/2006/main">
          <a:off x="1779017" y="484061"/>
          <a:ext cx="909910" cy="354763"/>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EC" sz="1100" b="0" dirty="0">
              <a:latin typeface="Times New Roman" panose="02020603050405020304" pitchFamily="18" charset="0"/>
              <a:cs typeface="Times New Roman" panose="02020603050405020304" pitchFamily="18" charset="0"/>
            </a:rPr>
            <a:t>Focalización en costos</a:t>
          </a:r>
        </a:p>
      </cdr:txBody>
    </cdr:sp>
  </cdr:relSizeAnchor>
  <cdr:relSizeAnchor xmlns:cdr="http://schemas.openxmlformats.org/drawingml/2006/chartDrawing">
    <cdr:from>
      <cdr:x>0.5</cdr:x>
      <cdr:y>0.10085</cdr:y>
    </cdr:from>
    <cdr:to>
      <cdr:x>0.61819</cdr:x>
      <cdr:y>0.17476</cdr:y>
    </cdr:to>
    <cdr:sp macro="" textlink="">
      <cdr:nvSpPr>
        <cdr:cNvPr id="10" name="Rectángulo 9"/>
        <cdr:cNvSpPr/>
      </cdr:nvSpPr>
      <cdr:spPr>
        <a:xfrm xmlns:a="http://schemas.openxmlformats.org/drawingml/2006/main">
          <a:off x="3849352" y="484061"/>
          <a:ext cx="909910" cy="354763"/>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EC" sz="1100" b="0">
              <a:latin typeface="Times New Roman" panose="02020603050405020304" pitchFamily="18" charset="0"/>
              <a:cs typeface="Times New Roman" panose="02020603050405020304" pitchFamily="18" charset="0"/>
            </a:rPr>
            <a:t>Integrada</a:t>
          </a:r>
        </a:p>
      </cdr:txBody>
    </cdr:sp>
  </cdr:relSizeAnchor>
  <cdr:relSizeAnchor xmlns:cdr="http://schemas.openxmlformats.org/drawingml/2006/chartDrawing">
    <cdr:from>
      <cdr:x>0.75598</cdr:x>
      <cdr:y>0.10085</cdr:y>
    </cdr:from>
    <cdr:to>
      <cdr:x>0.89537</cdr:x>
      <cdr:y>0.17476</cdr:y>
    </cdr:to>
    <cdr:sp macro="" textlink="">
      <cdr:nvSpPr>
        <cdr:cNvPr id="11" name="Rectángulo 10"/>
        <cdr:cNvSpPr/>
      </cdr:nvSpPr>
      <cdr:spPr>
        <a:xfrm xmlns:a="http://schemas.openxmlformats.org/drawingml/2006/main">
          <a:off x="5820089" y="484061"/>
          <a:ext cx="1073123" cy="354763"/>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EC" sz="1100" b="0">
              <a:latin typeface="Times New Roman" panose="02020603050405020304" pitchFamily="18" charset="0"/>
              <a:cs typeface="Times New Roman" panose="02020603050405020304" pitchFamily="18" charset="0"/>
            </a:rPr>
            <a:t>Diferenciación</a:t>
          </a:r>
        </a:p>
      </cdr:txBody>
    </cdr:sp>
  </cdr:relSizeAnchor>
  <cdr:relSizeAnchor xmlns:cdr="http://schemas.openxmlformats.org/drawingml/2006/chartDrawing">
    <cdr:from>
      <cdr:x>0.62532</cdr:x>
      <cdr:y>0.10085</cdr:y>
    </cdr:from>
    <cdr:to>
      <cdr:x>0.74351</cdr:x>
      <cdr:y>0.17476</cdr:y>
    </cdr:to>
    <cdr:sp macro="" textlink="">
      <cdr:nvSpPr>
        <cdr:cNvPr id="12" name="Rectángulo 11"/>
        <cdr:cNvSpPr/>
      </cdr:nvSpPr>
      <cdr:spPr>
        <a:xfrm xmlns:a="http://schemas.openxmlformats.org/drawingml/2006/main">
          <a:off x="4814187" y="484061"/>
          <a:ext cx="909910" cy="354763"/>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EC" sz="1100" b="0">
              <a:latin typeface="Times New Roman" panose="02020603050405020304" pitchFamily="18" charset="0"/>
              <a:cs typeface="Times New Roman" panose="02020603050405020304" pitchFamily="18" charset="0"/>
            </a:rPr>
            <a:t>Liderazgo</a:t>
          </a:r>
          <a:r>
            <a:rPr lang="es-EC" sz="1100" b="0" baseline="0">
              <a:latin typeface="Times New Roman" panose="02020603050405020304" pitchFamily="18" charset="0"/>
              <a:cs typeface="Times New Roman" panose="02020603050405020304" pitchFamily="18" charset="0"/>
            </a:rPr>
            <a:t> en costos</a:t>
          </a:r>
          <a:endParaRPr lang="es-EC" sz="1100" b="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0.13899</cdr:x>
      <cdr:y>0.11319</cdr:y>
    </cdr:from>
    <cdr:to>
      <cdr:x>0.25656</cdr:x>
      <cdr:y>0.19211</cdr:y>
    </cdr:to>
    <cdr:sp macro="" textlink="">
      <cdr:nvSpPr>
        <cdr:cNvPr id="8" name="Rectángulo 7"/>
        <cdr:cNvSpPr/>
      </cdr:nvSpPr>
      <cdr:spPr>
        <a:xfrm xmlns:a="http://schemas.openxmlformats.org/drawingml/2006/main">
          <a:off x="765175" y="439866"/>
          <a:ext cx="647320" cy="306706"/>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EC" sz="1100" b="0" dirty="0">
              <a:latin typeface="Times New Roman" panose="02020603050405020304" pitchFamily="18" charset="0"/>
              <a:cs typeface="Times New Roman" panose="02020603050405020304" pitchFamily="18" charset="0"/>
            </a:rPr>
            <a:t>Ausencia de estrategia</a:t>
          </a:r>
        </a:p>
      </cdr:txBody>
    </cdr:sp>
  </cdr:relSizeAnchor>
  <cdr:relSizeAnchor xmlns:cdr="http://schemas.openxmlformats.org/drawingml/2006/chartDrawing">
    <cdr:from>
      <cdr:x>0.39078</cdr:x>
      <cdr:y>0.11349</cdr:y>
    </cdr:from>
    <cdr:to>
      <cdr:x>0.51707</cdr:x>
      <cdr:y>0.18848</cdr:y>
    </cdr:to>
    <cdr:sp macro="" textlink="">
      <cdr:nvSpPr>
        <cdr:cNvPr id="9" name="Rectángulo 8"/>
        <cdr:cNvSpPr/>
      </cdr:nvSpPr>
      <cdr:spPr>
        <a:xfrm xmlns:a="http://schemas.openxmlformats.org/drawingml/2006/main">
          <a:off x="2151398" y="441035"/>
          <a:ext cx="695325" cy="291451"/>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EC" sz="1100" b="0">
              <a:latin typeface="Times New Roman" panose="02020603050405020304" pitchFamily="18" charset="0"/>
              <a:cs typeface="Times New Roman" panose="02020603050405020304" pitchFamily="18" charset="0"/>
            </a:rPr>
            <a:t>Focalización diferenciación</a:t>
          </a:r>
        </a:p>
      </cdr:txBody>
    </cdr:sp>
  </cdr:relSizeAnchor>
  <cdr:relSizeAnchor xmlns:cdr="http://schemas.openxmlformats.org/drawingml/2006/chartDrawing">
    <cdr:from>
      <cdr:x>0.26425</cdr:x>
      <cdr:y>0.11349</cdr:y>
    </cdr:from>
    <cdr:to>
      <cdr:x>0.38183</cdr:x>
      <cdr:y>0.18848</cdr:y>
    </cdr:to>
    <cdr:sp macro="" textlink="">
      <cdr:nvSpPr>
        <cdr:cNvPr id="10" name="Rectángulo 9"/>
        <cdr:cNvSpPr/>
      </cdr:nvSpPr>
      <cdr:spPr>
        <a:xfrm xmlns:a="http://schemas.openxmlformats.org/drawingml/2006/main">
          <a:off x="1454837" y="441035"/>
          <a:ext cx="647319" cy="291451"/>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EC" sz="1100" b="0">
              <a:latin typeface="Times New Roman" panose="02020603050405020304" pitchFamily="18" charset="0"/>
              <a:cs typeface="Times New Roman" panose="02020603050405020304" pitchFamily="18" charset="0"/>
            </a:rPr>
            <a:t>Focalización en costos</a:t>
          </a:r>
        </a:p>
      </cdr:txBody>
    </cdr:sp>
  </cdr:relSizeAnchor>
  <cdr:relSizeAnchor xmlns:cdr="http://schemas.openxmlformats.org/drawingml/2006/chartDrawing">
    <cdr:from>
      <cdr:x>0.52466</cdr:x>
      <cdr:y>0.11326</cdr:y>
    </cdr:from>
    <cdr:to>
      <cdr:x>0.64224</cdr:x>
      <cdr:y>0.18826</cdr:y>
    </cdr:to>
    <cdr:sp macro="" textlink="">
      <cdr:nvSpPr>
        <cdr:cNvPr id="11" name="Rectángulo 10"/>
        <cdr:cNvSpPr/>
      </cdr:nvSpPr>
      <cdr:spPr>
        <a:xfrm xmlns:a="http://schemas.openxmlformats.org/drawingml/2006/main">
          <a:off x="2888476" y="440156"/>
          <a:ext cx="647319" cy="291451"/>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EC" sz="1100" b="0">
              <a:latin typeface="Times New Roman" panose="02020603050405020304" pitchFamily="18" charset="0"/>
              <a:cs typeface="Times New Roman" panose="02020603050405020304" pitchFamily="18" charset="0"/>
            </a:rPr>
            <a:t>Integrada</a:t>
          </a:r>
        </a:p>
      </cdr:txBody>
    </cdr:sp>
  </cdr:relSizeAnchor>
  <cdr:relSizeAnchor xmlns:cdr="http://schemas.openxmlformats.org/drawingml/2006/chartDrawing">
    <cdr:from>
      <cdr:x>0.77312</cdr:x>
      <cdr:y>0.11111</cdr:y>
    </cdr:from>
    <cdr:to>
      <cdr:x>0.90289</cdr:x>
      <cdr:y>0.18611</cdr:y>
    </cdr:to>
    <cdr:sp macro="" textlink="">
      <cdr:nvSpPr>
        <cdr:cNvPr id="12" name="Rectángulo 11"/>
        <cdr:cNvSpPr/>
      </cdr:nvSpPr>
      <cdr:spPr>
        <a:xfrm xmlns:a="http://schemas.openxmlformats.org/drawingml/2006/main">
          <a:off x="4256350" y="431800"/>
          <a:ext cx="714447" cy="291451"/>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EC" sz="1100" b="0">
              <a:latin typeface="Times New Roman" panose="02020603050405020304" pitchFamily="18" charset="0"/>
              <a:cs typeface="Times New Roman" panose="02020603050405020304" pitchFamily="18" charset="0"/>
            </a:rPr>
            <a:t>Diferenciación</a:t>
          </a:r>
        </a:p>
      </cdr:txBody>
    </cdr:sp>
  </cdr:relSizeAnchor>
  <cdr:relSizeAnchor xmlns:cdr="http://schemas.openxmlformats.org/drawingml/2006/chartDrawing">
    <cdr:from>
      <cdr:x>0.64814</cdr:x>
      <cdr:y>0.11111</cdr:y>
    </cdr:from>
    <cdr:to>
      <cdr:x>0.76571</cdr:x>
      <cdr:y>0.18611</cdr:y>
    </cdr:to>
    <cdr:sp macro="" textlink="">
      <cdr:nvSpPr>
        <cdr:cNvPr id="13" name="Rectángulo 12"/>
        <cdr:cNvSpPr/>
      </cdr:nvSpPr>
      <cdr:spPr>
        <a:xfrm xmlns:a="http://schemas.openxmlformats.org/drawingml/2006/main">
          <a:off x="3568275" y="431800"/>
          <a:ext cx="647320" cy="291451"/>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EC" sz="1100" b="0">
              <a:latin typeface="Times New Roman" panose="02020603050405020304" pitchFamily="18" charset="0"/>
              <a:cs typeface="Times New Roman" panose="02020603050405020304" pitchFamily="18" charset="0"/>
            </a:rPr>
            <a:t>Liderazgo</a:t>
          </a:r>
          <a:r>
            <a:rPr lang="es-EC" sz="1100" b="0" baseline="0">
              <a:latin typeface="Times New Roman" panose="02020603050405020304" pitchFamily="18" charset="0"/>
              <a:cs typeface="Times New Roman" panose="02020603050405020304" pitchFamily="18" charset="0"/>
            </a:rPr>
            <a:t> en costos</a:t>
          </a:r>
          <a:endParaRPr lang="es-EC" sz="1100" b="0">
            <a:latin typeface="Times New Roman" panose="02020603050405020304" pitchFamily="18" charset="0"/>
            <a:cs typeface="Times New Roman" panose="02020603050405020304" pitchFamily="18" charset="0"/>
          </a:endParaRPr>
        </a:p>
      </cdr:txBody>
    </cdr:sp>
  </cdr:relSizeAnchor>
</c:userShap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1090" name="CorelDRAW" r:id="rId3" imgW="9168480" imgH="5375520" progId="">
                  <p:embed/>
                </p:oleObj>
              </mc:Choice>
              <mc:Fallback>
                <p:oleObj name="CorelDRAW" r:id="rId3" imgW="9168480" imgH="5375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a:defRPr/>
            </a:pPr>
            <a:endParaRPr lang="es-ES" sz="1400" i="0"/>
          </a:p>
        </p:txBody>
      </p:sp>
      <p:sp>
        <p:nvSpPr>
          <p:cNvPr id="4" name="Rectangle 25"/>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defRPr/>
            </a:pPr>
            <a:endParaRPr lang="es-ES" sz="1400" i="0"/>
          </a:p>
        </p:txBody>
      </p:sp>
      <p:sp>
        <p:nvSpPr>
          <p:cNvPr id="5" name="Rectangle 26"/>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a:defRPr/>
            </a:pPr>
            <a:endParaRPr lang="es-ES" sz="1400" i="0"/>
          </a:p>
        </p:txBody>
      </p:sp>
      <p:sp>
        <p:nvSpPr>
          <p:cNvPr id="6"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i="0"/>
          </a:p>
        </p:txBody>
      </p:sp>
      <p:pic>
        <p:nvPicPr>
          <p:cNvPr id="7" name="Picture 33" descr="LOGO-OFICIAL-transparente"/>
          <p:cNvPicPr>
            <a:picLocks noChangeAspect="1" noChangeArrowheads="1"/>
          </p:cNvPicPr>
          <p:nvPr/>
        </p:nvPicPr>
        <p:blipFill>
          <a:blip r:embed="rId5" cstate="print"/>
          <a:srcRect/>
          <a:stretch>
            <a:fillRect/>
          </a:stretch>
        </p:blipFill>
        <p:spPr bwMode="auto">
          <a:xfrm>
            <a:off x="71968" y="153989"/>
            <a:ext cx="4078817" cy="890587"/>
          </a:xfrm>
          <a:prstGeom prst="rect">
            <a:avLst/>
          </a:prstGeom>
          <a:noFill/>
          <a:ln w="9525">
            <a:noFill/>
            <a:miter lim="800000"/>
            <a:headEnd/>
            <a:tailEnd/>
          </a:ln>
        </p:spPr>
      </p:pic>
    </p:spTree>
    <p:extLst>
      <p:ext uri="{BB962C8B-B14F-4D97-AF65-F5344CB8AC3E}">
        <p14:creationId xmlns:p14="http://schemas.microsoft.com/office/powerpoint/2010/main" val="1133398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Tree>
    <p:extLst>
      <p:ext uri="{BB962C8B-B14F-4D97-AF65-F5344CB8AC3E}">
        <p14:creationId xmlns:p14="http://schemas.microsoft.com/office/powerpoint/2010/main" val="3603783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50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Tree>
    <p:extLst>
      <p:ext uri="{BB962C8B-B14F-4D97-AF65-F5344CB8AC3E}">
        <p14:creationId xmlns:p14="http://schemas.microsoft.com/office/powerpoint/2010/main" val="243483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2"/>
      </p:bgRef>
    </p:bg>
    <p:spTree>
      <p:nvGrpSpPr>
        <p:cNvPr id="1" name=""/>
        <p:cNvGrpSpPr/>
        <p:nvPr/>
      </p:nvGrpSpPr>
      <p:grpSpPr>
        <a:xfrm>
          <a:off x="0" y="0"/>
          <a:ext cx="0" cy="0"/>
          <a:chOff x="0" y="0"/>
          <a:chExt cx="0" cy="0"/>
        </a:xfrm>
      </p:grpSpPr>
      <p:sp>
        <p:nvSpPr>
          <p:cNvPr id="7" name="6 Rectángulo"/>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9 Rectángulo"/>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10 Rectángulo"/>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7 Título"/>
          <p:cNvSpPr>
            <a:spLocks noGrp="1"/>
          </p:cNvSpPr>
          <p:nvPr>
            <p:ph type="ctrTitle"/>
          </p:nvPr>
        </p:nvSpPr>
        <p:spPr>
          <a:xfrm>
            <a:off x="3149600" y="4038600"/>
            <a:ext cx="8636000" cy="1828800"/>
          </a:xfrm>
        </p:spPr>
        <p:txBody>
          <a:bodyPr anchor="b"/>
          <a:lstStyle>
            <a:lvl1pPr>
              <a:defRPr cap="all" baseline="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522462C0-E9E2-47AA-AFF5-54E1286682B0}" type="datetimeFigureOut">
              <a:rPr lang="es-EC" smtClean="0"/>
              <a:t>02/05/2019</a:t>
            </a:fld>
            <a:endParaRPr lang="es-EC"/>
          </a:p>
        </p:txBody>
      </p:sp>
      <p:sp>
        <p:nvSpPr>
          <p:cNvPr id="17" name="16 Marcador de pie de página"/>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s-EC"/>
          </a:p>
        </p:txBody>
      </p:sp>
      <p:sp>
        <p:nvSpPr>
          <p:cNvPr id="29" name="28 Marcador de número de diapositiva"/>
          <p:cNvSpPr>
            <a:spLocks noGrp="1"/>
          </p:cNvSpPr>
          <p:nvPr>
            <p:ph type="sldNum" sz="quarter" idx="12"/>
          </p:nvPr>
        </p:nvSpPr>
        <p:spPr>
          <a:xfrm>
            <a:off x="10668000" y="228600"/>
            <a:ext cx="1117600" cy="381000"/>
          </a:xfrm>
        </p:spPr>
        <p:txBody>
          <a:bodyPr/>
          <a:lstStyle>
            <a:lvl1pPr>
              <a:defRPr>
                <a:solidFill>
                  <a:schemeClr val="tx2"/>
                </a:solidFill>
              </a:defRPr>
            </a:lvl1pPr>
          </a:lstStyle>
          <a:p>
            <a:fld id="{71C4FCD7-7AC0-4D87-B043-70B0F623015F}" type="slidenum">
              <a:rPr lang="es-EC" smtClean="0"/>
              <a:t>‹Nº›</a:t>
            </a:fld>
            <a:endParaRPr lang="es-EC"/>
          </a:p>
        </p:txBody>
      </p:sp>
    </p:spTree>
    <p:extLst>
      <p:ext uri="{BB962C8B-B14F-4D97-AF65-F5344CB8AC3E}">
        <p14:creationId xmlns:p14="http://schemas.microsoft.com/office/powerpoint/2010/main" val="368685119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816864" y="228600"/>
            <a:ext cx="10871200" cy="990600"/>
          </a:xfrm>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522462C0-E9E2-47AA-AFF5-54E1286682B0}" type="datetimeFigureOut">
              <a:rPr lang="es-EC" smtClean="0"/>
              <a:t>02/05/2019</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71C4FCD7-7AC0-4D87-B043-70B0F623015F}" type="slidenum">
              <a:rPr lang="es-EC" smtClean="0"/>
              <a:t>‹Nº›</a:t>
            </a:fld>
            <a:endParaRPr lang="es-EC"/>
          </a:p>
        </p:txBody>
      </p:sp>
      <p:sp>
        <p:nvSpPr>
          <p:cNvPr id="8" name="7 Marcador de contenido"/>
          <p:cNvSpPr>
            <a:spLocks noGrp="1"/>
          </p:cNvSpPr>
          <p:nvPr>
            <p:ph sz="quarter" idx="1"/>
          </p:nvPr>
        </p:nvSpPr>
        <p:spPr>
          <a:xfrm>
            <a:off x="816864" y="1600200"/>
            <a:ext cx="10871200" cy="44958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3008628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7" name="6 Rectángulo"/>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7 Rectángulo"/>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8 Rectángulo"/>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1 Título"/>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522462C0-E9E2-47AA-AFF5-54E1286682B0}" type="datetimeFigureOut">
              <a:rPr lang="es-EC" smtClean="0"/>
              <a:t>02/05/2019</a:t>
            </a:fld>
            <a:endParaRPr lang="es-EC"/>
          </a:p>
        </p:txBody>
      </p:sp>
      <p:sp>
        <p:nvSpPr>
          <p:cNvPr id="13" name="12 Marcador de número de diapositiva"/>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71C4FCD7-7AC0-4D87-B043-70B0F623015F}" type="slidenum">
              <a:rPr lang="es-EC" smtClean="0"/>
              <a:t>‹Nº›</a:t>
            </a:fld>
            <a:endParaRPr lang="es-EC"/>
          </a:p>
        </p:txBody>
      </p:sp>
      <p:sp>
        <p:nvSpPr>
          <p:cNvPr id="14" name="13 Marcador de pie de página"/>
          <p:cNvSpPr>
            <a:spLocks noGrp="1"/>
          </p:cNvSpPr>
          <p:nvPr>
            <p:ph type="ftr" sz="quarter" idx="12"/>
          </p:nvPr>
        </p:nvSpPr>
        <p:spPr/>
        <p:txBody>
          <a:bodyPr/>
          <a:lstStyle/>
          <a:p>
            <a:endParaRPr lang="es-EC"/>
          </a:p>
        </p:txBody>
      </p:sp>
    </p:spTree>
    <p:extLst>
      <p:ext uri="{BB962C8B-B14F-4D97-AF65-F5344CB8AC3E}">
        <p14:creationId xmlns:p14="http://schemas.microsoft.com/office/powerpoint/2010/main" val="322206294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9" name="8 Marcador de contenido"/>
          <p:cNvSpPr>
            <a:spLocks noGrp="1"/>
          </p:cNvSpPr>
          <p:nvPr>
            <p:ph sz="quarter" idx="1"/>
          </p:nvPr>
        </p:nvSpPr>
        <p:spPr>
          <a:xfrm>
            <a:off x="812800"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6459868"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8" name="7 Marcador de fecha"/>
          <p:cNvSpPr>
            <a:spLocks noGrp="1"/>
          </p:cNvSpPr>
          <p:nvPr>
            <p:ph type="dt" sz="half" idx="15"/>
          </p:nvPr>
        </p:nvSpPr>
        <p:spPr/>
        <p:txBody>
          <a:bodyPr rtlCol="0"/>
          <a:lstStyle/>
          <a:p>
            <a:fld id="{522462C0-E9E2-47AA-AFF5-54E1286682B0}" type="datetimeFigureOut">
              <a:rPr lang="es-EC" smtClean="0"/>
              <a:t>02/05/2019</a:t>
            </a:fld>
            <a:endParaRPr lang="es-EC"/>
          </a:p>
        </p:txBody>
      </p:sp>
      <p:sp>
        <p:nvSpPr>
          <p:cNvPr id="10" name="9 Marcador de número de diapositiva"/>
          <p:cNvSpPr>
            <a:spLocks noGrp="1"/>
          </p:cNvSpPr>
          <p:nvPr>
            <p:ph type="sldNum" sz="quarter" idx="16"/>
          </p:nvPr>
        </p:nvSpPr>
        <p:spPr/>
        <p:txBody>
          <a:bodyPr rtlCol="0"/>
          <a:lstStyle/>
          <a:p>
            <a:fld id="{71C4FCD7-7AC0-4D87-B043-70B0F623015F}" type="slidenum">
              <a:rPr lang="es-EC" smtClean="0"/>
              <a:t>‹Nº›</a:t>
            </a:fld>
            <a:endParaRPr lang="es-EC"/>
          </a:p>
        </p:txBody>
      </p:sp>
      <p:sp>
        <p:nvSpPr>
          <p:cNvPr id="12" name="11 Marcador de pie de página"/>
          <p:cNvSpPr>
            <a:spLocks noGrp="1"/>
          </p:cNvSpPr>
          <p:nvPr>
            <p:ph type="ftr" sz="quarter" idx="17"/>
          </p:nvPr>
        </p:nvSpPr>
        <p:spPr/>
        <p:txBody>
          <a:bodyPr rtlCol="0"/>
          <a:lstStyle/>
          <a:p>
            <a:endParaRPr lang="es-EC"/>
          </a:p>
        </p:txBody>
      </p:sp>
    </p:spTree>
    <p:extLst>
      <p:ext uri="{BB962C8B-B14F-4D97-AF65-F5344CB8AC3E}">
        <p14:creationId xmlns:p14="http://schemas.microsoft.com/office/powerpoint/2010/main" val="958795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711200" y="273050"/>
            <a:ext cx="10871200" cy="869950"/>
          </a:xfrm>
        </p:spPr>
        <p:txBody>
          <a:bodyPr anchor="ctr"/>
          <a:lstStyle>
            <a:lvl1pPr>
              <a:defRPr/>
            </a:lvl1pPr>
          </a:lstStyle>
          <a:p>
            <a:r>
              <a:rPr kumimoji="0" lang="es-ES" smtClean="0"/>
              <a:t>Haga clic para modificar el estilo de título del patrón</a:t>
            </a:r>
            <a:endParaRPr kumimoji="0" lang="en-US"/>
          </a:p>
        </p:txBody>
      </p:sp>
      <p:sp>
        <p:nvSpPr>
          <p:cNvPr id="11" name="10 Marcador de contenido"/>
          <p:cNvSpPr>
            <a:spLocks noGrp="1"/>
          </p:cNvSpPr>
          <p:nvPr>
            <p:ph sz="quarter" idx="2"/>
          </p:nvPr>
        </p:nvSpPr>
        <p:spPr>
          <a:xfrm>
            <a:off x="812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6400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5"/>
          </p:nvPr>
        </p:nvSpPr>
        <p:spPr/>
        <p:txBody>
          <a:bodyPr rtlCol="0"/>
          <a:lstStyle/>
          <a:p>
            <a:fld id="{522462C0-E9E2-47AA-AFF5-54E1286682B0}" type="datetimeFigureOut">
              <a:rPr lang="es-EC" smtClean="0"/>
              <a:t>02/05/2019</a:t>
            </a:fld>
            <a:endParaRPr lang="es-EC"/>
          </a:p>
        </p:txBody>
      </p:sp>
      <p:sp>
        <p:nvSpPr>
          <p:cNvPr id="12" name="11 Marcador de número de diapositiva"/>
          <p:cNvSpPr>
            <a:spLocks noGrp="1"/>
          </p:cNvSpPr>
          <p:nvPr>
            <p:ph type="sldNum" sz="quarter" idx="16"/>
          </p:nvPr>
        </p:nvSpPr>
        <p:spPr/>
        <p:txBody>
          <a:bodyPr rtlCol="0"/>
          <a:lstStyle/>
          <a:p>
            <a:fld id="{71C4FCD7-7AC0-4D87-B043-70B0F623015F}" type="slidenum">
              <a:rPr lang="es-EC" smtClean="0"/>
              <a:t>‹Nº›</a:t>
            </a:fld>
            <a:endParaRPr lang="es-EC"/>
          </a:p>
        </p:txBody>
      </p:sp>
      <p:sp>
        <p:nvSpPr>
          <p:cNvPr id="14" name="13 Marcador de pie de página"/>
          <p:cNvSpPr>
            <a:spLocks noGrp="1"/>
          </p:cNvSpPr>
          <p:nvPr>
            <p:ph type="ftr" sz="quarter" idx="17"/>
          </p:nvPr>
        </p:nvSpPr>
        <p:spPr/>
        <p:txBody>
          <a:bodyPr rtlCol="0"/>
          <a:lstStyle/>
          <a:p>
            <a:endParaRPr lang="es-EC"/>
          </a:p>
        </p:txBody>
      </p:sp>
      <p:sp>
        <p:nvSpPr>
          <p:cNvPr id="16" name="15 Marcador de texto"/>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5" name="14 Marcador de texto"/>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extLst>
      <p:ext uri="{BB962C8B-B14F-4D97-AF65-F5344CB8AC3E}">
        <p14:creationId xmlns:p14="http://schemas.microsoft.com/office/powerpoint/2010/main" val="2886269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522462C0-E9E2-47AA-AFF5-54E1286682B0}" type="datetimeFigureOut">
              <a:rPr lang="es-EC" smtClean="0"/>
              <a:t>02/05/2019</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lvl1pPr>
              <a:defRPr>
                <a:solidFill>
                  <a:srgbClr val="FFFFFF"/>
                </a:solidFill>
              </a:defRPr>
            </a:lvl1pPr>
          </a:lstStyle>
          <a:p>
            <a:fld id="{71C4FCD7-7AC0-4D87-B043-70B0F623015F}" type="slidenum">
              <a:rPr lang="es-EC" smtClean="0"/>
              <a:t>‹Nº›</a:t>
            </a:fld>
            <a:endParaRPr lang="es-EC"/>
          </a:p>
        </p:txBody>
      </p:sp>
    </p:spTree>
    <p:extLst>
      <p:ext uri="{BB962C8B-B14F-4D97-AF65-F5344CB8AC3E}">
        <p14:creationId xmlns:p14="http://schemas.microsoft.com/office/powerpoint/2010/main" val="867268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22462C0-E9E2-47AA-AFF5-54E1286682B0}" type="datetimeFigureOut">
              <a:rPr lang="es-EC" smtClean="0"/>
              <a:t>02/05/2019</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a:xfrm>
            <a:off x="0" y="6248400"/>
            <a:ext cx="711200" cy="381000"/>
          </a:xfrm>
        </p:spPr>
        <p:txBody>
          <a:bodyPr/>
          <a:lstStyle>
            <a:lvl1pPr>
              <a:defRPr>
                <a:solidFill>
                  <a:schemeClr val="tx2"/>
                </a:solidFill>
              </a:defRPr>
            </a:lvl1pPr>
          </a:lstStyle>
          <a:p>
            <a:fld id="{71C4FCD7-7AC0-4D87-B043-70B0F623015F}" type="slidenum">
              <a:rPr lang="es-EC" smtClean="0"/>
              <a:t>‹Nº›</a:t>
            </a:fld>
            <a:endParaRPr lang="es-EC"/>
          </a:p>
        </p:txBody>
      </p:sp>
    </p:spTree>
    <p:extLst>
      <p:ext uri="{BB962C8B-B14F-4D97-AF65-F5344CB8AC3E}">
        <p14:creationId xmlns:p14="http://schemas.microsoft.com/office/powerpoint/2010/main" val="3311382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71719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2800" y="273050"/>
            <a:ext cx="10769600" cy="869950"/>
          </a:xfrm>
        </p:spPr>
        <p:txBody>
          <a:bodyPr anchor="ctr"/>
          <a:lstStyle>
            <a:lvl1pPr algn="l">
              <a:buNone/>
              <a:defRPr sz="4400" b="0"/>
            </a:lvl1p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522462C0-E9E2-47AA-AFF5-54E1286682B0}" type="datetimeFigureOut">
              <a:rPr lang="es-EC" smtClean="0"/>
              <a:t>02/05/2019</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lvl1pPr>
              <a:defRPr>
                <a:solidFill>
                  <a:srgbClr val="FFFFFF"/>
                </a:solidFill>
              </a:defRPr>
            </a:lvl1pPr>
          </a:lstStyle>
          <a:p>
            <a:fld id="{71C4FCD7-7AC0-4D87-B043-70B0F623015F}" type="slidenum">
              <a:rPr lang="es-EC" smtClean="0"/>
              <a:t>‹Nº›</a:t>
            </a:fld>
            <a:endParaRPr lang="es-EC"/>
          </a:p>
        </p:txBody>
      </p:sp>
      <p:sp>
        <p:nvSpPr>
          <p:cNvPr id="3" name="2 Marcador de texto"/>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9" name="8 Marcador de contenido"/>
          <p:cNvSpPr>
            <a:spLocks noGrp="1"/>
          </p:cNvSpPr>
          <p:nvPr>
            <p:ph sz="quarter" idx="1"/>
          </p:nvPr>
        </p:nvSpPr>
        <p:spPr>
          <a:xfrm>
            <a:off x="3149600" y="1752600"/>
            <a:ext cx="8534400" cy="4419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2730722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3">
        <a:schemeClr val="bg2"/>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8" name="7 Rectángulo"/>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8 Rectángulo"/>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9 Rectángulo"/>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1 Título"/>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s-ES" smtClean="0"/>
              <a:t>Haga clic para modificar el estilo de título del patrón</a:t>
            </a:r>
            <a:endParaRPr kumimoji="0" lang="en-US"/>
          </a:p>
        </p:txBody>
      </p:sp>
      <p:sp>
        <p:nvSpPr>
          <p:cNvPr id="11" name="10 Rectángulo"/>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11 Marcador de fecha"/>
          <p:cNvSpPr>
            <a:spLocks noGrp="1"/>
          </p:cNvSpPr>
          <p:nvPr>
            <p:ph type="dt" sz="half" idx="10"/>
          </p:nvPr>
        </p:nvSpPr>
        <p:spPr>
          <a:xfrm>
            <a:off x="8331200" y="6248401"/>
            <a:ext cx="3556000" cy="365125"/>
          </a:xfrm>
        </p:spPr>
        <p:txBody>
          <a:bodyPr rtlCol="0"/>
          <a:lstStyle/>
          <a:p>
            <a:fld id="{522462C0-E9E2-47AA-AFF5-54E1286682B0}" type="datetimeFigureOut">
              <a:rPr lang="es-EC" smtClean="0"/>
              <a:t>02/05/2019</a:t>
            </a:fld>
            <a:endParaRPr lang="es-EC"/>
          </a:p>
        </p:txBody>
      </p:sp>
      <p:sp>
        <p:nvSpPr>
          <p:cNvPr id="13" name="12 Marcador de número de diapositiva"/>
          <p:cNvSpPr>
            <a:spLocks noGrp="1"/>
          </p:cNvSpPr>
          <p:nvPr>
            <p:ph type="sldNum" sz="quarter" idx="11"/>
          </p:nvPr>
        </p:nvSpPr>
        <p:spPr>
          <a:xfrm>
            <a:off x="0" y="4667249"/>
            <a:ext cx="1930400" cy="663578"/>
          </a:xfrm>
        </p:spPr>
        <p:txBody>
          <a:bodyPr rtlCol="0"/>
          <a:lstStyle>
            <a:lvl1pPr>
              <a:defRPr sz="2800"/>
            </a:lvl1pPr>
          </a:lstStyle>
          <a:p>
            <a:fld id="{71C4FCD7-7AC0-4D87-B043-70B0F623015F}" type="slidenum">
              <a:rPr lang="es-EC" smtClean="0"/>
              <a:t>‹Nº›</a:t>
            </a:fld>
            <a:endParaRPr lang="es-EC"/>
          </a:p>
        </p:txBody>
      </p:sp>
      <p:sp>
        <p:nvSpPr>
          <p:cNvPr id="14" name="13 Marcador de pie de página"/>
          <p:cNvSpPr>
            <a:spLocks noGrp="1"/>
          </p:cNvSpPr>
          <p:nvPr>
            <p:ph type="ftr" sz="quarter" idx="12"/>
          </p:nvPr>
        </p:nvSpPr>
        <p:spPr>
          <a:xfrm>
            <a:off x="2133600" y="6248207"/>
            <a:ext cx="6096000" cy="365125"/>
          </a:xfrm>
        </p:spPr>
        <p:txBody>
          <a:bodyPr rtlCol="0"/>
          <a:lstStyle/>
          <a:p>
            <a:endParaRPr lang="es-EC"/>
          </a:p>
        </p:txBody>
      </p:sp>
      <p:sp>
        <p:nvSpPr>
          <p:cNvPr id="3" name="2 Marcador de posición de imagen"/>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s-ES" smtClean="0"/>
              <a:t>Haga clic en el icono para agregar una imagen</a:t>
            </a:r>
            <a:endParaRPr kumimoji="0" lang="en-US" dirty="0"/>
          </a:p>
        </p:txBody>
      </p:sp>
    </p:spTree>
    <p:extLst>
      <p:ext uri="{BB962C8B-B14F-4D97-AF65-F5344CB8AC3E}">
        <p14:creationId xmlns:p14="http://schemas.microsoft.com/office/powerpoint/2010/main" val="213946440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22462C0-E9E2-47AA-AFF5-54E1286682B0}" type="datetimeFigureOut">
              <a:rPr lang="es-EC" smtClean="0"/>
              <a:t>02/05/2019</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1C4FCD7-7AC0-4D87-B043-70B0F623015F}" type="slidenum">
              <a:rPr lang="es-EC" smtClean="0"/>
              <a:t>‹Nº›</a:t>
            </a:fld>
            <a:endParaRPr lang="es-EC"/>
          </a:p>
        </p:txBody>
      </p:sp>
    </p:spTree>
    <p:extLst>
      <p:ext uri="{BB962C8B-B14F-4D97-AF65-F5344CB8AC3E}">
        <p14:creationId xmlns:p14="http://schemas.microsoft.com/office/powerpoint/2010/main" val="4030571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bg>
      <p:bgRef idx="1001">
        <a:schemeClr val="bg1"/>
      </p:bgRef>
    </p:bg>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37600" y="609601"/>
            <a:ext cx="2743200" cy="55165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609600"/>
            <a:ext cx="7416800" cy="5516564"/>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8737600" y="6248403"/>
            <a:ext cx="2946400" cy="365125"/>
          </a:xfrm>
        </p:spPr>
        <p:txBody>
          <a:bodyPr/>
          <a:lstStyle/>
          <a:p>
            <a:fld id="{522462C0-E9E2-47AA-AFF5-54E1286682B0}" type="datetimeFigureOut">
              <a:rPr lang="es-EC" smtClean="0"/>
              <a:t>02/05/2019</a:t>
            </a:fld>
            <a:endParaRPr lang="es-EC"/>
          </a:p>
        </p:txBody>
      </p:sp>
      <p:sp>
        <p:nvSpPr>
          <p:cNvPr id="5" name="4 Marcador de pie de página"/>
          <p:cNvSpPr>
            <a:spLocks noGrp="1"/>
          </p:cNvSpPr>
          <p:nvPr>
            <p:ph type="ftr" sz="quarter" idx="11"/>
          </p:nvPr>
        </p:nvSpPr>
        <p:spPr>
          <a:xfrm>
            <a:off x="609602" y="6248208"/>
            <a:ext cx="7431311" cy="365125"/>
          </a:xfrm>
        </p:spPr>
        <p:txBody>
          <a:bodyPr/>
          <a:lstStyle/>
          <a:p>
            <a:endParaRPr lang="es-EC"/>
          </a:p>
        </p:txBody>
      </p:sp>
      <p:sp>
        <p:nvSpPr>
          <p:cNvPr id="7" name="6 Rectángulo"/>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7 Rectángulo"/>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8 Rectángulo"/>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5 Marcador de número de diapositiva"/>
          <p:cNvSpPr>
            <a:spLocks noGrp="1"/>
          </p:cNvSpPr>
          <p:nvPr>
            <p:ph type="sldNum" sz="quarter" idx="12"/>
          </p:nvPr>
        </p:nvSpPr>
        <p:spPr>
          <a:xfrm rot="5400000">
            <a:off x="8075084" y="103716"/>
            <a:ext cx="533400" cy="325968"/>
          </a:xfrm>
        </p:spPr>
        <p:txBody>
          <a:bodyPr/>
          <a:lstStyle/>
          <a:p>
            <a:fld id="{71C4FCD7-7AC0-4D87-B043-70B0F623015F}" type="slidenum">
              <a:rPr lang="es-EC" smtClean="0"/>
              <a:t>‹Nº›</a:t>
            </a:fld>
            <a:endParaRPr lang="es-EC"/>
          </a:p>
        </p:txBody>
      </p:sp>
    </p:spTree>
    <p:extLst>
      <p:ext uri="{BB962C8B-B14F-4D97-AF65-F5344CB8AC3E}">
        <p14:creationId xmlns:p14="http://schemas.microsoft.com/office/powerpoint/2010/main" val="2949317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28203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997103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899226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3879982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95842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225111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433425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i="0"/>
          </a:p>
        </p:txBody>
      </p:sp>
      <p:sp>
        <p:nvSpPr>
          <p:cNvPr id="1045"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i="0"/>
          </a:p>
        </p:txBody>
      </p:sp>
      <p:sp>
        <p:nvSpPr>
          <p:cNvPr id="1047" name="Line 23"/>
          <p:cNvSpPr>
            <a:spLocks noChangeShapeType="1"/>
          </p:cNvSpPr>
          <p:nvPr/>
        </p:nvSpPr>
        <p:spPr bwMode="auto">
          <a:xfrm rot="10800000" flipH="1">
            <a:off x="33868" y="6235700"/>
            <a:ext cx="8879417" cy="0"/>
          </a:xfrm>
          <a:prstGeom prst="line">
            <a:avLst/>
          </a:prstGeom>
          <a:noFill/>
          <a:ln w="38100">
            <a:solidFill>
              <a:srgbClr val="FF0000"/>
            </a:solidFill>
            <a:round/>
            <a:headEnd/>
            <a:tailEnd/>
          </a:ln>
          <a:effectLst/>
        </p:spPr>
        <p:txBody>
          <a:bodyPr/>
          <a:lstStyle/>
          <a:p>
            <a:pPr>
              <a:defRPr/>
            </a:pPr>
            <a:endParaRPr lang="es-ES" sz="1800" i="0"/>
          </a:p>
        </p:txBody>
      </p:sp>
      <p:sp>
        <p:nvSpPr>
          <p:cNvPr id="1048" name="Line 24"/>
          <p:cNvSpPr>
            <a:spLocks noChangeShapeType="1"/>
          </p:cNvSpPr>
          <p:nvPr/>
        </p:nvSpPr>
        <p:spPr bwMode="auto">
          <a:xfrm rot="10800000" flipH="1">
            <a:off x="33868" y="6283325"/>
            <a:ext cx="8879417" cy="0"/>
          </a:xfrm>
          <a:prstGeom prst="line">
            <a:avLst/>
          </a:prstGeom>
          <a:noFill/>
          <a:ln w="38100">
            <a:solidFill>
              <a:srgbClr val="006600"/>
            </a:solidFill>
            <a:round/>
            <a:headEnd/>
            <a:tailEnd/>
          </a:ln>
          <a:effectLst/>
        </p:spPr>
        <p:txBody>
          <a:bodyPr/>
          <a:lstStyle/>
          <a:p>
            <a:pPr>
              <a:defRPr/>
            </a:pPr>
            <a:endParaRPr lang="es-ES" sz="1800" i="0"/>
          </a:p>
        </p:txBody>
      </p:sp>
      <p:pic>
        <p:nvPicPr>
          <p:cNvPr id="3078" name="Picture 25" descr="LOGO-OFICIAL-transparente"/>
          <p:cNvPicPr>
            <a:picLocks noChangeAspect="1" noChangeArrowheads="1"/>
          </p:cNvPicPr>
          <p:nvPr/>
        </p:nvPicPr>
        <p:blipFill>
          <a:blip r:embed="rId14" cstate="print"/>
          <a:srcRect/>
          <a:stretch>
            <a:fillRect/>
          </a:stretch>
        </p:blipFill>
        <p:spPr bwMode="auto">
          <a:xfrm>
            <a:off x="8591552" y="5876926"/>
            <a:ext cx="3600449" cy="785813"/>
          </a:xfrm>
          <a:prstGeom prst="rect">
            <a:avLst/>
          </a:prstGeom>
          <a:noFill/>
          <a:ln w="9525">
            <a:noFill/>
            <a:miter lim="800000"/>
            <a:headEnd/>
            <a:tailEnd/>
          </a:ln>
        </p:spPr>
      </p:pic>
    </p:spTree>
    <p:extLst>
      <p:ext uri="{BB962C8B-B14F-4D97-AF65-F5344CB8AC3E}">
        <p14:creationId xmlns:p14="http://schemas.microsoft.com/office/powerpoint/2010/main" val="1718521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812800" y="228600"/>
            <a:ext cx="10871200" cy="990600"/>
          </a:xfrm>
          <a:prstGeom prst="rect">
            <a:avLst/>
          </a:prstGeom>
        </p:spPr>
        <p:txBody>
          <a:bodyPr vert="horz" anchor="ctr">
            <a:normAutofit/>
          </a:bodyPr>
          <a:lstStyle/>
          <a:p>
            <a:r>
              <a:rPr kumimoji="0" lang="es-ES"/>
              <a:t>Haga clic para modificar el estilo de título del patrón</a:t>
            </a:r>
            <a:endParaRPr kumimoji="0" lang="en-US"/>
          </a:p>
        </p:txBody>
      </p:sp>
      <p:sp>
        <p:nvSpPr>
          <p:cNvPr id="13" name="12 Marcador de texto"/>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4" name="13 Marcador de fecha"/>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522462C0-E9E2-47AA-AFF5-54E1286682B0}" type="datetimeFigureOut">
              <a:rPr lang="es-EC" smtClean="0"/>
              <a:t>02/05/2019</a:t>
            </a:fld>
            <a:endParaRPr lang="es-EC"/>
          </a:p>
        </p:txBody>
      </p:sp>
      <p:sp>
        <p:nvSpPr>
          <p:cNvPr id="3" name="2 Marcador de pie de página"/>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s-EC"/>
          </a:p>
        </p:txBody>
      </p:sp>
      <p:sp>
        <p:nvSpPr>
          <p:cNvPr id="7" name="6 Rectángulo"/>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7 Rectángulo"/>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8 Rectángulo"/>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22 Marcador de número de diapositiva"/>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1C4FCD7-7AC0-4D87-B043-70B0F623015F}" type="slidenum">
              <a:rPr lang="es-EC" smtClean="0"/>
              <a:t>‹Nº›</a:t>
            </a:fld>
            <a:endParaRPr lang="es-EC"/>
          </a:p>
        </p:txBody>
      </p:sp>
    </p:spTree>
    <p:extLst>
      <p:ext uri="{BB962C8B-B14F-4D97-AF65-F5344CB8AC3E}">
        <p14:creationId xmlns:p14="http://schemas.microsoft.com/office/powerpoint/2010/main" val="32320851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11.xml"/><Relationship Id="rId7" Type="http://schemas.openxmlformats.org/officeDocument/2006/relationships/image" Target="../media/image35.png"/><Relationship Id="rId2" Type="http://schemas.openxmlformats.org/officeDocument/2006/relationships/diagramData" Target="../diagrams/data11.xml"/><Relationship Id="rId1" Type="http://schemas.openxmlformats.org/officeDocument/2006/relationships/slideLayout" Target="../slideLayouts/slideLayout1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chart" Target="../charts/chart2.xml"/><Relationship Id="rId2" Type="http://schemas.openxmlformats.org/officeDocument/2006/relationships/diagramData" Target="../diagrams/data12.xml"/><Relationship Id="rId1" Type="http://schemas.openxmlformats.org/officeDocument/2006/relationships/slideLayout" Target="../slideLayouts/slideLayout1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chart" Target="../charts/chart3.xml"/><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chart" Target="../charts/chart4.xml"/><Relationship Id="rId2" Type="http://schemas.openxmlformats.org/officeDocument/2006/relationships/diagramData" Target="../diagrams/data14.xml"/><Relationship Id="rId1" Type="http://schemas.openxmlformats.org/officeDocument/2006/relationships/slideLayout" Target="../slideLayouts/slideLayout1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1.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3.png"/><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400281" y="481493"/>
            <a:ext cx="6096000" cy="873572"/>
          </a:xfrm>
          <a:prstGeom prst="rect">
            <a:avLst/>
          </a:prstGeom>
        </p:spPr>
        <p:txBody>
          <a:bodyPr>
            <a:spAutoFit/>
          </a:bodyPr>
          <a:lstStyle/>
          <a:p>
            <a:pPr indent="180340" algn="ctr">
              <a:lnSpc>
                <a:spcPct val="150000"/>
              </a:lnSpc>
              <a:spcAft>
                <a:spcPts val="0"/>
              </a:spcAft>
            </a:pPr>
            <a:r>
              <a:rPr lang="es-EC" b="1" dirty="0" smtClean="0">
                <a:effectLst/>
                <a:latin typeface="Times New Roman" panose="02020603050405020304" pitchFamily="18" charset="0"/>
                <a:ea typeface="Calibri" panose="020F0502020204030204" pitchFamily="34" charset="0"/>
                <a:cs typeface="Times New Roman" panose="02020603050405020304" pitchFamily="18" charset="0"/>
              </a:rPr>
              <a:t>DEPARTAMENTO DE CIENCIAS ECONÓMICAS, ADMINISTRATIVAS Y DE COMERCIO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ángulo 4"/>
          <p:cNvSpPr/>
          <p:nvPr/>
        </p:nvSpPr>
        <p:spPr>
          <a:xfrm>
            <a:off x="5214219" y="1622084"/>
            <a:ext cx="4167615" cy="509755"/>
          </a:xfrm>
          <a:prstGeom prst="rect">
            <a:avLst/>
          </a:prstGeom>
        </p:spPr>
        <p:txBody>
          <a:bodyPr wrap="none">
            <a:spAutoFit/>
          </a:bodyPr>
          <a:lstStyle/>
          <a:p>
            <a:pPr indent="180340" algn="ctr">
              <a:lnSpc>
                <a:spcPct val="200000"/>
              </a:lnSpc>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CARRERA DE INGENIERÍA COMERCIAL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ángulo 5"/>
          <p:cNvSpPr/>
          <p:nvPr/>
        </p:nvSpPr>
        <p:spPr>
          <a:xfrm>
            <a:off x="2644461" y="2349029"/>
            <a:ext cx="9307133" cy="2769989"/>
          </a:xfrm>
          <a:prstGeom prst="rect">
            <a:avLst/>
          </a:prstGeom>
        </p:spPr>
        <p:txBody>
          <a:bodyPr wrap="square">
            <a:spAutoFit/>
          </a:bodyPr>
          <a:lstStyle/>
          <a:p>
            <a:pPr indent="180340" algn="just">
              <a:lnSpc>
                <a:spcPct val="150000"/>
              </a:lnSpc>
              <a:spcAft>
                <a:spcPts val="0"/>
              </a:spcAft>
            </a:pPr>
            <a:r>
              <a:rPr lang="es-EC" sz="2000" b="1" cap="all" dirty="0" smtClean="0">
                <a:effectLst/>
                <a:latin typeface="Times New Roman" panose="02020603050405020304" pitchFamily="18" charset="0"/>
                <a:ea typeface="Calibri" panose="020F0502020204030204" pitchFamily="34" charset="0"/>
                <a:cs typeface="Times New Roman" panose="02020603050405020304" pitchFamily="18" charset="0"/>
              </a:rPr>
              <a:t>Tema:</a:t>
            </a:r>
            <a:r>
              <a:rPr lang="es-EC" sz="2000" cap="all"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EC" sz="2000" dirty="0" smtClean="0">
                <a:effectLst/>
                <a:latin typeface="Times New Roman" panose="02020603050405020304" pitchFamily="18" charset="0"/>
                <a:ea typeface="Calibri" panose="020F0502020204030204" pitchFamily="34" charset="0"/>
                <a:cs typeface="Times New Roman" panose="02020603050405020304" pitchFamily="18" charset="0"/>
              </a:rPr>
              <a:t>Análisis de la estrategia competitiva utilizada por  las empresas del sector farmacéutico y su impacto en la rentabilidad en los cantones Quito y Rumiñahui, durante el periodo 2010- 2016</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180340">
              <a:lnSpc>
                <a:spcPct val="150000"/>
              </a:lnSpc>
              <a:spcAft>
                <a:spcPts val="0"/>
              </a:spcAft>
            </a:pPr>
            <a:endParaRPr lang="es-EC"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indent="180340">
              <a:lnSpc>
                <a:spcPct val="150000"/>
              </a:lnSpc>
              <a:spcAft>
                <a:spcPts val="0"/>
              </a:spcAft>
            </a:pPr>
            <a:r>
              <a:rPr lang="es-EC" sz="2000" b="1" dirty="0" smtClean="0">
                <a:effectLst/>
                <a:latin typeface="Times New Roman" panose="02020603050405020304" pitchFamily="18" charset="0"/>
                <a:ea typeface="Calibri" panose="020F0502020204030204" pitchFamily="34" charset="0"/>
                <a:cs typeface="Times New Roman" panose="02020603050405020304" pitchFamily="18" charset="0"/>
              </a:rPr>
              <a:t>AUTOR:</a:t>
            </a:r>
            <a:r>
              <a:rPr lang="es-EC" sz="2000" dirty="0" smtClean="0">
                <a:effectLst/>
                <a:latin typeface="Times New Roman" panose="02020603050405020304" pitchFamily="18" charset="0"/>
                <a:ea typeface="Calibri" panose="020F0502020204030204" pitchFamily="34" charset="0"/>
                <a:cs typeface="Times New Roman" panose="02020603050405020304" pitchFamily="18" charset="0"/>
              </a:rPr>
              <a:t> Karen Viviana Lasluisa Ramos</a:t>
            </a:r>
          </a:p>
          <a:p>
            <a:pPr indent="180340">
              <a:lnSpc>
                <a:spcPct val="150000"/>
              </a:lnSpc>
              <a:spcAft>
                <a:spcPts val="0"/>
              </a:spcAft>
            </a:pPr>
            <a:r>
              <a:rPr lang="es-EC" b="1" dirty="0" smtClean="0">
                <a:latin typeface="Times New Roman" panose="02020603050405020304" pitchFamily="18" charset="0"/>
                <a:ea typeface="Calibri" panose="020F0502020204030204" pitchFamily="34" charset="0"/>
                <a:cs typeface="Times New Roman" panose="02020603050405020304" pitchFamily="18" charset="0"/>
              </a:rPr>
              <a:t>DIRECTOR: </a:t>
            </a:r>
            <a:r>
              <a:rPr lang="es-EC" dirty="0" smtClean="0">
                <a:latin typeface="Times New Roman" panose="02020603050405020304" pitchFamily="18" charset="0"/>
                <a:ea typeface="Calibri" panose="020F0502020204030204" pitchFamily="34" charset="0"/>
                <a:cs typeface="Times New Roman" panose="02020603050405020304" pitchFamily="18" charset="0"/>
              </a:rPr>
              <a:t>MSc Humberto Serrano</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CuadroTexto 6"/>
          <p:cNvSpPr txBox="1"/>
          <p:nvPr/>
        </p:nvSpPr>
        <p:spPr>
          <a:xfrm>
            <a:off x="7212169" y="6233375"/>
            <a:ext cx="4739425" cy="369332"/>
          </a:xfrm>
          <a:prstGeom prst="rect">
            <a:avLst/>
          </a:prstGeom>
          <a:noFill/>
        </p:spPr>
        <p:txBody>
          <a:bodyPr wrap="square" rtlCol="0">
            <a:spAutoFit/>
          </a:bodyPr>
          <a:lstStyle/>
          <a:p>
            <a:pPr algn="r"/>
            <a:r>
              <a:rPr lang="es-EC" dirty="0" smtClean="0">
                <a:latin typeface="Times New Roman" panose="02020603050405020304" pitchFamily="18" charset="0"/>
                <a:cs typeface="Times New Roman" panose="02020603050405020304" pitchFamily="18" charset="0"/>
              </a:rPr>
              <a:t>Sangolquí, Mayo del 2019</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217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2659" t="35781" r="54132" b="29981"/>
          <a:stretch/>
        </p:blipFill>
        <p:spPr bwMode="auto">
          <a:xfrm>
            <a:off x="1146219" y="1159099"/>
            <a:ext cx="9195516" cy="4316396"/>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0" y="5603009"/>
            <a:ext cx="11608158" cy="276999"/>
          </a:xfrm>
          <a:prstGeom prst="rect">
            <a:avLst/>
          </a:prstGeom>
        </p:spPr>
        <p:txBody>
          <a:bodyPr wrap="square">
            <a:spAutoFit/>
          </a:bodyPr>
          <a:lstStyle/>
          <a:p>
            <a:pPr indent="180340">
              <a:spcAft>
                <a:spcPts val="1000"/>
              </a:spcAft>
            </a:pPr>
            <a:r>
              <a:rPr lang="es-EC" sz="1200" i="1" dirty="0">
                <a:latin typeface="Times New Roman" panose="02020603050405020304" pitchFamily="18" charset="0"/>
                <a:ea typeface="Calibri" panose="020F0502020204030204" pitchFamily="34" charset="0"/>
                <a:cs typeface="Times New Roman" panose="02020603050405020304" pitchFamily="18" charset="0"/>
              </a:rPr>
              <a:t>Ilustración 1.</a:t>
            </a:r>
            <a:r>
              <a:rPr lang="es-EC" sz="1200" dirty="0">
                <a:latin typeface="Times New Roman" panose="02020603050405020304" pitchFamily="18" charset="0"/>
                <a:ea typeface="Calibri" panose="020F0502020204030204" pitchFamily="34" charset="0"/>
                <a:cs typeface="Times New Roman" panose="02020603050405020304" pitchFamily="18" charset="0"/>
              </a:rPr>
              <a:t>Cadena de valor</a:t>
            </a:r>
            <a:r>
              <a:rPr lang="es-EC" sz="1200" i="1" dirty="0">
                <a:latin typeface="Times New Roman" panose="02020603050405020304" pitchFamily="18" charset="0"/>
                <a:ea typeface="Calibri" panose="020F0502020204030204" pitchFamily="34" charset="0"/>
                <a:cs typeface="Times New Roman" panose="02020603050405020304" pitchFamily="18" charset="0"/>
              </a:rPr>
              <a:t>. </a:t>
            </a:r>
            <a:r>
              <a:rPr lang="es-EC" sz="1200" dirty="0">
                <a:latin typeface="Times New Roman" panose="02020603050405020304" pitchFamily="18" charset="0"/>
                <a:ea typeface="Calibri" panose="020F0502020204030204" pitchFamily="34" charset="0"/>
                <a:cs typeface="Times New Roman" panose="02020603050405020304" pitchFamily="18" charset="0"/>
              </a:rPr>
              <a:t>Elaboración propia. Con base en Porter,</a:t>
            </a:r>
            <a:r>
              <a:rPr lang="es-EC" sz="1200" i="1" dirty="0">
                <a:latin typeface="Times New Roman" panose="02020603050405020304" pitchFamily="18" charset="0"/>
                <a:ea typeface="Calibri" panose="020F0502020204030204" pitchFamily="34" charset="0"/>
                <a:cs typeface="Times New Roman" panose="02020603050405020304" pitchFamily="18" charset="0"/>
              </a:rPr>
              <a:t> Ventaja competitiva Creación y sostenimiento de un desempeño superior </a:t>
            </a:r>
            <a:r>
              <a:rPr lang="es-EC" sz="1200" dirty="0">
                <a:latin typeface="Times New Roman" panose="02020603050405020304" pitchFamily="18" charset="0"/>
                <a:ea typeface="Calibri" panose="020F0502020204030204" pitchFamily="34" charset="0"/>
                <a:cs typeface="Times New Roman" panose="02020603050405020304" pitchFamily="18" charset="0"/>
              </a:rPr>
              <a:t>(1991)</a:t>
            </a:r>
            <a:endParaRPr lang="es-EC" sz="12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CuadroTexto 3"/>
          <p:cNvSpPr txBox="1"/>
          <p:nvPr/>
        </p:nvSpPr>
        <p:spPr>
          <a:xfrm>
            <a:off x="240406" y="308310"/>
            <a:ext cx="4378817" cy="584775"/>
          </a:xfrm>
          <a:prstGeom prst="rect">
            <a:avLst/>
          </a:prstGeom>
          <a:noFill/>
        </p:spPr>
        <p:txBody>
          <a:bodyPr wrap="square" rtlCol="0">
            <a:spAutoFit/>
          </a:bodyPr>
          <a:lstStyle/>
          <a:p>
            <a:r>
              <a:rPr lang="es-EC" sz="3200" dirty="0" smtClean="0">
                <a:solidFill>
                  <a:schemeClr val="accent3">
                    <a:lumMod val="75000"/>
                  </a:schemeClr>
                </a:solidFill>
                <a:latin typeface="Times New Roman" panose="02020603050405020304" pitchFamily="18" charset="0"/>
                <a:cs typeface="Times New Roman" panose="02020603050405020304" pitchFamily="18" charset="0"/>
              </a:rPr>
              <a:t>Cadena de valor:</a:t>
            </a:r>
            <a:endParaRPr lang="es-EC" sz="3200" dirty="0">
              <a:solidFill>
                <a:schemeClr val="accent3">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40839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5992969" cy="584775"/>
          </a:xfrm>
          <a:prstGeom prst="rect">
            <a:avLst/>
          </a:prstGeom>
          <a:noFill/>
        </p:spPr>
        <p:txBody>
          <a:bodyPr wrap="square" rtlCol="0">
            <a:spAutoFit/>
          </a:bodyPr>
          <a:lstStyle/>
          <a:p>
            <a:r>
              <a:rPr lang="es-EC" sz="3200" dirty="0" smtClean="0">
                <a:solidFill>
                  <a:schemeClr val="accent3">
                    <a:lumMod val="75000"/>
                  </a:schemeClr>
                </a:solidFill>
                <a:latin typeface="Times New Roman" panose="02020603050405020304" pitchFamily="18" charset="0"/>
                <a:cs typeface="Times New Roman" panose="02020603050405020304" pitchFamily="18" charset="0"/>
              </a:rPr>
              <a:t>Modelos de estrategia competitiva:</a:t>
            </a:r>
            <a:endParaRPr lang="es-EC" sz="3200" dirty="0">
              <a:solidFill>
                <a:schemeClr val="accent3">
                  <a:lumMod val="75000"/>
                </a:schemeClr>
              </a:solidFill>
              <a:latin typeface="Times New Roman" panose="02020603050405020304" pitchFamily="18" charset="0"/>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1444322347"/>
              </p:ext>
            </p:extLst>
          </p:nvPr>
        </p:nvGraphicFramePr>
        <p:xfrm>
          <a:off x="1606996" y="758303"/>
          <a:ext cx="851579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61993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7375" y="153763"/>
            <a:ext cx="6662670" cy="584775"/>
          </a:xfrm>
          <a:prstGeom prst="rect">
            <a:avLst/>
          </a:prstGeom>
          <a:noFill/>
        </p:spPr>
        <p:txBody>
          <a:bodyPr wrap="square" rtlCol="0">
            <a:spAutoFit/>
          </a:bodyPr>
          <a:lstStyle/>
          <a:p>
            <a:r>
              <a:rPr lang="es-EC" sz="3200" dirty="0" smtClean="0">
                <a:solidFill>
                  <a:schemeClr val="accent3">
                    <a:lumMod val="75000"/>
                  </a:schemeClr>
                </a:solidFill>
                <a:latin typeface="Times New Roman" panose="02020603050405020304" pitchFamily="18" charset="0"/>
                <a:cs typeface="Times New Roman" panose="02020603050405020304" pitchFamily="18" charset="0"/>
              </a:rPr>
              <a:t>Estrategia genérica de Michael Porter:</a:t>
            </a:r>
            <a:endParaRPr lang="es-EC" sz="3200" dirty="0">
              <a:solidFill>
                <a:schemeClr val="accent3">
                  <a:lumMod val="75000"/>
                </a:schemeClr>
              </a:solidFill>
              <a:latin typeface="Times New Roman" panose="02020603050405020304" pitchFamily="18"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1647407424"/>
              </p:ext>
            </p:extLst>
          </p:nvPr>
        </p:nvGraphicFramePr>
        <p:xfrm>
          <a:off x="3327758" y="1772341"/>
          <a:ext cx="6532449" cy="44982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Llamada de flecha hacia abajo 5"/>
          <p:cNvSpPr/>
          <p:nvPr/>
        </p:nvSpPr>
        <p:spPr>
          <a:xfrm>
            <a:off x="4832081" y="871295"/>
            <a:ext cx="3523802" cy="721217"/>
          </a:xfrm>
          <a:prstGeom prst="down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sz="2000" b="1" dirty="0" smtClean="0">
                <a:latin typeface="Times New Roman" panose="02020603050405020304" pitchFamily="18" charset="0"/>
                <a:cs typeface="Times New Roman" panose="02020603050405020304" pitchFamily="18" charset="0"/>
              </a:rPr>
              <a:t>Fuente de ventaja competitiva</a:t>
            </a:r>
            <a:endParaRPr lang="es-EC" sz="2000" b="1" dirty="0">
              <a:latin typeface="Times New Roman" panose="02020603050405020304" pitchFamily="18" charset="0"/>
              <a:cs typeface="Times New Roman" panose="02020603050405020304" pitchFamily="18" charset="0"/>
            </a:endParaRPr>
          </a:p>
        </p:txBody>
      </p:sp>
      <p:sp>
        <p:nvSpPr>
          <p:cNvPr id="7" name="Llamada de flecha a la derecha 6"/>
          <p:cNvSpPr/>
          <p:nvPr/>
        </p:nvSpPr>
        <p:spPr>
          <a:xfrm>
            <a:off x="1847028" y="1794130"/>
            <a:ext cx="1287887" cy="4082602"/>
          </a:xfrm>
          <a:prstGeom prst="right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O    E B    S</a:t>
            </a:r>
            <a:endParaRPr lang="es-EC" b="1" dirty="0">
              <a:latin typeface="Times New Roman" panose="02020603050405020304" pitchFamily="18" charset="0"/>
              <a:cs typeface="Times New Roman" panose="02020603050405020304" pitchFamily="18" charset="0"/>
            </a:endParaRPr>
          </a:p>
          <a:p>
            <a:pPr algn="ctr"/>
            <a:r>
              <a:rPr lang="es-EC" b="1" dirty="0" smtClean="0">
                <a:latin typeface="Times New Roman" panose="02020603050405020304" pitchFamily="18" charset="0"/>
                <a:cs typeface="Times New Roman" panose="02020603050405020304" pitchFamily="18" charset="0"/>
              </a:rPr>
              <a:t>J     T</a:t>
            </a:r>
          </a:p>
          <a:p>
            <a:pPr algn="ctr"/>
            <a:r>
              <a:rPr lang="es-EC" b="1" dirty="0" smtClean="0">
                <a:latin typeface="Times New Roman" panose="02020603050405020304" pitchFamily="18" charset="0"/>
                <a:cs typeface="Times New Roman" panose="02020603050405020304" pitchFamily="18" charset="0"/>
              </a:rPr>
              <a:t>E    R</a:t>
            </a:r>
          </a:p>
          <a:p>
            <a:pPr algn="ctr"/>
            <a:r>
              <a:rPr lang="es-EC" b="1" dirty="0" smtClean="0">
                <a:latin typeface="Times New Roman" panose="02020603050405020304" pitchFamily="18" charset="0"/>
                <a:cs typeface="Times New Roman" panose="02020603050405020304" pitchFamily="18" charset="0"/>
              </a:rPr>
              <a:t>T    A</a:t>
            </a:r>
          </a:p>
          <a:p>
            <a:pPr algn="ctr"/>
            <a:r>
              <a:rPr lang="es-EC" b="1" dirty="0" smtClean="0">
                <a:latin typeface="Times New Roman" panose="02020603050405020304" pitchFamily="18" charset="0"/>
                <a:cs typeface="Times New Roman" panose="02020603050405020304" pitchFamily="18" charset="0"/>
              </a:rPr>
              <a:t>I    T</a:t>
            </a:r>
          </a:p>
          <a:p>
            <a:pPr algn="ctr"/>
            <a:r>
              <a:rPr lang="es-EC" b="1" dirty="0" smtClean="0">
                <a:latin typeface="Times New Roman" panose="02020603050405020304" pitchFamily="18" charset="0"/>
                <a:cs typeface="Times New Roman" panose="02020603050405020304" pitchFamily="18" charset="0"/>
              </a:rPr>
              <a:t>V   E</a:t>
            </a:r>
          </a:p>
          <a:p>
            <a:pPr algn="ctr"/>
            <a:r>
              <a:rPr lang="es-EC" b="1" dirty="0" smtClean="0">
                <a:latin typeface="Times New Roman" panose="02020603050405020304" pitchFamily="18" charset="0"/>
                <a:cs typeface="Times New Roman" panose="02020603050405020304" pitchFamily="18" charset="0"/>
              </a:rPr>
              <a:t>O   G</a:t>
            </a:r>
          </a:p>
          <a:p>
            <a:pPr algn="ctr"/>
            <a:r>
              <a:rPr lang="es-EC" b="1" dirty="0" smtClean="0">
                <a:latin typeface="Times New Roman" panose="02020603050405020304" pitchFamily="18" charset="0"/>
                <a:cs typeface="Times New Roman" panose="02020603050405020304" pitchFamily="18" charset="0"/>
              </a:rPr>
              <a:t>      I</a:t>
            </a:r>
          </a:p>
          <a:p>
            <a:pPr algn="ctr"/>
            <a:r>
              <a:rPr lang="es-EC" b="1" dirty="0" smtClean="0">
                <a:latin typeface="Times New Roman" panose="02020603050405020304" pitchFamily="18" charset="0"/>
                <a:cs typeface="Times New Roman" panose="02020603050405020304" pitchFamily="18" charset="0"/>
              </a:rPr>
              <a:t>     C</a:t>
            </a:r>
          </a:p>
          <a:p>
            <a:pPr algn="ctr"/>
            <a:r>
              <a:rPr lang="es-EC" b="1" dirty="0" smtClean="0">
                <a:latin typeface="Times New Roman" panose="02020603050405020304" pitchFamily="18" charset="0"/>
                <a:cs typeface="Times New Roman" panose="02020603050405020304" pitchFamily="18" charset="0"/>
              </a:rPr>
              <a:t>     O</a:t>
            </a:r>
          </a:p>
          <a:p>
            <a:pPr algn="ctr"/>
            <a:endParaRPr lang="es-EC" b="1" dirty="0" smtClean="0">
              <a:latin typeface="Times New Roman" panose="02020603050405020304" pitchFamily="18" charset="0"/>
              <a:cs typeface="Times New Roman" panose="02020603050405020304" pitchFamily="18" charset="0"/>
            </a:endParaRPr>
          </a:p>
        </p:txBody>
      </p:sp>
      <p:sp>
        <p:nvSpPr>
          <p:cNvPr id="8" name="Rectángulo 7"/>
          <p:cNvSpPr/>
          <p:nvPr/>
        </p:nvSpPr>
        <p:spPr>
          <a:xfrm>
            <a:off x="3056586" y="2648303"/>
            <a:ext cx="1236372" cy="4889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dirty="0" smtClean="0"/>
              <a:t>Todo el mercado</a:t>
            </a:r>
            <a:endParaRPr lang="es-EC" dirty="0"/>
          </a:p>
        </p:txBody>
      </p:sp>
      <p:sp>
        <p:nvSpPr>
          <p:cNvPr id="9" name="Rectángulo 8"/>
          <p:cNvSpPr/>
          <p:nvPr/>
        </p:nvSpPr>
        <p:spPr>
          <a:xfrm>
            <a:off x="3002924" y="4761908"/>
            <a:ext cx="1236372" cy="5702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dirty="0" smtClean="0"/>
              <a:t>A un segmento</a:t>
            </a:r>
            <a:endParaRPr lang="es-EC" dirty="0"/>
          </a:p>
        </p:txBody>
      </p:sp>
      <p:sp>
        <p:nvSpPr>
          <p:cNvPr id="10" name="Rectángulo 9"/>
          <p:cNvSpPr/>
          <p:nvPr/>
        </p:nvSpPr>
        <p:spPr>
          <a:xfrm>
            <a:off x="6993342" y="1566754"/>
            <a:ext cx="1710969" cy="3090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dirty="0" smtClean="0"/>
              <a:t>Carácter único</a:t>
            </a:r>
            <a:endParaRPr lang="es-EC" dirty="0"/>
          </a:p>
        </p:txBody>
      </p:sp>
      <p:sp>
        <p:nvSpPr>
          <p:cNvPr id="11" name="Rectángulo 10"/>
          <p:cNvSpPr/>
          <p:nvPr/>
        </p:nvSpPr>
        <p:spPr>
          <a:xfrm>
            <a:off x="4765184" y="1639584"/>
            <a:ext cx="1486192" cy="3090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dirty="0" smtClean="0"/>
              <a:t>Costos</a:t>
            </a:r>
            <a:endParaRPr lang="es-EC" dirty="0"/>
          </a:p>
        </p:txBody>
      </p:sp>
      <p:sp>
        <p:nvSpPr>
          <p:cNvPr id="3" name="Rectángulo redondeado 2"/>
          <p:cNvSpPr/>
          <p:nvPr/>
        </p:nvSpPr>
        <p:spPr>
          <a:xfrm>
            <a:off x="5679583" y="3618963"/>
            <a:ext cx="1918952" cy="82424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EC" sz="2000" dirty="0" smtClean="0">
                <a:solidFill>
                  <a:schemeClr val="tx1"/>
                </a:solidFill>
                <a:latin typeface="Times New Roman" panose="02020603050405020304" pitchFamily="18" charset="0"/>
                <a:cs typeface="Times New Roman" panose="02020603050405020304" pitchFamily="18" charset="0"/>
              </a:rPr>
              <a:t>Integrada</a:t>
            </a:r>
            <a:endParaRPr lang="es-EC"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67696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8352" y="377989"/>
            <a:ext cx="6024085" cy="646331"/>
          </a:xfrm>
          <a:prstGeom prst="rect">
            <a:avLst/>
          </a:prstGeom>
          <a:noFill/>
        </p:spPr>
        <p:txBody>
          <a:bodyPr wrap="none" lIns="91440" tIns="45720" rIns="91440" bIns="45720">
            <a:spAutoFit/>
          </a:bodyPr>
          <a:lstStyle/>
          <a:p>
            <a:pPr algn="ctr"/>
            <a:r>
              <a:rPr lang="es-ES" sz="36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Enfoque teórico rentabilidad:</a:t>
            </a:r>
            <a:endParaRPr lang="es-E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3" name="Rectángulo redondeado 2"/>
          <p:cNvSpPr/>
          <p:nvPr/>
        </p:nvSpPr>
        <p:spPr>
          <a:xfrm>
            <a:off x="2228045" y="1358720"/>
            <a:ext cx="2665927" cy="708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latin typeface="Times New Roman" panose="02020603050405020304" pitchFamily="18" charset="0"/>
                <a:cs typeface="Times New Roman" panose="02020603050405020304" pitchFamily="18" charset="0"/>
              </a:rPr>
              <a:t>Utilidad generada</a:t>
            </a:r>
            <a:endParaRPr lang="es-EC" sz="2400" dirty="0">
              <a:latin typeface="Times New Roman" panose="02020603050405020304" pitchFamily="18" charset="0"/>
              <a:cs typeface="Times New Roman" panose="02020603050405020304" pitchFamily="18" charset="0"/>
            </a:endParaRPr>
          </a:p>
        </p:txBody>
      </p:sp>
      <p:sp>
        <p:nvSpPr>
          <p:cNvPr id="4" name="Rectángulo redondeado 3"/>
          <p:cNvSpPr/>
          <p:nvPr/>
        </p:nvSpPr>
        <p:spPr>
          <a:xfrm>
            <a:off x="6875172" y="1378039"/>
            <a:ext cx="2665927" cy="708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latin typeface="Times New Roman" panose="02020603050405020304" pitchFamily="18" charset="0"/>
                <a:cs typeface="Times New Roman" panose="02020603050405020304" pitchFamily="18" charset="0"/>
              </a:rPr>
              <a:t>Medios utilizados</a:t>
            </a:r>
            <a:endParaRPr lang="es-EC" sz="24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rotWithShape="1">
          <a:blip r:embed="rId2">
            <a:clrChange>
              <a:clrFrom>
                <a:srgbClr val="FFFFFF"/>
              </a:clrFrom>
              <a:clrTo>
                <a:srgbClr val="FFFFFF">
                  <a:alpha val="0"/>
                </a:srgbClr>
              </a:clrTo>
            </a:clrChange>
          </a:blip>
          <a:srcRect l="4718" t="3733"/>
          <a:stretch/>
        </p:blipFill>
        <p:spPr>
          <a:xfrm>
            <a:off x="398173" y="1088264"/>
            <a:ext cx="2634375" cy="1996226"/>
          </a:xfrm>
          <a:prstGeom prst="rect">
            <a:avLst/>
          </a:prstGeom>
        </p:spPr>
      </p:pic>
      <p:sp>
        <p:nvSpPr>
          <p:cNvPr id="7" name="CuadroTexto 6"/>
          <p:cNvSpPr txBox="1"/>
          <p:nvPr/>
        </p:nvSpPr>
        <p:spPr>
          <a:xfrm>
            <a:off x="5331854" y="1584101"/>
            <a:ext cx="1030309" cy="400110"/>
          </a:xfrm>
          <a:prstGeom prst="rect">
            <a:avLst/>
          </a:prstGeom>
          <a:noFill/>
        </p:spPr>
        <p:txBody>
          <a:bodyPr wrap="square" rtlCol="0">
            <a:spAutoFit/>
          </a:bodyPr>
          <a:lstStyle/>
          <a:p>
            <a:r>
              <a:rPr lang="es-EC" sz="2000" dirty="0" smtClean="0">
                <a:latin typeface="Times New Roman" panose="02020603050405020304" pitchFamily="18" charset="0"/>
                <a:cs typeface="Times New Roman" panose="02020603050405020304" pitchFamily="18" charset="0"/>
              </a:rPr>
              <a:t>Versus</a:t>
            </a:r>
            <a:endParaRPr lang="es-EC" sz="2000" dirty="0">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rotWithShape="1">
          <a:blip r:embed="rId3">
            <a:clrChange>
              <a:clrFrom>
                <a:srgbClr val="D8EDF0"/>
              </a:clrFrom>
              <a:clrTo>
                <a:srgbClr val="D8EDF0">
                  <a:alpha val="0"/>
                </a:srgbClr>
              </a:clrTo>
            </a:clrChange>
          </a:blip>
          <a:srcRect l="9812" t="33158" r="7709" b="24057"/>
          <a:stretch/>
        </p:blipFill>
        <p:spPr>
          <a:xfrm>
            <a:off x="9320295" y="1732208"/>
            <a:ext cx="2330793" cy="1152660"/>
          </a:xfrm>
          <a:prstGeom prst="rect">
            <a:avLst/>
          </a:prstGeom>
        </p:spPr>
      </p:pic>
      <p:sp>
        <p:nvSpPr>
          <p:cNvPr id="9" name="CuadroTexto 8"/>
          <p:cNvSpPr txBox="1"/>
          <p:nvPr/>
        </p:nvSpPr>
        <p:spPr>
          <a:xfrm>
            <a:off x="3561008" y="3216317"/>
            <a:ext cx="4770837" cy="646331"/>
          </a:xfrm>
          <a:prstGeom prst="rect">
            <a:avLst/>
          </a:prstGeom>
          <a:noFill/>
        </p:spPr>
        <p:txBody>
          <a:bodyPr wrap="square" rtlCol="0">
            <a:spAutoFit/>
          </a:bodyPr>
          <a:lstStyle/>
          <a:p>
            <a:r>
              <a:rPr lang="es-EC" sz="3600" dirty="0" smtClean="0">
                <a:solidFill>
                  <a:schemeClr val="accent3">
                    <a:lumMod val="75000"/>
                  </a:schemeClr>
                </a:solidFill>
                <a:latin typeface="Times New Roman" panose="02020603050405020304" pitchFamily="18" charset="0"/>
                <a:cs typeface="Times New Roman" panose="02020603050405020304" pitchFamily="18" charset="0"/>
              </a:rPr>
              <a:t>Índices de rentabilidad:</a:t>
            </a:r>
            <a:endParaRPr lang="es-EC" sz="3600" dirty="0">
              <a:solidFill>
                <a:schemeClr val="accent3">
                  <a:lumMod val="7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ángulo 9"/>
              <p:cNvSpPr/>
              <p:nvPr/>
            </p:nvSpPr>
            <p:spPr>
              <a:xfrm>
                <a:off x="128129" y="4254542"/>
                <a:ext cx="3432879" cy="149784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i="0" smtClean="0">
                          <a:latin typeface="Cambria Math" panose="02040503050406030204" pitchFamily="18" charset="0"/>
                        </a:rPr>
                        <m:t>Rentabilidad</m:t>
                      </m:r>
                      <m:r>
                        <a:rPr lang="es-EC" i="0">
                          <a:latin typeface="Cambria Math" panose="02040503050406030204" pitchFamily="18" charset="0"/>
                        </a:rPr>
                        <m:t> </m:t>
                      </m:r>
                      <m:r>
                        <m:rPr>
                          <m:sty m:val="p"/>
                        </m:rPr>
                        <a:rPr lang="es-EC" i="0">
                          <a:latin typeface="Cambria Math" panose="02040503050406030204" pitchFamily="18" charset="0"/>
                        </a:rPr>
                        <m:t>sobre</m:t>
                      </m:r>
                      <m:r>
                        <a:rPr lang="es-EC" i="0">
                          <a:latin typeface="Cambria Math" panose="02040503050406030204" pitchFamily="18" charset="0"/>
                        </a:rPr>
                        <m:t> </m:t>
                      </m:r>
                      <m:r>
                        <m:rPr>
                          <m:sty m:val="p"/>
                        </m:rPr>
                        <a:rPr lang="es-EC" i="0">
                          <a:latin typeface="Cambria Math" panose="02040503050406030204" pitchFamily="18" charset="0"/>
                        </a:rPr>
                        <m:t>activos</m:t>
                      </m:r>
                      <m:r>
                        <a:rPr lang="es-EC" b="0" i="0" smtClean="0">
                          <a:latin typeface="Cambria Math" panose="02040503050406030204" pitchFamily="18" charset="0"/>
                        </a:rPr>
                        <m:t> (</m:t>
                      </m:r>
                      <m:r>
                        <m:rPr>
                          <m:sty m:val="p"/>
                        </m:rPr>
                        <a:rPr lang="es-EC" b="0" i="0" smtClean="0">
                          <a:latin typeface="Cambria Math" panose="02040503050406030204" pitchFamily="18" charset="0"/>
                        </a:rPr>
                        <m:t>ROA</m:t>
                      </m:r>
                      <m:r>
                        <a:rPr lang="es-EC" b="0" i="0" smtClean="0">
                          <a:latin typeface="Cambria Math" panose="02040503050406030204" pitchFamily="18" charset="0"/>
                        </a:rPr>
                        <m:t>)</m:t>
                      </m:r>
                    </m:oMath>
                  </m:oMathPara>
                </a14:m>
                <a:endParaRPr lang="es-EC" dirty="0" smtClean="0">
                  <a:latin typeface="Times New Roman" panose="02020603050405020304" pitchFamily="18" charset="0"/>
                  <a:cs typeface="Times New Roman" panose="02020603050405020304" pitchFamily="18" charset="0"/>
                </a:endParaRPr>
              </a:p>
              <a:p>
                <a:endParaRPr lang="es-EC" i="1" dirty="0" smtClean="0">
                  <a:latin typeface="Times New Roman" panose="02020603050405020304" pitchFamily="18" charset="0"/>
                  <a:cs typeface="Times New Roman" panose="02020603050405020304" pitchFamily="18" charset="0"/>
                </a:endParaRPr>
              </a:p>
              <a:p>
                <a:endParaRPr lang="es-EC" i="1" dirty="0" smtClean="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𝑈𝑡𝑖𝑙𝑖𝑑𝑎𝑑</m:t>
                          </m:r>
                          <m:r>
                            <a:rPr lang="es-EC" i="0">
                              <a:latin typeface="Cambria Math" panose="02040503050406030204" pitchFamily="18" charset="0"/>
                            </a:rPr>
                            <m:t> </m:t>
                          </m:r>
                          <m:r>
                            <a:rPr lang="es-EC" i="1">
                              <a:latin typeface="Cambria Math" panose="02040503050406030204" pitchFamily="18" charset="0"/>
                            </a:rPr>
                            <m:t>𝑛𝑒𝑡𝑎</m:t>
                          </m:r>
                          <m:r>
                            <a:rPr lang="es-EC" i="0">
                              <a:latin typeface="Cambria Math" panose="02040503050406030204" pitchFamily="18" charset="0"/>
                            </a:rPr>
                            <m:t> </m:t>
                          </m:r>
                          <m:r>
                            <a:rPr lang="es-EC" i="1">
                              <a:latin typeface="Cambria Math" panose="02040503050406030204" pitchFamily="18" charset="0"/>
                            </a:rPr>
                            <m:t>𝑑𝑒𝑙</m:t>
                          </m:r>
                          <m:r>
                            <a:rPr lang="es-EC" i="0">
                              <a:latin typeface="Cambria Math" panose="02040503050406030204" pitchFamily="18" charset="0"/>
                            </a:rPr>
                            <m:t> </m:t>
                          </m:r>
                          <m:r>
                            <a:rPr lang="es-EC" i="1">
                              <a:latin typeface="Cambria Math" panose="02040503050406030204" pitchFamily="18" charset="0"/>
                            </a:rPr>
                            <m:t>𝑒𝑗𝑒𝑟𝑐𝑖𝑐𝑖𝑜</m:t>
                          </m:r>
                        </m:num>
                        <m:den>
                          <m:r>
                            <a:rPr lang="es-EC" i="1">
                              <a:latin typeface="Cambria Math" panose="02040503050406030204" pitchFamily="18" charset="0"/>
                            </a:rPr>
                            <m:t>𝐴𝑐𝑡𝑖𝑣𝑜𝑠</m:t>
                          </m:r>
                          <m:r>
                            <a:rPr lang="es-EC" i="0">
                              <a:latin typeface="Cambria Math" panose="02040503050406030204" pitchFamily="18" charset="0"/>
                            </a:rPr>
                            <m:t> </m:t>
                          </m:r>
                          <m:r>
                            <a:rPr lang="es-EC" i="1">
                              <a:latin typeface="Cambria Math" panose="02040503050406030204" pitchFamily="18" charset="0"/>
                            </a:rPr>
                            <m:t>𝑓𝑖𝑗𝑜𝑠</m:t>
                          </m:r>
                        </m:den>
                      </m:f>
                    </m:oMath>
                  </m:oMathPara>
                </a14:m>
                <a:endParaRPr lang="es-EC" dirty="0">
                  <a:latin typeface="Times New Roman" panose="02020603050405020304" pitchFamily="18"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128129" y="4254542"/>
                <a:ext cx="3432879" cy="1497846"/>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3936456" y="4254542"/>
                <a:ext cx="3896231" cy="144930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14:m>
                  <m:oMath xmlns:m="http://schemas.openxmlformats.org/officeDocument/2006/math">
                    <m:r>
                      <m:rPr>
                        <m:sty m:val="p"/>
                      </m:rPr>
                      <a:rPr lang="es-EC" i="0" smtClean="0">
                        <a:latin typeface="Cambria Math" panose="02040503050406030204" pitchFamily="18" charset="0"/>
                      </a:rPr>
                      <m:t>Rentabilidad</m:t>
                    </m:r>
                    <m:r>
                      <a:rPr lang="es-EC" i="0">
                        <a:latin typeface="Cambria Math" panose="02040503050406030204" pitchFamily="18" charset="0"/>
                      </a:rPr>
                      <m:t> </m:t>
                    </m:r>
                    <m:r>
                      <m:rPr>
                        <m:sty m:val="p"/>
                      </m:rPr>
                      <a:rPr lang="es-EC" i="0">
                        <a:latin typeface="Cambria Math" panose="02040503050406030204" pitchFamily="18" charset="0"/>
                      </a:rPr>
                      <m:t>sobre</m:t>
                    </m:r>
                    <m:r>
                      <a:rPr lang="es-EC" i="0">
                        <a:latin typeface="Cambria Math" panose="02040503050406030204" pitchFamily="18" charset="0"/>
                      </a:rPr>
                      <m:t> </m:t>
                    </m:r>
                    <m:r>
                      <m:rPr>
                        <m:sty m:val="p"/>
                      </m:rPr>
                      <a:rPr lang="es-EC" i="0">
                        <a:latin typeface="Cambria Math" panose="02040503050406030204" pitchFamily="18" charset="0"/>
                      </a:rPr>
                      <m:t>patrimonio</m:t>
                    </m:r>
                  </m:oMath>
                </a14:m>
                <a:r>
                  <a:rPr lang="es-EC" dirty="0" smtClean="0">
                    <a:latin typeface="Times New Roman" panose="02020603050405020304" pitchFamily="18" charset="0"/>
                    <a:cs typeface="Times New Roman" panose="02020603050405020304" pitchFamily="18" charset="0"/>
                  </a:rPr>
                  <a:t> (ROE)</a:t>
                </a:r>
              </a:p>
              <a:p>
                <a:endParaRPr lang="es-EC" i="0" dirty="0" smtClean="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𝑈𝑡𝑖𝑙𝑖𝑑𝑎𝑑</m:t>
                          </m:r>
                          <m:r>
                            <a:rPr lang="es-EC" i="0">
                              <a:latin typeface="Cambria Math" panose="02040503050406030204" pitchFamily="18" charset="0"/>
                            </a:rPr>
                            <m:t> </m:t>
                          </m:r>
                          <m:r>
                            <a:rPr lang="es-EC" i="1">
                              <a:latin typeface="Cambria Math" panose="02040503050406030204" pitchFamily="18" charset="0"/>
                            </a:rPr>
                            <m:t>𝑛𝑒𝑡𝑎</m:t>
                          </m:r>
                          <m:r>
                            <a:rPr lang="es-EC" i="0">
                              <a:latin typeface="Cambria Math" panose="02040503050406030204" pitchFamily="18" charset="0"/>
                            </a:rPr>
                            <m:t> </m:t>
                          </m:r>
                          <m:r>
                            <a:rPr lang="es-EC" i="1">
                              <a:latin typeface="Cambria Math" panose="02040503050406030204" pitchFamily="18" charset="0"/>
                            </a:rPr>
                            <m:t>𝑑𝑒𝑙</m:t>
                          </m:r>
                          <m:r>
                            <a:rPr lang="es-EC" i="0">
                              <a:latin typeface="Cambria Math" panose="02040503050406030204" pitchFamily="18" charset="0"/>
                            </a:rPr>
                            <m:t> </m:t>
                          </m:r>
                          <m:r>
                            <a:rPr lang="es-EC" i="1">
                              <a:latin typeface="Cambria Math" panose="02040503050406030204" pitchFamily="18" charset="0"/>
                            </a:rPr>
                            <m:t>𝑒𝑗𝑒𝑟𝑐𝑖𝑐𝑖𝑜</m:t>
                          </m:r>
                        </m:num>
                        <m:den>
                          <m:r>
                            <a:rPr lang="es-EC" i="1">
                              <a:latin typeface="Cambria Math" panose="02040503050406030204" pitchFamily="18" charset="0"/>
                            </a:rPr>
                            <m:t>𝑃𝑎𝑡𝑟𝑖𝑚𝑜𝑛𝑖𝑜</m:t>
                          </m:r>
                        </m:den>
                      </m:f>
                    </m:oMath>
                  </m:oMathPara>
                </a14:m>
                <a:endParaRPr lang="es-EC" dirty="0">
                  <a:latin typeface="Times New Roman" panose="02020603050405020304" pitchFamily="18"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3936456" y="4254542"/>
                <a:ext cx="3896231" cy="1449308"/>
              </a:xfrm>
              <a:prstGeom prst="rect">
                <a:avLst/>
              </a:prstGeom>
              <a:blipFill rotWithShape="0">
                <a:blip r:embed="rId5"/>
                <a:stretch>
                  <a:fillRect t="-1653" r="-15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8208135" y="4246256"/>
                <a:ext cx="3749363" cy="144937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dirty="0" smtClean="0">
                    <a:latin typeface="Times New Roman" panose="02020603050405020304" pitchFamily="18" charset="0"/>
                    <a:cs typeface="Times New Roman" panose="02020603050405020304" pitchFamily="18" charset="0"/>
                  </a:rPr>
                  <a:t>R</a:t>
                </a:r>
                <a14:m>
                  <m:oMath xmlns:m="http://schemas.openxmlformats.org/officeDocument/2006/math">
                    <m:r>
                      <m:rPr>
                        <m:sty m:val="p"/>
                      </m:rPr>
                      <a:rPr lang="es-EC" i="0" smtClean="0">
                        <a:latin typeface="Cambria Math" panose="02040503050406030204" pitchFamily="18" charset="0"/>
                      </a:rPr>
                      <m:t>entabilidad</m:t>
                    </m:r>
                    <m:r>
                      <a:rPr lang="es-EC" i="0">
                        <a:latin typeface="Cambria Math" panose="02040503050406030204" pitchFamily="18" charset="0"/>
                      </a:rPr>
                      <m:t> </m:t>
                    </m:r>
                    <m:r>
                      <m:rPr>
                        <m:sty m:val="p"/>
                      </m:rPr>
                      <a:rPr lang="es-EC" i="0">
                        <a:latin typeface="Cambria Math" panose="02040503050406030204" pitchFamily="18" charset="0"/>
                      </a:rPr>
                      <m:t>sobre</m:t>
                    </m:r>
                    <m:r>
                      <a:rPr lang="es-EC" i="0">
                        <a:latin typeface="Cambria Math" panose="02040503050406030204" pitchFamily="18" charset="0"/>
                      </a:rPr>
                      <m:t> </m:t>
                    </m:r>
                    <m:r>
                      <m:rPr>
                        <m:sty m:val="p"/>
                      </m:rPr>
                      <a:rPr lang="es-EC" i="0">
                        <a:latin typeface="Cambria Math" panose="02040503050406030204" pitchFamily="18" charset="0"/>
                      </a:rPr>
                      <m:t>venta</m:t>
                    </m:r>
                  </m:oMath>
                </a14:m>
                <a:r>
                  <a:rPr lang="es-EC" dirty="0" smtClean="0">
                    <a:latin typeface="Times New Roman" panose="02020603050405020304" pitchFamily="18" charset="0"/>
                    <a:cs typeface="Times New Roman" panose="02020603050405020304" pitchFamily="18" charset="0"/>
                  </a:rPr>
                  <a:t> (ROS)</a:t>
                </a:r>
              </a:p>
              <a:p>
                <a:endParaRPr lang="es-EC" i="1" dirty="0" smtClean="0">
                  <a:latin typeface="Times New Roman" panose="02020603050405020304" pitchFamily="18" charset="0"/>
                  <a:cs typeface="Times New Roman" panose="02020603050405020304" pitchFamily="18" charset="0"/>
                </a:endParaRPr>
              </a:p>
              <a:p>
                <a:endParaRPr lang="es-EC" i="1" dirty="0" smtClean="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𝑈𝑡𝑖𝑙𝑖𝑑𝑎𝑑</m:t>
                          </m:r>
                          <m:r>
                            <a:rPr lang="es-EC" i="0">
                              <a:latin typeface="Cambria Math" panose="02040503050406030204" pitchFamily="18" charset="0"/>
                            </a:rPr>
                            <m:t> </m:t>
                          </m:r>
                          <m:r>
                            <a:rPr lang="es-EC" i="1">
                              <a:latin typeface="Cambria Math" panose="02040503050406030204" pitchFamily="18" charset="0"/>
                            </a:rPr>
                            <m:t>𝑛𝑒𝑡𝑎</m:t>
                          </m:r>
                          <m:r>
                            <a:rPr lang="es-EC" i="0">
                              <a:latin typeface="Cambria Math" panose="02040503050406030204" pitchFamily="18" charset="0"/>
                            </a:rPr>
                            <m:t> </m:t>
                          </m:r>
                          <m:r>
                            <a:rPr lang="es-EC" i="1">
                              <a:latin typeface="Cambria Math" panose="02040503050406030204" pitchFamily="18" charset="0"/>
                            </a:rPr>
                            <m:t>𝑑𝑒𝑙</m:t>
                          </m:r>
                          <m:r>
                            <a:rPr lang="es-EC" i="0">
                              <a:latin typeface="Cambria Math" panose="02040503050406030204" pitchFamily="18" charset="0"/>
                            </a:rPr>
                            <m:t> </m:t>
                          </m:r>
                          <m:r>
                            <a:rPr lang="es-EC" i="1">
                              <a:latin typeface="Cambria Math" panose="02040503050406030204" pitchFamily="18" charset="0"/>
                            </a:rPr>
                            <m:t>𝑒𝑗𝑒𝑟𝑐𝑖𝑐𝑖𝑜</m:t>
                          </m:r>
                        </m:num>
                        <m:den>
                          <m:r>
                            <a:rPr lang="es-EC" i="1">
                              <a:latin typeface="Cambria Math" panose="02040503050406030204" pitchFamily="18" charset="0"/>
                            </a:rPr>
                            <m:t>𝑣𝑒𝑛𝑡𝑎𝑠</m:t>
                          </m:r>
                        </m:den>
                      </m:f>
                    </m:oMath>
                  </m:oMathPara>
                </a14:m>
                <a:endParaRPr lang="es-EC" dirty="0">
                  <a:latin typeface="Times New Roman" panose="02020603050405020304" pitchFamily="18"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8208135" y="4246256"/>
                <a:ext cx="3749363" cy="1449371"/>
              </a:xfrm>
              <a:prstGeom prst="rect">
                <a:avLst/>
              </a:prstGeom>
              <a:blipFill rotWithShape="0">
                <a:blip r:embed="rId6"/>
                <a:stretch>
                  <a:fillRect l="-968" t="-1660"/>
                </a:stretch>
              </a:blipFill>
            </p:spPr>
            <p:txBody>
              <a:bodyPr/>
              <a:lstStyle/>
              <a:p>
                <a:r>
                  <a:rPr lang="es-EC">
                    <a:noFill/>
                  </a:rPr>
                  <a:t> </a:t>
                </a:r>
              </a:p>
            </p:txBody>
          </p:sp>
        </mc:Fallback>
      </mc:AlternateContent>
    </p:spTree>
    <p:extLst>
      <p:ext uri="{BB962C8B-B14F-4D97-AF65-F5344CB8AC3E}">
        <p14:creationId xmlns:p14="http://schemas.microsoft.com/office/powerpoint/2010/main" val="15994469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49882" y="0"/>
            <a:ext cx="4292842" cy="646331"/>
          </a:xfrm>
          <a:prstGeom prst="rect">
            <a:avLst/>
          </a:prstGeom>
          <a:noFill/>
        </p:spPr>
        <p:txBody>
          <a:bodyPr wrap="none" lIns="91440" tIns="45720" rIns="91440" bIns="45720">
            <a:spAutoFit/>
          </a:bodyPr>
          <a:lstStyle/>
          <a:p>
            <a:pPr algn="ctr"/>
            <a:r>
              <a:rPr lang="es-ES" sz="36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Sector farmacéutico:</a:t>
            </a:r>
            <a:endParaRPr lang="es-E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4" name="Imagen 3"/>
          <p:cNvPicPr/>
          <p:nvPr/>
        </p:nvPicPr>
        <p:blipFill rotWithShape="1">
          <a:blip r:embed="rId2"/>
          <a:srcRect l="28086" t="38721" r="38926" b="14775"/>
          <a:stretch/>
        </p:blipFill>
        <p:spPr bwMode="auto">
          <a:xfrm>
            <a:off x="386365" y="1526123"/>
            <a:ext cx="5344733" cy="3892664"/>
          </a:xfrm>
          <a:prstGeom prst="rect">
            <a:avLst/>
          </a:prstGeom>
          <a:ln>
            <a:noFill/>
          </a:ln>
          <a:extLst>
            <a:ext uri="{53640926-AAD7-44D8-BBD7-CCE9431645EC}">
              <a14:shadowObscured xmlns:a14="http://schemas.microsoft.com/office/drawing/2010/main"/>
            </a:ext>
          </a:extLst>
        </p:spPr>
      </p:pic>
      <p:graphicFrame>
        <p:nvGraphicFramePr>
          <p:cNvPr id="5" name="Gráfico 4"/>
          <p:cNvGraphicFramePr/>
          <p:nvPr>
            <p:extLst>
              <p:ext uri="{D42A27DB-BD31-4B8C-83A1-F6EECF244321}">
                <p14:modId xmlns:p14="http://schemas.microsoft.com/office/powerpoint/2010/main" val="3414077448"/>
              </p:ext>
            </p:extLst>
          </p:nvPr>
        </p:nvGraphicFramePr>
        <p:xfrm>
          <a:off x="6207618" y="1780504"/>
          <a:ext cx="5550795" cy="337748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ángulo 5"/>
          <p:cNvSpPr/>
          <p:nvPr/>
        </p:nvSpPr>
        <p:spPr>
          <a:xfrm>
            <a:off x="6460901" y="5418787"/>
            <a:ext cx="5529330" cy="646331"/>
          </a:xfrm>
          <a:prstGeom prst="rect">
            <a:avLst/>
          </a:prstGeom>
        </p:spPr>
        <p:txBody>
          <a:bodyPr wrap="square">
            <a:spAutoFit/>
          </a:bodyPr>
          <a:lstStyle/>
          <a:p>
            <a:pPr indent="180340">
              <a:spcAft>
                <a:spcPts val="0"/>
              </a:spcAft>
            </a:pPr>
            <a:r>
              <a:rPr lang="es-EC" sz="1200" dirty="0">
                <a:latin typeface="Times New Roman" panose="02020603050405020304" pitchFamily="18" charset="0"/>
                <a:ea typeface="Calibri" panose="020F0502020204030204" pitchFamily="34" charset="0"/>
                <a:cs typeface="Times New Roman" panose="02020603050405020304" pitchFamily="18" charset="0"/>
              </a:rPr>
              <a:t>I</a:t>
            </a:r>
            <a:r>
              <a:rPr lang="es-EC" sz="1200" dirty="0" smtClean="0">
                <a:latin typeface="Times New Roman" panose="02020603050405020304" pitchFamily="18" charset="0"/>
                <a:ea typeface="Calibri" panose="020F0502020204030204" pitchFamily="34" charset="0"/>
                <a:cs typeface="Times New Roman" panose="02020603050405020304" pitchFamily="18" charset="0"/>
              </a:rPr>
              <a:t>lustración </a:t>
            </a:r>
            <a:r>
              <a:rPr lang="es-EC" sz="1200" dirty="0">
                <a:latin typeface="Times New Roman" panose="02020603050405020304" pitchFamily="18" charset="0"/>
                <a:ea typeface="Calibri" panose="020F0502020204030204" pitchFamily="34" charset="0"/>
                <a:cs typeface="Times New Roman" panose="02020603050405020304" pitchFamily="18" charset="0"/>
              </a:rPr>
              <a:t>3</a:t>
            </a:r>
            <a:r>
              <a:rPr lang="es-EC" sz="1200" dirty="0" smtClean="0">
                <a:latin typeface="Times New Roman" panose="02020603050405020304" pitchFamily="18" charset="0"/>
                <a:ea typeface="Calibri" panose="020F0502020204030204" pitchFamily="34" charset="0"/>
                <a:cs typeface="Times New Roman" panose="02020603050405020304" pitchFamily="18" charset="0"/>
              </a:rPr>
              <a:t>.Participación </a:t>
            </a:r>
            <a:r>
              <a:rPr lang="es-EC" sz="1200" dirty="0">
                <a:latin typeface="Times New Roman" panose="02020603050405020304" pitchFamily="18" charset="0"/>
                <a:ea typeface="Calibri" panose="020F0502020204030204" pitchFamily="34" charset="0"/>
                <a:cs typeface="Times New Roman" panose="02020603050405020304" pitchFamily="18" charset="0"/>
              </a:rPr>
              <a:t>mercado farmacéutico. Elaboración propia. Con base en </a:t>
            </a:r>
            <a:r>
              <a:rPr lang="es-EC" sz="1200" dirty="0" err="1">
                <a:latin typeface="Times New Roman" panose="02020603050405020304" pitchFamily="18" charset="0"/>
                <a:ea typeface="Calibri" panose="020F0502020204030204" pitchFamily="34" charset="0"/>
                <a:cs typeface="Times New Roman" panose="02020603050405020304" pitchFamily="18" charset="0"/>
              </a:rPr>
              <a:t>ESPAE</a:t>
            </a:r>
            <a:r>
              <a:rPr lang="es-EC" sz="1200" dirty="0">
                <a:latin typeface="Times New Roman" panose="02020603050405020304" pitchFamily="18" charset="0"/>
                <a:ea typeface="Calibri" panose="020F0502020204030204" pitchFamily="34" charset="0"/>
                <a:cs typeface="Times New Roman" panose="02020603050405020304" pitchFamily="18" charset="0"/>
              </a:rPr>
              <a:t>-ESPOL. Estudios Industriales: Orientación estratégica para la toma de decisiones-Industria farmacéutica (2018)</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ángulo 6"/>
          <p:cNvSpPr/>
          <p:nvPr/>
        </p:nvSpPr>
        <p:spPr>
          <a:xfrm>
            <a:off x="249882" y="5571676"/>
            <a:ext cx="6096000" cy="461665"/>
          </a:xfrm>
          <a:prstGeom prst="rect">
            <a:avLst/>
          </a:prstGeom>
        </p:spPr>
        <p:txBody>
          <a:bodyPr>
            <a:spAutoFit/>
          </a:bodyPr>
          <a:lstStyle/>
          <a:p>
            <a:r>
              <a:rPr lang="es-EC" sz="1200" dirty="0" smtClean="0">
                <a:latin typeface="Times New Roman" panose="02020603050405020304" pitchFamily="18" charset="0"/>
                <a:ea typeface="Calibri" panose="020F0502020204030204" pitchFamily="34" charset="0"/>
              </a:rPr>
              <a:t>Ilustración </a:t>
            </a:r>
            <a:r>
              <a:rPr lang="es-EC" sz="1200" dirty="0">
                <a:latin typeface="Times New Roman" panose="02020603050405020304" pitchFamily="18" charset="0"/>
                <a:ea typeface="Calibri" panose="020F0502020204030204" pitchFamily="34" charset="0"/>
              </a:rPr>
              <a:t>2</a:t>
            </a:r>
            <a:r>
              <a:rPr lang="es-EC" sz="1200" dirty="0" smtClean="0">
                <a:latin typeface="Times New Roman" panose="02020603050405020304" pitchFamily="18" charset="0"/>
                <a:ea typeface="Calibri" panose="020F0502020204030204" pitchFamily="34" charset="0"/>
              </a:rPr>
              <a:t> </a:t>
            </a:r>
            <a:r>
              <a:rPr lang="es-EC" sz="1200" dirty="0">
                <a:latin typeface="Times New Roman" panose="02020603050405020304" pitchFamily="18" charset="0"/>
                <a:ea typeface="Calibri" panose="020F0502020204030204" pitchFamily="34" charset="0"/>
              </a:rPr>
              <a:t>Establecimientos farmacéuticos. Elaboración propia. Con base en: Superintendencia de Control del Poder de Mercado (2015)</a:t>
            </a:r>
            <a:endParaRPr lang="es-EC" sz="1200" dirty="0"/>
          </a:p>
        </p:txBody>
      </p:sp>
      <p:sp>
        <p:nvSpPr>
          <p:cNvPr id="8" name="CuadroTexto 7"/>
          <p:cNvSpPr txBox="1"/>
          <p:nvPr/>
        </p:nvSpPr>
        <p:spPr>
          <a:xfrm>
            <a:off x="2175458" y="906783"/>
            <a:ext cx="2151843" cy="584775"/>
          </a:xfrm>
          <a:prstGeom prst="rect">
            <a:avLst/>
          </a:prstGeom>
          <a:noFill/>
        </p:spPr>
        <p:txBody>
          <a:bodyPr wrap="square" rtlCol="0">
            <a:spAutoFit/>
          </a:bodyPr>
          <a:lstStyle/>
          <a:p>
            <a:r>
              <a:rPr lang="es-EC" sz="3200" dirty="0" smtClean="0">
                <a:solidFill>
                  <a:schemeClr val="accent3">
                    <a:lumMod val="75000"/>
                  </a:schemeClr>
                </a:solidFill>
                <a:latin typeface="Times New Roman" panose="02020603050405020304" pitchFamily="18" charset="0"/>
                <a:cs typeface="Times New Roman" panose="02020603050405020304" pitchFamily="18" charset="0"/>
              </a:rPr>
              <a:t>Estructura:</a:t>
            </a:r>
            <a:endParaRPr lang="es-EC" sz="3200"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9" name="CuadroTexto 8"/>
          <p:cNvSpPr txBox="1"/>
          <p:nvPr/>
        </p:nvSpPr>
        <p:spPr>
          <a:xfrm>
            <a:off x="7036157" y="983227"/>
            <a:ext cx="4378817" cy="584775"/>
          </a:xfrm>
          <a:prstGeom prst="rect">
            <a:avLst/>
          </a:prstGeom>
          <a:noFill/>
        </p:spPr>
        <p:txBody>
          <a:bodyPr wrap="square" rtlCol="0">
            <a:spAutoFit/>
          </a:bodyPr>
          <a:lstStyle/>
          <a:p>
            <a:r>
              <a:rPr lang="es-EC" sz="3200" dirty="0" smtClean="0">
                <a:solidFill>
                  <a:schemeClr val="accent3">
                    <a:lumMod val="75000"/>
                  </a:schemeClr>
                </a:solidFill>
                <a:latin typeface="Times New Roman" panose="02020603050405020304" pitchFamily="18" charset="0"/>
                <a:cs typeface="Times New Roman" panose="02020603050405020304" pitchFamily="18" charset="0"/>
              </a:rPr>
              <a:t>Composición mercado:</a:t>
            </a:r>
            <a:endParaRPr lang="es-EC" sz="3200" dirty="0">
              <a:solidFill>
                <a:schemeClr val="accent3">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54864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93753" y="2356809"/>
            <a:ext cx="4628191" cy="1938992"/>
          </a:xfrm>
          <a:prstGeom prst="rect">
            <a:avLst/>
          </a:prstGeom>
          <a:noFill/>
        </p:spPr>
        <p:txBody>
          <a:bodyPr wrap="none" lIns="91440" tIns="45720" rIns="91440" bIns="45720">
            <a:spAutoFit/>
          </a:bodyPr>
          <a:lstStyle/>
          <a:p>
            <a:pPr algn="ctr"/>
            <a:r>
              <a:rPr lang="es-ES" sz="6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Marco  </a:t>
            </a:r>
          </a:p>
          <a:p>
            <a:pPr algn="ctr"/>
            <a:r>
              <a:rPr lang="es-ES" sz="6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Metodológico</a:t>
            </a:r>
            <a:endParaRPr lang="es-ES"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clrChange>
              <a:clrFrom>
                <a:srgbClr val="FFFFFF"/>
              </a:clrFrom>
              <a:clrTo>
                <a:srgbClr val="FFFFFF">
                  <a:alpha val="0"/>
                </a:srgbClr>
              </a:clrTo>
            </a:clrChange>
          </a:blip>
          <a:stretch>
            <a:fillRect/>
          </a:stretch>
        </p:blipFill>
        <p:spPr>
          <a:xfrm>
            <a:off x="6550798" y="1085390"/>
            <a:ext cx="5031347" cy="5031347"/>
          </a:xfrm>
          <a:prstGeom prst="rect">
            <a:avLst/>
          </a:prstGeom>
        </p:spPr>
      </p:pic>
    </p:spTree>
    <p:extLst>
      <p:ext uri="{BB962C8B-B14F-4D97-AF65-F5344CB8AC3E}">
        <p14:creationId xmlns:p14="http://schemas.microsoft.com/office/powerpoint/2010/main" val="9819365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2217" y="58404"/>
            <a:ext cx="4356963" cy="646331"/>
          </a:xfrm>
          <a:prstGeom prst="rect">
            <a:avLst/>
          </a:prstGeom>
          <a:noFill/>
        </p:spPr>
        <p:txBody>
          <a:bodyPr wrap="none" lIns="91440" tIns="45720" rIns="91440" bIns="45720">
            <a:spAutoFit/>
          </a:bodyPr>
          <a:lstStyle/>
          <a:p>
            <a:pPr algn="ctr"/>
            <a:r>
              <a:rPr lang="es-ES" sz="36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Tipo de metodología:</a:t>
            </a:r>
            <a:endParaRPr lang="es-E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372657648"/>
              </p:ext>
            </p:extLst>
          </p:nvPr>
        </p:nvGraphicFramePr>
        <p:xfrm>
          <a:off x="396383" y="1159547"/>
          <a:ext cx="5257443" cy="4577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a 3"/>
          <p:cNvGraphicFramePr/>
          <p:nvPr>
            <p:extLst>
              <p:ext uri="{D42A27DB-BD31-4B8C-83A1-F6EECF244321}">
                <p14:modId xmlns:p14="http://schemas.microsoft.com/office/powerpoint/2010/main" val="2337916782"/>
              </p:ext>
            </p:extLst>
          </p:nvPr>
        </p:nvGraphicFramePr>
        <p:xfrm>
          <a:off x="6207618" y="1294325"/>
          <a:ext cx="5267460" cy="44432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11415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3110" y="94654"/>
            <a:ext cx="6481262" cy="646331"/>
          </a:xfrm>
          <a:prstGeom prst="rect">
            <a:avLst/>
          </a:prstGeom>
          <a:noFill/>
        </p:spPr>
        <p:txBody>
          <a:bodyPr wrap="none" lIns="91440" tIns="45720" rIns="91440" bIns="45720">
            <a:spAutoFit/>
          </a:bodyPr>
          <a:lstStyle/>
          <a:p>
            <a:pPr algn="ctr"/>
            <a:r>
              <a:rPr lang="es-ES" sz="36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Definición población y muestra:</a:t>
            </a:r>
            <a:endParaRPr lang="es-E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3" name="CuadroTexto 2"/>
          <p:cNvSpPr txBox="1"/>
          <p:nvPr/>
        </p:nvSpPr>
        <p:spPr>
          <a:xfrm>
            <a:off x="1197735" y="1068946"/>
            <a:ext cx="3078051"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400" dirty="0" smtClean="0">
                <a:solidFill>
                  <a:srgbClr val="00B050"/>
                </a:solidFill>
                <a:latin typeface="Times New Roman" panose="02020603050405020304" pitchFamily="18" charset="0"/>
                <a:cs typeface="Times New Roman" panose="02020603050405020304" pitchFamily="18" charset="0"/>
              </a:rPr>
              <a:t>Población objetivo</a:t>
            </a:r>
            <a:endParaRPr lang="es-EC" sz="2400" dirty="0">
              <a:solidFill>
                <a:srgbClr val="00B050"/>
              </a:solidFill>
              <a:latin typeface="Times New Roman" panose="02020603050405020304" pitchFamily="18" charset="0"/>
              <a:cs typeface="Times New Roman" panose="02020603050405020304" pitchFamily="18" charset="0"/>
            </a:endParaRPr>
          </a:p>
        </p:txBody>
      </p:sp>
      <p:sp>
        <p:nvSpPr>
          <p:cNvPr id="4" name="CuadroTexto 3"/>
          <p:cNvSpPr txBox="1"/>
          <p:nvPr/>
        </p:nvSpPr>
        <p:spPr>
          <a:xfrm>
            <a:off x="7257244" y="1113341"/>
            <a:ext cx="3078051"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400" dirty="0" smtClean="0">
                <a:solidFill>
                  <a:srgbClr val="00B050"/>
                </a:solidFill>
                <a:latin typeface="Times New Roman" panose="02020603050405020304" pitchFamily="18" charset="0"/>
                <a:cs typeface="Times New Roman" panose="02020603050405020304" pitchFamily="18" charset="0"/>
              </a:rPr>
              <a:t>Muestra</a:t>
            </a:r>
            <a:endParaRPr lang="es-EC" sz="2400" dirty="0">
              <a:solidFill>
                <a:srgbClr val="00B05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srcRect l="18951" t="3380" r="10250" b="14554"/>
          <a:stretch/>
        </p:blipFill>
        <p:spPr>
          <a:xfrm>
            <a:off x="1841679" y="1858572"/>
            <a:ext cx="1918952" cy="2224355"/>
          </a:xfrm>
          <a:prstGeom prst="rect">
            <a:avLst/>
          </a:prstGeom>
        </p:spPr>
      </p:pic>
      <p:sp>
        <p:nvSpPr>
          <p:cNvPr id="6" name="CuadroTexto 5"/>
          <p:cNvSpPr txBox="1"/>
          <p:nvPr/>
        </p:nvSpPr>
        <p:spPr>
          <a:xfrm>
            <a:off x="798491" y="4410888"/>
            <a:ext cx="4365938"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buFont typeface="Wingdings" panose="05000000000000000000" pitchFamily="2" charset="2"/>
              <a:buChar char="q"/>
            </a:pPr>
            <a:r>
              <a:rPr lang="es-EC" sz="2400" dirty="0" smtClean="0">
                <a:latin typeface="Times New Roman" panose="02020603050405020304" pitchFamily="18" charset="0"/>
                <a:cs typeface="Times New Roman" panose="02020603050405020304" pitchFamily="18" charset="0"/>
              </a:rPr>
              <a:t>Representantes de los establecimientos farmacéuticos</a:t>
            </a:r>
            <a:endParaRPr lang="es-EC" sz="2400" dirty="0">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rotWithShape="1">
          <a:blip r:embed="rId3"/>
          <a:srcRect l="36972" t="35639" r="17077" b="43775"/>
          <a:stretch/>
        </p:blipFill>
        <p:spPr>
          <a:xfrm>
            <a:off x="5782614" y="3894990"/>
            <a:ext cx="6168979" cy="1884439"/>
          </a:xfrm>
          <a:prstGeom prst="rect">
            <a:avLst/>
          </a:prstGeom>
        </p:spPr>
      </p:pic>
      <p:pic>
        <p:nvPicPr>
          <p:cNvPr id="9" name="Imagen 8"/>
          <p:cNvPicPr>
            <a:picLocks noChangeAspect="1"/>
          </p:cNvPicPr>
          <p:nvPr/>
        </p:nvPicPr>
        <p:blipFill rotWithShape="1">
          <a:blip r:embed="rId4"/>
          <a:srcRect l="54613" t="55244" r="35246" b="31816"/>
          <a:stretch/>
        </p:blipFill>
        <p:spPr>
          <a:xfrm>
            <a:off x="6207616" y="1746925"/>
            <a:ext cx="2099255" cy="1443238"/>
          </a:xfrm>
          <a:prstGeom prst="rect">
            <a:avLst/>
          </a:prstGeom>
        </p:spPr>
      </p:pic>
      <p:sp>
        <p:nvSpPr>
          <p:cNvPr id="10" name="CuadroTexto 9"/>
          <p:cNvSpPr txBox="1"/>
          <p:nvPr/>
        </p:nvSpPr>
        <p:spPr>
          <a:xfrm>
            <a:off x="8767291" y="1952626"/>
            <a:ext cx="3136008"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buFont typeface="Wingdings" panose="05000000000000000000" pitchFamily="2" charset="2"/>
              <a:buChar char="q"/>
            </a:pPr>
            <a:r>
              <a:rPr lang="es-EC" sz="2400" dirty="0" smtClean="0">
                <a:latin typeface="Times New Roman" panose="02020603050405020304" pitchFamily="18" charset="0"/>
                <a:cs typeface="Times New Roman" panose="02020603050405020304" pitchFamily="18" charset="0"/>
              </a:rPr>
              <a:t>Población conocida</a:t>
            </a:r>
          </a:p>
          <a:p>
            <a:pPr marL="285750" indent="-285750">
              <a:buFont typeface="Wingdings" panose="05000000000000000000" pitchFamily="2" charset="2"/>
              <a:buChar char="q"/>
            </a:pPr>
            <a:r>
              <a:rPr lang="es-EC" sz="2400" dirty="0" smtClean="0">
                <a:latin typeface="Times New Roman" panose="02020603050405020304" pitchFamily="18" charset="0"/>
                <a:cs typeface="Times New Roman" panose="02020603050405020304" pitchFamily="18" charset="0"/>
              </a:rPr>
              <a:t>Varianza desconocida</a:t>
            </a:r>
            <a:endParaRPr lang="es-EC" sz="2400" dirty="0">
              <a:latin typeface="Times New Roman" panose="02020603050405020304" pitchFamily="18" charset="0"/>
              <a:cs typeface="Times New Roman" panose="02020603050405020304" pitchFamily="18" charset="0"/>
            </a:endParaRPr>
          </a:p>
        </p:txBody>
      </p:sp>
      <p:sp>
        <p:nvSpPr>
          <p:cNvPr id="7" name="Rectángulo 6"/>
          <p:cNvSpPr/>
          <p:nvPr/>
        </p:nvSpPr>
        <p:spPr>
          <a:xfrm>
            <a:off x="5649532" y="3161244"/>
            <a:ext cx="6096000" cy="713016"/>
          </a:xfrm>
          <a:prstGeom prst="rect">
            <a:avLst/>
          </a:prstGeom>
        </p:spPr>
        <p:txBody>
          <a:bodyPr>
            <a:spAutoFit/>
          </a:bodyPr>
          <a:lstStyle/>
          <a:p>
            <a:pPr indent="180340">
              <a:spcAft>
                <a:spcPts val="1000"/>
              </a:spcAft>
            </a:pPr>
            <a:r>
              <a:rPr lang="es-EC" sz="1600" dirty="0">
                <a:latin typeface="Times New Roman" panose="02020603050405020304" pitchFamily="18" charset="0"/>
                <a:ea typeface="Calibri" panose="020F0502020204030204" pitchFamily="34" charset="0"/>
                <a:cs typeface="Times New Roman" panose="02020603050405020304" pitchFamily="18" charset="0"/>
              </a:rPr>
              <a:t>Tabla </a:t>
            </a:r>
            <a:r>
              <a:rPr lang="es-EC" sz="1600" dirty="0" smtClean="0">
                <a:latin typeface="Times New Roman" panose="02020603050405020304" pitchFamily="18" charset="0"/>
                <a:ea typeface="Calibri" panose="020F0502020204030204" pitchFamily="34" charset="0"/>
                <a:cs typeface="Times New Roman" panose="02020603050405020304" pitchFamily="18" charset="0"/>
              </a:rPr>
              <a:t>1 </a:t>
            </a:r>
            <a:endParaRPr lang="es-EC" sz="1600" i="1" dirty="0">
              <a:latin typeface="Times New Roman" panose="02020603050405020304" pitchFamily="18" charset="0"/>
              <a:ea typeface="Calibri" panose="020F0502020204030204" pitchFamily="34" charset="0"/>
              <a:cs typeface="Times New Roman" panose="02020603050405020304" pitchFamily="18" charset="0"/>
            </a:endParaRPr>
          </a:p>
          <a:p>
            <a:pPr indent="180340">
              <a:spcAft>
                <a:spcPts val="1000"/>
              </a:spcAft>
            </a:pPr>
            <a:r>
              <a:rPr lang="es-EC" sz="1600" i="1" dirty="0">
                <a:latin typeface="Times New Roman" panose="02020603050405020304" pitchFamily="18" charset="0"/>
                <a:ea typeface="Calibri" panose="020F0502020204030204" pitchFamily="34" charset="0"/>
                <a:cs typeface="Times New Roman" panose="02020603050405020304" pitchFamily="18" charset="0"/>
              </a:rPr>
              <a:t>Cálculo de la muestra por estratos</a:t>
            </a:r>
            <a:endParaRPr lang="es-EC" sz="16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8528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3131" y="107533"/>
            <a:ext cx="7259680" cy="646331"/>
          </a:xfrm>
          <a:prstGeom prst="rect">
            <a:avLst/>
          </a:prstGeom>
          <a:noFill/>
        </p:spPr>
        <p:txBody>
          <a:bodyPr wrap="none" lIns="91440" tIns="45720" rIns="91440" bIns="45720">
            <a:spAutoFit/>
          </a:bodyPr>
          <a:lstStyle/>
          <a:p>
            <a:pPr algn="ctr"/>
            <a:r>
              <a:rPr lang="es-ES" sz="3600" b="1" dirty="0"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Procedimiento recolección de datos</a:t>
            </a:r>
            <a:r>
              <a:rPr lang="es-ES" sz="36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t>
            </a:r>
            <a:endParaRPr lang="es-E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3421807518"/>
              </p:ext>
            </p:extLst>
          </p:nvPr>
        </p:nvGraphicFramePr>
        <p:xfrm>
          <a:off x="1015963" y="966062"/>
          <a:ext cx="5320443" cy="4352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163131" y="5531172"/>
            <a:ext cx="7279702" cy="461665"/>
          </a:xfrm>
          <a:prstGeom prst="rect">
            <a:avLst/>
          </a:prstGeom>
        </p:spPr>
        <p:txBody>
          <a:bodyPr wrap="square">
            <a:spAutoFit/>
          </a:bodyPr>
          <a:lstStyle/>
          <a:p>
            <a:r>
              <a:rPr lang="es-EC" sz="1200" dirty="0" smtClean="0">
                <a:latin typeface="Times New Roman" panose="02020603050405020304" pitchFamily="18" charset="0"/>
                <a:ea typeface="Calibri" panose="020F0502020204030204" pitchFamily="34" charset="0"/>
              </a:rPr>
              <a:t>Ilustración 4. </a:t>
            </a:r>
            <a:r>
              <a:rPr lang="es-EC" sz="1200" dirty="0">
                <a:latin typeface="Times New Roman" panose="02020603050405020304" pitchFamily="18" charset="0"/>
                <a:ea typeface="Calibri" panose="020F0502020204030204" pitchFamily="34" charset="0"/>
              </a:rPr>
              <a:t>Proceso del diseño del cuestionario. Elaboración propia. Con base en  Investigación de Mercados (</a:t>
            </a:r>
            <a:r>
              <a:rPr lang="es-EC" sz="1200" dirty="0" err="1">
                <a:latin typeface="Times New Roman" panose="02020603050405020304" pitchFamily="18" charset="0"/>
                <a:ea typeface="Calibri" panose="020F0502020204030204" pitchFamily="34" charset="0"/>
              </a:rPr>
              <a:t>Malhotra</a:t>
            </a:r>
            <a:r>
              <a:rPr lang="es-EC" sz="1200" dirty="0">
                <a:latin typeface="Times New Roman" panose="02020603050405020304" pitchFamily="18" charset="0"/>
                <a:ea typeface="Calibri" panose="020F0502020204030204" pitchFamily="34" charset="0"/>
              </a:rPr>
              <a:t>, 2008, p300) </a:t>
            </a:r>
            <a:endParaRPr lang="es-EC" sz="1200" dirty="0"/>
          </a:p>
        </p:txBody>
      </p:sp>
      <p:sp>
        <p:nvSpPr>
          <p:cNvPr id="5" name="CuadroTexto 4"/>
          <p:cNvSpPr txBox="1"/>
          <p:nvPr/>
        </p:nvSpPr>
        <p:spPr>
          <a:xfrm>
            <a:off x="6915955" y="2184938"/>
            <a:ext cx="4391696"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2800" dirty="0" smtClean="0">
                <a:latin typeface="Times New Roman" panose="02020603050405020304" pitchFamily="18" charset="0"/>
                <a:cs typeface="Times New Roman" panose="02020603050405020304" pitchFamily="18" charset="0"/>
              </a:rPr>
              <a:t>1) Diseño del cuestionario</a:t>
            </a:r>
            <a:endParaRPr lang="es-EC" sz="2800" dirty="0">
              <a:latin typeface="Times New Roman" panose="02020603050405020304" pitchFamily="18" charset="0"/>
              <a:cs typeface="Times New Roman" panose="02020603050405020304" pitchFamily="18" charset="0"/>
            </a:endParaRPr>
          </a:p>
        </p:txBody>
      </p:sp>
      <p:sp>
        <p:nvSpPr>
          <p:cNvPr id="6" name="Flecha izquierda 5"/>
          <p:cNvSpPr/>
          <p:nvPr/>
        </p:nvSpPr>
        <p:spPr>
          <a:xfrm>
            <a:off x="7965583" y="3075867"/>
            <a:ext cx="2292440" cy="991673"/>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678240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22919" y="231825"/>
            <a:ext cx="4018208"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2400" dirty="0">
                <a:latin typeface="Times New Roman" panose="02020603050405020304" pitchFamily="18" charset="0"/>
                <a:cs typeface="Times New Roman" panose="02020603050405020304" pitchFamily="18" charset="0"/>
              </a:rPr>
              <a:t>2</a:t>
            </a:r>
            <a:r>
              <a:rPr lang="es-EC" sz="2400" dirty="0" smtClean="0">
                <a:latin typeface="Times New Roman" panose="02020603050405020304" pitchFamily="18" charset="0"/>
                <a:cs typeface="Times New Roman" panose="02020603050405020304" pitchFamily="18" charset="0"/>
              </a:rPr>
              <a:t>) Validación del cuestionario</a:t>
            </a:r>
            <a:endParaRPr lang="es-EC" sz="2400" dirty="0">
              <a:latin typeface="Times New Roman" panose="02020603050405020304" pitchFamily="18" charset="0"/>
              <a:cs typeface="Times New Roman" panose="02020603050405020304" pitchFamily="18" charset="0"/>
            </a:endParaRPr>
          </a:p>
        </p:txBody>
      </p:sp>
      <p:sp>
        <p:nvSpPr>
          <p:cNvPr id="3" name="CuadroTexto 2"/>
          <p:cNvSpPr txBox="1"/>
          <p:nvPr/>
        </p:nvSpPr>
        <p:spPr>
          <a:xfrm>
            <a:off x="4185760" y="5666406"/>
            <a:ext cx="4018208"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2400" dirty="0" smtClean="0">
                <a:latin typeface="Times New Roman" panose="02020603050405020304" pitchFamily="18" charset="0"/>
                <a:cs typeface="Times New Roman" panose="02020603050405020304" pitchFamily="18" charset="0"/>
              </a:rPr>
              <a:t>3) Trabajo de campo</a:t>
            </a:r>
            <a:endParaRPr lang="es-EC" sz="24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clrChange>
              <a:clrFrom>
                <a:srgbClr val="000000"/>
              </a:clrFrom>
              <a:clrTo>
                <a:srgbClr val="000000">
                  <a:alpha val="0"/>
                </a:srgbClr>
              </a:clrTo>
            </a:clrChange>
          </a:blip>
          <a:stretch>
            <a:fillRect/>
          </a:stretch>
        </p:blipFill>
        <p:spPr>
          <a:xfrm>
            <a:off x="422919" y="1037520"/>
            <a:ext cx="695459" cy="712149"/>
          </a:xfrm>
          <a:prstGeom prst="rect">
            <a:avLst/>
          </a:prstGeom>
        </p:spPr>
      </p:pic>
      <p:pic>
        <p:nvPicPr>
          <p:cNvPr id="6" name="Imagen 5"/>
          <p:cNvPicPr>
            <a:picLocks noChangeAspect="1"/>
          </p:cNvPicPr>
          <p:nvPr/>
        </p:nvPicPr>
        <p:blipFill>
          <a:blip r:embed="rId2">
            <a:clrChange>
              <a:clrFrom>
                <a:srgbClr val="000000"/>
              </a:clrFrom>
              <a:clrTo>
                <a:srgbClr val="000000">
                  <a:alpha val="0"/>
                </a:srgbClr>
              </a:clrTo>
            </a:clrChange>
          </a:blip>
          <a:stretch>
            <a:fillRect/>
          </a:stretch>
        </p:blipFill>
        <p:spPr>
          <a:xfrm>
            <a:off x="6606861" y="1153860"/>
            <a:ext cx="695459" cy="712149"/>
          </a:xfrm>
          <a:prstGeom prst="rect">
            <a:avLst/>
          </a:prstGeom>
        </p:spPr>
      </p:pic>
      <p:sp>
        <p:nvSpPr>
          <p:cNvPr id="7" name="CuadroTexto 6"/>
          <p:cNvSpPr txBox="1"/>
          <p:nvPr/>
        </p:nvSpPr>
        <p:spPr>
          <a:xfrm>
            <a:off x="1118378" y="1225993"/>
            <a:ext cx="2202287" cy="461665"/>
          </a:xfrm>
          <a:prstGeom prst="rect">
            <a:avLst/>
          </a:prstGeom>
          <a:noFill/>
        </p:spPr>
        <p:txBody>
          <a:bodyPr wrap="square" rtlCol="0">
            <a:spAutoFit/>
          </a:bodyPr>
          <a:lstStyle/>
          <a:p>
            <a:r>
              <a:rPr lang="es-EC" sz="2400" dirty="0" smtClean="0">
                <a:latin typeface="Times New Roman" panose="02020603050405020304" pitchFamily="18" charset="0"/>
                <a:cs typeface="Times New Roman" panose="02020603050405020304" pitchFamily="18" charset="0"/>
              </a:rPr>
              <a:t>Pre test</a:t>
            </a:r>
            <a:endParaRPr lang="es-EC" sz="2400"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7483211" y="1094437"/>
            <a:ext cx="4172756" cy="830997"/>
          </a:xfrm>
          <a:prstGeom prst="rect">
            <a:avLst/>
          </a:prstGeom>
          <a:noFill/>
        </p:spPr>
        <p:txBody>
          <a:bodyPr wrap="square" rtlCol="0">
            <a:spAutoFit/>
          </a:bodyPr>
          <a:lstStyle/>
          <a:p>
            <a:r>
              <a:rPr lang="es-EC" sz="2400" dirty="0" smtClean="0">
                <a:latin typeface="Times New Roman" panose="02020603050405020304" pitchFamily="18" charset="0"/>
                <a:cs typeface="Times New Roman" panose="02020603050405020304" pitchFamily="18" charset="0"/>
              </a:rPr>
              <a:t>Alfa de Cronbach y coeficiente de Kuder Richardson</a:t>
            </a:r>
            <a:endParaRPr lang="es-EC" sz="2400" dirty="0">
              <a:latin typeface="Times New Roman" panose="02020603050405020304" pitchFamily="18" charset="0"/>
              <a:cs typeface="Times New Roman" panose="02020603050405020304" pitchFamily="18" charset="0"/>
            </a:endParaRPr>
          </a:p>
        </p:txBody>
      </p:sp>
      <p:pic>
        <p:nvPicPr>
          <p:cNvPr id="14" name="Imagen 13"/>
          <p:cNvPicPr>
            <a:picLocks noChangeAspect="1"/>
          </p:cNvPicPr>
          <p:nvPr/>
        </p:nvPicPr>
        <p:blipFill rotWithShape="1">
          <a:blip r:embed="rId3"/>
          <a:srcRect l="37923" t="51716" r="35035" b="23778"/>
          <a:stretch/>
        </p:blipFill>
        <p:spPr>
          <a:xfrm>
            <a:off x="395529" y="2850435"/>
            <a:ext cx="4619160" cy="2068054"/>
          </a:xfrm>
          <a:prstGeom prst="rect">
            <a:avLst/>
          </a:prstGeom>
        </p:spPr>
      </p:pic>
      <p:sp>
        <p:nvSpPr>
          <p:cNvPr id="15" name="Flecha izquierda 14"/>
          <p:cNvSpPr/>
          <p:nvPr/>
        </p:nvSpPr>
        <p:spPr>
          <a:xfrm rot="16200000">
            <a:off x="5569130" y="4714804"/>
            <a:ext cx="987650" cy="7787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pic>
        <p:nvPicPr>
          <p:cNvPr id="16" name="Imagen 15"/>
          <p:cNvPicPr>
            <a:picLocks noChangeAspect="1"/>
          </p:cNvPicPr>
          <p:nvPr/>
        </p:nvPicPr>
        <p:blipFill rotWithShape="1">
          <a:blip r:embed="rId4"/>
          <a:srcRect l="37923" t="30346" r="35352" b="44363"/>
          <a:stretch/>
        </p:blipFill>
        <p:spPr>
          <a:xfrm>
            <a:off x="6954591" y="2856874"/>
            <a:ext cx="4701376" cy="2061615"/>
          </a:xfrm>
          <a:prstGeom prst="rect">
            <a:avLst/>
          </a:prstGeom>
        </p:spPr>
      </p:pic>
      <p:sp>
        <p:nvSpPr>
          <p:cNvPr id="11" name="Rectángulo 10"/>
          <p:cNvSpPr/>
          <p:nvPr/>
        </p:nvSpPr>
        <p:spPr>
          <a:xfrm>
            <a:off x="299822" y="2137419"/>
            <a:ext cx="3762841" cy="713016"/>
          </a:xfrm>
          <a:prstGeom prst="rect">
            <a:avLst/>
          </a:prstGeom>
        </p:spPr>
        <p:txBody>
          <a:bodyPr wrap="square">
            <a:spAutoFit/>
          </a:bodyPr>
          <a:lstStyle/>
          <a:p>
            <a:pPr indent="180340">
              <a:spcAft>
                <a:spcPts val="1000"/>
              </a:spcAft>
            </a:pPr>
            <a:r>
              <a:rPr lang="es-EC" sz="1600" dirty="0">
                <a:latin typeface="Times New Roman" panose="02020603050405020304" pitchFamily="18" charset="0"/>
                <a:ea typeface="Calibri" panose="020F0502020204030204" pitchFamily="34" charset="0"/>
                <a:cs typeface="Times New Roman" panose="02020603050405020304" pitchFamily="18" charset="0"/>
              </a:rPr>
              <a:t>Tabla 2</a:t>
            </a:r>
            <a:r>
              <a:rPr lang="es-EC" sz="16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s-EC" sz="1600" i="1" dirty="0">
              <a:latin typeface="Times New Roman" panose="02020603050405020304" pitchFamily="18" charset="0"/>
              <a:ea typeface="Calibri" panose="020F0502020204030204" pitchFamily="34" charset="0"/>
              <a:cs typeface="Times New Roman" panose="02020603050405020304" pitchFamily="18" charset="0"/>
            </a:endParaRPr>
          </a:p>
          <a:p>
            <a:pPr indent="180340">
              <a:spcAft>
                <a:spcPts val="1000"/>
              </a:spcAft>
            </a:pPr>
            <a:r>
              <a:rPr lang="es-EC" sz="1600" i="1" dirty="0">
                <a:latin typeface="Times New Roman" panose="02020603050405020304" pitchFamily="18" charset="0"/>
                <a:ea typeface="Calibri" panose="020F0502020204030204" pitchFamily="34" charset="0"/>
                <a:cs typeface="Times New Roman" panose="02020603050405020304" pitchFamily="18" charset="0"/>
              </a:rPr>
              <a:t>Cálculo </a:t>
            </a:r>
            <a:r>
              <a:rPr lang="es-EC" sz="1600" i="1" dirty="0" smtClean="0">
                <a:latin typeface="Times New Roman" panose="02020603050405020304" pitchFamily="18" charset="0"/>
                <a:ea typeface="Calibri" panose="020F0502020204030204" pitchFamily="34" charset="0"/>
                <a:cs typeface="Times New Roman" panose="02020603050405020304" pitchFamily="18" charset="0"/>
              </a:rPr>
              <a:t>Alfa de Cronbach</a:t>
            </a:r>
            <a:endParaRPr lang="es-EC" sz="16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ángulo 11"/>
          <p:cNvSpPr/>
          <p:nvPr/>
        </p:nvSpPr>
        <p:spPr>
          <a:xfrm>
            <a:off x="6774412" y="2143858"/>
            <a:ext cx="3762841" cy="713016"/>
          </a:xfrm>
          <a:prstGeom prst="rect">
            <a:avLst/>
          </a:prstGeom>
        </p:spPr>
        <p:txBody>
          <a:bodyPr wrap="square">
            <a:spAutoFit/>
          </a:bodyPr>
          <a:lstStyle/>
          <a:p>
            <a:pPr indent="180340">
              <a:spcAft>
                <a:spcPts val="1000"/>
              </a:spcAft>
            </a:pPr>
            <a:r>
              <a:rPr lang="es-EC" sz="1600" dirty="0">
                <a:latin typeface="Times New Roman" panose="02020603050405020304" pitchFamily="18" charset="0"/>
                <a:ea typeface="Calibri" panose="020F0502020204030204" pitchFamily="34" charset="0"/>
                <a:cs typeface="Times New Roman" panose="02020603050405020304" pitchFamily="18" charset="0"/>
              </a:rPr>
              <a:t>Tabla 3</a:t>
            </a:r>
            <a:r>
              <a:rPr lang="es-EC" sz="16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s-EC" sz="1600" i="1" dirty="0">
              <a:latin typeface="Times New Roman" panose="02020603050405020304" pitchFamily="18" charset="0"/>
              <a:ea typeface="Calibri" panose="020F0502020204030204" pitchFamily="34" charset="0"/>
              <a:cs typeface="Times New Roman" panose="02020603050405020304" pitchFamily="18" charset="0"/>
            </a:endParaRPr>
          </a:p>
          <a:p>
            <a:pPr indent="180340">
              <a:spcAft>
                <a:spcPts val="1000"/>
              </a:spcAft>
            </a:pPr>
            <a:r>
              <a:rPr lang="es-EC" sz="1600" i="1" dirty="0">
                <a:latin typeface="Times New Roman" panose="02020603050405020304" pitchFamily="18" charset="0"/>
                <a:ea typeface="Calibri" panose="020F0502020204030204" pitchFamily="34" charset="0"/>
                <a:cs typeface="Times New Roman" panose="02020603050405020304" pitchFamily="18" charset="0"/>
              </a:rPr>
              <a:t>Cálculo </a:t>
            </a:r>
            <a:r>
              <a:rPr lang="es-EC" sz="1600" i="1" dirty="0" smtClean="0">
                <a:latin typeface="Times New Roman" panose="02020603050405020304" pitchFamily="18" charset="0"/>
                <a:ea typeface="Calibri" panose="020F0502020204030204" pitchFamily="34" charset="0"/>
                <a:cs typeface="Times New Roman" panose="02020603050405020304" pitchFamily="18" charset="0"/>
              </a:rPr>
              <a:t>coeficiente de Kuder Richardson</a:t>
            </a:r>
            <a:endParaRPr lang="es-EC" sz="16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1789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37881694"/>
              </p:ext>
            </p:extLst>
          </p:nvPr>
        </p:nvGraphicFramePr>
        <p:xfrm>
          <a:off x="6709893" y="1159099"/>
          <a:ext cx="4583448" cy="4090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ext uri="{D42A27DB-BD31-4B8C-83A1-F6EECF244321}">
                <p14:modId xmlns:p14="http://schemas.microsoft.com/office/powerpoint/2010/main" val="840579474"/>
              </p:ext>
            </p:extLst>
          </p:nvPr>
        </p:nvGraphicFramePr>
        <p:xfrm>
          <a:off x="719070" y="1159099"/>
          <a:ext cx="4583448" cy="40905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ectángulo 5"/>
          <p:cNvSpPr/>
          <p:nvPr/>
        </p:nvSpPr>
        <p:spPr>
          <a:xfrm>
            <a:off x="964042" y="0"/>
            <a:ext cx="2239716" cy="830997"/>
          </a:xfrm>
          <a:prstGeom prst="rect">
            <a:avLst/>
          </a:prstGeom>
          <a:noFill/>
        </p:spPr>
        <p:txBody>
          <a:bodyPr wrap="none" lIns="91440" tIns="45720" rIns="91440" bIns="45720">
            <a:spAutoFit/>
          </a:bodyPr>
          <a:lstStyle/>
          <a:p>
            <a:pPr algn="ctr"/>
            <a:r>
              <a:rPr lang="es-ES" sz="4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Agenda</a:t>
            </a:r>
            <a:r>
              <a:rPr lang="es-ES" sz="4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t>
            </a:r>
            <a:endParaRPr lang="es-E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17" name="CuadroTexto 16"/>
          <p:cNvSpPr txBox="1"/>
          <p:nvPr/>
        </p:nvSpPr>
        <p:spPr>
          <a:xfrm>
            <a:off x="809723" y="1489952"/>
            <a:ext cx="710914" cy="584775"/>
          </a:xfrm>
          <a:prstGeom prst="rect">
            <a:avLst/>
          </a:prstGeom>
          <a:noFill/>
        </p:spPr>
        <p:txBody>
          <a:bodyPr wrap="square" rtlCol="0">
            <a:spAutoFit/>
          </a:bodyPr>
          <a:lstStyle/>
          <a:p>
            <a:pPr algn="ctr"/>
            <a:r>
              <a:rPr lang="es-EC" sz="3200" b="1" dirty="0" smtClean="0">
                <a:latin typeface="Times New Roman" panose="02020603050405020304" pitchFamily="18" charset="0"/>
                <a:cs typeface="Times New Roman" panose="02020603050405020304" pitchFamily="18" charset="0"/>
              </a:rPr>
              <a:t>1</a:t>
            </a:r>
            <a:endParaRPr lang="es-EC" sz="3200" b="1" dirty="0">
              <a:latin typeface="Times New Roman" panose="02020603050405020304" pitchFamily="18" charset="0"/>
              <a:cs typeface="Times New Roman" panose="02020603050405020304" pitchFamily="18" charset="0"/>
            </a:endParaRPr>
          </a:p>
        </p:txBody>
      </p:sp>
      <p:sp>
        <p:nvSpPr>
          <p:cNvPr id="18" name="CuadroTexto 17"/>
          <p:cNvSpPr txBox="1"/>
          <p:nvPr/>
        </p:nvSpPr>
        <p:spPr>
          <a:xfrm>
            <a:off x="1203374" y="2458015"/>
            <a:ext cx="710914" cy="584775"/>
          </a:xfrm>
          <a:prstGeom prst="rect">
            <a:avLst/>
          </a:prstGeom>
          <a:noFill/>
        </p:spPr>
        <p:txBody>
          <a:bodyPr wrap="square" rtlCol="0">
            <a:spAutoFit/>
          </a:bodyPr>
          <a:lstStyle/>
          <a:p>
            <a:pPr algn="ctr"/>
            <a:r>
              <a:rPr lang="es-EC" sz="3200" b="1" dirty="0">
                <a:latin typeface="Times New Roman" panose="02020603050405020304" pitchFamily="18" charset="0"/>
                <a:cs typeface="Times New Roman" panose="02020603050405020304" pitchFamily="18" charset="0"/>
              </a:rPr>
              <a:t>2</a:t>
            </a:r>
          </a:p>
        </p:txBody>
      </p:sp>
      <p:sp>
        <p:nvSpPr>
          <p:cNvPr id="19" name="CuadroTexto 18"/>
          <p:cNvSpPr txBox="1"/>
          <p:nvPr/>
        </p:nvSpPr>
        <p:spPr>
          <a:xfrm>
            <a:off x="1172407" y="3404779"/>
            <a:ext cx="710914" cy="584775"/>
          </a:xfrm>
          <a:prstGeom prst="rect">
            <a:avLst/>
          </a:prstGeom>
          <a:noFill/>
        </p:spPr>
        <p:txBody>
          <a:bodyPr wrap="square" rtlCol="0">
            <a:spAutoFit/>
          </a:bodyPr>
          <a:lstStyle/>
          <a:p>
            <a:pPr algn="ctr"/>
            <a:r>
              <a:rPr lang="es-EC" sz="3200" b="1" dirty="0">
                <a:latin typeface="Times New Roman" panose="02020603050405020304" pitchFamily="18" charset="0"/>
                <a:cs typeface="Times New Roman" panose="02020603050405020304" pitchFamily="18" charset="0"/>
              </a:rPr>
              <a:t>3</a:t>
            </a:r>
          </a:p>
        </p:txBody>
      </p:sp>
      <p:sp>
        <p:nvSpPr>
          <p:cNvPr id="20" name="CuadroTexto 19"/>
          <p:cNvSpPr txBox="1"/>
          <p:nvPr/>
        </p:nvSpPr>
        <p:spPr>
          <a:xfrm>
            <a:off x="809723" y="4395168"/>
            <a:ext cx="710914" cy="584775"/>
          </a:xfrm>
          <a:prstGeom prst="rect">
            <a:avLst/>
          </a:prstGeom>
          <a:noFill/>
        </p:spPr>
        <p:txBody>
          <a:bodyPr wrap="square" rtlCol="0">
            <a:spAutoFit/>
          </a:bodyPr>
          <a:lstStyle/>
          <a:p>
            <a:pPr algn="ctr"/>
            <a:r>
              <a:rPr lang="es-EC" sz="3200" b="1" dirty="0">
                <a:latin typeface="Times New Roman" panose="02020603050405020304" pitchFamily="18" charset="0"/>
                <a:cs typeface="Times New Roman" panose="02020603050405020304" pitchFamily="18" charset="0"/>
              </a:rPr>
              <a:t>4</a:t>
            </a:r>
          </a:p>
        </p:txBody>
      </p:sp>
      <p:sp>
        <p:nvSpPr>
          <p:cNvPr id="21" name="CuadroTexto 20"/>
          <p:cNvSpPr txBox="1"/>
          <p:nvPr/>
        </p:nvSpPr>
        <p:spPr>
          <a:xfrm>
            <a:off x="6801607" y="1444721"/>
            <a:ext cx="710914" cy="584775"/>
          </a:xfrm>
          <a:prstGeom prst="rect">
            <a:avLst/>
          </a:prstGeom>
          <a:noFill/>
        </p:spPr>
        <p:txBody>
          <a:bodyPr wrap="square" rtlCol="0">
            <a:spAutoFit/>
          </a:bodyPr>
          <a:lstStyle/>
          <a:p>
            <a:pPr algn="ctr"/>
            <a:r>
              <a:rPr lang="es-EC" sz="3200" b="1" dirty="0">
                <a:latin typeface="Times New Roman" panose="02020603050405020304" pitchFamily="18" charset="0"/>
                <a:cs typeface="Times New Roman" panose="02020603050405020304" pitchFamily="18" charset="0"/>
              </a:rPr>
              <a:t>5</a:t>
            </a:r>
          </a:p>
        </p:txBody>
      </p:sp>
      <p:sp>
        <p:nvSpPr>
          <p:cNvPr id="22" name="CuadroTexto 21"/>
          <p:cNvSpPr txBox="1"/>
          <p:nvPr/>
        </p:nvSpPr>
        <p:spPr>
          <a:xfrm>
            <a:off x="7157064" y="2421372"/>
            <a:ext cx="710914" cy="584775"/>
          </a:xfrm>
          <a:prstGeom prst="rect">
            <a:avLst/>
          </a:prstGeom>
          <a:noFill/>
        </p:spPr>
        <p:txBody>
          <a:bodyPr wrap="square" rtlCol="0">
            <a:spAutoFit/>
          </a:bodyPr>
          <a:lstStyle/>
          <a:p>
            <a:pPr algn="ctr"/>
            <a:r>
              <a:rPr lang="es-EC" sz="3200" b="1" dirty="0">
                <a:latin typeface="Times New Roman" panose="02020603050405020304" pitchFamily="18" charset="0"/>
                <a:cs typeface="Times New Roman" panose="02020603050405020304" pitchFamily="18" charset="0"/>
              </a:rPr>
              <a:t>6</a:t>
            </a:r>
          </a:p>
        </p:txBody>
      </p:sp>
      <p:sp>
        <p:nvSpPr>
          <p:cNvPr id="23" name="CuadroTexto 22"/>
          <p:cNvSpPr txBox="1"/>
          <p:nvPr/>
        </p:nvSpPr>
        <p:spPr>
          <a:xfrm>
            <a:off x="7157064" y="3414285"/>
            <a:ext cx="710914" cy="584775"/>
          </a:xfrm>
          <a:prstGeom prst="rect">
            <a:avLst/>
          </a:prstGeom>
          <a:noFill/>
        </p:spPr>
        <p:txBody>
          <a:bodyPr wrap="square" rtlCol="0">
            <a:spAutoFit/>
          </a:bodyPr>
          <a:lstStyle/>
          <a:p>
            <a:pPr algn="ctr"/>
            <a:r>
              <a:rPr lang="es-EC" sz="3200" b="1" dirty="0">
                <a:latin typeface="Times New Roman" panose="02020603050405020304" pitchFamily="18" charset="0"/>
                <a:cs typeface="Times New Roman" panose="02020603050405020304" pitchFamily="18" charset="0"/>
              </a:rPr>
              <a:t>7</a:t>
            </a:r>
          </a:p>
        </p:txBody>
      </p:sp>
      <p:sp>
        <p:nvSpPr>
          <p:cNvPr id="24" name="CuadroTexto 23"/>
          <p:cNvSpPr txBox="1"/>
          <p:nvPr/>
        </p:nvSpPr>
        <p:spPr>
          <a:xfrm>
            <a:off x="6800593" y="4416778"/>
            <a:ext cx="710914" cy="584775"/>
          </a:xfrm>
          <a:prstGeom prst="rect">
            <a:avLst/>
          </a:prstGeom>
          <a:noFill/>
        </p:spPr>
        <p:txBody>
          <a:bodyPr wrap="square" rtlCol="0">
            <a:spAutoFit/>
          </a:bodyPr>
          <a:lstStyle/>
          <a:p>
            <a:pPr algn="ctr"/>
            <a:r>
              <a:rPr lang="es-EC" sz="3200" b="1" dirty="0">
                <a:latin typeface="Times New Roman" panose="02020603050405020304" pitchFamily="18" charset="0"/>
                <a:cs typeface="Times New Roman" panose="02020603050405020304" pitchFamily="18" charset="0"/>
              </a:rPr>
              <a:t>8</a:t>
            </a:r>
          </a:p>
        </p:txBody>
      </p:sp>
    </p:spTree>
    <p:extLst>
      <p:ext uri="{BB962C8B-B14F-4D97-AF65-F5344CB8AC3E}">
        <p14:creationId xmlns:p14="http://schemas.microsoft.com/office/powerpoint/2010/main" val="109867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90613" y="2574670"/>
            <a:ext cx="4134465" cy="1107996"/>
          </a:xfrm>
          <a:prstGeom prst="rect">
            <a:avLst/>
          </a:prstGeom>
          <a:noFill/>
        </p:spPr>
        <p:txBody>
          <a:bodyPr wrap="none" lIns="91440" tIns="45720" rIns="91440" bIns="45720">
            <a:spAutoFit/>
          </a:bodyPr>
          <a:lstStyle/>
          <a:p>
            <a:pPr algn="ctr"/>
            <a:r>
              <a:rPr lang="es-ES" sz="66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Resultados</a:t>
            </a:r>
            <a:endParaRPr lang="es-ES"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clrChange>
              <a:clrFrom>
                <a:srgbClr val="FFFFFF"/>
              </a:clrFrom>
              <a:clrTo>
                <a:srgbClr val="FFFFFF">
                  <a:alpha val="0"/>
                </a:srgbClr>
              </a:clrTo>
            </a:clrChange>
          </a:blip>
          <a:stretch>
            <a:fillRect/>
          </a:stretch>
        </p:blipFill>
        <p:spPr>
          <a:xfrm>
            <a:off x="6140321" y="1052093"/>
            <a:ext cx="5414425" cy="4060819"/>
          </a:xfrm>
          <a:prstGeom prst="rect">
            <a:avLst/>
          </a:prstGeom>
        </p:spPr>
      </p:pic>
    </p:spTree>
    <p:extLst>
      <p:ext uri="{BB962C8B-B14F-4D97-AF65-F5344CB8AC3E}">
        <p14:creationId xmlns:p14="http://schemas.microsoft.com/office/powerpoint/2010/main" val="4125096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28790" y="0"/>
            <a:ext cx="5992969" cy="1077218"/>
          </a:xfrm>
          <a:prstGeom prst="rect">
            <a:avLst/>
          </a:prstGeom>
          <a:noFill/>
        </p:spPr>
        <p:txBody>
          <a:bodyPr wrap="square" rtlCol="0">
            <a:spAutoFit/>
          </a:bodyPr>
          <a:lstStyle/>
          <a:p>
            <a:r>
              <a:rPr lang="es-EC" sz="3200" dirty="0" smtClean="0">
                <a:solidFill>
                  <a:schemeClr val="accent3">
                    <a:lumMod val="75000"/>
                  </a:schemeClr>
                </a:solidFill>
                <a:latin typeface="Times New Roman" panose="02020603050405020304" pitchFamily="18" charset="0"/>
                <a:cs typeface="Times New Roman" panose="02020603050405020304" pitchFamily="18" charset="0"/>
              </a:rPr>
              <a:t>Identificación de la estrategia competitiva:</a:t>
            </a:r>
            <a:endParaRPr lang="es-EC" sz="3200" dirty="0">
              <a:solidFill>
                <a:schemeClr val="accent3">
                  <a:lumMod val="75000"/>
                </a:schemeClr>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rotWithShape="1">
          <a:blip r:embed="rId2"/>
          <a:srcRect l="38451" t="35443" r="18240" b="18092"/>
          <a:stretch/>
        </p:blipFill>
        <p:spPr>
          <a:xfrm>
            <a:off x="716924" y="1926808"/>
            <a:ext cx="7280856" cy="4208691"/>
          </a:xfrm>
          <a:prstGeom prst="rect">
            <a:avLst/>
          </a:prstGeom>
        </p:spPr>
      </p:pic>
      <p:pic>
        <p:nvPicPr>
          <p:cNvPr id="4" name="Imagen 3"/>
          <p:cNvPicPr>
            <a:picLocks noChangeAspect="1"/>
          </p:cNvPicPr>
          <p:nvPr/>
        </p:nvPicPr>
        <p:blipFill>
          <a:blip r:embed="rId3">
            <a:clrChange>
              <a:clrFrom>
                <a:srgbClr val="000000"/>
              </a:clrFrom>
              <a:clrTo>
                <a:srgbClr val="000000">
                  <a:alpha val="0"/>
                </a:srgbClr>
              </a:clrTo>
            </a:clrChange>
          </a:blip>
          <a:stretch>
            <a:fillRect/>
          </a:stretch>
        </p:blipFill>
        <p:spPr>
          <a:xfrm>
            <a:off x="8448539" y="1570733"/>
            <a:ext cx="695459" cy="712149"/>
          </a:xfrm>
          <a:prstGeom prst="rect">
            <a:avLst/>
          </a:prstGeom>
        </p:spPr>
      </p:pic>
      <p:pic>
        <p:nvPicPr>
          <p:cNvPr id="5" name="Imagen 4"/>
          <p:cNvPicPr>
            <a:picLocks noChangeAspect="1"/>
          </p:cNvPicPr>
          <p:nvPr/>
        </p:nvPicPr>
        <p:blipFill>
          <a:blip r:embed="rId3">
            <a:clrChange>
              <a:clrFrom>
                <a:srgbClr val="000000"/>
              </a:clrFrom>
              <a:clrTo>
                <a:srgbClr val="000000">
                  <a:alpha val="0"/>
                </a:srgbClr>
              </a:clrTo>
            </a:clrChange>
          </a:blip>
          <a:stretch>
            <a:fillRect/>
          </a:stretch>
        </p:blipFill>
        <p:spPr>
          <a:xfrm>
            <a:off x="8448539" y="2903507"/>
            <a:ext cx="695459" cy="712149"/>
          </a:xfrm>
          <a:prstGeom prst="rect">
            <a:avLst/>
          </a:prstGeom>
        </p:spPr>
      </p:pic>
      <p:sp>
        <p:nvSpPr>
          <p:cNvPr id="6" name="CuadroTexto 5"/>
          <p:cNvSpPr txBox="1"/>
          <p:nvPr/>
        </p:nvSpPr>
        <p:spPr>
          <a:xfrm>
            <a:off x="9143999" y="1695974"/>
            <a:ext cx="2511381" cy="461665"/>
          </a:xfrm>
          <a:prstGeom prst="rect">
            <a:avLst/>
          </a:prstGeom>
          <a:noFill/>
        </p:spPr>
        <p:txBody>
          <a:bodyPr wrap="square" rtlCol="0">
            <a:spAutoFit/>
          </a:bodyPr>
          <a:lstStyle/>
          <a:p>
            <a:r>
              <a:rPr lang="es-EC" sz="2400" dirty="0" smtClean="0">
                <a:latin typeface="Times New Roman" panose="02020603050405020304" pitchFamily="18" charset="0"/>
                <a:cs typeface="Times New Roman" panose="02020603050405020304" pitchFamily="18" charset="0"/>
              </a:rPr>
              <a:t>Análisis factorial</a:t>
            </a:r>
            <a:endParaRPr lang="es-EC" sz="2400" dirty="0">
              <a:latin typeface="Times New Roman" panose="02020603050405020304" pitchFamily="18" charset="0"/>
              <a:cs typeface="Times New Roman" panose="02020603050405020304" pitchFamily="18" charset="0"/>
            </a:endParaRPr>
          </a:p>
        </p:txBody>
      </p:sp>
      <p:sp>
        <p:nvSpPr>
          <p:cNvPr id="7" name="CuadroTexto 6"/>
          <p:cNvSpPr txBox="1"/>
          <p:nvPr/>
        </p:nvSpPr>
        <p:spPr>
          <a:xfrm>
            <a:off x="9143999" y="2784659"/>
            <a:ext cx="2511381" cy="830997"/>
          </a:xfrm>
          <a:prstGeom prst="rect">
            <a:avLst/>
          </a:prstGeom>
          <a:noFill/>
        </p:spPr>
        <p:txBody>
          <a:bodyPr wrap="square" rtlCol="0">
            <a:spAutoFit/>
          </a:bodyPr>
          <a:lstStyle/>
          <a:p>
            <a:r>
              <a:rPr lang="es-EC" sz="2400" dirty="0" smtClean="0">
                <a:latin typeface="Times New Roman" panose="02020603050405020304" pitchFamily="18" charset="0"/>
                <a:cs typeface="Times New Roman" panose="02020603050405020304" pitchFamily="18" charset="0"/>
              </a:rPr>
              <a:t>Correlación entre variables</a:t>
            </a:r>
            <a:endParaRPr lang="es-EC" sz="2400" dirty="0">
              <a:latin typeface="Times New Roman" panose="02020603050405020304" pitchFamily="18" charset="0"/>
              <a:cs typeface="Times New Roman" panose="02020603050405020304" pitchFamily="18" charset="0"/>
            </a:endParaRPr>
          </a:p>
        </p:txBody>
      </p:sp>
      <p:sp>
        <p:nvSpPr>
          <p:cNvPr id="8" name="Rectángulo 7"/>
          <p:cNvSpPr/>
          <p:nvPr/>
        </p:nvSpPr>
        <p:spPr>
          <a:xfrm>
            <a:off x="472224" y="1213792"/>
            <a:ext cx="3762841" cy="774571"/>
          </a:xfrm>
          <a:prstGeom prst="rect">
            <a:avLst/>
          </a:prstGeom>
        </p:spPr>
        <p:txBody>
          <a:bodyPr wrap="square">
            <a:spAutoFit/>
          </a:bodyPr>
          <a:lstStyle/>
          <a:p>
            <a:pPr indent="180340">
              <a:spcAft>
                <a:spcPts val="1000"/>
              </a:spcAft>
            </a:pPr>
            <a:r>
              <a:rPr lang="es-EC" dirty="0">
                <a:latin typeface="Times New Roman" panose="02020603050405020304" pitchFamily="18" charset="0"/>
                <a:ea typeface="Calibri" panose="020F0502020204030204" pitchFamily="34" charset="0"/>
                <a:cs typeface="Times New Roman" panose="02020603050405020304" pitchFamily="18" charset="0"/>
              </a:rPr>
              <a:t>Tabla 4</a:t>
            </a:r>
            <a:r>
              <a:rPr lang="es-EC" dirty="0" smtClean="0">
                <a:latin typeface="Times New Roman" panose="02020603050405020304" pitchFamily="18" charset="0"/>
                <a:ea typeface="Calibri" panose="020F0502020204030204" pitchFamily="34" charset="0"/>
                <a:cs typeface="Times New Roman" panose="02020603050405020304" pitchFamily="18" charset="0"/>
              </a:rPr>
              <a:t> </a:t>
            </a:r>
            <a:endParaRPr lang="es-EC" i="1" dirty="0">
              <a:latin typeface="Times New Roman" panose="02020603050405020304" pitchFamily="18" charset="0"/>
              <a:ea typeface="Calibri" panose="020F0502020204030204" pitchFamily="34" charset="0"/>
              <a:cs typeface="Times New Roman" panose="02020603050405020304" pitchFamily="18" charset="0"/>
            </a:endParaRPr>
          </a:p>
          <a:p>
            <a:pPr indent="180340">
              <a:spcAft>
                <a:spcPts val="1000"/>
              </a:spcAft>
            </a:pPr>
            <a:r>
              <a:rPr lang="es-EC" i="1" dirty="0" smtClean="0">
                <a:latin typeface="Times New Roman" panose="02020603050405020304" pitchFamily="18" charset="0"/>
                <a:ea typeface="Calibri" panose="020F0502020204030204" pitchFamily="34" charset="0"/>
                <a:cs typeface="Times New Roman" panose="02020603050405020304" pitchFamily="18" charset="0"/>
              </a:rPr>
              <a:t>Factores no observables</a:t>
            </a:r>
            <a:endParaRPr lang="es-EC"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rotWithShape="1">
          <a:blip r:embed="rId4"/>
          <a:srcRect l="17853" t="63479" r="63978" b="27699"/>
          <a:stretch/>
        </p:blipFill>
        <p:spPr>
          <a:xfrm>
            <a:off x="8242480" y="4261884"/>
            <a:ext cx="3928056" cy="1027689"/>
          </a:xfrm>
          <a:prstGeom prst="rect">
            <a:avLst/>
          </a:prstGeom>
        </p:spPr>
      </p:pic>
    </p:spTree>
    <p:extLst>
      <p:ext uri="{BB962C8B-B14F-4D97-AF65-F5344CB8AC3E}">
        <p14:creationId xmlns:p14="http://schemas.microsoft.com/office/powerpoint/2010/main" val="2982198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8451" t="22895" r="18873" b="9662"/>
          <a:stretch/>
        </p:blipFill>
        <p:spPr>
          <a:xfrm>
            <a:off x="141667" y="695458"/>
            <a:ext cx="6375043" cy="5318976"/>
          </a:xfrm>
          <a:prstGeom prst="rect">
            <a:avLst/>
          </a:prstGeom>
        </p:spPr>
      </p:pic>
      <p:pic>
        <p:nvPicPr>
          <p:cNvPr id="3" name="Imagen 2"/>
          <p:cNvPicPr>
            <a:picLocks noChangeAspect="1"/>
          </p:cNvPicPr>
          <p:nvPr/>
        </p:nvPicPr>
        <p:blipFill>
          <a:blip r:embed="rId3">
            <a:clrChange>
              <a:clrFrom>
                <a:srgbClr val="000000"/>
              </a:clrFrom>
              <a:clrTo>
                <a:srgbClr val="000000">
                  <a:alpha val="0"/>
                </a:srgbClr>
              </a:clrTo>
            </a:clrChange>
          </a:blip>
          <a:stretch>
            <a:fillRect/>
          </a:stretch>
        </p:blipFill>
        <p:spPr>
          <a:xfrm>
            <a:off x="7658634" y="3456458"/>
            <a:ext cx="695459" cy="712149"/>
          </a:xfrm>
          <a:prstGeom prst="rect">
            <a:avLst/>
          </a:prstGeom>
        </p:spPr>
      </p:pic>
      <p:pic>
        <p:nvPicPr>
          <p:cNvPr id="4" name="Imagen 3"/>
          <p:cNvPicPr>
            <a:picLocks noChangeAspect="1"/>
          </p:cNvPicPr>
          <p:nvPr/>
        </p:nvPicPr>
        <p:blipFill>
          <a:blip r:embed="rId3">
            <a:clrChange>
              <a:clrFrom>
                <a:srgbClr val="000000"/>
              </a:clrFrom>
              <a:clrTo>
                <a:srgbClr val="000000">
                  <a:alpha val="0"/>
                </a:srgbClr>
              </a:clrTo>
            </a:clrChange>
          </a:blip>
          <a:stretch>
            <a:fillRect/>
          </a:stretch>
        </p:blipFill>
        <p:spPr>
          <a:xfrm>
            <a:off x="7658635" y="2307248"/>
            <a:ext cx="695459" cy="712149"/>
          </a:xfrm>
          <a:prstGeom prst="rect">
            <a:avLst/>
          </a:prstGeom>
        </p:spPr>
      </p:pic>
      <p:pic>
        <p:nvPicPr>
          <p:cNvPr id="5" name="Imagen 4"/>
          <p:cNvPicPr>
            <a:picLocks noChangeAspect="1"/>
          </p:cNvPicPr>
          <p:nvPr/>
        </p:nvPicPr>
        <p:blipFill>
          <a:blip r:embed="rId3">
            <a:clrChange>
              <a:clrFrom>
                <a:srgbClr val="000000"/>
              </a:clrFrom>
              <a:clrTo>
                <a:srgbClr val="000000">
                  <a:alpha val="0"/>
                </a:srgbClr>
              </a:clrTo>
            </a:clrChange>
          </a:blip>
          <a:stretch>
            <a:fillRect/>
          </a:stretch>
        </p:blipFill>
        <p:spPr>
          <a:xfrm>
            <a:off x="7658636" y="1158038"/>
            <a:ext cx="695459" cy="712149"/>
          </a:xfrm>
          <a:prstGeom prst="rect">
            <a:avLst/>
          </a:prstGeom>
        </p:spPr>
      </p:pic>
      <p:pic>
        <p:nvPicPr>
          <p:cNvPr id="6" name="Imagen 5"/>
          <p:cNvPicPr>
            <a:picLocks noChangeAspect="1"/>
          </p:cNvPicPr>
          <p:nvPr/>
        </p:nvPicPr>
        <p:blipFill>
          <a:blip r:embed="rId3">
            <a:clrChange>
              <a:clrFrom>
                <a:srgbClr val="000000"/>
              </a:clrFrom>
              <a:clrTo>
                <a:srgbClr val="000000">
                  <a:alpha val="0"/>
                </a:srgbClr>
              </a:clrTo>
            </a:clrChange>
          </a:blip>
          <a:stretch>
            <a:fillRect/>
          </a:stretch>
        </p:blipFill>
        <p:spPr>
          <a:xfrm>
            <a:off x="7658633" y="4605668"/>
            <a:ext cx="695459" cy="712149"/>
          </a:xfrm>
          <a:prstGeom prst="rect">
            <a:avLst/>
          </a:prstGeom>
        </p:spPr>
      </p:pic>
      <p:sp>
        <p:nvSpPr>
          <p:cNvPr id="8" name="CuadroTexto 7"/>
          <p:cNvSpPr txBox="1"/>
          <p:nvPr/>
        </p:nvSpPr>
        <p:spPr>
          <a:xfrm>
            <a:off x="8487176" y="1158038"/>
            <a:ext cx="3456379" cy="707886"/>
          </a:xfrm>
          <a:prstGeom prst="rect">
            <a:avLst/>
          </a:prstGeom>
          <a:noFill/>
        </p:spPr>
        <p:txBody>
          <a:bodyPr wrap="square" rtlCol="0">
            <a:spAutoFit/>
          </a:bodyPr>
          <a:lstStyle/>
          <a:p>
            <a:r>
              <a:rPr lang="es-EC" sz="2000" dirty="0" smtClean="0">
                <a:latin typeface="Times New Roman" panose="02020603050405020304" pitchFamily="18" charset="0"/>
                <a:cs typeface="Times New Roman" panose="02020603050405020304" pitchFamily="18" charset="0"/>
              </a:rPr>
              <a:t>Entre más cerca a 1, mayor es la correlación existente</a:t>
            </a:r>
            <a:endParaRPr lang="es-EC" sz="2000"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8487176" y="2297842"/>
            <a:ext cx="3456379" cy="1015663"/>
          </a:xfrm>
          <a:prstGeom prst="rect">
            <a:avLst/>
          </a:prstGeom>
          <a:noFill/>
        </p:spPr>
        <p:txBody>
          <a:bodyPr wrap="square" rtlCol="0">
            <a:spAutoFit/>
          </a:bodyPr>
          <a:lstStyle/>
          <a:p>
            <a:r>
              <a:rPr lang="es-EC" sz="2000" dirty="0" smtClean="0">
                <a:latin typeface="Times New Roman" panose="02020603050405020304" pitchFamily="18" charset="0"/>
                <a:cs typeface="Times New Roman" panose="02020603050405020304" pitchFamily="18" charset="0"/>
              </a:rPr>
              <a:t>Variables con alta correlación pertenecen a un mismo factor desconocido</a:t>
            </a:r>
            <a:endParaRPr lang="es-EC" sz="2000"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8470002" y="3522276"/>
            <a:ext cx="3473553" cy="707886"/>
          </a:xfrm>
          <a:prstGeom prst="rect">
            <a:avLst/>
          </a:prstGeom>
          <a:noFill/>
        </p:spPr>
        <p:txBody>
          <a:bodyPr wrap="square" rtlCol="0">
            <a:spAutoFit/>
          </a:bodyPr>
          <a:lstStyle/>
          <a:p>
            <a:r>
              <a:rPr lang="es-EC" sz="2000" dirty="0" smtClean="0">
                <a:latin typeface="Times New Roman" panose="02020603050405020304" pitchFamily="18" charset="0"/>
                <a:cs typeface="Times New Roman" panose="02020603050405020304" pitchFamily="18" charset="0"/>
              </a:rPr>
              <a:t>Se identificaron 5 tipos de estrategia competitiva</a:t>
            </a:r>
            <a:endParaRPr lang="es-EC" sz="2000" dirty="0">
              <a:latin typeface="Times New Roman" panose="02020603050405020304" pitchFamily="18" charset="0"/>
              <a:cs typeface="Times New Roman" panose="02020603050405020304" pitchFamily="18" charset="0"/>
            </a:endParaRPr>
          </a:p>
        </p:txBody>
      </p:sp>
      <p:sp>
        <p:nvSpPr>
          <p:cNvPr id="11" name="CuadroTexto 10"/>
          <p:cNvSpPr txBox="1"/>
          <p:nvPr/>
        </p:nvSpPr>
        <p:spPr>
          <a:xfrm>
            <a:off x="8487176" y="4638576"/>
            <a:ext cx="3456379" cy="707886"/>
          </a:xfrm>
          <a:prstGeom prst="rect">
            <a:avLst/>
          </a:prstGeom>
          <a:noFill/>
        </p:spPr>
        <p:txBody>
          <a:bodyPr wrap="square" rtlCol="0">
            <a:spAutoFit/>
          </a:bodyPr>
          <a:lstStyle/>
          <a:p>
            <a:r>
              <a:rPr lang="es-EC" sz="2000" dirty="0" smtClean="0">
                <a:latin typeface="Times New Roman" panose="02020603050405020304" pitchFamily="18" charset="0"/>
                <a:cs typeface="Times New Roman" panose="02020603050405020304" pitchFamily="18" charset="0"/>
              </a:rPr>
              <a:t>El sexto factor corresponde a una ausencia de estrategia</a:t>
            </a:r>
            <a:endParaRPr lang="es-EC" sz="2000" dirty="0">
              <a:latin typeface="Times New Roman" panose="02020603050405020304" pitchFamily="18" charset="0"/>
              <a:cs typeface="Times New Roman" panose="02020603050405020304" pitchFamily="18" charset="0"/>
            </a:endParaRPr>
          </a:p>
        </p:txBody>
      </p:sp>
      <p:sp>
        <p:nvSpPr>
          <p:cNvPr id="12" name="Flecha derecha 11"/>
          <p:cNvSpPr/>
          <p:nvPr/>
        </p:nvSpPr>
        <p:spPr>
          <a:xfrm>
            <a:off x="6606859" y="2945504"/>
            <a:ext cx="1197735" cy="86702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37780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93183" y="0"/>
            <a:ext cx="5992969" cy="1077218"/>
          </a:xfrm>
          <a:prstGeom prst="rect">
            <a:avLst/>
          </a:prstGeom>
          <a:noFill/>
        </p:spPr>
        <p:txBody>
          <a:bodyPr wrap="square" rtlCol="0">
            <a:spAutoFit/>
          </a:bodyPr>
          <a:lstStyle/>
          <a:p>
            <a:r>
              <a:rPr lang="es-EC" sz="3200" dirty="0" smtClean="0">
                <a:solidFill>
                  <a:schemeClr val="accent3">
                    <a:lumMod val="75000"/>
                  </a:schemeClr>
                </a:solidFill>
                <a:latin typeface="Times New Roman" panose="02020603050405020304" pitchFamily="18" charset="0"/>
                <a:cs typeface="Times New Roman" panose="02020603050405020304" pitchFamily="18" charset="0"/>
              </a:rPr>
              <a:t>Clasificación de los grupos estratégicos:</a:t>
            </a:r>
            <a:endParaRPr lang="es-EC" sz="3200" dirty="0">
              <a:solidFill>
                <a:schemeClr val="accent3">
                  <a:lumMod val="75000"/>
                </a:schemeClr>
              </a:solidFill>
              <a:latin typeface="Times New Roman" panose="02020603050405020304" pitchFamily="18"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4182891450"/>
              </p:ext>
            </p:extLst>
          </p:nvPr>
        </p:nvGraphicFramePr>
        <p:xfrm>
          <a:off x="7969162" y="2177450"/>
          <a:ext cx="3995312" cy="36823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182514" y="1167299"/>
            <a:ext cx="3762841" cy="774571"/>
          </a:xfrm>
          <a:prstGeom prst="rect">
            <a:avLst/>
          </a:prstGeom>
        </p:spPr>
        <p:txBody>
          <a:bodyPr wrap="square">
            <a:spAutoFit/>
          </a:bodyPr>
          <a:lstStyle/>
          <a:p>
            <a:pPr indent="180340">
              <a:spcAft>
                <a:spcPts val="1000"/>
              </a:spcAft>
            </a:pPr>
            <a:r>
              <a:rPr lang="es-EC" dirty="0">
                <a:latin typeface="Times New Roman" panose="02020603050405020304" pitchFamily="18" charset="0"/>
                <a:ea typeface="Calibri" panose="020F0502020204030204" pitchFamily="34" charset="0"/>
                <a:cs typeface="Times New Roman" panose="02020603050405020304" pitchFamily="18" charset="0"/>
              </a:rPr>
              <a:t>Tabla 5</a:t>
            </a:r>
            <a:r>
              <a:rPr lang="es-EC" dirty="0" smtClean="0">
                <a:latin typeface="Times New Roman" panose="02020603050405020304" pitchFamily="18" charset="0"/>
                <a:ea typeface="Calibri" panose="020F0502020204030204" pitchFamily="34" charset="0"/>
                <a:cs typeface="Times New Roman" panose="02020603050405020304" pitchFamily="18" charset="0"/>
              </a:rPr>
              <a:t> </a:t>
            </a:r>
            <a:endParaRPr lang="es-EC" i="1" dirty="0">
              <a:latin typeface="Times New Roman" panose="02020603050405020304" pitchFamily="18" charset="0"/>
              <a:ea typeface="Calibri" panose="020F0502020204030204" pitchFamily="34" charset="0"/>
              <a:cs typeface="Times New Roman" panose="02020603050405020304" pitchFamily="18" charset="0"/>
            </a:endParaRPr>
          </a:p>
          <a:p>
            <a:pPr indent="180340">
              <a:spcAft>
                <a:spcPts val="1000"/>
              </a:spcAft>
            </a:pPr>
            <a:r>
              <a:rPr lang="es-EC" i="1" dirty="0" smtClean="0">
                <a:latin typeface="Times New Roman" panose="02020603050405020304" pitchFamily="18" charset="0"/>
                <a:ea typeface="Calibri" panose="020F0502020204030204" pitchFamily="34" charset="0"/>
                <a:cs typeface="Times New Roman" panose="02020603050405020304" pitchFamily="18" charset="0"/>
              </a:rPr>
              <a:t>Clasificación clúster</a:t>
            </a:r>
            <a:endParaRPr lang="es-EC"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rotWithShape="1">
          <a:blip r:embed="rId7"/>
          <a:srcRect l="1901" t="33286" r="48979" b="14171"/>
          <a:stretch/>
        </p:blipFill>
        <p:spPr>
          <a:xfrm>
            <a:off x="193183" y="1880315"/>
            <a:ext cx="7508190" cy="4327302"/>
          </a:xfrm>
          <a:prstGeom prst="rect">
            <a:avLst/>
          </a:prstGeom>
        </p:spPr>
      </p:pic>
      <p:pic>
        <p:nvPicPr>
          <p:cNvPr id="7" name="Imagen 6"/>
          <p:cNvPicPr>
            <a:picLocks noChangeAspect="1"/>
          </p:cNvPicPr>
          <p:nvPr/>
        </p:nvPicPr>
        <p:blipFill rotWithShape="1">
          <a:blip r:embed="rId8"/>
          <a:srcRect l="54929" t="61910" r="36515" b="31620"/>
          <a:stretch/>
        </p:blipFill>
        <p:spPr>
          <a:xfrm>
            <a:off x="9221275" y="1406150"/>
            <a:ext cx="1893194" cy="771300"/>
          </a:xfrm>
          <a:prstGeom prst="rect">
            <a:avLst/>
          </a:prstGeom>
        </p:spPr>
      </p:pic>
    </p:spTree>
    <p:extLst>
      <p:ext uri="{BB962C8B-B14F-4D97-AF65-F5344CB8AC3E}">
        <p14:creationId xmlns:p14="http://schemas.microsoft.com/office/powerpoint/2010/main" val="4244672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4542" r="14799"/>
          <a:stretch/>
        </p:blipFill>
        <p:spPr>
          <a:xfrm>
            <a:off x="1604592" y="4838155"/>
            <a:ext cx="824248" cy="800391"/>
          </a:xfrm>
          <a:prstGeom prst="rect">
            <a:avLst/>
          </a:prstGeom>
        </p:spPr>
      </p:pic>
      <p:pic>
        <p:nvPicPr>
          <p:cNvPr id="6" name="Imagen 5"/>
          <p:cNvPicPr>
            <a:picLocks noChangeAspect="1"/>
          </p:cNvPicPr>
          <p:nvPr/>
        </p:nvPicPr>
        <p:blipFill rotWithShape="1">
          <a:blip r:embed="rId2"/>
          <a:srcRect l="24542" r="14799"/>
          <a:stretch/>
        </p:blipFill>
        <p:spPr>
          <a:xfrm>
            <a:off x="6500716" y="4945790"/>
            <a:ext cx="824248" cy="800391"/>
          </a:xfrm>
          <a:prstGeom prst="rect">
            <a:avLst/>
          </a:prstGeom>
        </p:spPr>
      </p:pic>
      <p:sp>
        <p:nvSpPr>
          <p:cNvPr id="8" name="CuadroTexto 7"/>
          <p:cNvSpPr txBox="1"/>
          <p:nvPr/>
        </p:nvSpPr>
        <p:spPr>
          <a:xfrm>
            <a:off x="90152" y="42304"/>
            <a:ext cx="5992969" cy="1077218"/>
          </a:xfrm>
          <a:prstGeom prst="rect">
            <a:avLst/>
          </a:prstGeom>
          <a:noFill/>
        </p:spPr>
        <p:txBody>
          <a:bodyPr wrap="square" rtlCol="0">
            <a:spAutoFit/>
          </a:bodyPr>
          <a:lstStyle/>
          <a:p>
            <a:r>
              <a:rPr lang="es-EC" sz="3200" dirty="0" smtClean="0">
                <a:solidFill>
                  <a:schemeClr val="accent3">
                    <a:lumMod val="75000"/>
                  </a:schemeClr>
                </a:solidFill>
                <a:latin typeface="Times New Roman" panose="02020603050405020304" pitchFamily="18" charset="0"/>
                <a:cs typeface="Times New Roman" panose="02020603050405020304" pitchFamily="18" charset="0"/>
              </a:rPr>
              <a:t>Clasificación de los grupos estratégicos:</a:t>
            </a:r>
            <a:endParaRPr lang="es-EC" sz="3200"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9" name="CuadroTexto 8"/>
          <p:cNvSpPr txBox="1"/>
          <p:nvPr/>
        </p:nvSpPr>
        <p:spPr>
          <a:xfrm>
            <a:off x="2542799" y="4730518"/>
            <a:ext cx="3052293" cy="1015663"/>
          </a:xfrm>
          <a:prstGeom prst="rect">
            <a:avLst/>
          </a:prstGeom>
          <a:noFill/>
        </p:spPr>
        <p:txBody>
          <a:bodyPr wrap="square" rtlCol="0">
            <a:spAutoFit/>
          </a:bodyPr>
          <a:lstStyle/>
          <a:p>
            <a:r>
              <a:rPr lang="es-EC" sz="2000" dirty="0" smtClean="0">
                <a:latin typeface="Times New Roman" panose="02020603050405020304" pitchFamily="18" charset="0"/>
                <a:cs typeface="Times New Roman" panose="02020603050405020304" pitchFamily="18" charset="0"/>
              </a:rPr>
              <a:t>Identificación de la estrategia a través de una análisis ANOVA</a:t>
            </a:r>
            <a:endParaRPr lang="es-EC" sz="2000"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7324964" y="4899197"/>
            <a:ext cx="3052293" cy="707886"/>
          </a:xfrm>
          <a:prstGeom prst="rect">
            <a:avLst/>
          </a:prstGeom>
          <a:noFill/>
        </p:spPr>
        <p:txBody>
          <a:bodyPr wrap="square" rtlCol="0">
            <a:spAutoFit/>
          </a:bodyPr>
          <a:lstStyle/>
          <a:p>
            <a:r>
              <a:rPr lang="es-EC" sz="2000" dirty="0" smtClean="0">
                <a:latin typeface="Times New Roman" panose="02020603050405020304" pitchFamily="18" charset="0"/>
                <a:cs typeface="Times New Roman" panose="02020603050405020304" pitchFamily="18" charset="0"/>
              </a:rPr>
              <a:t>Comparación de medias entre los clúster</a:t>
            </a:r>
            <a:endParaRPr lang="es-EC" sz="2000" dirty="0">
              <a:latin typeface="Times New Roman" panose="02020603050405020304" pitchFamily="18" charset="0"/>
              <a:cs typeface="Times New Roman" panose="02020603050405020304" pitchFamily="18" charset="0"/>
            </a:endParaRPr>
          </a:p>
        </p:txBody>
      </p:sp>
      <p:sp>
        <p:nvSpPr>
          <p:cNvPr id="11" name="Rectángulo 10"/>
          <p:cNvSpPr/>
          <p:nvPr/>
        </p:nvSpPr>
        <p:spPr>
          <a:xfrm>
            <a:off x="1777284" y="1321380"/>
            <a:ext cx="3762841" cy="713016"/>
          </a:xfrm>
          <a:prstGeom prst="rect">
            <a:avLst/>
          </a:prstGeom>
        </p:spPr>
        <p:txBody>
          <a:bodyPr wrap="square">
            <a:spAutoFit/>
          </a:bodyPr>
          <a:lstStyle/>
          <a:p>
            <a:pPr indent="180340">
              <a:spcAft>
                <a:spcPts val="1000"/>
              </a:spcAft>
            </a:pPr>
            <a:r>
              <a:rPr lang="es-EC" sz="1600" dirty="0">
                <a:latin typeface="Times New Roman" panose="02020603050405020304" pitchFamily="18" charset="0"/>
                <a:ea typeface="Calibri" panose="020F0502020204030204" pitchFamily="34" charset="0"/>
                <a:cs typeface="Times New Roman" panose="02020603050405020304" pitchFamily="18" charset="0"/>
              </a:rPr>
              <a:t>Tabla 6</a:t>
            </a:r>
            <a:r>
              <a:rPr lang="es-EC" sz="16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s-EC" sz="1600" i="1" dirty="0">
              <a:latin typeface="Times New Roman" panose="02020603050405020304" pitchFamily="18" charset="0"/>
              <a:ea typeface="Calibri" panose="020F0502020204030204" pitchFamily="34" charset="0"/>
              <a:cs typeface="Times New Roman" panose="02020603050405020304" pitchFamily="18" charset="0"/>
            </a:endParaRPr>
          </a:p>
          <a:p>
            <a:pPr indent="180340">
              <a:spcAft>
                <a:spcPts val="1000"/>
              </a:spcAft>
            </a:pPr>
            <a:r>
              <a:rPr lang="es-EC" sz="1600" i="1" dirty="0" smtClean="0">
                <a:latin typeface="Times New Roman" panose="02020603050405020304" pitchFamily="18" charset="0"/>
                <a:ea typeface="Calibri" panose="020F0502020204030204" pitchFamily="34" charset="0"/>
                <a:cs typeface="Times New Roman" panose="02020603050405020304" pitchFamily="18" charset="0"/>
              </a:rPr>
              <a:t>Estrategia por clúster</a:t>
            </a:r>
            <a:endParaRPr lang="es-EC" sz="16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Imagen 1"/>
          <p:cNvPicPr>
            <a:picLocks noChangeAspect="1"/>
          </p:cNvPicPr>
          <p:nvPr/>
        </p:nvPicPr>
        <p:blipFill rotWithShape="1">
          <a:blip r:embed="rId3"/>
          <a:srcRect l="46480" t="38776" r="3555" b="37502"/>
          <a:stretch/>
        </p:blipFill>
        <p:spPr>
          <a:xfrm>
            <a:off x="1153832" y="2199667"/>
            <a:ext cx="9349584" cy="2391753"/>
          </a:xfrm>
          <a:prstGeom prst="rect">
            <a:avLst/>
          </a:prstGeom>
        </p:spPr>
      </p:pic>
    </p:spTree>
    <p:extLst>
      <p:ext uri="{BB962C8B-B14F-4D97-AF65-F5344CB8AC3E}">
        <p14:creationId xmlns:p14="http://schemas.microsoft.com/office/powerpoint/2010/main" val="4784277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41668" y="231820"/>
            <a:ext cx="5992969" cy="1077218"/>
          </a:xfrm>
          <a:prstGeom prst="rect">
            <a:avLst/>
          </a:prstGeom>
          <a:noFill/>
        </p:spPr>
        <p:txBody>
          <a:bodyPr wrap="square" rtlCol="0">
            <a:spAutoFit/>
          </a:bodyPr>
          <a:lstStyle/>
          <a:p>
            <a:r>
              <a:rPr lang="es-EC" sz="3200" dirty="0" smtClean="0">
                <a:solidFill>
                  <a:schemeClr val="accent3">
                    <a:lumMod val="75000"/>
                  </a:schemeClr>
                </a:solidFill>
                <a:latin typeface="Times New Roman" panose="02020603050405020304" pitchFamily="18" charset="0"/>
                <a:cs typeface="Times New Roman" panose="02020603050405020304" pitchFamily="18" charset="0"/>
              </a:rPr>
              <a:t>Impacto de la estrategia competitiva en la rentabilidad:</a:t>
            </a:r>
            <a:endParaRPr lang="es-EC" sz="3200" dirty="0">
              <a:solidFill>
                <a:schemeClr val="accent3">
                  <a:lumMod val="75000"/>
                </a:schemeClr>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srcRect l="24542" r="14799"/>
          <a:stretch/>
        </p:blipFill>
        <p:spPr>
          <a:xfrm>
            <a:off x="141668" y="4357330"/>
            <a:ext cx="824248" cy="800391"/>
          </a:xfrm>
          <a:prstGeom prst="rect">
            <a:avLst/>
          </a:prstGeom>
        </p:spPr>
      </p:pic>
      <p:pic>
        <p:nvPicPr>
          <p:cNvPr id="6" name="Imagen 5"/>
          <p:cNvPicPr>
            <a:picLocks noChangeAspect="1"/>
          </p:cNvPicPr>
          <p:nvPr/>
        </p:nvPicPr>
        <p:blipFill rotWithShape="1">
          <a:blip r:embed="rId2"/>
          <a:srcRect l="24542" r="14799"/>
          <a:stretch/>
        </p:blipFill>
        <p:spPr>
          <a:xfrm>
            <a:off x="4301742" y="4346428"/>
            <a:ext cx="824248" cy="800391"/>
          </a:xfrm>
          <a:prstGeom prst="rect">
            <a:avLst/>
          </a:prstGeom>
        </p:spPr>
      </p:pic>
      <p:pic>
        <p:nvPicPr>
          <p:cNvPr id="7" name="Imagen 6"/>
          <p:cNvPicPr>
            <a:picLocks noChangeAspect="1"/>
          </p:cNvPicPr>
          <p:nvPr/>
        </p:nvPicPr>
        <p:blipFill rotWithShape="1">
          <a:blip r:embed="rId2"/>
          <a:srcRect l="24542" r="14799"/>
          <a:stretch/>
        </p:blipFill>
        <p:spPr>
          <a:xfrm>
            <a:off x="8458296" y="4346427"/>
            <a:ext cx="824248" cy="800391"/>
          </a:xfrm>
          <a:prstGeom prst="rect">
            <a:avLst/>
          </a:prstGeom>
        </p:spPr>
      </p:pic>
      <p:sp>
        <p:nvSpPr>
          <p:cNvPr id="8" name="CuadroTexto 7"/>
          <p:cNvSpPr txBox="1"/>
          <p:nvPr/>
        </p:nvSpPr>
        <p:spPr>
          <a:xfrm>
            <a:off x="1020751" y="4458477"/>
            <a:ext cx="2967407" cy="1015663"/>
          </a:xfrm>
          <a:prstGeom prst="rect">
            <a:avLst/>
          </a:prstGeom>
          <a:noFill/>
        </p:spPr>
        <p:txBody>
          <a:bodyPr wrap="square" rtlCol="0">
            <a:spAutoFit/>
          </a:bodyPr>
          <a:lstStyle/>
          <a:p>
            <a:r>
              <a:rPr lang="es-EC" sz="2000" dirty="0" smtClean="0">
                <a:latin typeface="Times New Roman" panose="02020603050405020304" pitchFamily="18" charset="0"/>
                <a:cs typeface="Times New Roman" panose="02020603050405020304" pitchFamily="18" charset="0"/>
              </a:rPr>
              <a:t>Identificar diferencias entre las variables de desempeño</a:t>
            </a:r>
            <a:endParaRPr lang="es-EC" sz="2000"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9385573" y="4458477"/>
            <a:ext cx="2806427" cy="1015663"/>
          </a:xfrm>
          <a:prstGeom prst="rect">
            <a:avLst/>
          </a:prstGeom>
          <a:noFill/>
        </p:spPr>
        <p:txBody>
          <a:bodyPr wrap="square" rtlCol="0">
            <a:spAutoFit/>
          </a:bodyPr>
          <a:lstStyle/>
          <a:p>
            <a:r>
              <a:rPr lang="es-EC" sz="2000" dirty="0" smtClean="0">
                <a:latin typeface="Times New Roman" panose="02020603050405020304" pitchFamily="18" charset="0"/>
                <a:cs typeface="Times New Roman" panose="02020603050405020304" pitchFamily="18" charset="0"/>
              </a:rPr>
              <a:t>La estrategia competitiva influye en a rentabilidad alcanzada</a:t>
            </a:r>
            <a:endParaRPr lang="es-EC" sz="2000"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5387860" y="4458477"/>
            <a:ext cx="2967407" cy="1323439"/>
          </a:xfrm>
          <a:prstGeom prst="rect">
            <a:avLst/>
          </a:prstGeom>
          <a:noFill/>
        </p:spPr>
        <p:txBody>
          <a:bodyPr wrap="square" rtlCol="0">
            <a:spAutoFit/>
          </a:bodyPr>
          <a:lstStyle/>
          <a:p>
            <a:r>
              <a:rPr lang="es-EC" sz="2000" dirty="0" smtClean="0">
                <a:latin typeface="Times New Roman" panose="02020603050405020304" pitchFamily="18" charset="0"/>
                <a:cs typeface="Times New Roman" panose="02020603050405020304" pitchFamily="18" charset="0"/>
              </a:rPr>
              <a:t>Empresas con estrategia competitiva definida presentan mayores rentabilidades</a:t>
            </a:r>
            <a:endParaRPr lang="es-EC" sz="2000" dirty="0">
              <a:latin typeface="Times New Roman" panose="02020603050405020304" pitchFamily="18" charset="0"/>
              <a:cs typeface="Times New Roman" panose="02020603050405020304" pitchFamily="18" charset="0"/>
            </a:endParaRPr>
          </a:p>
        </p:txBody>
      </p:sp>
      <p:sp>
        <p:nvSpPr>
          <p:cNvPr id="11" name="Rectángulo 10"/>
          <p:cNvSpPr/>
          <p:nvPr/>
        </p:nvSpPr>
        <p:spPr>
          <a:xfrm>
            <a:off x="2106737" y="1452739"/>
            <a:ext cx="3762841" cy="713016"/>
          </a:xfrm>
          <a:prstGeom prst="rect">
            <a:avLst/>
          </a:prstGeom>
        </p:spPr>
        <p:txBody>
          <a:bodyPr wrap="square">
            <a:spAutoFit/>
          </a:bodyPr>
          <a:lstStyle/>
          <a:p>
            <a:pPr indent="180340">
              <a:spcAft>
                <a:spcPts val="1000"/>
              </a:spcAft>
            </a:pPr>
            <a:r>
              <a:rPr lang="es-EC" sz="1600" dirty="0">
                <a:latin typeface="Times New Roman" panose="02020603050405020304" pitchFamily="18" charset="0"/>
                <a:ea typeface="Calibri" panose="020F0502020204030204" pitchFamily="34" charset="0"/>
                <a:cs typeface="Times New Roman" panose="02020603050405020304" pitchFamily="18" charset="0"/>
              </a:rPr>
              <a:t>Tabla 7</a:t>
            </a:r>
            <a:endParaRPr lang="es-EC" sz="1600" i="1" dirty="0">
              <a:latin typeface="Times New Roman" panose="02020603050405020304" pitchFamily="18" charset="0"/>
              <a:ea typeface="Calibri" panose="020F0502020204030204" pitchFamily="34" charset="0"/>
              <a:cs typeface="Times New Roman" panose="02020603050405020304" pitchFamily="18" charset="0"/>
            </a:endParaRPr>
          </a:p>
          <a:p>
            <a:pPr indent="180340">
              <a:spcAft>
                <a:spcPts val="1000"/>
              </a:spcAft>
            </a:pPr>
            <a:r>
              <a:rPr lang="es-EC" sz="1600" i="1" dirty="0" smtClean="0">
                <a:latin typeface="Times New Roman" panose="02020603050405020304" pitchFamily="18" charset="0"/>
                <a:ea typeface="Calibri" panose="020F0502020204030204" pitchFamily="34" charset="0"/>
                <a:cs typeface="Times New Roman" panose="02020603050405020304" pitchFamily="18" charset="0"/>
              </a:rPr>
              <a:t>Comprobación hipótesis</a:t>
            </a:r>
            <a:endParaRPr lang="es-EC" sz="16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rotWithShape="1">
          <a:blip r:embed="rId3"/>
          <a:srcRect l="5705" t="39952" r="52147" b="39462"/>
          <a:stretch/>
        </p:blipFill>
        <p:spPr>
          <a:xfrm>
            <a:off x="2106737" y="2165755"/>
            <a:ext cx="7900148" cy="2180672"/>
          </a:xfrm>
          <a:prstGeom prst="rect">
            <a:avLst/>
          </a:prstGeom>
        </p:spPr>
      </p:pic>
    </p:spTree>
    <p:extLst>
      <p:ext uri="{BB962C8B-B14F-4D97-AF65-F5344CB8AC3E}">
        <p14:creationId xmlns:p14="http://schemas.microsoft.com/office/powerpoint/2010/main" val="32277813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41668" y="231820"/>
            <a:ext cx="5992969" cy="584775"/>
          </a:xfrm>
          <a:prstGeom prst="rect">
            <a:avLst/>
          </a:prstGeom>
          <a:noFill/>
        </p:spPr>
        <p:txBody>
          <a:bodyPr wrap="square" rtlCol="0">
            <a:spAutoFit/>
          </a:bodyPr>
          <a:lstStyle/>
          <a:p>
            <a:r>
              <a:rPr lang="es-EC" sz="3200" dirty="0" smtClean="0">
                <a:solidFill>
                  <a:schemeClr val="accent3">
                    <a:lumMod val="75000"/>
                  </a:schemeClr>
                </a:solidFill>
                <a:latin typeface="Times New Roman" panose="02020603050405020304" pitchFamily="18" charset="0"/>
                <a:cs typeface="Times New Roman" panose="02020603050405020304" pitchFamily="18" charset="0"/>
              </a:rPr>
              <a:t>Rentabilidad sobre ventas:</a:t>
            </a:r>
            <a:endParaRPr lang="es-EC" sz="3200" dirty="0">
              <a:solidFill>
                <a:schemeClr val="accent3">
                  <a:lumMod val="75000"/>
                </a:schemeClr>
              </a:solidFill>
              <a:latin typeface="Times New Roman" panose="02020603050405020304" pitchFamily="18" charset="0"/>
              <a:cs typeface="Times New Roman" panose="02020603050405020304" pitchFamily="18" charset="0"/>
            </a:endParaRPr>
          </a:p>
        </p:txBody>
      </p:sp>
      <p:graphicFrame>
        <p:nvGraphicFramePr>
          <p:cNvPr id="6" name="Diagrama 5"/>
          <p:cNvGraphicFramePr/>
          <p:nvPr>
            <p:extLst>
              <p:ext uri="{D42A27DB-BD31-4B8C-83A1-F6EECF244321}">
                <p14:modId xmlns:p14="http://schemas.microsoft.com/office/powerpoint/2010/main" val="1759298287"/>
              </p:ext>
            </p:extLst>
          </p:nvPr>
        </p:nvGraphicFramePr>
        <p:xfrm>
          <a:off x="7698704" y="1661375"/>
          <a:ext cx="4343041" cy="3618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Gráfico 6"/>
          <p:cNvGraphicFramePr/>
          <p:nvPr>
            <p:extLst>
              <p:ext uri="{D42A27DB-BD31-4B8C-83A1-F6EECF244321}">
                <p14:modId xmlns:p14="http://schemas.microsoft.com/office/powerpoint/2010/main" val="894287172"/>
              </p:ext>
            </p:extLst>
          </p:nvPr>
        </p:nvGraphicFramePr>
        <p:xfrm>
          <a:off x="141668" y="1035273"/>
          <a:ext cx="7557036" cy="4966281"/>
        </p:xfrm>
        <a:graphic>
          <a:graphicData uri="http://schemas.openxmlformats.org/drawingml/2006/chart">
            <c:chart xmlns:c="http://schemas.openxmlformats.org/drawingml/2006/chart" xmlns:r="http://schemas.openxmlformats.org/officeDocument/2006/relationships" r:id="rId7"/>
          </a:graphicData>
        </a:graphic>
      </p:graphicFrame>
      <p:sp>
        <p:nvSpPr>
          <p:cNvPr id="8" name="Rectángulo 7"/>
          <p:cNvSpPr/>
          <p:nvPr/>
        </p:nvSpPr>
        <p:spPr>
          <a:xfrm>
            <a:off x="906558" y="1474706"/>
            <a:ext cx="909910" cy="37333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C" sz="1100" b="0">
                <a:latin typeface="Times New Roman" panose="02020603050405020304" pitchFamily="18" charset="0"/>
                <a:cs typeface="Times New Roman" panose="02020603050405020304" pitchFamily="18" charset="0"/>
              </a:rPr>
              <a:t>Ausencia de estrategia</a:t>
            </a:r>
          </a:p>
        </p:txBody>
      </p:sp>
      <p:sp>
        <p:nvSpPr>
          <p:cNvPr id="9" name="Rectángulo 8"/>
          <p:cNvSpPr/>
          <p:nvPr/>
        </p:nvSpPr>
        <p:spPr>
          <a:xfrm>
            <a:off x="2853041" y="1483993"/>
            <a:ext cx="1005244" cy="3547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C" sz="1100" b="0" dirty="0">
                <a:latin typeface="Times New Roman" panose="02020603050405020304" pitchFamily="18" charset="0"/>
                <a:cs typeface="Times New Roman" panose="02020603050405020304" pitchFamily="18" charset="0"/>
              </a:rPr>
              <a:t>Focalización diferenciación</a:t>
            </a:r>
          </a:p>
        </p:txBody>
      </p:sp>
      <p:sp>
        <p:nvSpPr>
          <p:cNvPr id="10" name="Rectángulo 9"/>
          <p:cNvSpPr/>
          <p:nvPr/>
        </p:nvSpPr>
        <p:spPr>
          <a:xfrm>
            <a:off x="1888857" y="1483993"/>
            <a:ext cx="909910" cy="3547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C" sz="1100" b="0" dirty="0">
                <a:latin typeface="Times New Roman" panose="02020603050405020304" pitchFamily="18" charset="0"/>
                <a:cs typeface="Times New Roman" panose="02020603050405020304" pitchFamily="18" charset="0"/>
              </a:rPr>
              <a:t>Focalización en costos</a:t>
            </a:r>
          </a:p>
        </p:txBody>
      </p:sp>
      <p:sp>
        <p:nvSpPr>
          <p:cNvPr id="11" name="Rectángulo 10"/>
          <p:cNvSpPr/>
          <p:nvPr/>
        </p:nvSpPr>
        <p:spPr>
          <a:xfrm>
            <a:off x="3959192" y="1483993"/>
            <a:ext cx="909910" cy="3547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C" sz="1100" b="0">
                <a:latin typeface="Times New Roman" panose="02020603050405020304" pitchFamily="18" charset="0"/>
                <a:cs typeface="Times New Roman" panose="02020603050405020304" pitchFamily="18" charset="0"/>
              </a:rPr>
              <a:t>Integrada</a:t>
            </a:r>
          </a:p>
        </p:txBody>
      </p:sp>
      <p:sp>
        <p:nvSpPr>
          <p:cNvPr id="12" name="Rectángulo 11"/>
          <p:cNvSpPr/>
          <p:nvPr/>
        </p:nvSpPr>
        <p:spPr>
          <a:xfrm>
            <a:off x="5929929" y="1483993"/>
            <a:ext cx="1073123" cy="3547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C" sz="1100" b="0">
                <a:latin typeface="Times New Roman" panose="02020603050405020304" pitchFamily="18" charset="0"/>
                <a:cs typeface="Times New Roman" panose="02020603050405020304" pitchFamily="18" charset="0"/>
              </a:rPr>
              <a:t>Diferenciación</a:t>
            </a:r>
          </a:p>
        </p:txBody>
      </p:sp>
      <p:sp>
        <p:nvSpPr>
          <p:cNvPr id="13" name="Rectángulo 12"/>
          <p:cNvSpPr/>
          <p:nvPr/>
        </p:nvSpPr>
        <p:spPr>
          <a:xfrm>
            <a:off x="4924027" y="1483993"/>
            <a:ext cx="909910" cy="3547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C" sz="1100" b="0">
                <a:latin typeface="Times New Roman" panose="02020603050405020304" pitchFamily="18" charset="0"/>
                <a:cs typeface="Times New Roman" panose="02020603050405020304" pitchFamily="18" charset="0"/>
              </a:rPr>
              <a:t>Liderazgo</a:t>
            </a:r>
            <a:r>
              <a:rPr lang="es-EC" sz="1100" b="0" baseline="0">
                <a:latin typeface="Times New Roman" panose="02020603050405020304" pitchFamily="18" charset="0"/>
                <a:cs typeface="Times New Roman" panose="02020603050405020304" pitchFamily="18" charset="0"/>
              </a:rPr>
              <a:t> en costos</a:t>
            </a:r>
            <a:endParaRPr lang="es-EC" sz="1100" b="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09115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41668" y="231820"/>
            <a:ext cx="5992969" cy="584775"/>
          </a:xfrm>
          <a:prstGeom prst="rect">
            <a:avLst/>
          </a:prstGeom>
          <a:noFill/>
        </p:spPr>
        <p:txBody>
          <a:bodyPr wrap="square" rtlCol="0">
            <a:spAutoFit/>
          </a:bodyPr>
          <a:lstStyle/>
          <a:p>
            <a:r>
              <a:rPr lang="es-EC" sz="3200" dirty="0" smtClean="0">
                <a:solidFill>
                  <a:schemeClr val="accent3">
                    <a:lumMod val="75000"/>
                  </a:schemeClr>
                </a:solidFill>
                <a:latin typeface="Times New Roman" panose="02020603050405020304" pitchFamily="18" charset="0"/>
                <a:cs typeface="Times New Roman" panose="02020603050405020304" pitchFamily="18" charset="0"/>
              </a:rPr>
              <a:t>Rentabilidad sobre activos:</a:t>
            </a:r>
            <a:endParaRPr lang="es-EC" sz="3200" dirty="0">
              <a:solidFill>
                <a:schemeClr val="accent3">
                  <a:lumMod val="75000"/>
                </a:schemeClr>
              </a:solidFill>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112219511"/>
              </p:ext>
            </p:extLst>
          </p:nvPr>
        </p:nvGraphicFramePr>
        <p:xfrm>
          <a:off x="7698705" y="1953225"/>
          <a:ext cx="4111222" cy="3790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Gráfico 4"/>
          <p:cNvGraphicFramePr/>
          <p:nvPr>
            <p:extLst>
              <p:ext uri="{D42A27DB-BD31-4B8C-83A1-F6EECF244321}">
                <p14:modId xmlns:p14="http://schemas.microsoft.com/office/powerpoint/2010/main" val="395958264"/>
              </p:ext>
            </p:extLst>
          </p:nvPr>
        </p:nvGraphicFramePr>
        <p:xfrm>
          <a:off x="-1" y="1291782"/>
          <a:ext cx="7698705" cy="479992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7894953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41668" y="231820"/>
            <a:ext cx="5992969" cy="584775"/>
          </a:xfrm>
          <a:prstGeom prst="rect">
            <a:avLst/>
          </a:prstGeom>
          <a:noFill/>
        </p:spPr>
        <p:txBody>
          <a:bodyPr wrap="square" rtlCol="0">
            <a:spAutoFit/>
          </a:bodyPr>
          <a:lstStyle/>
          <a:p>
            <a:r>
              <a:rPr lang="es-EC" sz="3200" dirty="0" smtClean="0">
                <a:solidFill>
                  <a:schemeClr val="accent3">
                    <a:lumMod val="75000"/>
                  </a:schemeClr>
                </a:solidFill>
                <a:latin typeface="Times New Roman" panose="02020603050405020304" pitchFamily="18" charset="0"/>
                <a:cs typeface="Times New Roman" panose="02020603050405020304" pitchFamily="18" charset="0"/>
              </a:rPr>
              <a:t>Rentabilidad sobre patrimonio:</a:t>
            </a:r>
            <a:endParaRPr lang="es-EC" sz="3200" dirty="0">
              <a:solidFill>
                <a:schemeClr val="accent3">
                  <a:lumMod val="75000"/>
                </a:schemeClr>
              </a:solidFill>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2536108637"/>
              </p:ext>
            </p:extLst>
          </p:nvPr>
        </p:nvGraphicFramePr>
        <p:xfrm>
          <a:off x="7943404" y="2429743"/>
          <a:ext cx="4111222" cy="3327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Gráfico 4"/>
          <p:cNvGraphicFramePr/>
          <p:nvPr>
            <p:extLst>
              <p:ext uri="{D42A27DB-BD31-4B8C-83A1-F6EECF244321}">
                <p14:modId xmlns:p14="http://schemas.microsoft.com/office/powerpoint/2010/main" val="3483624157"/>
              </p:ext>
            </p:extLst>
          </p:nvPr>
        </p:nvGraphicFramePr>
        <p:xfrm>
          <a:off x="-209885" y="1061649"/>
          <a:ext cx="8050258" cy="512021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4676711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87294" y="2176504"/>
            <a:ext cx="6301725" cy="1754326"/>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Conclusiones y </a:t>
            </a:r>
          </a:p>
          <a:p>
            <a:pPr algn="ctr"/>
            <a:r>
              <a:rPr lang="es-ES" sz="5400" b="1" dirty="0">
                <a:ln w="9525">
                  <a:solidFill>
                    <a:schemeClr val="bg1"/>
                  </a:solidFill>
                  <a:prstDash val="solid"/>
                </a:ln>
                <a:effectLst>
                  <a:outerShdw blurRad="12700" dist="38100" dir="2700000" algn="tl" rotWithShape="0">
                    <a:schemeClr val="bg1">
                      <a:lumMod val="50000"/>
                    </a:schemeClr>
                  </a:outerShdw>
                </a:effectLst>
              </a:rPr>
              <a:t>R</a:t>
            </a:r>
            <a:r>
              <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ecomendaciones</a:t>
            </a:r>
            <a:endPar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Imagen 2"/>
          <p:cNvPicPr>
            <a:picLocks noChangeAspect="1"/>
          </p:cNvPicPr>
          <p:nvPr/>
        </p:nvPicPr>
        <p:blipFill>
          <a:blip r:embed="rId2">
            <a:clrChange>
              <a:clrFrom>
                <a:srgbClr val="000000"/>
              </a:clrFrom>
              <a:clrTo>
                <a:srgbClr val="000000">
                  <a:alpha val="0"/>
                </a:srgbClr>
              </a:clrTo>
            </a:clrChange>
          </a:blip>
          <a:stretch>
            <a:fillRect/>
          </a:stretch>
        </p:blipFill>
        <p:spPr>
          <a:xfrm>
            <a:off x="6274291" y="1151417"/>
            <a:ext cx="5543699" cy="4193315"/>
          </a:xfrm>
          <a:prstGeom prst="rect">
            <a:avLst/>
          </a:prstGeom>
        </p:spPr>
      </p:pic>
    </p:spTree>
    <p:extLst>
      <p:ext uri="{BB962C8B-B14F-4D97-AF65-F5344CB8AC3E}">
        <p14:creationId xmlns:p14="http://schemas.microsoft.com/office/powerpoint/2010/main" val="19845836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82664" y="0"/>
            <a:ext cx="2729658" cy="830997"/>
          </a:xfrm>
          <a:prstGeom prst="rect">
            <a:avLst/>
          </a:prstGeom>
          <a:noFill/>
        </p:spPr>
        <p:txBody>
          <a:bodyPr wrap="none" lIns="91440" tIns="45720" rIns="91440" bIns="45720">
            <a:spAutoFit/>
          </a:bodyPr>
          <a:lstStyle/>
          <a:p>
            <a:pPr algn="ctr"/>
            <a:r>
              <a:rPr lang="es-ES" sz="4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Problema</a:t>
            </a:r>
            <a:r>
              <a:rPr lang="es-ES" sz="4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t>
            </a:r>
            <a:endParaRPr lang="es-E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rotWithShape="1">
          <a:blip r:embed="rId2">
            <a:clrChange>
              <a:clrFrom>
                <a:srgbClr val="FFFFFF"/>
              </a:clrFrom>
              <a:clrTo>
                <a:srgbClr val="FFFFFF">
                  <a:alpha val="0"/>
                </a:srgbClr>
              </a:clrTo>
            </a:clrChange>
          </a:blip>
          <a:srcRect l="17750" t="3953" r="19151" b="8310"/>
          <a:stretch/>
        </p:blipFill>
        <p:spPr>
          <a:xfrm>
            <a:off x="274301" y="79710"/>
            <a:ext cx="1218282" cy="1490576"/>
          </a:xfrm>
          <a:prstGeom prst="rect">
            <a:avLst/>
          </a:prstGeom>
        </p:spPr>
      </p:pic>
      <p:graphicFrame>
        <p:nvGraphicFramePr>
          <p:cNvPr id="6" name="Diagrama 5"/>
          <p:cNvGraphicFramePr/>
          <p:nvPr>
            <p:extLst>
              <p:ext uri="{D42A27DB-BD31-4B8C-83A1-F6EECF244321}">
                <p14:modId xmlns:p14="http://schemas.microsoft.com/office/powerpoint/2010/main" val="1961586852"/>
              </p:ext>
            </p:extLst>
          </p:nvPr>
        </p:nvGraphicFramePr>
        <p:xfrm>
          <a:off x="419802" y="824998"/>
          <a:ext cx="6805245" cy="5376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p:cNvPicPr>
            <a:picLocks noChangeAspect="1"/>
          </p:cNvPicPr>
          <p:nvPr/>
        </p:nvPicPr>
        <p:blipFill>
          <a:blip r:embed="rId8"/>
          <a:stretch>
            <a:fillRect/>
          </a:stretch>
        </p:blipFill>
        <p:spPr>
          <a:xfrm>
            <a:off x="3072078" y="2762962"/>
            <a:ext cx="1500692" cy="1500692"/>
          </a:xfrm>
          <a:prstGeom prst="ellipse">
            <a:avLst/>
          </a:prstGeom>
        </p:spPr>
      </p:pic>
      <p:pic>
        <p:nvPicPr>
          <p:cNvPr id="11" name="Imagen 10"/>
          <p:cNvPicPr>
            <a:picLocks noChangeAspect="1"/>
          </p:cNvPicPr>
          <p:nvPr/>
        </p:nvPicPr>
        <p:blipFill rotWithShape="1">
          <a:blip r:embed="rId9"/>
          <a:srcRect l="12942" t="11831" r="13068" b="12113"/>
          <a:stretch/>
        </p:blipFill>
        <p:spPr>
          <a:xfrm>
            <a:off x="8645017" y="2315238"/>
            <a:ext cx="497815" cy="511714"/>
          </a:xfrm>
          <a:prstGeom prst="ellipse">
            <a:avLst/>
          </a:prstGeom>
        </p:spPr>
      </p:pic>
      <p:sp>
        <p:nvSpPr>
          <p:cNvPr id="12" name="CuadroTexto 11"/>
          <p:cNvSpPr txBox="1"/>
          <p:nvPr/>
        </p:nvSpPr>
        <p:spPr>
          <a:xfrm>
            <a:off x="9142832" y="2217152"/>
            <a:ext cx="2968312" cy="830997"/>
          </a:xfrm>
          <a:prstGeom prst="rect">
            <a:avLst/>
          </a:prstGeom>
          <a:noFill/>
        </p:spPr>
        <p:txBody>
          <a:bodyPr wrap="square" rtlCol="0">
            <a:spAutoFit/>
          </a:bodyPr>
          <a:lstStyle/>
          <a:p>
            <a:r>
              <a:rPr lang="es-EC" sz="2400" dirty="0" smtClean="0">
                <a:latin typeface="Times New Roman" panose="02020603050405020304" pitchFamily="18" charset="0"/>
                <a:cs typeface="Times New Roman" panose="02020603050405020304" pitchFamily="18" charset="0"/>
              </a:rPr>
              <a:t>Identificar fuentes de ventaja competitiva</a:t>
            </a:r>
            <a:endParaRPr lang="es-EC" sz="2400"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9142832" y="3668080"/>
            <a:ext cx="2968312" cy="830997"/>
          </a:xfrm>
          <a:prstGeom prst="rect">
            <a:avLst/>
          </a:prstGeom>
          <a:noFill/>
        </p:spPr>
        <p:txBody>
          <a:bodyPr wrap="square" rtlCol="0">
            <a:spAutoFit/>
          </a:bodyPr>
          <a:lstStyle/>
          <a:p>
            <a:r>
              <a:rPr lang="es-EC" sz="2400" dirty="0" smtClean="0">
                <a:latin typeface="Times New Roman" panose="02020603050405020304" pitchFamily="18" charset="0"/>
                <a:cs typeface="Times New Roman" panose="02020603050405020304" pitchFamily="18" charset="0"/>
              </a:rPr>
              <a:t>Definir una estrategia competitiva</a:t>
            </a:r>
            <a:endParaRPr lang="es-EC" sz="2400" dirty="0">
              <a:latin typeface="Times New Roman" panose="02020603050405020304" pitchFamily="18" charset="0"/>
              <a:cs typeface="Times New Roman" panose="02020603050405020304" pitchFamily="18" charset="0"/>
            </a:endParaRPr>
          </a:p>
        </p:txBody>
      </p:sp>
      <p:pic>
        <p:nvPicPr>
          <p:cNvPr id="14" name="Imagen 13"/>
          <p:cNvPicPr>
            <a:picLocks noChangeAspect="1"/>
          </p:cNvPicPr>
          <p:nvPr/>
        </p:nvPicPr>
        <p:blipFill rotWithShape="1">
          <a:blip r:embed="rId9"/>
          <a:srcRect l="12942" t="11831" r="13068" b="12113"/>
          <a:stretch/>
        </p:blipFill>
        <p:spPr>
          <a:xfrm>
            <a:off x="8645016" y="3864252"/>
            <a:ext cx="497815" cy="511714"/>
          </a:xfrm>
          <a:prstGeom prst="ellipse">
            <a:avLst/>
          </a:prstGeom>
        </p:spPr>
      </p:pic>
      <p:sp>
        <p:nvSpPr>
          <p:cNvPr id="4" name="Flecha derecha 3"/>
          <p:cNvSpPr/>
          <p:nvPr/>
        </p:nvSpPr>
        <p:spPr>
          <a:xfrm>
            <a:off x="6722772" y="3048149"/>
            <a:ext cx="1725769" cy="103445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4082100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1668" y="231820"/>
            <a:ext cx="6812924" cy="646331"/>
          </a:xfrm>
          <a:prstGeom prst="rect">
            <a:avLst/>
          </a:prstGeom>
          <a:noFill/>
        </p:spPr>
        <p:txBody>
          <a:bodyPr wrap="square" rtlCol="0">
            <a:spAutoFit/>
          </a:bodyPr>
          <a:lstStyle/>
          <a:p>
            <a:r>
              <a:rPr lang="es-EC" sz="3600" dirty="0" smtClean="0">
                <a:solidFill>
                  <a:schemeClr val="accent3">
                    <a:lumMod val="75000"/>
                  </a:schemeClr>
                </a:solidFill>
                <a:latin typeface="Times New Roman" panose="02020603050405020304" pitchFamily="18" charset="0"/>
                <a:cs typeface="Times New Roman" panose="02020603050405020304" pitchFamily="18" charset="0"/>
              </a:rPr>
              <a:t>Conclusiones de la investigación:</a:t>
            </a:r>
            <a:endParaRPr lang="es-EC" sz="3600" dirty="0">
              <a:solidFill>
                <a:schemeClr val="accent3">
                  <a:lumMod val="75000"/>
                </a:schemeClr>
              </a:solidFill>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99878630"/>
              </p:ext>
            </p:extLst>
          </p:nvPr>
        </p:nvGraphicFramePr>
        <p:xfrm>
          <a:off x="821386" y="1303155"/>
          <a:ext cx="10653690" cy="4453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52808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44698" y="683359"/>
            <a:ext cx="11526591" cy="1138773"/>
          </a:xfrm>
          <a:prstGeom prst="rect">
            <a:avLst/>
          </a:prstGeom>
        </p:spPr>
        <p:txBody>
          <a:bodyPr wrap="square">
            <a:spAutoFit/>
          </a:bodyPr>
          <a:lstStyle/>
          <a:p>
            <a:pPr lvl="0" algn="just">
              <a:lnSpc>
                <a:spcPct val="200000"/>
              </a:lnSpc>
              <a:spcAft>
                <a:spcPts val="0"/>
              </a:spcAft>
            </a:pPr>
            <a:endParaRPr lang="es-EC" sz="2000" dirty="0" smtClean="0">
              <a:latin typeface="Times New Roman" panose="02020603050405020304" pitchFamily="18" charset="0"/>
              <a:ea typeface="Calibri" panose="020F0502020204030204" pitchFamily="34" charset="0"/>
              <a:cs typeface="Times New Roman" panose="02020603050405020304" pitchFamily="18" charset="0"/>
            </a:endParaRPr>
          </a:p>
          <a:p>
            <a:pPr indent="180340">
              <a:lnSpc>
                <a:spcPct val="200000"/>
              </a:lnSpc>
              <a:spcAft>
                <a:spcPts val="800"/>
              </a:spcAft>
            </a:pP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2211196535"/>
              </p:ext>
            </p:extLst>
          </p:nvPr>
        </p:nvGraphicFramePr>
        <p:xfrm>
          <a:off x="668984" y="1098198"/>
          <a:ext cx="10678018" cy="4453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29700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560100925"/>
              </p:ext>
            </p:extLst>
          </p:nvPr>
        </p:nvGraphicFramePr>
        <p:xfrm>
          <a:off x="872185" y="1144669"/>
          <a:ext cx="11079409" cy="4599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p:cNvSpPr txBox="1"/>
          <p:nvPr/>
        </p:nvSpPr>
        <p:spPr>
          <a:xfrm>
            <a:off x="141668" y="231820"/>
            <a:ext cx="6838681" cy="646331"/>
          </a:xfrm>
          <a:prstGeom prst="rect">
            <a:avLst/>
          </a:prstGeom>
          <a:noFill/>
        </p:spPr>
        <p:txBody>
          <a:bodyPr wrap="square" rtlCol="0">
            <a:spAutoFit/>
          </a:bodyPr>
          <a:lstStyle/>
          <a:p>
            <a:r>
              <a:rPr lang="es-EC" sz="3600" dirty="0" smtClean="0">
                <a:solidFill>
                  <a:schemeClr val="accent3">
                    <a:lumMod val="75000"/>
                  </a:schemeClr>
                </a:solidFill>
                <a:latin typeface="Times New Roman" panose="02020603050405020304" pitchFamily="18" charset="0"/>
                <a:cs typeface="Times New Roman" panose="02020603050405020304" pitchFamily="18" charset="0"/>
              </a:rPr>
              <a:t>Conclusiones de los resultados </a:t>
            </a:r>
            <a:r>
              <a:rPr lang="es-EC" sz="3600" dirty="0" smtClean="0">
                <a:solidFill>
                  <a:schemeClr val="accent3">
                    <a:lumMod val="75000"/>
                  </a:schemeClr>
                </a:solidFill>
                <a:latin typeface="Times New Roman" panose="02020603050405020304" pitchFamily="18" charset="0"/>
                <a:cs typeface="Times New Roman" panose="02020603050405020304" pitchFamily="18" charset="0"/>
              </a:rPr>
              <a:t>:</a:t>
            </a:r>
            <a:endParaRPr lang="es-EC" sz="3600" dirty="0">
              <a:solidFill>
                <a:schemeClr val="accent3">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4714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167268569"/>
              </p:ext>
            </p:extLst>
          </p:nvPr>
        </p:nvGraphicFramePr>
        <p:xfrm>
          <a:off x="563808" y="321971"/>
          <a:ext cx="11040058" cy="5636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99484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1667" y="231820"/>
            <a:ext cx="8036417" cy="646331"/>
          </a:xfrm>
          <a:prstGeom prst="rect">
            <a:avLst/>
          </a:prstGeom>
          <a:noFill/>
        </p:spPr>
        <p:txBody>
          <a:bodyPr wrap="square" rtlCol="0">
            <a:spAutoFit/>
          </a:bodyPr>
          <a:lstStyle/>
          <a:p>
            <a:r>
              <a:rPr lang="es-EC" sz="3600" dirty="0" smtClean="0">
                <a:solidFill>
                  <a:schemeClr val="accent3">
                    <a:lumMod val="75000"/>
                  </a:schemeClr>
                </a:solidFill>
                <a:latin typeface="Times New Roman" panose="02020603050405020304" pitchFamily="18" charset="0"/>
                <a:cs typeface="Times New Roman" panose="02020603050405020304" pitchFamily="18" charset="0"/>
              </a:rPr>
              <a:t>Recomendaciones de la investigación:</a:t>
            </a:r>
            <a:endParaRPr lang="es-EC" sz="3600" dirty="0">
              <a:solidFill>
                <a:schemeClr val="accent3">
                  <a:lumMod val="75000"/>
                </a:schemeClr>
              </a:solidFill>
              <a:latin typeface="Times New Roman" panose="02020603050405020304" pitchFamily="18" charset="0"/>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557761879"/>
              </p:ext>
            </p:extLst>
          </p:nvPr>
        </p:nvGraphicFramePr>
        <p:xfrm>
          <a:off x="808506" y="880539"/>
          <a:ext cx="10228688" cy="5140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p:cNvSpPr txBox="1"/>
          <p:nvPr/>
        </p:nvSpPr>
        <p:spPr>
          <a:xfrm>
            <a:off x="515155" y="1035233"/>
            <a:ext cx="1030310" cy="769441"/>
          </a:xfrm>
          <a:prstGeom prst="rect">
            <a:avLst/>
          </a:prstGeom>
          <a:noFill/>
        </p:spPr>
        <p:txBody>
          <a:bodyPr wrap="square" rtlCol="0">
            <a:spAutoFit/>
          </a:bodyPr>
          <a:lstStyle/>
          <a:p>
            <a:pPr algn="ctr"/>
            <a:r>
              <a:rPr lang="es-EC" sz="4400" dirty="0" smtClean="0">
                <a:latin typeface="Times New Roman" panose="02020603050405020304" pitchFamily="18" charset="0"/>
                <a:cs typeface="Times New Roman" panose="02020603050405020304" pitchFamily="18" charset="0"/>
              </a:rPr>
              <a:t>1</a:t>
            </a:r>
            <a:endParaRPr lang="es-EC" sz="4400"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618186" y="3500639"/>
            <a:ext cx="1030310" cy="769441"/>
          </a:xfrm>
          <a:prstGeom prst="rect">
            <a:avLst/>
          </a:prstGeom>
          <a:noFill/>
        </p:spPr>
        <p:txBody>
          <a:bodyPr wrap="square" rtlCol="0">
            <a:spAutoFit/>
          </a:bodyPr>
          <a:lstStyle/>
          <a:p>
            <a:pPr algn="ctr"/>
            <a:r>
              <a:rPr lang="es-EC" sz="4400"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7400725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41852044"/>
              </p:ext>
            </p:extLst>
          </p:nvPr>
        </p:nvGraphicFramePr>
        <p:xfrm>
          <a:off x="1014568" y="684968"/>
          <a:ext cx="10228688" cy="5140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p:cNvSpPr txBox="1"/>
          <p:nvPr/>
        </p:nvSpPr>
        <p:spPr>
          <a:xfrm>
            <a:off x="914400" y="493430"/>
            <a:ext cx="1030310" cy="769441"/>
          </a:xfrm>
          <a:prstGeom prst="rect">
            <a:avLst/>
          </a:prstGeom>
          <a:noFill/>
        </p:spPr>
        <p:txBody>
          <a:bodyPr wrap="square" rtlCol="0">
            <a:spAutoFit/>
          </a:bodyPr>
          <a:lstStyle/>
          <a:p>
            <a:pPr algn="ctr"/>
            <a:r>
              <a:rPr lang="es-EC" sz="4400" dirty="0">
                <a:latin typeface="Times New Roman" panose="02020603050405020304" pitchFamily="18" charset="0"/>
                <a:cs typeface="Times New Roman" panose="02020603050405020304" pitchFamily="18" charset="0"/>
              </a:rPr>
              <a:t>3</a:t>
            </a:r>
          </a:p>
        </p:txBody>
      </p:sp>
      <p:sp>
        <p:nvSpPr>
          <p:cNvPr id="4" name="CuadroTexto 3"/>
          <p:cNvSpPr txBox="1"/>
          <p:nvPr/>
        </p:nvSpPr>
        <p:spPr>
          <a:xfrm>
            <a:off x="914400" y="3448262"/>
            <a:ext cx="1030310" cy="769441"/>
          </a:xfrm>
          <a:prstGeom prst="rect">
            <a:avLst/>
          </a:prstGeom>
          <a:noFill/>
        </p:spPr>
        <p:txBody>
          <a:bodyPr wrap="square" rtlCol="0">
            <a:spAutoFit/>
          </a:bodyPr>
          <a:lstStyle/>
          <a:p>
            <a:pPr algn="ctr"/>
            <a:r>
              <a:rPr lang="es-EC" sz="4400" dirty="0">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41592439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81017" y="0"/>
            <a:ext cx="5992969" cy="1200329"/>
          </a:xfrm>
          <a:prstGeom prst="rect">
            <a:avLst/>
          </a:prstGeom>
          <a:noFill/>
        </p:spPr>
        <p:txBody>
          <a:bodyPr wrap="square" rtlCol="0">
            <a:spAutoFit/>
          </a:bodyPr>
          <a:lstStyle/>
          <a:p>
            <a:r>
              <a:rPr lang="es-EC" sz="3600" dirty="0" smtClean="0">
                <a:solidFill>
                  <a:schemeClr val="accent3">
                    <a:lumMod val="75000"/>
                  </a:schemeClr>
                </a:solidFill>
                <a:latin typeface="Times New Roman" panose="02020603050405020304" pitchFamily="18" charset="0"/>
                <a:cs typeface="Times New Roman" panose="02020603050405020304" pitchFamily="18" charset="0"/>
              </a:rPr>
              <a:t>Recomendaciones de los resultados:</a:t>
            </a:r>
            <a:endParaRPr lang="es-EC" sz="3600" dirty="0">
              <a:solidFill>
                <a:schemeClr val="accent3">
                  <a:lumMod val="75000"/>
                </a:schemeClr>
              </a:solidFill>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3113700953"/>
              </p:ext>
            </p:extLst>
          </p:nvPr>
        </p:nvGraphicFramePr>
        <p:xfrm>
          <a:off x="860021" y="1200329"/>
          <a:ext cx="11168847" cy="4672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1133340" y="1419811"/>
            <a:ext cx="1030310" cy="769441"/>
          </a:xfrm>
          <a:prstGeom prst="rect">
            <a:avLst/>
          </a:prstGeom>
          <a:noFill/>
        </p:spPr>
        <p:txBody>
          <a:bodyPr wrap="square" rtlCol="0">
            <a:spAutoFit/>
          </a:bodyPr>
          <a:lstStyle/>
          <a:p>
            <a:pPr algn="ctr"/>
            <a:r>
              <a:rPr lang="es-EC" sz="4400" dirty="0" smtClean="0">
                <a:latin typeface="Times New Roman" panose="02020603050405020304" pitchFamily="18" charset="0"/>
                <a:cs typeface="Times New Roman" panose="02020603050405020304" pitchFamily="18" charset="0"/>
              </a:rPr>
              <a:t>1</a:t>
            </a:r>
            <a:endParaRPr lang="es-EC" sz="4400"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1146218" y="3740580"/>
            <a:ext cx="1030310" cy="769441"/>
          </a:xfrm>
          <a:prstGeom prst="rect">
            <a:avLst/>
          </a:prstGeom>
          <a:noFill/>
        </p:spPr>
        <p:txBody>
          <a:bodyPr wrap="square" rtlCol="0">
            <a:spAutoFit/>
          </a:bodyPr>
          <a:lstStyle/>
          <a:p>
            <a:pPr algn="ctr"/>
            <a:r>
              <a:rPr lang="es-EC" sz="4400"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4602903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383981004"/>
              </p:ext>
            </p:extLst>
          </p:nvPr>
        </p:nvGraphicFramePr>
        <p:xfrm>
          <a:off x="731232" y="540913"/>
          <a:ext cx="10924147" cy="5657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p:cNvSpPr txBox="1"/>
          <p:nvPr/>
        </p:nvSpPr>
        <p:spPr>
          <a:xfrm>
            <a:off x="360609" y="454856"/>
            <a:ext cx="1030310" cy="769441"/>
          </a:xfrm>
          <a:prstGeom prst="rect">
            <a:avLst/>
          </a:prstGeom>
          <a:noFill/>
        </p:spPr>
        <p:txBody>
          <a:bodyPr wrap="square" rtlCol="0">
            <a:spAutoFit/>
          </a:bodyPr>
          <a:lstStyle/>
          <a:p>
            <a:pPr algn="ctr"/>
            <a:r>
              <a:rPr lang="es-EC" sz="4400" dirty="0">
                <a:latin typeface="Times New Roman" panose="02020603050405020304" pitchFamily="18" charset="0"/>
                <a:cs typeface="Times New Roman" panose="02020603050405020304" pitchFamily="18" charset="0"/>
              </a:rPr>
              <a:t>3</a:t>
            </a:r>
          </a:p>
        </p:txBody>
      </p:sp>
      <p:sp>
        <p:nvSpPr>
          <p:cNvPr id="4" name="CuadroTexto 3"/>
          <p:cNvSpPr txBox="1"/>
          <p:nvPr/>
        </p:nvSpPr>
        <p:spPr>
          <a:xfrm>
            <a:off x="360609" y="2349618"/>
            <a:ext cx="1030310" cy="769441"/>
          </a:xfrm>
          <a:prstGeom prst="rect">
            <a:avLst/>
          </a:prstGeom>
          <a:noFill/>
        </p:spPr>
        <p:txBody>
          <a:bodyPr wrap="square" rtlCol="0">
            <a:spAutoFit/>
          </a:bodyPr>
          <a:lstStyle/>
          <a:p>
            <a:pPr algn="ctr"/>
            <a:r>
              <a:rPr lang="es-EC" sz="4400" dirty="0">
                <a:latin typeface="Times New Roman" panose="02020603050405020304" pitchFamily="18" charset="0"/>
                <a:cs typeface="Times New Roman" panose="02020603050405020304" pitchFamily="18" charset="0"/>
              </a:rPr>
              <a:t>4</a:t>
            </a:r>
          </a:p>
        </p:txBody>
      </p:sp>
      <p:sp>
        <p:nvSpPr>
          <p:cNvPr id="5" name="CuadroTexto 4"/>
          <p:cNvSpPr txBox="1"/>
          <p:nvPr/>
        </p:nvSpPr>
        <p:spPr>
          <a:xfrm>
            <a:off x="360609" y="4274147"/>
            <a:ext cx="1030310" cy="769441"/>
          </a:xfrm>
          <a:prstGeom prst="rect">
            <a:avLst/>
          </a:prstGeom>
          <a:noFill/>
        </p:spPr>
        <p:txBody>
          <a:bodyPr wrap="square" rtlCol="0">
            <a:spAutoFit/>
          </a:bodyPr>
          <a:lstStyle/>
          <a:p>
            <a:pPr algn="ctr"/>
            <a:r>
              <a:rPr lang="es-EC" sz="4400" dirty="0">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886905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gracias"/>
          <p:cNvPicPr>
            <a:picLocks noChangeAspect="1" noChangeArrowheads="1"/>
          </p:cNvPicPr>
          <p:nvPr/>
        </p:nvPicPr>
        <p:blipFill rotWithShape="1">
          <a:blip r:embed="rId2">
            <a:extLst>
              <a:ext uri="{28A0092B-C50C-407E-A947-70E740481C1C}">
                <a14:useLocalDpi xmlns:a14="http://schemas.microsoft.com/office/drawing/2010/main" val="0"/>
              </a:ext>
            </a:extLst>
          </a:blip>
          <a:srcRect t="17104" b="5336"/>
          <a:stretch/>
        </p:blipFill>
        <p:spPr bwMode="auto">
          <a:xfrm>
            <a:off x="1370871" y="811369"/>
            <a:ext cx="9645348" cy="280759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3"/>
          <a:stretch>
            <a:fillRect/>
          </a:stretch>
        </p:blipFill>
        <p:spPr>
          <a:xfrm>
            <a:off x="4300351" y="2995880"/>
            <a:ext cx="3786388" cy="3064408"/>
          </a:xfrm>
          <a:prstGeom prst="rect">
            <a:avLst/>
          </a:prstGeom>
        </p:spPr>
      </p:pic>
    </p:spTree>
    <p:extLst>
      <p:ext uri="{BB962C8B-B14F-4D97-AF65-F5344CB8AC3E}">
        <p14:creationId xmlns:p14="http://schemas.microsoft.com/office/powerpoint/2010/main" val="434036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680684" y="481712"/>
            <a:ext cx="2709396" cy="830997"/>
          </a:xfrm>
          <a:prstGeom prst="rect">
            <a:avLst/>
          </a:prstGeom>
          <a:noFill/>
        </p:spPr>
        <p:txBody>
          <a:bodyPr wrap="none" lIns="91440" tIns="45720" rIns="91440" bIns="45720">
            <a:spAutoFit/>
          </a:bodyPr>
          <a:lstStyle/>
          <a:p>
            <a:pPr algn="ctr"/>
            <a:r>
              <a:rPr lang="es-ES" sz="4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Objetivos</a:t>
            </a:r>
            <a:r>
              <a:rPr lang="es-ES" sz="4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t>
            </a:r>
            <a:endParaRPr lang="es-E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3" name="Rectángulo 2"/>
          <p:cNvSpPr/>
          <p:nvPr/>
        </p:nvSpPr>
        <p:spPr>
          <a:xfrm>
            <a:off x="914401" y="1970467"/>
            <a:ext cx="10586433" cy="3195747"/>
          </a:xfrm>
          <a:prstGeom prst="rect">
            <a:avLst/>
          </a:prstGeom>
        </p:spPr>
        <p:txBody>
          <a:bodyPr wrap="square">
            <a:spAutoFit/>
          </a:bodyPr>
          <a:lstStyle/>
          <a:p>
            <a:pPr marL="342900" indent="-342900">
              <a:lnSpc>
                <a:spcPct val="200000"/>
              </a:lnSpc>
              <a:spcBef>
                <a:spcPts val="200"/>
              </a:spcBef>
              <a:spcAft>
                <a:spcPts val="0"/>
              </a:spcAft>
              <a:buFont typeface="Wingdings" panose="05000000000000000000" pitchFamily="2" charset="2"/>
              <a:buChar char="q"/>
            </a:pPr>
            <a:r>
              <a:rPr lang="es-EC" sz="2800" b="1" dirty="0" smtClean="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Objetivo General:</a:t>
            </a:r>
          </a:p>
          <a:p>
            <a:pPr algn="ctr">
              <a:lnSpc>
                <a:spcPct val="200000"/>
              </a:lnSpc>
              <a:spcBef>
                <a:spcPts val="200"/>
              </a:spcBef>
              <a:spcAft>
                <a:spcPts val="0"/>
              </a:spcAft>
            </a:pPr>
            <a:r>
              <a:rPr lang="es-EC" sz="2400" dirty="0" smtClean="0">
                <a:effectLst/>
                <a:latin typeface="Times New Roman" panose="02020603050405020304" pitchFamily="18" charset="0"/>
                <a:ea typeface="Calibri" panose="020F0502020204030204" pitchFamily="34" charset="0"/>
                <a:cs typeface="Times New Roman" panose="02020603050405020304" pitchFamily="18" charset="0"/>
              </a:rPr>
              <a:t>Identificar la estrategia competitiva utilizada por las empresas del sector farmacéutico y su impacto en la rentabilidad, en los cantones Quito y Rumiñahui, durante el periodo 2010- 2016</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rotWithShape="1">
          <a:blip r:embed="rId2">
            <a:clrChange>
              <a:clrFrom>
                <a:srgbClr val="FFFFFF"/>
              </a:clrFrom>
              <a:clrTo>
                <a:srgbClr val="FFFFFF">
                  <a:alpha val="0"/>
                </a:srgbClr>
              </a:clrTo>
            </a:clrChange>
          </a:blip>
          <a:srcRect l="17560" t="15782" r="14659" b="14003"/>
          <a:stretch/>
        </p:blipFill>
        <p:spPr>
          <a:xfrm>
            <a:off x="671578" y="122867"/>
            <a:ext cx="2009106" cy="1548685"/>
          </a:xfrm>
          <a:prstGeom prst="rect">
            <a:avLst/>
          </a:prstGeom>
        </p:spPr>
      </p:pic>
    </p:spTree>
    <p:extLst>
      <p:ext uri="{BB962C8B-B14F-4D97-AF65-F5344CB8AC3E}">
        <p14:creationId xmlns:p14="http://schemas.microsoft.com/office/powerpoint/2010/main" val="3237183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30020" y="215780"/>
            <a:ext cx="5388014" cy="830997"/>
          </a:xfrm>
          <a:prstGeom prst="rect">
            <a:avLst/>
          </a:prstGeom>
          <a:noFill/>
        </p:spPr>
        <p:txBody>
          <a:bodyPr wrap="none" lIns="91440" tIns="45720" rIns="91440" bIns="45720">
            <a:spAutoFit/>
          </a:bodyPr>
          <a:lstStyle/>
          <a:p>
            <a:pPr algn="ctr"/>
            <a:r>
              <a:rPr lang="es-ES" sz="4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Objetivos específicos</a:t>
            </a:r>
            <a:r>
              <a:rPr lang="es-ES" sz="4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t>
            </a:r>
            <a:endParaRPr lang="es-E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rotWithShape="1">
          <a:blip r:embed="rId2">
            <a:clrChange>
              <a:clrFrom>
                <a:srgbClr val="FFFFFF"/>
              </a:clrFrom>
              <a:clrTo>
                <a:srgbClr val="FFFFFF">
                  <a:alpha val="0"/>
                </a:srgbClr>
              </a:clrTo>
            </a:clrChange>
          </a:blip>
          <a:srcRect l="17560" t="15782" r="14659" b="14003"/>
          <a:stretch/>
        </p:blipFill>
        <p:spPr>
          <a:xfrm>
            <a:off x="414001" y="-102847"/>
            <a:ext cx="2009106" cy="1548685"/>
          </a:xfrm>
          <a:prstGeom prst="rect">
            <a:avLst/>
          </a:prstGeom>
        </p:spPr>
      </p:pic>
      <p:graphicFrame>
        <p:nvGraphicFramePr>
          <p:cNvPr id="8" name="Diagrama 7"/>
          <p:cNvGraphicFramePr/>
          <p:nvPr>
            <p:extLst>
              <p:ext uri="{D42A27DB-BD31-4B8C-83A1-F6EECF244321}">
                <p14:modId xmlns:p14="http://schemas.microsoft.com/office/powerpoint/2010/main" val="2137131465"/>
              </p:ext>
            </p:extLst>
          </p:nvPr>
        </p:nvGraphicFramePr>
        <p:xfrm>
          <a:off x="1418554" y="1445838"/>
          <a:ext cx="9327167" cy="4735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64647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hipÃ³tesis"/>
          <p:cNvPicPr>
            <a:picLocks noChangeAspect="1" noChangeArrowheads="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l="11173" t="5893" r="15813" b="4635"/>
          <a:stretch/>
        </p:blipFill>
        <p:spPr bwMode="auto">
          <a:xfrm>
            <a:off x="313481" y="193184"/>
            <a:ext cx="1425168" cy="1746428"/>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2134306" y="893836"/>
            <a:ext cx="2411238" cy="769441"/>
          </a:xfrm>
          <a:prstGeom prst="rect">
            <a:avLst/>
          </a:prstGeom>
          <a:noFill/>
        </p:spPr>
        <p:txBody>
          <a:bodyPr wrap="none" lIns="91440" tIns="45720" rIns="91440" bIns="45720">
            <a:spAutoFit/>
          </a:bodyPr>
          <a:lstStyle/>
          <a:p>
            <a:pPr algn="ctr"/>
            <a:r>
              <a:rPr lang="es-ES" sz="4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Hipótesis</a:t>
            </a:r>
            <a:endParaRPr lang="es-E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2" name="Rectángulo 1"/>
          <p:cNvSpPr/>
          <p:nvPr/>
        </p:nvSpPr>
        <p:spPr>
          <a:xfrm>
            <a:off x="2025578" y="1811406"/>
            <a:ext cx="9629802" cy="1815882"/>
          </a:xfrm>
          <a:prstGeom prst="rect">
            <a:avLst/>
          </a:prstGeom>
        </p:spPr>
        <p:txBody>
          <a:bodyPr wrap="square">
            <a:spAutoFit/>
          </a:bodyPr>
          <a:lstStyle/>
          <a:p>
            <a:pPr indent="180340">
              <a:lnSpc>
                <a:spcPct val="200000"/>
              </a:lnSpc>
              <a:spcAft>
                <a:spcPts val="800"/>
              </a:spcAft>
            </a:pPr>
            <a:r>
              <a:rPr lang="es-EC"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Las empresas que utilizan una estrategia competitiva definida, presentan rentabilidades superiores al promedio de mercado.</a:t>
            </a:r>
            <a:endParaRPr lang="es-EC"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a:blip r:embed="rId3">
            <a:clrChange>
              <a:clrFrom>
                <a:srgbClr val="FFFFFF"/>
              </a:clrFrom>
              <a:clrTo>
                <a:srgbClr val="FFFFFF">
                  <a:alpha val="0"/>
                </a:srgbClr>
              </a:clrTo>
            </a:clrChange>
          </a:blip>
          <a:stretch>
            <a:fillRect/>
          </a:stretch>
        </p:blipFill>
        <p:spPr>
          <a:xfrm>
            <a:off x="3339925" y="3627288"/>
            <a:ext cx="5795493" cy="2342048"/>
          </a:xfrm>
          <a:prstGeom prst="rect">
            <a:avLst/>
          </a:prstGeom>
        </p:spPr>
      </p:pic>
    </p:spTree>
    <p:extLst>
      <p:ext uri="{BB962C8B-B14F-4D97-AF65-F5344CB8AC3E}">
        <p14:creationId xmlns:p14="http://schemas.microsoft.com/office/powerpoint/2010/main" val="4139689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672415" y="2640144"/>
            <a:ext cx="4976940" cy="1015663"/>
          </a:xfrm>
          <a:prstGeom prst="rect">
            <a:avLst/>
          </a:prstGeom>
          <a:noFill/>
        </p:spPr>
        <p:txBody>
          <a:bodyPr wrap="none" lIns="91440" tIns="45720" rIns="91440" bIns="45720">
            <a:spAutoFit/>
          </a:bodyPr>
          <a:lstStyle/>
          <a:p>
            <a:pPr algn="ctr"/>
            <a:r>
              <a:rPr lang="es-ES" sz="6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Marco Teórico</a:t>
            </a:r>
            <a:endParaRPr lang="es-ES"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8435661" y="1238935"/>
            <a:ext cx="3432613" cy="4266783"/>
          </a:xfrm>
          <a:prstGeom prst="rect">
            <a:avLst/>
          </a:prstGeom>
        </p:spPr>
      </p:pic>
      <p:pic>
        <p:nvPicPr>
          <p:cNvPr id="4" name="Imagen 3"/>
          <p:cNvPicPr>
            <a:picLocks noChangeAspect="1"/>
          </p:cNvPicPr>
          <p:nvPr/>
        </p:nvPicPr>
        <p:blipFill rotWithShape="1">
          <a:blip r:embed="rId3"/>
          <a:srcRect t="14256" b="11809"/>
          <a:stretch/>
        </p:blipFill>
        <p:spPr>
          <a:xfrm>
            <a:off x="746974" y="2342871"/>
            <a:ext cx="1453223" cy="1517876"/>
          </a:xfrm>
          <a:prstGeom prst="rect">
            <a:avLst/>
          </a:prstGeom>
        </p:spPr>
      </p:pic>
    </p:spTree>
    <p:extLst>
      <p:ext uri="{BB962C8B-B14F-4D97-AF65-F5344CB8AC3E}">
        <p14:creationId xmlns:p14="http://schemas.microsoft.com/office/powerpoint/2010/main" val="23756033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04" y="468140"/>
            <a:ext cx="7943200" cy="646331"/>
          </a:xfrm>
          <a:prstGeom prst="rect">
            <a:avLst/>
          </a:prstGeom>
          <a:noFill/>
        </p:spPr>
        <p:txBody>
          <a:bodyPr wrap="none" lIns="91440" tIns="45720" rIns="91440" bIns="45720">
            <a:spAutoFit/>
          </a:bodyPr>
          <a:lstStyle/>
          <a:p>
            <a:pPr algn="ctr"/>
            <a:r>
              <a:rPr lang="es-ES" sz="36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Enfoque teórico estrategia competitiva:</a:t>
            </a:r>
            <a:endParaRPr lang="es-E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4" name="CuadroTexto 3"/>
          <p:cNvSpPr txBox="1"/>
          <p:nvPr/>
        </p:nvSpPr>
        <p:spPr>
          <a:xfrm>
            <a:off x="845713" y="2472123"/>
            <a:ext cx="4378817" cy="584775"/>
          </a:xfrm>
          <a:prstGeom prst="rect">
            <a:avLst/>
          </a:prstGeom>
          <a:noFill/>
        </p:spPr>
        <p:txBody>
          <a:bodyPr wrap="square" rtlCol="0">
            <a:spAutoFit/>
          </a:bodyPr>
          <a:lstStyle/>
          <a:p>
            <a:r>
              <a:rPr lang="es-EC" sz="3200" dirty="0" smtClean="0">
                <a:solidFill>
                  <a:schemeClr val="accent3">
                    <a:lumMod val="75000"/>
                  </a:schemeClr>
                </a:solidFill>
                <a:latin typeface="Times New Roman" panose="02020603050405020304" pitchFamily="18" charset="0"/>
                <a:cs typeface="Times New Roman" panose="02020603050405020304" pitchFamily="18" charset="0"/>
              </a:rPr>
              <a:t>Estrategia competitiva:</a:t>
            </a:r>
            <a:endParaRPr lang="es-EC" sz="3200" dirty="0">
              <a:solidFill>
                <a:schemeClr val="accent3">
                  <a:lumMod val="75000"/>
                </a:schemeClr>
              </a:solidFill>
              <a:latin typeface="Times New Roman" panose="02020603050405020304" pitchFamily="18"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4259573624"/>
              </p:ext>
            </p:extLst>
          </p:nvPr>
        </p:nvGraphicFramePr>
        <p:xfrm>
          <a:off x="5035640" y="1252154"/>
          <a:ext cx="5628068" cy="4750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a:blip r:embed="rId7"/>
          <a:stretch>
            <a:fillRect/>
          </a:stretch>
        </p:blipFill>
        <p:spPr>
          <a:xfrm>
            <a:off x="1318742" y="3103724"/>
            <a:ext cx="3432757" cy="2524343"/>
          </a:xfrm>
          <a:prstGeom prst="rect">
            <a:avLst/>
          </a:prstGeom>
        </p:spPr>
      </p:pic>
    </p:spTree>
    <p:extLst>
      <p:ext uri="{BB962C8B-B14F-4D97-AF65-F5344CB8AC3E}">
        <p14:creationId xmlns:p14="http://schemas.microsoft.com/office/powerpoint/2010/main" val="3454214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296474" y="839264"/>
            <a:ext cx="4378817" cy="584775"/>
          </a:xfrm>
          <a:prstGeom prst="rect">
            <a:avLst/>
          </a:prstGeom>
          <a:noFill/>
        </p:spPr>
        <p:txBody>
          <a:bodyPr wrap="square" rtlCol="0">
            <a:spAutoFit/>
          </a:bodyPr>
          <a:lstStyle/>
          <a:p>
            <a:r>
              <a:rPr lang="es-EC" sz="3200" dirty="0" smtClean="0">
                <a:solidFill>
                  <a:schemeClr val="accent3">
                    <a:lumMod val="75000"/>
                  </a:schemeClr>
                </a:solidFill>
                <a:latin typeface="Times New Roman" panose="02020603050405020304" pitchFamily="18" charset="0"/>
                <a:cs typeface="Times New Roman" panose="02020603050405020304" pitchFamily="18" charset="0"/>
              </a:rPr>
              <a:t>Ventaja competitiva:</a:t>
            </a:r>
            <a:endParaRPr lang="es-EC" sz="3200"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4" name="CuadroTexto 3"/>
          <p:cNvSpPr txBox="1"/>
          <p:nvPr/>
        </p:nvSpPr>
        <p:spPr>
          <a:xfrm>
            <a:off x="6742090" y="815643"/>
            <a:ext cx="5269605" cy="584775"/>
          </a:xfrm>
          <a:prstGeom prst="rect">
            <a:avLst/>
          </a:prstGeom>
          <a:noFill/>
        </p:spPr>
        <p:txBody>
          <a:bodyPr wrap="square" rtlCol="0">
            <a:spAutoFit/>
          </a:bodyPr>
          <a:lstStyle/>
          <a:p>
            <a:r>
              <a:rPr lang="es-EC" sz="3200" dirty="0" smtClean="0">
                <a:solidFill>
                  <a:schemeClr val="accent3">
                    <a:lumMod val="75000"/>
                  </a:schemeClr>
                </a:solidFill>
                <a:latin typeface="Times New Roman" panose="02020603050405020304" pitchFamily="18" charset="0"/>
                <a:cs typeface="Times New Roman" panose="02020603050405020304" pitchFamily="18" charset="0"/>
              </a:rPr>
              <a:t>Competencias fundamentales:</a:t>
            </a:r>
            <a:endParaRPr lang="es-EC" sz="3200" dirty="0">
              <a:solidFill>
                <a:schemeClr val="accent3">
                  <a:lumMod val="75000"/>
                </a:schemeClr>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clrChange>
              <a:clrFrom>
                <a:srgbClr val="2FA3A0"/>
              </a:clrFrom>
              <a:clrTo>
                <a:srgbClr val="2FA3A0">
                  <a:alpha val="0"/>
                </a:srgbClr>
              </a:clrTo>
            </a:clrChange>
          </a:blip>
          <a:stretch>
            <a:fillRect/>
          </a:stretch>
        </p:blipFill>
        <p:spPr>
          <a:xfrm>
            <a:off x="305518" y="1622738"/>
            <a:ext cx="1785034" cy="1101143"/>
          </a:xfrm>
          <a:prstGeom prst="rect">
            <a:avLst/>
          </a:prstGeom>
        </p:spPr>
      </p:pic>
      <p:pic>
        <p:nvPicPr>
          <p:cNvPr id="7" name="Imagen 6"/>
          <p:cNvPicPr>
            <a:picLocks noChangeAspect="1"/>
          </p:cNvPicPr>
          <p:nvPr/>
        </p:nvPicPr>
        <p:blipFill>
          <a:blip r:embed="rId2">
            <a:clrChange>
              <a:clrFrom>
                <a:srgbClr val="2FA3A0"/>
              </a:clrFrom>
              <a:clrTo>
                <a:srgbClr val="2FA3A0">
                  <a:alpha val="0"/>
                </a:srgbClr>
              </a:clrTo>
            </a:clrChange>
          </a:blip>
          <a:stretch>
            <a:fillRect/>
          </a:stretch>
        </p:blipFill>
        <p:spPr>
          <a:xfrm>
            <a:off x="305518" y="2873985"/>
            <a:ext cx="1785034" cy="1101143"/>
          </a:xfrm>
          <a:prstGeom prst="rect">
            <a:avLst/>
          </a:prstGeom>
        </p:spPr>
      </p:pic>
      <p:pic>
        <p:nvPicPr>
          <p:cNvPr id="8" name="Imagen 7"/>
          <p:cNvPicPr>
            <a:picLocks noChangeAspect="1"/>
          </p:cNvPicPr>
          <p:nvPr/>
        </p:nvPicPr>
        <p:blipFill>
          <a:blip r:embed="rId2">
            <a:clrChange>
              <a:clrFrom>
                <a:srgbClr val="2FA3A0"/>
              </a:clrFrom>
              <a:clrTo>
                <a:srgbClr val="2FA3A0">
                  <a:alpha val="0"/>
                </a:srgbClr>
              </a:clrTo>
            </a:clrChange>
          </a:blip>
          <a:stretch>
            <a:fillRect/>
          </a:stretch>
        </p:blipFill>
        <p:spPr>
          <a:xfrm>
            <a:off x="305518" y="4173827"/>
            <a:ext cx="1785034" cy="1101143"/>
          </a:xfrm>
          <a:prstGeom prst="rect">
            <a:avLst/>
          </a:prstGeom>
        </p:spPr>
      </p:pic>
      <p:sp>
        <p:nvSpPr>
          <p:cNvPr id="9" name="CuadroTexto 8"/>
          <p:cNvSpPr txBox="1"/>
          <p:nvPr/>
        </p:nvSpPr>
        <p:spPr>
          <a:xfrm>
            <a:off x="2240922" y="3001572"/>
            <a:ext cx="3434367"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C" sz="2400" dirty="0" smtClean="0">
                <a:latin typeface="Times New Roman" panose="02020603050405020304" pitchFamily="18" charset="0"/>
                <a:cs typeface="Times New Roman" panose="02020603050405020304" pitchFamily="18" charset="0"/>
              </a:rPr>
              <a:t>Atributos o características propias </a:t>
            </a:r>
            <a:endParaRPr lang="es-EC" sz="2400"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2197992" y="1715874"/>
            <a:ext cx="3434367"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C" sz="2400" dirty="0" smtClean="0">
                <a:latin typeface="Times New Roman" panose="02020603050405020304" pitchFamily="18" charset="0"/>
                <a:cs typeface="Times New Roman" panose="02020603050405020304" pitchFamily="18" charset="0"/>
              </a:rPr>
              <a:t>Superioridad frente a la competencia</a:t>
            </a:r>
            <a:endParaRPr lang="es-EC" sz="2400" dirty="0">
              <a:latin typeface="Times New Roman" panose="02020603050405020304" pitchFamily="18" charset="0"/>
              <a:cs typeface="Times New Roman" panose="02020603050405020304" pitchFamily="18" charset="0"/>
            </a:endParaRPr>
          </a:p>
        </p:txBody>
      </p:sp>
      <p:sp>
        <p:nvSpPr>
          <p:cNvPr id="11" name="CuadroTexto 10"/>
          <p:cNvSpPr txBox="1"/>
          <p:nvPr/>
        </p:nvSpPr>
        <p:spPr>
          <a:xfrm>
            <a:off x="2240923" y="4310129"/>
            <a:ext cx="3434367"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C" sz="2400" dirty="0" smtClean="0">
                <a:latin typeface="Times New Roman" panose="02020603050405020304" pitchFamily="18" charset="0"/>
                <a:cs typeface="Times New Roman" panose="02020603050405020304" pitchFamily="18" charset="0"/>
              </a:rPr>
              <a:t>Aprovechamiento de recursos y capacidades</a:t>
            </a:r>
            <a:endParaRPr lang="es-EC" sz="2400" dirty="0">
              <a:latin typeface="Times New Roman" panose="02020603050405020304" pitchFamily="18" charset="0"/>
              <a:cs typeface="Times New Roman" panose="02020603050405020304" pitchFamily="18" charset="0"/>
            </a:endParaRPr>
          </a:p>
        </p:txBody>
      </p:sp>
      <p:pic>
        <p:nvPicPr>
          <p:cNvPr id="13" name="Imagen 12"/>
          <p:cNvPicPr>
            <a:picLocks noChangeAspect="1"/>
          </p:cNvPicPr>
          <p:nvPr/>
        </p:nvPicPr>
        <p:blipFill>
          <a:blip r:embed="rId3">
            <a:biLevel thresh="75000"/>
          </a:blip>
          <a:stretch>
            <a:fillRect/>
          </a:stretch>
        </p:blipFill>
        <p:spPr>
          <a:xfrm>
            <a:off x="6395433" y="1619013"/>
            <a:ext cx="2194776" cy="1646082"/>
          </a:xfrm>
          <a:prstGeom prst="rect">
            <a:avLst/>
          </a:prstGeom>
        </p:spPr>
      </p:pic>
      <p:pic>
        <p:nvPicPr>
          <p:cNvPr id="16" name="Imagen 15"/>
          <p:cNvPicPr>
            <a:picLocks noChangeAspect="1"/>
          </p:cNvPicPr>
          <p:nvPr/>
        </p:nvPicPr>
        <p:blipFill>
          <a:blip r:embed="rId4">
            <a:clrChange>
              <a:clrFrom>
                <a:srgbClr val="F6F6F8"/>
              </a:clrFrom>
              <a:clrTo>
                <a:srgbClr val="F6F6F8">
                  <a:alpha val="0"/>
                </a:srgbClr>
              </a:clrTo>
            </a:clrChange>
          </a:blip>
          <a:stretch>
            <a:fillRect/>
          </a:stretch>
        </p:blipFill>
        <p:spPr>
          <a:xfrm>
            <a:off x="6516916" y="3417071"/>
            <a:ext cx="2073293" cy="1856650"/>
          </a:xfrm>
          <a:prstGeom prst="rect">
            <a:avLst/>
          </a:prstGeom>
        </p:spPr>
      </p:pic>
      <p:sp>
        <p:nvSpPr>
          <p:cNvPr id="17" name="CuadroTexto 16"/>
          <p:cNvSpPr txBox="1"/>
          <p:nvPr/>
        </p:nvSpPr>
        <p:spPr>
          <a:xfrm>
            <a:off x="8590209" y="2088111"/>
            <a:ext cx="3434367"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C" sz="2400" dirty="0" smtClean="0">
                <a:latin typeface="Times New Roman" panose="02020603050405020304" pitchFamily="18" charset="0"/>
                <a:cs typeface="Times New Roman" panose="02020603050405020304" pitchFamily="18" charset="0"/>
              </a:rPr>
              <a:t>Recursos tangibles e intangibles</a:t>
            </a:r>
            <a:endParaRPr lang="es-EC" sz="2400" dirty="0">
              <a:latin typeface="Times New Roman" panose="02020603050405020304" pitchFamily="18" charset="0"/>
              <a:cs typeface="Times New Roman" panose="02020603050405020304" pitchFamily="18" charset="0"/>
            </a:endParaRPr>
          </a:p>
        </p:txBody>
      </p:sp>
      <p:sp>
        <p:nvSpPr>
          <p:cNvPr id="18" name="CuadroTexto 17"/>
          <p:cNvSpPr txBox="1"/>
          <p:nvPr/>
        </p:nvSpPr>
        <p:spPr>
          <a:xfrm>
            <a:off x="8590209" y="4016512"/>
            <a:ext cx="3434367"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C" sz="2400" dirty="0" smtClean="0">
                <a:latin typeface="Times New Roman" panose="02020603050405020304" pitchFamily="18" charset="0"/>
                <a:cs typeface="Times New Roman" panose="02020603050405020304" pitchFamily="18" charset="0"/>
              </a:rPr>
              <a:t>Capacidades</a:t>
            </a:r>
            <a:endParaRPr lang="es-EC"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137167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5B3BEBF4-6E53-4727-8D9D-C856C969B0B4}" vid="{F95573BE-A948-4F10-B607-3C235507B961}"/>
    </a:ext>
  </a:extLst>
</a:theme>
</file>

<file path=ppt/theme/theme2.xml><?xml version="1.0" encoding="utf-8"?>
<a:theme xmlns:a="http://schemas.openxmlformats.org/drawingml/2006/main" name="Intermedio">
  <a:themeElements>
    <a:clrScheme name="Compuesto">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Intermedio">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rmedio">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Tema1</Template>
  <TotalTime>1694</TotalTime>
  <Words>2045</Words>
  <Application>Microsoft Office PowerPoint</Application>
  <PresentationFormat>Panorámica</PresentationFormat>
  <Paragraphs>277</Paragraphs>
  <Slides>38</Slides>
  <Notes>0</Notes>
  <HiddenSlides>0</HiddenSlides>
  <MMClips>0</MMClips>
  <ScaleCrop>false</ScaleCrop>
  <HeadingPairs>
    <vt:vector size="8" baseType="variant">
      <vt:variant>
        <vt:lpstr>Fuentes usadas</vt:lpstr>
      </vt:variant>
      <vt:variant>
        <vt:i4>7</vt:i4>
      </vt:variant>
      <vt:variant>
        <vt:lpstr>Tema</vt:lpstr>
      </vt:variant>
      <vt:variant>
        <vt:i4>2</vt:i4>
      </vt:variant>
      <vt:variant>
        <vt:lpstr>Servidores OLE incrustados</vt:lpstr>
      </vt:variant>
      <vt:variant>
        <vt:i4>1</vt:i4>
      </vt:variant>
      <vt:variant>
        <vt:lpstr>Títulos de diapositiva</vt:lpstr>
      </vt:variant>
      <vt:variant>
        <vt:i4>38</vt:i4>
      </vt:variant>
    </vt:vector>
  </HeadingPairs>
  <TitlesOfParts>
    <vt:vector size="48" baseType="lpstr">
      <vt:lpstr>Arial</vt:lpstr>
      <vt:lpstr>Calibri</vt:lpstr>
      <vt:lpstr>Cambria Math</vt:lpstr>
      <vt:lpstr>Times New Roman</vt:lpstr>
      <vt:lpstr>Tw Cen MT</vt:lpstr>
      <vt:lpstr>Wingdings</vt:lpstr>
      <vt:lpstr>Wingdings 2</vt:lpstr>
      <vt:lpstr>Tema1</vt:lpstr>
      <vt:lpstr>Intermedio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MASTER-PC</dc:creator>
  <cp:lastModifiedBy>MASTER-PC</cp:lastModifiedBy>
  <cp:revision>85</cp:revision>
  <dcterms:created xsi:type="dcterms:W3CDTF">2018-11-17T22:10:45Z</dcterms:created>
  <dcterms:modified xsi:type="dcterms:W3CDTF">2019-05-02T19:56:40Z</dcterms:modified>
</cp:coreProperties>
</file>