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98" r:id="rId5"/>
    <p:sldId id="266" r:id="rId6"/>
    <p:sldId id="274" r:id="rId7"/>
    <p:sldId id="297" r:id="rId8"/>
    <p:sldId id="299" r:id="rId9"/>
    <p:sldId id="262" r:id="rId10"/>
    <p:sldId id="268" r:id="rId11"/>
    <p:sldId id="276" r:id="rId12"/>
    <p:sldId id="277" r:id="rId13"/>
    <p:sldId id="263" r:id="rId14"/>
    <p:sldId id="267" r:id="rId15"/>
    <p:sldId id="281" r:id="rId16"/>
    <p:sldId id="282" r:id="rId17"/>
    <p:sldId id="283" r:id="rId18"/>
    <p:sldId id="284" r:id="rId19"/>
    <p:sldId id="300" r:id="rId20"/>
    <p:sldId id="264" r:id="rId21"/>
    <p:sldId id="269" r:id="rId22"/>
    <p:sldId id="301" r:id="rId23"/>
    <p:sldId id="302" r:id="rId24"/>
    <p:sldId id="286" r:id="rId25"/>
    <p:sldId id="285" r:id="rId26"/>
    <p:sldId id="287" r:id="rId27"/>
    <p:sldId id="307" r:id="rId28"/>
    <p:sldId id="288" r:id="rId29"/>
    <p:sldId id="265" r:id="rId30"/>
    <p:sldId id="270" r:id="rId31"/>
    <p:sldId id="289" r:id="rId32"/>
    <p:sldId id="271" r:id="rId33"/>
    <p:sldId id="293" r:id="rId34"/>
    <p:sldId id="294" r:id="rId35"/>
    <p:sldId id="295" r:id="rId36"/>
    <p:sldId id="296" r:id="rId37"/>
    <p:sldId id="27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ATULA" id="{6C9D9F66-F26B-4F8F-8818-117044A4F70A}">
          <p14:sldIdLst>
            <p14:sldId id="259"/>
          </p14:sldIdLst>
        </p14:section>
        <p14:section name="FRASE" id="{084F13C9-1BD7-4863-A70C-1A920F626129}">
          <p14:sldIdLst>
            <p14:sldId id="260"/>
          </p14:sldIdLst>
        </p14:section>
        <p14:section name="TESIS" id="{76179AFB-D319-45A1-A36D-C9C9FC2D9741}">
          <p14:sldIdLst>
            <p14:sldId id="261"/>
            <p14:sldId id="298"/>
            <p14:sldId id="266"/>
            <p14:sldId id="274"/>
            <p14:sldId id="297"/>
            <p14:sldId id="299"/>
            <p14:sldId id="262"/>
            <p14:sldId id="268"/>
            <p14:sldId id="276"/>
            <p14:sldId id="277"/>
            <p14:sldId id="263"/>
            <p14:sldId id="267"/>
            <p14:sldId id="281"/>
            <p14:sldId id="282"/>
            <p14:sldId id="283"/>
            <p14:sldId id="284"/>
            <p14:sldId id="300"/>
            <p14:sldId id="264"/>
            <p14:sldId id="269"/>
            <p14:sldId id="301"/>
            <p14:sldId id="302"/>
            <p14:sldId id="286"/>
            <p14:sldId id="285"/>
            <p14:sldId id="287"/>
            <p14:sldId id="307"/>
            <p14:sldId id="288"/>
            <p14:sldId id="265"/>
            <p14:sldId id="270"/>
            <p14:sldId id="289"/>
            <p14:sldId id="271"/>
            <p14:sldId id="293"/>
            <p14:sldId id="294"/>
            <p14:sldId id="295"/>
            <p14:sldId id="296"/>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Económico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Hoja1!$B$2:$B$5</c:f>
              <c:numCache>
                <c:formatCode>General</c:formatCode>
                <c:ptCount val="4"/>
                <c:pt idx="0">
                  <c:v>4.5</c:v>
                </c:pt>
                <c:pt idx="1">
                  <c:v>4.9000000000000004</c:v>
                </c:pt>
                <c:pt idx="2">
                  <c:v>4.9000000000000004</c:v>
                </c:pt>
                <c:pt idx="3">
                  <c:v>3.5</c:v>
                </c:pt>
              </c:numCache>
            </c:numRef>
          </c:val>
          <c:extLst>
            <c:ext xmlns:c16="http://schemas.microsoft.com/office/drawing/2014/chart" uri="{C3380CC4-5D6E-409C-BE32-E72D297353CC}">
              <c16:uniqueId val="{00000000-04E6-4584-891B-21444266D599}"/>
            </c:ext>
          </c:extLst>
        </c:ser>
        <c:ser>
          <c:idx val="1"/>
          <c:order val="1"/>
          <c:tx>
            <c:strRef>
              <c:f>Hoja1!$C$1</c:f>
              <c:strCache>
                <c:ptCount val="1"/>
                <c:pt idx="0">
                  <c:v>Geopolítico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Hoja1!$C$2:$C$5</c:f>
              <c:numCache>
                <c:formatCode>General</c:formatCode>
                <c:ptCount val="4"/>
                <c:pt idx="0">
                  <c:v>2.8</c:v>
                </c:pt>
                <c:pt idx="1">
                  <c:v>4.9000000000000004</c:v>
                </c:pt>
                <c:pt idx="2">
                  <c:v>4.9000000000000004</c:v>
                </c:pt>
                <c:pt idx="3">
                  <c:v>3.6</c:v>
                </c:pt>
              </c:numCache>
            </c:numRef>
          </c:val>
          <c:extLst>
            <c:ext xmlns:c16="http://schemas.microsoft.com/office/drawing/2014/chart" uri="{C3380CC4-5D6E-409C-BE32-E72D297353CC}">
              <c16:uniqueId val="{00000001-04E6-4584-891B-21444266D599}"/>
            </c:ext>
          </c:extLst>
        </c:ser>
        <c:ser>
          <c:idx val="2"/>
          <c:order val="2"/>
          <c:tx>
            <c:strRef>
              <c:f>Hoja1!$D$1</c:f>
              <c:strCache>
                <c:ptCount val="1"/>
                <c:pt idx="0">
                  <c:v>Ambiental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Hoja1!$D$2:$D$5</c:f>
              <c:numCache>
                <c:formatCode>General</c:formatCode>
                <c:ptCount val="4"/>
                <c:pt idx="0">
                  <c:v>3.2</c:v>
                </c:pt>
                <c:pt idx="1">
                  <c:v>4.9000000000000004</c:v>
                </c:pt>
                <c:pt idx="2">
                  <c:v>4.9000000000000004</c:v>
                </c:pt>
                <c:pt idx="3">
                  <c:v>3.9</c:v>
                </c:pt>
              </c:numCache>
            </c:numRef>
          </c:val>
          <c:extLst>
            <c:ext xmlns:c16="http://schemas.microsoft.com/office/drawing/2014/chart" uri="{C3380CC4-5D6E-409C-BE32-E72D297353CC}">
              <c16:uniqueId val="{00000002-04E6-4584-891B-21444266D599}"/>
            </c:ext>
          </c:extLst>
        </c:ser>
        <c:ser>
          <c:idx val="3"/>
          <c:order val="3"/>
          <c:tx>
            <c:strRef>
              <c:f>Hoja1!$E$1</c:f>
              <c:strCache>
                <c:ptCount val="1"/>
                <c:pt idx="0">
                  <c:v>Social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Hoja1!$E$2:$E$5</c:f>
              <c:numCache>
                <c:formatCode>General</c:formatCode>
                <c:ptCount val="4"/>
                <c:pt idx="0">
                  <c:v>4.0999999999999996</c:v>
                </c:pt>
                <c:pt idx="1">
                  <c:v>4.9000000000000004</c:v>
                </c:pt>
                <c:pt idx="2">
                  <c:v>4.9000000000000004</c:v>
                </c:pt>
                <c:pt idx="3">
                  <c:v>3.4</c:v>
                </c:pt>
              </c:numCache>
            </c:numRef>
          </c:val>
          <c:extLst>
            <c:ext xmlns:c16="http://schemas.microsoft.com/office/drawing/2014/chart" uri="{C3380CC4-5D6E-409C-BE32-E72D297353CC}">
              <c16:uniqueId val="{00000003-04E6-4584-891B-21444266D599}"/>
            </c:ext>
          </c:extLst>
        </c:ser>
        <c:ser>
          <c:idx val="4"/>
          <c:order val="4"/>
          <c:tx>
            <c:strRef>
              <c:f>Hoja1!$F$1</c:f>
              <c:strCache>
                <c:ptCount val="1"/>
                <c:pt idx="0">
                  <c:v>Tecnológico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Hoja1!$F$2:$F$5</c:f>
              <c:numCache>
                <c:formatCode>General</c:formatCode>
                <c:ptCount val="4"/>
                <c:pt idx="0">
                  <c:v>2.5</c:v>
                </c:pt>
                <c:pt idx="1">
                  <c:v>3.9</c:v>
                </c:pt>
                <c:pt idx="2">
                  <c:v>3.8</c:v>
                </c:pt>
                <c:pt idx="3">
                  <c:v>2.4</c:v>
                </c:pt>
              </c:numCache>
            </c:numRef>
          </c:val>
          <c:extLst>
            <c:ext xmlns:c16="http://schemas.microsoft.com/office/drawing/2014/chart" uri="{C3380CC4-5D6E-409C-BE32-E72D297353CC}">
              <c16:uniqueId val="{00000004-04E6-4584-891B-21444266D599}"/>
            </c:ext>
          </c:extLst>
        </c:ser>
        <c:dLbls>
          <c:dLblPos val="outEnd"/>
          <c:showLegendKey val="0"/>
          <c:showVal val="1"/>
          <c:showCatName val="0"/>
          <c:showSerName val="0"/>
          <c:showPercent val="0"/>
          <c:showBubbleSize val="0"/>
        </c:dLbls>
        <c:gapWidth val="150"/>
        <c:axId val="280467704"/>
        <c:axId val="280468096"/>
      </c:barChart>
      <c:catAx>
        <c:axId val="280467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Probabilidad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68096"/>
        <c:crosses val="autoZero"/>
        <c:auto val="1"/>
        <c:lblAlgn val="ctr"/>
        <c:lblOffset val="100"/>
        <c:noMultiLvlLbl val="0"/>
      </c:catAx>
      <c:valAx>
        <c:axId val="280468096"/>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Impacto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6770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39400975051232E-2"/>
          <c:y val="7.1279710810279048E-2"/>
          <c:w val="0.88429767687002192"/>
          <c:h val="0.61436612437164118"/>
        </c:manualLayout>
      </c:layout>
      <c:barChart>
        <c:barDir val="col"/>
        <c:grouping val="clustered"/>
        <c:varyColors val="0"/>
        <c:ser>
          <c:idx val="0"/>
          <c:order val="0"/>
          <c:tx>
            <c:strRef>
              <c:f>Hoja1!$B$1</c:f>
              <c:strCache>
                <c:ptCount val="1"/>
                <c:pt idx="0">
                  <c:v>Robos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Hoja1!$B$2:$B$5</c:f>
              <c:numCache>
                <c:formatCode>General</c:formatCode>
                <c:ptCount val="4"/>
                <c:pt idx="0">
                  <c:v>30.2</c:v>
                </c:pt>
                <c:pt idx="1">
                  <c:v>39.9</c:v>
                </c:pt>
                <c:pt idx="2">
                  <c:v>39.9</c:v>
                </c:pt>
                <c:pt idx="3">
                  <c:v>25.3</c:v>
                </c:pt>
              </c:numCache>
            </c:numRef>
          </c:val>
          <c:extLst>
            <c:ext xmlns:c16="http://schemas.microsoft.com/office/drawing/2014/chart" uri="{C3380CC4-5D6E-409C-BE32-E72D297353CC}">
              <c16:uniqueId val="{00000000-960F-43EF-B60B-BA7BCE534A15}"/>
            </c:ext>
          </c:extLst>
        </c:ser>
        <c:ser>
          <c:idx val="1"/>
          <c:order val="1"/>
          <c:tx>
            <c:strRef>
              <c:f>Hoja1!$C$1</c:f>
              <c:strCache>
                <c:ptCount val="1"/>
                <c:pt idx="0">
                  <c:v>Daños a vehículos de la empresa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Hoja1!$C$2:$C$5</c:f>
              <c:numCache>
                <c:formatCode>General</c:formatCode>
                <c:ptCount val="4"/>
                <c:pt idx="0">
                  <c:v>36.5</c:v>
                </c:pt>
                <c:pt idx="1">
                  <c:v>25.1</c:v>
                </c:pt>
                <c:pt idx="2">
                  <c:v>26.9</c:v>
                </c:pt>
                <c:pt idx="3">
                  <c:v>35.200000000000003</c:v>
                </c:pt>
              </c:numCache>
            </c:numRef>
          </c:val>
          <c:extLst>
            <c:ext xmlns:c16="http://schemas.microsoft.com/office/drawing/2014/chart" uri="{C3380CC4-5D6E-409C-BE32-E72D297353CC}">
              <c16:uniqueId val="{00000001-960F-43EF-B60B-BA7BCE534A15}"/>
            </c:ext>
          </c:extLst>
        </c:ser>
        <c:ser>
          <c:idx val="2"/>
          <c:order val="2"/>
          <c:tx>
            <c:strRef>
              <c:f>Hoja1!$D$1</c:f>
              <c:strCache>
                <c:ptCount val="1"/>
                <c:pt idx="0">
                  <c:v>Catástrofes naturales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Hoja1!$D$2:$D$5</c:f>
              <c:numCache>
                <c:formatCode>General</c:formatCode>
                <c:ptCount val="4"/>
                <c:pt idx="0">
                  <c:v>20.100000000000001</c:v>
                </c:pt>
                <c:pt idx="1">
                  <c:v>39.9</c:v>
                </c:pt>
                <c:pt idx="2">
                  <c:v>39.9</c:v>
                </c:pt>
                <c:pt idx="3">
                  <c:v>29.1</c:v>
                </c:pt>
              </c:numCache>
            </c:numRef>
          </c:val>
          <c:extLst>
            <c:ext xmlns:c16="http://schemas.microsoft.com/office/drawing/2014/chart" uri="{C3380CC4-5D6E-409C-BE32-E72D297353CC}">
              <c16:uniqueId val="{00000002-960F-43EF-B60B-BA7BCE534A15}"/>
            </c:ext>
          </c:extLst>
        </c:ser>
        <c:ser>
          <c:idx val="3"/>
          <c:order val="3"/>
          <c:tx>
            <c:strRef>
              <c:f>Hoja1!$E$1</c:f>
              <c:strCache>
                <c:ptCount val="1"/>
                <c:pt idx="0">
                  <c:v>Problemas jurídicos y fiscales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2015</c:v>
                </c:pt>
                <c:pt idx="1">
                  <c:v>2016</c:v>
                </c:pt>
                <c:pt idx="2">
                  <c:v>2017</c:v>
                </c:pt>
                <c:pt idx="3">
                  <c:v>2018</c:v>
                </c:pt>
              </c:numCache>
            </c:numRef>
          </c:cat>
          <c:val>
            <c:numRef>
              <c:f>Hoja1!$E$2:$E$5</c:f>
              <c:numCache>
                <c:formatCode>General</c:formatCode>
                <c:ptCount val="4"/>
                <c:pt idx="0">
                  <c:v>15.2</c:v>
                </c:pt>
                <c:pt idx="1">
                  <c:v>25.4</c:v>
                </c:pt>
                <c:pt idx="2">
                  <c:v>25.6</c:v>
                </c:pt>
                <c:pt idx="3">
                  <c:v>19.8</c:v>
                </c:pt>
              </c:numCache>
            </c:numRef>
          </c:val>
          <c:extLst>
            <c:ext xmlns:c16="http://schemas.microsoft.com/office/drawing/2014/chart" uri="{C3380CC4-5D6E-409C-BE32-E72D297353CC}">
              <c16:uniqueId val="{00000003-960F-43EF-B60B-BA7BCE534A15}"/>
            </c:ext>
          </c:extLst>
        </c:ser>
        <c:dLbls>
          <c:dLblPos val="outEnd"/>
          <c:showLegendKey val="0"/>
          <c:showVal val="1"/>
          <c:showCatName val="0"/>
          <c:showSerName val="0"/>
          <c:showPercent val="0"/>
          <c:showBubbleSize val="0"/>
        </c:dLbls>
        <c:gapWidth val="219"/>
        <c:overlap val="-27"/>
        <c:axId val="280468880"/>
        <c:axId val="280469272"/>
      </c:barChart>
      <c:catAx>
        <c:axId val="280468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Probabilidad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69272"/>
        <c:crosses val="autoZero"/>
        <c:auto val="1"/>
        <c:lblAlgn val="ctr"/>
        <c:lblOffset val="100"/>
        <c:noMultiLvlLbl val="0"/>
      </c:catAx>
      <c:valAx>
        <c:axId val="280469272"/>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Impacto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68880"/>
        <c:crosses val="autoZero"/>
        <c:crossBetween val="between"/>
        <c:majorUnit val="2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5E688-C6E9-476F-8389-58A0E8AD1872}"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0D471EB5-DF2C-42AC-A02D-0AAFAB1548A8}">
      <dgm:prSet phldrT="[Texto]"/>
      <dgm:spPr/>
      <dgm:t>
        <a:bodyPr/>
        <a:lstStyle/>
        <a:p>
          <a:pPr algn="ctr"/>
          <a:r>
            <a:rPr lang="es-ES_tradnl" dirty="0" smtClean="0"/>
            <a:t>Evaluar riesgos empresariales</a:t>
          </a:r>
          <a:endParaRPr lang="es-ES" dirty="0"/>
        </a:p>
      </dgm:t>
    </dgm:pt>
    <dgm:pt modelId="{6DB797C4-FD56-4D34-94CF-D93946635C52}" type="parTrans" cxnId="{21038525-F0A8-42ED-9C03-F03D291F8E70}">
      <dgm:prSet/>
      <dgm:spPr/>
      <dgm:t>
        <a:bodyPr/>
        <a:lstStyle/>
        <a:p>
          <a:pPr algn="ctr"/>
          <a:endParaRPr lang="es-ES"/>
        </a:p>
      </dgm:t>
    </dgm:pt>
    <dgm:pt modelId="{258E1532-0984-4CAD-B31E-342024BEBAA5}" type="sibTrans" cxnId="{21038525-F0A8-42ED-9C03-F03D291F8E70}">
      <dgm:prSet/>
      <dgm:spPr/>
      <dgm:t>
        <a:bodyPr/>
        <a:lstStyle/>
        <a:p>
          <a:pPr algn="ctr"/>
          <a:endParaRPr lang="es-ES"/>
        </a:p>
      </dgm:t>
    </dgm:pt>
    <dgm:pt modelId="{EEE3F123-0EBC-4635-8EF6-B8735BFAB4D3}">
      <dgm:prSet phldrT="[Texto]"/>
      <dgm:spPr/>
      <dgm:t>
        <a:bodyPr/>
        <a:lstStyle/>
        <a:p>
          <a:pPr algn="ctr"/>
          <a:r>
            <a:rPr lang="es-ES_tradnl" dirty="0" smtClean="0"/>
            <a:t>Dar respuestas a los problemas</a:t>
          </a:r>
          <a:endParaRPr lang="es-ES" dirty="0"/>
        </a:p>
      </dgm:t>
    </dgm:pt>
    <dgm:pt modelId="{EB6270C9-E8D1-44D2-9923-C1CD01C04977}" type="parTrans" cxnId="{CE5969C4-958F-4195-A9B5-0F3F860DCBA7}">
      <dgm:prSet/>
      <dgm:spPr/>
      <dgm:t>
        <a:bodyPr/>
        <a:lstStyle/>
        <a:p>
          <a:endParaRPr lang="es-ES"/>
        </a:p>
      </dgm:t>
    </dgm:pt>
    <dgm:pt modelId="{ACBE6082-068B-4DC7-985A-160B09E5B935}" type="sibTrans" cxnId="{CE5969C4-958F-4195-A9B5-0F3F860DCBA7}">
      <dgm:prSet/>
      <dgm:spPr/>
      <dgm:t>
        <a:bodyPr/>
        <a:lstStyle/>
        <a:p>
          <a:endParaRPr lang="es-ES"/>
        </a:p>
      </dgm:t>
    </dgm:pt>
    <dgm:pt modelId="{D62EFC83-FAC1-44D2-9910-CDE5606B79B9}" type="pres">
      <dgm:prSet presAssocID="{DF75E688-C6E9-476F-8389-58A0E8AD1872}" presName="Name0" presStyleCnt="0">
        <dgm:presLayoutVars>
          <dgm:dir/>
          <dgm:animLvl val="lvl"/>
          <dgm:resizeHandles val="exact"/>
        </dgm:presLayoutVars>
      </dgm:prSet>
      <dgm:spPr/>
      <dgm:t>
        <a:bodyPr/>
        <a:lstStyle/>
        <a:p>
          <a:endParaRPr lang="es-ES"/>
        </a:p>
      </dgm:t>
    </dgm:pt>
    <dgm:pt modelId="{F219BE53-1F4A-498D-B007-A6EC91A6D3C3}" type="pres">
      <dgm:prSet presAssocID="{0D471EB5-DF2C-42AC-A02D-0AAFAB1548A8}" presName="linNode" presStyleCnt="0"/>
      <dgm:spPr/>
    </dgm:pt>
    <dgm:pt modelId="{B476DA73-5FCD-4477-A7E6-9C0BB6F7BC11}" type="pres">
      <dgm:prSet presAssocID="{0D471EB5-DF2C-42AC-A02D-0AAFAB1548A8}" presName="parentText" presStyleLbl="node1" presStyleIdx="0" presStyleCnt="2">
        <dgm:presLayoutVars>
          <dgm:chMax val="1"/>
          <dgm:bulletEnabled val="1"/>
        </dgm:presLayoutVars>
      </dgm:prSet>
      <dgm:spPr/>
      <dgm:t>
        <a:bodyPr/>
        <a:lstStyle/>
        <a:p>
          <a:endParaRPr lang="es-ES"/>
        </a:p>
      </dgm:t>
    </dgm:pt>
    <dgm:pt modelId="{CD55CC50-AAB6-4A3F-B572-EA7C05E36F49}" type="pres">
      <dgm:prSet presAssocID="{258E1532-0984-4CAD-B31E-342024BEBAA5}" presName="sp" presStyleCnt="0"/>
      <dgm:spPr/>
    </dgm:pt>
    <dgm:pt modelId="{EB233CE4-77E9-4B42-B007-23B1EBC7D3A9}" type="pres">
      <dgm:prSet presAssocID="{EEE3F123-0EBC-4635-8EF6-B8735BFAB4D3}" presName="linNode" presStyleCnt="0"/>
      <dgm:spPr/>
    </dgm:pt>
    <dgm:pt modelId="{342661D0-F951-403D-8BB4-10C6092609B4}" type="pres">
      <dgm:prSet presAssocID="{EEE3F123-0EBC-4635-8EF6-B8735BFAB4D3}" presName="parentText" presStyleLbl="node1" presStyleIdx="1" presStyleCnt="2">
        <dgm:presLayoutVars>
          <dgm:chMax val="1"/>
          <dgm:bulletEnabled val="1"/>
        </dgm:presLayoutVars>
      </dgm:prSet>
      <dgm:spPr/>
      <dgm:t>
        <a:bodyPr/>
        <a:lstStyle/>
        <a:p>
          <a:endParaRPr lang="es-ES"/>
        </a:p>
      </dgm:t>
    </dgm:pt>
  </dgm:ptLst>
  <dgm:cxnLst>
    <dgm:cxn modelId="{F1E6DC36-3122-4C9C-9063-F7DEBC38B518}" type="presOf" srcId="{EEE3F123-0EBC-4635-8EF6-B8735BFAB4D3}" destId="{342661D0-F951-403D-8BB4-10C6092609B4}" srcOrd="0" destOrd="0" presId="urn:microsoft.com/office/officeart/2005/8/layout/vList5"/>
    <dgm:cxn modelId="{B3504F86-4FC2-4D47-90E4-DAA855E9DE1E}" type="presOf" srcId="{DF75E688-C6E9-476F-8389-58A0E8AD1872}" destId="{D62EFC83-FAC1-44D2-9910-CDE5606B79B9}" srcOrd="0" destOrd="0" presId="urn:microsoft.com/office/officeart/2005/8/layout/vList5"/>
    <dgm:cxn modelId="{CE5969C4-958F-4195-A9B5-0F3F860DCBA7}" srcId="{DF75E688-C6E9-476F-8389-58A0E8AD1872}" destId="{EEE3F123-0EBC-4635-8EF6-B8735BFAB4D3}" srcOrd="1" destOrd="0" parTransId="{EB6270C9-E8D1-44D2-9923-C1CD01C04977}" sibTransId="{ACBE6082-068B-4DC7-985A-160B09E5B935}"/>
    <dgm:cxn modelId="{71232076-8C45-436D-A63B-03A0FAC7EAB1}" type="presOf" srcId="{0D471EB5-DF2C-42AC-A02D-0AAFAB1548A8}" destId="{B476DA73-5FCD-4477-A7E6-9C0BB6F7BC11}" srcOrd="0" destOrd="0" presId="urn:microsoft.com/office/officeart/2005/8/layout/vList5"/>
    <dgm:cxn modelId="{21038525-F0A8-42ED-9C03-F03D291F8E70}" srcId="{DF75E688-C6E9-476F-8389-58A0E8AD1872}" destId="{0D471EB5-DF2C-42AC-A02D-0AAFAB1548A8}" srcOrd="0" destOrd="0" parTransId="{6DB797C4-FD56-4D34-94CF-D93946635C52}" sibTransId="{258E1532-0984-4CAD-B31E-342024BEBAA5}"/>
    <dgm:cxn modelId="{2472FFDC-F1F5-4E65-B096-0D32702D2A39}" type="presParOf" srcId="{D62EFC83-FAC1-44D2-9910-CDE5606B79B9}" destId="{F219BE53-1F4A-498D-B007-A6EC91A6D3C3}" srcOrd="0" destOrd="0" presId="urn:microsoft.com/office/officeart/2005/8/layout/vList5"/>
    <dgm:cxn modelId="{A6AEE57B-5938-424E-A3F7-0141F0D44B19}" type="presParOf" srcId="{F219BE53-1F4A-498D-B007-A6EC91A6D3C3}" destId="{B476DA73-5FCD-4477-A7E6-9C0BB6F7BC11}" srcOrd="0" destOrd="0" presId="urn:microsoft.com/office/officeart/2005/8/layout/vList5"/>
    <dgm:cxn modelId="{938A7C3A-627C-4998-A98E-F5A6280FA273}" type="presParOf" srcId="{D62EFC83-FAC1-44D2-9910-CDE5606B79B9}" destId="{CD55CC50-AAB6-4A3F-B572-EA7C05E36F49}" srcOrd="1" destOrd="0" presId="urn:microsoft.com/office/officeart/2005/8/layout/vList5"/>
    <dgm:cxn modelId="{55795BBC-EDCA-41EB-BC3E-45F2A43B6961}" type="presParOf" srcId="{D62EFC83-FAC1-44D2-9910-CDE5606B79B9}" destId="{EB233CE4-77E9-4B42-B007-23B1EBC7D3A9}" srcOrd="2" destOrd="0" presId="urn:microsoft.com/office/officeart/2005/8/layout/vList5"/>
    <dgm:cxn modelId="{513067CE-A922-4B6D-ACC9-670231558E19}" type="presParOf" srcId="{EB233CE4-77E9-4B42-B007-23B1EBC7D3A9}" destId="{342661D0-F951-403D-8BB4-10C6092609B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34EDB-A225-4D7E-853F-4BB9D3EF9731}"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F33FC384-4A96-4A9E-BBCE-7BAD8669EAD9}">
      <dgm:prSet phldrT="[Texto]"/>
      <dgm:spPr/>
      <dgm:t>
        <a:bodyPr/>
        <a:lstStyle/>
        <a:p>
          <a:r>
            <a:rPr lang="es-ES_tradnl" dirty="0" smtClean="0"/>
            <a:t>Fundamentar teóricamente los factores del riesgo</a:t>
          </a:r>
          <a:endParaRPr lang="es-ES" dirty="0"/>
        </a:p>
      </dgm:t>
    </dgm:pt>
    <dgm:pt modelId="{937D029E-925A-4EE1-9690-A48EA7E59020}" type="parTrans" cxnId="{D74B3D78-267C-48B1-94B7-4ACDE65DC429}">
      <dgm:prSet/>
      <dgm:spPr/>
      <dgm:t>
        <a:bodyPr/>
        <a:lstStyle/>
        <a:p>
          <a:endParaRPr lang="es-ES"/>
        </a:p>
      </dgm:t>
    </dgm:pt>
    <dgm:pt modelId="{61F82FE4-F99C-4735-8044-F1BF82C34C33}" type="sibTrans" cxnId="{D74B3D78-267C-48B1-94B7-4ACDE65DC429}">
      <dgm:prSet/>
      <dgm:spPr/>
      <dgm:t>
        <a:bodyPr/>
        <a:lstStyle/>
        <a:p>
          <a:endParaRPr lang="es-ES"/>
        </a:p>
      </dgm:t>
    </dgm:pt>
    <dgm:pt modelId="{82CA917B-1AC6-42CA-B694-A80118169C99}">
      <dgm:prSet/>
      <dgm:spPr/>
      <dgm:t>
        <a:bodyPr/>
        <a:lstStyle/>
        <a:p>
          <a:r>
            <a:rPr lang="es-ES_tradnl" dirty="0" smtClean="0"/>
            <a:t>Caracterizar el estado actual de evaluación de riesgos empresariales</a:t>
          </a:r>
          <a:endParaRPr lang="es-EC" dirty="0"/>
        </a:p>
      </dgm:t>
    </dgm:pt>
    <dgm:pt modelId="{D5703676-6B37-4154-9E87-271B256748DC}" type="parTrans" cxnId="{B3D48D27-75E6-4119-93BD-75F6792FC141}">
      <dgm:prSet/>
      <dgm:spPr/>
      <dgm:t>
        <a:bodyPr/>
        <a:lstStyle/>
        <a:p>
          <a:endParaRPr lang="es-ES"/>
        </a:p>
      </dgm:t>
    </dgm:pt>
    <dgm:pt modelId="{159BF6DE-30DE-42A4-8978-234E98707B46}" type="sibTrans" cxnId="{B3D48D27-75E6-4119-93BD-75F6792FC141}">
      <dgm:prSet/>
      <dgm:spPr/>
      <dgm:t>
        <a:bodyPr/>
        <a:lstStyle/>
        <a:p>
          <a:endParaRPr lang="es-ES"/>
        </a:p>
      </dgm:t>
    </dgm:pt>
    <dgm:pt modelId="{AC976FCB-4DEA-4E75-9D41-D7F18F0552B5}">
      <dgm:prSet phldrT="[Texto]"/>
      <dgm:spPr/>
      <dgm:t>
        <a:bodyPr/>
        <a:lstStyle/>
        <a:p>
          <a:r>
            <a:rPr lang="es-ES_tradnl" dirty="0" smtClean="0"/>
            <a:t>Diferentes autores</a:t>
          </a:r>
          <a:endParaRPr lang="es-ES" dirty="0"/>
        </a:p>
      </dgm:t>
    </dgm:pt>
    <dgm:pt modelId="{1D72B8DB-703E-48C7-A59C-2D5945009B33}" type="parTrans" cxnId="{0996809D-C339-4B8A-959C-BF8DB5120FBB}">
      <dgm:prSet/>
      <dgm:spPr/>
      <dgm:t>
        <a:bodyPr/>
        <a:lstStyle/>
        <a:p>
          <a:endParaRPr lang="es-ES"/>
        </a:p>
      </dgm:t>
    </dgm:pt>
    <dgm:pt modelId="{4B5236A0-E0C5-4F5F-B66E-0181069FD4EA}" type="sibTrans" cxnId="{0996809D-C339-4B8A-959C-BF8DB5120FBB}">
      <dgm:prSet/>
      <dgm:spPr/>
      <dgm:t>
        <a:bodyPr/>
        <a:lstStyle/>
        <a:p>
          <a:endParaRPr lang="es-ES"/>
        </a:p>
      </dgm:t>
    </dgm:pt>
    <dgm:pt modelId="{362130DD-F15F-4E84-A299-2ED6768EDEC9}">
      <dgm:prSet phldrT="[Texto]"/>
      <dgm:spPr/>
      <dgm:t>
        <a:bodyPr/>
        <a:lstStyle/>
        <a:p>
          <a:r>
            <a:rPr lang="es-ES_tradnl" dirty="0" smtClean="0"/>
            <a:t>Conocer los riesgos principales.</a:t>
          </a:r>
          <a:endParaRPr lang="es-ES" dirty="0"/>
        </a:p>
      </dgm:t>
    </dgm:pt>
    <dgm:pt modelId="{3CBF5BF5-3202-48FC-B325-275855684135}" type="parTrans" cxnId="{204B2F89-5474-4964-A3E7-844A27EAA49A}">
      <dgm:prSet/>
      <dgm:spPr/>
      <dgm:t>
        <a:bodyPr/>
        <a:lstStyle/>
        <a:p>
          <a:endParaRPr lang="es-ES"/>
        </a:p>
      </dgm:t>
    </dgm:pt>
    <dgm:pt modelId="{596FC887-94B8-4173-A6FA-264E2C4354A5}" type="sibTrans" cxnId="{204B2F89-5474-4964-A3E7-844A27EAA49A}">
      <dgm:prSet/>
      <dgm:spPr/>
      <dgm:t>
        <a:bodyPr/>
        <a:lstStyle/>
        <a:p>
          <a:endParaRPr lang="es-ES"/>
        </a:p>
      </dgm:t>
    </dgm:pt>
    <dgm:pt modelId="{F971C312-B595-4D2E-A1AE-27A982DE6B73}">
      <dgm:prSet/>
      <dgm:spPr/>
      <dgm:t>
        <a:bodyPr/>
        <a:lstStyle/>
        <a:p>
          <a:r>
            <a:rPr lang="es-ES_tradnl" dirty="0" smtClean="0"/>
            <a:t>Para dar solución a eventualidades</a:t>
          </a:r>
          <a:endParaRPr lang="es-EC" dirty="0"/>
        </a:p>
      </dgm:t>
    </dgm:pt>
    <dgm:pt modelId="{A1696098-22E5-4518-AC34-51A4318397FA}" type="parTrans" cxnId="{9D2E2B21-D750-4E4C-87B4-3BFB7A553B62}">
      <dgm:prSet/>
      <dgm:spPr/>
      <dgm:t>
        <a:bodyPr/>
        <a:lstStyle/>
        <a:p>
          <a:endParaRPr lang="es-ES"/>
        </a:p>
      </dgm:t>
    </dgm:pt>
    <dgm:pt modelId="{FF66938B-C251-44B4-9D19-92578438D43E}" type="sibTrans" cxnId="{9D2E2B21-D750-4E4C-87B4-3BFB7A553B62}">
      <dgm:prSet/>
      <dgm:spPr/>
      <dgm:t>
        <a:bodyPr/>
        <a:lstStyle/>
        <a:p>
          <a:endParaRPr lang="es-ES"/>
        </a:p>
      </dgm:t>
    </dgm:pt>
    <dgm:pt modelId="{7241982C-5A88-48EB-A9C3-8DE96E921935}">
      <dgm:prSet/>
      <dgm:spPr/>
      <dgm:t>
        <a:bodyPr/>
        <a:lstStyle/>
        <a:p>
          <a:r>
            <a:rPr lang="es-ES_tradnl" dirty="0" smtClean="0"/>
            <a:t>Realizar un diagnóstico</a:t>
          </a:r>
          <a:endParaRPr lang="es-EC" dirty="0"/>
        </a:p>
      </dgm:t>
    </dgm:pt>
    <dgm:pt modelId="{052EDF31-FD67-48BA-90F0-561095316DE9}" type="parTrans" cxnId="{5359D707-2109-4D71-984B-FFEC3B59AB82}">
      <dgm:prSet/>
      <dgm:spPr/>
      <dgm:t>
        <a:bodyPr/>
        <a:lstStyle/>
        <a:p>
          <a:endParaRPr lang="es-ES"/>
        </a:p>
      </dgm:t>
    </dgm:pt>
    <dgm:pt modelId="{88EA4B19-5DAE-46BB-BFCE-D773ABB4A720}" type="sibTrans" cxnId="{5359D707-2109-4D71-984B-FFEC3B59AB82}">
      <dgm:prSet/>
      <dgm:spPr/>
      <dgm:t>
        <a:bodyPr/>
        <a:lstStyle/>
        <a:p>
          <a:endParaRPr lang="es-ES"/>
        </a:p>
      </dgm:t>
    </dgm:pt>
    <dgm:pt modelId="{7DCAA573-27E6-4D90-A173-FC90CCDA6A37}">
      <dgm:prSet/>
      <dgm:spPr/>
      <dgm:t>
        <a:bodyPr/>
        <a:lstStyle/>
        <a:p>
          <a:r>
            <a:rPr lang="es-ES_tradnl" dirty="0" smtClean="0"/>
            <a:t>Actividades específicas</a:t>
          </a:r>
          <a:endParaRPr lang="es-EC" dirty="0"/>
        </a:p>
      </dgm:t>
    </dgm:pt>
    <dgm:pt modelId="{FC2825F5-16EB-403C-ACE0-DCDEE7B917C9}" type="parTrans" cxnId="{C5E1BCF4-762D-4102-AF25-3616A8B61E20}">
      <dgm:prSet/>
      <dgm:spPr/>
      <dgm:t>
        <a:bodyPr/>
        <a:lstStyle/>
        <a:p>
          <a:endParaRPr lang="es-ES"/>
        </a:p>
      </dgm:t>
    </dgm:pt>
    <dgm:pt modelId="{D9416D2C-A205-4BCC-B895-41D804489AD7}" type="sibTrans" cxnId="{C5E1BCF4-762D-4102-AF25-3616A8B61E20}">
      <dgm:prSet/>
      <dgm:spPr/>
      <dgm:t>
        <a:bodyPr/>
        <a:lstStyle/>
        <a:p>
          <a:endParaRPr lang="es-ES"/>
        </a:p>
      </dgm:t>
    </dgm:pt>
    <dgm:pt modelId="{E02D8572-7CF2-45BC-AE49-3562B1902D05}">
      <dgm:prSet/>
      <dgm:spPr/>
      <dgm:t>
        <a:bodyPr/>
        <a:lstStyle/>
        <a:p>
          <a:r>
            <a:rPr lang="es-ES_tradnl" dirty="0" smtClean="0"/>
            <a:t>Probabilidades e impacto</a:t>
          </a:r>
          <a:endParaRPr lang="es-EC" dirty="0"/>
        </a:p>
      </dgm:t>
    </dgm:pt>
    <dgm:pt modelId="{54F92F81-19F5-4BAB-8203-20F192047024}" type="parTrans" cxnId="{F1604CF5-61E6-46C0-969D-FF2917486BB0}">
      <dgm:prSet/>
      <dgm:spPr/>
      <dgm:t>
        <a:bodyPr/>
        <a:lstStyle/>
        <a:p>
          <a:endParaRPr lang="es-ES"/>
        </a:p>
      </dgm:t>
    </dgm:pt>
    <dgm:pt modelId="{D0696D6D-E56D-47D5-8B7D-160848281C9D}" type="sibTrans" cxnId="{F1604CF5-61E6-46C0-969D-FF2917486BB0}">
      <dgm:prSet/>
      <dgm:spPr/>
      <dgm:t>
        <a:bodyPr/>
        <a:lstStyle/>
        <a:p>
          <a:endParaRPr lang="es-ES"/>
        </a:p>
      </dgm:t>
    </dgm:pt>
    <dgm:pt modelId="{7F8C6FD3-5720-4924-8AD4-95F2FF9C5A2A}">
      <dgm:prSet/>
      <dgm:spPr/>
      <dgm:t>
        <a:bodyPr/>
        <a:lstStyle/>
        <a:p>
          <a:r>
            <a:rPr lang="es-ES_tradnl" dirty="0" smtClean="0"/>
            <a:t>Pérdidas</a:t>
          </a:r>
          <a:endParaRPr lang="es-EC" dirty="0"/>
        </a:p>
      </dgm:t>
    </dgm:pt>
    <dgm:pt modelId="{FF19FC88-BE4D-4F47-9D24-B70CE3128B98}" type="parTrans" cxnId="{FE9B6522-B4EF-4077-9DA9-1651435A89B4}">
      <dgm:prSet/>
      <dgm:spPr/>
      <dgm:t>
        <a:bodyPr/>
        <a:lstStyle/>
        <a:p>
          <a:endParaRPr lang="es-ES"/>
        </a:p>
      </dgm:t>
    </dgm:pt>
    <dgm:pt modelId="{EBFB0BDD-0BDA-4797-A856-AB091FFFCC29}" type="sibTrans" cxnId="{FE9B6522-B4EF-4077-9DA9-1651435A89B4}">
      <dgm:prSet/>
      <dgm:spPr/>
      <dgm:t>
        <a:bodyPr/>
        <a:lstStyle/>
        <a:p>
          <a:endParaRPr lang="es-ES"/>
        </a:p>
      </dgm:t>
    </dgm:pt>
    <dgm:pt modelId="{D0138B35-661C-4CAE-BD42-F3E9F1D9BA1E}">
      <dgm:prSet/>
      <dgm:spPr/>
      <dgm:t>
        <a:bodyPr/>
        <a:lstStyle/>
        <a:p>
          <a:r>
            <a:rPr lang="es-ES_tradnl" dirty="0" smtClean="0"/>
            <a:t>Instrumentos de análisis,</a:t>
          </a:r>
          <a:endParaRPr lang="es-EC" dirty="0"/>
        </a:p>
      </dgm:t>
    </dgm:pt>
    <dgm:pt modelId="{6168F1E1-D644-4DC1-9EF3-C02A07A4F6C2}" type="sibTrans" cxnId="{5A1E4EBF-9D3F-4F2B-AB53-BB97AA774ACD}">
      <dgm:prSet/>
      <dgm:spPr/>
      <dgm:t>
        <a:bodyPr/>
        <a:lstStyle/>
        <a:p>
          <a:endParaRPr lang="es-ES"/>
        </a:p>
      </dgm:t>
    </dgm:pt>
    <dgm:pt modelId="{E423C25E-4A57-4D16-A9D5-9B890FA81D1B}" type="parTrans" cxnId="{5A1E4EBF-9D3F-4F2B-AB53-BB97AA774ACD}">
      <dgm:prSet/>
      <dgm:spPr/>
      <dgm:t>
        <a:bodyPr/>
        <a:lstStyle/>
        <a:p>
          <a:endParaRPr lang="es-ES"/>
        </a:p>
      </dgm:t>
    </dgm:pt>
    <dgm:pt modelId="{DDEE32D8-4F6A-46C5-9A97-CAF9C52C7252}" type="pres">
      <dgm:prSet presAssocID="{C4134EDB-A225-4D7E-853F-4BB9D3EF9731}" presName="Name0" presStyleCnt="0">
        <dgm:presLayoutVars>
          <dgm:chMax val="7"/>
          <dgm:chPref val="7"/>
          <dgm:dir/>
        </dgm:presLayoutVars>
      </dgm:prSet>
      <dgm:spPr/>
      <dgm:t>
        <a:bodyPr/>
        <a:lstStyle/>
        <a:p>
          <a:endParaRPr lang="es-ES"/>
        </a:p>
      </dgm:t>
    </dgm:pt>
    <dgm:pt modelId="{2D5CA357-899E-480E-9A7D-43AF94B93AF0}" type="pres">
      <dgm:prSet presAssocID="{C4134EDB-A225-4D7E-853F-4BB9D3EF9731}" presName="Name1" presStyleCnt="0"/>
      <dgm:spPr/>
    </dgm:pt>
    <dgm:pt modelId="{D654F7C8-2649-4C87-AA0B-F307F4A21E24}" type="pres">
      <dgm:prSet presAssocID="{C4134EDB-A225-4D7E-853F-4BB9D3EF9731}" presName="cycle" presStyleCnt="0"/>
      <dgm:spPr/>
    </dgm:pt>
    <dgm:pt modelId="{D5C3275E-C56A-4BC9-A2AD-53CC21441A21}" type="pres">
      <dgm:prSet presAssocID="{C4134EDB-A225-4D7E-853F-4BB9D3EF9731}" presName="srcNode" presStyleLbl="node1" presStyleIdx="0" presStyleCnt="3"/>
      <dgm:spPr/>
    </dgm:pt>
    <dgm:pt modelId="{59128695-0947-4531-98E3-4E195A21F5E7}" type="pres">
      <dgm:prSet presAssocID="{C4134EDB-A225-4D7E-853F-4BB9D3EF9731}" presName="conn" presStyleLbl="parChTrans1D2" presStyleIdx="0" presStyleCnt="1"/>
      <dgm:spPr/>
      <dgm:t>
        <a:bodyPr/>
        <a:lstStyle/>
        <a:p>
          <a:endParaRPr lang="es-ES"/>
        </a:p>
      </dgm:t>
    </dgm:pt>
    <dgm:pt modelId="{5EC1D501-7EBF-4DD4-ACAB-B64B81BE334D}" type="pres">
      <dgm:prSet presAssocID="{C4134EDB-A225-4D7E-853F-4BB9D3EF9731}" presName="extraNode" presStyleLbl="node1" presStyleIdx="0" presStyleCnt="3"/>
      <dgm:spPr/>
    </dgm:pt>
    <dgm:pt modelId="{3D5B2E52-34AC-436F-B2EA-E2A8AA940AAA}" type="pres">
      <dgm:prSet presAssocID="{C4134EDB-A225-4D7E-853F-4BB9D3EF9731}" presName="dstNode" presStyleLbl="node1" presStyleIdx="0" presStyleCnt="3"/>
      <dgm:spPr/>
    </dgm:pt>
    <dgm:pt modelId="{6D939485-27B9-40E2-8512-4C0DC5DE4641}" type="pres">
      <dgm:prSet presAssocID="{F33FC384-4A96-4A9E-BBCE-7BAD8669EAD9}" presName="text_1" presStyleLbl="node1" presStyleIdx="0" presStyleCnt="3">
        <dgm:presLayoutVars>
          <dgm:bulletEnabled val="1"/>
        </dgm:presLayoutVars>
      </dgm:prSet>
      <dgm:spPr/>
      <dgm:t>
        <a:bodyPr/>
        <a:lstStyle/>
        <a:p>
          <a:endParaRPr lang="es-ES"/>
        </a:p>
      </dgm:t>
    </dgm:pt>
    <dgm:pt modelId="{24B221CD-E33E-498B-8586-E50F81319782}" type="pres">
      <dgm:prSet presAssocID="{F33FC384-4A96-4A9E-BBCE-7BAD8669EAD9}" presName="accent_1" presStyleCnt="0"/>
      <dgm:spPr/>
    </dgm:pt>
    <dgm:pt modelId="{5E048AEC-9816-493E-9765-86EB62CFAADA}" type="pres">
      <dgm:prSet presAssocID="{F33FC384-4A96-4A9E-BBCE-7BAD8669EAD9}"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08CE242F-32CC-412A-B947-4CDC0627FD33}" type="pres">
      <dgm:prSet presAssocID="{82CA917B-1AC6-42CA-B694-A80118169C99}" presName="text_2" presStyleLbl="node1" presStyleIdx="1" presStyleCnt="3">
        <dgm:presLayoutVars>
          <dgm:bulletEnabled val="1"/>
        </dgm:presLayoutVars>
      </dgm:prSet>
      <dgm:spPr/>
      <dgm:t>
        <a:bodyPr/>
        <a:lstStyle/>
        <a:p>
          <a:endParaRPr lang="es-ES"/>
        </a:p>
      </dgm:t>
    </dgm:pt>
    <dgm:pt modelId="{F5A0892A-8B94-45F1-9342-701D20081FD7}" type="pres">
      <dgm:prSet presAssocID="{82CA917B-1AC6-42CA-B694-A80118169C99}" presName="accent_2" presStyleCnt="0"/>
      <dgm:spPr/>
    </dgm:pt>
    <dgm:pt modelId="{B31D6EDC-FC21-43F7-B1EC-AFEF201CA2F8}" type="pres">
      <dgm:prSet presAssocID="{82CA917B-1AC6-42CA-B694-A80118169C99}"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S"/>
        </a:p>
      </dgm:t>
    </dgm:pt>
    <dgm:pt modelId="{E9B942B7-65F7-40F8-AFA2-0779BF4515F8}" type="pres">
      <dgm:prSet presAssocID="{7241982C-5A88-48EB-A9C3-8DE96E921935}" presName="text_3" presStyleLbl="node1" presStyleIdx="2" presStyleCnt="3">
        <dgm:presLayoutVars>
          <dgm:bulletEnabled val="1"/>
        </dgm:presLayoutVars>
      </dgm:prSet>
      <dgm:spPr/>
      <dgm:t>
        <a:bodyPr/>
        <a:lstStyle/>
        <a:p>
          <a:endParaRPr lang="es-ES"/>
        </a:p>
      </dgm:t>
    </dgm:pt>
    <dgm:pt modelId="{7D58508F-DB24-47B0-A750-751C0B6B3A2C}" type="pres">
      <dgm:prSet presAssocID="{7241982C-5A88-48EB-A9C3-8DE96E921935}" presName="accent_3" presStyleCnt="0"/>
      <dgm:spPr/>
    </dgm:pt>
    <dgm:pt modelId="{B469B41C-053A-4830-9B92-FD03596CB303}" type="pres">
      <dgm:prSet presAssocID="{7241982C-5A88-48EB-A9C3-8DE96E921935}"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5359D707-2109-4D71-984B-FFEC3B59AB82}" srcId="{C4134EDB-A225-4D7E-853F-4BB9D3EF9731}" destId="{7241982C-5A88-48EB-A9C3-8DE96E921935}" srcOrd="2" destOrd="0" parTransId="{052EDF31-FD67-48BA-90F0-561095316DE9}" sibTransId="{88EA4B19-5DAE-46BB-BFCE-D773ABB4A720}"/>
    <dgm:cxn modelId="{204B2F89-5474-4964-A3E7-844A27EAA49A}" srcId="{F33FC384-4A96-4A9E-BBCE-7BAD8669EAD9}" destId="{362130DD-F15F-4E84-A299-2ED6768EDEC9}" srcOrd="1" destOrd="0" parTransId="{3CBF5BF5-3202-48FC-B325-275855684135}" sibTransId="{596FC887-94B8-4173-A6FA-264E2C4354A5}"/>
    <dgm:cxn modelId="{7142078B-3382-4232-BEBE-38E19D926375}" type="presOf" srcId="{7241982C-5A88-48EB-A9C3-8DE96E921935}" destId="{E9B942B7-65F7-40F8-AFA2-0779BF4515F8}" srcOrd="0" destOrd="0" presId="urn:microsoft.com/office/officeart/2008/layout/VerticalCurvedList"/>
    <dgm:cxn modelId="{FDE67865-4E44-440E-9D63-26AABB1CFF88}" type="presOf" srcId="{D0138B35-661C-4CAE-BD42-F3E9F1D9BA1E}" destId="{08CE242F-32CC-412A-B947-4CDC0627FD33}" srcOrd="0" destOrd="1" presId="urn:microsoft.com/office/officeart/2008/layout/VerticalCurvedList"/>
    <dgm:cxn modelId="{5EA16841-8D00-47ED-8D5C-F0C286669911}" type="presOf" srcId="{4B5236A0-E0C5-4F5F-B66E-0181069FD4EA}" destId="{59128695-0947-4531-98E3-4E195A21F5E7}" srcOrd="0" destOrd="0" presId="urn:microsoft.com/office/officeart/2008/layout/VerticalCurvedList"/>
    <dgm:cxn modelId="{2CC2A500-5254-4E48-8265-DB468BDF2D3D}" type="presOf" srcId="{F971C312-B595-4D2E-A1AE-27A982DE6B73}" destId="{08CE242F-32CC-412A-B947-4CDC0627FD33}" srcOrd="0" destOrd="2" presId="urn:microsoft.com/office/officeart/2008/layout/VerticalCurvedList"/>
    <dgm:cxn modelId="{C5E1BCF4-762D-4102-AF25-3616A8B61E20}" srcId="{7241982C-5A88-48EB-A9C3-8DE96E921935}" destId="{7DCAA573-27E6-4D90-A173-FC90CCDA6A37}" srcOrd="0" destOrd="0" parTransId="{FC2825F5-16EB-403C-ACE0-DCDEE7B917C9}" sibTransId="{D9416D2C-A205-4BCC-B895-41D804489AD7}"/>
    <dgm:cxn modelId="{F1604CF5-61E6-46C0-969D-FF2917486BB0}" srcId="{7241982C-5A88-48EB-A9C3-8DE96E921935}" destId="{E02D8572-7CF2-45BC-AE49-3562B1902D05}" srcOrd="1" destOrd="0" parTransId="{54F92F81-19F5-4BAB-8203-20F192047024}" sibTransId="{D0696D6D-E56D-47D5-8B7D-160848281C9D}"/>
    <dgm:cxn modelId="{FE9B6522-B4EF-4077-9DA9-1651435A89B4}" srcId="{7241982C-5A88-48EB-A9C3-8DE96E921935}" destId="{7F8C6FD3-5720-4924-8AD4-95F2FF9C5A2A}" srcOrd="2" destOrd="0" parTransId="{FF19FC88-BE4D-4F47-9D24-B70CE3128B98}" sibTransId="{EBFB0BDD-0BDA-4797-A856-AB091FFFCC29}"/>
    <dgm:cxn modelId="{40EA207E-A426-43B4-9E5C-1B607E9F15BA}" type="presOf" srcId="{AC976FCB-4DEA-4E75-9D41-D7F18F0552B5}" destId="{6D939485-27B9-40E2-8512-4C0DC5DE4641}" srcOrd="0" destOrd="1" presId="urn:microsoft.com/office/officeart/2008/layout/VerticalCurvedList"/>
    <dgm:cxn modelId="{423511EB-98D2-438F-9F95-7F2B4A22E601}" type="presOf" srcId="{C4134EDB-A225-4D7E-853F-4BB9D3EF9731}" destId="{DDEE32D8-4F6A-46C5-9A97-CAF9C52C7252}" srcOrd="0" destOrd="0" presId="urn:microsoft.com/office/officeart/2008/layout/VerticalCurvedList"/>
    <dgm:cxn modelId="{2B354DAC-544D-4BD5-9FB1-C74FB5DCDF4E}" type="presOf" srcId="{7F8C6FD3-5720-4924-8AD4-95F2FF9C5A2A}" destId="{E9B942B7-65F7-40F8-AFA2-0779BF4515F8}" srcOrd="0" destOrd="3" presId="urn:microsoft.com/office/officeart/2008/layout/VerticalCurvedList"/>
    <dgm:cxn modelId="{6530312E-14C3-474A-BAE9-338879CA527A}" type="presOf" srcId="{7DCAA573-27E6-4D90-A173-FC90CCDA6A37}" destId="{E9B942B7-65F7-40F8-AFA2-0779BF4515F8}" srcOrd="0" destOrd="1" presId="urn:microsoft.com/office/officeart/2008/layout/VerticalCurvedList"/>
    <dgm:cxn modelId="{354D443D-5268-4227-9C98-CB9899298732}" type="presOf" srcId="{E02D8572-7CF2-45BC-AE49-3562B1902D05}" destId="{E9B942B7-65F7-40F8-AFA2-0779BF4515F8}" srcOrd="0" destOrd="2" presId="urn:microsoft.com/office/officeart/2008/layout/VerticalCurvedList"/>
    <dgm:cxn modelId="{45B3C554-9BCC-4F54-BE10-CE5F9DE50D84}" type="presOf" srcId="{F33FC384-4A96-4A9E-BBCE-7BAD8669EAD9}" destId="{6D939485-27B9-40E2-8512-4C0DC5DE4641}" srcOrd="0" destOrd="0" presId="urn:microsoft.com/office/officeart/2008/layout/VerticalCurvedList"/>
    <dgm:cxn modelId="{B3D9C276-AC82-492A-8402-0C24013645BF}" type="presOf" srcId="{362130DD-F15F-4E84-A299-2ED6768EDEC9}" destId="{6D939485-27B9-40E2-8512-4C0DC5DE4641}" srcOrd="0" destOrd="2" presId="urn:microsoft.com/office/officeart/2008/layout/VerticalCurvedList"/>
    <dgm:cxn modelId="{B3D48D27-75E6-4119-93BD-75F6792FC141}" srcId="{C4134EDB-A225-4D7E-853F-4BB9D3EF9731}" destId="{82CA917B-1AC6-42CA-B694-A80118169C99}" srcOrd="1" destOrd="0" parTransId="{D5703676-6B37-4154-9E87-271B256748DC}" sibTransId="{159BF6DE-30DE-42A4-8978-234E98707B46}"/>
    <dgm:cxn modelId="{9D2E2B21-D750-4E4C-87B4-3BFB7A553B62}" srcId="{82CA917B-1AC6-42CA-B694-A80118169C99}" destId="{F971C312-B595-4D2E-A1AE-27A982DE6B73}" srcOrd="1" destOrd="0" parTransId="{A1696098-22E5-4518-AC34-51A4318397FA}" sibTransId="{FF66938B-C251-44B4-9D19-92578438D43E}"/>
    <dgm:cxn modelId="{5A1E4EBF-9D3F-4F2B-AB53-BB97AA774ACD}" srcId="{82CA917B-1AC6-42CA-B694-A80118169C99}" destId="{D0138B35-661C-4CAE-BD42-F3E9F1D9BA1E}" srcOrd="0" destOrd="0" parTransId="{E423C25E-4A57-4D16-A9D5-9B890FA81D1B}" sibTransId="{6168F1E1-D644-4DC1-9EF3-C02A07A4F6C2}"/>
    <dgm:cxn modelId="{86BFA64D-C73C-4043-81F9-07E9194D5E95}" type="presOf" srcId="{82CA917B-1AC6-42CA-B694-A80118169C99}" destId="{08CE242F-32CC-412A-B947-4CDC0627FD33}" srcOrd="0" destOrd="0" presId="urn:microsoft.com/office/officeart/2008/layout/VerticalCurvedList"/>
    <dgm:cxn modelId="{D74B3D78-267C-48B1-94B7-4ACDE65DC429}" srcId="{C4134EDB-A225-4D7E-853F-4BB9D3EF9731}" destId="{F33FC384-4A96-4A9E-BBCE-7BAD8669EAD9}" srcOrd="0" destOrd="0" parTransId="{937D029E-925A-4EE1-9690-A48EA7E59020}" sibTransId="{61F82FE4-F99C-4735-8044-F1BF82C34C33}"/>
    <dgm:cxn modelId="{0996809D-C339-4B8A-959C-BF8DB5120FBB}" srcId="{F33FC384-4A96-4A9E-BBCE-7BAD8669EAD9}" destId="{AC976FCB-4DEA-4E75-9D41-D7F18F0552B5}" srcOrd="0" destOrd="0" parTransId="{1D72B8DB-703E-48C7-A59C-2D5945009B33}" sibTransId="{4B5236A0-E0C5-4F5F-B66E-0181069FD4EA}"/>
    <dgm:cxn modelId="{4A449177-FFF7-4262-99A4-CCF591C62F5A}" type="presParOf" srcId="{DDEE32D8-4F6A-46C5-9A97-CAF9C52C7252}" destId="{2D5CA357-899E-480E-9A7D-43AF94B93AF0}" srcOrd="0" destOrd="0" presId="urn:microsoft.com/office/officeart/2008/layout/VerticalCurvedList"/>
    <dgm:cxn modelId="{D4964FC3-6D71-4C18-9F86-94F72C8CA150}" type="presParOf" srcId="{2D5CA357-899E-480E-9A7D-43AF94B93AF0}" destId="{D654F7C8-2649-4C87-AA0B-F307F4A21E24}" srcOrd="0" destOrd="0" presId="urn:microsoft.com/office/officeart/2008/layout/VerticalCurvedList"/>
    <dgm:cxn modelId="{F6492AB2-4F00-488C-BAF5-979E95549AE2}" type="presParOf" srcId="{D654F7C8-2649-4C87-AA0B-F307F4A21E24}" destId="{D5C3275E-C56A-4BC9-A2AD-53CC21441A21}" srcOrd="0" destOrd="0" presId="urn:microsoft.com/office/officeart/2008/layout/VerticalCurvedList"/>
    <dgm:cxn modelId="{81331E00-3F0F-43CA-A982-8E30F3BCF770}" type="presParOf" srcId="{D654F7C8-2649-4C87-AA0B-F307F4A21E24}" destId="{59128695-0947-4531-98E3-4E195A21F5E7}" srcOrd="1" destOrd="0" presId="urn:microsoft.com/office/officeart/2008/layout/VerticalCurvedList"/>
    <dgm:cxn modelId="{4248E487-97E8-4462-80BD-0BAFB44F1E94}" type="presParOf" srcId="{D654F7C8-2649-4C87-AA0B-F307F4A21E24}" destId="{5EC1D501-7EBF-4DD4-ACAB-B64B81BE334D}" srcOrd="2" destOrd="0" presId="urn:microsoft.com/office/officeart/2008/layout/VerticalCurvedList"/>
    <dgm:cxn modelId="{86301F04-B321-49F0-AF34-3CACCFBA1FC2}" type="presParOf" srcId="{D654F7C8-2649-4C87-AA0B-F307F4A21E24}" destId="{3D5B2E52-34AC-436F-B2EA-E2A8AA940AAA}" srcOrd="3" destOrd="0" presId="urn:microsoft.com/office/officeart/2008/layout/VerticalCurvedList"/>
    <dgm:cxn modelId="{840C504A-BE9E-4F41-80C3-1623878ED12F}" type="presParOf" srcId="{2D5CA357-899E-480E-9A7D-43AF94B93AF0}" destId="{6D939485-27B9-40E2-8512-4C0DC5DE4641}" srcOrd="1" destOrd="0" presId="urn:microsoft.com/office/officeart/2008/layout/VerticalCurvedList"/>
    <dgm:cxn modelId="{FC0D0E54-EA04-46E0-82A9-0886A38DFA23}" type="presParOf" srcId="{2D5CA357-899E-480E-9A7D-43AF94B93AF0}" destId="{24B221CD-E33E-498B-8586-E50F81319782}" srcOrd="2" destOrd="0" presId="urn:microsoft.com/office/officeart/2008/layout/VerticalCurvedList"/>
    <dgm:cxn modelId="{8A3A12AF-745B-49EC-B165-3E8133508018}" type="presParOf" srcId="{24B221CD-E33E-498B-8586-E50F81319782}" destId="{5E048AEC-9816-493E-9765-86EB62CFAADA}" srcOrd="0" destOrd="0" presId="urn:microsoft.com/office/officeart/2008/layout/VerticalCurvedList"/>
    <dgm:cxn modelId="{32A36DEA-93A9-4E95-BDBD-2F58A70A0571}" type="presParOf" srcId="{2D5CA357-899E-480E-9A7D-43AF94B93AF0}" destId="{08CE242F-32CC-412A-B947-4CDC0627FD33}" srcOrd="3" destOrd="0" presId="urn:microsoft.com/office/officeart/2008/layout/VerticalCurvedList"/>
    <dgm:cxn modelId="{011652D9-8EBA-45D3-8F3B-AFBE7B417A48}" type="presParOf" srcId="{2D5CA357-899E-480E-9A7D-43AF94B93AF0}" destId="{F5A0892A-8B94-45F1-9342-701D20081FD7}" srcOrd="4" destOrd="0" presId="urn:microsoft.com/office/officeart/2008/layout/VerticalCurvedList"/>
    <dgm:cxn modelId="{B078EB35-32F4-425B-BE2D-64CA9F48DB8E}" type="presParOf" srcId="{F5A0892A-8B94-45F1-9342-701D20081FD7}" destId="{B31D6EDC-FC21-43F7-B1EC-AFEF201CA2F8}" srcOrd="0" destOrd="0" presId="urn:microsoft.com/office/officeart/2008/layout/VerticalCurvedList"/>
    <dgm:cxn modelId="{59A2D89F-3682-45BE-863A-BF3092D64F2F}" type="presParOf" srcId="{2D5CA357-899E-480E-9A7D-43AF94B93AF0}" destId="{E9B942B7-65F7-40F8-AFA2-0779BF4515F8}" srcOrd="5" destOrd="0" presId="urn:microsoft.com/office/officeart/2008/layout/VerticalCurvedList"/>
    <dgm:cxn modelId="{78164222-9708-4635-B778-A472E21A22D0}" type="presParOf" srcId="{2D5CA357-899E-480E-9A7D-43AF94B93AF0}" destId="{7D58508F-DB24-47B0-A750-751C0B6B3A2C}" srcOrd="6" destOrd="0" presId="urn:microsoft.com/office/officeart/2008/layout/VerticalCurvedList"/>
    <dgm:cxn modelId="{63AF88D7-5CC3-4862-ADEF-2B5C6A9108BB}" type="presParOf" srcId="{7D58508F-DB24-47B0-A750-751C0B6B3A2C}" destId="{B469B41C-053A-4830-9B92-FD03596CB3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5E2A6-1AE9-47C2-8146-52972B6AEFF1}" type="doc">
      <dgm:prSet loTypeId="urn:microsoft.com/office/officeart/2008/layout/AscendingPictureAccentProcess" loCatId="process" qsTypeId="urn:microsoft.com/office/officeart/2005/8/quickstyle/simple2" qsCatId="simple" csTypeId="urn:microsoft.com/office/officeart/2005/8/colors/colorful1" csCatId="colorful" phldr="1"/>
      <dgm:spPr/>
      <dgm:t>
        <a:bodyPr/>
        <a:lstStyle/>
        <a:p>
          <a:endParaRPr lang="es-ES"/>
        </a:p>
      </dgm:t>
    </dgm:pt>
    <dgm:pt modelId="{8731CE14-89AA-4AA2-A88C-3204E7906B85}">
      <dgm:prSet phldrT="[Texto]"/>
      <dgm:spPr/>
      <dgm:t>
        <a:bodyPr/>
        <a:lstStyle/>
        <a:p>
          <a:r>
            <a:rPr lang="es-ES_tradnl" dirty="0" smtClean="0">
              <a:effectLst/>
            </a:rPr>
            <a:t>Cuantitativo o Deductiva</a:t>
          </a:r>
          <a:endParaRPr lang="es-ES" dirty="0"/>
        </a:p>
      </dgm:t>
    </dgm:pt>
    <dgm:pt modelId="{87ADEA3D-3DB4-4B2F-9F48-40628D1B02FE}" type="parTrans" cxnId="{B5CD4745-ABE8-4118-AA5F-465D12F4AF2A}">
      <dgm:prSet/>
      <dgm:spPr/>
      <dgm:t>
        <a:bodyPr/>
        <a:lstStyle/>
        <a:p>
          <a:endParaRPr lang="es-ES"/>
        </a:p>
      </dgm:t>
    </dgm:pt>
    <dgm:pt modelId="{62172CC2-1496-48A1-835A-2362F43B57D6}" type="sibTrans" cxnId="{B5CD4745-ABE8-4118-AA5F-465D12F4AF2A}">
      <dgm:prSet/>
      <dgm:spPr>
        <a:blipFill rotWithShape="1">
          <a:blip xmlns:r="http://schemas.openxmlformats.org/officeDocument/2006/relationships" r:embed="rId1"/>
          <a:stretch>
            <a:fillRect/>
          </a:stretch>
        </a:blipFill>
      </dgm:spPr>
      <dgm:t>
        <a:bodyPr/>
        <a:lstStyle/>
        <a:p>
          <a:endParaRPr lang="es-ES"/>
        </a:p>
      </dgm:t>
    </dgm:pt>
    <dgm:pt modelId="{0B61F315-6D47-48CE-8ABC-4BB495365D7C}">
      <dgm:prSet phldrT="[Texto]"/>
      <dgm:spPr/>
      <dgm:t>
        <a:bodyPr/>
        <a:lstStyle/>
        <a:p>
          <a:r>
            <a:rPr lang="es-ES_tradnl" dirty="0" smtClean="0">
              <a:effectLst/>
            </a:rPr>
            <a:t>Cualitativo o Inductiva</a:t>
          </a:r>
          <a:endParaRPr lang="es-ES" dirty="0"/>
        </a:p>
      </dgm:t>
    </dgm:pt>
    <dgm:pt modelId="{D2818F6B-7E51-4E7F-AF8A-1622D2C3D8CC}" type="parTrans" cxnId="{B22C4E2D-BAB2-417A-8AFF-ABDDE3800DE7}">
      <dgm:prSet/>
      <dgm:spPr/>
      <dgm:t>
        <a:bodyPr/>
        <a:lstStyle/>
        <a:p>
          <a:endParaRPr lang="es-ES"/>
        </a:p>
      </dgm:t>
    </dgm:pt>
    <dgm:pt modelId="{FEA81D5D-AFEC-4A15-A60C-4DD834ADBC3B}" type="sibTrans" cxnId="{B22C4E2D-BAB2-417A-8AFF-ABDDE3800DE7}">
      <dgm:prSet/>
      <dgm:spPr>
        <a:blipFill rotWithShape="1">
          <a:blip xmlns:r="http://schemas.openxmlformats.org/officeDocument/2006/relationships" r:embed="rId2"/>
          <a:stretch>
            <a:fillRect/>
          </a:stretch>
        </a:blipFill>
      </dgm:spPr>
      <dgm:t>
        <a:bodyPr/>
        <a:lstStyle/>
        <a:p>
          <a:endParaRPr lang="es-ES"/>
        </a:p>
      </dgm:t>
    </dgm:pt>
    <dgm:pt modelId="{29685B27-9A4A-45CA-AA05-D2392E769DCA}" type="pres">
      <dgm:prSet presAssocID="{7D25E2A6-1AE9-47C2-8146-52972B6AEFF1}" presName="Name0" presStyleCnt="0">
        <dgm:presLayoutVars>
          <dgm:chMax val="7"/>
          <dgm:chPref val="7"/>
          <dgm:dir/>
        </dgm:presLayoutVars>
      </dgm:prSet>
      <dgm:spPr/>
      <dgm:t>
        <a:bodyPr/>
        <a:lstStyle/>
        <a:p>
          <a:endParaRPr lang="es-ES"/>
        </a:p>
      </dgm:t>
    </dgm:pt>
    <dgm:pt modelId="{1AA5F2E3-6B11-4B79-B97D-04AF95F163C7}" type="pres">
      <dgm:prSet presAssocID="{7D25E2A6-1AE9-47C2-8146-52972B6AEFF1}" presName="dot1" presStyleLbl="alignNode1" presStyleIdx="0" presStyleCnt="10"/>
      <dgm:spPr/>
    </dgm:pt>
    <dgm:pt modelId="{AF9D78A1-10C7-4015-B564-B2C3D7E786F3}" type="pres">
      <dgm:prSet presAssocID="{7D25E2A6-1AE9-47C2-8146-52972B6AEFF1}" presName="dot2" presStyleLbl="alignNode1" presStyleIdx="1" presStyleCnt="10"/>
      <dgm:spPr/>
    </dgm:pt>
    <dgm:pt modelId="{5E72B899-BE24-4A36-BE42-17573E7257D7}" type="pres">
      <dgm:prSet presAssocID="{7D25E2A6-1AE9-47C2-8146-52972B6AEFF1}" presName="dot3" presStyleLbl="alignNode1" presStyleIdx="2" presStyleCnt="10"/>
      <dgm:spPr/>
    </dgm:pt>
    <dgm:pt modelId="{4ABA0B30-83D9-4B6E-9EF7-E39C90F33101}" type="pres">
      <dgm:prSet presAssocID="{7D25E2A6-1AE9-47C2-8146-52972B6AEFF1}" presName="dotArrow1" presStyleLbl="alignNode1" presStyleIdx="3" presStyleCnt="10"/>
      <dgm:spPr/>
    </dgm:pt>
    <dgm:pt modelId="{B232FDFB-4EBF-4CD9-9869-616E49585BC5}" type="pres">
      <dgm:prSet presAssocID="{7D25E2A6-1AE9-47C2-8146-52972B6AEFF1}" presName="dotArrow2" presStyleLbl="alignNode1" presStyleIdx="4" presStyleCnt="10"/>
      <dgm:spPr/>
    </dgm:pt>
    <dgm:pt modelId="{23CF53A9-5ABB-4A16-AD68-8145915FF41E}" type="pres">
      <dgm:prSet presAssocID="{7D25E2A6-1AE9-47C2-8146-52972B6AEFF1}" presName="dotArrow3" presStyleLbl="alignNode1" presStyleIdx="5" presStyleCnt="10"/>
      <dgm:spPr/>
    </dgm:pt>
    <dgm:pt modelId="{DFF109F7-FE21-4177-9D56-B658137C64BE}" type="pres">
      <dgm:prSet presAssocID="{7D25E2A6-1AE9-47C2-8146-52972B6AEFF1}" presName="dotArrow4" presStyleLbl="alignNode1" presStyleIdx="6" presStyleCnt="10"/>
      <dgm:spPr/>
    </dgm:pt>
    <dgm:pt modelId="{CE1E15D1-B9DD-49DB-9BF2-4C73C0BF7764}" type="pres">
      <dgm:prSet presAssocID="{7D25E2A6-1AE9-47C2-8146-52972B6AEFF1}" presName="dotArrow5" presStyleLbl="alignNode1" presStyleIdx="7" presStyleCnt="10"/>
      <dgm:spPr/>
    </dgm:pt>
    <dgm:pt modelId="{323B249C-28D0-4296-AC72-CB035ADE8DD3}" type="pres">
      <dgm:prSet presAssocID="{7D25E2A6-1AE9-47C2-8146-52972B6AEFF1}" presName="dotArrow6" presStyleLbl="alignNode1" presStyleIdx="8" presStyleCnt="10"/>
      <dgm:spPr/>
    </dgm:pt>
    <dgm:pt modelId="{C7EA5EBC-B2C7-49C0-8191-62ED4F279384}" type="pres">
      <dgm:prSet presAssocID="{7D25E2A6-1AE9-47C2-8146-52972B6AEFF1}" presName="dotArrow7" presStyleLbl="alignNode1" presStyleIdx="9" presStyleCnt="10"/>
      <dgm:spPr/>
    </dgm:pt>
    <dgm:pt modelId="{EEC67153-6867-40B6-B259-9CE88FC0CD75}" type="pres">
      <dgm:prSet presAssocID="{8731CE14-89AA-4AA2-A88C-3204E7906B85}" presName="parTx1" presStyleLbl="node1" presStyleIdx="0" presStyleCnt="2"/>
      <dgm:spPr/>
      <dgm:t>
        <a:bodyPr/>
        <a:lstStyle/>
        <a:p>
          <a:endParaRPr lang="es-ES"/>
        </a:p>
      </dgm:t>
    </dgm:pt>
    <dgm:pt modelId="{C652006B-64A6-4FD6-8FD9-7AEE479CA5A5}" type="pres">
      <dgm:prSet presAssocID="{62172CC2-1496-48A1-835A-2362F43B57D6}" presName="picture1" presStyleCnt="0"/>
      <dgm:spPr/>
    </dgm:pt>
    <dgm:pt modelId="{2B09A75D-A829-4C1B-80BE-1F6DF20EDC4A}" type="pres">
      <dgm:prSet presAssocID="{62172CC2-1496-48A1-835A-2362F43B57D6}" presName="imageRepeatNode" presStyleLbl="fgImgPlace1" presStyleIdx="0" presStyleCnt="2"/>
      <dgm:spPr/>
      <dgm:t>
        <a:bodyPr/>
        <a:lstStyle/>
        <a:p>
          <a:endParaRPr lang="es-ES"/>
        </a:p>
      </dgm:t>
    </dgm:pt>
    <dgm:pt modelId="{3C99FDA7-2944-4FD5-BDD1-6DC3B2BD62D3}" type="pres">
      <dgm:prSet presAssocID="{0B61F315-6D47-48CE-8ABC-4BB495365D7C}" presName="parTx2" presStyleLbl="node1" presStyleIdx="1" presStyleCnt="2"/>
      <dgm:spPr/>
      <dgm:t>
        <a:bodyPr/>
        <a:lstStyle/>
        <a:p>
          <a:endParaRPr lang="es-ES"/>
        </a:p>
      </dgm:t>
    </dgm:pt>
    <dgm:pt modelId="{5E74E8CE-5FC5-4FFA-956F-8A7F634F9743}" type="pres">
      <dgm:prSet presAssocID="{FEA81D5D-AFEC-4A15-A60C-4DD834ADBC3B}" presName="picture2" presStyleCnt="0"/>
      <dgm:spPr/>
    </dgm:pt>
    <dgm:pt modelId="{870A029B-7DD5-41CB-87DE-DDDB48166B7F}" type="pres">
      <dgm:prSet presAssocID="{FEA81D5D-AFEC-4A15-A60C-4DD834ADBC3B}" presName="imageRepeatNode" presStyleLbl="fgImgPlace1" presStyleIdx="1" presStyleCnt="2"/>
      <dgm:spPr/>
      <dgm:t>
        <a:bodyPr/>
        <a:lstStyle/>
        <a:p>
          <a:endParaRPr lang="es-ES"/>
        </a:p>
      </dgm:t>
    </dgm:pt>
  </dgm:ptLst>
  <dgm:cxnLst>
    <dgm:cxn modelId="{40E3D16D-3AD7-43ED-8539-09E7B648EF12}" type="presOf" srcId="{FEA81D5D-AFEC-4A15-A60C-4DD834ADBC3B}" destId="{870A029B-7DD5-41CB-87DE-DDDB48166B7F}" srcOrd="0" destOrd="0" presId="urn:microsoft.com/office/officeart/2008/layout/AscendingPictureAccentProcess"/>
    <dgm:cxn modelId="{1059610D-713C-4785-9C1B-DD0FC51E9F72}" type="presOf" srcId="{0B61F315-6D47-48CE-8ABC-4BB495365D7C}" destId="{3C99FDA7-2944-4FD5-BDD1-6DC3B2BD62D3}" srcOrd="0" destOrd="0" presId="urn:microsoft.com/office/officeart/2008/layout/AscendingPictureAccentProcess"/>
    <dgm:cxn modelId="{B22C4E2D-BAB2-417A-8AFF-ABDDE3800DE7}" srcId="{7D25E2A6-1AE9-47C2-8146-52972B6AEFF1}" destId="{0B61F315-6D47-48CE-8ABC-4BB495365D7C}" srcOrd="1" destOrd="0" parTransId="{D2818F6B-7E51-4E7F-AF8A-1622D2C3D8CC}" sibTransId="{FEA81D5D-AFEC-4A15-A60C-4DD834ADBC3B}"/>
    <dgm:cxn modelId="{FD97BFEC-14CC-456A-B055-86B2F3EB7CA8}" type="presOf" srcId="{7D25E2A6-1AE9-47C2-8146-52972B6AEFF1}" destId="{29685B27-9A4A-45CA-AA05-D2392E769DCA}" srcOrd="0" destOrd="0" presId="urn:microsoft.com/office/officeart/2008/layout/AscendingPictureAccentProcess"/>
    <dgm:cxn modelId="{B5CD4745-ABE8-4118-AA5F-465D12F4AF2A}" srcId="{7D25E2A6-1AE9-47C2-8146-52972B6AEFF1}" destId="{8731CE14-89AA-4AA2-A88C-3204E7906B85}" srcOrd="0" destOrd="0" parTransId="{87ADEA3D-3DB4-4B2F-9F48-40628D1B02FE}" sibTransId="{62172CC2-1496-48A1-835A-2362F43B57D6}"/>
    <dgm:cxn modelId="{DB83CEAB-6F36-4A60-890E-0E9285DD55EA}" type="presOf" srcId="{62172CC2-1496-48A1-835A-2362F43B57D6}" destId="{2B09A75D-A829-4C1B-80BE-1F6DF20EDC4A}" srcOrd="0" destOrd="0" presId="urn:microsoft.com/office/officeart/2008/layout/AscendingPictureAccentProcess"/>
    <dgm:cxn modelId="{20C1DAB0-53F7-49D2-BF04-9E045F08D192}" type="presOf" srcId="{8731CE14-89AA-4AA2-A88C-3204E7906B85}" destId="{EEC67153-6867-40B6-B259-9CE88FC0CD75}" srcOrd="0" destOrd="0" presId="urn:microsoft.com/office/officeart/2008/layout/AscendingPictureAccentProcess"/>
    <dgm:cxn modelId="{3730A61D-9365-4376-BA45-5336F6BEA597}" type="presParOf" srcId="{29685B27-9A4A-45CA-AA05-D2392E769DCA}" destId="{1AA5F2E3-6B11-4B79-B97D-04AF95F163C7}" srcOrd="0" destOrd="0" presId="urn:microsoft.com/office/officeart/2008/layout/AscendingPictureAccentProcess"/>
    <dgm:cxn modelId="{489684D1-32FA-46D6-BBE1-F6F9A10DCAC1}" type="presParOf" srcId="{29685B27-9A4A-45CA-AA05-D2392E769DCA}" destId="{AF9D78A1-10C7-4015-B564-B2C3D7E786F3}" srcOrd="1" destOrd="0" presId="urn:microsoft.com/office/officeart/2008/layout/AscendingPictureAccentProcess"/>
    <dgm:cxn modelId="{38851516-E9A2-4AAF-93E8-A8FD1CD315DD}" type="presParOf" srcId="{29685B27-9A4A-45CA-AA05-D2392E769DCA}" destId="{5E72B899-BE24-4A36-BE42-17573E7257D7}" srcOrd="2" destOrd="0" presId="urn:microsoft.com/office/officeart/2008/layout/AscendingPictureAccentProcess"/>
    <dgm:cxn modelId="{BBC5CDD3-4DD7-459B-B501-FE9F0155DF67}" type="presParOf" srcId="{29685B27-9A4A-45CA-AA05-D2392E769DCA}" destId="{4ABA0B30-83D9-4B6E-9EF7-E39C90F33101}" srcOrd="3" destOrd="0" presId="urn:microsoft.com/office/officeart/2008/layout/AscendingPictureAccentProcess"/>
    <dgm:cxn modelId="{A33FCAC9-CB3A-4A0A-A41E-19A6A5BDCD10}" type="presParOf" srcId="{29685B27-9A4A-45CA-AA05-D2392E769DCA}" destId="{B232FDFB-4EBF-4CD9-9869-616E49585BC5}" srcOrd="4" destOrd="0" presId="urn:microsoft.com/office/officeart/2008/layout/AscendingPictureAccentProcess"/>
    <dgm:cxn modelId="{952EFFE3-873E-4E5F-9428-080C169E4013}" type="presParOf" srcId="{29685B27-9A4A-45CA-AA05-D2392E769DCA}" destId="{23CF53A9-5ABB-4A16-AD68-8145915FF41E}" srcOrd="5" destOrd="0" presId="urn:microsoft.com/office/officeart/2008/layout/AscendingPictureAccentProcess"/>
    <dgm:cxn modelId="{BA21AF94-0BF7-4289-BB64-4BF86DE7854F}" type="presParOf" srcId="{29685B27-9A4A-45CA-AA05-D2392E769DCA}" destId="{DFF109F7-FE21-4177-9D56-B658137C64BE}" srcOrd="6" destOrd="0" presId="urn:microsoft.com/office/officeart/2008/layout/AscendingPictureAccentProcess"/>
    <dgm:cxn modelId="{E34A12DF-D1CB-4710-B5FB-6D8B261A5D7E}" type="presParOf" srcId="{29685B27-9A4A-45CA-AA05-D2392E769DCA}" destId="{CE1E15D1-B9DD-49DB-9BF2-4C73C0BF7764}" srcOrd="7" destOrd="0" presId="urn:microsoft.com/office/officeart/2008/layout/AscendingPictureAccentProcess"/>
    <dgm:cxn modelId="{BCDB8CC2-2208-4043-87AF-EC61FB2924B4}" type="presParOf" srcId="{29685B27-9A4A-45CA-AA05-D2392E769DCA}" destId="{323B249C-28D0-4296-AC72-CB035ADE8DD3}" srcOrd="8" destOrd="0" presId="urn:microsoft.com/office/officeart/2008/layout/AscendingPictureAccentProcess"/>
    <dgm:cxn modelId="{373828F5-B131-4ACB-BDB9-1187F7B14333}" type="presParOf" srcId="{29685B27-9A4A-45CA-AA05-D2392E769DCA}" destId="{C7EA5EBC-B2C7-49C0-8191-62ED4F279384}" srcOrd="9" destOrd="0" presId="urn:microsoft.com/office/officeart/2008/layout/AscendingPictureAccentProcess"/>
    <dgm:cxn modelId="{0B41FBB4-3ED7-4B7B-8BB7-AB70082A93DA}" type="presParOf" srcId="{29685B27-9A4A-45CA-AA05-D2392E769DCA}" destId="{EEC67153-6867-40B6-B259-9CE88FC0CD75}" srcOrd="10" destOrd="0" presId="urn:microsoft.com/office/officeart/2008/layout/AscendingPictureAccentProcess"/>
    <dgm:cxn modelId="{7BD18ED1-5C4F-4FF4-9238-F5A4DB9F9595}" type="presParOf" srcId="{29685B27-9A4A-45CA-AA05-D2392E769DCA}" destId="{C652006B-64A6-4FD6-8FD9-7AEE479CA5A5}" srcOrd="11" destOrd="0" presId="urn:microsoft.com/office/officeart/2008/layout/AscendingPictureAccentProcess"/>
    <dgm:cxn modelId="{B52CCD01-08F1-46BB-B727-020205DC6E64}" type="presParOf" srcId="{C652006B-64A6-4FD6-8FD9-7AEE479CA5A5}" destId="{2B09A75D-A829-4C1B-80BE-1F6DF20EDC4A}" srcOrd="0" destOrd="0" presId="urn:microsoft.com/office/officeart/2008/layout/AscendingPictureAccentProcess"/>
    <dgm:cxn modelId="{E1647C4E-6842-4E4E-9227-990795A3EFA4}" type="presParOf" srcId="{29685B27-9A4A-45CA-AA05-D2392E769DCA}" destId="{3C99FDA7-2944-4FD5-BDD1-6DC3B2BD62D3}" srcOrd="12" destOrd="0" presId="urn:microsoft.com/office/officeart/2008/layout/AscendingPictureAccentProcess"/>
    <dgm:cxn modelId="{F0F62E77-757B-4376-A5A0-E4BEA6375FFF}" type="presParOf" srcId="{29685B27-9A4A-45CA-AA05-D2392E769DCA}" destId="{5E74E8CE-5FC5-4FFA-956F-8A7F634F9743}" srcOrd="13" destOrd="0" presId="urn:microsoft.com/office/officeart/2008/layout/AscendingPictureAccentProcess"/>
    <dgm:cxn modelId="{90353508-C766-4948-914B-24A40DAA4560}" type="presParOf" srcId="{5E74E8CE-5FC5-4FFA-956F-8A7F634F9743}" destId="{870A029B-7DD5-41CB-87DE-DDDB48166B7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DFAD18-B3B8-49A5-AFC5-F3960FDF18AB}" type="doc">
      <dgm:prSet loTypeId="urn:microsoft.com/office/officeart/2008/layout/LinedList" loCatId="hierarchy" qsTypeId="urn:microsoft.com/office/officeart/2005/8/quickstyle/simple2" qsCatId="simple" csTypeId="urn:microsoft.com/office/officeart/2005/8/colors/colorful1" csCatId="colorful" phldr="1"/>
      <dgm:spPr/>
      <dgm:t>
        <a:bodyPr/>
        <a:lstStyle/>
        <a:p>
          <a:endParaRPr lang="es-ES"/>
        </a:p>
      </dgm:t>
    </dgm:pt>
    <dgm:pt modelId="{8484D5A6-DC17-4B6D-8356-07C929248506}">
      <dgm:prSet phldrT="[Texto]"/>
      <dgm:spPr/>
      <dgm:t>
        <a:bodyPr/>
        <a:lstStyle/>
        <a:p>
          <a:r>
            <a:rPr lang="es-ES_tradnl" dirty="0" smtClean="0"/>
            <a:t>Herramientas</a:t>
          </a:r>
          <a:endParaRPr lang="es-ES" dirty="0"/>
        </a:p>
      </dgm:t>
    </dgm:pt>
    <dgm:pt modelId="{3A04F7E7-DA3B-430B-B6EF-7EE79E8286A8}" type="parTrans" cxnId="{40F0A6AC-2644-49C0-A4B4-74E7664A5F7F}">
      <dgm:prSet/>
      <dgm:spPr/>
      <dgm:t>
        <a:bodyPr/>
        <a:lstStyle/>
        <a:p>
          <a:endParaRPr lang="es-ES"/>
        </a:p>
      </dgm:t>
    </dgm:pt>
    <dgm:pt modelId="{E03175E7-888D-4C80-983A-B9C3FAF5136E}" type="sibTrans" cxnId="{40F0A6AC-2644-49C0-A4B4-74E7664A5F7F}">
      <dgm:prSet/>
      <dgm:spPr/>
      <dgm:t>
        <a:bodyPr/>
        <a:lstStyle/>
        <a:p>
          <a:endParaRPr lang="es-ES"/>
        </a:p>
      </dgm:t>
    </dgm:pt>
    <dgm:pt modelId="{94CEDE9B-7E11-4760-814A-226BBE4E9146}">
      <dgm:prSet phldrT="[Texto]"/>
      <dgm:spPr/>
      <dgm:t>
        <a:bodyPr/>
        <a:lstStyle/>
        <a:p>
          <a:r>
            <a:rPr lang="es-ES_tradnl" dirty="0" smtClean="0"/>
            <a:t>Entrevistas</a:t>
          </a:r>
          <a:endParaRPr lang="es-ES" dirty="0"/>
        </a:p>
      </dgm:t>
    </dgm:pt>
    <dgm:pt modelId="{5B4C4BD0-AD16-4F25-A8E3-ACBC716E02A1}" type="parTrans" cxnId="{4F0404E1-6D56-4851-B7A8-5A627C62710E}">
      <dgm:prSet/>
      <dgm:spPr/>
      <dgm:t>
        <a:bodyPr/>
        <a:lstStyle/>
        <a:p>
          <a:endParaRPr lang="es-ES"/>
        </a:p>
      </dgm:t>
    </dgm:pt>
    <dgm:pt modelId="{2B7D749C-ED13-4BB7-AB38-E0FADD6732BD}" type="sibTrans" cxnId="{4F0404E1-6D56-4851-B7A8-5A627C62710E}">
      <dgm:prSet/>
      <dgm:spPr/>
      <dgm:t>
        <a:bodyPr/>
        <a:lstStyle/>
        <a:p>
          <a:endParaRPr lang="es-ES"/>
        </a:p>
      </dgm:t>
    </dgm:pt>
    <dgm:pt modelId="{F64B12D6-AB2D-474D-9F65-718300F6525F}">
      <dgm:prSet phldrT="[Texto]"/>
      <dgm:spPr/>
      <dgm:t>
        <a:bodyPr/>
        <a:lstStyle/>
        <a:p>
          <a:r>
            <a:rPr lang="es-ES_tradnl" dirty="0" smtClean="0"/>
            <a:t>Encuestas</a:t>
          </a:r>
          <a:endParaRPr lang="es-ES" dirty="0"/>
        </a:p>
      </dgm:t>
    </dgm:pt>
    <dgm:pt modelId="{C1503FE8-9127-4027-856C-DECBC7EB763E}" type="parTrans" cxnId="{77A52025-D349-4188-BABA-49F6AAD8A284}">
      <dgm:prSet/>
      <dgm:spPr/>
      <dgm:t>
        <a:bodyPr/>
        <a:lstStyle/>
        <a:p>
          <a:endParaRPr lang="es-ES"/>
        </a:p>
      </dgm:t>
    </dgm:pt>
    <dgm:pt modelId="{14DE5749-612B-4964-AB25-A93D048AD7A8}" type="sibTrans" cxnId="{77A52025-D349-4188-BABA-49F6AAD8A284}">
      <dgm:prSet/>
      <dgm:spPr/>
      <dgm:t>
        <a:bodyPr/>
        <a:lstStyle/>
        <a:p>
          <a:endParaRPr lang="es-ES"/>
        </a:p>
      </dgm:t>
    </dgm:pt>
    <dgm:pt modelId="{92A9B143-006A-431B-8056-592C3431FC2A}">
      <dgm:prSet phldrT="[Texto]"/>
      <dgm:spPr/>
      <dgm:t>
        <a:bodyPr/>
        <a:lstStyle/>
        <a:p>
          <a:r>
            <a:rPr lang="es-ES_tradnl" dirty="0" smtClean="0"/>
            <a:t>Documental</a:t>
          </a:r>
          <a:endParaRPr lang="es-ES" dirty="0"/>
        </a:p>
      </dgm:t>
    </dgm:pt>
    <dgm:pt modelId="{F5A31D08-C45F-407C-A421-2A4401768FC3}" type="parTrans" cxnId="{58F5C33E-8393-440A-9625-B8B0B3337803}">
      <dgm:prSet/>
      <dgm:spPr/>
      <dgm:t>
        <a:bodyPr/>
        <a:lstStyle/>
        <a:p>
          <a:endParaRPr lang="es-ES"/>
        </a:p>
      </dgm:t>
    </dgm:pt>
    <dgm:pt modelId="{BBA67DE1-F86A-4FD9-9768-D718D30D18CA}" type="sibTrans" cxnId="{58F5C33E-8393-440A-9625-B8B0B3337803}">
      <dgm:prSet/>
      <dgm:spPr/>
      <dgm:t>
        <a:bodyPr/>
        <a:lstStyle/>
        <a:p>
          <a:endParaRPr lang="es-ES"/>
        </a:p>
      </dgm:t>
    </dgm:pt>
    <dgm:pt modelId="{6C2FEDB6-995A-476A-ADBA-7E006FE82D70}" type="pres">
      <dgm:prSet presAssocID="{2FDFAD18-B3B8-49A5-AFC5-F3960FDF18AB}" presName="vert0" presStyleCnt="0">
        <dgm:presLayoutVars>
          <dgm:dir/>
          <dgm:animOne val="branch"/>
          <dgm:animLvl val="lvl"/>
        </dgm:presLayoutVars>
      </dgm:prSet>
      <dgm:spPr/>
      <dgm:t>
        <a:bodyPr/>
        <a:lstStyle/>
        <a:p>
          <a:endParaRPr lang="es-ES"/>
        </a:p>
      </dgm:t>
    </dgm:pt>
    <dgm:pt modelId="{9B5C1776-FDB5-4F67-85AD-1C92EBD8F548}" type="pres">
      <dgm:prSet presAssocID="{8484D5A6-DC17-4B6D-8356-07C929248506}" presName="thickLine" presStyleLbl="alignNode1" presStyleIdx="0" presStyleCnt="1"/>
      <dgm:spPr/>
    </dgm:pt>
    <dgm:pt modelId="{8575EC56-2CC2-4C0C-A7BA-AE601B7F2716}" type="pres">
      <dgm:prSet presAssocID="{8484D5A6-DC17-4B6D-8356-07C929248506}" presName="horz1" presStyleCnt="0"/>
      <dgm:spPr/>
    </dgm:pt>
    <dgm:pt modelId="{EE2DAB0A-B992-42DF-9CF5-12223F362D68}" type="pres">
      <dgm:prSet presAssocID="{8484D5A6-DC17-4B6D-8356-07C929248506}" presName="tx1" presStyleLbl="revTx" presStyleIdx="0" presStyleCnt="4"/>
      <dgm:spPr/>
      <dgm:t>
        <a:bodyPr/>
        <a:lstStyle/>
        <a:p>
          <a:endParaRPr lang="es-ES"/>
        </a:p>
      </dgm:t>
    </dgm:pt>
    <dgm:pt modelId="{E84FA5C2-952A-4261-BCC0-8856D3A5D006}" type="pres">
      <dgm:prSet presAssocID="{8484D5A6-DC17-4B6D-8356-07C929248506}" presName="vert1" presStyleCnt="0"/>
      <dgm:spPr/>
    </dgm:pt>
    <dgm:pt modelId="{A9D92180-3EDB-46FF-A513-AA5873E60A93}" type="pres">
      <dgm:prSet presAssocID="{94CEDE9B-7E11-4760-814A-226BBE4E9146}" presName="vertSpace2a" presStyleCnt="0"/>
      <dgm:spPr/>
    </dgm:pt>
    <dgm:pt modelId="{034283A4-31D4-4021-9EA3-FCEEB97B2BF9}" type="pres">
      <dgm:prSet presAssocID="{94CEDE9B-7E11-4760-814A-226BBE4E9146}" presName="horz2" presStyleCnt="0"/>
      <dgm:spPr/>
    </dgm:pt>
    <dgm:pt modelId="{84DC8C91-8434-4217-A746-52D78B4A5BC9}" type="pres">
      <dgm:prSet presAssocID="{94CEDE9B-7E11-4760-814A-226BBE4E9146}" presName="horzSpace2" presStyleCnt="0"/>
      <dgm:spPr/>
    </dgm:pt>
    <dgm:pt modelId="{323B43A3-ADBD-49D4-BFEB-5F726E5E5FB7}" type="pres">
      <dgm:prSet presAssocID="{94CEDE9B-7E11-4760-814A-226BBE4E9146}" presName="tx2" presStyleLbl="revTx" presStyleIdx="1" presStyleCnt="4"/>
      <dgm:spPr/>
      <dgm:t>
        <a:bodyPr/>
        <a:lstStyle/>
        <a:p>
          <a:endParaRPr lang="es-ES"/>
        </a:p>
      </dgm:t>
    </dgm:pt>
    <dgm:pt modelId="{5E7427CC-5D02-4336-B3D9-D3056C72CFCE}" type="pres">
      <dgm:prSet presAssocID="{94CEDE9B-7E11-4760-814A-226BBE4E9146}" presName="vert2" presStyleCnt="0"/>
      <dgm:spPr/>
    </dgm:pt>
    <dgm:pt modelId="{81B83B6E-27DA-4EEC-AFD3-54E6A63F45BA}" type="pres">
      <dgm:prSet presAssocID="{94CEDE9B-7E11-4760-814A-226BBE4E9146}" presName="thinLine2b" presStyleLbl="callout" presStyleIdx="0" presStyleCnt="3"/>
      <dgm:spPr/>
    </dgm:pt>
    <dgm:pt modelId="{C2AEC504-61F8-43C6-A3B5-3151A2DCB2C4}" type="pres">
      <dgm:prSet presAssocID="{94CEDE9B-7E11-4760-814A-226BBE4E9146}" presName="vertSpace2b" presStyleCnt="0"/>
      <dgm:spPr/>
    </dgm:pt>
    <dgm:pt modelId="{2C1DF387-85F5-4FC0-8DD8-C83E5A663C92}" type="pres">
      <dgm:prSet presAssocID="{F64B12D6-AB2D-474D-9F65-718300F6525F}" presName="horz2" presStyleCnt="0"/>
      <dgm:spPr/>
    </dgm:pt>
    <dgm:pt modelId="{F140E1B1-6E51-4608-87A7-34393109F4AA}" type="pres">
      <dgm:prSet presAssocID="{F64B12D6-AB2D-474D-9F65-718300F6525F}" presName="horzSpace2" presStyleCnt="0"/>
      <dgm:spPr/>
    </dgm:pt>
    <dgm:pt modelId="{6356F12B-8E69-4F6B-8708-C3F8FDDDDA7E}" type="pres">
      <dgm:prSet presAssocID="{F64B12D6-AB2D-474D-9F65-718300F6525F}" presName="tx2" presStyleLbl="revTx" presStyleIdx="2" presStyleCnt="4"/>
      <dgm:spPr/>
      <dgm:t>
        <a:bodyPr/>
        <a:lstStyle/>
        <a:p>
          <a:endParaRPr lang="es-ES"/>
        </a:p>
      </dgm:t>
    </dgm:pt>
    <dgm:pt modelId="{B8C71975-0163-4C44-B06D-FF5EAD3403E3}" type="pres">
      <dgm:prSet presAssocID="{F64B12D6-AB2D-474D-9F65-718300F6525F}" presName="vert2" presStyleCnt="0"/>
      <dgm:spPr/>
    </dgm:pt>
    <dgm:pt modelId="{D7ACE98D-4349-4135-B835-C223F0D2B13B}" type="pres">
      <dgm:prSet presAssocID="{F64B12D6-AB2D-474D-9F65-718300F6525F}" presName="thinLine2b" presStyleLbl="callout" presStyleIdx="1" presStyleCnt="3"/>
      <dgm:spPr/>
    </dgm:pt>
    <dgm:pt modelId="{175557D6-BAEF-4C0E-BAA5-E83B256411DA}" type="pres">
      <dgm:prSet presAssocID="{F64B12D6-AB2D-474D-9F65-718300F6525F}" presName="vertSpace2b" presStyleCnt="0"/>
      <dgm:spPr/>
    </dgm:pt>
    <dgm:pt modelId="{C59610BD-B71D-4043-8F6E-F6695EF4533B}" type="pres">
      <dgm:prSet presAssocID="{92A9B143-006A-431B-8056-592C3431FC2A}" presName="horz2" presStyleCnt="0"/>
      <dgm:spPr/>
    </dgm:pt>
    <dgm:pt modelId="{25D4A69C-B78E-4038-A744-BC8739EC103C}" type="pres">
      <dgm:prSet presAssocID="{92A9B143-006A-431B-8056-592C3431FC2A}" presName="horzSpace2" presStyleCnt="0"/>
      <dgm:spPr/>
    </dgm:pt>
    <dgm:pt modelId="{083A9818-2A94-4A70-8B0C-70E6650556B1}" type="pres">
      <dgm:prSet presAssocID="{92A9B143-006A-431B-8056-592C3431FC2A}" presName="tx2" presStyleLbl="revTx" presStyleIdx="3" presStyleCnt="4"/>
      <dgm:spPr/>
      <dgm:t>
        <a:bodyPr/>
        <a:lstStyle/>
        <a:p>
          <a:endParaRPr lang="es-ES"/>
        </a:p>
      </dgm:t>
    </dgm:pt>
    <dgm:pt modelId="{E0814073-E942-461F-87C0-A49A904807BB}" type="pres">
      <dgm:prSet presAssocID="{92A9B143-006A-431B-8056-592C3431FC2A}" presName="vert2" presStyleCnt="0"/>
      <dgm:spPr/>
    </dgm:pt>
    <dgm:pt modelId="{863F35B4-6B42-4C7E-8E64-F04AEDA3B13C}" type="pres">
      <dgm:prSet presAssocID="{92A9B143-006A-431B-8056-592C3431FC2A}" presName="thinLine2b" presStyleLbl="callout" presStyleIdx="2" presStyleCnt="3"/>
      <dgm:spPr/>
    </dgm:pt>
    <dgm:pt modelId="{FF6ECCD4-A299-4C21-A201-9CA1D5E53F6C}" type="pres">
      <dgm:prSet presAssocID="{92A9B143-006A-431B-8056-592C3431FC2A}" presName="vertSpace2b" presStyleCnt="0"/>
      <dgm:spPr/>
    </dgm:pt>
  </dgm:ptLst>
  <dgm:cxnLst>
    <dgm:cxn modelId="{4F0404E1-6D56-4851-B7A8-5A627C62710E}" srcId="{8484D5A6-DC17-4B6D-8356-07C929248506}" destId="{94CEDE9B-7E11-4760-814A-226BBE4E9146}" srcOrd="0" destOrd="0" parTransId="{5B4C4BD0-AD16-4F25-A8E3-ACBC716E02A1}" sibTransId="{2B7D749C-ED13-4BB7-AB38-E0FADD6732BD}"/>
    <dgm:cxn modelId="{58F5C33E-8393-440A-9625-B8B0B3337803}" srcId="{8484D5A6-DC17-4B6D-8356-07C929248506}" destId="{92A9B143-006A-431B-8056-592C3431FC2A}" srcOrd="2" destOrd="0" parTransId="{F5A31D08-C45F-407C-A421-2A4401768FC3}" sibTransId="{BBA67DE1-F86A-4FD9-9768-D718D30D18CA}"/>
    <dgm:cxn modelId="{E1B0B3E9-8828-46BD-8EA0-68EC35233C02}" type="presOf" srcId="{94CEDE9B-7E11-4760-814A-226BBE4E9146}" destId="{323B43A3-ADBD-49D4-BFEB-5F726E5E5FB7}" srcOrd="0" destOrd="0" presId="urn:microsoft.com/office/officeart/2008/layout/LinedList"/>
    <dgm:cxn modelId="{C957EEE5-0A43-474C-A227-CB0033F9F1E5}" type="presOf" srcId="{2FDFAD18-B3B8-49A5-AFC5-F3960FDF18AB}" destId="{6C2FEDB6-995A-476A-ADBA-7E006FE82D70}" srcOrd="0" destOrd="0" presId="urn:microsoft.com/office/officeart/2008/layout/LinedList"/>
    <dgm:cxn modelId="{4D7B9C38-F5AE-45C8-9C42-7B71D4B168C5}" type="presOf" srcId="{92A9B143-006A-431B-8056-592C3431FC2A}" destId="{083A9818-2A94-4A70-8B0C-70E6650556B1}" srcOrd="0" destOrd="0" presId="urn:microsoft.com/office/officeart/2008/layout/LinedList"/>
    <dgm:cxn modelId="{5CB456B7-AB76-467D-8FB3-82E71A5C9D1D}" type="presOf" srcId="{8484D5A6-DC17-4B6D-8356-07C929248506}" destId="{EE2DAB0A-B992-42DF-9CF5-12223F362D68}" srcOrd="0" destOrd="0" presId="urn:microsoft.com/office/officeart/2008/layout/LinedList"/>
    <dgm:cxn modelId="{40F0A6AC-2644-49C0-A4B4-74E7664A5F7F}" srcId="{2FDFAD18-B3B8-49A5-AFC5-F3960FDF18AB}" destId="{8484D5A6-DC17-4B6D-8356-07C929248506}" srcOrd="0" destOrd="0" parTransId="{3A04F7E7-DA3B-430B-B6EF-7EE79E8286A8}" sibTransId="{E03175E7-888D-4C80-983A-B9C3FAF5136E}"/>
    <dgm:cxn modelId="{77A52025-D349-4188-BABA-49F6AAD8A284}" srcId="{8484D5A6-DC17-4B6D-8356-07C929248506}" destId="{F64B12D6-AB2D-474D-9F65-718300F6525F}" srcOrd="1" destOrd="0" parTransId="{C1503FE8-9127-4027-856C-DECBC7EB763E}" sibTransId="{14DE5749-612B-4964-AB25-A93D048AD7A8}"/>
    <dgm:cxn modelId="{DEE654D1-C4D1-47FA-9210-FA907D41C9ED}" type="presOf" srcId="{F64B12D6-AB2D-474D-9F65-718300F6525F}" destId="{6356F12B-8E69-4F6B-8708-C3F8FDDDDA7E}" srcOrd="0" destOrd="0" presId="urn:microsoft.com/office/officeart/2008/layout/LinedList"/>
    <dgm:cxn modelId="{7CA8F3A1-A956-46E0-8203-B24460710ECC}" type="presParOf" srcId="{6C2FEDB6-995A-476A-ADBA-7E006FE82D70}" destId="{9B5C1776-FDB5-4F67-85AD-1C92EBD8F548}" srcOrd="0" destOrd="0" presId="urn:microsoft.com/office/officeart/2008/layout/LinedList"/>
    <dgm:cxn modelId="{4D06F592-6C97-4C51-B15D-FB889760E246}" type="presParOf" srcId="{6C2FEDB6-995A-476A-ADBA-7E006FE82D70}" destId="{8575EC56-2CC2-4C0C-A7BA-AE601B7F2716}" srcOrd="1" destOrd="0" presId="urn:microsoft.com/office/officeart/2008/layout/LinedList"/>
    <dgm:cxn modelId="{7BD80C2E-F817-46AD-878B-AEE6CB3847F4}" type="presParOf" srcId="{8575EC56-2CC2-4C0C-A7BA-AE601B7F2716}" destId="{EE2DAB0A-B992-42DF-9CF5-12223F362D68}" srcOrd="0" destOrd="0" presId="urn:microsoft.com/office/officeart/2008/layout/LinedList"/>
    <dgm:cxn modelId="{D77D3DD0-6FE6-492F-B9DE-A73C91CB9C14}" type="presParOf" srcId="{8575EC56-2CC2-4C0C-A7BA-AE601B7F2716}" destId="{E84FA5C2-952A-4261-BCC0-8856D3A5D006}" srcOrd="1" destOrd="0" presId="urn:microsoft.com/office/officeart/2008/layout/LinedList"/>
    <dgm:cxn modelId="{F15EE70C-C851-4902-B788-3CE44D0E249F}" type="presParOf" srcId="{E84FA5C2-952A-4261-BCC0-8856D3A5D006}" destId="{A9D92180-3EDB-46FF-A513-AA5873E60A93}" srcOrd="0" destOrd="0" presId="urn:microsoft.com/office/officeart/2008/layout/LinedList"/>
    <dgm:cxn modelId="{12C3D964-890A-4EA8-8ECE-415CA8A85E51}" type="presParOf" srcId="{E84FA5C2-952A-4261-BCC0-8856D3A5D006}" destId="{034283A4-31D4-4021-9EA3-FCEEB97B2BF9}" srcOrd="1" destOrd="0" presId="urn:microsoft.com/office/officeart/2008/layout/LinedList"/>
    <dgm:cxn modelId="{919C337D-ED7E-44F1-91D9-D1DCB87A5866}" type="presParOf" srcId="{034283A4-31D4-4021-9EA3-FCEEB97B2BF9}" destId="{84DC8C91-8434-4217-A746-52D78B4A5BC9}" srcOrd="0" destOrd="0" presId="urn:microsoft.com/office/officeart/2008/layout/LinedList"/>
    <dgm:cxn modelId="{83D9A924-BE15-43D3-BFA1-74440A9362B2}" type="presParOf" srcId="{034283A4-31D4-4021-9EA3-FCEEB97B2BF9}" destId="{323B43A3-ADBD-49D4-BFEB-5F726E5E5FB7}" srcOrd="1" destOrd="0" presId="urn:microsoft.com/office/officeart/2008/layout/LinedList"/>
    <dgm:cxn modelId="{93C5AB47-1864-4EC0-9C4E-ED9E7E3920D2}" type="presParOf" srcId="{034283A4-31D4-4021-9EA3-FCEEB97B2BF9}" destId="{5E7427CC-5D02-4336-B3D9-D3056C72CFCE}" srcOrd="2" destOrd="0" presId="urn:microsoft.com/office/officeart/2008/layout/LinedList"/>
    <dgm:cxn modelId="{C8573A0E-DCE9-424C-8794-926A923CAF43}" type="presParOf" srcId="{E84FA5C2-952A-4261-BCC0-8856D3A5D006}" destId="{81B83B6E-27DA-4EEC-AFD3-54E6A63F45BA}" srcOrd="2" destOrd="0" presId="urn:microsoft.com/office/officeart/2008/layout/LinedList"/>
    <dgm:cxn modelId="{CD248E8E-9B57-46AB-AE08-4CB47148B335}" type="presParOf" srcId="{E84FA5C2-952A-4261-BCC0-8856D3A5D006}" destId="{C2AEC504-61F8-43C6-A3B5-3151A2DCB2C4}" srcOrd="3" destOrd="0" presId="urn:microsoft.com/office/officeart/2008/layout/LinedList"/>
    <dgm:cxn modelId="{B3EEC0D4-91FF-4723-AE5B-CA6FA19547EF}" type="presParOf" srcId="{E84FA5C2-952A-4261-BCC0-8856D3A5D006}" destId="{2C1DF387-85F5-4FC0-8DD8-C83E5A663C92}" srcOrd="4" destOrd="0" presId="urn:microsoft.com/office/officeart/2008/layout/LinedList"/>
    <dgm:cxn modelId="{EAFEA306-9F81-4AC2-8A47-7532C4385EAC}" type="presParOf" srcId="{2C1DF387-85F5-4FC0-8DD8-C83E5A663C92}" destId="{F140E1B1-6E51-4608-87A7-34393109F4AA}" srcOrd="0" destOrd="0" presId="urn:microsoft.com/office/officeart/2008/layout/LinedList"/>
    <dgm:cxn modelId="{FDFDD62E-F9F0-4509-949E-C251C7B6BDB0}" type="presParOf" srcId="{2C1DF387-85F5-4FC0-8DD8-C83E5A663C92}" destId="{6356F12B-8E69-4F6B-8708-C3F8FDDDDA7E}" srcOrd="1" destOrd="0" presId="urn:microsoft.com/office/officeart/2008/layout/LinedList"/>
    <dgm:cxn modelId="{64BF6D62-D8A4-4D8D-8E7C-6B06CF7B848F}" type="presParOf" srcId="{2C1DF387-85F5-4FC0-8DD8-C83E5A663C92}" destId="{B8C71975-0163-4C44-B06D-FF5EAD3403E3}" srcOrd="2" destOrd="0" presId="urn:microsoft.com/office/officeart/2008/layout/LinedList"/>
    <dgm:cxn modelId="{DA566F57-6043-49A7-A701-17D12A6011FD}" type="presParOf" srcId="{E84FA5C2-952A-4261-BCC0-8856D3A5D006}" destId="{D7ACE98D-4349-4135-B835-C223F0D2B13B}" srcOrd="5" destOrd="0" presId="urn:microsoft.com/office/officeart/2008/layout/LinedList"/>
    <dgm:cxn modelId="{A27BDD84-E1D1-488B-BC66-10D18331C4C1}" type="presParOf" srcId="{E84FA5C2-952A-4261-BCC0-8856D3A5D006}" destId="{175557D6-BAEF-4C0E-BAA5-E83B256411DA}" srcOrd="6" destOrd="0" presId="urn:microsoft.com/office/officeart/2008/layout/LinedList"/>
    <dgm:cxn modelId="{82DB21D6-8194-4953-8CD8-F7F7DDFEE6F7}" type="presParOf" srcId="{E84FA5C2-952A-4261-BCC0-8856D3A5D006}" destId="{C59610BD-B71D-4043-8F6E-F6695EF4533B}" srcOrd="7" destOrd="0" presId="urn:microsoft.com/office/officeart/2008/layout/LinedList"/>
    <dgm:cxn modelId="{ACF5A6AE-4156-4F81-8A2B-70CA15639A5A}" type="presParOf" srcId="{C59610BD-B71D-4043-8F6E-F6695EF4533B}" destId="{25D4A69C-B78E-4038-A744-BC8739EC103C}" srcOrd="0" destOrd="0" presId="urn:microsoft.com/office/officeart/2008/layout/LinedList"/>
    <dgm:cxn modelId="{D03B03EA-403D-44F1-BC03-6EFCF93FC1B2}" type="presParOf" srcId="{C59610BD-B71D-4043-8F6E-F6695EF4533B}" destId="{083A9818-2A94-4A70-8B0C-70E6650556B1}" srcOrd="1" destOrd="0" presId="urn:microsoft.com/office/officeart/2008/layout/LinedList"/>
    <dgm:cxn modelId="{2F9F5329-BA88-4969-9C84-DE23EB20F8C3}" type="presParOf" srcId="{C59610BD-B71D-4043-8F6E-F6695EF4533B}" destId="{E0814073-E942-461F-87C0-A49A904807BB}" srcOrd="2" destOrd="0" presId="urn:microsoft.com/office/officeart/2008/layout/LinedList"/>
    <dgm:cxn modelId="{AAC51A16-BDE9-47E6-A700-27895579A9E9}" type="presParOf" srcId="{E84FA5C2-952A-4261-BCC0-8856D3A5D006}" destId="{863F35B4-6B42-4C7E-8E64-F04AEDA3B13C}" srcOrd="8" destOrd="0" presId="urn:microsoft.com/office/officeart/2008/layout/LinedList"/>
    <dgm:cxn modelId="{83F25C65-40B4-4569-B175-973AB987D7F8}" type="presParOf" srcId="{E84FA5C2-952A-4261-BCC0-8856D3A5D006}" destId="{FF6ECCD4-A299-4C21-A201-9CA1D5E53F6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CBEEB8-350B-4E92-8E59-0CF2C96CB4E8}"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s-ES"/>
        </a:p>
      </dgm:t>
    </dgm:pt>
    <dgm:pt modelId="{2DD88CA6-65A5-4400-BD66-5B7FDE1C5CD2}">
      <dgm:prSet phldrT="[Texto]"/>
      <dgm:spPr/>
      <dgm:t>
        <a:bodyPr/>
        <a:lstStyle/>
        <a:p>
          <a:r>
            <a:rPr lang="es-ES_tradnl" dirty="0" smtClean="0"/>
            <a:t>Medio más utilizado de movilización</a:t>
          </a:r>
          <a:endParaRPr lang="es-ES" dirty="0"/>
        </a:p>
      </dgm:t>
    </dgm:pt>
    <dgm:pt modelId="{0602543A-02BC-4ED3-8FCE-E8E0E7ECB228}" type="parTrans" cxnId="{48F9F1B9-F680-4283-AB41-D39CABABF2A1}">
      <dgm:prSet/>
      <dgm:spPr/>
      <dgm:t>
        <a:bodyPr/>
        <a:lstStyle/>
        <a:p>
          <a:endParaRPr lang="es-ES"/>
        </a:p>
      </dgm:t>
    </dgm:pt>
    <dgm:pt modelId="{B362B030-CE47-4EB4-B144-0B4C1C8D5A22}" type="sibTrans" cxnId="{48F9F1B9-F680-4283-AB41-D39CABABF2A1}">
      <dgm:prSet/>
      <dgm:spPr/>
      <dgm:t>
        <a:bodyPr/>
        <a:lstStyle/>
        <a:p>
          <a:endParaRPr lang="es-ES"/>
        </a:p>
      </dgm:t>
    </dgm:pt>
    <dgm:pt modelId="{22557077-5E0C-43BA-8EB1-D97C2D164F99}">
      <dgm:prSet phldrT="[Texto]"/>
      <dgm:spPr/>
      <dgm:t>
        <a:bodyPr/>
        <a:lstStyle/>
        <a:p>
          <a:r>
            <a:rPr lang="es-ES_tradnl" dirty="0" smtClean="0"/>
            <a:t>Comercio Interno </a:t>
          </a:r>
          <a:endParaRPr lang="es-ES" dirty="0"/>
        </a:p>
      </dgm:t>
    </dgm:pt>
    <dgm:pt modelId="{3E3860DB-0664-4C9F-AC84-8B2C961E1CB7}" type="parTrans" cxnId="{6D7A8F46-CAD7-456C-9E5A-7FFC60CAF7E1}">
      <dgm:prSet/>
      <dgm:spPr/>
      <dgm:t>
        <a:bodyPr/>
        <a:lstStyle/>
        <a:p>
          <a:endParaRPr lang="es-ES"/>
        </a:p>
      </dgm:t>
    </dgm:pt>
    <dgm:pt modelId="{5776617B-17B3-452D-9106-5A5AF6596F3A}" type="sibTrans" cxnId="{6D7A8F46-CAD7-456C-9E5A-7FFC60CAF7E1}">
      <dgm:prSet/>
      <dgm:spPr/>
      <dgm:t>
        <a:bodyPr/>
        <a:lstStyle/>
        <a:p>
          <a:endParaRPr lang="es-ES"/>
        </a:p>
      </dgm:t>
    </dgm:pt>
    <dgm:pt modelId="{C892D55D-0EB5-4A10-BE28-9B6917AAAC9A}">
      <dgm:prSet phldrT="[Texto]"/>
      <dgm:spPr/>
      <dgm:t>
        <a:bodyPr/>
        <a:lstStyle/>
        <a:p>
          <a:r>
            <a:rPr lang="es-ES_tradnl" dirty="0" smtClean="0"/>
            <a:t>Diferentes Industrias</a:t>
          </a:r>
          <a:endParaRPr lang="es-ES" dirty="0"/>
        </a:p>
      </dgm:t>
    </dgm:pt>
    <dgm:pt modelId="{733E7EA8-AC3B-402C-ADDD-F75C3DCF01B3}" type="parTrans" cxnId="{B495F047-B530-4A18-B45B-40806F2735A7}">
      <dgm:prSet/>
      <dgm:spPr/>
      <dgm:t>
        <a:bodyPr/>
        <a:lstStyle/>
        <a:p>
          <a:endParaRPr lang="es-ES"/>
        </a:p>
      </dgm:t>
    </dgm:pt>
    <dgm:pt modelId="{B4AEAA3B-1389-4FD9-841D-1AF5A8EE371A}" type="sibTrans" cxnId="{B495F047-B530-4A18-B45B-40806F2735A7}">
      <dgm:prSet/>
      <dgm:spPr/>
      <dgm:t>
        <a:bodyPr/>
        <a:lstStyle/>
        <a:p>
          <a:endParaRPr lang="es-ES"/>
        </a:p>
      </dgm:t>
    </dgm:pt>
    <dgm:pt modelId="{F0AFF3A4-E158-44E0-B9BC-79BFEAD4898D}">
      <dgm:prSet phldrT="[Texto]"/>
      <dgm:spPr/>
      <dgm:t>
        <a:bodyPr/>
        <a:lstStyle/>
        <a:p>
          <a:r>
            <a:rPr lang="es-ES_tradnl" dirty="0" smtClean="0"/>
            <a:t>Posibilita progreso del aparato productivo del país</a:t>
          </a:r>
          <a:endParaRPr lang="es-ES" dirty="0"/>
        </a:p>
      </dgm:t>
    </dgm:pt>
    <dgm:pt modelId="{40D12648-A2CE-4F4A-B904-0E68ED179FF0}" type="parTrans" cxnId="{446DCC84-5C20-46CF-9944-F8A9CBB8C49E}">
      <dgm:prSet/>
      <dgm:spPr/>
      <dgm:t>
        <a:bodyPr/>
        <a:lstStyle/>
        <a:p>
          <a:endParaRPr lang="es-ES"/>
        </a:p>
      </dgm:t>
    </dgm:pt>
    <dgm:pt modelId="{8DBBC64D-D84A-4B74-A21E-975BC1C38EC6}" type="sibTrans" cxnId="{446DCC84-5C20-46CF-9944-F8A9CBB8C49E}">
      <dgm:prSet/>
      <dgm:spPr/>
      <dgm:t>
        <a:bodyPr/>
        <a:lstStyle/>
        <a:p>
          <a:endParaRPr lang="es-ES"/>
        </a:p>
      </dgm:t>
    </dgm:pt>
    <dgm:pt modelId="{AD045CBE-4C46-4133-97AC-6E5E541AEC0C}">
      <dgm:prSet phldrT="[Texto]"/>
      <dgm:spPr/>
      <dgm:t>
        <a:bodyPr/>
        <a:lstStyle/>
        <a:p>
          <a:r>
            <a:rPr lang="es-ES_tradnl" dirty="0" smtClean="0"/>
            <a:t>Generando utilidades en el campo empresarial</a:t>
          </a:r>
          <a:endParaRPr lang="es-ES" dirty="0"/>
        </a:p>
      </dgm:t>
    </dgm:pt>
    <dgm:pt modelId="{1D3CEFFB-F15E-4C5A-A1C1-C1278EAF28D7}" type="parTrans" cxnId="{BF16548B-E36F-43A8-AB27-3868C66E4E59}">
      <dgm:prSet/>
      <dgm:spPr/>
      <dgm:t>
        <a:bodyPr/>
        <a:lstStyle/>
        <a:p>
          <a:endParaRPr lang="es-ES"/>
        </a:p>
      </dgm:t>
    </dgm:pt>
    <dgm:pt modelId="{A6C690F8-2D5E-4B8C-8C60-542EB0C76F73}" type="sibTrans" cxnId="{BF16548B-E36F-43A8-AB27-3868C66E4E59}">
      <dgm:prSet/>
      <dgm:spPr/>
      <dgm:t>
        <a:bodyPr/>
        <a:lstStyle/>
        <a:p>
          <a:endParaRPr lang="es-ES"/>
        </a:p>
      </dgm:t>
    </dgm:pt>
    <dgm:pt modelId="{CDFF5858-EFA6-4DB7-94EC-3216EC4732C7}">
      <dgm:prSet phldrT="[Texto]"/>
      <dgm:spPr/>
      <dgm:t>
        <a:bodyPr/>
        <a:lstStyle/>
        <a:p>
          <a:r>
            <a:rPr lang="es-ES_tradnl" dirty="0" smtClean="0"/>
            <a:t>A través de productos llantas, lubricantes, repuestos y servicios profesionales</a:t>
          </a:r>
          <a:endParaRPr lang="es-ES" dirty="0"/>
        </a:p>
      </dgm:t>
    </dgm:pt>
    <dgm:pt modelId="{FC8B6BF8-2D6F-4E49-8756-9FD601053BDA}" type="parTrans" cxnId="{EE6FAA46-B65D-40EE-A629-AB1384A3E0E3}">
      <dgm:prSet/>
      <dgm:spPr/>
      <dgm:t>
        <a:bodyPr/>
        <a:lstStyle/>
        <a:p>
          <a:endParaRPr lang="es-ES"/>
        </a:p>
      </dgm:t>
    </dgm:pt>
    <dgm:pt modelId="{890BADDA-9F1F-41F5-AAC8-B1F7176A9D11}" type="sibTrans" cxnId="{EE6FAA46-B65D-40EE-A629-AB1384A3E0E3}">
      <dgm:prSet/>
      <dgm:spPr/>
      <dgm:t>
        <a:bodyPr/>
        <a:lstStyle/>
        <a:p>
          <a:endParaRPr lang="es-ES"/>
        </a:p>
      </dgm:t>
    </dgm:pt>
    <dgm:pt modelId="{9744F96F-AFDE-41D4-8860-649C8B6C2046}" type="pres">
      <dgm:prSet presAssocID="{ECCBEEB8-350B-4E92-8E59-0CF2C96CB4E8}" presName="Name0" presStyleCnt="0">
        <dgm:presLayoutVars>
          <dgm:dir/>
          <dgm:animLvl val="lvl"/>
          <dgm:resizeHandles val="exact"/>
        </dgm:presLayoutVars>
      </dgm:prSet>
      <dgm:spPr/>
      <dgm:t>
        <a:bodyPr/>
        <a:lstStyle/>
        <a:p>
          <a:endParaRPr lang="es-ES"/>
        </a:p>
      </dgm:t>
    </dgm:pt>
    <dgm:pt modelId="{91BE5D50-F16C-4AD9-B316-D5C4A836359B}" type="pres">
      <dgm:prSet presAssocID="{F0AFF3A4-E158-44E0-B9BC-79BFEAD4898D}" presName="boxAndChildren" presStyleCnt="0"/>
      <dgm:spPr/>
    </dgm:pt>
    <dgm:pt modelId="{B09B8B95-2F1E-4EFC-87AA-A1FF2161BD92}" type="pres">
      <dgm:prSet presAssocID="{F0AFF3A4-E158-44E0-B9BC-79BFEAD4898D}" presName="parentTextBox" presStyleLbl="node1" presStyleIdx="0" presStyleCnt="2"/>
      <dgm:spPr/>
      <dgm:t>
        <a:bodyPr/>
        <a:lstStyle/>
        <a:p>
          <a:endParaRPr lang="es-ES"/>
        </a:p>
      </dgm:t>
    </dgm:pt>
    <dgm:pt modelId="{16F9C132-37A1-4019-B2C9-3962407D453D}" type="pres">
      <dgm:prSet presAssocID="{F0AFF3A4-E158-44E0-B9BC-79BFEAD4898D}" presName="entireBox" presStyleLbl="node1" presStyleIdx="0" presStyleCnt="2"/>
      <dgm:spPr/>
      <dgm:t>
        <a:bodyPr/>
        <a:lstStyle/>
        <a:p>
          <a:endParaRPr lang="es-ES"/>
        </a:p>
      </dgm:t>
    </dgm:pt>
    <dgm:pt modelId="{062A13EA-14F7-4425-AFF5-7E4222DA7780}" type="pres">
      <dgm:prSet presAssocID="{F0AFF3A4-E158-44E0-B9BC-79BFEAD4898D}" presName="descendantBox" presStyleCnt="0"/>
      <dgm:spPr/>
    </dgm:pt>
    <dgm:pt modelId="{EB80C6C4-198D-4E4A-AFD4-087B004AEF0B}" type="pres">
      <dgm:prSet presAssocID="{AD045CBE-4C46-4133-97AC-6E5E541AEC0C}" presName="childTextBox" presStyleLbl="fgAccFollowNode1" presStyleIdx="0" presStyleCnt="4">
        <dgm:presLayoutVars>
          <dgm:bulletEnabled val="1"/>
        </dgm:presLayoutVars>
      </dgm:prSet>
      <dgm:spPr/>
      <dgm:t>
        <a:bodyPr/>
        <a:lstStyle/>
        <a:p>
          <a:endParaRPr lang="es-ES"/>
        </a:p>
      </dgm:t>
    </dgm:pt>
    <dgm:pt modelId="{13F82A45-2E5B-4500-A401-3E91CAFDB93A}" type="pres">
      <dgm:prSet presAssocID="{CDFF5858-EFA6-4DB7-94EC-3216EC4732C7}" presName="childTextBox" presStyleLbl="fgAccFollowNode1" presStyleIdx="1" presStyleCnt="4">
        <dgm:presLayoutVars>
          <dgm:bulletEnabled val="1"/>
        </dgm:presLayoutVars>
      </dgm:prSet>
      <dgm:spPr/>
      <dgm:t>
        <a:bodyPr/>
        <a:lstStyle/>
        <a:p>
          <a:endParaRPr lang="es-ES"/>
        </a:p>
      </dgm:t>
    </dgm:pt>
    <dgm:pt modelId="{770E734E-A270-421B-B22C-9AC22F1726A2}" type="pres">
      <dgm:prSet presAssocID="{B362B030-CE47-4EB4-B144-0B4C1C8D5A22}" presName="sp" presStyleCnt="0"/>
      <dgm:spPr/>
    </dgm:pt>
    <dgm:pt modelId="{62D09082-94EE-44E1-BD77-A1B3502E7BD6}" type="pres">
      <dgm:prSet presAssocID="{2DD88CA6-65A5-4400-BD66-5B7FDE1C5CD2}" presName="arrowAndChildren" presStyleCnt="0"/>
      <dgm:spPr/>
    </dgm:pt>
    <dgm:pt modelId="{53C479A8-0D90-4624-BA3D-4C7419601DD0}" type="pres">
      <dgm:prSet presAssocID="{2DD88CA6-65A5-4400-BD66-5B7FDE1C5CD2}" presName="parentTextArrow" presStyleLbl="node1" presStyleIdx="0" presStyleCnt="2"/>
      <dgm:spPr/>
      <dgm:t>
        <a:bodyPr/>
        <a:lstStyle/>
        <a:p>
          <a:endParaRPr lang="es-ES"/>
        </a:p>
      </dgm:t>
    </dgm:pt>
    <dgm:pt modelId="{CE4A2D5D-4715-48D1-A434-B3EBC226DAE2}" type="pres">
      <dgm:prSet presAssocID="{2DD88CA6-65A5-4400-BD66-5B7FDE1C5CD2}" presName="arrow" presStyleLbl="node1" presStyleIdx="1" presStyleCnt="2"/>
      <dgm:spPr/>
      <dgm:t>
        <a:bodyPr/>
        <a:lstStyle/>
        <a:p>
          <a:endParaRPr lang="es-ES"/>
        </a:p>
      </dgm:t>
    </dgm:pt>
    <dgm:pt modelId="{1F4CB3F7-A7B0-4E21-BF5B-827B1CE43714}" type="pres">
      <dgm:prSet presAssocID="{2DD88CA6-65A5-4400-BD66-5B7FDE1C5CD2}" presName="descendantArrow" presStyleCnt="0"/>
      <dgm:spPr/>
    </dgm:pt>
    <dgm:pt modelId="{74BC312B-B02C-4FFB-A2A2-5BABF8379D26}" type="pres">
      <dgm:prSet presAssocID="{22557077-5E0C-43BA-8EB1-D97C2D164F99}" presName="childTextArrow" presStyleLbl="fgAccFollowNode1" presStyleIdx="2" presStyleCnt="4">
        <dgm:presLayoutVars>
          <dgm:bulletEnabled val="1"/>
        </dgm:presLayoutVars>
      </dgm:prSet>
      <dgm:spPr/>
      <dgm:t>
        <a:bodyPr/>
        <a:lstStyle/>
        <a:p>
          <a:endParaRPr lang="es-ES"/>
        </a:p>
      </dgm:t>
    </dgm:pt>
    <dgm:pt modelId="{A2404AED-94B0-4E99-8506-C2E38D91E4F9}" type="pres">
      <dgm:prSet presAssocID="{C892D55D-0EB5-4A10-BE28-9B6917AAAC9A}" presName="childTextArrow" presStyleLbl="fgAccFollowNode1" presStyleIdx="3" presStyleCnt="4">
        <dgm:presLayoutVars>
          <dgm:bulletEnabled val="1"/>
        </dgm:presLayoutVars>
      </dgm:prSet>
      <dgm:spPr/>
      <dgm:t>
        <a:bodyPr/>
        <a:lstStyle/>
        <a:p>
          <a:endParaRPr lang="es-ES"/>
        </a:p>
      </dgm:t>
    </dgm:pt>
  </dgm:ptLst>
  <dgm:cxnLst>
    <dgm:cxn modelId="{6D7A8F46-CAD7-456C-9E5A-7FFC60CAF7E1}" srcId="{2DD88CA6-65A5-4400-BD66-5B7FDE1C5CD2}" destId="{22557077-5E0C-43BA-8EB1-D97C2D164F99}" srcOrd="0" destOrd="0" parTransId="{3E3860DB-0664-4C9F-AC84-8B2C961E1CB7}" sibTransId="{5776617B-17B3-452D-9106-5A5AF6596F3A}"/>
    <dgm:cxn modelId="{446DCC84-5C20-46CF-9944-F8A9CBB8C49E}" srcId="{ECCBEEB8-350B-4E92-8E59-0CF2C96CB4E8}" destId="{F0AFF3A4-E158-44E0-B9BC-79BFEAD4898D}" srcOrd="1" destOrd="0" parTransId="{40D12648-A2CE-4F4A-B904-0E68ED179FF0}" sibTransId="{8DBBC64D-D84A-4B74-A21E-975BC1C38EC6}"/>
    <dgm:cxn modelId="{D333B429-D921-4AED-AB93-75BA1C4F1C35}" type="presOf" srcId="{AD045CBE-4C46-4133-97AC-6E5E541AEC0C}" destId="{EB80C6C4-198D-4E4A-AFD4-087B004AEF0B}" srcOrd="0" destOrd="0" presId="urn:microsoft.com/office/officeart/2005/8/layout/process4"/>
    <dgm:cxn modelId="{75289BE6-1FB4-4C4A-AB51-B9A4A429E7DA}" type="presOf" srcId="{F0AFF3A4-E158-44E0-B9BC-79BFEAD4898D}" destId="{B09B8B95-2F1E-4EFC-87AA-A1FF2161BD92}" srcOrd="0" destOrd="0" presId="urn:microsoft.com/office/officeart/2005/8/layout/process4"/>
    <dgm:cxn modelId="{02BC9C0A-0658-403E-8463-402D8006429C}" type="presOf" srcId="{C892D55D-0EB5-4A10-BE28-9B6917AAAC9A}" destId="{A2404AED-94B0-4E99-8506-C2E38D91E4F9}" srcOrd="0" destOrd="0" presId="urn:microsoft.com/office/officeart/2005/8/layout/process4"/>
    <dgm:cxn modelId="{88BBFE57-DA05-4304-A567-47E5E4B68350}" type="presOf" srcId="{ECCBEEB8-350B-4E92-8E59-0CF2C96CB4E8}" destId="{9744F96F-AFDE-41D4-8860-649C8B6C2046}" srcOrd="0" destOrd="0" presId="urn:microsoft.com/office/officeart/2005/8/layout/process4"/>
    <dgm:cxn modelId="{41A9BD16-B3C9-4C7A-922A-21CFADE61802}" type="presOf" srcId="{2DD88CA6-65A5-4400-BD66-5B7FDE1C5CD2}" destId="{CE4A2D5D-4715-48D1-A434-B3EBC226DAE2}" srcOrd="1" destOrd="0" presId="urn:microsoft.com/office/officeart/2005/8/layout/process4"/>
    <dgm:cxn modelId="{B6FE1D00-7355-4891-A76A-6201047959D9}" type="presOf" srcId="{CDFF5858-EFA6-4DB7-94EC-3216EC4732C7}" destId="{13F82A45-2E5B-4500-A401-3E91CAFDB93A}" srcOrd="0" destOrd="0" presId="urn:microsoft.com/office/officeart/2005/8/layout/process4"/>
    <dgm:cxn modelId="{4507FD68-58CE-4CFC-856B-87C5DCC39BDD}" type="presOf" srcId="{22557077-5E0C-43BA-8EB1-D97C2D164F99}" destId="{74BC312B-B02C-4FFB-A2A2-5BABF8379D26}" srcOrd="0" destOrd="0" presId="urn:microsoft.com/office/officeart/2005/8/layout/process4"/>
    <dgm:cxn modelId="{4B59290C-AC7E-406F-B525-6FC422055FAC}" type="presOf" srcId="{F0AFF3A4-E158-44E0-B9BC-79BFEAD4898D}" destId="{16F9C132-37A1-4019-B2C9-3962407D453D}" srcOrd="1" destOrd="0" presId="urn:microsoft.com/office/officeart/2005/8/layout/process4"/>
    <dgm:cxn modelId="{CDF257EA-E5C4-4934-9A00-17E1EBAD1568}" type="presOf" srcId="{2DD88CA6-65A5-4400-BD66-5B7FDE1C5CD2}" destId="{53C479A8-0D90-4624-BA3D-4C7419601DD0}" srcOrd="0" destOrd="0" presId="urn:microsoft.com/office/officeart/2005/8/layout/process4"/>
    <dgm:cxn modelId="{EE6FAA46-B65D-40EE-A629-AB1384A3E0E3}" srcId="{F0AFF3A4-E158-44E0-B9BC-79BFEAD4898D}" destId="{CDFF5858-EFA6-4DB7-94EC-3216EC4732C7}" srcOrd="1" destOrd="0" parTransId="{FC8B6BF8-2D6F-4E49-8756-9FD601053BDA}" sibTransId="{890BADDA-9F1F-41F5-AAC8-B1F7176A9D11}"/>
    <dgm:cxn modelId="{BF16548B-E36F-43A8-AB27-3868C66E4E59}" srcId="{F0AFF3A4-E158-44E0-B9BC-79BFEAD4898D}" destId="{AD045CBE-4C46-4133-97AC-6E5E541AEC0C}" srcOrd="0" destOrd="0" parTransId="{1D3CEFFB-F15E-4C5A-A1C1-C1278EAF28D7}" sibTransId="{A6C690F8-2D5E-4B8C-8C60-542EB0C76F73}"/>
    <dgm:cxn modelId="{48F9F1B9-F680-4283-AB41-D39CABABF2A1}" srcId="{ECCBEEB8-350B-4E92-8E59-0CF2C96CB4E8}" destId="{2DD88CA6-65A5-4400-BD66-5B7FDE1C5CD2}" srcOrd="0" destOrd="0" parTransId="{0602543A-02BC-4ED3-8FCE-E8E0E7ECB228}" sibTransId="{B362B030-CE47-4EB4-B144-0B4C1C8D5A22}"/>
    <dgm:cxn modelId="{B495F047-B530-4A18-B45B-40806F2735A7}" srcId="{2DD88CA6-65A5-4400-BD66-5B7FDE1C5CD2}" destId="{C892D55D-0EB5-4A10-BE28-9B6917AAAC9A}" srcOrd="1" destOrd="0" parTransId="{733E7EA8-AC3B-402C-ADDD-F75C3DCF01B3}" sibTransId="{B4AEAA3B-1389-4FD9-841D-1AF5A8EE371A}"/>
    <dgm:cxn modelId="{6540D0D2-6CFA-406E-9E76-4E57A3A2B4E9}" type="presParOf" srcId="{9744F96F-AFDE-41D4-8860-649C8B6C2046}" destId="{91BE5D50-F16C-4AD9-B316-D5C4A836359B}" srcOrd="0" destOrd="0" presId="urn:microsoft.com/office/officeart/2005/8/layout/process4"/>
    <dgm:cxn modelId="{7E29FDCF-728D-4A2E-9C19-1774817521B3}" type="presParOf" srcId="{91BE5D50-F16C-4AD9-B316-D5C4A836359B}" destId="{B09B8B95-2F1E-4EFC-87AA-A1FF2161BD92}" srcOrd="0" destOrd="0" presId="urn:microsoft.com/office/officeart/2005/8/layout/process4"/>
    <dgm:cxn modelId="{631DF176-3214-4079-A510-63BB4FBA1B3C}" type="presParOf" srcId="{91BE5D50-F16C-4AD9-B316-D5C4A836359B}" destId="{16F9C132-37A1-4019-B2C9-3962407D453D}" srcOrd="1" destOrd="0" presId="urn:microsoft.com/office/officeart/2005/8/layout/process4"/>
    <dgm:cxn modelId="{0042B701-D49C-4B5E-9C96-A56B141293C0}" type="presParOf" srcId="{91BE5D50-F16C-4AD9-B316-D5C4A836359B}" destId="{062A13EA-14F7-4425-AFF5-7E4222DA7780}" srcOrd="2" destOrd="0" presId="urn:microsoft.com/office/officeart/2005/8/layout/process4"/>
    <dgm:cxn modelId="{C8DC5F90-8403-402E-A684-B69CFD01C863}" type="presParOf" srcId="{062A13EA-14F7-4425-AFF5-7E4222DA7780}" destId="{EB80C6C4-198D-4E4A-AFD4-087B004AEF0B}" srcOrd="0" destOrd="0" presId="urn:microsoft.com/office/officeart/2005/8/layout/process4"/>
    <dgm:cxn modelId="{3E59D4E9-1DA9-4EA1-87D9-F8E09AAE1849}" type="presParOf" srcId="{062A13EA-14F7-4425-AFF5-7E4222DA7780}" destId="{13F82A45-2E5B-4500-A401-3E91CAFDB93A}" srcOrd="1" destOrd="0" presId="urn:microsoft.com/office/officeart/2005/8/layout/process4"/>
    <dgm:cxn modelId="{2ED73128-6E47-413E-AFB9-B483A72162CA}" type="presParOf" srcId="{9744F96F-AFDE-41D4-8860-649C8B6C2046}" destId="{770E734E-A270-421B-B22C-9AC22F1726A2}" srcOrd="1" destOrd="0" presId="urn:microsoft.com/office/officeart/2005/8/layout/process4"/>
    <dgm:cxn modelId="{3A642D3D-F2BB-4C88-A146-8821071EE410}" type="presParOf" srcId="{9744F96F-AFDE-41D4-8860-649C8B6C2046}" destId="{62D09082-94EE-44E1-BD77-A1B3502E7BD6}" srcOrd="2" destOrd="0" presId="urn:microsoft.com/office/officeart/2005/8/layout/process4"/>
    <dgm:cxn modelId="{7654005C-4DC2-4A12-A268-15BED2A896AB}" type="presParOf" srcId="{62D09082-94EE-44E1-BD77-A1B3502E7BD6}" destId="{53C479A8-0D90-4624-BA3D-4C7419601DD0}" srcOrd="0" destOrd="0" presId="urn:microsoft.com/office/officeart/2005/8/layout/process4"/>
    <dgm:cxn modelId="{7D6D6E44-D0CC-4161-BCCE-4ABD4E9058D3}" type="presParOf" srcId="{62D09082-94EE-44E1-BD77-A1B3502E7BD6}" destId="{CE4A2D5D-4715-48D1-A434-B3EBC226DAE2}" srcOrd="1" destOrd="0" presId="urn:microsoft.com/office/officeart/2005/8/layout/process4"/>
    <dgm:cxn modelId="{BF6649F3-9FB3-470C-9125-A7C44D794F47}" type="presParOf" srcId="{62D09082-94EE-44E1-BD77-A1B3502E7BD6}" destId="{1F4CB3F7-A7B0-4E21-BF5B-827B1CE43714}" srcOrd="2" destOrd="0" presId="urn:microsoft.com/office/officeart/2005/8/layout/process4"/>
    <dgm:cxn modelId="{ACC38338-5BF1-497C-9320-6116FA8DE285}" type="presParOf" srcId="{1F4CB3F7-A7B0-4E21-BF5B-827B1CE43714}" destId="{74BC312B-B02C-4FFB-A2A2-5BABF8379D26}" srcOrd="0" destOrd="0" presId="urn:microsoft.com/office/officeart/2005/8/layout/process4"/>
    <dgm:cxn modelId="{938EA82F-929C-47F1-9FA0-77BACCFEF109}" type="presParOf" srcId="{1F4CB3F7-A7B0-4E21-BF5B-827B1CE43714}" destId="{A2404AED-94B0-4E99-8506-C2E38D91E4F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8EBE72-DA8B-4003-BCEA-59EAEF7B750B}" type="doc">
      <dgm:prSet loTypeId="urn:microsoft.com/office/officeart/2008/layout/PictureAccentList" loCatId="list" qsTypeId="urn:microsoft.com/office/officeart/2005/8/quickstyle/simple2" qsCatId="simple" csTypeId="urn:microsoft.com/office/officeart/2005/8/colors/colorful5" csCatId="colorful" phldr="1"/>
      <dgm:spPr/>
      <dgm:t>
        <a:bodyPr/>
        <a:lstStyle/>
        <a:p>
          <a:endParaRPr lang="es-ES"/>
        </a:p>
      </dgm:t>
    </dgm:pt>
    <dgm:pt modelId="{6DFC4EF5-8F3D-4B84-8E5C-776BD93D4A87}">
      <dgm:prSet phldrT="[Texto]"/>
      <dgm:spPr/>
      <dgm:t>
        <a:bodyPr/>
        <a:lstStyle/>
        <a:p>
          <a:r>
            <a:rPr lang="en-US" dirty="0" smtClean="0"/>
            <a:t>Macro Ambiente</a:t>
          </a:r>
          <a:endParaRPr lang="es-ES" dirty="0"/>
        </a:p>
      </dgm:t>
    </dgm:pt>
    <dgm:pt modelId="{84E2B317-266D-4490-8781-A58554F198EA}" type="parTrans" cxnId="{029E03B5-6D75-4DC9-A05D-7B2334EDA983}">
      <dgm:prSet/>
      <dgm:spPr/>
      <dgm:t>
        <a:bodyPr/>
        <a:lstStyle/>
        <a:p>
          <a:endParaRPr lang="es-ES"/>
        </a:p>
      </dgm:t>
    </dgm:pt>
    <dgm:pt modelId="{2E2F8A46-9A29-4772-9D58-4AD90C5E3089}" type="sibTrans" cxnId="{029E03B5-6D75-4DC9-A05D-7B2334EDA983}">
      <dgm:prSet/>
      <dgm:spPr/>
      <dgm:t>
        <a:bodyPr/>
        <a:lstStyle/>
        <a:p>
          <a:endParaRPr lang="es-ES"/>
        </a:p>
      </dgm:t>
    </dgm:pt>
    <dgm:pt modelId="{3C24D5BD-C97F-4EEC-8928-42F5AA514E88}">
      <dgm:prSet phldrT="[Texto]"/>
      <dgm:spPr/>
      <dgm:t>
        <a:bodyPr/>
        <a:lstStyle/>
        <a:p>
          <a:r>
            <a:rPr lang="es-ES_tradnl" b="1" dirty="0" smtClean="0"/>
            <a:t>Factor Económico</a:t>
          </a:r>
          <a:endParaRPr lang="es-ES" dirty="0"/>
        </a:p>
      </dgm:t>
    </dgm:pt>
    <dgm:pt modelId="{F5057959-E44B-4F59-998D-288522D3590E}" type="parTrans" cxnId="{1F7FE386-E4A5-4635-BFAE-6D5F9499DD70}">
      <dgm:prSet/>
      <dgm:spPr/>
      <dgm:t>
        <a:bodyPr/>
        <a:lstStyle/>
        <a:p>
          <a:endParaRPr lang="es-ES"/>
        </a:p>
      </dgm:t>
    </dgm:pt>
    <dgm:pt modelId="{FBAE5667-45D9-40D7-B358-A6C50FBDD591}" type="sibTrans" cxnId="{1F7FE386-E4A5-4635-BFAE-6D5F9499DD70}">
      <dgm:prSet/>
      <dgm:spPr/>
      <dgm:t>
        <a:bodyPr/>
        <a:lstStyle/>
        <a:p>
          <a:endParaRPr lang="es-ES"/>
        </a:p>
      </dgm:t>
    </dgm:pt>
    <dgm:pt modelId="{ABA9F7FD-F153-4C62-9619-51A02A000927}">
      <dgm:prSet phldrT="[Texto]"/>
      <dgm:spPr/>
      <dgm:t>
        <a:bodyPr/>
        <a:lstStyle/>
        <a:p>
          <a:r>
            <a:rPr lang="es-ES_tradnl" b="1" dirty="0" smtClean="0"/>
            <a:t>Factor Político Legal</a:t>
          </a:r>
          <a:endParaRPr lang="es-ES" dirty="0"/>
        </a:p>
      </dgm:t>
    </dgm:pt>
    <dgm:pt modelId="{75F5B00C-C2B7-453D-B16A-C50999491B71}" type="parTrans" cxnId="{80FA26DC-5BEB-4023-9492-F43638889E06}">
      <dgm:prSet/>
      <dgm:spPr/>
      <dgm:t>
        <a:bodyPr/>
        <a:lstStyle/>
        <a:p>
          <a:endParaRPr lang="es-ES"/>
        </a:p>
      </dgm:t>
    </dgm:pt>
    <dgm:pt modelId="{4B492C8F-6D51-480E-955D-8C526233E80B}" type="sibTrans" cxnId="{80FA26DC-5BEB-4023-9492-F43638889E06}">
      <dgm:prSet/>
      <dgm:spPr/>
      <dgm:t>
        <a:bodyPr/>
        <a:lstStyle/>
        <a:p>
          <a:endParaRPr lang="es-ES"/>
        </a:p>
      </dgm:t>
    </dgm:pt>
    <dgm:pt modelId="{C7F7F762-0DB7-45FE-B3DE-46D2129E8D7B}" type="pres">
      <dgm:prSet presAssocID="{FE8EBE72-DA8B-4003-BCEA-59EAEF7B750B}" presName="layout" presStyleCnt="0">
        <dgm:presLayoutVars>
          <dgm:chMax/>
          <dgm:chPref/>
          <dgm:dir/>
          <dgm:animOne val="branch"/>
          <dgm:animLvl val="lvl"/>
          <dgm:resizeHandles/>
        </dgm:presLayoutVars>
      </dgm:prSet>
      <dgm:spPr/>
      <dgm:t>
        <a:bodyPr/>
        <a:lstStyle/>
        <a:p>
          <a:endParaRPr lang="es-ES"/>
        </a:p>
      </dgm:t>
    </dgm:pt>
    <dgm:pt modelId="{6C918E6B-BF60-4DBA-9CF4-40A57B712B01}" type="pres">
      <dgm:prSet presAssocID="{6DFC4EF5-8F3D-4B84-8E5C-776BD93D4A87}" presName="root" presStyleCnt="0">
        <dgm:presLayoutVars>
          <dgm:chMax/>
          <dgm:chPref val="4"/>
        </dgm:presLayoutVars>
      </dgm:prSet>
      <dgm:spPr/>
    </dgm:pt>
    <dgm:pt modelId="{AB665485-195F-4AA8-BB87-DC457614A3ED}" type="pres">
      <dgm:prSet presAssocID="{6DFC4EF5-8F3D-4B84-8E5C-776BD93D4A87}" presName="rootComposite" presStyleCnt="0">
        <dgm:presLayoutVars/>
      </dgm:prSet>
      <dgm:spPr/>
    </dgm:pt>
    <dgm:pt modelId="{3F483FC1-D152-4F6F-8656-D1C06BE5A881}" type="pres">
      <dgm:prSet presAssocID="{6DFC4EF5-8F3D-4B84-8E5C-776BD93D4A87}" presName="rootText" presStyleLbl="node0" presStyleIdx="0" presStyleCnt="1">
        <dgm:presLayoutVars>
          <dgm:chMax/>
          <dgm:chPref val="4"/>
        </dgm:presLayoutVars>
      </dgm:prSet>
      <dgm:spPr/>
      <dgm:t>
        <a:bodyPr/>
        <a:lstStyle/>
        <a:p>
          <a:endParaRPr lang="es-ES"/>
        </a:p>
      </dgm:t>
    </dgm:pt>
    <dgm:pt modelId="{FB12D681-D2D5-4368-9B4C-5CFEB419B517}" type="pres">
      <dgm:prSet presAssocID="{6DFC4EF5-8F3D-4B84-8E5C-776BD93D4A87}" presName="childShape" presStyleCnt="0">
        <dgm:presLayoutVars>
          <dgm:chMax val="0"/>
          <dgm:chPref val="0"/>
        </dgm:presLayoutVars>
      </dgm:prSet>
      <dgm:spPr/>
    </dgm:pt>
    <dgm:pt modelId="{4C39ED5F-725F-4E0F-8138-2B6135FC73EC}" type="pres">
      <dgm:prSet presAssocID="{3C24D5BD-C97F-4EEC-8928-42F5AA514E88}" presName="childComposite" presStyleCnt="0">
        <dgm:presLayoutVars>
          <dgm:chMax val="0"/>
          <dgm:chPref val="0"/>
        </dgm:presLayoutVars>
      </dgm:prSet>
      <dgm:spPr/>
    </dgm:pt>
    <dgm:pt modelId="{4C4B04CC-B77B-4863-B776-2F4B53D0D0AA}" type="pres">
      <dgm:prSet presAssocID="{3C24D5BD-C97F-4EEC-8928-42F5AA514E88}" presName="Image" presStyleLbl="node1" presStyleIdx="0" presStyleCnt="2"/>
      <dgm:spPr>
        <a:blipFill rotWithShape="1">
          <a:blip xmlns:r="http://schemas.openxmlformats.org/officeDocument/2006/relationships" r:embed="rId1"/>
          <a:stretch>
            <a:fillRect/>
          </a:stretch>
        </a:blipFill>
      </dgm:spPr>
    </dgm:pt>
    <dgm:pt modelId="{82D0E759-ED04-446B-8649-001660659656}" type="pres">
      <dgm:prSet presAssocID="{3C24D5BD-C97F-4EEC-8928-42F5AA514E88}" presName="childText" presStyleLbl="lnNode1" presStyleIdx="0" presStyleCnt="2">
        <dgm:presLayoutVars>
          <dgm:chMax val="0"/>
          <dgm:chPref val="0"/>
          <dgm:bulletEnabled val="1"/>
        </dgm:presLayoutVars>
      </dgm:prSet>
      <dgm:spPr/>
      <dgm:t>
        <a:bodyPr/>
        <a:lstStyle/>
        <a:p>
          <a:endParaRPr lang="es-ES"/>
        </a:p>
      </dgm:t>
    </dgm:pt>
    <dgm:pt modelId="{E2A6D0C9-A92A-4B60-8972-58C9BE45A9CD}" type="pres">
      <dgm:prSet presAssocID="{ABA9F7FD-F153-4C62-9619-51A02A000927}" presName="childComposite" presStyleCnt="0">
        <dgm:presLayoutVars>
          <dgm:chMax val="0"/>
          <dgm:chPref val="0"/>
        </dgm:presLayoutVars>
      </dgm:prSet>
      <dgm:spPr/>
    </dgm:pt>
    <dgm:pt modelId="{92D3ACBF-1407-4D90-8FE6-0ACC8E5D0F15}" type="pres">
      <dgm:prSet presAssocID="{ABA9F7FD-F153-4C62-9619-51A02A000927}" presName="Image" presStyleLbl="node1" presStyleIdx="1" presStyleCnt="2"/>
      <dgm:spPr>
        <a:blipFill rotWithShape="1">
          <a:blip xmlns:r="http://schemas.openxmlformats.org/officeDocument/2006/relationships" r:embed="rId2"/>
          <a:stretch>
            <a:fillRect/>
          </a:stretch>
        </a:blipFill>
      </dgm:spPr>
    </dgm:pt>
    <dgm:pt modelId="{29862860-8F52-4CC2-98F3-BBBD02F82517}" type="pres">
      <dgm:prSet presAssocID="{ABA9F7FD-F153-4C62-9619-51A02A000927}" presName="childText" presStyleLbl="lnNode1" presStyleIdx="1" presStyleCnt="2">
        <dgm:presLayoutVars>
          <dgm:chMax val="0"/>
          <dgm:chPref val="0"/>
          <dgm:bulletEnabled val="1"/>
        </dgm:presLayoutVars>
      </dgm:prSet>
      <dgm:spPr/>
      <dgm:t>
        <a:bodyPr/>
        <a:lstStyle/>
        <a:p>
          <a:endParaRPr lang="es-ES"/>
        </a:p>
      </dgm:t>
    </dgm:pt>
  </dgm:ptLst>
  <dgm:cxnLst>
    <dgm:cxn modelId="{4B8E96D2-5157-411A-9BD3-41A925B7FBC2}" type="presOf" srcId="{ABA9F7FD-F153-4C62-9619-51A02A000927}" destId="{29862860-8F52-4CC2-98F3-BBBD02F82517}" srcOrd="0" destOrd="0" presId="urn:microsoft.com/office/officeart/2008/layout/PictureAccentList"/>
    <dgm:cxn modelId="{7752E816-8162-4316-939F-DAAFFB97E98D}" type="presOf" srcId="{FE8EBE72-DA8B-4003-BCEA-59EAEF7B750B}" destId="{C7F7F762-0DB7-45FE-B3DE-46D2129E8D7B}" srcOrd="0" destOrd="0" presId="urn:microsoft.com/office/officeart/2008/layout/PictureAccentList"/>
    <dgm:cxn modelId="{07F7F9E1-6D27-44EF-88F2-9F18DB3C11AA}" type="presOf" srcId="{3C24D5BD-C97F-4EEC-8928-42F5AA514E88}" destId="{82D0E759-ED04-446B-8649-001660659656}" srcOrd="0" destOrd="0" presId="urn:microsoft.com/office/officeart/2008/layout/PictureAccentList"/>
    <dgm:cxn modelId="{029E03B5-6D75-4DC9-A05D-7B2334EDA983}" srcId="{FE8EBE72-DA8B-4003-BCEA-59EAEF7B750B}" destId="{6DFC4EF5-8F3D-4B84-8E5C-776BD93D4A87}" srcOrd="0" destOrd="0" parTransId="{84E2B317-266D-4490-8781-A58554F198EA}" sibTransId="{2E2F8A46-9A29-4772-9D58-4AD90C5E3089}"/>
    <dgm:cxn modelId="{1F7FE386-E4A5-4635-BFAE-6D5F9499DD70}" srcId="{6DFC4EF5-8F3D-4B84-8E5C-776BD93D4A87}" destId="{3C24D5BD-C97F-4EEC-8928-42F5AA514E88}" srcOrd="0" destOrd="0" parTransId="{F5057959-E44B-4F59-998D-288522D3590E}" sibTransId="{FBAE5667-45D9-40D7-B358-A6C50FBDD591}"/>
    <dgm:cxn modelId="{80FA26DC-5BEB-4023-9492-F43638889E06}" srcId="{6DFC4EF5-8F3D-4B84-8E5C-776BD93D4A87}" destId="{ABA9F7FD-F153-4C62-9619-51A02A000927}" srcOrd="1" destOrd="0" parTransId="{75F5B00C-C2B7-453D-B16A-C50999491B71}" sibTransId="{4B492C8F-6D51-480E-955D-8C526233E80B}"/>
    <dgm:cxn modelId="{8E2797C8-53ED-4A12-9F92-33CF0409F594}" type="presOf" srcId="{6DFC4EF5-8F3D-4B84-8E5C-776BD93D4A87}" destId="{3F483FC1-D152-4F6F-8656-D1C06BE5A881}" srcOrd="0" destOrd="0" presId="urn:microsoft.com/office/officeart/2008/layout/PictureAccentList"/>
    <dgm:cxn modelId="{44E01777-BAE8-4D09-BFBF-AB32B7315CEF}" type="presParOf" srcId="{C7F7F762-0DB7-45FE-B3DE-46D2129E8D7B}" destId="{6C918E6B-BF60-4DBA-9CF4-40A57B712B01}" srcOrd="0" destOrd="0" presId="urn:microsoft.com/office/officeart/2008/layout/PictureAccentList"/>
    <dgm:cxn modelId="{189081E3-A7D3-46C8-BAFE-FDDAF3697CF9}" type="presParOf" srcId="{6C918E6B-BF60-4DBA-9CF4-40A57B712B01}" destId="{AB665485-195F-4AA8-BB87-DC457614A3ED}" srcOrd="0" destOrd="0" presId="urn:microsoft.com/office/officeart/2008/layout/PictureAccentList"/>
    <dgm:cxn modelId="{D746C11B-7C40-48FD-BF5A-811B7592BB0C}" type="presParOf" srcId="{AB665485-195F-4AA8-BB87-DC457614A3ED}" destId="{3F483FC1-D152-4F6F-8656-D1C06BE5A881}" srcOrd="0" destOrd="0" presId="urn:microsoft.com/office/officeart/2008/layout/PictureAccentList"/>
    <dgm:cxn modelId="{107AB729-0759-4AAF-BEC8-200D69F8E154}" type="presParOf" srcId="{6C918E6B-BF60-4DBA-9CF4-40A57B712B01}" destId="{FB12D681-D2D5-4368-9B4C-5CFEB419B517}" srcOrd="1" destOrd="0" presId="urn:microsoft.com/office/officeart/2008/layout/PictureAccentList"/>
    <dgm:cxn modelId="{76550931-6CFC-4137-A8A4-A77E542873EF}" type="presParOf" srcId="{FB12D681-D2D5-4368-9B4C-5CFEB419B517}" destId="{4C39ED5F-725F-4E0F-8138-2B6135FC73EC}" srcOrd="0" destOrd="0" presId="urn:microsoft.com/office/officeart/2008/layout/PictureAccentList"/>
    <dgm:cxn modelId="{F721A0B4-68C5-451B-B14F-09C893634730}" type="presParOf" srcId="{4C39ED5F-725F-4E0F-8138-2B6135FC73EC}" destId="{4C4B04CC-B77B-4863-B776-2F4B53D0D0AA}" srcOrd="0" destOrd="0" presId="urn:microsoft.com/office/officeart/2008/layout/PictureAccentList"/>
    <dgm:cxn modelId="{C6C560C4-2B6A-4435-8CE7-DA8F47014BB2}" type="presParOf" srcId="{4C39ED5F-725F-4E0F-8138-2B6135FC73EC}" destId="{82D0E759-ED04-446B-8649-001660659656}" srcOrd="1" destOrd="0" presId="urn:microsoft.com/office/officeart/2008/layout/PictureAccentList"/>
    <dgm:cxn modelId="{242CC70B-4E75-4A77-8A99-CBAB178DAD6A}" type="presParOf" srcId="{FB12D681-D2D5-4368-9B4C-5CFEB419B517}" destId="{E2A6D0C9-A92A-4B60-8972-58C9BE45A9CD}" srcOrd="1" destOrd="0" presId="urn:microsoft.com/office/officeart/2008/layout/PictureAccentList"/>
    <dgm:cxn modelId="{90A7DF8C-B960-41FA-B0ED-F7F8F64679FA}" type="presParOf" srcId="{E2A6D0C9-A92A-4B60-8972-58C9BE45A9CD}" destId="{92D3ACBF-1407-4D90-8FE6-0ACC8E5D0F15}" srcOrd="0" destOrd="0" presId="urn:microsoft.com/office/officeart/2008/layout/PictureAccentList"/>
    <dgm:cxn modelId="{219979D0-9914-4257-8DB8-18CA7955676B}" type="presParOf" srcId="{E2A6D0C9-A92A-4B60-8972-58C9BE45A9CD}" destId="{29862860-8F52-4CC2-98F3-BBBD02F8251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8EBE72-DA8B-4003-BCEA-59EAEF7B750B}" type="doc">
      <dgm:prSet loTypeId="urn:microsoft.com/office/officeart/2008/layout/PictureAccentList" loCatId="list" qsTypeId="urn:microsoft.com/office/officeart/2005/8/quickstyle/simple2" qsCatId="simple" csTypeId="urn:microsoft.com/office/officeart/2005/8/colors/colorful4" csCatId="colorful" phldr="1"/>
      <dgm:spPr/>
      <dgm:t>
        <a:bodyPr/>
        <a:lstStyle/>
        <a:p>
          <a:endParaRPr lang="es-ES"/>
        </a:p>
      </dgm:t>
    </dgm:pt>
    <dgm:pt modelId="{6DFC4EF5-8F3D-4B84-8E5C-776BD93D4A87}">
      <dgm:prSet phldrT="[Texto]"/>
      <dgm:spPr/>
      <dgm:t>
        <a:bodyPr/>
        <a:lstStyle/>
        <a:p>
          <a:r>
            <a:rPr lang="en-US" dirty="0" smtClean="0"/>
            <a:t>Micro Ambiente</a:t>
          </a:r>
          <a:endParaRPr lang="es-ES" dirty="0"/>
        </a:p>
      </dgm:t>
    </dgm:pt>
    <dgm:pt modelId="{84E2B317-266D-4490-8781-A58554F198EA}" type="parTrans" cxnId="{029E03B5-6D75-4DC9-A05D-7B2334EDA983}">
      <dgm:prSet/>
      <dgm:spPr/>
      <dgm:t>
        <a:bodyPr/>
        <a:lstStyle/>
        <a:p>
          <a:endParaRPr lang="es-ES"/>
        </a:p>
      </dgm:t>
    </dgm:pt>
    <dgm:pt modelId="{2E2F8A46-9A29-4772-9D58-4AD90C5E3089}" type="sibTrans" cxnId="{029E03B5-6D75-4DC9-A05D-7B2334EDA983}">
      <dgm:prSet/>
      <dgm:spPr/>
      <dgm:t>
        <a:bodyPr/>
        <a:lstStyle/>
        <a:p>
          <a:endParaRPr lang="es-ES"/>
        </a:p>
      </dgm:t>
    </dgm:pt>
    <dgm:pt modelId="{3C24D5BD-C97F-4EEC-8928-42F5AA514E88}">
      <dgm:prSet phldrT="[Texto]"/>
      <dgm:spPr/>
      <dgm:t>
        <a:bodyPr/>
        <a:lstStyle/>
        <a:p>
          <a:r>
            <a:rPr lang="es-ES" dirty="0" smtClean="0"/>
            <a:t>Infraestructura</a:t>
          </a:r>
          <a:endParaRPr lang="es-ES" dirty="0"/>
        </a:p>
      </dgm:t>
    </dgm:pt>
    <dgm:pt modelId="{F5057959-E44B-4F59-998D-288522D3590E}" type="parTrans" cxnId="{1F7FE386-E4A5-4635-BFAE-6D5F9499DD70}">
      <dgm:prSet/>
      <dgm:spPr/>
      <dgm:t>
        <a:bodyPr/>
        <a:lstStyle/>
        <a:p>
          <a:endParaRPr lang="es-ES"/>
        </a:p>
      </dgm:t>
    </dgm:pt>
    <dgm:pt modelId="{FBAE5667-45D9-40D7-B358-A6C50FBDD591}" type="sibTrans" cxnId="{1F7FE386-E4A5-4635-BFAE-6D5F9499DD70}">
      <dgm:prSet/>
      <dgm:spPr/>
      <dgm:t>
        <a:bodyPr/>
        <a:lstStyle/>
        <a:p>
          <a:endParaRPr lang="es-ES"/>
        </a:p>
      </dgm:t>
    </dgm:pt>
    <dgm:pt modelId="{ABA9F7FD-F153-4C62-9619-51A02A000927}">
      <dgm:prSet phldrT="[Texto]"/>
      <dgm:spPr/>
      <dgm:t>
        <a:bodyPr/>
        <a:lstStyle/>
        <a:p>
          <a:r>
            <a:rPr lang="es-ES" dirty="0" smtClean="0"/>
            <a:t>Tecnología</a:t>
          </a:r>
          <a:endParaRPr lang="es-ES" dirty="0"/>
        </a:p>
      </dgm:t>
    </dgm:pt>
    <dgm:pt modelId="{75F5B00C-C2B7-453D-B16A-C50999491B71}" type="parTrans" cxnId="{80FA26DC-5BEB-4023-9492-F43638889E06}">
      <dgm:prSet/>
      <dgm:spPr/>
      <dgm:t>
        <a:bodyPr/>
        <a:lstStyle/>
        <a:p>
          <a:endParaRPr lang="es-ES"/>
        </a:p>
      </dgm:t>
    </dgm:pt>
    <dgm:pt modelId="{4B492C8F-6D51-480E-955D-8C526233E80B}" type="sibTrans" cxnId="{80FA26DC-5BEB-4023-9492-F43638889E06}">
      <dgm:prSet/>
      <dgm:spPr/>
      <dgm:t>
        <a:bodyPr/>
        <a:lstStyle/>
        <a:p>
          <a:endParaRPr lang="es-ES"/>
        </a:p>
      </dgm:t>
    </dgm:pt>
    <dgm:pt modelId="{C7F7F762-0DB7-45FE-B3DE-46D2129E8D7B}" type="pres">
      <dgm:prSet presAssocID="{FE8EBE72-DA8B-4003-BCEA-59EAEF7B750B}" presName="layout" presStyleCnt="0">
        <dgm:presLayoutVars>
          <dgm:chMax/>
          <dgm:chPref/>
          <dgm:dir/>
          <dgm:animOne val="branch"/>
          <dgm:animLvl val="lvl"/>
          <dgm:resizeHandles/>
        </dgm:presLayoutVars>
      </dgm:prSet>
      <dgm:spPr/>
      <dgm:t>
        <a:bodyPr/>
        <a:lstStyle/>
        <a:p>
          <a:endParaRPr lang="es-ES"/>
        </a:p>
      </dgm:t>
    </dgm:pt>
    <dgm:pt modelId="{6C918E6B-BF60-4DBA-9CF4-40A57B712B01}" type="pres">
      <dgm:prSet presAssocID="{6DFC4EF5-8F3D-4B84-8E5C-776BD93D4A87}" presName="root" presStyleCnt="0">
        <dgm:presLayoutVars>
          <dgm:chMax/>
          <dgm:chPref val="4"/>
        </dgm:presLayoutVars>
      </dgm:prSet>
      <dgm:spPr/>
    </dgm:pt>
    <dgm:pt modelId="{AB665485-195F-4AA8-BB87-DC457614A3ED}" type="pres">
      <dgm:prSet presAssocID="{6DFC4EF5-8F3D-4B84-8E5C-776BD93D4A87}" presName="rootComposite" presStyleCnt="0">
        <dgm:presLayoutVars/>
      </dgm:prSet>
      <dgm:spPr/>
    </dgm:pt>
    <dgm:pt modelId="{3F483FC1-D152-4F6F-8656-D1C06BE5A881}" type="pres">
      <dgm:prSet presAssocID="{6DFC4EF5-8F3D-4B84-8E5C-776BD93D4A87}" presName="rootText" presStyleLbl="node0" presStyleIdx="0" presStyleCnt="1">
        <dgm:presLayoutVars>
          <dgm:chMax/>
          <dgm:chPref val="4"/>
        </dgm:presLayoutVars>
      </dgm:prSet>
      <dgm:spPr/>
      <dgm:t>
        <a:bodyPr/>
        <a:lstStyle/>
        <a:p>
          <a:endParaRPr lang="es-ES"/>
        </a:p>
      </dgm:t>
    </dgm:pt>
    <dgm:pt modelId="{FB12D681-D2D5-4368-9B4C-5CFEB419B517}" type="pres">
      <dgm:prSet presAssocID="{6DFC4EF5-8F3D-4B84-8E5C-776BD93D4A87}" presName="childShape" presStyleCnt="0">
        <dgm:presLayoutVars>
          <dgm:chMax val="0"/>
          <dgm:chPref val="0"/>
        </dgm:presLayoutVars>
      </dgm:prSet>
      <dgm:spPr/>
    </dgm:pt>
    <dgm:pt modelId="{4C39ED5F-725F-4E0F-8138-2B6135FC73EC}" type="pres">
      <dgm:prSet presAssocID="{3C24D5BD-C97F-4EEC-8928-42F5AA514E88}" presName="childComposite" presStyleCnt="0">
        <dgm:presLayoutVars>
          <dgm:chMax val="0"/>
          <dgm:chPref val="0"/>
        </dgm:presLayoutVars>
      </dgm:prSet>
      <dgm:spPr/>
    </dgm:pt>
    <dgm:pt modelId="{4C4B04CC-B77B-4863-B776-2F4B53D0D0AA}" type="pres">
      <dgm:prSet presAssocID="{3C24D5BD-C97F-4EEC-8928-42F5AA514E88}" presName="Image" presStyleLbl="node1" presStyleIdx="0" presStyleCnt="2"/>
      <dgm:spPr>
        <a:blipFill rotWithShape="1">
          <a:blip xmlns:r="http://schemas.openxmlformats.org/officeDocument/2006/relationships" r:embed="rId1"/>
          <a:stretch>
            <a:fillRect/>
          </a:stretch>
        </a:blipFill>
      </dgm:spPr>
    </dgm:pt>
    <dgm:pt modelId="{82D0E759-ED04-446B-8649-001660659656}" type="pres">
      <dgm:prSet presAssocID="{3C24D5BD-C97F-4EEC-8928-42F5AA514E88}" presName="childText" presStyleLbl="lnNode1" presStyleIdx="0" presStyleCnt="2">
        <dgm:presLayoutVars>
          <dgm:chMax val="0"/>
          <dgm:chPref val="0"/>
          <dgm:bulletEnabled val="1"/>
        </dgm:presLayoutVars>
      </dgm:prSet>
      <dgm:spPr/>
      <dgm:t>
        <a:bodyPr/>
        <a:lstStyle/>
        <a:p>
          <a:endParaRPr lang="es-ES"/>
        </a:p>
      </dgm:t>
    </dgm:pt>
    <dgm:pt modelId="{E2A6D0C9-A92A-4B60-8972-58C9BE45A9CD}" type="pres">
      <dgm:prSet presAssocID="{ABA9F7FD-F153-4C62-9619-51A02A000927}" presName="childComposite" presStyleCnt="0">
        <dgm:presLayoutVars>
          <dgm:chMax val="0"/>
          <dgm:chPref val="0"/>
        </dgm:presLayoutVars>
      </dgm:prSet>
      <dgm:spPr/>
    </dgm:pt>
    <dgm:pt modelId="{92D3ACBF-1407-4D90-8FE6-0ACC8E5D0F15}" type="pres">
      <dgm:prSet presAssocID="{ABA9F7FD-F153-4C62-9619-51A02A000927}" presName="Image" presStyleLbl="node1" presStyleIdx="1" presStyleCnt="2"/>
      <dgm:spPr>
        <a:blipFill rotWithShape="1">
          <a:blip xmlns:r="http://schemas.openxmlformats.org/officeDocument/2006/relationships" r:embed="rId2"/>
          <a:stretch>
            <a:fillRect/>
          </a:stretch>
        </a:blipFill>
      </dgm:spPr>
    </dgm:pt>
    <dgm:pt modelId="{29862860-8F52-4CC2-98F3-BBBD02F82517}" type="pres">
      <dgm:prSet presAssocID="{ABA9F7FD-F153-4C62-9619-51A02A000927}" presName="childText" presStyleLbl="lnNode1" presStyleIdx="1" presStyleCnt="2">
        <dgm:presLayoutVars>
          <dgm:chMax val="0"/>
          <dgm:chPref val="0"/>
          <dgm:bulletEnabled val="1"/>
        </dgm:presLayoutVars>
      </dgm:prSet>
      <dgm:spPr/>
      <dgm:t>
        <a:bodyPr/>
        <a:lstStyle/>
        <a:p>
          <a:endParaRPr lang="es-ES"/>
        </a:p>
      </dgm:t>
    </dgm:pt>
  </dgm:ptLst>
  <dgm:cxnLst>
    <dgm:cxn modelId="{4B8E96D2-5157-411A-9BD3-41A925B7FBC2}" type="presOf" srcId="{ABA9F7FD-F153-4C62-9619-51A02A000927}" destId="{29862860-8F52-4CC2-98F3-BBBD02F82517}" srcOrd="0" destOrd="0" presId="urn:microsoft.com/office/officeart/2008/layout/PictureAccentList"/>
    <dgm:cxn modelId="{7752E816-8162-4316-939F-DAAFFB97E98D}" type="presOf" srcId="{FE8EBE72-DA8B-4003-BCEA-59EAEF7B750B}" destId="{C7F7F762-0DB7-45FE-B3DE-46D2129E8D7B}" srcOrd="0" destOrd="0" presId="urn:microsoft.com/office/officeart/2008/layout/PictureAccentList"/>
    <dgm:cxn modelId="{07F7F9E1-6D27-44EF-88F2-9F18DB3C11AA}" type="presOf" srcId="{3C24D5BD-C97F-4EEC-8928-42F5AA514E88}" destId="{82D0E759-ED04-446B-8649-001660659656}" srcOrd="0" destOrd="0" presId="urn:microsoft.com/office/officeart/2008/layout/PictureAccentList"/>
    <dgm:cxn modelId="{029E03B5-6D75-4DC9-A05D-7B2334EDA983}" srcId="{FE8EBE72-DA8B-4003-BCEA-59EAEF7B750B}" destId="{6DFC4EF5-8F3D-4B84-8E5C-776BD93D4A87}" srcOrd="0" destOrd="0" parTransId="{84E2B317-266D-4490-8781-A58554F198EA}" sibTransId="{2E2F8A46-9A29-4772-9D58-4AD90C5E3089}"/>
    <dgm:cxn modelId="{1F7FE386-E4A5-4635-BFAE-6D5F9499DD70}" srcId="{6DFC4EF5-8F3D-4B84-8E5C-776BD93D4A87}" destId="{3C24D5BD-C97F-4EEC-8928-42F5AA514E88}" srcOrd="0" destOrd="0" parTransId="{F5057959-E44B-4F59-998D-288522D3590E}" sibTransId="{FBAE5667-45D9-40D7-B358-A6C50FBDD591}"/>
    <dgm:cxn modelId="{80FA26DC-5BEB-4023-9492-F43638889E06}" srcId="{6DFC4EF5-8F3D-4B84-8E5C-776BD93D4A87}" destId="{ABA9F7FD-F153-4C62-9619-51A02A000927}" srcOrd="1" destOrd="0" parTransId="{75F5B00C-C2B7-453D-B16A-C50999491B71}" sibTransId="{4B492C8F-6D51-480E-955D-8C526233E80B}"/>
    <dgm:cxn modelId="{8E2797C8-53ED-4A12-9F92-33CF0409F594}" type="presOf" srcId="{6DFC4EF5-8F3D-4B84-8E5C-776BD93D4A87}" destId="{3F483FC1-D152-4F6F-8656-D1C06BE5A881}" srcOrd="0" destOrd="0" presId="urn:microsoft.com/office/officeart/2008/layout/PictureAccentList"/>
    <dgm:cxn modelId="{44E01777-BAE8-4D09-BFBF-AB32B7315CEF}" type="presParOf" srcId="{C7F7F762-0DB7-45FE-B3DE-46D2129E8D7B}" destId="{6C918E6B-BF60-4DBA-9CF4-40A57B712B01}" srcOrd="0" destOrd="0" presId="urn:microsoft.com/office/officeart/2008/layout/PictureAccentList"/>
    <dgm:cxn modelId="{189081E3-A7D3-46C8-BAFE-FDDAF3697CF9}" type="presParOf" srcId="{6C918E6B-BF60-4DBA-9CF4-40A57B712B01}" destId="{AB665485-195F-4AA8-BB87-DC457614A3ED}" srcOrd="0" destOrd="0" presId="urn:microsoft.com/office/officeart/2008/layout/PictureAccentList"/>
    <dgm:cxn modelId="{D746C11B-7C40-48FD-BF5A-811B7592BB0C}" type="presParOf" srcId="{AB665485-195F-4AA8-BB87-DC457614A3ED}" destId="{3F483FC1-D152-4F6F-8656-D1C06BE5A881}" srcOrd="0" destOrd="0" presId="urn:microsoft.com/office/officeart/2008/layout/PictureAccentList"/>
    <dgm:cxn modelId="{107AB729-0759-4AAF-BEC8-200D69F8E154}" type="presParOf" srcId="{6C918E6B-BF60-4DBA-9CF4-40A57B712B01}" destId="{FB12D681-D2D5-4368-9B4C-5CFEB419B517}" srcOrd="1" destOrd="0" presId="urn:microsoft.com/office/officeart/2008/layout/PictureAccentList"/>
    <dgm:cxn modelId="{76550931-6CFC-4137-A8A4-A77E542873EF}" type="presParOf" srcId="{FB12D681-D2D5-4368-9B4C-5CFEB419B517}" destId="{4C39ED5F-725F-4E0F-8138-2B6135FC73EC}" srcOrd="0" destOrd="0" presId="urn:microsoft.com/office/officeart/2008/layout/PictureAccentList"/>
    <dgm:cxn modelId="{F721A0B4-68C5-451B-B14F-09C893634730}" type="presParOf" srcId="{4C39ED5F-725F-4E0F-8138-2B6135FC73EC}" destId="{4C4B04CC-B77B-4863-B776-2F4B53D0D0AA}" srcOrd="0" destOrd="0" presId="urn:microsoft.com/office/officeart/2008/layout/PictureAccentList"/>
    <dgm:cxn modelId="{C6C560C4-2B6A-4435-8CE7-DA8F47014BB2}" type="presParOf" srcId="{4C39ED5F-725F-4E0F-8138-2B6135FC73EC}" destId="{82D0E759-ED04-446B-8649-001660659656}" srcOrd="1" destOrd="0" presId="urn:microsoft.com/office/officeart/2008/layout/PictureAccentList"/>
    <dgm:cxn modelId="{242CC70B-4E75-4A77-8A99-CBAB178DAD6A}" type="presParOf" srcId="{FB12D681-D2D5-4368-9B4C-5CFEB419B517}" destId="{E2A6D0C9-A92A-4B60-8972-58C9BE45A9CD}" srcOrd="1" destOrd="0" presId="urn:microsoft.com/office/officeart/2008/layout/PictureAccentList"/>
    <dgm:cxn modelId="{90A7DF8C-B960-41FA-B0ED-F7F8F64679FA}" type="presParOf" srcId="{E2A6D0C9-A92A-4B60-8972-58C9BE45A9CD}" destId="{92D3ACBF-1407-4D90-8FE6-0ACC8E5D0F15}" srcOrd="0" destOrd="0" presId="urn:microsoft.com/office/officeart/2008/layout/PictureAccentList"/>
    <dgm:cxn modelId="{219979D0-9914-4257-8DB8-18CA7955676B}" type="presParOf" srcId="{E2A6D0C9-A92A-4B60-8972-58C9BE45A9CD}" destId="{29862860-8F52-4CC2-98F3-BBBD02F8251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5F79C0-5270-48E2-8EB8-5A13F0678C3A}"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
        </a:p>
      </dgm:t>
    </dgm:pt>
    <dgm:pt modelId="{B27BD9D0-F9E2-4810-BAA8-2DAD3BF7E851}">
      <dgm:prSet phldrT="[Texto]" custT="1"/>
      <dgm:spPr/>
      <dgm:t>
        <a:bodyPr/>
        <a:lstStyle/>
        <a:p>
          <a:r>
            <a:rPr lang="es-ES_tradnl" sz="2000" dirty="0" smtClean="0"/>
            <a:t>COSO ERM permite evaluar el control</a:t>
          </a:r>
          <a:endParaRPr lang="es-ES" sz="2000" dirty="0"/>
        </a:p>
      </dgm:t>
    </dgm:pt>
    <dgm:pt modelId="{7CA9B660-CB65-4068-BC78-18D786071DCD}" type="parTrans" cxnId="{F38998EA-3A19-4F74-8408-9FA26C13BA24}">
      <dgm:prSet/>
      <dgm:spPr/>
      <dgm:t>
        <a:bodyPr/>
        <a:lstStyle/>
        <a:p>
          <a:endParaRPr lang="es-ES" sz="2000"/>
        </a:p>
      </dgm:t>
    </dgm:pt>
    <dgm:pt modelId="{24500EDC-CD17-470F-8B4E-210C8843EDF3}" type="sibTrans" cxnId="{F38998EA-3A19-4F74-8408-9FA26C13BA24}">
      <dgm:prSet/>
      <dgm:spPr/>
      <dgm:t>
        <a:bodyPr/>
        <a:lstStyle/>
        <a:p>
          <a:endParaRPr lang="es-ES" sz="2000"/>
        </a:p>
      </dgm:t>
    </dgm:pt>
    <dgm:pt modelId="{3E33C1C6-3B6D-43EF-A43A-CCF63F28EA68}">
      <dgm:prSet custT="1"/>
      <dgm:spPr/>
      <dgm:t>
        <a:bodyPr/>
        <a:lstStyle/>
        <a:p>
          <a:r>
            <a:rPr lang="es-EC" sz="2000" dirty="0" smtClean="0"/>
            <a:t>La hipótesis planteada al inicio de esta tesis no se reducirá</a:t>
          </a:r>
          <a:endParaRPr lang="es-EC" sz="2000" dirty="0"/>
        </a:p>
      </dgm:t>
    </dgm:pt>
    <dgm:pt modelId="{CD0F3B49-3F6B-4417-8CEC-FB5A35AB37BD}" type="parTrans" cxnId="{47985DA5-33D5-4480-8944-5EABB272BB53}">
      <dgm:prSet/>
      <dgm:spPr/>
      <dgm:t>
        <a:bodyPr/>
        <a:lstStyle/>
        <a:p>
          <a:endParaRPr lang="es-ES" sz="2000"/>
        </a:p>
      </dgm:t>
    </dgm:pt>
    <dgm:pt modelId="{0B658339-F06F-4B1F-B511-67A55EBC52D8}" type="sibTrans" cxnId="{47985DA5-33D5-4480-8944-5EABB272BB53}">
      <dgm:prSet/>
      <dgm:spPr/>
      <dgm:t>
        <a:bodyPr/>
        <a:lstStyle/>
        <a:p>
          <a:endParaRPr lang="es-ES" sz="2000"/>
        </a:p>
      </dgm:t>
    </dgm:pt>
    <dgm:pt modelId="{A383C639-27E7-42FE-9CB4-7EE77BD9EE13}">
      <dgm:prSet phldrT="[Texto]" custT="1"/>
      <dgm:spPr/>
      <dgm:t>
        <a:bodyPr/>
        <a:lstStyle/>
        <a:p>
          <a:r>
            <a:rPr lang="es-ES_tradnl" sz="2000" dirty="0" smtClean="0"/>
            <a:t>Identificación y valoración de riesgos</a:t>
          </a:r>
          <a:endParaRPr lang="es-ES" sz="2000" dirty="0"/>
        </a:p>
      </dgm:t>
    </dgm:pt>
    <dgm:pt modelId="{F0469D7E-41C9-4B20-85C1-23C257EC129E}" type="parTrans" cxnId="{97C76D90-B6E6-4E3B-9A51-847690E76332}">
      <dgm:prSet/>
      <dgm:spPr/>
      <dgm:t>
        <a:bodyPr/>
        <a:lstStyle/>
        <a:p>
          <a:endParaRPr lang="es-ES" sz="2000"/>
        </a:p>
      </dgm:t>
    </dgm:pt>
    <dgm:pt modelId="{4031DAE1-9E0E-4CCB-8927-7684E18B4DC9}" type="sibTrans" cxnId="{97C76D90-B6E6-4E3B-9A51-847690E76332}">
      <dgm:prSet/>
      <dgm:spPr/>
      <dgm:t>
        <a:bodyPr/>
        <a:lstStyle/>
        <a:p>
          <a:endParaRPr lang="es-ES" sz="2000"/>
        </a:p>
      </dgm:t>
    </dgm:pt>
    <dgm:pt modelId="{FDB137DF-E2CB-46B0-8477-10FB3A4C429B}">
      <dgm:prSet phldrT="[Texto]" custT="1"/>
      <dgm:spPr/>
      <dgm:t>
        <a:bodyPr/>
        <a:lstStyle/>
        <a:p>
          <a:r>
            <a:rPr lang="es-EC" sz="2000" dirty="0" smtClean="0"/>
            <a:t>Las influencias económicas y políticas</a:t>
          </a:r>
          <a:endParaRPr lang="es-ES" sz="2000" dirty="0"/>
        </a:p>
      </dgm:t>
    </dgm:pt>
    <dgm:pt modelId="{BAE3B36C-9D60-4B33-BCAD-75F10D49E523}" type="parTrans" cxnId="{F1779896-0A0C-4206-A26B-ED116A7E56F9}">
      <dgm:prSet/>
      <dgm:spPr/>
      <dgm:t>
        <a:bodyPr/>
        <a:lstStyle/>
        <a:p>
          <a:endParaRPr lang="es-ES" sz="2000"/>
        </a:p>
      </dgm:t>
    </dgm:pt>
    <dgm:pt modelId="{B7122DAA-CD0D-4CA9-ADEA-632CE08F9390}" type="sibTrans" cxnId="{F1779896-0A0C-4206-A26B-ED116A7E56F9}">
      <dgm:prSet/>
      <dgm:spPr/>
      <dgm:t>
        <a:bodyPr/>
        <a:lstStyle/>
        <a:p>
          <a:endParaRPr lang="es-ES" sz="2000"/>
        </a:p>
      </dgm:t>
    </dgm:pt>
    <dgm:pt modelId="{6B29CC12-88B4-4AB6-BD20-F35B5AB8D452}">
      <dgm:prSet phldrT="[Texto]" custT="1"/>
      <dgm:spPr/>
      <dgm:t>
        <a:bodyPr/>
        <a:lstStyle/>
        <a:p>
          <a:r>
            <a:rPr lang="es-EC" sz="2000" dirty="0" smtClean="0"/>
            <a:t>Principales indicadores de crecimiento del país.</a:t>
          </a:r>
          <a:endParaRPr lang="es-ES" sz="2000" dirty="0"/>
        </a:p>
      </dgm:t>
    </dgm:pt>
    <dgm:pt modelId="{690A8815-E812-455B-937B-10775C57810F}" type="parTrans" cxnId="{7C663091-BFE1-4379-A598-B569055458DF}">
      <dgm:prSet/>
      <dgm:spPr/>
      <dgm:t>
        <a:bodyPr/>
        <a:lstStyle/>
        <a:p>
          <a:endParaRPr lang="es-ES" sz="2000"/>
        </a:p>
      </dgm:t>
    </dgm:pt>
    <dgm:pt modelId="{6397F687-3B6E-46FB-A271-26E468633B9F}" type="sibTrans" cxnId="{7C663091-BFE1-4379-A598-B569055458DF}">
      <dgm:prSet/>
      <dgm:spPr/>
      <dgm:t>
        <a:bodyPr/>
        <a:lstStyle/>
        <a:p>
          <a:endParaRPr lang="es-ES" sz="2000"/>
        </a:p>
      </dgm:t>
    </dgm:pt>
    <dgm:pt modelId="{CFCA819D-C209-4B43-92F4-BCDE18F90333}">
      <dgm:prSet custT="1"/>
      <dgm:spPr/>
      <dgm:t>
        <a:bodyPr/>
        <a:lstStyle/>
        <a:p>
          <a:r>
            <a:rPr lang="es-EC" sz="2000" dirty="0" smtClean="0"/>
            <a:t>Evitar pérdidas futuras que afecten los resultados de la organización.</a:t>
          </a:r>
          <a:endParaRPr lang="es-EC" sz="2000" dirty="0"/>
        </a:p>
      </dgm:t>
    </dgm:pt>
    <dgm:pt modelId="{AA1C73B4-2259-4674-A9AF-6E4F3965FEFC}" type="parTrans" cxnId="{7FF8CE47-2475-41AF-B4E5-1FF613BA081C}">
      <dgm:prSet/>
      <dgm:spPr/>
      <dgm:t>
        <a:bodyPr/>
        <a:lstStyle/>
        <a:p>
          <a:endParaRPr lang="es-ES" sz="2000"/>
        </a:p>
      </dgm:t>
    </dgm:pt>
    <dgm:pt modelId="{11D0A0CD-11A8-47C4-87DD-D7FCA8CC291C}" type="sibTrans" cxnId="{7FF8CE47-2475-41AF-B4E5-1FF613BA081C}">
      <dgm:prSet/>
      <dgm:spPr/>
      <dgm:t>
        <a:bodyPr/>
        <a:lstStyle/>
        <a:p>
          <a:endParaRPr lang="es-ES" sz="2000"/>
        </a:p>
      </dgm:t>
    </dgm:pt>
    <dgm:pt modelId="{075798B0-B185-43CF-B689-E52FC7337F72}" type="pres">
      <dgm:prSet presAssocID="{535F79C0-5270-48E2-8EB8-5A13F0678C3A}" presName="Name0" presStyleCnt="0">
        <dgm:presLayoutVars>
          <dgm:dir/>
          <dgm:resizeHandles val="exact"/>
        </dgm:presLayoutVars>
      </dgm:prSet>
      <dgm:spPr/>
      <dgm:t>
        <a:bodyPr/>
        <a:lstStyle/>
        <a:p>
          <a:endParaRPr lang="es-ES"/>
        </a:p>
      </dgm:t>
    </dgm:pt>
    <dgm:pt modelId="{0A500367-A7A4-40DE-BC95-7BEB1FBC6E3B}" type="pres">
      <dgm:prSet presAssocID="{B27BD9D0-F9E2-4810-BAA8-2DAD3BF7E851}" presName="node" presStyleLbl="node1" presStyleIdx="0" presStyleCnt="3">
        <dgm:presLayoutVars>
          <dgm:bulletEnabled val="1"/>
        </dgm:presLayoutVars>
      </dgm:prSet>
      <dgm:spPr/>
      <dgm:t>
        <a:bodyPr/>
        <a:lstStyle/>
        <a:p>
          <a:endParaRPr lang="es-ES"/>
        </a:p>
      </dgm:t>
    </dgm:pt>
    <dgm:pt modelId="{0FC0F1EE-913D-461B-BB17-2D84910B5A8D}" type="pres">
      <dgm:prSet presAssocID="{24500EDC-CD17-470F-8B4E-210C8843EDF3}" presName="sibTrans" presStyleCnt="0"/>
      <dgm:spPr/>
      <dgm:t>
        <a:bodyPr/>
        <a:lstStyle/>
        <a:p>
          <a:endParaRPr lang="es-ES"/>
        </a:p>
      </dgm:t>
    </dgm:pt>
    <dgm:pt modelId="{1C0BD78C-D49D-414A-A9BD-D4C70472E290}" type="pres">
      <dgm:prSet presAssocID="{FDB137DF-E2CB-46B0-8477-10FB3A4C429B}" presName="node" presStyleLbl="node1" presStyleIdx="1" presStyleCnt="3">
        <dgm:presLayoutVars>
          <dgm:bulletEnabled val="1"/>
        </dgm:presLayoutVars>
      </dgm:prSet>
      <dgm:spPr/>
      <dgm:t>
        <a:bodyPr/>
        <a:lstStyle/>
        <a:p>
          <a:endParaRPr lang="es-ES"/>
        </a:p>
      </dgm:t>
    </dgm:pt>
    <dgm:pt modelId="{4A72619F-A6D0-433F-A46F-E9C977D13F89}" type="pres">
      <dgm:prSet presAssocID="{B7122DAA-CD0D-4CA9-ADEA-632CE08F9390}" presName="sibTrans" presStyleCnt="0"/>
      <dgm:spPr/>
      <dgm:t>
        <a:bodyPr/>
        <a:lstStyle/>
        <a:p>
          <a:endParaRPr lang="es-ES"/>
        </a:p>
      </dgm:t>
    </dgm:pt>
    <dgm:pt modelId="{5A24ABA5-473F-421F-9800-7B4410815623}" type="pres">
      <dgm:prSet presAssocID="{3E33C1C6-3B6D-43EF-A43A-CCF63F28EA68}" presName="node" presStyleLbl="node1" presStyleIdx="2" presStyleCnt="3">
        <dgm:presLayoutVars>
          <dgm:bulletEnabled val="1"/>
        </dgm:presLayoutVars>
      </dgm:prSet>
      <dgm:spPr/>
      <dgm:t>
        <a:bodyPr/>
        <a:lstStyle/>
        <a:p>
          <a:endParaRPr lang="es-ES"/>
        </a:p>
      </dgm:t>
    </dgm:pt>
  </dgm:ptLst>
  <dgm:cxnLst>
    <dgm:cxn modelId="{CBB6427E-9C0C-4231-B989-DDF4C5325950}" type="presOf" srcId="{3E33C1C6-3B6D-43EF-A43A-CCF63F28EA68}" destId="{5A24ABA5-473F-421F-9800-7B4410815623}" srcOrd="0" destOrd="0" presId="urn:microsoft.com/office/officeart/2005/8/layout/hList6"/>
    <dgm:cxn modelId="{5500CA64-DFD0-4BA4-8252-4FA11F830562}" type="presOf" srcId="{FDB137DF-E2CB-46B0-8477-10FB3A4C429B}" destId="{1C0BD78C-D49D-414A-A9BD-D4C70472E290}" srcOrd="0" destOrd="0" presId="urn:microsoft.com/office/officeart/2005/8/layout/hList6"/>
    <dgm:cxn modelId="{245A375B-5C30-46F1-83B0-D93A806B03B7}" type="presOf" srcId="{A383C639-27E7-42FE-9CB4-7EE77BD9EE13}" destId="{0A500367-A7A4-40DE-BC95-7BEB1FBC6E3B}" srcOrd="0" destOrd="1" presId="urn:microsoft.com/office/officeart/2005/8/layout/hList6"/>
    <dgm:cxn modelId="{D8C9FC17-48AA-4A9C-96E6-62A40D621D08}" type="presOf" srcId="{6B29CC12-88B4-4AB6-BD20-F35B5AB8D452}" destId="{1C0BD78C-D49D-414A-A9BD-D4C70472E290}" srcOrd="0" destOrd="1" presId="urn:microsoft.com/office/officeart/2005/8/layout/hList6"/>
    <dgm:cxn modelId="{47985DA5-33D5-4480-8944-5EABB272BB53}" srcId="{535F79C0-5270-48E2-8EB8-5A13F0678C3A}" destId="{3E33C1C6-3B6D-43EF-A43A-CCF63F28EA68}" srcOrd="2" destOrd="0" parTransId="{CD0F3B49-3F6B-4417-8CEC-FB5A35AB37BD}" sibTransId="{0B658339-F06F-4B1F-B511-67A55EBC52D8}"/>
    <dgm:cxn modelId="{7FF8CE47-2475-41AF-B4E5-1FF613BA081C}" srcId="{3E33C1C6-3B6D-43EF-A43A-CCF63F28EA68}" destId="{CFCA819D-C209-4B43-92F4-BCDE18F90333}" srcOrd="0" destOrd="0" parTransId="{AA1C73B4-2259-4674-A9AF-6E4F3965FEFC}" sibTransId="{11D0A0CD-11A8-47C4-87DD-D7FCA8CC291C}"/>
    <dgm:cxn modelId="{7C663091-BFE1-4379-A598-B569055458DF}" srcId="{FDB137DF-E2CB-46B0-8477-10FB3A4C429B}" destId="{6B29CC12-88B4-4AB6-BD20-F35B5AB8D452}" srcOrd="0" destOrd="0" parTransId="{690A8815-E812-455B-937B-10775C57810F}" sibTransId="{6397F687-3B6E-46FB-A271-26E468633B9F}"/>
    <dgm:cxn modelId="{0876C5B9-7170-4D28-A97F-F21AF48E59F7}" type="presOf" srcId="{535F79C0-5270-48E2-8EB8-5A13F0678C3A}" destId="{075798B0-B185-43CF-B689-E52FC7337F72}" srcOrd="0" destOrd="0" presId="urn:microsoft.com/office/officeart/2005/8/layout/hList6"/>
    <dgm:cxn modelId="{F1779896-0A0C-4206-A26B-ED116A7E56F9}" srcId="{535F79C0-5270-48E2-8EB8-5A13F0678C3A}" destId="{FDB137DF-E2CB-46B0-8477-10FB3A4C429B}" srcOrd="1" destOrd="0" parTransId="{BAE3B36C-9D60-4B33-BCAD-75F10D49E523}" sibTransId="{B7122DAA-CD0D-4CA9-ADEA-632CE08F9390}"/>
    <dgm:cxn modelId="{70A1F62B-CA0D-42D7-98CF-914B2B8D6367}" type="presOf" srcId="{CFCA819D-C209-4B43-92F4-BCDE18F90333}" destId="{5A24ABA5-473F-421F-9800-7B4410815623}" srcOrd="0" destOrd="1" presId="urn:microsoft.com/office/officeart/2005/8/layout/hList6"/>
    <dgm:cxn modelId="{97C76D90-B6E6-4E3B-9A51-847690E76332}" srcId="{B27BD9D0-F9E2-4810-BAA8-2DAD3BF7E851}" destId="{A383C639-27E7-42FE-9CB4-7EE77BD9EE13}" srcOrd="0" destOrd="0" parTransId="{F0469D7E-41C9-4B20-85C1-23C257EC129E}" sibTransId="{4031DAE1-9E0E-4CCB-8927-7684E18B4DC9}"/>
    <dgm:cxn modelId="{1937970C-9630-40F5-A3DE-CEC54C97DAA1}" type="presOf" srcId="{B27BD9D0-F9E2-4810-BAA8-2DAD3BF7E851}" destId="{0A500367-A7A4-40DE-BC95-7BEB1FBC6E3B}" srcOrd="0" destOrd="0" presId="urn:microsoft.com/office/officeart/2005/8/layout/hList6"/>
    <dgm:cxn modelId="{F38998EA-3A19-4F74-8408-9FA26C13BA24}" srcId="{535F79C0-5270-48E2-8EB8-5A13F0678C3A}" destId="{B27BD9D0-F9E2-4810-BAA8-2DAD3BF7E851}" srcOrd="0" destOrd="0" parTransId="{7CA9B660-CB65-4068-BC78-18D786071DCD}" sibTransId="{24500EDC-CD17-470F-8B4E-210C8843EDF3}"/>
    <dgm:cxn modelId="{FF1CB22A-8E6B-42B1-BD2D-BB12D4BCD8E1}" type="presParOf" srcId="{075798B0-B185-43CF-B689-E52FC7337F72}" destId="{0A500367-A7A4-40DE-BC95-7BEB1FBC6E3B}" srcOrd="0" destOrd="0" presId="urn:microsoft.com/office/officeart/2005/8/layout/hList6"/>
    <dgm:cxn modelId="{E4CBF59C-E764-4C14-9C88-4554D6F9A143}" type="presParOf" srcId="{075798B0-B185-43CF-B689-E52FC7337F72}" destId="{0FC0F1EE-913D-461B-BB17-2D84910B5A8D}" srcOrd="1" destOrd="0" presId="urn:microsoft.com/office/officeart/2005/8/layout/hList6"/>
    <dgm:cxn modelId="{68C55D2E-5594-4026-AE6E-F8A111224658}" type="presParOf" srcId="{075798B0-B185-43CF-B689-E52FC7337F72}" destId="{1C0BD78C-D49D-414A-A9BD-D4C70472E290}" srcOrd="2" destOrd="0" presId="urn:microsoft.com/office/officeart/2005/8/layout/hList6"/>
    <dgm:cxn modelId="{881FDBE0-FBD5-4634-BEB4-FC9815C41347}" type="presParOf" srcId="{075798B0-B185-43CF-B689-E52FC7337F72}" destId="{4A72619F-A6D0-433F-A46F-E9C977D13F89}" srcOrd="3" destOrd="0" presId="urn:microsoft.com/office/officeart/2005/8/layout/hList6"/>
    <dgm:cxn modelId="{267D66AB-F8D7-4EAF-A225-C5F31B26F3E8}" type="presParOf" srcId="{075798B0-B185-43CF-B689-E52FC7337F72}" destId="{5A24ABA5-473F-421F-9800-7B441081562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B18693-B40D-4411-932F-C911E2130B4D}" type="doc">
      <dgm:prSet loTypeId="urn:microsoft.com/office/officeart/2005/8/layout/target3" loCatId="list" qsTypeId="urn:microsoft.com/office/officeart/2005/8/quickstyle/3d3" qsCatId="3D" csTypeId="urn:microsoft.com/office/officeart/2005/8/colors/colorful4" csCatId="colorful" phldr="1"/>
      <dgm:spPr/>
      <dgm:t>
        <a:bodyPr/>
        <a:lstStyle/>
        <a:p>
          <a:endParaRPr lang="es-ES"/>
        </a:p>
      </dgm:t>
    </dgm:pt>
    <dgm:pt modelId="{F71742C9-A2EC-4813-94EE-4A47F95A6AA2}">
      <dgm:prSet custT="1"/>
      <dgm:spPr/>
      <dgm:t>
        <a:bodyPr/>
        <a:lstStyle/>
        <a:p>
          <a:r>
            <a:rPr lang="es-EC" sz="1800" dirty="0" smtClean="0"/>
            <a:t>Implementar administración de riesgos</a:t>
          </a:r>
          <a:endParaRPr lang="es-EC" sz="1800" dirty="0"/>
        </a:p>
      </dgm:t>
    </dgm:pt>
    <dgm:pt modelId="{29E66866-B445-429D-8FF4-29F53481C8B6}" type="parTrans" cxnId="{BD32DD4D-0827-432D-9A41-131BC587B9BC}">
      <dgm:prSet/>
      <dgm:spPr/>
      <dgm:t>
        <a:bodyPr/>
        <a:lstStyle/>
        <a:p>
          <a:endParaRPr lang="es-ES" sz="1800"/>
        </a:p>
      </dgm:t>
    </dgm:pt>
    <dgm:pt modelId="{6F8D396A-DD7A-4E28-8EEB-3CCF00B47B9B}" type="sibTrans" cxnId="{BD32DD4D-0827-432D-9A41-131BC587B9BC}">
      <dgm:prSet/>
      <dgm:spPr/>
      <dgm:t>
        <a:bodyPr/>
        <a:lstStyle/>
        <a:p>
          <a:endParaRPr lang="es-ES" sz="1800"/>
        </a:p>
      </dgm:t>
    </dgm:pt>
    <dgm:pt modelId="{2F6A9164-A31B-4521-BF9D-9F0D503FCC28}">
      <dgm:prSet custT="1"/>
      <dgm:spPr/>
      <dgm:t>
        <a:bodyPr/>
        <a:lstStyle/>
        <a:p>
          <a:r>
            <a:rPr lang="es-EC" sz="1800" dirty="0" smtClean="0"/>
            <a:t>Establecer manuales de procesos</a:t>
          </a:r>
          <a:endParaRPr lang="es-EC" sz="1800" dirty="0"/>
        </a:p>
      </dgm:t>
    </dgm:pt>
    <dgm:pt modelId="{17205F1A-D46B-4742-B9E4-ADE5C7CE65A2}" type="parTrans" cxnId="{DA32A1C4-8EE0-44F2-A8DA-6D0B434970FF}">
      <dgm:prSet/>
      <dgm:spPr/>
      <dgm:t>
        <a:bodyPr/>
        <a:lstStyle/>
        <a:p>
          <a:endParaRPr lang="es-ES" sz="1800"/>
        </a:p>
      </dgm:t>
    </dgm:pt>
    <dgm:pt modelId="{8B12C278-463D-4B16-A586-BBDCC9573D08}" type="sibTrans" cxnId="{DA32A1C4-8EE0-44F2-A8DA-6D0B434970FF}">
      <dgm:prSet/>
      <dgm:spPr/>
      <dgm:t>
        <a:bodyPr/>
        <a:lstStyle/>
        <a:p>
          <a:endParaRPr lang="es-ES" sz="1800"/>
        </a:p>
      </dgm:t>
    </dgm:pt>
    <dgm:pt modelId="{2420F82E-0C43-4525-B89A-9DE31C581385}">
      <dgm:prSet custT="1"/>
      <dgm:spPr/>
      <dgm:t>
        <a:bodyPr/>
        <a:lstStyle/>
        <a:p>
          <a:r>
            <a:rPr lang="es-EC" sz="1800" dirty="0" smtClean="0"/>
            <a:t>Encuestas a encargados.</a:t>
          </a:r>
          <a:endParaRPr lang="es-EC" sz="1800" dirty="0"/>
        </a:p>
      </dgm:t>
    </dgm:pt>
    <dgm:pt modelId="{F7241D64-E558-4742-8E98-6473C448707E}" type="parTrans" cxnId="{9866D211-B689-41FD-B56D-A6AFECABFE74}">
      <dgm:prSet/>
      <dgm:spPr/>
      <dgm:t>
        <a:bodyPr/>
        <a:lstStyle/>
        <a:p>
          <a:endParaRPr lang="es-ES" sz="1800"/>
        </a:p>
      </dgm:t>
    </dgm:pt>
    <dgm:pt modelId="{D0AB696D-E07F-4F00-8F40-5DE3D702AAB5}" type="sibTrans" cxnId="{9866D211-B689-41FD-B56D-A6AFECABFE74}">
      <dgm:prSet/>
      <dgm:spPr/>
      <dgm:t>
        <a:bodyPr/>
        <a:lstStyle/>
        <a:p>
          <a:endParaRPr lang="es-ES" sz="1800"/>
        </a:p>
      </dgm:t>
    </dgm:pt>
    <dgm:pt modelId="{DE3828EC-02E3-42E8-93F6-340287CBC862}">
      <dgm:prSet custT="1"/>
      <dgm:spPr/>
      <dgm:t>
        <a:bodyPr/>
        <a:lstStyle/>
        <a:p>
          <a:r>
            <a:rPr lang="es-EC" sz="1800" dirty="0" smtClean="0"/>
            <a:t>Sistema de identificación y calificación de riesgos.</a:t>
          </a:r>
          <a:endParaRPr lang="es-EC" sz="1800" dirty="0"/>
        </a:p>
      </dgm:t>
    </dgm:pt>
    <dgm:pt modelId="{6B5DE34C-C278-4F7D-93C8-0511754A0073}" type="parTrans" cxnId="{5AEB57A1-44F2-4D65-9346-DB7BE84D91EA}">
      <dgm:prSet/>
      <dgm:spPr/>
      <dgm:t>
        <a:bodyPr/>
        <a:lstStyle/>
        <a:p>
          <a:endParaRPr lang="es-ES" sz="1800"/>
        </a:p>
      </dgm:t>
    </dgm:pt>
    <dgm:pt modelId="{C8B4E564-DBAA-4B42-AE33-A7DCDC615DF8}" type="sibTrans" cxnId="{5AEB57A1-44F2-4D65-9346-DB7BE84D91EA}">
      <dgm:prSet/>
      <dgm:spPr/>
      <dgm:t>
        <a:bodyPr/>
        <a:lstStyle/>
        <a:p>
          <a:endParaRPr lang="es-ES" sz="1800"/>
        </a:p>
      </dgm:t>
    </dgm:pt>
    <dgm:pt modelId="{EC666FB6-66C6-4592-BACC-285F5ECF3539}">
      <dgm:prSet custT="1"/>
      <dgm:spPr/>
      <dgm:t>
        <a:bodyPr/>
        <a:lstStyle/>
        <a:p>
          <a:r>
            <a:rPr lang="es-EC" sz="1800" dirty="0" smtClean="0"/>
            <a:t>Implantar códigos de ética.</a:t>
          </a:r>
          <a:endParaRPr lang="es-EC" sz="1800" dirty="0"/>
        </a:p>
      </dgm:t>
    </dgm:pt>
    <dgm:pt modelId="{5944C725-6A78-4BD4-9352-AD6322F1425C}" type="parTrans" cxnId="{6A86C4D8-09B6-441C-9E08-F79446CA4958}">
      <dgm:prSet/>
      <dgm:spPr/>
      <dgm:t>
        <a:bodyPr/>
        <a:lstStyle/>
        <a:p>
          <a:endParaRPr lang="es-ES" sz="1800"/>
        </a:p>
      </dgm:t>
    </dgm:pt>
    <dgm:pt modelId="{EDADF2C5-1F7D-4386-BC73-9FA841A3E6A4}" type="sibTrans" cxnId="{6A86C4D8-09B6-441C-9E08-F79446CA4958}">
      <dgm:prSet/>
      <dgm:spPr/>
      <dgm:t>
        <a:bodyPr/>
        <a:lstStyle/>
        <a:p>
          <a:endParaRPr lang="es-ES" sz="1800"/>
        </a:p>
      </dgm:t>
    </dgm:pt>
    <dgm:pt modelId="{98E314A3-CD40-4CC3-8B66-D8E9A7F66185}">
      <dgm:prSet custT="1"/>
      <dgm:spPr/>
      <dgm:t>
        <a:bodyPr/>
        <a:lstStyle/>
        <a:p>
          <a:r>
            <a:rPr lang="es-EC" sz="1800" dirty="0" smtClean="0"/>
            <a:t>Reducir riesgos y pérdidas que afecten a los resultados.</a:t>
          </a:r>
          <a:endParaRPr lang="es-EC" sz="1800" dirty="0"/>
        </a:p>
      </dgm:t>
    </dgm:pt>
    <dgm:pt modelId="{F71118C9-7C5B-4C51-90B5-EAF966B56848}" type="parTrans" cxnId="{6FB465B3-A96F-4C86-8D06-B5A5E67DFE9D}">
      <dgm:prSet/>
      <dgm:spPr/>
      <dgm:t>
        <a:bodyPr/>
        <a:lstStyle/>
        <a:p>
          <a:endParaRPr lang="es-ES" sz="1800"/>
        </a:p>
      </dgm:t>
    </dgm:pt>
    <dgm:pt modelId="{004D7DE3-9949-41F0-87F8-9A819DE6F67C}" type="sibTrans" cxnId="{6FB465B3-A96F-4C86-8D06-B5A5E67DFE9D}">
      <dgm:prSet/>
      <dgm:spPr/>
      <dgm:t>
        <a:bodyPr/>
        <a:lstStyle/>
        <a:p>
          <a:endParaRPr lang="es-ES" sz="1800"/>
        </a:p>
      </dgm:t>
    </dgm:pt>
    <dgm:pt modelId="{DC2551D9-DB55-4B04-8A08-03655FF71066}">
      <dgm:prSet phldrT="[Texto]" custT="1"/>
      <dgm:spPr/>
      <dgm:t>
        <a:bodyPr/>
        <a:lstStyle/>
        <a:p>
          <a:r>
            <a:rPr lang="es-EC" sz="1800" dirty="0" smtClean="0"/>
            <a:t>Capacidad de respuesta.</a:t>
          </a:r>
          <a:endParaRPr lang="es-ES" sz="1800" dirty="0"/>
        </a:p>
      </dgm:t>
    </dgm:pt>
    <dgm:pt modelId="{D3FDB89F-ADC6-4651-82B2-A9957A901E6D}" type="sibTrans" cxnId="{D56BB1BF-69C4-4AFD-9660-815961402CA9}">
      <dgm:prSet/>
      <dgm:spPr/>
      <dgm:t>
        <a:bodyPr/>
        <a:lstStyle/>
        <a:p>
          <a:endParaRPr lang="es-ES" sz="1800"/>
        </a:p>
      </dgm:t>
    </dgm:pt>
    <dgm:pt modelId="{50C1765A-B5E5-4B40-95A0-349284906088}" type="parTrans" cxnId="{D56BB1BF-69C4-4AFD-9660-815961402CA9}">
      <dgm:prSet/>
      <dgm:spPr/>
      <dgm:t>
        <a:bodyPr/>
        <a:lstStyle/>
        <a:p>
          <a:endParaRPr lang="es-ES" sz="1800"/>
        </a:p>
      </dgm:t>
    </dgm:pt>
    <dgm:pt modelId="{9D5A8B04-683F-4E59-BA82-6C790F13D4C5}">
      <dgm:prSet phldrT="[Texto]" custT="1"/>
      <dgm:spPr/>
      <dgm:t>
        <a:bodyPr/>
        <a:lstStyle/>
        <a:p>
          <a:r>
            <a:rPr lang="es-EC" sz="1800" dirty="0" smtClean="0"/>
            <a:t>COSO ERM.</a:t>
          </a:r>
          <a:endParaRPr lang="es-ES" sz="1800" dirty="0"/>
        </a:p>
      </dgm:t>
    </dgm:pt>
    <dgm:pt modelId="{1C3473B8-1BC6-460C-ACD2-BBA7DF961D0A}" type="sibTrans" cxnId="{3AAE9FC4-51CA-4D5B-A7D5-1119733F3E3D}">
      <dgm:prSet/>
      <dgm:spPr/>
      <dgm:t>
        <a:bodyPr/>
        <a:lstStyle/>
        <a:p>
          <a:endParaRPr lang="es-ES" sz="1800"/>
        </a:p>
      </dgm:t>
    </dgm:pt>
    <dgm:pt modelId="{857CB4C0-CEC2-4B27-A35B-033918A9F466}" type="parTrans" cxnId="{3AAE9FC4-51CA-4D5B-A7D5-1119733F3E3D}">
      <dgm:prSet/>
      <dgm:spPr/>
      <dgm:t>
        <a:bodyPr/>
        <a:lstStyle/>
        <a:p>
          <a:endParaRPr lang="es-ES" sz="1800"/>
        </a:p>
      </dgm:t>
    </dgm:pt>
    <dgm:pt modelId="{697633AB-BA1A-4C0E-8AF4-C1C9FBE57008}">
      <dgm:prSet phldrT="[Texto]" custT="1"/>
      <dgm:spPr/>
      <dgm:t>
        <a:bodyPr/>
        <a:lstStyle/>
        <a:p>
          <a:r>
            <a:rPr lang="es-EC" sz="1800" dirty="0" smtClean="0"/>
            <a:t>Capacitar al personal de las empresas</a:t>
          </a:r>
          <a:endParaRPr lang="es-ES" sz="1800" dirty="0"/>
        </a:p>
      </dgm:t>
    </dgm:pt>
    <dgm:pt modelId="{B0633795-C1D8-4210-A010-B51D2D0D8094}" type="sibTrans" cxnId="{0F741FAE-660B-4EEA-9BC2-936B8C5668E2}">
      <dgm:prSet/>
      <dgm:spPr/>
      <dgm:t>
        <a:bodyPr/>
        <a:lstStyle/>
        <a:p>
          <a:endParaRPr lang="es-ES" sz="1800"/>
        </a:p>
      </dgm:t>
    </dgm:pt>
    <dgm:pt modelId="{2B6CC983-9F67-4A87-A8A8-BBB4501F3571}" type="parTrans" cxnId="{0F741FAE-660B-4EEA-9BC2-936B8C5668E2}">
      <dgm:prSet/>
      <dgm:spPr/>
      <dgm:t>
        <a:bodyPr/>
        <a:lstStyle/>
        <a:p>
          <a:endParaRPr lang="es-ES" sz="1800"/>
        </a:p>
      </dgm:t>
    </dgm:pt>
    <dgm:pt modelId="{7DDC0FB2-87A2-4521-A19E-4AD581F30621}" type="pres">
      <dgm:prSet presAssocID="{A9B18693-B40D-4411-932F-C911E2130B4D}" presName="Name0" presStyleCnt="0">
        <dgm:presLayoutVars>
          <dgm:chMax val="7"/>
          <dgm:dir/>
          <dgm:animLvl val="lvl"/>
          <dgm:resizeHandles val="exact"/>
        </dgm:presLayoutVars>
      </dgm:prSet>
      <dgm:spPr/>
      <dgm:t>
        <a:bodyPr/>
        <a:lstStyle/>
        <a:p>
          <a:endParaRPr lang="es-ES"/>
        </a:p>
      </dgm:t>
    </dgm:pt>
    <dgm:pt modelId="{A6AB1568-49C2-4B34-8515-E6DC71FFFD5E}" type="pres">
      <dgm:prSet presAssocID="{697633AB-BA1A-4C0E-8AF4-C1C9FBE57008}" presName="circle1" presStyleLbl="node1" presStyleIdx="0" presStyleCnt="3"/>
      <dgm:spPr/>
    </dgm:pt>
    <dgm:pt modelId="{C561AD07-F962-45E3-845D-7F315CFA4AC4}" type="pres">
      <dgm:prSet presAssocID="{697633AB-BA1A-4C0E-8AF4-C1C9FBE57008}" presName="space" presStyleCnt="0"/>
      <dgm:spPr/>
    </dgm:pt>
    <dgm:pt modelId="{3D4B5435-15C4-453F-B454-3270F3D36897}" type="pres">
      <dgm:prSet presAssocID="{697633AB-BA1A-4C0E-8AF4-C1C9FBE57008}" presName="rect1" presStyleLbl="alignAcc1" presStyleIdx="0" presStyleCnt="3"/>
      <dgm:spPr/>
      <dgm:t>
        <a:bodyPr/>
        <a:lstStyle/>
        <a:p>
          <a:endParaRPr lang="es-ES"/>
        </a:p>
      </dgm:t>
    </dgm:pt>
    <dgm:pt modelId="{7DDDF014-898C-4CB6-BB1E-D98AB21C9DED}" type="pres">
      <dgm:prSet presAssocID="{F71742C9-A2EC-4813-94EE-4A47F95A6AA2}" presName="vertSpace2" presStyleLbl="node1" presStyleIdx="0" presStyleCnt="3"/>
      <dgm:spPr/>
    </dgm:pt>
    <dgm:pt modelId="{C45A0F1C-9C80-4288-841A-9E1E145D1DBE}" type="pres">
      <dgm:prSet presAssocID="{F71742C9-A2EC-4813-94EE-4A47F95A6AA2}" presName="circle2" presStyleLbl="node1" presStyleIdx="1" presStyleCnt="3"/>
      <dgm:spPr/>
    </dgm:pt>
    <dgm:pt modelId="{1166D887-CC29-4066-A2C2-EACE15460A64}" type="pres">
      <dgm:prSet presAssocID="{F71742C9-A2EC-4813-94EE-4A47F95A6AA2}" presName="rect2" presStyleLbl="alignAcc1" presStyleIdx="1" presStyleCnt="3"/>
      <dgm:spPr/>
      <dgm:t>
        <a:bodyPr/>
        <a:lstStyle/>
        <a:p>
          <a:endParaRPr lang="es-ES"/>
        </a:p>
      </dgm:t>
    </dgm:pt>
    <dgm:pt modelId="{FC882554-EFDF-4A55-A8F3-61BC83D0DB15}" type="pres">
      <dgm:prSet presAssocID="{2F6A9164-A31B-4521-BF9D-9F0D503FCC28}" presName="vertSpace3" presStyleLbl="node1" presStyleIdx="1" presStyleCnt="3"/>
      <dgm:spPr/>
    </dgm:pt>
    <dgm:pt modelId="{40D7AEF9-F11B-40B7-A915-1B268B0A2661}" type="pres">
      <dgm:prSet presAssocID="{2F6A9164-A31B-4521-BF9D-9F0D503FCC28}" presName="circle3" presStyleLbl="node1" presStyleIdx="2" presStyleCnt="3"/>
      <dgm:spPr/>
    </dgm:pt>
    <dgm:pt modelId="{18A22904-2396-4E26-9421-897C03DEFD57}" type="pres">
      <dgm:prSet presAssocID="{2F6A9164-A31B-4521-BF9D-9F0D503FCC28}" presName="rect3" presStyleLbl="alignAcc1" presStyleIdx="2" presStyleCnt="3"/>
      <dgm:spPr/>
      <dgm:t>
        <a:bodyPr/>
        <a:lstStyle/>
        <a:p>
          <a:endParaRPr lang="es-ES"/>
        </a:p>
      </dgm:t>
    </dgm:pt>
    <dgm:pt modelId="{158F2EB3-C1B9-403C-97AF-43B7555A0C5B}" type="pres">
      <dgm:prSet presAssocID="{697633AB-BA1A-4C0E-8AF4-C1C9FBE57008}" presName="rect1ParTx" presStyleLbl="alignAcc1" presStyleIdx="2" presStyleCnt="3">
        <dgm:presLayoutVars>
          <dgm:chMax val="1"/>
          <dgm:bulletEnabled val="1"/>
        </dgm:presLayoutVars>
      </dgm:prSet>
      <dgm:spPr/>
      <dgm:t>
        <a:bodyPr/>
        <a:lstStyle/>
        <a:p>
          <a:endParaRPr lang="es-ES"/>
        </a:p>
      </dgm:t>
    </dgm:pt>
    <dgm:pt modelId="{4FA858D1-C1A9-4EB7-927E-5A03877B6A87}" type="pres">
      <dgm:prSet presAssocID="{697633AB-BA1A-4C0E-8AF4-C1C9FBE57008}" presName="rect1ChTx" presStyleLbl="alignAcc1" presStyleIdx="2" presStyleCnt="3">
        <dgm:presLayoutVars>
          <dgm:bulletEnabled val="1"/>
        </dgm:presLayoutVars>
      </dgm:prSet>
      <dgm:spPr/>
      <dgm:t>
        <a:bodyPr/>
        <a:lstStyle/>
        <a:p>
          <a:endParaRPr lang="es-ES"/>
        </a:p>
      </dgm:t>
    </dgm:pt>
    <dgm:pt modelId="{2A042E75-0373-4AB3-AE57-835407D28B51}" type="pres">
      <dgm:prSet presAssocID="{F71742C9-A2EC-4813-94EE-4A47F95A6AA2}" presName="rect2ParTx" presStyleLbl="alignAcc1" presStyleIdx="2" presStyleCnt="3">
        <dgm:presLayoutVars>
          <dgm:chMax val="1"/>
          <dgm:bulletEnabled val="1"/>
        </dgm:presLayoutVars>
      </dgm:prSet>
      <dgm:spPr/>
      <dgm:t>
        <a:bodyPr/>
        <a:lstStyle/>
        <a:p>
          <a:endParaRPr lang="es-ES"/>
        </a:p>
      </dgm:t>
    </dgm:pt>
    <dgm:pt modelId="{54069F2C-0861-4E4E-8126-5614D7451705}" type="pres">
      <dgm:prSet presAssocID="{F71742C9-A2EC-4813-94EE-4A47F95A6AA2}" presName="rect2ChTx" presStyleLbl="alignAcc1" presStyleIdx="2" presStyleCnt="3">
        <dgm:presLayoutVars>
          <dgm:bulletEnabled val="1"/>
        </dgm:presLayoutVars>
      </dgm:prSet>
      <dgm:spPr/>
      <dgm:t>
        <a:bodyPr/>
        <a:lstStyle/>
        <a:p>
          <a:endParaRPr lang="es-ES"/>
        </a:p>
      </dgm:t>
    </dgm:pt>
    <dgm:pt modelId="{B117AEAA-4609-4C38-B607-33033C8D048B}" type="pres">
      <dgm:prSet presAssocID="{2F6A9164-A31B-4521-BF9D-9F0D503FCC28}" presName="rect3ParTx" presStyleLbl="alignAcc1" presStyleIdx="2" presStyleCnt="3">
        <dgm:presLayoutVars>
          <dgm:chMax val="1"/>
          <dgm:bulletEnabled val="1"/>
        </dgm:presLayoutVars>
      </dgm:prSet>
      <dgm:spPr/>
      <dgm:t>
        <a:bodyPr/>
        <a:lstStyle/>
        <a:p>
          <a:endParaRPr lang="es-ES"/>
        </a:p>
      </dgm:t>
    </dgm:pt>
    <dgm:pt modelId="{71696707-A119-42D1-AD4C-37AFF5C845E3}" type="pres">
      <dgm:prSet presAssocID="{2F6A9164-A31B-4521-BF9D-9F0D503FCC28}" presName="rect3ChTx" presStyleLbl="alignAcc1" presStyleIdx="2" presStyleCnt="3">
        <dgm:presLayoutVars>
          <dgm:bulletEnabled val="1"/>
        </dgm:presLayoutVars>
      </dgm:prSet>
      <dgm:spPr/>
      <dgm:t>
        <a:bodyPr/>
        <a:lstStyle/>
        <a:p>
          <a:endParaRPr lang="es-ES"/>
        </a:p>
      </dgm:t>
    </dgm:pt>
  </dgm:ptLst>
  <dgm:cxnLst>
    <dgm:cxn modelId="{DA32A1C4-8EE0-44F2-A8DA-6D0B434970FF}" srcId="{A9B18693-B40D-4411-932F-C911E2130B4D}" destId="{2F6A9164-A31B-4521-BF9D-9F0D503FCC28}" srcOrd="2" destOrd="0" parTransId="{17205F1A-D46B-4742-B9E4-ADE5C7CE65A2}" sibTransId="{8B12C278-463D-4B16-A586-BBDCC9573D08}"/>
    <dgm:cxn modelId="{5F3D9569-D495-4AFA-88C7-FB67AA2CE5AE}" type="presOf" srcId="{F71742C9-A2EC-4813-94EE-4A47F95A6AA2}" destId="{1166D887-CC29-4066-A2C2-EACE15460A64}" srcOrd="0" destOrd="0" presId="urn:microsoft.com/office/officeart/2005/8/layout/target3"/>
    <dgm:cxn modelId="{0F741FAE-660B-4EEA-9BC2-936B8C5668E2}" srcId="{A9B18693-B40D-4411-932F-C911E2130B4D}" destId="{697633AB-BA1A-4C0E-8AF4-C1C9FBE57008}" srcOrd="0" destOrd="0" parTransId="{2B6CC983-9F67-4A87-A8A8-BBB4501F3571}" sibTransId="{B0633795-C1D8-4210-A010-B51D2D0D8094}"/>
    <dgm:cxn modelId="{360232C5-35BD-4FA4-A42E-D658FFA10450}" type="presOf" srcId="{EC666FB6-66C6-4592-BACC-285F5ECF3539}" destId="{71696707-A119-42D1-AD4C-37AFF5C845E3}" srcOrd="0" destOrd="0" presId="urn:microsoft.com/office/officeart/2005/8/layout/target3"/>
    <dgm:cxn modelId="{C844FCFD-73E2-4218-8969-BDD288E942C8}" type="presOf" srcId="{2420F82E-0C43-4525-B89A-9DE31C581385}" destId="{54069F2C-0861-4E4E-8126-5614D7451705}" srcOrd="0" destOrd="0" presId="urn:microsoft.com/office/officeart/2005/8/layout/target3"/>
    <dgm:cxn modelId="{BD32DD4D-0827-432D-9A41-131BC587B9BC}" srcId="{A9B18693-B40D-4411-932F-C911E2130B4D}" destId="{F71742C9-A2EC-4813-94EE-4A47F95A6AA2}" srcOrd="1" destOrd="0" parTransId="{29E66866-B445-429D-8FF4-29F53481C8B6}" sibTransId="{6F8D396A-DD7A-4E28-8EEB-3CCF00B47B9B}"/>
    <dgm:cxn modelId="{46E84D47-6C84-42B6-90EC-A3A592F42406}" type="presOf" srcId="{697633AB-BA1A-4C0E-8AF4-C1C9FBE57008}" destId="{3D4B5435-15C4-453F-B454-3270F3D36897}" srcOrd="0" destOrd="0" presId="urn:microsoft.com/office/officeart/2005/8/layout/target3"/>
    <dgm:cxn modelId="{D56BB1BF-69C4-4AFD-9660-815961402CA9}" srcId="{697633AB-BA1A-4C0E-8AF4-C1C9FBE57008}" destId="{DC2551D9-DB55-4B04-8A08-03655FF71066}" srcOrd="1" destOrd="0" parTransId="{50C1765A-B5E5-4B40-95A0-349284906088}" sibTransId="{D3FDB89F-ADC6-4651-82B2-A9957A901E6D}"/>
    <dgm:cxn modelId="{7E370EE1-41A5-4CF3-B49A-B889487E11E5}" type="presOf" srcId="{DC2551D9-DB55-4B04-8A08-03655FF71066}" destId="{4FA858D1-C1A9-4EB7-927E-5A03877B6A87}" srcOrd="0" destOrd="1" presId="urn:microsoft.com/office/officeart/2005/8/layout/target3"/>
    <dgm:cxn modelId="{E9FD6A9A-ECC5-42A2-B7A3-7C809526CAB5}" type="presOf" srcId="{A9B18693-B40D-4411-932F-C911E2130B4D}" destId="{7DDC0FB2-87A2-4521-A19E-4AD581F30621}" srcOrd="0" destOrd="0" presId="urn:microsoft.com/office/officeart/2005/8/layout/target3"/>
    <dgm:cxn modelId="{494DF79B-20C9-4610-B3CC-2556D6CDAAF0}" type="presOf" srcId="{98E314A3-CD40-4CC3-8B66-D8E9A7F66185}" destId="{71696707-A119-42D1-AD4C-37AFF5C845E3}" srcOrd="0" destOrd="1" presId="urn:microsoft.com/office/officeart/2005/8/layout/target3"/>
    <dgm:cxn modelId="{7F789E7B-E2BB-4643-BD31-6BFB655B5088}" type="presOf" srcId="{2F6A9164-A31B-4521-BF9D-9F0D503FCC28}" destId="{18A22904-2396-4E26-9421-897C03DEFD57}" srcOrd="0" destOrd="0" presId="urn:microsoft.com/office/officeart/2005/8/layout/target3"/>
    <dgm:cxn modelId="{6FB465B3-A96F-4C86-8D06-B5A5E67DFE9D}" srcId="{2F6A9164-A31B-4521-BF9D-9F0D503FCC28}" destId="{98E314A3-CD40-4CC3-8B66-D8E9A7F66185}" srcOrd="1" destOrd="0" parTransId="{F71118C9-7C5B-4C51-90B5-EAF966B56848}" sibTransId="{004D7DE3-9949-41F0-87F8-9A819DE6F67C}"/>
    <dgm:cxn modelId="{6A86C4D8-09B6-441C-9E08-F79446CA4958}" srcId="{2F6A9164-A31B-4521-BF9D-9F0D503FCC28}" destId="{EC666FB6-66C6-4592-BACC-285F5ECF3539}" srcOrd="0" destOrd="0" parTransId="{5944C725-6A78-4BD4-9352-AD6322F1425C}" sibTransId="{EDADF2C5-1F7D-4386-BC73-9FA841A3E6A4}"/>
    <dgm:cxn modelId="{1B7EA450-42D4-468D-B240-1FD1A464A58B}" type="presOf" srcId="{9D5A8B04-683F-4E59-BA82-6C790F13D4C5}" destId="{4FA858D1-C1A9-4EB7-927E-5A03877B6A87}" srcOrd="0" destOrd="0" presId="urn:microsoft.com/office/officeart/2005/8/layout/target3"/>
    <dgm:cxn modelId="{3AAE9FC4-51CA-4D5B-A7D5-1119733F3E3D}" srcId="{697633AB-BA1A-4C0E-8AF4-C1C9FBE57008}" destId="{9D5A8B04-683F-4E59-BA82-6C790F13D4C5}" srcOrd="0" destOrd="0" parTransId="{857CB4C0-CEC2-4B27-A35B-033918A9F466}" sibTransId="{1C3473B8-1BC6-460C-ACD2-BBA7DF961D0A}"/>
    <dgm:cxn modelId="{D7CD30C3-39AE-497B-BFE9-4EAC7E28873E}" type="presOf" srcId="{697633AB-BA1A-4C0E-8AF4-C1C9FBE57008}" destId="{158F2EB3-C1B9-403C-97AF-43B7555A0C5B}" srcOrd="1" destOrd="0" presId="urn:microsoft.com/office/officeart/2005/8/layout/target3"/>
    <dgm:cxn modelId="{5AEB57A1-44F2-4D65-9346-DB7BE84D91EA}" srcId="{F71742C9-A2EC-4813-94EE-4A47F95A6AA2}" destId="{DE3828EC-02E3-42E8-93F6-340287CBC862}" srcOrd="1" destOrd="0" parTransId="{6B5DE34C-C278-4F7D-93C8-0511754A0073}" sibTransId="{C8B4E564-DBAA-4B42-AE33-A7DCDC615DF8}"/>
    <dgm:cxn modelId="{9866D211-B689-41FD-B56D-A6AFECABFE74}" srcId="{F71742C9-A2EC-4813-94EE-4A47F95A6AA2}" destId="{2420F82E-0C43-4525-B89A-9DE31C581385}" srcOrd="0" destOrd="0" parTransId="{F7241D64-E558-4742-8E98-6473C448707E}" sibTransId="{D0AB696D-E07F-4F00-8F40-5DE3D702AAB5}"/>
    <dgm:cxn modelId="{CB39C19F-9F39-4CA9-8A2B-61DE6EBEF0AB}" type="presOf" srcId="{DE3828EC-02E3-42E8-93F6-340287CBC862}" destId="{54069F2C-0861-4E4E-8126-5614D7451705}" srcOrd="0" destOrd="1" presId="urn:microsoft.com/office/officeart/2005/8/layout/target3"/>
    <dgm:cxn modelId="{D92AB99B-ED62-422B-A0E0-DFD9D380F672}" type="presOf" srcId="{2F6A9164-A31B-4521-BF9D-9F0D503FCC28}" destId="{B117AEAA-4609-4C38-B607-33033C8D048B}" srcOrd="1" destOrd="0" presId="urn:microsoft.com/office/officeart/2005/8/layout/target3"/>
    <dgm:cxn modelId="{AADE0A62-62EB-4755-853C-A7EB98CABFAC}" type="presOf" srcId="{F71742C9-A2EC-4813-94EE-4A47F95A6AA2}" destId="{2A042E75-0373-4AB3-AE57-835407D28B51}" srcOrd="1" destOrd="0" presId="urn:microsoft.com/office/officeart/2005/8/layout/target3"/>
    <dgm:cxn modelId="{A90E9C59-176A-4539-9363-8F26DB6C54B0}" type="presParOf" srcId="{7DDC0FB2-87A2-4521-A19E-4AD581F30621}" destId="{A6AB1568-49C2-4B34-8515-E6DC71FFFD5E}" srcOrd="0" destOrd="0" presId="urn:microsoft.com/office/officeart/2005/8/layout/target3"/>
    <dgm:cxn modelId="{1FAD598D-E1B4-4B38-9828-2F75B06CA7BC}" type="presParOf" srcId="{7DDC0FB2-87A2-4521-A19E-4AD581F30621}" destId="{C561AD07-F962-45E3-845D-7F315CFA4AC4}" srcOrd="1" destOrd="0" presId="urn:microsoft.com/office/officeart/2005/8/layout/target3"/>
    <dgm:cxn modelId="{6622B32F-ACF6-4980-AC51-B327934EEE87}" type="presParOf" srcId="{7DDC0FB2-87A2-4521-A19E-4AD581F30621}" destId="{3D4B5435-15C4-453F-B454-3270F3D36897}" srcOrd="2" destOrd="0" presId="urn:microsoft.com/office/officeart/2005/8/layout/target3"/>
    <dgm:cxn modelId="{933C2358-3010-4F64-A432-61377F584405}" type="presParOf" srcId="{7DDC0FB2-87A2-4521-A19E-4AD581F30621}" destId="{7DDDF014-898C-4CB6-BB1E-D98AB21C9DED}" srcOrd="3" destOrd="0" presId="urn:microsoft.com/office/officeart/2005/8/layout/target3"/>
    <dgm:cxn modelId="{7F4B54DF-302C-430E-81DE-5900DF140B1F}" type="presParOf" srcId="{7DDC0FB2-87A2-4521-A19E-4AD581F30621}" destId="{C45A0F1C-9C80-4288-841A-9E1E145D1DBE}" srcOrd="4" destOrd="0" presId="urn:microsoft.com/office/officeart/2005/8/layout/target3"/>
    <dgm:cxn modelId="{5D58D33A-5BAB-4F2C-8F0C-F4F8D4B58D09}" type="presParOf" srcId="{7DDC0FB2-87A2-4521-A19E-4AD581F30621}" destId="{1166D887-CC29-4066-A2C2-EACE15460A64}" srcOrd="5" destOrd="0" presId="urn:microsoft.com/office/officeart/2005/8/layout/target3"/>
    <dgm:cxn modelId="{21B6026B-C9AE-4F45-9C4E-4638E8479C18}" type="presParOf" srcId="{7DDC0FB2-87A2-4521-A19E-4AD581F30621}" destId="{FC882554-EFDF-4A55-A8F3-61BC83D0DB15}" srcOrd="6" destOrd="0" presId="urn:microsoft.com/office/officeart/2005/8/layout/target3"/>
    <dgm:cxn modelId="{2863D9B7-1CB4-44E8-9AA9-61F50F373085}" type="presParOf" srcId="{7DDC0FB2-87A2-4521-A19E-4AD581F30621}" destId="{40D7AEF9-F11B-40B7-A915-1B268B0A2661}" srcOrd="7" destOrd="0" presId="urn:microsoft.com/office/officeart/2005/8/layout/target3"/>
    <dgm:cxn modelId="{A1A15518-1286-45EF-9C2C-80E3D5797049}" type="presParOf" srcId="{7DDC0FB2-87A2-4521-A19E-4AD581F30621}" destId="{18A22904-2396-4E26-9421-897C03DEFD57}" srcOrd="8" destOrd="0" presId="urn:microsoft.com/office/officeart/2005/8/layout/target3"/>
    <dgm:cxn modelId="{D51FCBFF-0912-4E23-879F-25A943F11953}" type="presParOf" srcId="{7DDC0FB2-87A2-4521-A19E-4AD581F30621}" destId="{158F2EB3-C1B9-403C-97AF-43B7555A0C5B}" srcOrd="9" destOrd="0" presId="urn:microsoft.com/office/officeart/2005/8/layout/target3"/>
    <dgm:cxn modelId="{133603D0-FA25-44B6-B661-5B88D26277EC}" type="presParOf" srcId="{7DDC0FB2-87A2-4521-A19E-4AD581F30621}" destId="{4FA858D1-C1A9-4EB7-927E-5A03877B6A87}" srcOrd="10" destOrd="0" presId="urn:microsoft.com/office/officeart/2005/8/layout/target3"/>
    <dgm:cxn modelId="{17225E54-37C5-49F0-AF64-8913AFAC509C}" type="presParOf" srcId="{7DDC0FB2-87A2-4521-A19E-4AD581F30621}" destId="{2A042E75-0373-4AB3-AE57-835407D28B51}" srcOrd="11" destOrd="0" presId="urn:microsoft.com/office/officeart/2005/8/layout/target3"/>
    <dgm:cxn modelId="{CD8F089D-A217-4105-BB0F-13CA1B0D3DE2}" type="presParOf" srcId="{7DDC0FB2-87A2-4521-A19E-4AD581F30621}" destId="{54069F2C-0861-4E4E-8126-5614D7451705}" srcOrd="12" destOrd="0" presId="urn:microsoft.com/office/officeart/2005/8/layout/target3"/>
    <dgm:cxn modelId="{AAC9EA9D-8854-4329-9473-CE6ED25CBD24}" type="presParOf" srcId="{7DDC0FB2-87A2-4521-A19E-4AD581F30621}" destId="{B117AEAA-4609-4C38-B607-33033C8D048B}" srcOrd="13" destOrd="0" presId="urn:microsoft.com/office/officeart/2005/8/layout/target3"/>
    <dgm:cxn modelId="{5DCE78BB-A8AA-467C-B371-B651543E3F62}" type="presParOf" srcId="{7DDC0FB2-87A2-4521-A19E-4AD581F30621}" destId="{71696707-A119-42D1-AD4C-37AFF5C845E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6DA73-5FCD-4477-A7E6-9C0BB6F7BC11}">
      <dsp:nvSpPr>
        <dsp:cNvPr id="0" name=""/>
        <dsp:cNvSpPr/>
      </dsp:nvSpPr>
      <dsp:spPr>
        <a:xfrm>
          <a:off x="2988965" y="54"/>
          <a:ext cx="3362586" cy="216449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_tradnl" sz="3700" kern="1200" dirty="0" smtClean="0"/>
            <a:t>Evaluar riesgos empresariales</a:t>
          </a:r>
          <a:endParaRPr lang="es-ES" sz="3700" kern="1200" dirty="0"/>
        </a:p>
      </dsp:txBody>
      <dsp:txXfrm>
        <a:off x="3094627" y="105716"/>
        <a:ext cx="3151262" cy="1953169"/>
      </dsp:txXfrm>
    </dsp:sp>
    <dsp:sp modelId="{342661D0-F951-403D-8BB4-10C6092609B4}">
      <dsp:nvSpPr>
        <dsp:cNvPr id="0" name=""/>
        <dsp:cNvSpPr/>
      </dsp:nvSpPr>
      <dsp:spPr>
        <a:xfrm>
          <a:off x="2988965" y="2272772"/>
          <a:ext cx="3362586" cy="216449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_tradnl" sz="3700" kern="1200" dirty="0" smtClean="0"/>
            <a:t>Dar respuestas a los problemas</a:t>
          </a:r>
          <a:endParaRPr lang="es-ES" sz="3700" kern="1200" dirty="0"/>
        </a:p>
      </dsp:txBody>
      <dsp:txXfrm>
        <a:off x="3094627" y="2378434"/>
        <a:ext cx="3151262" cy="1953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28695-0947-4531-98E3-4E195A21F5E7}">
      <dsp:nvSpPr>
        <dsp:cNvPr id="0" name=""/>
        <dsp:cNvSpPr/>
      </dsp:nvSpPr>
      <dsp:spPr>
        <a:xfrm>
          <a:off x="-5194779" y="-795715"/>
          <a:ext cx="6186291" cy="6186291"/>
        </a:xfrm>
        <a:prstGeom prst="blockArc">
          <a:avLst>
            <a:gd name="adj1" fmla="val 18900000"/>
            <a:gd name="adj2" fmla="val 2700000"/>
            <a:gd name="adj3" fmla="val 349"/>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D939485-27B9-40E2-8512-4C0DC5DE4641}">
      <dsp:nvSpPr>
        <dsp:cNvPr id="0" name=""/>
        <dsp:cNvSpPr/>
      </dsp:nvSpPr>
      <dsp:spPr>
        <a:xfrm>
          <a:off x="637766" y="459486"/>
          <a:ext cx="8955541" cy="918972"/>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434" tIns="35560" rIns="35560" bIns="35560" numCol="1" spcCol="1270" anchor="t" anchorCtr="0">
          <a:noAutofit/>
        </a:bodyPr>
        <a:lstStyle/>
        <a:p>
          <a:pPr lvl="0" algn="l" defTabSz="622300">
            <a:lnSpc>
              <a:spcPct val="90000"/>
            </a:lnSpc>
            <a:spcBef>
              <a:spcPct val="0"/>
            </a:spcBef>
            <a:spcAft>
              <a:spcPct val="35000"/>
            </a:spcAft>
          </a:pPr>
          <a:r>
            <a:rPr lang="es-ES_tradnl" sz="1400" kern="1200" dirty="0" smtClean="0"/>
            <a:t>Fundamentar teóricamente los factores del riesgo</a:t>
          </a:r>
          <a:endParaRPr lang="es-ES" sz="1400" kern="1200" dirty="0"/>
        </a:p>
        <a:p>
          <a:pPr marL="57150" lvl="1" indent="-57150" algn="l" defTabSz="488950">
            <a:lnSpc>
              <a:spcPct val="90000"/>
            </a:lnSpc>
            <a:spcBef>
              <a:spcPct val="0"/>
            </a:spcBef>
            <a:spcAft>
              <a:spcPct val="15000"/>
            </a:spcAft>
            <a:buChar char="••"/>
          </a:pPr>
          <a:r>
            <a:rPr lang="es-ES_tradnl" sz="1100" kern="1200" dirty="0" smtClean="0"/>
            <a:t>Diferentes autores</a:t>
          </a:r>
          <a:endParaRPr lang="es-ES" sz="1100" kern="1200" dirty="0"/>
        </a:p>
        <a:p>
          <a:pPr marL="57150" lvl="1" indent="-57150" algn="l" defTabSz="488950">
            <a:lnSpc>
              <a:spcPct val="90000"/>
            </a:lnSpc>
            <a:spcBef>
              <a:spcPct val="0"/>
            </a:spcBef>
            <a:spcAft>
              <a:spcPct val="15000"/>
            </a:spcAft>
            <a:buChar char="••"/>
          </a:pPr>
          <a:r>
            <a:rPr lang="es-ES_tradnl" sz="1100" kern="1200" dirty="0" smtClean="0"/>
            <a:t>Conocer los riesgos principales.</a:t>
          </a:r>
          <a:endParaRPr lang="es-ES" sz="1100" kern="1200" dirty="0"/>
        </a:p>
      </dsp:txBody>
      <dsp:txXfrm>
        <a:off x="637766" y="459486"/>
        <a:ext cx="8955541" cy="918972"/>
      </dsp:txXfrm>
    </dsp:sp>
    <dsp:sp modelId="{5E048AEC-9816-493E-9765-86EB62CFAADA}">
      <dsp:nvSpPr>
        <dsp:cNvPr id="0" name=""/>
        <dsp:cNvSpPr/>
      </dsp:nvSpPr>
      <dsp:spPr>
        <a:xfrm>
          <a:off x="63409" y="344614"/>
          <a:ext cx="1148715" cy="1148715"/>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8CE242F-32CC-412A-B947-4CDC0627FD33}">
      <dsp:nvSpPr>
        <dsp:cNvPr id="0" name=""/>
        <dsp:cNvSpPr/>
      </dsp:nvSpPr>
      <dsp:spPr>
        <a:xfrm>
          <a:off x="971812" y="1837944"/>
          <a:ext cx="8621495" cy="91897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434" tIns="35560" rIns="35560" bIns="35560" numCol="1" spcCol="1270" anchor="t" anchorCtr="0">
          <a:noAutofit/>
        </a:bodyPr>
        <a:lstStyle/>
        <a:p>
          <a:pPr lvl="0" algn="l" defTabSz="622300">
            <a:lnSpc>
              <a:spcPct val="90000"/>
            </a:lnSpc>
            <a:spcBef>
              <a:spcPct val="0"/>
            </a:spcBef>
            <a:spcAft>
              <a:spcPct val="35000"/>
            </a:spcAft>
          </a:pPr>
          <a:r>
            <a:rPr lang="es-ES_tradnl" sz="1400" kern="1200" dirty="0" smtClean="0"/>
            <a:t>Caracterizar el estado actual de evaluación de riesgos empresariales</a:t>
          </a:r>
          <a:endParaRPr lang="es-EC" sz="1400" kern="1200" dirty="0"/>
        </a:p>
        <a:p>
          <a:pPr marL="57150" lvl="1" indent="-57150" algn="l" defTabSz="488950">
            <a:lnSpc>
              <a:spcPct val="90000"/>
            </a:lnSpc>
            <a:spcBef>
              <a:spcPct val="0"/>
            </a:spcBef>
            <a:spcAft>
              <a:spcPct val="15000"/>
            </a:spcAft>
            <a:buChar char="••"/>
          </a:pPr>
          <a:r>
            <a:rPr lang="es-ES_tradnl" sz="1100" kern="1200" dirty="0" smtClean="0"/>
            <a:t>Instrumentos de análisis,</a:t>
          </a:r>
          <a:endParaRPr lang="es-EC" sz="1100" kern="1200" dirty="0"/>
        </a:p>
        <a:p>
          <a:pPr marL="57150" lvl="1" indent="-57150" algn="l" defTabSz="488950">
            <a:lnSpc>
              <a:spcPct val="90000"/>
            </a:lnSpc>
            <a:spcBef>
              <a:spcPct val="0"/>
            </a:spcBef>
            <a:spcAft>
              <a:spcPct val="15000"/>
            </a:spcAft>
            <a:buChar char="••"/>
          </a:pPr>
          <a:r>
            <a:rPr lang="es-ES_tradnl" sz="1100" kern="1200" dirty="0" smtClean="0"/>
            <a:t>Para dar solución a eventualidades</a:t>
          </a:r>
          <a:endParaRPr lang="es-EC" sz="1100" kern="1200" dirty="0"/>
        </a:p>
      </dsp:txBody>
      <dsp:txXfrm>
        <a:off x="971812" y="1837944"/>
        <a:ext cx="8621495" cy="918972"/>
      </dsp:txXfrm>
    </dsp:sp>
    <dsp:sp modelId="{B31D6EDC-FC21-43F7-B1EC-AFEF201CA2F8}">
      <dsp:nvSpPr>
        <dsp:cNvPr id="0" name=""/>
        <dsp:cNvSpPr/>
      </dsp:nvSpPr>
      <dsp:spPr>
        <a:xfrm>
          <a:off x="397455" y="1723072"/>
          <a:ext cx="1148715" cy="1148715"/>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B942B7-65F7-40F8-AFA2-0779BF4515F8}">
      <dsp:nvSpPr>
        <dsp:cNvPr id="0" name=""/>
        <dsp:cNvSpPr/>
      </dsp:nvSpPr>
      <dsp:spPr>
        <a:xfrm>
          <a:off x="637766" y="3216402"/>
          <a:ext cx="8955541" cy="91897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9434" tIns="35560" rIns="35560" bIns="35560" numCol="1" spcCol="1270" anchor="t" anchorCtr="0">
          <a:noAutofit/>
        </a:bodyPr>
        <a:lstStyle/>
        <a:p>
          <a:pPr lvl="0" algn="l" defTabSz="622300">
            <a:lnSpc>
              <a:spcPct val="90000"/>
            </a:lnSpc>
            <a:spcBef>
              <a:spcPct val="0"/>
            </a:spcBef>
            <a:spcAft>
              <a:spcPct val="35000"/>
            </a:spcAft>
          </a:pPr>
          <a:r>
            <a:rPr lang="es-ES_tradnl" sz="1400" kern="1200" dirty="0" smtClean="0"/>
            <a:t>Realizar un diagnóstico</a:t>
          </a:r>
          <a:endParaRPr lang="es-EC" sz="1400" kern="1200" dirty="0"/>
        </a:p>
        <a:p>
          <a:pPr marL="57150" lvl="1" indent="-57150" algn="l" defTabSz="488950">
            <a:lnSpc>
              <a:spcPct val="90000"/>
            </a:lnSpc>
            <a:spcBef>
              <a:spcPct val="0"/>
            </a:spcBef>
            <a:spcAft>
              <a:spcPct val="15000"/>
            </a:spcAft>
            <a:buChar char="••"/>
          </a:pPr>
          <a:r>
            <a:rPr lang="es-ES_tradnl" sz="1100" kern="1200" dirty="0" smtClean="0"/>
            <a:t>Actividades específicas</a:t>
          </a:r>
          <a:endParaRPr lang="es-EC" sz="1100" kern="1200" dirty="0"/>
        </a:p>
        <a:p>
          <a:pPr marL="57150" lvl="1" indent="-57150" algn="l" defTabSz="488950">
            <a:lnSpc>
              <a:spcPct val="90000"/>
            </a:lnSpc>
            <a:spcBef>
              <a:spcPct val="0"/>
            </a:spcBef>
            <a:spcAft>
              <a:spcPct val="15000"/>
            </a:spcAft>
            <a:buChar char="••"/>
          </a:pPr>
          <a:r>
            <a:rPr lang="es-ES_tradnl" sz="1100" kern="1200" dirty="0" smtClean="0"/>
            <a:t>Probabilidades e impacto</a:t>
          </a:r>
          <a:endParaRPr lang="es-EC" sz="1100" kern="1200" dirty="0"/>
        </a:p>
        <a:p>
          <a:pPr marL="57150" lvl="1" indent="-57150" algn="l" defTabSz="488950">
            <a:lnSpc>
              <a:spcPct val="90000"/>
            </a:lnSpc>
            <a:spcBef>
              <a:spcPct val="0"/>
            </a:spcBef>
            <a:spcAft>
              <a:spcPct val="15000"/>
            </a:spcAft>
            <a:buChar char="••"/>
          </a:pPr>
          <a:r>
            <a:rPr lang="es-ES_tradnl" sz="1100" kern="1200" dirty="0" smtClean="0"/>
            <a:t>Pérdidas</a:t>
          </a:r>
          <a:endParaRPr lang="es-EC" sz="1100" kern="1200" dirty="0"/>
        </a:p>
      </dsp:txBody>
      <dsp:txXfrm>
        <a:off x="637766" y="3216402"/>
        <a:ext cx="8955541" cy="918972"/>
      </dsp:txXfrm>
    </dsp:sp>
    <dsp:sp modelId="{B469B41C-053A-4830-9B92-FD03596CB303}">
      <dsp:nvSpPr>
        <dsp:cNvPr id="0" name=""/>
        <dsp:cNvSpPr/>
      </dsp:nvSpPr>
      <dsp:spPr>
        <a:xfrm>
          <a:off x="63409" y="3101530"/>
          <a:ext cx="1148715" cy="1148715"/>
        </a:xfrm>
        <a:prstGeom prst="ellipse">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5F2E3-6B11-4B79-B97D-04AF95F163C7}">
      <dsp:nvSpPr>
        <dsp:cNvPr id="0" name=""/>
        <dsp:cNvSpPr/>
      </dsp:nvSpPr>
      <dsp:spPr>
        <a:xfrm>
          <a:off x="3462117" y="2322536"/>
          <a:ext cx="126563" cy="12656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9D78A1-10C7-4015-B564-B2C3D7E786F3}">
      <dsp:nvSpPr>
        <dsp:cNvPr id="0" name=""/>
        <dsp:cNvSpPr/>
      </dsp:nvSpPr>
      <dsp:spPr>
        <a:xfrm>
          <a:off x="3351247" y="2500210"/>
          <a:ext cx="126563" cy="12656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72B899-BE24-4A36-BE42-17573E7257D7}">
      <dsp:nvSpPr>
        <dsp:cNvPr id="0" name=""/>
        <dsp:cNvSpPr/>
      </dsp:nvSpPr>
      <dsp:spPr>
        <a:xfrm>
          <a:off x="3219114" y="2654038"/>
          <a:ext cx="126563" cy="12656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ABA0B30-83D9-4B6E-9EF7-E39C90F33101}">
      <dsp:nvSpPr>
        <dsp:cNvPr id="0" name=""/>
        <dsp:cNvSpPr/>
      </dsp:nvSpPr>
      <dsp:spPr>
        <a:xfrm>
          <a:off x="3377066" y="534370"/>
          <a:ext cx="126563" cy="12656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232FDFB-4EBF-4CD9-9869-616E49585BC5}">
      <dsp:nvSpPr>
        <dsp:cNvPr id="0" name=""/>
        <dsp:cNvSpPr/>
      </dsp:nvSpPr>
      <dsp:spPr>
        <a:xfrm>
          <a:off x="3546155" y="433609"/>
          <a:ext cx="126563" cy="12656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CF53A9-5ABB-4A16-AD68-8145915FF41E}">
      <dsp:nvSpPr>
        <dsp:cNvPr id="0" name=""/>
        <dsp:cNvSpPr/>
      </dsp:nvSpPr>
      <dsp:spPr>
        <a:xfrm>
          <a:off x="3714738" y="332849"/>
          <a:ext cx="126563" cy="12656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F109F7-FE21-4177-9D56-B658137C64BE}">
      <dsp:nvSpPr>
        <dsp:cNvPr id="0" name=""/>
        <dsp:cNvSpPr/>
      </dsp:nvSpPr>
      <dsp:spPr>
        <a:xfrm>
          <a:off x="3883321" y="433609"/>
          <a:ext cx="126563" cy="12656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1E15D1-B9DD-49DB-9BF2-4C73C0BF7764}">
      <dsp:nvSpPr>
        <dsp:cNvPr id="0" name=""/>
        <dsp:cNvSpPr/>
      </dsp:nvSpPr>
      <dsp:spPr>
        <a:xfrm>
          <a:off x="4052410" y="534370"/>
          <a:ext cx="126563" cy="12656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23B249C-28D0-4296-AC72-CB035ADE8DD3}">
      <dsp:nvSpPr>
        <dsp:cNvPr id="0" name=""/>
        <dsp:cNvSpPr/>
      </dsp:nvSpPr>
      <dsp:spPr>
        <a:xfrm>
          <a:off x="3714738" y="545453"/>
          <a:ext cx="126563" cy="12656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EA5EBC-B2C7-49C0-8191-62ED4F279384}">
      <dsp:nvSpPr>
        <dsp:cNvPr id="0" name=""/>
        <dsp:cNvSpPr/>
      </dsp:nvSpPr>
      <dsp:spPr>
        <a:xfrm>
          <a:off x="3714738" y="758058"/>
          <a:ext cx="126563" cy="12656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C67153-6867-40B6-B259-9CE88FC0CD75}">
      <dsp:nvSpPr>
        <dsp:cNvPr id="0" name=""/>
        <dsp:cNvSpPr/>
      </dsp:nvSpPr>
      <dsp:spPr>
        <a:xfrm>
          <a:off x="2685015" y="3116332"/>
          <a:ext cx="2729727" cy="7321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7792"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effectLst/>
            </a:rPr>
            <a:t>Cuantitativo o Deductiva</a:t>
          </a:r>
          <a:endParaRPr lang="es-ES" sz="1800" kern="1200" dirty="0"/>
        </a:p>
      </dsp:txBody>
      <dsp:txXfrm>
        <a:off x="2720758" y="3152075"/>
        <a:ext cx="2658241" cy="660708"/>
      </dsp:txXfrm>
    </dsp:sp>
    <dsp:sp modelId="{2B09A75D-A829-4C1B-80BE-1F6DF20EDC4A}">
      <dsp:nvSpPr>
        <dsp:cNvPr id="0" name=""/>
        <dsp:cNvSpPr/>
      </dsp:nvSpPr>
      <dsp:spPr>
        <a:xfrm>
          <a:off x="1928164" y="2398916"/>
          <a:ext cx="1265637" cy="1265553"/>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C99FDA7-2944-4FD5-BDD1-6DC3B2BD62D3}">
      <dsp:nvSpPr>
        <dsp:cNvPr id="0" name=""/>
        <dsp:cNvSpPr/>
      </dsp:nvSpPr>
      <dsp:spPr>
        <a:xfrm>
          <a:off x="3838771" y="1684188"/>
          <a:ext cx="2729727" cy="7321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7792"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effectLst/>
            </a:rPr>
            <a:t>Cualitativo o Inductiva</a:t>
          </a:r>
          <a:endParaRPr lang="es-ES" sz="1800" kern="1200" dirty="0"/>
        </a:p>
      </dsp:txBody>
      <dsp:txXfrm>
        <a:off x="3874514" y="1719931"/>
        <a:ext cx="2658241" cy="660708"/>
      </dsp:txXfrm>
    </dsp:sp>
    <dsp:sp modelId="{870A029B-7DD5-41CB-87DE-DDDB48166B7F}">
      <dsp:nvSpPr>
        <dsp:cNvPr id="0" name=""/>
        <dsp:cNvSpPr/>
      </dsp:nvSpPr>
      <dsp:spPr>
        <a:xfrm>
          <a:off x="3081919" y="966772"/>
          <a:ext cx="1265637" cy="1265553"/>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C1776-FDB5-4F67-85AD-1C92EBD8F548}">
      <dsp:nvSpPr>
        <dsp:cNvPr id="0" name=""/>
        <dsp:cNvSpPr/>
      </dsp:nvSpPr>
      <dsp:spPr>
        <a:xfrm>
          <a:off x="0" y="0"/>
          <a:ext cx="648498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2DAB0A-B992-42DF-9CF5-12223F362D68}">
      <dsp:nvSpPr>
        <dsp:cNvPr id="0" name=""/>
        <dsp:cNvSpPr/>
      </dsp:nvSpPr>
      <dsp:spPr>
        <a:xfrm>
          <a:off x="0" y="0"/>
          <a:ext cx="1296996" cy="4858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_tradnl" sz="1600" kern="1200" dirty="0" smtClean="0"/>
            <a:t>Herramientas</a:t>
          </a:r>
          <a:endParaRPr lang="es-ES" sz="1600" kern="1200" dirty="0"/>
        </a:p>
      </dsp:txBody>
      <dsp:txXfrm>
        <a:off x="0" y="0"/>
        <a:ext cx="1296996" cy="4858174"/>
      </dsp:txXfrm>
    </dsp:sp>
    <dsp:sp modelId="{323B43A3-ADBD-49D4-BFEB-5F726E5E5FB7}">
      <dsp:nvSpPr>
        <dsp:cNvPr id="0" name=""/>
        <dsp:cNvSpPr/>
      </dsp:nvSpPr>
      <dsp:spPr>
        <a:xfrm>
          <a:off x="1394271" y="75908"/>
          <a:ext cx="5090711" cy="151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s-ES_tradnl" sz="6500" kern="1200" dirty="0" smtClean="0"/>
            <a:t>Entrevistas</a:t>
          </a:r>
          <a:endParaRPr lang="es-ES" sz="6500" kern="1200" dirty="0"/>
        </a:p>
      </dsp:txBody>
      <dsp:txXfrm>
        <a:off x="1394271" y="75908"/>
        <a:ext cx="5090711" cy="1518179"/>
      </dsp:txXfrm>
    </dsp:sp>
    <dsp:sp modelId="{81B83B6E-27DA-4EEC-AFD3-54E6A63F45BA}">
      <dsp:nvSpPr>
        <dsp:cNvPr id="0" name=""/>
        <dsp:cNvSpPr/>
      </dsp:nvSpPr>
      <dsp:spPr>
        <a:xfrm>
          <a:off x="1296996" y="1594088"/>
          <a:ext cx="51879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356F12B-8E69-4F6B-8708-C3F8FDDDDA7E}">
      <dsp:nvSpPr>
        <dsp:cNvPr id="0" name=""/>
        <dsp:cNvSpPr/>
      </dsp:nvSpPr>
      <dsp:spPr>
        <a:xfrm>
          <a:off x="1394271" y="1669997"/>
          <a:ext cx="5090711" cy="151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s-ES_tradnl" sz="6500" kern="1200" dirty="0" smtClean="0"/>
            <a:t>Encuestas</a:t>
          </a:r>
          <a:endParaRPr lang="es-ES" sz="6500" kern="1200" dirty="0"/>
        </a:p>
      </dsp:txBody>
      <dsp:txXfrm>
        <a:off x="1394271" y="1669997"/>
        <a:ext cx="5090711" cy="1518179"/>
      </dsp:txXfrm>
    </dsp:sp>
    <dsp:sp modelId="{D7ACE98D-4349-4135-B835-C223F0D2B13B}">
      <dsp:nvSpPr>
        <dsp:cNvPr id="0" name=""/>
        <dsp:cNvSpPr/>
      </dsp:nvSpPr>
      <dsp:spPr>
        <a:xfrm>
          <a:off x="1296996" y="3188176"/>
          <a:ext cx="51879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83A9818-2A94-4A70-8B0C-70E6650556B1}">
      <dsp:nvSpPr>
        <dsp:cNvPr id="0" name=""/>
        <dsp:cNvSpPr/>
      </dsp:nvSpPr>
      <dsp:spPr>
        <a:xfrm>
          <a:off x="1394271" y="3264085"/>
          <a:ext cx="5090711" cy="151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s-ES_tradnl" sz="6500" kern="1200" dirty="0" smtClean="0"/>
            <a:t>Documental</a:t>
          </a:r>
          <a:endParaRPr lang="es-ES" sz="6500" kern="1200" dirty="0"/>
        </a:p>
      </dsp:txBody>
      <dsp:txXfrm>
        <a:off x="1394271" y="3264085"/>
        <a:ext cx="5090711" cy="1518179"/>
      </dsp:txXfrm>
    </dsp:sp>
    <dsp:sp modelId="{863F35B4-6B42-4C7E-8E64-F04AEDA3B13C}">
      <dsp:nvSpPr>
        <dsp:cNvPr id="0" name=""/>
        <dsp:cNvSpPr/>
      </dsp:nvSpPr>
      <dsp:spPr>
        <a:xfrm>
          <a:off x="1296996" y="4782265"/>
          <a:ext cx="51879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9C132-37A1-4019-B2C9-3962407D453D}">
      <dsp:nvSpPr>
        <dsp:cNvPr id="0" name=""/>
        <dsp:cNvSpPr/>
      </dsp:nvSpPr>
      <dsp:spPr>
        <a:xfrm>
          <a:off x="0" y="2664105"/>
          <a:ext cx="6824617" cy="174794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_tradnl" sz="2500" kern="1200" dirty="0" smtClean="0"/>
            <a:t>Posibilita progreso del aparato productivo del país</a:t>
          </a:r>
          <a:endParaRPr lang="es-ES" sz="2500" kern="1200" dirty="0"/>
        </a:p>
      </dsp:txBody>
      <dsp:txXfrm>
        <a:off x="0" y="2664105"/>
        <a:ext cx="6824617" cy="943888"/>
      </dsp:txXfrm>
    </dsp:sp>
    <dsp:sp modelId="{EB80C6C4-198D-4E4A-AFD4-087B004AEF0B}">
      <dsp:nvSpPr>
        <dsp:cNvPr id="0" name=""/>
        <dsp:cNvSpPr/>
      </dsp:nvSpPr>
      <dsp:spPr>
        <a:xfrm>
          <a:off x="0" y="3573034"/>
          <a:ext cx="3412308" cy="8040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_tradnl" sz="1800" kern="1200" dirty="0" smtClean="0"/>
            <a:t>Generando utilidades en el campo empresarial</a:t>
          </a:r>
          <a:endParaRPr lang="es-ES" sz="1800" kern="1200" dirty="0"/>
        </a:p>
      </dsp:txBody>
      <dsp:txXfrm>
        <a:off x="0" y="3573034"/>
        <a:ext cx="3412308" cy="804053"/>
      </dsp:txXfrm>
    </dsp:sp>
    <dsp:sp modelId="{13F82A45-2E5B-4500-A401-3E91CAFDB93A}">
      <dsp:nvSpPr>
        <dsp:cNvPr id="0" name=""/>
        <dsp:cNvSpPr/>
      </dsp:nvSpPr>
      <dsp:spPr>
        <a:xfrm>
          <a:off x="3412308" y="3573034"/>
          <a:ext cx="3412308" cy="8040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_tradnl" sz="1800" kern="1200" dirty="0" smtClean="0"/>
            <a:t>A través de productos llantas, lubricantes, repuestos y servicios profesionales</a:t>
          </a:r>
          <a:endParaRPr lang="es-ES" sz="1800" kern="1200" dirty="0"/>
        </a:p>
      </dsp:txBody>
      <dsp:txXfrm>
        <a:off x="3412308" y="3573034"/>
        <a:ext cx="3412308" cy="804053"/>
      </dsp:txXfrm>
    </dsp:sp>
    <dsp:sp modelId="{CE4A2D5D-4715-48D1-A434-B3EBC226DAE2}">
      <dsp:nvSpPr>
        <dsp:cNvPr id="0" name=""/>
        <dsp:cNvSpPr/>
      </dsp:nvSpPr>
      <dsp:spPr>
        <a:xfrm rot="10800000">
          <a:off x="0" y="1990"/>
          <a:ext cx="6824617" cy="2688333"/>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_tradnl" sz="2500" kern="1200" dirty="0" smtClean="0"/>
            <a:t>Medio más utilizado de movilización</a:t>
          </a:r>
          <a:endParaRPr lang="es-ES" sz="2500" kern="1200" dirty="0"/>
        </a:p>
      </dsp:txBody>
      <dsp:txXfrm rot="-10800000">
        <a:off x="0" y="1990"/>
        <a:ext cx="6824617" cy="943605"/>
      </dsp:txXfrm>
    </dsp:sp>
    <dsp:sp modelId="{74BC312B-B02C-4FFB-A2A2-5BABF8379D26}">
      <dsp:nvSpPr>
        <dsp:cNvPr id="0" name=""/>
        <dsp:cNvSpPr/>
      </dsp:nvSpPr>
      <dsp:spPr>
        <a:xfrm>
          <a:off x="0" y="945595"/>
          <a:ext cx="3412308" cy="80381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_tradnl" sz="1800" kern="1200" dirty="0" smtClean="0"/>
            <a:t>Comercio Interno </a:t>
          </a:r>
          <a:endParaRPr lang="es-ES" sz="1800" kern="1200" dirty="0"/>
        </a:p>
      </dsp:txBody>
      <dsp:txXfrm>
        <a:off x="0" y="945595"/>
        <a:ext cx="3412308" cy="803811"/>
      </dsp:txXfrm>
    </dsp:sp>
    <dsp:sp modelId="{A2404AED-94B0-4E99-8506-C2E38D91E4F9}">
      <dsp:nvSpPr>
        <dsp:cNvPr id="0" name=""/>
        <dsp:cNvSpPr/>
      </dsp:nvSpPr>
      <dsp:spPr>
        <a:xfrm>
          <a:off x="3412308" y="945595"/>
          <a:ext cx="3412308" cy="80381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_tradnl" sz="1800" kern="1200" dirty="0" smtClean="0"/>
            <a:t>Diferentes Industrias</a:t>
          </a:r>
          <a:endParaRPr lang="es-ES" sz="1800" kern="1200" dirty="0"/>
        </a:p>
      </dsp:txBody>
      <dsp:txXfrm>
        <a:off x="3412308" y="945595"/>
        <a:ext cx="3412308" cy="8038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3FC1-D152-4F6F-8656-D1C06BE5A881}">
      <dsp:nvSpPr>
        <dsp:cNvPr id="0" name=""/>
        <dsp:cNvSpPr/>
      </dsp:nvSpPr>
      <dsp:spPr>
        <a:xfrm>
          <a:off x="0" y="406802"/>
          <a:ext cx="8000274" cy="116229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Macro Ambiente</a:t>
          </a:r>
          <a:endParaRPr lang="es-ES" sz="6500" kern="1200" dirty="0"/>
        </a:p>
      </dsp:txBody>
      <dsp:txXfrm>
        <a:off x="34042" y="440844"/>
        <a:ext cx="7932190" cy="1094208"/>
      </dsp:txXfrm>
    </dsp:sp>
    <dsp:sp modelId="{4C4B04CC-B77B-4863-B776-2F4B53D0D0AA}">
      <dsp:nvSpPr>
        <dsp:cNvPr id="0" name=""/>
        <dsp:cNvSpPr/>
      </dsp:nvSpPr>
      <dsp:spPr>
        <a:xfrm>
          <a:off x="0" y="1778306"/>
          <a:ext cx="1162292" cy="1162292"/>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2D0E759-ED04-446B-8649-001660659656}">
      <dsp:nvSpPr>
        <dsp:cNvPr id="0" name=""/>
        <dsp:cNvSpPr/>
      </dsp:nvSpPr>
      <dsp:spPr>
        <a:xfrm>
          <a:off x="1232029" y="1778306"/>
          <a:ext cx="6768244" cy="1162292"/>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S_tradnl" sz="3700" b="1" kern="1200" dirty="0" smtClean="0"/>
            <a:t>Factor Económico</a:t>
          </a:r>
          <a:endParaRPr lang="es-ES" sz="3700" kern="1200" dirty="0"/>
        </a:p>
      </dsp:txBody>
      <dsp:txXfrm>
        <a:off x="1288778" y="1835055"/>
        <a:ext cx="6654746" cy="1048794"/>
      </dsp:txXfrm>
    </dsp:sp>
    <dsp:sp modelId="{92D3ACBF-1407-4D90-8FE6-0ACC8E5D0F15}">
      <dsp:nvSpPr>
        <dsp:cNvPr id="0" name=""/>
        <dsp:cNvSpPr/>
      </dsp:nvSpPr>
      <dsp:spPr>
        <a:xfrm>
          <a:off x="0" y="3080073"/>
          <a:ext cx="1162292" cy="1162292"/>
        </a:xfrm>
        <a:prstGeom prst="roundRect">
          <a:avLst>
            <a:gd name="adj" fmla="val 1667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862860-8F52-4CC2-98F3-BBBD02F82517}">
      <dsp:nvSpPr>
        <dsp:cNvPr id="0" name=""/>
        <dsp:cNvSpPr/>
      </dsp:nvSpPr>
      <dsp:spPr>
        <a:xfrm>
          <a:off x="1232029" y="3080073"/>
          <a:ext cx="6768244" cy="1162292"/>
        </a:xfrm>
        <a:prstGeom prst="roundRect">
          <a:avLst>
            <a:gd name="adj" fmla="val 1667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S_tradnl" sz="3700" b="1" kern="1200" dirty="0" smtClean="0"/>
            <a:t>Factor Político Legal</a:t>
          </a:r>
          <a:endParaRPr lang="es-ES" sz="3700" kern="1200" dirty="0"/>
        </a:p>
      </dsp:txBody>
      <dsp:txXfrm>
        <a:off x="1288778" y="3136822"/>
        <a:ext cx="6654746" cy="1048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3FC1-D152-4F6F-8656-D1C06BE5A881}">
      <dsp:nvSpPr>
        <dsp:cNvPr id="0" name=""/>
        <dsp:cNvSpPr/>
      </dsp:nvSpPr>
      <dsp:spPr>
        <a:xfrm>
          <a:off x="0" y="371369"/>
          <a:ext cx="7386320" cy="106105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smtClean="0"/>
            <a:t>Micro Ambiente</a:t>
          </a:r>
          <a:endParaRPr lang="es-ES" sz="6000" kern="1200" dirty="0"/>
        </a:p>
      </dsp:txBody>
      <dsp:txXfrm>
        <a:off x="31077" y="402446"/>
        <a:ext cx="7324166" cy="998901"/>
      </dsp:txXfrm>
    </dsp:sp>
    <dsp:sp modelId="{4C4B04CC-B77B-4863-B776-2F4B53D0D0AA}">
      <dsp:nvSpPr>
        <dsp:cNvPr id="0" name=""/>
        <dsp:cNvSpPr/>
      </dsp:nvSpPr>
      <dsp:spPr>
        <a:xfrm>
          <a:off x="0" y="1623414"/>
          <a:ext cx="1061055" cy="1061055"/>
        </a:xfrm>
        <a:prstGeom prst="roundRect">
          <a:avLst>
            <a:gd name="adj" fmla="val 1667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2D0E759-ED04-446B-8649-001660659656}">
      <dsp:nvSpPr>
        <dsp:cNvPr id="0" name=""/>
        <dsp:cNvSpPr/>
      </dsp:nvSpPr>
      <dsp:spPr>
        <a:xfrm>
          <a:off x="1124718" y="1623414"/>
          <a:ext cx="6261601" cy="1061055"/>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 sz="3300" kern="1200" dirty="0" smtClean="0"/>
            <a:t>Infraestructura</a:t>
          </a:r>
          <a:endParaRPr lang="es-ES" sz="3300" kern="1200" dirty="0"/>
        </a:p>
      </dsp:txBody>
      <dsp:txXfrm>
        <a:off x="1176524" y="1675220"/>
        <a:ext cx="6157989" cy="957443"/>
      </dsp:txXfrm>
    </dsp:sp>
    <dsp:sp modelId="{92D3ACBF-1407-4D90-8FE6-0ACC8E5D0F15}">
      <dsp:nvSpPr>
        <dsp:cNvPr id="0" name=""/>
        <dsp:cNvSpPr/>
      </dsp:nvSpPr>
      <dsp:spPr>
        <a:xfrm>
          <a:off x="0" y="2811795"/>
          <a:ext cx="1061055" cy="1061055"/>
        </a:xfrm>
        <a:prstGeom prst="roundRect">
          <a:avLst>
            <a:gd name="adj" fmla="val 1667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862860-8F52-4CC2-98F3-BBBD02F82517}">
      <dsp:nvSpPr>
        <dsp:cNvPr id="0" name=""/>
        <dsp:cNvSpPr/>
      </dsp:nvSpPr>
      <dsp:spPr>
        <a:xfrm>
          <a:off x="1124718" y="2811795"/>
          <a:ext cx="6261601" cy="1061055"/>
        </a:xfrm>
        <a:prstGeom prst="roundRect">
          <a:avLst>
            <a:gd name="adj" fmla="val 16670"/>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S" sz="3300" kern="1200" dirty="0" smtClean="0"/>
            <a:t>Tecnología</a:t>
          </a:r>
          <a:endParaRPr lang="es-ES" sz="3300" kern="1200" dirty="0"/>
        </a:p>
      </dsp:txBody>
      <dsp:txXfrm>
        <a:off x="1176524" y="2863601"/>
        <a:ext cx="6157989" cy="9574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00367-A7A4-40DE-BC95-7BEB1FBC6E3B}">
      <dsp:nvSpPr>
        <dsp:cNvPr id="0" name=""/>
        <dsp:cNvSpPr/>
      </dsp:nvSpPr>
      <dsp:spPr>
        <a:xfrm rot="16200000">
          <a:off x="-441846" y="442972"/>
          <a:ext cx="3814350" cy="2928405"/>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S_tradnl" sz="2000" kern="1200" dirty="0" smtClean="0"/>
            <a:t>COSO ERM permite evaluar el control</a:t>
          </a:r>
          <a:endParaRPr lang="es-ES" sz="2000" kern="1200" dirty="0"/>
        </a:p>
        <a:p>
          <a:pPr marL="228600" lvl="1" indent="-228600" algn="l" defTabSz="889000">
            <a:lnSpc>
              <a:spcPct val="90000"/>
            </a:lnSpc>
            <a:spcBef>
              <a:spcPct val="0"/>
            </a:spcBef>
            <a:spcAft>
              <a:spcPct val="15000"/>
            </a:spcAft>
            <a:buChar char="••"/>
          </a:pPr>
          <a:r>
            <a:rPr lang="es-ES_tradnl" sz="2000" kern="1200" dirty="0" smtClean="0"/>
            <a:t>Identificación y valoración de riesgos</a:t>
          </a:r>
          <a:endParaRPr lang="es-ES" sz="2000" kern="1200" dirty="0"/>
        </a:p>
      </dsp:txBody>
      <dsp:txXfrm rot="5400000">
        <a:off x="1127" y="762869"/>
        <a:ext cx="2928405" cy="2288610"/>
      </dsp:txXfrm>
    </dsp:sp>
    <dsp:sp modelId="{1C0BD78C-D49D-414A-A9BD-D4C70472E290}">
      <dsp:nvSpPr>
        <dsp:cNvPr id="0" name=""/>
        <dsp:cNvSpPr/>
      </dsp:nvSpPr>
      <dsp:spPr>
        <a:xfrm rot="16200000">
          <a:off x="2706189" y="442972"/>
          <a:ext cx="3814350" cy="2928405"/>
        </a:xfrm>
        <a:prstGeom prst="flowChartManualOperati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kern="1200" dirty="0" smtClean="0"/>
            <a:t>Las influencias económicas y políticas</a:t>
          </a:r>
          <a:endParaRPr lang="es-ES" sz="2000" kern="1200" dirty="0"/>
        </a:p>
        <a:p>
          <a:pPr marL="228600" lvl="1" indent="-228600" algn="l" defTabSz="889000">
            <a:lnSpc>
              <a:spcPct val="90000"/>
            </a:lnSpc>
            <a:spcBef>
              <a:spcPct val="0"/>
            </a:spcBef>
            <a:spcAft>
              <a:spcPct val="15000"/>
            </a:spcAft>
            <a:buChar char="••"/>
          </a:pPr>
          <a:r>
            <a:rPr lang="es-EC" sz="2000" kern="1200" dirty="0" smtClean="0"/>
            <a:t>Principales indicadores de crecimiento del país.</a:t>
          </a:r>
          <a:endParaRPr lang="es-ES" sz="2000" kern="1200" dirty="0"/>
        </a:p>
      </dsp:txBody>
      <dsp:txXfrm rot="5400000">
        <a:off x="3149162" y="762869"/>
        <a:ext cx="2928405" cy="2288610"/>
      </dsp:txXfrm>
    </dsp:sp>
    <dsp:sp modelId="{5A24ABA5-473F-421F-9800-7B4410815623}">
      <dsp:nvSpPr>
        <dsp:cNvPr id="0" name=""/>
        <dsp:cNvSpPr/>
      </dsp:nvSpPr>
      <dsp:spPr>
        <a:xfrm rot="16200000">
          <a:off x="5854225" y="442972"/>
          <a:ext cx="3814350" cy="2928405"/>
        </a:xfrm>
        <a:prstGeom prst="flowChartManualOperati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kern="1200" dirty="0" smtClean="0"/>
            <a:t>La hipótesis planteada al inicio de esta tesis no se reducirá</a:t>
          </a:r>
          <a:endParaRPr lang="es-EC" sz="2000" kern="1200" dirty="0"/>
        </a:p>
        <a:p>
          <a:pPr marL="228600" lvl="1" indent="-228600" algn="l" defTabSz="889000">
            <a:lnSpc>
              <a:spcPct val="90000"/>
            </a:lnSpc>
            <a:spcBef>
              <a:spcPct val="0"/>
            </a:spcBef>
            <a:spcAft>
              <a:spcPct val="15000"/>
            </a:spcAft>
            <a:buChar char="••"/>
          </a:pPr>
          <a:r>
            <a:rPr lang="es-EC" sz="2000" kern="1200" dirty="0" smtClean="0"/>
            <a:t>Evitar pérdidas futuras que afecten los resultados de la organización.</a:t>
          </a:r>
          <a:endParaRPr lang="es-EC" sz="2000" kern="1200" dirty="0"/>
        </a:p>
      </dsp:txBody>
      <dsp:txXfrm rot="5400000">
        <a:off x="6297198" y="762869"/>
        <a:ext cx="2928405" cy="2288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B1568-49C2-4B34-8515-E6DC71FFFD5E}">
      <dsp:nvSpPr>
        <dsp:cNvPr id="0" name=""/>
        <dsp:cNvSpPr/>
      </dsp:nvSpPr>
      <dsp:spPr>
        <a:xfrm>
          <a:off x="0" y="0"/>
          <a:ext cx="4389123" cy="4389123"/>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4B5435-15C4-453F-B454-3270F3D36897}">
      <dsp:nvSpPr>
        <dsp:cNvPr id="0" name=""/>
        <dsp:cNvSpPr/>
      </dsp:nvSpPr>
      <dsp:spPr>
        <a:xfrm>
          <a:off x="2194561" y="0"/>
          <a:ext cx="6315131" cy="438912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Capacitar al personal de las empresas</a:t>
          </a:r>
          <a:endParaRPr lang="es-ES" sz="1800" kern="1200" dirty="0"/>
        </a:p>
      </dsp:txBody>
      <dsp:txXfrm>
        <a:off x="2194561" y="0"/>
        <a:ext cx="3157565" cy="1316739"/>
      </dsp:txXfrm>
    </dsp:sp>
    <dsp:sp modelId="{C45A0F1C-9C80-4288-841A-9E1E145D1DBE}">
      <dsp:nvSpPr>
        <dsp:cNvPr id="0" name=""/>
        <dsp:cNvSpPr/>
      </dsp:nvSpPr>
      <dsp:spPr>
        <a:xfrm>
          <a:off x="768097" y="1316739"/>
          <a:ext cx="2852927" cy="2852927"/>
        </a:xfrm>
        <a:prstGeom prst="pie">
          <a:avLst>
            <a:gd name="adj1" fmla="val 5400000"/>
            <a:gd name="adj2" fmla="val 1620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66D887-CC29-4066-A2C2-EACE15460A64}">
      <dsp:nvSpPr>
        <dsp:cNvPr id="0" name=""/>
        <dsp:cNvSpPr/>
      </dsp:nvSpPr>
      <dsp:spPr>
        <a:xfrm>
          <a:off x="2194561" y="1316739"/>
          <a:ext cx="6315131" cy="285292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Implementar administración de riesgos</a:t>
          </a:r>
          <a:endParaRPr lang="es-EC" sz="1800" kern="1200" dirty="0"/>
        </a:p>
      </dsp:txBody>
      <dsp:txXfrm>
        <a:off x="2194561" y="1316739"/>
        <a:ext cx="3157565" cy="1316735"/>
      </dsp:txXfrm>
    </dsp:sp>
    <dsp:sp modelId="{40D7AEF9-F11B-40B7-A915-1B268B0A2661}">
      <dsp:nvSpPr>
        <dsp:cNvPr id="0" name=""/>
        <dsp:cNvSpPr/>
      </dsp:nvSpPr>
      <dsp:spPr>
        <a:xfrm>
          <a:off x="1536193" y="2633475"/>
          <a:ext cx="1316735" cy="1316735"/>
        </a:xfrm>
        <a:prstGeom prst="pie">
          <a:avLst>
            <a:gd name="adj1" fmla="val 5400000"/>
            <a:gd name="adj2" fmla="val 1620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8A22904-2396-4E26-9421-897C03DEFD57}">
      <dsp:nvSpPr>
        <dsp:cNvPr id="0" name=""/>
        <dsp:cNvSpPr/>
      </dsp:nvSpPr>
      <dsp:spPr>
        <a:xfrm>
          <a:off x="2194561" y="2633475"/>
          <a:ext cx="6315131" cy="131673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Establecer manuales de procesos</a:t>
          </a:r>
          <a:endParaRPr lang="es-EC" sz="1800" kern="1200" dirty="0"/>
        </a:p>
      </dsp:txBody>
      <dsp:txXfrm>
        <a:off x="2194561" y="2633475"/>
        <a:ext cx="3157565" cy="1316735"/>
      </dsp:txXfrm>
    </dsp:sp>
    <dsp:sp modelId="{4FA858D1-C1A9-4EB7-927E-5A03877B6A87}">
      <dsp:nvSpPr>
        <dsp:cNvPr id="0" name=""/>
        <dsp:cNvSpPr/>
      </dsp:nvSpPr>
      <dsp:spPr>
        <a:xfrm>
          <a:off x="5352127" y="0"/>
          <a:ext cx="3157565" cy="131673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COSO ERM.</a:t>
          </a:r>
          <a:endParaRPr lang="es-ES" sz="1800" kern="1200" dirty="0"/>
        </a:p>
        <a:p>
          <a:pPr marL="171450" lvl="1" indent="-171450" algn="l" defTabSz="800100">
            <a:lnSpc>
              <a:spcPct val="90000"/>
            </a:lnSpc>
            <a:spcBef>
              <a:spcPct val="0"/>
            </a:spcBef>
            <a:spcAft>
              <a:spcPct val="15000"/>
            </a:spcAft>
            <a:buChar char="••"/>
          </a:pPr>
          <a:r>
            <a:rPr lang="es-EC" sz="1800" kern="1200" dirty="0" smtClean="0"/>
            <a:t>Capacidad de respuesta.</a:t>
          </a:r>
          <a:endParaRPr lang="es-ES" sz="1800" kern="1200" dirty="0"/>
        </a:p>
      </dsp:txBody>
      <dsp:txXfrm>
        <a:off x="5352127" y="0"/>
        <a:ext cx="3157565" cy="1316739"/>
      </dsp:txXfrm>
    </dsp:sp>
    <dsp:sp modelId="{54069F2C-0861-4E4E-8126-5614D7451705}">
      <dsp:nvSpPr>
        <dsp:cNvPr id="0" name=""/>
        <dsp:cNvSpPr/>
      </dsp:nvSpPr>
      <dsp:spPr>
        <a:xfrm>
          <a:off x="5352127" y="1316739"/>
          <a:ext cx="3157565" cy="131673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Encuestas a encargados.</a:t>
          </a:r>
          <a:endParaRPr lang="es-EC" sz="1800" kern="1200" dirty="0"/>
        </a:p>
        <a:p>
          <a:pPr marL="171450" lvl="1" indent="-171450" algn="l" defTabSz="800100">
            <a:lnSpc>
              <a:spcPct val="90000"/>
            </a:lnSpc>
            <a:spcBef>
              <a:spcPct val="0"/>
            </a:spcBef>
            <a:spcAft>
              <a:spcPct val="15000"/>
            </a:spcAft>
            <a:buChar char="••"/>
          </a:pPr>
          <a:r>
            <a:rPr lang="es-EC" sz="1800" kern="1200" dirty="0" smtClean="0"/>
            <a:t>Sistema de identificación y calificación de riesgos.</a:t>
          </a:r>
          <a:endParaRPr lang="es-EC" sz="1800" kern="1200" dirty="0"/>
        </a:p>
      </dsp:txBody>
      <dsp:txXfrm>
        <a:off x="5352127" y="1316739"/>
        <a:ext cx="3157565" cy="1316735"/>
      </dsp:txXfrm>
    </dsp:sp>
    <dsp:sp modelId="{71696707-A119-42D1-AD4C-37AFF5C845E3}">
      <dsp:nvSpPr>
        <dsp:cNvPr id="0" name=""/>
        <dsp:cNvSpPr/>
      </dsp:nvSpPr>
      <dsp:spPr>
        <a:xfrm>
          <a:off x="5352127" y="2633475"/>
          <a:ext cx="3157565" cy="131673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Implantar códigos de ética.</a:t>
          </a:r>
          <a:endParaRPr lang="es-EC" sz="1800" kern="1200" dirty="0"/>
        </a:p>
        <a:p>
          <a:pPr marL="171450" lvl="1" indent="-171450" algn="l" defTabSz="800100">
            <a:lnSpc>
              <a:spcPct val="90000"/>
            </a:lnSpc>
            <a:spcBef>
              <a:spcPct val="0"/>
            </a:spcBef>
            <a:spcAft>
              <a:spcPct val="15000"/>
            </a:spcAft>
            <a:buChar char="••"/>
          </a:pPr>
          <a:r>
            <a:rPr lang="es-EC" sz="1800" kern="1200" dirty="0" smtClean="0"/>
            <a:t>Reducir riesgos y pérdidas que afecten a los resultados.</a:t>
          </a:r>
          <a:endParaRPr lang="es-EC" sz="1800" kern="1200" dirty="0"/>
        </a:p>
      </dsp:txBody>
      <dsp:txXfrm>
        <a:off x="5352127" y="2633475"/>
        <a:ext cx="3157565" cy="13167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203BBEC0-F6FC-4711-AFA2-9503940C3241}" type="datetimeFigureOut">
              <a:rPr lang="en-US" smtClean="0"/>
              <a:t>5/17/2019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3993150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3BBEC0-F6FC-4711-AFA2-9503940C3241}" type="datetimeFigureOut">
              <a:rPr lang="en-US" smtClean="0"/>
              <a:t>5/17/2019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25748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3BBEC0-F6FC-4711-AFA2-9503940C3241}" type="datetimeFigureOut">
              <a:rPr lang="en-US" smtClean="0"/>
              <a:t>5/17/2019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3519043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58"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a:defRPr/>
            </a:pPr>
            <a:endParaRPr lang="es-ES" sz="1800"/>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43934" y="115888"/>
            <a:ext cx="4417484" cy="887412"/>
          </a:xfrm>
          <a:prstGeom prst="rect">
            <a:avLst/>
          </a:prstGeom>
          <a:noFill/>
          <a:ln w="9525">
            <a:noFill/>
            <a:miter lim="800000"/>
            <a:headEnd/>
            <a:tailEnd/>
          </a:ln>
        </p:spPr>
      </p:pic>
    </p:spTree>
    <p:extLst>
      <p:ext uri="{BB962C8B-B14F-4D97-AF65-F5344CB8AC3E}">
        <p14:creationId xmlns:p14="http://schemas.microsoft.com/office/powerpoint/2010/main" val="2107389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03BBEC0-F6FC-4711-AFA2-9503940C3241}" type="datetimeFigureOut">
              <a:rPr lang="en-US" smtClean="0"/>
              <a:t>5/17/2019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188233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03BBEC0-F6FC-4711-AFA2-9503940C3241}" type="datetimeFigureOut">
              <a:rPr lang="en-US" smtClean="0"/>
              <a:t>5/17/2019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372198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203BBEC0-F6FC-4711-AFA2-9503940C3241}" type="datetimeFigureOut">
              <a:rPr lang="en-US" smtClean="0"/>
              <a:t>5/17/2019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279508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203BBEC0-F6FC-4711-AFA2-9503940C3241}" type="datetimeFigureOut">
              <a:rPr lang="en-US" smtClean="0"/>
              <a:t>5/17/2019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1498755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203BBEC0-F6FC-4711-AFA2-9503940C3241}" type="datetimeFigureOut">
              <a:rPr lang="en-US" smtClean="0"/>
              <a:t>5/17/2019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1781738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3BBEC0-F6FC-4711-AFA2-9503940C3241}" type="datetimeFigureOut">
              <a:rPr lang="en-US" smtClean="0"/>
              <a:t>5/17/2019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4060530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03BBEC0-F6FC-4711-AFA2-9503940C3241}" type="datetimeFigureOut">
              <a:rPr lang="en-US" smtClean="0"/>
              <a:t>5/17/2019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182739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03BBEC0-F6FC-4711-AFA2-9503940C3241}" type="datetimeFigureOut">
              <a:rPr lang="en-US" smtClean="0"/>
              <a:t>5/17/2019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03DEDD0-EF9F-4BEF-B9CA-253938B8A783}" type="slidenum">
              <a:rPr lang="en-US" smtClean="0"/>
              <a:t>‹Nº›</a:t>
            </a:fld>
            <a:endParaRPr lang="en-US"/>
          </a:p>
        </p:txBody>
      </p:sp>
    </p:spTree>
    <p:extLst>
      <p:ext uri="{BB962C8B-B14F-4D97-AF65-F5344CB8AC3E}">
        <p14:creationId xmlns:p14="http://schemas.microsoft.com/office/powerpoint/2010/main" val="475829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BBEC0-F6FC-4711-AFA2-9503940C3241}" type="datetimeFigureOut">
              <a:rPr lang="en-US" smtClean="0"/>
              <a:t>5/17/2019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DEDD0-EF9F-4BEF-B9CA-253938B8A783}" type="slidenum">
              <a:rPr lang="en-US" smtClean="0"/>
              <a:t>‹Nº›</a:t>
            </a:fld>
            <a:endParaRPr lang="en-US"/>
          </a:p>
        </p:txBody>
      </p:sp>
    </p:spTree>
    <p:extLst>
      <p:ext uri="{BB962C8B-B14F-4D97-AF65-F5344CB8AC3E}">
        <p14:creationId xmlns:p14="http://schemas.microsoft.com/office/powerpoint/2010/main" val="182192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524126" y="975600"/>
            <a:ext cx="7858125" cy="4678204"/>
          </a:xfrm>
          <a:prstGeom prst="rect">
            <a:avLst/>
          </a:prstGeom>
          <a:noFill/>
          <a:ln w="9525">
            <a:noFill/>
            <a:miter lim="800000"/>
            <a:headEnd/>
            <a:tailEnd/>
          </a:ln>
        </p:spPr>
        <p:txBody>
          <a:bodyPr bIns="0" anchor="ctr">
            <a:spAutoFit/>
          </a:bodyPr>
          <a:lstStyle/>
          <a:p>
            <a:pPr algn="ctr">
              <a:tabLst>
                <a:tab pos="1962150" algn="l"/>
                <a:tab pos="2879725" algn="ctr"/>
              </a:tabLst>
            </a:pPr>
            <a:r>
              <a:rPr lang="es-ES" b="1" dirty="0">
                <a:ea typeface="Times New Roman" pitchFamily="18" charset="0"/>
                <a:cs typeface="Arial" charset="0"/>
              </a:rPr>
              <a:t>DEPARTAMENTO DE </a:t>
            </a:r>
            <a:r>
              <a:rPr lang="es-ES" b="1" dirty="0" smtClean="0">
                <a:ea typeface="Times New Roman" pitchFamily="18" charset="0"/>
                <a:cs typeface="Arial" charset="0"/>
              </a:rPr>
              <a:t>CIENCIAS ECONÓMICAS ADMINISTRATIVAS Y DE COMERCIO</a:t>
            </a:r>
            <a:endParaRPr lang="es-ES" b="1" dirty="0">
              <a:ea typeface="Times New Roman" pitchFamily="18" charset="0"/>
              <a:cs typeface="Arial" charset="0"/>
            </a:endParaRPr>
          </a:p>
          <a:p>
            <a:pPr algn="ctr">
              <a:tabLst>
                <a:tab pos="1962150" algn="l"/>
                <a:tab pos="2879725" algn="ctr"/>
              </a:tabLst>
            </a:pPr>
            <a:endParaRPr lang="es-ES" b="1" dirty="0">
              <a:ea typeface="Times New Roman" pitchFamily="18" charset="0"/>
              <a:cs typeface="Arial" charset="0"/>
            </a:endParaRPr>
          </a:p>
          <a:p>
            <a:pPr algn="ctr">
              <a:tabLst>
                <a:tab pos="1962150" algn="l"/>
                <a:tab pos="2879725" algn="ctr"/>
              </a:tabLst>
            </a:pPr>
            <a:r>
              <a:rPr lang="es-ES" sz="1600" b="1" dirty="0">
                <a:ea typeface="Times New Roman" pitchFamily="18" charset="0"/>
                <a:cs typeface="Arial" charset="0"/>
              </a:rPr>
              <a:t>CARRERA </a:t>
            </a:r>
            <a:r>
              <a:rPr lang="es-MX" sz="1600" b="1" dirty="0" smtClean="0">
                <a:ea typeface="Times New Roman" pitchFamily="18" charset="0"/>
                <a:cs typeface="Arial" charset="0"/>
              </a:rPr>
              <a:t>DE INGENIERÍA EN FINANZAS Y AUDITORÍA</a:t>
            </a:r>
            <a:r>
              <a:rPr lang="es-ES" sz="1600" b="1" dirty="0" smtClean="0">
                <a:ea typeface="Times New Roman" pitchFamily="18" charset="0"/>
                <a:cs typeface="Arial" charset="0"/>
              </a:rPr>
              <a:t> </a:t>
            </a:r>
            <a:endParaRPr lang="es-ES" sz="1600" b="1" dirty="0">
              <a:ea typeface="Times New Roman" pitchFamily="18" charset="0"/>
              <a:cs typeface="Arial" charset="0"/>
            </a:endParaRPr>
          </a:p>
          <a:p>
            <a:pPr algn="ctr">
              <a:tabLst>
                <a:tab pos="1962150" algn="l"/>
                <a:tab pos="2879725" algn="ctr"/>
              </a:tabLst>
            </a:pPr>
            <a:endParaRPr lang="es-ES" sz="1600" b="1" dirty="0">
              <a:ea typeface="Times New Roman" pitchFamily="18" charset="0"/>
              <a:cs typeface="Arial" charset="0"/>
            </a:endParaRPr>
          </a:p>
          <a:p>
            <a:pPr algn="ctr">
              <a:tabLst>
                <a:tab pos="1962150" algn="l"/>
                <a:tab pos="2879725" algn="ctr"/>
              </a:tabLst>
            </a:pPr>
            <a:r>
              <a:rPr lang="es-EC" sz="1400" b="1" dirty="0">
                <a:ea typeface="Times New Roman" pitchFamily="18" charset="0"/>
                <a:cs typeface="Arial" charset="0"/>
              </a:rPr>
              <a:t>TESIS PRESENTADA COMO REQUISITO PREVIO A LA OBTENCIÓN DEL </a:t>
            </a:r>
            <a:r>
              <a:rPr lang="es-EC" sz="1400" b="1" dirty="0" smtClean="0">
                <a:ea typeface="Times New Roman" pitchFamily="18" charset="0"/>
                <a:cs typeface="Arial" charset="0"/>
              </a:rPr>
              <a:t>TÍTULO </a:t>
            </a:r>
            <a:r>
              <a:rPr lang="es-MX" sz="1400" b="1" dirty="0" smtClean="0">
                <a:ea typeface="Times New Roman" pitchFamily="18" charset="0"/>
                <a:cs typeface="Arial" charset="0"/>
              </a:rPr>
              <a:t>DE </a:t>
            </a:r>
            <a:r>
              <a:rPr lang="es-MX" sz="1400" b="1" dirty="0" smtClean="0">
                <a:ea typeface="Times New Roman" pitchFamily="18" charset="0"/>
                <a:cs typeface="Arial" charset="0"/>
              </a:rPr>
              <a:t>INGENIERÍA </a:t>
            </a:r>
            <a:r>
              <a:rPr lang="es-MX" sz="1400" b="1" dirty="0" smtClean="0">
                <a:ea typeface="Times New Roman" pitchFamily="18" charset="0"/>
                <a:cs typeface="Arial" charset="0"/>
              </a:rPr>
              <a:t>EN FINANZAS Y AUDITORÍA</a:t>
            </a:r>
            <a:r>
              <a:rPr lang="es-EC" sz="1400" b="1" dirty="0">
                <a:ea typeface="Times New Roman" pitchFamily="18" charset="0"/>
                <a:cs typeface="Arial" charset="0"/>
              </a:rPr>
              <a:t>.</a:t>
            </a:r>
            <a:endParaRPr lang="es-ES" sz="1400" dirty="0">
              <a:ea typeface="Times New Roman" pitchFamily="18" charset="0"/>
              <a:cs typeface="Arial" charset="0"/>
            </a:endParaRPr>
          </a:p>
          <a:p>
            <a:pPr algn="ctr" eaLnBrk="0" hangingPunct="0">
              <a:tabLst>
                <a:tab pos="1962150" algn="l"/>
                <a:tab pos="2879725" algn="ctr"/>
              </a:tabLst>
            </a:pPr>
            <a:endParaRPr lang="es-EC" sz="900" dirty="0">
              <a:ea typeface="Times New Roman" pitchFamily="18" charset="0"/>
              <a:cs typeface="Arial" charset="0"/>
            </a:endParaRPr>
          </a:p>
          <a:p>
            <a:pPr algn="ctr" eaLnBrk="0" hangingPunct="0">
              <a:tabLst>
                <a:tab pos="1962150" algn="l"/>
                <a:tab pos="2879725" algn="ctr"/>
              </a:tabLst>
            </a:pPr>
            <a:endParaRPr lang="es-EC" sz="900" dirty="0">
              <a:ea typeface="Times New Roman" pitchFamily="18" charset="0"/>
              <a:cs typeface="Arial" charset="0"/>
            </a:endParaRPr>
          </a:p>
          <a:p>
            <a:pPr algn="ctr" eaLnBrk="0" hangingPunct="0">
              <a:tabLst>
                <a:tab pos="1962150" algn="l"/>
                <a:tab pos="2879725" algn="ctr"/>
              </a:tabLst>
            </a:pPr>
            <a:r>
              <a:rPr lang="es-EC" sz="1600" b="1" dirty="0" smtClean="0">
                <a:latin typeface="Calibri" pitchFamily="34" charset="0"/>
                <a:ea typeface="Calibri" pitchFamily="34" charset="0"/>
                <a:cs typeface="Arial" charset="0"/>
              </a:rPr>
              <a:t>“</a:t>
            </a:r>
            <a:r>
              <a:rPr lang="es-MX" sz="1600" b="1" dirty="0" smtClean="0">
                <a:cs typeface="Arial" charset="0"/>
              </a:rPr>
              <a:t>EVALUACIÓN DEL RIESGO EMPRESARIAL A TRAVÉS DE MATRICES DE RIESGOS EN COMPAÑÍAS DE TRANSPORTE TERRESTRE DE CARGA PESADA DEL DISTRITO METROPOLITANO DE QUITO</a:t>
            </a:r>
            <a:r>
              <a:rPr lang="es-EC" sz="1600" b="1" dirty="0" smtClean="0">
                <a:latin typeface="Calibri" pitchFamily="34" charset="0"/>
                <a:cs typeface="Calibri" pitchFamily="34" charset="0"/>
              </a:rPr>
              <a:t>”</a:t>
            </a:r>
            <a:endParaRPr lang="es-EC" sz="1600" b="1" dirty="0">
              <a:cs typeface="Calibri" pitchFamily="34" charset="0"/>
            </a:endParaRPr>
          </a:p>
          <a:p>
            <a:pPr algn="ctr" eaLnBrk="0" hangingPunct="0">
              <a:tabLst>
                <a:tab pos="1962150" algn="l"/>
                <a:tab pos="2879725" algn="ctr"/>
              </a:tabLst>
            </a:pPr>
            <a:endParaRPr lang="es-EC" sz="1400" b="1" dirty="0">
              <a:cs typeface="Arial"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a:cs typeface="Calibri" pitchFamily="34" charset="0"/>
              </a:rPr>
              <a:t>AUTORES:</a:t>
            </a:r>
          </a:p>
          <a:p>
            <a:pPr algn="ctr" eaLnBrk="0" hangingPunct="0">
              <a:tabLst>
                <a:tab pos="1962150" algn="l"/>
                <a:tab pos="2879725" algn="ctr"/>
              </a:tabLst>
            </a:pPr>
            <a:r>
              <a:rPr lang="es-EC" sz="1400" b="1" dirty="0" smtClean="0">
                <a:cs typeface="Calibri" pitchFamily="34" charset="0"/>
              </a:rPr>
              <a:t>EDDY SANTIAGO PANTOJA ÑACATO                             EVELYN LISSETTE CABAY AMAGUAÑA</a:t>
            </a:r>
            <a:endParaRPr lang="es-EC" sz="1400" b="1" dirty="0">
              <a:cs typeface="Calibri" pitchFamily="34" charset="0"/>
            </a:endParaRPr>
          </a:p>
          <a:p>
            <a:pPr algn="ctr" eaLnBrk="0" hangingPunct="0">
              <a:tabLst>
                <a:tab pos="1962150" algn="l"/>
                <a:tab pos="2879725" algn="ctr"/>
              </a:tabLst>
            </a:pPr>
            <a:endParaRPr lang="es-EC" sz="1400" b="1" dirty="0">
              <a:cs typeface="Calibri" pitchFamily="34" charset="0"/>
            </a:endParaRPr>
          </a:p>
          <a:p>
            <a:pPr algn="ctr" eaLnBrk="0" hangingPunct="0">
              <a:tabLst>
                <a:tab pos="1962150" algn="l"/>
                <a:tab pos="2879725" algn="ctr"/>
              </a:tabLst>
            </a:pPr>
            <a:r>
              <a:rPr lang="es-EC" sz="1400" b="1" dirty="0">
                <a:cs typeface="Calibri" pitchFamily="34" charset="0"/>
              </a:rPr>
              <a:t>                                             </a:t>
            </a:r>
            <a:endParaRPr lang="es-EC" sz="900" dirty="0">
              <a:cs typeface="Arial" charset="0"/>
            </a:endParaRPr>
          </a:p>
          <a:p>
            <a:pPr algn="ctr" eaLnBrk="0" hangingPunct="0">
              <a:tabLst>
                <a:tab pos="1962150" algn="l"/>
                <a:tab pos="2879725" algn="ctr"/>
              </a:tabLst>
            </a:pPr>
            <a:r>
              <a:rPr lang="es-EC" sz="1400" dirty="0">
                <a:cs typeface="Times New Roman" pitchFamily="18" charset="0"/>
              </a:rPr>
              <a:t>     </a:t>
            </a:r>
            <a:r>
              <a:rPr lang="es-EC" sz="1400" b="1" dirty="0">
                <a:cs typeface="Times New Roman" pitchFamily="18" charset="0"/>
              </a:rPr>
              <a:t>Ing. </a:t>
            </a:r>
            <a:r>
              <a:rPr lang="es-EC" sz="1400" b="1" dirty="0" smtClean="0">
                <a:cs typeface="Times New Roman" pitchFamily="18" charset="0"/>
              </a:rPr>
              <a:t>Henry Homero Pazmiño            </a:t>
            </a:r>
            <a:r>
              <a:rPr lang="es-EC" sz="1400" dirty="0">
                <a:cs typeface="Times New Roman" pitchFamily="18" charset="0"/>
              </a:rPr>
              <a:t>	                   </a:t>
            </a:r>
            <a:r>
              <a:rPr lang="es-EC" sz="1400" dirty="0" smtClean="0">
                <a:cs typeface="Times New Roman" pitchFamily="18" charset="0"/>
              </a:rPr>
              <a:t>                   </a:t>
            </a:r>
            <a:r>
              <a:rPr lang="es-EC" sz="1400" b="1" dirty="0">
                <a:cs typeface="Times New Roman" pitchFamily="18" charset="0"/>
              </a:rPr>
              <a:t>Ing. </a:t>
            </a:r>
            <a:r>
              <a:rPr lang="es-EC" sz="1400" b="1" dirty="0" smtClean="0">
                <a:cs typeface="Times New Roman" pitchFamily="18" charset="0"/>
              </a:rPr>
              <a:t>Marco Vinicio Jaramillo</a:t>
            </a:r>
            <a:endParaRPr lang="es-EC" sz="1400" b="1" dirty="0">
              <a:cs typeface="Arial" charset="0"/>
            </a:endParaRPr>
          </a:p>
          <a:p>
            <a:pPr algn="just" eaLnBrk="0" hangingPunct="0">
              <a:tabLst>
                <a:tab pos="1962150" algn="l"/>
                <a:tab pos="2879725" algn="ctr"/>
              </a:tabLst>
            </a:pPr>
            <a:r>
              <a:rPr lang="es-EC" sz="1400" b="1" dirty="0">
                <a:cs typeface="Calibri" pitchFamily="34" charset="0"/>
              </a:rPr>
              <a:t>                                          </a:t>
            </a:r>
            <a:r>
              <a:rPr lang="es-EC" sz="1400" b="1" i="1" dirty="0">
                <a:cs typeface="Calibri" pitchFamily="34" charset="0"/>
              </a:rPr>
              <a:t>DIRECTOR                                                                              </a:t>
            </a:r>
            <a:r>
              <a:rPr lang="es-EC" sz="1400" b="1" i="1" dirty="0" smtClean="0">
                <a:cs typeface="Calibri" pitchFamily="34" charset="0"/>
              </a:rPr>
              <a:t>OPONENTE</a:t>
            </a:r>
            <a:endParaRPr lang="es-EC" sz="1400" b="1" i="1" dirty="0">
              <a:cs typeface="Calibri" pitchFamily="34"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a:cs typeface="Calibri" pitchFamily="34" charset="0"/>
              </a:rPr>
              <a:t>SANGOLQU</a:t>
            </a:r>
            <a:r>
              <a:rPr lang="es-EC" sz="1400" b="1" dirty="0">
                <a:latin typeface="Calibri" pitchFamily="34" charset="0"/>
                <a:cs typeface="Calibri" pitchFamily="34" charset="0"/>
              </a:rPr>
              <a:t>Í</a:t>
            </a:r>
            <a:r>
              <a:rPr lang="es-EC" sz="1400" b="1" dirty="0">
                <a:cs typeface="Calibri" pitchFamily="34" charset="0"/>
              </a:rPr>
              <a:t>, </a:t>
            </a:r>
            <a:r>
              <a:rPr lang="es-EC" sz="1400" b="1" dirty="0" smtClean="0">
                <a:cs typeface="Calibri" pitchFamily="34" charset="0"/>
              </a:rPr>
              <a:t>MAYO 2019</a:t>
            </a:r>
            <a:endParaRPr lang="es-EC" dirty="0">
              <a:cs typeface="Arial" charset="0"/>
            </a:endParaRPr>
          </a:p>
        </p:txBody>
      </p:sp>
    </p:spTree>
    <p:extLst>
      <p:ext uri="{BB962C8B-B14F-4D97-AF65-F5344CB8AC3E}">
        <p14:creationId xmlns:p14="http://schemas.microsoft.com/office/powerpoint/2010/main" val="1272043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5473337" y="277661"/>
            <a:ext cx="301776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Enfoque de investigación</a:t>
            </a:r>
            <a:endParaRPr lang="en-US" dirty="0"/>
          </a:p>
        </p:txBody>
      </p:sp>
      <p:graphicFrame>
        <p:nvGraphicFramePr>
          <p:cNvPr id="5" name="Diagrama 4"/>
          <p:cNvGraphicFramePr/>
          <p:nvPr>
            <p:extLst>
              <p:ext uri="{D42A27DB-BD31-4B8C-83A1-F6EECF244321}">
                <p14:modId xmlns:p14="http://schemas.microsoft.com/office/powerpoint/2010/main" val="1053235024"/>
              </p:ext>
            </p:extLst>
          </p:nvPr>
        </p:nvGraphicFramePr>
        <p:xfrm>
          <a:off x="3011714" y="1200522"/>
          <a:ext cx="8496663" cy="418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0151" y="1858192"/>
            <a:ext cx="2143125"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2488" y="398565"/>
            <a:ext cx="2125889" cy="2070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65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2"/>
          <a:srcRect l="26240" t="21696" r="35610" b="9374"/>
          <a:stretch/>
        </p:blipFill>
        <p:spPr>
          <a:xfrm>
            <a:off x="7711433" y="1123403"/>
            <a:ext cx="4193177" cy="4259386"/>
          </a:xfrm>
          <a:prstGeom prst="rect">
            <a:avLst/>
          </a:prstGeom>
        </p:spPr>
      </p:pic>
      <p:sp>
        <p:nvSpPr>
          <p:cNvPr id="5" name="Pentágono 4"/>
          <p:cNvSpPr/>
          <p:nvPr/>
        </p:nvSpPr>
        <p:spPr>
          <a:xfrm>
            <a:off x="1488917" y="1123403"/>
            <a:ext cx="301776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Población y muestra </a:t>
            </a:r>
            <a:endParaRPr lang="en-US" dirty="0"/>
          </a:p>
        </p:txBody>
      </p:sp>
      <mc:AlternateContent xmlns:mc="http://schemas.openxmlformats.org/markup-compatibility/2006" xmlns:a14="http://schemas.microsoft.com/office/drawing/2010/main">
        <mc:Choice Requires="a14">
          <p:sp>
            <p:nvSpPr>
              <p:cNvPr id="2" name="Rectángulo 1"/>
              <p:cNvSpPr/>
              <p:nvPr/>
            </p:nvSpPr>
            <p:spPr>
              <a:xfrm>
                <a:off x="4563285" y="1123403"/>
                <a:ext cx="3091545" cy="1412246"/>
              </a:xfrm>
              <a:prstGeom prst="rect">
                <a:avLst/>
              </a:prstGeom>
            </p:spPr>
            <p:txBody>
              <a:bodyPr wrap="square">
                <a:spAutoFit/>
              </a:bodyPr>
              <a:lstStyle/>
              <a:p>
                <a:pPr algn="just">
                  <a:lnSpc>
                    <a:spcPct val="150000"/>
                  </a:lnSpc>
                  <a:spcAft>
                    <a:spcPts val="0"/>
                  </a:spcAft>
                </a:pPr>
                <a:r>
                  <a:rPr lang="es-ES_tradnl" b="1" dirty="0">
                    <a:solidFill>
                      <a:srgbClr val="000000"/>
                    </a:solidFill>
                    <a:latin typeface="Times New Roman" panose="02020603050405020304" pitchFamily="18" charset="0"/>
                    <a:ea typeface="Calibri" panose="020F0502020204030204" pitchFamily="34" charset="0"/>
                  </a:rPr>
                  <a:t> Formula de </a:t>
                </a:r>
                <a:r>
                  <a:rPr lang="es-ES_tradnl" b="1" dirty="0" smtClean="0">
                    <a:solidFill>
                      <a:srgbClr val="000000"/>
                    </a:solidFill>
                    <a:latin typeface="Times New Roman" panose="02020603050405020304" pitchFamily="18" charset="0"/>
                    <a:ea typeface="Calibri" panose="020F0502020204030204" pitchFamily="34" charset="0"/>
                  </a:rPr>
                  <a:t>muestra finita:</a:t>
                </a:r>
                <a:endParaRPr lang="en-US" dirty="0">
                  <a:latin typeface="Times New Roman" panose="02020603050405020304" pitchFamily="18" charset="0"/>
                  <a:ea typeface="Calibri" panose="020F050202020403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i="1">
                          <a:solidFill>
                            <a:srgbClr val="000000"/>
                          </a:solidFill>
                          <a:latin typeface="Cambria Math" panose="02040503050406030204" pitchFamily="18" charset="0"/>
                          <a:ea typeface="Calibri" panose="020F0502020204030204" pitchFamily="34" charset="0"/>
                        </a:rPr>
                        <m:t>𝜂</m:t>
                      </m:r>
                      <m:r>
                        <a:rPr lang="es-ES_tradnl" i="1">
                          <a:solidFill>
                            <a:srgbClr val="000000"/>
                          </a:solidFill>
                          <a:latin typeface="Cambria Math" panose="02040503050406030204" pitchFamily="18" charset="0"/>
                          <a:ea typeface="Calibri" panose="020F0502020204030204" pitchFamily="34" charset="0"/>
                        </a:rPr>
                        <m:t>=</m:t>
                      </m:r>
                      <m:f>
                        <m:fPr>
                          <m:ctrlPr>
                            <a:rPr lang="en-US" i="1">
                              <a:solidFill>
                                <a:srgbClr val="000000"/>
                              </a:solidFill>
                              <a:latin typeface="Cambria Math" panose="02040503050406030204" pitchFamily="18" charset="0"/>
                              <a:ea typeface="Calibri" panose="020F0502020204030204" pitchFamily="34" charset="0"/>
                            </a:rPr>
                          </m:ctrlPr>
                        </m:fPr>
                        <m:num>
                          <m:r>
                            <a:rPr lang="es-ES_tradnl" i="1">
                              <a:solidFill>
                                <a:srgbClr val="000000"/>
                              </a:solidFill>
                              <a:latin typeface="Cambria Math" panose="02040503050406030204" pitchFamily="18" charset="0"/>
                              <a:ea typeface="Calibri" panose="020F0502020204030204" pitchFamily="34" charset="0"/>
                            </a:rPr>
                            <m:t>𝑁</m:t>
                          </m:r>
                          <m:r>
                            <a:rPr lang="es-ES_tradnl" i="1">
                              <a:solidFill>
                                <a:srgbClr val="000000"/>
                              </a:solidFill>
                              <a:latin typeface="Cambria Math" panose="02040503050406030204" pitchFamily="18" charset="0"/>
                              <a:ea typeface="Calibri" panose="020F0502020204030204" pitchFamily="34" charset="0"/>
                            </a:rPr>
                            <m:t>∗</m:t>
                          </m:r>
                          <m:r>
                            <a:rPr lang="es-ES_tradnl" i="1">
                              <a:solidFill>
                                <a:srgbClr val="000000"/>
                              </a:solidFill>
                              <a:latin typeface="Cambria Math" panose="02040503050406030204" pitchFamily="18" charset="0"/>
                              <a:ea typeface="Calibri" panose="020F0502020204030204" pitchFamily="34" charset="0"/>
                            </a:rPr>
                            <m:t>𝑍</m:t>
                          </m:r>
                          <m:r>
                            <a:rPr lang="es-ES_tradnl" i="1">
                              <a:solidFill>
                                <a:srgbClr val="000000"/>
                              </a:solidFill>
                              <a:latin typeface="Cambria Math" panose="02040503050406030204" pitchFamily="18" charset="0"/>
                              <a:ea typeface="Calibri" panose="020F0502020204030204" pitchFamily="34" charset="0"/>
                            </a:rPr>
                            <m:t>²∗</m:t>
                          </m:r>
                          <m:r>
                            <a:rPr lang="es-ES_tradnl" i="1">
                              <a:solidFill>
                                <a:srgbClr val="000000"/>
                              </a:solidFill>
                              <a:latin typeface="Cambria Math" panose="02040503050406030204" pitchFamily="18" charset="0"/>
                              <a:ea typeface="Calibri" panose="020F0502020204030204" pitchFamily="34" charset="0"/>
                            </a:rPr>
                            <m:t>𝜌</m:t>
                          </m:r>
                          <m:r>
                            <a:rPr lang="es-ES_tradnl" i="1">
                              <a:solidFill>
                                <a:srgbClr val="000000"/>
                              </a:solidFill>
                              <a:latin typeface="Cambria Math" panose="02040503050406030204" pitchFamily="18" charset="0"/>
                              <a:ea typeface="Calibri" panose="020F0502020204030204" pitchFamily="34" charset="0"/>
                            </a:rPr>
                            <m:t>∗</m:t>
                          </m:r>
                          <m:r>
                            <a:rPr lang="es-ES_tradnl" i="1">
                              <a:solidFill>
                                <a:srgbClr val="000000"/>
                              </a:solidFill>
                              <a:latin typeface="Cambria Math" panose="02040503050406030204" pitchFamily="18" charset="0"/>
                              <a:ea typeface="Calibri" panose="020F0502020204030204" pitchFamily="34" charset="0"/>
                            </a:rPr>
                            <m:t>𝑞</m:t>
                          </m:r>
                        </m:num>
                        <m:den>
                          <m:sSup>
                            <m:sSupPr>
                              <m:ctrlPr>
                                <a:rPr lang="en-US" i="1">
                                  <a:solidFill>
                                    <a:srgbClr val="000000"/>
                                  </a:solidFill>
                                  <a:latin typeface="Cambria Math" panose="02040503050406030204" pitchFamily="18" charset="0"/>
                                  <a:ea typeface="Calibri" panose="020F0502020204030204" pitchFamily="34" charset="0"/>
                                </a:rPr>
                              </m:ctrlPr>
                            </m:sSupPr>
                            <m:e>
                              <m:r>
                                <a:rPr lang="es-ES_tradnl" i="1">
                                  <a:solidFill>
                                    <a:srgbClr val="000000"/>
                                  </a:solidFill>
                                  <a:latin typeface="Cambria Math" panose="02040503050406030204" pitchFamily="18" charset="0"/>
                                  <a:ea typeface="Calibri" panose="020F0502020204030204" pitchFamily="34" charset="0"/>
                                </a:rPr>
                                <m:t>ℯ</m:t>
                              </m:r>
                            </m:e>
                            <m:sup>
                              <m:r>
                                <a:rPr lang="es-ES_tradnl" i="1">
                                  <a:solidFill>
                                    <a:srgbClr val="000000"/>
                                  </a:solidFill>
                                  <a:latin typeface="Cambria Math" panose="02040503050406030204" pitchFamily="18" charset="0"/>
                                  <a:ea typeface="Calibri" panose="020F0502020204030204" pitchFamily="34" charset="0"/>
                                </a:rPr>
                                <m:t>2</m:t>
                              </m:r>
                            </m:sup>
                          </m:sSup>
                          <m:r>
                            <a:rPr lang="es-ES_tradnl" i="1">
                              <a:solidFill>
                                <a:srgbClr val="000000"/>
                              </a:solidFill>
                              <a:latin typeface="Cambria Math" panose="02040503050406030204" pitchFamily="18" charset="0"/>
                              <a:ea typeface="Calibri" panose="020F0502020204030204" pitchFamily="34" charset="0"/>
                            </a:rPr>
                            <m:t>∗(</m:t>
                          </m:r>
                          <m:r>
                            <a:rPr lang="es-ES_tradnl" i="1">
                              <a:solidFill>
                                <a:srgbClr val="000000"/>
                              </a:solidFill>
                              <a:latin typeface="Cambria Math" panose="02040503050406030204" pitchFamily="18" charset="0"/>
                              <a:ea typeface="Calibri" panose="020F0502020204030204" pitchFamily="34" charset="0"/>
                            </a:rPr>
                            <m:t>𝑁</m:t>
                          </m:r>
                          <m:r>
                            <a:rPr lang="es-ES_tradnl" i="1">
                              <a:solidFill>
                                <a:srgbClr val="000000"/>
                              </a:solidFill>
                              <a:latin typeface="Cambria Math" panose="02040503050406030204" pitchFamily="18" charset="0"/>
                              <a:ea typeface="Calibri" panose="020F0502020204030204" pitchFamily="34" charset="0"/>
                            </a:rPr>
                            <m:t>−1)+</m:t>
                          </m:r>
                          <m:sSup>
                            <m:sSupPr>
                              <m:ctrlPr>
                                <a:rPr lang="en-US" i="1">
                                  <a:solidFill>
                                    <a:srgbClr val="000000"/>
                                  </a:solidFill>
                                  <a:latin typeface="Cambria Math" panose="02040503050406030204" pitchFamily="18" charset="0"/>
                                  <a:ea typeface="Calibri" panose="020F0502020204030204" pitchFamily="34" charset="0"/>
                                </a:rPr>
                              </m:ctrlPr>
                            </m:sSupPr>
                            <m:e>
                              <m:r>
                                <a:rPr lang="es-ES_tradnl" i="1">
                                  <a:solidFill>
                                    <a:srgbClr val="000000"/>
                                  </a:solidFill>
                                  <a:latin typeface="Cambria Math" panose="02040503050406030204" pitchFamily="18" charset="0"/>
                                  <a:ea typeface="Calibri" panose="020F0502020204030204" pitchFamily="34" charset="0"/>
                                </a:rPr>
                                <m:t>𝑍</m:t>
                              </m:r>
                            </m:e>
                            <m:sup>
                              <m:r>
                                <a:rPr lang="es-ES_tradnl" i="1">
                                  <a:solidFill>
                                    <a:srgbClr val="000000"/>
                                  </a:solidFill>
                                  <a:latin typeface="Cambria Math" panose="02040503050406030204" pitchFamily="18" charset="0"/>
                                  <a:ea typeface="Calibri" panose="020F0502020204030204" pitchFamily="34" charset="0"/>
                                </a:rPr>
                                <m:t>2</m:t>
                              </m:r>
                            </m:sup>
                          </m:sSup>
                          <m:r>
                            <a:rPr lang="es-ES_tradnl" i="1">
                              <a:solidFill>
                                <a:srgbClr val="000000"/>
                              </a:solidFill>
                              <a:latin typeface="Cambria Math" panose="02040503050406030204" pitchFamily="18" charset="0"/>
                              <a:ea typeface="Calibri" panose="020F0502020204030204" pitchFamily="34" charset="0"/>
                            </a:rPr>
                            <m:t>∗</m:t>
                          </m:r>
                          <m:r>
                            <a:rPr lang="es-ES_tradnl" i="1">
                              <a:solidFill>
                                <a:srgbClr val="000000"/>
                              </a:solidFill>
                              <a:latin typeface="Cambria Math" panose="02040503050406030204" pitchFamily="18" charset="0"/>
                              <a:ea typeface="Calibri" panose="020F0502020204030204" pitchFamily="34" charset="0"/>
                            </a:rPr>
                            <m:t>𝜌</m:t>
                          </m:r>
                          <m:r>
                            <a:rPr lang="es-ES_tradnl" i="1">
                              <a:solidFill>
                                <a:srgbClr val="000000"/>
                              </a:solidFill>
                              <a:latin typeface="Cambria Math" panose="02040503050406030204" pitchFamily="18" charset="0"/>
                              <a:ea typeface="Calibri" panose="020F0502020204030204" pitchFamily="34" charset="0"/>
                            </a:rPr>
                            <m:t>∗</m:t>
                          </m:r>
                          <m:r>
                            <a:rPr lang="es-ES_tradnl" i="1">
                              <a:solidFill>
                                <a:srgbClr val="000000"/>
                              </a:solidFill>
                              <a:latin typeface="Cambria Math" panose="02040503050406030204" pitchFamily="18" charset="0"/>
                              <a:ea typeface="Calibri" panose="020F0502020204030204" pitchFamily="34" charset="0"/>
                            </a:rPr>
                            <m:t>𝑞</m:t>
                          </m:r>
                        </m:den>
                      </m:f>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4563285" y="1123403"/>
                <a:ext cx="3091545" cy="1412246"/>
              </a:xfrm>
              <a:prstGeom prst="rect">
                <a:avLst/>
              </a:prstGeom>
              <a:blipFill>
                <a:blip r:embed="rId3"/>
                <a:stretch>
                  <a:fillRect/>
                </a:stretch>
              </a:blipFill>
            </p:spPr>
            <p:txBody>
              <a:bodyPr/>
              <a:lstStyle/>
              <a:p>
                <a:r>
                  <a:rPr lang="en-US">
                    <a:noFill/>
                  </a:rPr>
                  <a:t> </a:t>
                </a:r>
              </a:p>
            </p:txBody>
          </p:sp>
        </mc:Fallback>
      </mc:AlternateContent>
      <p:pic>
        <p:nvPicPr>
          <p:cNvPr id="17425" name="Picture 17" descr="Resultado de imagen para mue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377" y="2627086"/>
            <a:ext cx="4907734" cy="1951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23920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1488917" y="1123403"/>
            <a:ext cx="301776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R</a:t>
            </a:r>
            <a:r>
              <a:rPr lang="en-US" dirty="0" smtClean="0"/>
              <a:t>ecolección de datos</a:t>
            </a:r>
            <a:endParaRPr lang="en-US" dirty="0"/>
          </a:p>
        </p:txBody>
      </p:sp>
      <p:graphicFrame>
        <p:nvGraphicFramePr>
          <p:cNvPr id="4" name="Diagrama 3"/>
          <p:cNvGraphicFramePr/>
          <p:nvPr>
            <p:extLst>
              <p:ext uri="{D42A27DB-BD31-4B8C-83A1-F6EECF244321}">
                <p14:modId xmlns:p14="http://schemas.microsoft.com/office/powerpoint/2010/main" val="3253520010"/>
              </p:ext>
            </p:extLst>
          </p:nvPr>
        </p:nvGraphicFramePr>
        <p:xfrm>
          <a:off x="4879703" y="549849"/>
          <a:ext cx="6484983" cy="485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Resultado de imagen para ENCUEST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8250" y="1979975"/>
            <a:ext cx="3306081" cy="329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9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83325" y="483326"/>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Calibri "/>
              </a:rPr>
              <a:t>CAPÍTULO I</a:t>
            </a:r>
          </a:p>
          <a:p>
            <a:pPr algn="ctr"/>
            <a:endParaRPr lang="es-EC" sz="2400" dirty="0" smtClean="0">
              <a:solidFill>
                <a:schemeClr val="bg1"/>
              </a:solidFill>
              <a:latin typeface="Calibri "/>
            </a:endParaRPr>
          </a:p>
          <a:p>
            <a:pPr algn="ctr"/>
            <a:r>
              <a:rPr lang="es-EC" sz="2400" dirty="0" smtClean="0">
                <a:solidFill>
                  <a:schemeClr val="bg1"/>
                </a:solidFill>
                <a:latin typeface="Calibri "/>
              </a:rPr>
              <a:t>EL PROBLEMA</a:t>
            </a:r>
            <a:endParaRPr lang="en-US" sz="2400" dirty="0">
              <a:solidFill>
                <a:schemeClr val="bg1"/>
              </a:solidFill>
              <a:latin typeface="Calibri "/>
            </a:endParaRPr>
          </a:p>
        </p:txBody>
      </p:sp>
      <p:pic>
        <p:nvPicPr>
          <p:cNvPr id="3084" name="Picture 12" descr="Resultado de imagen para luz y osc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4441372" y="3910071"/>
            <a:ext cx="7610112"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CAPÍTULO III</a:t>
            </a:r>
          </a:p>
          <a:p>
            <a:pPr algn="ctr"/>
            <a:r>
              <a:rPr lang="es-EC" sz="2400" dirty="0" smtClean="0">
                <a:solidFill>
                  <a:schemeClr val="bg1"/>
                </a:solidFill>
                <a:latin typeface="Times New Roman" panose="02020603050405020304" pitchFamily="18" charset="0"/>
                <a:cs typeface="Times New Roman" panose="02020603050405020304" pitchFamily="18" charset="0"/>
              </a:rPr>
              <a:t>DIAGNÓSTICO SITUACIONAL</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888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4924448" y="195940"/>
            <a:ext cx="6505552" cy="718457"/>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EMPRESAS DE TRANSPORTE PESADO DEL SECTOR DE SERVICIOS</a:t>
            </a:r>
            <a:endParaRPr lang="en-US" dirty="0"/>
          </a:p>
        </p:txBody>
      </p:sp>
      <p:pic>
        <p:nvPicPr>
          <p:cNvPr id="3"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221" y="1194569"/>
            <a:ext cx="4202575" cy="2114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3471" r="24202"/>
          <a:stretch/>
        </p:blipFill>
        <p:spPr>
          <a:xfrm>
            <a:off x="6614840" y="2926384"/>
            <a:ext cx="4328069" cy="2232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985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4924448" y="195940"/>
            <a:ext cx="276957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a:t>
            </a:r>
            <a:r>
              <a:rPr lang="en-US" dirty="0" smtClean="0"/>
              <a:t>ector </a:t>
            </a:r>
            <a:r>
              <a:rPr lang="en-US" dirty="0"/>
              <a:t>E</a:t>
            </a:r>
            <a:r>
              <a:rPr lang="en-US" dirty="0" smtClean="0"/>
              <a:t>conómico</a:t>
            </a:r>
            <a:endParaRPr lang="en-US" dirty="0"/>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7860072" y="0"/>
            <a:ext cx="4178935" cy="2222500"/>
          </a:xfrm>
          <a:prstGeom prst="rect">
            <a:avLst/>
          </a:prstGeom>
        </p:spPr>
      </p:pic>
      <p:sp>
        <p:nvSpPr>
          <p:cNvPr id="7" name="Pentágono 6"/>
          <p:cNvSpPr/>
          <p:nvPr/>
        </p:nvSpPr>
        <p:spPr>
          <a:xfrm>
            <a:off x="1262494" y="2222500"/>
            <a:ext cx="2329792"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R</a:t>
            </a:r>
            <a:r>
              <a:rPr lang="en-US" dirty="0" smtClean="0"/>
              <a:t>ama de Actividad</a:t>
            </a:r>
            <a:endParaRPr lang="en-US" dirty="0"/>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3654426" y="1264964"/>
            <a:ext cx="4039597" cy="2633527"/>
          </a:xfrm>
          <a:prstGeom prst="rect">
            <a:avLst/>
          </a:prstGeom>
        </p:spPr>
      </p:pic>
      <p:sp>
        <p:nvSpPr>
          <p:cNvPr id="9" name="Pentágono 8"/>
          <p:cNvSpPr/>
          <p:nvPr/>
        </p:nvSpPr>
        <p:spPr>
          <a:xfrm>
            <a:off x="5144339" y="4097926"/>
            <a:ext cx="2329792"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a:t>
            </a:r>
            <a:r>
              <a:rPr lang="en-US" dirty="0" smtClean="0"/>
              <a:t>amaño de Empresa</a:t>
            </a:r>
            <a:endParaRPr lang="en-US" dirty="0"/>
          </a:p>
        </p:txBody>
      </p:sp>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8163603" y="3385274"/>
            <a:ext cx="3571875" cy="2143760"/>
          </a:xfrm>
          <a:prstGeom prst="rect">
            <a:avLst/>
          </a:prstGeom>
        </p:spPr>
      </p:pic>
    </p:spTree>
    <p:extLst>
      <p:ext uri="{BB962C8B-B14F-4D97-AF65-F5344CB8AC3E}">
        <p14:creationId xmlns:p14="http://schemas.microsoft.com/office/powerpoint/2010/main" val="20861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1854677" y="2625631"/>
            <a:ext cx="276957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Importancia</a:t>
            </a:r>
            <a:endParaRPr lang="en-US" dirty="0"/>
          </a:p>
        </p:txBody>
      </p:sp>
      <p:graphicFrame>
        <p:nvGraphicFramePr>
          <p:cNvPr id="4" name="Diagrama 3"/>
          <p:cNvGraphicFramePr/>
          <p:nvPr>
            <p:extLst>
              <p:ext uri="{D42A27DB-BD31-4B8C-83A1-F6EECF244321}">
                <p14:modId xmlns:p14="http://schemas.microsoft.com/office/powerpoint/2010/main" val="2470340991"/>
              </p:ext>
            </p:extLst>
          </p:nvPr>
        </p:nvGraphicFramePr>
        <p:xfrm>
          <a:off x="4827452" y="777840"/>
          <a:ext cx="6824617" cy="441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54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231238068"/>
              </p:ext>
            </p:extLst>
          </p:nvPr>
        </p:nvGraphicFramePr>
        <p:xfrm>
          <a:off x="3521166" y="693541"/>
          <a:ext cx="8000274" cy="464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87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40441222"/>
              </p:ext>
            </p:extLst>
          </p:nvPr>
        </p:nvGraphicFramePr>
        <p:xfrm>
          <a:off x="3103154" y="850296"/>
          <a:ext cx="7386320" cy="424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78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113" y="1130695"/>
            <a:ext cx="3329653" cy="3574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578"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2477"/>
          <a:stretch/>
        </p:blipFill>
        <p:spPr bwMode="auto">
          <a:xfrm>
            <a:off x="2331449" y="1130695"/>
            <a:ext cx="5919112" cy="3885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p:cNvSpPr>
            <a:spLocks noChangeArrowheads="1"/>
          </p:cNvSpPr>
          <p:nvPr/>
        </p:nvSpPr>
        <p:spPr bwMode="auto">
          <a:xfrm>
            <a:off x="653143" y="1520760"/>
            <a:ext cx="1178269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eaLnBrk="1" hangingPunct="1">
              <a:spcBef>
                <a:spcPct val="0"/>
              </a:spcBef>
              <a:buFontTx/>
              <a:buNone/>
            </a:pPr>
            <a:r>
              <a:rPr lang="es-EC" altLang="es-EC" sz="4800" dirty="0" smtClean="0">
                <a:latin typeface="Edwardian Script ITC" panose="030303020407070D0804" pitchFamily="66" charset="0"/>
                <a:cs typeface="Arabic Typesetting" pitchFamily="66" charset="-78"/>
              </a:rPr>
              <a:t>“Nuestra </a:t>
            </a:r>
            <a:r>
              <a:rPr lang="es-EC" altLang="es-EC" sz="4800" dirty="0">
                <a:latin typeface="Edwardian Script ITC" panose="030303020407070D0804" pitchFamily="66" charset="0"/>
                <a:cs typeface="Arabic Typesetting" pitchFamily="66" charset="-78"/>
              </a:rPr>
              <a:t>recompensa se encuentra en el esfuerzo y no en el resultado. Un esfuerzo total es una victoria </a:t>
            </a:r>
            <a:r>
              <a:rPr lang="es-EC" altLang="es-EC" sz="4800" dirty="0" smtClean="0">
                <a:latin typeface="Edwardian Script ITC" panose="030303020407070D0804" pitchFamily="66" charset="0"/>
                <a:cs typeface="Arabic Typesetting" pitchFamily="66" charset="-78"/>
              </a:rPr>
              <a:t>completa”.</a:t>
            </a:r>
          </a:p>
          <a:p>
            <a:pPr algn="just" eaLnBrk="1" hangingPunct="1">
              <a:spcBef>
                <a:spcPct val="0"/>
              </a:spcBef>
              <a:buFontTx/>
              <a:buNone/>
            </a:pPr>
            <a:endParaRPr lang="es-EC" altLang="es-EC" sz="4800" dirty="0" smtClean="0">
              <a:latin typeface="Edwardian Script ITC" panose="030303020407070D0804" pitchFamily="66" charset="0"/>
              <a:cs typeface="Arabic Typesetting" pitchFamily="66" charset="-78"/>
            </a:endParaRPr>
          </a:p>
          <a:p>
            <a:pPr algn="ctr" eaLnBrk="1" hangingPunct="1">
              <a:spcBef>
                <a:spcPct val="0"/>
              </a:spcBef>
              <a:buFontTx/>
              <a:buNone/>
            </a:pPr>
            <a:r>
              <a:rPr lang="es-EC" altLang="es-EC" sz="4800" dirty="0" smtClean="0">
                <a:latin typeface="Edwardian Script ITC" panose="030303020407070D0804" pitchFamily="66" charset="0"/>
                <a:cs typeface="Arabic Typesetting" pitchFamily="66" charset="-78"/>
              </a:rPr>
              <a:t>- Mahatma Gandhi</a:t>
            </a:r>
            <a:endParaRPr lang="es-EC" altLang="es-EC" sz="4800" dirty="0">
              <a:latin typeface="Edwardian Script ITC" panose="030303020407070D0804" pitchFamily="66" charset="0"/>
              <a:cs typeface="Arabic Typesetting" pitchFamily="66" charset="-78"/>
            </a:endParaRPr>
          </a:p>
        </p:txBody>
      </p:sp>
      <p:sp>
        <p:nvSpPr>
          <p:cNvPr id="12" name="AutoShape 6" descr="Resultado de imagen para mahatma gand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250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83325" y="483326"/>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Calibri "/>
              </a:rPr>
              <a:t>CAPÍTULO I</a:t>
            </a:r>
          </a:p>
          <a:p>
            <a:pPr algn="ctr"/>
            <a:endParaRPr lang="es-EC" sz="2400" dirty="0" smtClean="0">
              <a:solidFill>
                <a:schemeClr val="bg1"/>
              </a:solidFill>
              <a:latin typeface="Calibri "/>
            </a:endParaRPr>
          </a:p>
          <a:p>
            <a:pPr algn="ctr"/>
            <a:r>
              <a:rPr lang="es-EC" sz="2400" dirty="0" smtClean="0">
                <a:solidFill>
                  <a:schemeClr val="bg1"/>
                </a:solidFill>
                <a:latin typeface="Calibri "/>
              </a:rPr>
              <a:t>EL PROBLEMA</a:t>
            </a:r>
            <a:endParaRPr lang="en-US" sz="2400" dirty="0">
              <a:solidFill>
                <a:schemeClr val="bg1"/>
              </a:solidFill>
              <a:latin typeface="Calibri "/>
            </a:endParaRPr>
          </a:p>
        </p:txBody>
      </p:sp>
      <p:pic>
        <p:nvPicPr>
          <p:cNvPr id="3084" name="Picture 12" descr="Resultado de imagen para luz y osc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7832181" y="4484837"/>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CAPÍTULO IV</a:t>
            </a:r>
          </a:p>
          <a:p>
            <a:pPr algn="ctr"/>
            <a:r>
              <a:rPr lang="es-EC" sz="2400" dirty="0" smtClean="0">
                <a:solidFill>
                  <a:schemeClr val="bg1"/>
                </a:solidFill>
                <a:latin typeface="Times New Roman" panose="02020603050405020304" pitchFamily="18" charset="0"/>
                <a:cs typeface="Times New Roman" panose="02020603050405020304" pitchFamily="18" charset="0"/>
              </a:rPr>
              <a:t>RESULTADOS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931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887007732"/>
              </p:ext>
            </p:extLst>
          </p:nvPr>
        </p:nvGraphicFramePr>
        <p:xfrm>
          <a:off x="3892606" y="2325188"/>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Pentágono 6"/>
          <p:cNvSpPr/>
          <p:nvPr/>
        </p:nvSpPr>
        <p:spPr>
          <a:xfrm>
            <a:off x="2808265" y="1208314"/>
            <a:ext cx="7655083" cy="718457"/>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Times New Roman" panose="02020603050405020304" pitchFamily="18" charset="0"/>
                <a:ea typeface="Calibri" panose="020F0502020204030204" pitchFamily="34" charset="0"/>
              </a:rPr>
              <a:t>Se planteó la siguiente pregunta ¿Cuáles cree que son los principales riesgos para su empresa durante los periodos 2015, 2016, 2017 y 2018?</a:t>
            </a:r>
            <a:endParaRPr lang="en-US" dirty="0" smtClean="0"/>
          </a:p>
        </p:txBody>
      </p:sp>
    </p:spTree>
    <p:extLst>
      <p:ext uri="{BB962C8B-B14F-4D97-AF65-F5344CB8AC3E}">
        <p14:creationId xmlns:p14="http://schemas.microsoft.com/office/powerpoint/2010/main" val="250405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6"/>
          <p:cNvSpPr/>
          <p:nvPr/>
        </p:nvSpPr>
        <p:spPr>
          <a:xfrm>
            <a:off x="9979896" y="411479"/>
            <a:ext cx="1985803"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Times New Roman" panose="02020603050405020304" pitchFamily="18" charset="0"/>
                <a:ea typeface="Calibri" panose="020F0502020204030204" pitchFamily="34" charset="0"/>
              </a:rPr>
              <a:t>Matriz de riesgos</a:t>
            </a:r>
            <a:endParaRPr lang="en-US" dirty="0" smtClean="0"/>
          </a:p>
        </p:txBody>
      </p:sp>
      <p:pic>
        <p:nvPicPr>
          <p:cNvPr id="8" name="Imagen 7"/>
          <p:cNvPicPr>
            <a:picLocks noChangeAspect="1"/>
          </p:cNvPicPr>
          <p:nvPr/>
        </p:nvPicPr>
        <p:blipFill rotWithShape="1">
          <a:blip r:embed="rId2"/>
          <a:srcRect l="26942" t="37769" r="28180" b="15267"/>
          <a:stretch/>
        </p:blipFill>
        <p:spPr>
          <a:xfrm>
            <a:off x="1476102" y="1129936"/>
            <a:ext cx="5117537" cy="3010990"/>
          </a:xfrm>
          <a:prstGeom prst="rect">
            <a:avLst/>
          </a:prstGeom>
        </p:spPr>
      </p:pic>
      <p:pic>
        <p:nvPicPr>
          <p:cNvPr id="9" name="Imagen 8"/>
          <p:cNvPicPr>
            <a:picLocks noChangeAspect="1"/>
          </p:cNvPicPr>
          <p:nvPr/>
        </p:nvPicPr>
        <p:blipFill rotWithShape="1">
          <a:blip r:embed="rId3"/>
          <a:srcRect l="28548" t="33482" r="29687" b="22768"/>
          <a:stretch/>
        </p:blipFill>
        <p:spPr>
          <a:xfrm>
            <a:off x="6757852" y="2436222"/>
            <a:ext cx="5434148" cy="3200400"/>
          </a:xfrm>
          <a:prstGeom prst="rect">
            <a:avLst/>
          </a:prstGeom>
        </p:spPr>
      </p:pic>
    </p:spTree>
    <p:extLst>
      <p:ext uri="{BB962C8B-B14F-4D97-AF65-F5344CB8AC3E}">
        <p14:creationId xmlns:p14="http://schemas.microsoft.com/office/powerpoint/2010/main" val="339276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6"/>
          <p:cNvSpPr/>
          <p:nvPr/>
        </p:nvSpPr>
        <p:spPr>
          <a:xfrm>
            <a:off x="4536918" y="189411"/>
            <a:ext cx="7480912"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latin typeface="Times New Roman" panose="02020603050405020304" pitchFamily="18" charset="0"/>
                <a:ea typeface="Calibri" panose="020F0502020204030204" pitchFamily="34" charset="0"/>
              </a:rPr>
              <a:t>Matriz de riesgos implementando planes de contingencia en los riesgos</a:t>
            </a:r>
            <a:endParaRPr lang="en-US" dirty="0" smtClean="0"/>
          </a:p>
        </p:txBody>
      </p:sp>
      <p:pic>
        <p:nvPicPr>
          <p:cNvPr id="2" name="Imagen 1"/>
          <p:cNvPicPr>
            <a:picLocks noChangeAspect="1"/>
          </p:cNvPicPr>
          <p:nvPr/>
        </p:nvPicPr>
        <p:blipFill rotWithShape="1">
          <a:blip r:embed="rId2"/>
          <a:srcRect l="28649" t="24375" r="29686" b="31518"/>
          <a:stretch/>
        </p:blipFill>
        <p:spPr>
          <a:xfrm>
            <a:off x="1489166" y="1012371"/>
            <a:ext cx="5421086" cy="3226526"/>
          </a:xfrm>
          <a:prstGeom prst="rect">
            <a:avLst/>
          </a:prstGeom>
        </p:spPr>
      </p:pic>
      <p:sp>
        <p:nvSpPr>
          <p:cNvPr id="3" name="Rectángulo 2"/>
          <p:cNvSpPr/>
          <p:nvPr/>
        </p:nvSpPr>
        <p:spPr>
          <a:xfrm>
            <a:off x="6910252" y="1694714"/>
            <a:ext cx="4911634" cy="2031325"/>
          </a:xfrm>
          <a:prstGeom prst="rect">
            <a:avLst/>
          </a:prstGeom>
        </p:spPr>
        <p:txBody>
          <a:bodyPr wrap="square">
            <a:spAutoFit/>
          </a:bodyPr>
          <a:lstStyle/>
          <a:p>
            <a:pPr algn="just">
              <a:lnSpc>
                <a:spcPct val="150000"/>
              </a:lnSpc>
              <a:spcAft>
                <a:spcPts val="0"/>
              </a:spcAft>
            </a:pPr>
            <a:r>
              <a:rPr lang="es-ES_tradnl" sz="1200" b="1" dirty="0">
                <a:latin typeface="Times New Roman" panose="02020603050405020304" pitchFamily="18" charset="0"/>
                <a:ea typeface="Calibri" panose="020F0502020204030204" pitchFamily="34" charset="0"/>
              </a:rPr>
              <a:t> Riesgo:</a:t>
            </a:r>
            <a:r>
              <a:rPr lang="es-ES_tradnl" sz="1200" dirty="0">
                <a:latin typeface="Times New Roman" panose="02020603050405020304" pitchFamily="18" charset="0"/>
                <a:ea typeface="Calibri" panose="020F0502020204030204" pitchFamily="34" charset="0"/>
              </a:rPr>
              <a:t> Económico, Político, Ambiental (R1, R3, R4). </a:t>
            </a:r>
            <a:endParaRPr lang="en-US" sz="1200" dirty="0">
              <a:latin typeface="Times New Roman" panose="02020603050405020304" pitchFamily="18" charset="0"/>
              <a:ea typeface="Calibri" panose="020F0502020204030204" pitchFamily="34" charset="0"/>
            </a:endParaRPr>
          </a:p>
          <a:p>
            <a:pPr algn="just">
              <a:lnSpc>
                <a:spcPct val="150000"/>
              </a:lnSpc>
              <a:spcAft>
                <a:spcPts val="0"/>
              </a:spcAft>
            </a:pPr>
            <a:r>
              <a:rPr lang="es-ES_tradnl" sz="1200" dirty="0">
                <a:latin typeface="Times New Roman" panose="02020603050405020304" pitchFamily="18" charset="0"/>
                <a:ea typeface="Calibri" panose="020F0502020204030204" pitchFamily="34" charset="0"/>
              </a:rPr>
              <a:t> </a:t>
            </a:r>
            <a:endParaRPr lang="en-US" sz="1200" dirty="0">
              <a:latin typeface="Times New Roman" panose="02020603050405020304" pitchFamily="18" charset="0"/>
              <a:ea typeface="Calibri" panose="020F0502020204030204" pitchFamily="34" charset="0"/>
            </a:endParaRPr>
          </a:p>
          <a:p>
            <a:pPr algn="just">
              <a:lnSpc>
                <a:spcPct val="150000"/>
              </a:lnSpc>
              <a:spcAft>
                <a:spcPts val="0"/>
              </a:spcAft>
            </a:pPr>
            <a:r>
              <a:rPr lang="es-ES_tradnl" sz="1200" b="1" dirty="0">
                <a:latin typeface="Times New Roman" panose="02020603050405020304" pitchFamily="18" charset="0"/>
                <a:ea typeface="Calibri" panose="020F0502020204030204" pitchFamily="34" charset="0"/>
              </a:rPr>
              <a:t>     Medida de Mitigación:</a:t>
            </a:r>
            <a:r>
              <a:rPr lang="es-ES_tradnl" sz="1200" dirty="0">
                <a:latin typeface="Times New Roman" panose="02020603050405020304" pitchFamily="18" charset="0"/>
                <a:ea typeface="Calibri" panose="020F0502020204030204" pitchFamily="34" charset="0"/>
              </a:rPr>
              <a:t> Contar con planes de contingencia en casos de desastres naturales que tienen un efecto negativo en las empresas R1: contar con plan de financiamiento por parte de los accionistas, R2: establecer normativas que cuiden los intereses de los accionistas, R3: preparar al personal en cuanto a planes de desastres.</a:t>
            </a:r>
            <a:endParaRPr lang="en-US" sz="1200" dirty="0"/>
          </a:p>
        </p:txBody>
      </p:sp>
    </p:spTree>
    <p:extLst>
      <p:ext uri="{BB962C8B-B14F-4D97-AF65-F5344CB8AC3E}">
        <p14:creationId xmlns:p14="http://schemas.microsoft.com/office/powerpoint/2010/main" val="139056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3876988" y="5230634"/>
            <a:ext cx="56632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ector recto de flecha 4"/>
          <p:cNvCxnSpPr/>
          <p:nvPr/>
        </p:nvCxnSpPr>
        <p:spPr>
          <a:xfrm flipH="1" flipV="1">
            <a:off x="3868280" y="1071154"/>
            <a:ext cx="8708" cy="4159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ángulo redondeado 10"/>
          <p:cNvSpPr/>
          <p:nvPr/>
        </p:nvSpPr>
        <p:spPr>
          <a:xfrm>
            <a:off x="3031023" y="1041598"/>
            <a:ext cx="809897"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I($)</a:t>
            </a:r>
            <a:endParaRPr lang="en-US" dirty="0"/>
          </a:p>
        </p:txBody>
      </p:sp>
      <p:sp>
        <p:nvSpPr>
          <p:cNvPr id="12" name="Rectángulo redondeado 11"/>
          <p:cNvSpPr/>
          <p:nvPr/>
        </p:nvSpPr>
        <p:spPr>
          <a:xfrm>
            <a:off x="8730343" y="5205897"/>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P(T)</a:t>
            </a:r>
            <a:endParaRPr lang="en-US" dirty="0"/>
          </a:p>
        </p:txBody>
      </p:sp>
      <p:sp>
        <p:nvSpPr>
          <p:cNvPr id="30" name="Rectángulo redondeado 29"/>
          <p:cNvSpPr/>
          <p:nvPr/>
        </p:nvSpPr>
        <p:spPr>
          <a:xfrm>
            <a:off x="2978771" y="4198906"/>
            <a:ext cx="101276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10.000 -</a:t>
            </a:r>
            <a:endParaRPr lang="en-US" dirty="0"/>
          </a:p>
        </p:txBody>
      </p:sp>
      <p:sp>
        <p:nvSpPr>
          <p:cNvPr id="33" name="Rectángulo redondeado 32"/>
          <p:cNvSpPr/>
          <p:nvPr/>
        </p:nvSpPr>
        <p:spPr>
          <a:xfrm>
            <a:off x="6422546" y="5256122"/>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3</a:t>
            </a:r>
            <a:endParaRPr lang="en-US" dirty="0"/>
          </a:p>
        </p:txBody>
      </p:sp>
      <p:sp>
        <p:nvSpPr>
          <p:cNvPr id="34" name="Rectángulo redondeado 33"/>
          <p:cNvSpPr/>
          <p:nvPr/>
        </p:nvSpPr>
        <p:spPr>
          <a:xfrm>
            <a:off x="5266543" y="5240241"/>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2</a:t>
            </a:r>
            <a:endParaRPr lang="en-US" dirty="0"/>
          </a:p>
        </p:txBody>
      </p:sp>
      <p:sp>
        <p:nvSpPr>
          <p:cNvPr id="35" name="Rectángulo redondeado 34"/>
          <p:cNvSpPr/>
          <p:nvPr/>
        </p:nvSpPr>
        <p:spPr>
          <a:xfrm>
            <a:off x="4153443" y="5244503"/>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a:t>
            </a:r>
            <a:endParaRPr lang="en-US" dirty="0"/>
          </a:p>
        </p:txBody>
      </p:sp>
      <p:cxnSp>
        <p:nvCxnSpPr>
          <p:cNvPr id="38" name="Conector recto de flecha 37"/>
          <p:cNvCxnSpPr/>
          <p:nvPr/>
        </p:nvCxnSpPr>
        <p:spPr>
          <a:xfrm flipV="1">
            <a:off x="3876988" y="1812954"/>
            <a:ext cx="4822875" cy="3417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curvado 40"/>
          <p:cNvCxnSpPr/>
          <p:nvPr/>
        </p:nvCxnSpPr>
        <p:spPr>
          <a:xfrm flipV="1">
            <a:off x="3904348" y="3593316"/>
            <a:ext cx="2401249" cy="1637318"/>
          </a:xfrm>
          <a:prstGeom prst="curvedConnector3">
            <a:avLst>
              <a:gd name="adj1" fmla="val 46736"/>
            </a:avLst>
          </a:prstGeom>
        </p:spPr>
        <p:style>
          <a:lnRef idx="1">
            <a:schemeClr val="accent2"/>
          </a:lnRef>
          <a:fillRef idx="0">
            <a:schemeClr val="accent2"/>
          </a:fillRef>
          <a:effectRef idx="0">
            <a:schemeClr val="accent2"/>
          </a:effectRef>
          <a:fontRef idx="minor">
            <a:schemeClr val="tx1"/>
          </a:fontRef>
        </p:style>
      </p:cxnSp>
      <p:cxnSp>
        <p:nvCxnSpPr>
          <p:cNvPr id="42" name="Conector curvado 41"/>
          <p:cNvCxnSpPr/>
          <p:nvPr/>
        </p:nvCxnSpPr>
        <p:spPr>
          <a:xfrm flipV="1">
            <a:off x="6169016" y="1955998"/>
            <a:ext cx="2314806" cy="1637318"/>
          </a:xfrm>
          <a:prstGeom prst="curvedConnector3">
            <a:avLst/>
          </a:prstGeom>
        </p:spPr>
        <p:style>
          <a:lnRef idx="1">
            <a:schemeClr val="accent2"/>
          </a:lnRef>
          <a:fillRef idx="0">
            <a:schemeClr val="accent2"/>
          </a:fillRef>
          <a:effectRef idx="0">
            <a:schemeClr val="accent2"/>
          </a:effectRef>
          <a:fontRef idx="minor">
            <a:schemeClr val="tx1"/>
          </a:fontRef>
        </p:style>
      </p:cxnSp>
      <p:sp>
        <p:nvSpPr>
          <p:cNvPr id="48" name="Rectángulo redondeado 47"/>
          <p:cNvSpPr/>
          <p:nvPr/>
        </p:nvSpPr>
        <p:spPr>
          <a:xfrm>
            <a:off x="7500258" y="5240241"/>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4</a:t>
            </a:r>
            <a:endParaRPr lang="en-US" dirty="0"/>
          </a:p>
        </p:txBody>
      </p:sp>
      <p:sp>
        <p:nvSpPr>
          <p:cNvPr id="49" name="Rectángulo redondeado 48"/>
          <p:cNvSpPr/>
          <p:nvPr/>
        </p:nvSpPr>
        <p:spPr>
          <a:xfrm>
            <a:off x="2978024" y="3395778"/>
            <a:ext cx="101276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2</a:t>
            </a:r>
            <a:r>
              <a:rPr lang="es-EC" dirty="0" smtClean="0"/>
              <a:t>0.000 -</a:t>
            </a:r>
            <a:endParaRPr lang="en-US" dirty="0"/>
          </a:p>
        </p:txBody>
      </p:sp>
      <p:sp>
        <p:nvSpPr>
          <p:cNvPr id="50" name="Rectángulo redondeado 49"/>
          <p:cNvSpPr/>
          <p:nvPr/>
        </p:nvSpPr>
        <p:spPr>
          <a:xfrm>
            <a:off x="2978464" y="2333901"/>
            <a:ext cx="101276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40.000 -</a:t>
            </a:r>
            <a:endParaRPr lang="en-US" dirty="0"/>
          </a:p>
        </p:txBody>
      </p:sp>
      <p:sp>
        <p:nvSpPr>
          <p:cNvPr id="51" name="Rectángulo redondeado 50"/>
          <p:cNvSpPr/>
          <p:nvPr/>
        </p:nvSpPr>
        <p:spPr>
          <a:xfrm>
            <a:off x="2978023" y="1442705"/>
            <a:ext cx="101276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6</a:t>
            </a:r>
            <a:r>
              <a:rPr lang="es-EC" dirty="0" smtClean="0"/>
              <a:t>0.000 -</a:t>
            </a:r>
            <a:endParaRPr lang="en-US" dirty="0"/>
          </a:p>
        </p:txBody>
      </p:sp>
      <p:sp>
        <p:nvSpPr>
          <p:cNvPr id="52" name="Rectángulo redondeado 51"/>
          <p:cNvSpPr/>
          <p:nvPr/>
        </p:nvSpPr>
        <p:spPr>
          <a:xfrm>
            <a:off x="4879688" y="158160"/>
            <a:ext cx="6860934"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10 UNIDADES - 3 MESES CON TRANSPORTE – RENTABILIDAD $30,000 </a:t>
            </a:r>
            <a:endParaRPr lang="es-EC" dirty="0"/>
          </a:p>
        </p:txBody>
      </p:sp>
      <p:cxnSp>
        <p:nvCxnSpPr>
          <p:cNvPr id="54" name="Conector recto 53"/>
          <p:cNvCxnSpPr/>
          <p:nvPr/>
        </p:nvCxnSpPr>
        <p:spPr>
          <a:xfrm>
            <a:off x="7339482" y="2761594"/>
            <a:ext cx="0" cy="248146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ector recto 55"/>
          <p:cNvCxnSpPr/>
          <p:nvPr/>
        </p:nvCxnSpPr>
        <p:spPr>
          <a:xfrm flipH="1">
            <a:off x="3853983" y="2774657"/>
            <a:ext cx="3485499" cy="1644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Conector recto 58"/>
          <p:cNvCxnSpPr/>
          <p:nvPr/>
        </p:nvCxnSpPr>
        <p:spPr>
          <a:xfrm flipV="1">
            <a:off x="4067487" y="1712185"/>
            <a:ext cx="4441875" cy="329258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Conector recto 59"/>
          <p:cNvCxnSpPr/>
          <p:nvPr/>
        </p:nvCxnSpPr>
        <p:spPr>
          <a:xfrm flipV="1">
            <a:off x="4333327" y="1839284"/>
            <a:ext cx="4441875" cy="329258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Rectángulo redondeado 60"/>
          <p:cNvSpPr/>
          <p:nvPr/>
        </p:nvSpPr>
        <p:spPr>
          <a:xfrm rot="19526552">
            <a:off x="5896597" y="1671305"/>
            <a:ext cx="250487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$10.500 - </a:t>
            </a:r>
            <a:r>
              <a:rPr lang="es-EC" sz="1200" dirty="0" err="1" smtClean="0"/>
              <a:t>LíMITE</a:t>
            </a:r>
            <a:r>
              <a:rPr lang="es-EC" sz="1200" dirty="0" smtClean="0"/>
              <a:t> DE TOLERANCIA</a:t>
            </a:r>
            <a:endParaRPr lang="en-US" sz="1200" dirty="0"/>
          </a:p>
        </p:txBody>
      </p:sp>
      <p:sp>
        <p:nvSpPr>
          <p:cNvPr id="64" name="Rectángulo redondeado 63"/>
          <p:cNvSpPr/>
          <p:nvPr/>
        </p:nvSpPr>
        <p:spPr>
          <a:xfrm rot="19526552">
            <a:off x="8287805" y="976542"/>
            <a:ext cx="250487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$10.000 – META/OBJETIVO</a:t>
            </a:r>
            <a:endParaRPr lang="en-US" sz="1200" dirty="0"/>
          </a:p>
        </p:txBody>
      </p:sp>
      <p:sp>
        <p:nvSpPr>
          <p:cNvPr id="65" name="Rectángulo redondeado 64"/>
          <p:cNvSpPr/>
          <p:nvPr/>
        </p:nvSpPr>
        <p:spPr>
          <a:xfrm rot="19526552">
            <a:off x="5035988" y="3909436"/>
            <a:ext cx="250487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VARIACIÓN INACEPTADA</a:t>
            </a:r>
            <a:endParaRPr lang="en-US" sz="1200" dirty="0"/>
          </a:p>
        </p:txBody>
      </p:sp>
      <p:sp>
        <p:nvSpPr>
          <p:cNvPr id="66" name="Rectángulo redondeado 65"/>
          <p:cNvSpPr/>
          <p:nvPr/>
        </p:nvSpPr>
        <p:spPr>
          <a:xfrm rot="19526552">
            <a:off x="7200152" y="2764705"/>
            <a:ext cx="250487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$9.500 – </a:t>
            </a:r>
            <a:r>
              <a:rPr lang="es-EC" sz="1200" dirty="0" err="1" smtClean="0"/>
              <a:t>LíMITE</a:t>
            </a:r>
            <a:r>
              <a:rPr lang="es-EC" sz="1200" dirty="0" smtClean="0"/>
              <a:t> DE TOLERANCIA</a:t>
            </a:r>
            <a:endParaRPr lang="en-US" sz="1200" dirty="0"/>
          </a:p>
        </p:txBody>
      </p:sp>
      <p:cxnSp>
        <p:nvCxnSpPr>
          <p:cNvPr id="69" name="Conector recto de flecha 68"/>
          <p:cNvCxnSpPr/>
          <p:nvPr/>
        </p:nvCxnSpPr>
        <p:spPr>
          <a:xfrm flipV="1">
            <a:off x="6518366" y="3395778"/>
            <a:ext cx="261257" cy="34019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038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2834388" y="1025434"/>
            <a:ext cx="7655083" cy="718457"/>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s-EC" dirty="0" smtClean="0">
                <a:latin typeface="Times New Roman" panose="02020603050405020304" pitchFamily="18" charset="0"/>
                <a:ea typeface="Calibri" panose="020F0502020204030204" pitchFamily="34" charset="0"/>
              </a:rPr>
              <a:t>La pregunta fue ¿Cuáles cree que son los principales riesgos para su empresa en 2015,2016, 2017 y 2018? Seleccione un máximo de tres respuestas.</a:t>
            </a:r>
            <a:endParaRPr lang="en-US" dirty="0"/>
          </a:p>
        </p:txBody>
      </p:sp>
      <p:graphicFrame>
        <p:nvGraphicFramePr>
          <p:cNvPr id="4" name="Gráfico 3"/>
          <p:cNvGraphicFramePr/>
          <p:nvPr>
            <p:extLst>
              <p:ext uri="{D42A27DB-BD31-4B8C-83A1-F6EECF244321}">
                <p14:modId xmlns:p14="http://schemas.microsoft.com/office/powerpoint/2010/main" val="962786970"/>
              </p:ext>
            </p:extLst>
          </p:nvPr>
        </p:nvGraphicFramePr>
        <p:xfrm>
          <a:off x="3910793" y="1743891"/>
          <a:ext cx="5502275" cy="3888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852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4458540" y="176348"/>
            <a:ext cx="7655083" cy="718457"/>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s-EC" dirty="0" smtClean="0">
                <a:latin typeface="Times New Roman" panose="02020603050405020304" pitchFamily="18" charset="0"/>
                <a:ea typeface="Calibri" panose="020F0502020204030204" pitchFamily="34" charset="0"/>
              </a:rPr>
              <a:t>La pregunta fue ¿Cuáles cree que son los principales riesgos para su empresa en 2015,2016, 2017 y 2018? Seleccione un máximo de tres respuestas.</a:t>
            </a:r>
            <a:endParaRPr lang="en-US" dirty="0"/>
          </a:p>
        </p:txBody>
      </p:sp>
      <p:pic>
        <p:nvPicPr>
          <p:cNvPr id="4" name="Imagen 3"/>
          <p:cNvPicPr>
            <a:picLocks noChangeAspect="1"/>
          </p:cNvPicPr>
          <p:nvPr/>
        </p:nvPicPr>
        <p:blipFill rotWithShape="1">
          <a:blip r:embed="rId2"/>
          <a:srcRect l="28850" t="35446" r="29887" b="21160"/>
          <a:stretch/>
        </p:blipFill>
        <p:spPr>
          <a:xfrm>
            <a:off x="3670662" y="1463039"/>
            <a:ext cx="5368835" cy="3174275"/>
          </a:xfrm>
          <a:prstGeom prst="rect">
            <a:avLst/>
          </a:prstGeom>
        </p:spPr>
      </p:pic>
    </p:spTree>
    <p:extLst>
      <p:ext uri="{BB962C8B-B14F-4D97-AF65-F5344CB8AC3E}">
        <p14:creationId xmlns:p14="http://schemas.microsoft.com/office/powerpoint/2010/main" val="3591508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3872634" y="5230634"/>
            <a:ext cx="5016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ector recto de flecha 4"/>
          <p:cNvCxnSpPr/>
          <p:nvPr/>
        </p:nvCxnSpPr>
        <p:spPr>
          <a:xfrm flipH="1" flipV="1">
            <a:off x="3868280" y="1782038"/>
            <a:ext cx="8708" cy="34485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Arco 8"/>
          <p:cNvSpPr/>
          <p:nvPr/>
        </p:nvSpPr>
        <p:spPr>
          <a:xfrm rot="11511223">
            <a:off x="5332703" y="109992"/>
            <a:ext cx="5146765" cy="3344092"/>
          </a:xfrm>
          <a:prstGeom prst="arc">
            <a:avLst>
              <a:gd name="adj1" fmla="val 12553520"/>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Arco 9"/>
          <p:cNvSpPr/>
          <p:nvPr/>
        </p:nvSpPr>
        <p:spPr>
          <a:xfrm rot="11748942">
            <a:off x="4271447" y="1410269"/>
            <a:ext cx="5146765" cy="3344092"/>
          </a:xfrm>
          <a:prstGeom prst="arc">
            <a:avLst>
              <a:gd name="adj1" fmla="val 12553520"/>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ángulo redondeado 10"/>
          <p:cNvSpPr/>
          <p:nvPr/>
        </p:nvSpPr>
        <p:spPr>
          <a:xfrm>
            <a:off x="3058383" y="1782038"/>
            <a:ext cx="809897"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I($)</a:t>
            </a:r>
            <a:endParaRPr lang="en-US" dirty="0"/>
          </a:p>
        </p:txBody>
      </p:sp>
      <p:sp>
        <p:nvSpPr>
          <p:cNvPr id="12" name="Rectángulo redondeado 11"/>
          <p:cNvSpPr/>
          <p:nvPr/>
        </p:nvSpPr>
        <p:spPr>
          <a:xfrm>
            <a:off x="8078874" y="5283720"/>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P(n)</a:t>
            </a:r>
            <a:endParaRPr lang="en-US" dirty="0"/>
          </a:p>
        </p:txBody>
      </p:sp>
      <p:sp>
        <p:nvSpPr>
          <p:cNvPr id="13" name="Rectángulo redondeado 12"/>
          <p:cNvSpPr/>
          <p:nvPr/>
        </p:nvSpPr>
        <p:spPr>
          <a:xfrm>
            <a:off x="3868280" y="4495099"/>
            <a:ext cx="180145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APETITO DE RIESGO</a:t>
            </a:r>
            <a:endParaRPr lang="es-EC" dirty="0"/>
          </a:p>
        </p:txBody>
      </p:sp>
      <p:sp>
        <p:nvSpPr>
          <p:cNvPr id="14" name="Rectángulo redondeado 13"/>
          <p:cNvSpPr/>
          <p:nvPr/>
        </p:nvSpPr>
        <p:spPr>
          <a:xfrm>
            <a:off x="5157148" y="3396100"/>
            <a:ext cx="180145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TOLERANCIA AL RIESGO</a:t>
            </a:r>
            <a:endParaRPr lang="es-EC" dirty="0"/>
          </a:p>
        </p:txBody>
      </p:sp>
      <p:sp>
        <p:nvSpPr>
          <p:cNvPr id="15" name="Rectángulo redondeado 14"/>
          <p:cNvSpPr/>
          <p:nvPr/>
        </p:nvSpPr>
        <p:spPr>
          <a:xfrm>
            <a:off x="6406720" y="2103432"/>
            <a:ext cx="1801451"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LÍMITE DE RIESGO</a:t>
            </a:r>
            <a:endParaRPr lang="es-EC" dirty="0"/>
          </a:p>
        </p:txBody>
      </p:sp>
      <p:sp>
        <p:nvSpPr>
          <p:cNvPr id="16" name="Rectángulo redondeado 15"/>
          <p:cNvSpPr/>
          <p:nvPr/>
        </p:nvSpPr>
        <p:spPr>
          <a:xfrm>
            <a:off x="9168321" y="1324838"/>
            <a:ext cx="2436902"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DAÑO DE UNIDADES</a:t>
            </a:r>
            <a:endParaRPr lang="es-EC" dirty="0"/>
          </a:p>
        </p:txBody>
      </p:sp>
      <p:cxnSp>
        <p:nvCxnSpPr>
          <p:cNvPr id="18" name="Conector recto 17"/>
          <p:cNvCxnSpPr/>
          <p:nvPr/>
        </p:nvCxnSpPr>
        <p:spPr>
          <a:xfrm flipV="1">
            <a:off x="3868280" y="4921378"/>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p:cNvCxnSpPr/>
          <p:nvPr/>
        </p:nvCxnSpPr>
        <p:spPr>
          <a:xfrm flipV="1">
            <a:off x="4702711" y="4131874"/>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p:cNvCxnSpPr/>
          <p:nvPr/>
        </p:nvCxnSpPr>
        <p:spPr>
          <a:xfrm flipV="1">
            <a:off x="5268395" y="3637780"/>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1" name="Conector recto 20"/>
          <p:cNvCxnSpPr/>
          <p:nvPr/>
        </p:nvCxnSpPr>
        <p:spPr>
          <a:xfrm flipV="1">
            <a:off x="6026555" y="3017751"/>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2" name="Conector recto 21"/>
          <p:cNvCxnSpPr/>
          <p:nvPr/>
        </p:nvCxnSpPr>
        <p:spPr>
          <a:xfrm flipV="1">
            <a:off x="6549545" y="2586775"/>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a:xfrm flipV="1">
            <a:off x="7668228" y="1712021"/>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4" name="Conector recto 23"/>
          <p:cNvCxnSpPr/>
          <p:nvPr/>
        </p:nvCxnSpPr>
        <p:spPr>
          <a:xfrm flipV="1">
            <a:off x="5044118" y="4841105"/>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5" name="Conector recto 24"/>
          <p:cNvCxnSpPr/>
          <p:nvPr/>
        </p:nvCxnSpPr>
        <p:spPr>
          <a:xfrm flipV="1">
            <a:off x="6057873" y="4042434"/>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flipV="1">
            <a:off x="7397700" y="2838967"/>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p:cNvCxnSpPr/>
          <p:nvPr/>
        </p:nvCxnSpPr>
        <p:spPr>
          <a:xfrm flipV="1">
            <a:off x="6026555" y="2053616"/>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flipV="1">
            <a:off x="5096767" y="2834813"/>
            <a:ext cx="395991" cy="322336"/>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p:cNvCxnSpPr/>
          <p:nvPr/>
        </p:nvCxnSpPr>
        <p:spPr>
          <a:xfrm flipV="1">
            <a:off x="4167134" y="3670203"/>
            <a:ext cx="395991" cy="322336"/>
          </a:xfrm>
          <a:prstGeom prst="line">
            <a:avLst/>
          </a:prstGeom>
        </p:spPr>
        <p:style>
          <a:lnRef idx="1">
            <a:schemeClr val="dk1"/>
          </a:lnRef>
          <a:fillRef idx="0">
            <a:schemeClr val="dk1"/>
          </a:fillRef>
          <a:effectRef idx="0">
            <a:schemeClr val="dk1"/>
          </a:effectRef>
          <a:fontRef idx="minor">
            <a:schemeClr val="tx1"/>
          </a:fontRef>
        </p:style>
      </p:cxnSp>
      <p:sp>
        <p:nvSpPr>
          <p:cNvPr id="30" name="Rectángulo redondeado 29"/>
          <p:cNvSpPr/>
          <p:nvPr/>
        </p:nvSpPr>
        <p:spPr>
          <a:xfrm>
            <a:off x="3233893" y="4198906"/>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1.6 -</a:t>
            </a:r>
            <a:endParaRPr lang="en-US" dirty="0"/>
          </a:p>
        </p:txBody>
      </p:sp>
      <p:sp>
        <p:nvSpPr>
          <p:cNvPr id="31" name="Rectángulo redondeado 30"/>
          <p:cNvSpPr/>
          <p:nvPr/>
        </p:nvSpPr>
        <p:spPr>
          <a:xfrm>
            <a:off x="3240026" y="2288713"/>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4.8 -</a:t>
            </a:r>
            <a:endParaRPr lang="en-US" dirty="0"/>
          </a:p>
        </p:txBody>
      </p:sp>
      <p:sp>
        <p:nvSpPr>
          <p:cNvPr id="32" name="Rectángulo redondeado 31"/>
          <p:cNvSpPr/>
          <p:nvPr/>
        </p:nvSpPr>
        <p:spPr>
          <a:xfrm>
            <a:off x="3236754" y="3136116"/>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3.2 -</a:t>
            </a:r>
            <a:endParaRPr lang="en-US" dirty="0"/>
          </a:p>
        </p:txBody>
      </p:sp>
      <p:sp>
        <p:nvSpPr>
          <p:cNvPr id="33" name="Rectángulo redondeado 32"/>
          <p:cNvSpPr/>
          <p:nvPr/>
        </p:nvSpPr>
        <p:spPr>
          <a:xfrm>
            <a:off x="6422546" y="5256122"/>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P3 (6D)</a:t>
            </a:r>
            <a:endParaRPr lang="en-US" sz="1400" dirty="0"/>
          </a:p>
        </p:txBody>
      </p:sp>
      <p:sp>
        <p:nvSpPr>
          <p:cNvPr id="34" name="Rectángulo redondeado 33"/>
          <p:cNvSpPr/>
          <p:nvPr/>
        </p:nvSpPr>
        <p:spPr>
          <a:xfrm>
            <a:off x="5266543" y="5240241"/>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P2 (4D)</a:t>
            </a:r>
            <a:endParaRPr lang="en-US" sz="1400" dirty="0"/>
          </a:p>
        </p:txBody>
      </p:sp>
      <p:sp>
        <p:nvSpPr>
          <p:cNvPr id="35" name="Rectángulo redondeado 34"/>
          <p:cNvSpPr/>
          <p:nvPr/>
        </p:nvSpPr>
        <p:spPr>
          <a:xfrm>
            <a:off x="4153443" y="5244503"/>
            <a:ext cx="809897"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P1 (2D)</a:t>
            </a:r>
            <a:endParaRPr lang="en-US" sz="1400" dirty="0"/>
          </a:p>
        </p:txBody>
      </p:sp>
      <p:sp>
        <p:nvSpPr>
          <p:cNvPr id="36" name="Pentágono 35"/>
          <p:cNvSpPr/>
          <p:nvPr/>
        </p:nvSpPr>
        <p:spPr>
          <a:xfrm>
            <a:off x="7636744" y="103698"/>
            <a:ext cx="4351854"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Times New Roman" panose="02020603050405020304" pitchFamily="18" charset="0"/>
              </a:rPr>
              <a:t>REPRESENTACION DE LOS RIESGOS</a:t>
            </a:r>
            <a:endParaRPr lang="en-US" dirty="0" smtClean="0"/>
          </a:p>
        </p:txBody>
      </p:sp>
      <p:sp>
        <p:nvSpPr>
          <p:cNvPr id="37" name="Rectángulo redondeado 36"/>
          <p:cNvSpPr/>
          <p:nvPr/>
        </p:nvSpPr>
        <p:spPr>
          <a:xfrm>
            <a:off x="9275828" y="5230634"/>
            <a:ext cx="2694204" cy="4572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LISTA DE VERIFICACIONES</a:t>
            </a:r>
            <a:endParaRPr lang="es-EC" dirty="0"/>
          </a:p>
        </p:txBody>
      </p:sp>
    </p:spTree>
    <p:extLst>
      <p:ext uri="{BB962C8B-B14F-4D97-AF65-F5344CB8AC3E}">
        <p14:creationId xmlns:p14="http://schemas.microsoft.com/office/powerpoint/2010/main" val="1474922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4441123" y="124096"/>
            <a:ext cx="7655083"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latin typeface="Times New Roman" panose="02020603050405020304" pitchFamily="18" charset="0"/>
                <a:ea typeface="Calibri" panose="020F0502020204030204" pitchFamily="34" charset="0"/>
              </a:rPr>
              <a:t>Como resultado se determinaron los riesgos más importantes de las Compañías a las que están expuestas</a:t>
            </a:r>
            <a:endParaRPr lang="en-US" dirty="0" smtClean="0"/>
          </a:p>
        </p:txBody>
      </p:sp>
      <p:graphicFrame>
        <p:nvGraphicFramePr>
          <p:cNvPr id="3" name="Tabla 2"/>
          <p:cNvGraphicFramePr>
            <a:graphicFrameLocks noGrp="1"/>
          </p:cNvGraphicFramePr>
          <p:nvPr>
            <p:extLst>
              <p:ext uri="{D42A27DB-BD31-4B8C-83A1-F6EECF244321}">
                <p14:modId xmlns:p14="http://schemas.microsoft.com/office/powerpoint/2010/main" val="1170938994"/>
              </p:ext>
            </p:extLst>
          </p:nvPr>
        </p:nvGraphicFramePr>
        <p:xfrm>
          <a:off x="1658983" y="969508"/>
          <a:ext cx="10437224" cy="4628820"/>
        </p:xfrm>
        <a:graphic>
          <a:graphicData uri="http://schemas.openxmlformats.org/drawingml/2006/table">
            <a:tbl>
              <a:tblPr firstRow="1" firstCol="1" bandRow="1">
                <a:tableStyleId>{BC89EF96-8CEA-46FF-86C4-4CE0E7609802}</a:tableStyleId>
              </a:tblPr>
              <a:tblGrid>
                <a:gridCol w="457580">
                  <a:extLst>
                    <a:ext uri="{9D8B030D-6E8A-4147-A177-3AD203B41FA5}">
                      <a16:colId xmlns:a16="http://schemas.microsoft.com/office/drawing/2014/main" val="474408558"/>
                    </a:ext>
                  </a:extLst>
                </a:gridCol>
                <a:gridCol w="3326548">
                  <a:extLst>
                    <a:ext uri="{9D8B030D-6E8A-4147-A177-3AD203B41FA5}">
                      <a16:colId xmlns:a16="http://schemas.microsoft.com/office/drawing/2014/main" val="1407191894"/>
                    </a:ext>
                  </a:extLst>
                </a:gridCol>
                <a:gridCol w="3326548">
                  <a:extLst>
                    <a:ext uri="{9D8B030D-6E8A-4147-A177-3AD203B41FA5}">
                      <a16:colId xmlns:a16="http://schemas.microsoft.com/office/drawing/2014/main" val="3944457185"/>
                    </a:ext>
                  </a:extLst>
                </a:gridCol>
                <a:gridCol w="3326548">
                  <a:extLst>
                    <a:ext uri="{9D8B030D-6E8A-4147-A177-3AD203B41FA5}">
                      <a16:colId xmlns:a16="http://schemas.microsoft.com/office/drawing/2014/main" val="842154508"/>
                    </a:ext>
                  </a:extLst>
                </a:gridCol>
              </a:tblGrid>
              <a:tr h="181342">
                <a:tc>
                  <a:txBody>
                    <a:bodyPr/>
                    <a:lstStyle/>
                    <a:p>
                      <a:pPr algn="ctr">
                        <a:lnSpc>
                          <a:spcPct val="150000"/>
                        </a:lnSpc>
                        <a:spcAft>
                          <a:spcPts val="0"/>
                        </a:spcAft>
                      </a:pPr>
                      <a:r>
                        <a:rPr lang="es-ES_tradnl" sz="800" dirty="0">
                          <a:effectLst/>
                        </a:rPr>
                        <a:t>No.</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Riesgo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Objetivo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Respuesta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586321790"/>
                  </a:ext>
                </a:extLst>
              </a:tr>
              <a:tr h="181342">
                <a:tc>
                  <a:txBody>
                    <a:bodyPr/>
                    <a:lstStyle/>
                    <a:p>
                      <a:pPr algn="ctr">
                        <a:lnSpc>
                          <a:spcPct val="150000"/>
                        </a:lnSpc>
                        <a:spcAft>
                          <a:spcPts val="0"/>
                        </a:spcAft>
                      </a:pPr>
                      <a:r>
                        <a:rPr lang="es-ES_tradnl" sz="800" dirty="0">
                          <a:effectLst/>
                        </a:rPr>
                        <a:t>1</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Aumento de la participación de los competidores.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Estratégico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Establecimiento de tarifas de precios competitivos.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3337736010"/>
                  </a:ext>
                </a:extLst>
              </a:tr>
              <a:tr h="365139">
                <a:tc>
                  <a:txBody>
                    <a:bodyPr/>
                    <a:lstStyle/>
                    <a:p>
                      <a:pPr algn="ctr">
                        <a:lnSpc>
                          <a:spcPct val="150000"/>
                        </a:lnSpc>
                        <a:spcAft>
                          <a:spcPts val="0"/>
                        </a:spcAft>
                      </a:pPr>
                      <a:r>
                        <a:rPr lang="es-ES_tradnl" sz="800">
                          <a:effectLst/>
                        </a:rPr>
                        <a:t>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Rotación constante del personal.</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Estratégico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Implementación de programas de capacitación, incluyendo programas motivacionales.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2698940264"/>
                  </a:ext>
                </a:extLst>
              </a:tr>
              <a:tr h="196959">
                <a:tc>
                  <a:txBody>
                    <a:bodyPr/>
                    <a:lstStyle/>
                    <a:p>
                      <a:pPr algn="ctr">
                        <a:lnSpc>
                          <a:spcPct val="150000"/>
                        </a:lnSpc>
                        <a:spcAft>
                          <a:spcPts val="0"/>
                        </a:spcAft>
                      </a:pPr>
                      <a:r>
                        <a:rPr lang="es-ES_tradnl" sz="800" dirty="0">
                          <a:effectLst/>
                        </a:rPr>
                        <a:t>3</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Pérdida de la independencia por adquirir intimidad con clientes.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Estratégico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Capacitación constante al personal sobre temas de independencia profesional.</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3839466228"/>
                  </a:ext>
                </a:extLst>
              </a:tr>
              <a:tr h="365139">
                <a:tc>
                  <a:txBody>
                    <a:bodyPr/>
                    <a:lstStyle/>
                    <a:p>
                      <a:pPr algn="ctr">
                        <a:lnSpc>
                          <a:spcPct val="150000"/>
                        </a:lnSpc>
                        <a:spcAft>
                          <a:spcPts val="0"/>
                        </a:spcAft>
                      </a:pPr>
                      <a:r>
                        <a:rPr lang="es-ES_tradnl" sz="800">
                          <a:effectLst/>
                        </a:rPr>
                        <a:t>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Falta de respuesta a clientes extranjeros por tamaño pequeña de la Compañía.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Estratégico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Efectuar una lista de los planes de los socios para incursionar a otros países conjuntamente con fechas y estrategias.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2844758110"/>
                  </a:ext>
                </a:extLst>
              </a:tr>
              <a:tr h="365139">
                <a:tc>
                  <a:txBody>
                    <a:bodyPr/>
                    <a:lstStyle/>
                    <a:p>
                      <a:pPr algn="ctr">
                        <a:lnSpc>
                          <a:spcPct val="150000"/>
                        </a:lnSpc>
                        <a:spcAft>
                          <a:spcPts val="0"/>
                        </a:spcAft>
                      </a:pPr>
                      <a:r>
                        <a:rPr lang="es-ES_tradnl" sz="800" dirty="0">
                          <a:effectLst/>
                        </a:rPr>
                        <a:t>5</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Asociación con empresas extranjeras sin la calidad profesional requerida.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Estratégico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Elaboración de un plan de estudio previo aceptación de la asociación, evaluando referencias con clientes extranjeros.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3465747693"/>
                  </a:ext>
                </a:extLst>
              </a:tr>
              <a:tr h="557987">
                <a:tc>
                  <a:txBody>
                    <a:bodyPr/>
                    <a:lstStyle/>
                    <a:p>
                      <a:pPr algn="ctr">
                        <a:lnSpc>
                          <a:spcPct val="150000"/>
                        </a:lnSpc>
                        <a:spcAft>
                          <a:spcPts val="0"/>
                        </a:spcAft>
                      </a:pPr>
                      <a:r>
                        <a:rPr lang="es-ES_tradnl" sz="800">
                          <a:effectLst/>
                        </a:rPr>
                        <a:t>6</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Lograr la elaboración de propuestas ganadoras y de una negociación efectiva con clientes.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Operaciones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Estudiar previamente al cliente efectuando preguntas adecuadas en la primera entrevista. Como soporte se diseñará un cuestionario de preguntas predeterminadas.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340051482"/>
                  </a:ext>
                </a:extLst>
              </a:tr>
              <a:tr h="750835">
                <a:tc>
                  <a:txBody>
                    <a:bodyPr/>
                    <a:lstStyle/>
                    <a:p>
                      <a:pPr algn="ctr">
                        <a:lnSpc>
                          <a:spcPct val="150000"/>
                        </a:lnSpc>
                        <a:spcAft>
                          <a:spcPts val="0"/>
                        </a:spcAft>
                      </a:pPr>
                      <a:r>
                        <a:rPr lang="es-ES_tradnl" sz="800">
                          <a:effectLst/>
                        </a:rPr>
                        <a:t>7</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Obtención de ampliación de servicios con clientes recurrentes a través de la prestación de un servicio de calidad.</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dirty="0">
                          <a:effectLst/>
                        </a:rPr>
                        <a:t>Operaciones</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Los servicios de calidad se aseguran cuando se toma el tiempo necesario para conocer correctamente las operaciones del cliente (entendimiento del negocio), para ello se tomarán como guías las NÍAS 315 y 330 para implementar la metodología para el conocimiento del cliente.</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1348876231"/>
                  </a:ext>
                </a:extLst>
              </a:tr>
              <a:tr h="196959">
                <a:tc>
                  <a:txBody>
                    <a:bodyPr/>
                    <a:lstStyle/>
                    <a:p>
                      <a:pPr algn="ctr">
                        <a:lnSpc>
                          <a:spcPct val="150000"/>
                        </a:lnSpc>
                        <a:spcAft>
                          <a:spcPts val="0"/>
                        </a:spcAft>
                      </a:pPr>
                      <a:r>
                        <a:rPr lang="es-ES_tradnl" sz="800">
                          <a:effectLst/>
                        </a:rPr>
                        <a:t>8</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Oportunidad de prestar un servicio de calidad con supervisión adecuada.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Operaciones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Se evaluará mensualmente el desempeño de los supervisores.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3774577912"/>
                  </a:ext>
                </a:extLst>
              </a:tr>
              <a:tr h="365139">
                <a:tc>
                  <a:txBody>
                    <a:bodyPr/>
                    <a:lstStyle/>
                    <a:p>
                      <a:pPr algn="ctr">
                        <a:lnSpc>
                          <a:spcPct val="150000"/>
                        </a:lnSpc>
                        <a:spcAft>
                          <a:spcPts val="0"/>
                        </a:spcAft>
                      </a:pPr>
                      <a:r>
                        <a:rPr lang="es-ES_tradnl" sz="800">
                          <a:effectLst/>
                        </a:rPr>
                        <a:t>9</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Entrega inoportuna de informes a clientes.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Presentación de Informes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Asignación, al personal de campo, del tiempo necesario para la ejecución del trabajo y para la elaboración de los informes.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527667766"/>
                  </a:ext>
                </a:extLst>
              </a:tr>
              <a:tr h="365139">
                <a:tc>
                  <a:txBody>
                    <a:bodyPr/>
                    <a:lstStyle/>
                    <a:p>
                      <a:pPr algn="ctr">
                        <a:lnSpc>
                          <a:spcPct val="150000"/>
                        </a:lnSpc>
                        <a:spcAft>
                          <a:spcPts val="0"/>
                        </a:spcAft>
                      </a:pPr>
                      <a:r>
                        <a:rPr lang="es-ES_tradnl" sz="800">
                          <a:effectLst/>
                        </a:rPr>
                        <a:t>10</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Errores en la redacción, ortografía y presentación de informes.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Presentación de Informes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Contratación de personal secretarial capacitado para revisar la redacción y ortografía.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3232425754"/>
                  </a:ext>
                </a:extLst>
              </a:tr>
              <a:tr h="365139">
                <a:tc>
                  <a:txBody>
                    <a:bodyPr/>
                    <a:lstStyle/>
                    <a:p>
                      <a:pPr algn="ctr">
                        <a:lnSpc>
                          <a:spcPct val="150000"/>
                        </a:lnSpc>
                        <a:spcAft>
                          <a:spcPts val="0"/>
                        </a:spcAft>
                      </a:pPr>
                      <a:r>
                        <a:rPr lang="es-ES_tradnl" sz="800">
                          <a:effectLst/>
                        </a:rPr>
                        <a:t>11</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Toma de decisiones oportunas y adecuadas a las necesidades por contar con información financiera oportuna.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Presentación de Informes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Equipamiento del departamento financiero con un sistema adecuado para el proceso de la información en línea.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1464881909"/>
                  </a:ext>
                </a:extLst>
              </a:tr>
              <a:tr h="365139">
                <a:tc>
                  <a:txBody>
                    <a:bodyPr/>
                    <a:lstStyle/>
                    <a:p>
                      <a:pPr algn="ctr">
                        <a:lnSpc>
                          <a:spcPct val="150000"/>
                        </a:lnSpc>
                        <a:spcAft>
                          <a:spcPts val="0"/>
                        </a:spcAft>
                      </a:pPr>
                      <a:r>
                        <a:rPr lang="es-ES_tradnl" sz="800">
                          <a:effectLst/>
                        </a:rPr>
                        <a:t>12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Errores en la determinación de tributos por falta de entrega oportuna.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a:effectLst/>
                        </a:rPr>
                        <a:t>Cumplimiento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tc>
                  <a:txBody>
                    <a:bodyPr/>
                    <a:lstStyle/>
                    <a:p>
                      <a:pPr algn="ctr">
                        <a:lnSpc>
                          <a:spcPct val="150000"/>
                        </a:lnSpc>
                        <a:spcAft>
                          <a:spcPts val="0"/>
                        </a:spcAft>
                      </a:pPr>
                      <a:r>
                        <a:rPr lang="es-ES_tradnl" sz="800" dirty="0">
                          <a:effectLst/>
                        </a:rPr>
                        <a:t>Implementación de política de revisión de determinación de tributos con anticipación a la fecha de su presentación.</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23" marR="12223" marT="0" marB="0"/>
                </a:tc>
                <a:extLst>
                  <a:ext uri="{0D108BD9-81ED-4DB2-BD59-A6C34878D82A}">
                    <a16:rowId xmlns:a16="http://schemas.microsoft.com/office/drawing/2014/main" val="2676222464"/>
                  </a:ext>
                </a:extLst>
              </a:tr>
            </a:tbl>
          </a:graphicData>
        </a:graphic>
      </p:graphicFrame>
    </p:spTree>
    <p:extLst>
      <p:ext uri="{BB962C8B-B14F-4D97-AF65-F5344CB8AC3E}">
        <p14:creationId xmlns:p14="http://schemas.microsoft.com/office/powerpoint/2010/main" val="18653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83325" y="483326"/>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Calibri "/>
              </a:rPr>
              <a:t>CAPÍTULO I</a:t>
            </a:r>
          </a:p>
          <a:p>
            <a:pPr algn="ctr"/>
            <a:endParaRPr lang="es-EC" sz="2400" dirty="0" smtClean="0">
              <a:solidFill>
                <a:schemeClr val="bg1"/>
              </a:solidFill>
              <a:latin typeface="Calibri "/>
            </a:endParaRPr>
          </a:p>
          <a:p>
            <a:pPr algn="ctr"/>
            <a:r>
              <a:rPr lang="es-EC" sz="2400" dirty="0" smtClean="0">
                <a:solidFill>
                  <a:schemeClr val="bg1"/>
                </a:solidFill>
                <a:latin typeface="Calibri "/>
              </a:rPr>
              <a:t>EL PROBLEMA</a:t>
            </a:r>
            <a:endParaRPr lang="en-US" sz="2400" dirty="0">
              <a:solidFill>
                <a:schemeClr val="bg1"/>
              </a:solidFill>
              <a:latin typeface="Calibri "/>
            </a:endParaRPr>
          </a:p>
        </p:txBody>
      </p:sp>
      <p:pic>
        <p:nvPicPr>
          <p:cNvPr id="3084" name="Picture 12" descr="Resultado de imagen para luz y osc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3465558" y="3670663"/>
            <a:ext cx="8707392"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CAPÍTULO V</a:t>
            </a:r>
          </a:p>
          <a:p>
            <a:pPr algn="ctr"/>
            <a:r>
              <a:rPr lang="es-EC" sz="2400" dirty="0" smtClean="0">
                <a:solidFill>
                  <a:schemeClr val="bg1"/>
                </a:solidFill>
                <a:latin typeface="Times New Roman" panose="02020603050405020304" pitchFamily="18" charset="0"/>
                <a:cs typeface="Times New Roman" panose="02020603050405020304" pitchFamily="18" charset="0"/>
              </a:rPr>
              <a:t>CONCLUSIONES Y RECOMENDACIONES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42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83325" y="483326"/>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Calibri "/>
              </a:rPr>
              <a:t>CAPÍTULO I</a:t>
            </a:r>
          </a:p>
          <a:p>
            <a:pPr algn="ctr"/>
            <a:endParaRPr lang="es-EC" sz="2400" dirty="0" smtClean="0">
              <a:solidFill>
                <a:schemeClr val="bg1"/>
              </a:solidFill>
              <a:latin typeface="Calibri "/>
            </a:endParaRPr>
          </a:p>
          <a:p>
            <a:pPr algn="ctr"/>
            <a:r>
              <a:rPr lang="es-EC" sz="2400" dirty="0" smtClean="0">
                <a:solidFill>
                  <a:schemeClr val="bg1"/>
                </a:solidFill>
                <a:latin typeface="Calibri "/>
              </a:rPr>
              <a:t>EL PROBLEMA</a:t>
            </a:r>
            <a:endParaRPr lang="en-US" sz="2400" dirty="0">
              <a:solidFill>
                <a:schemeClr val="bg1"/>
              </a:solidFill>
              <a:latin typeface="Calibri "/>
            </a:endParaRPr>
          </a:p>
        </p:txBody>
      </p:sp>
      <p:pic>
        <p:nvPicPr>
          <p:cNvPr id="3084" name="Picture 12" descr="Resultado de imagen para luz y osc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7832181" y="4484837"/>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CAPÍTULO I</a:t>
            </a:r>
          </a:p>
          <a:p>
            <a:pPr algn="ctr"/>
            <a:r>
              <a:rPr lang="es-EC" sz="2400" dirty="0" smtClean="0">
                <a:solidFill>
                  <a:schemeClr val="bg1"/>
                </a:solidFill>
                <a:latin typeface="Times New Roman" panose="02020603050405020304" pitchFamily="18" charset="0"/>
                <a:cs typeface="Times New Roman" panose="02020603050405020304" pitchFamily="18" charset="0"/>
              </a:rPr>
              <a:t>EL PROBLEMA</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63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4034933518"/>
              </p:ext>
            </p:extLst>
          </p:nvPr>
        </p:nvGraphicFramePr>
        <p:xfrm>
          <a:off x="2638696" y="1240971"/>
          <a:ext cx="9226729" cy="381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ágono 2"/>
          <p:cNvSpPr/>
          <p:nvPr/>
        </p:nvSpPr>
        <p:spPr>
          <a:xfrm>
            <a:off x="9095850" y="169814"/>
            <a:ext cx="276957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CONCLUSIONES</a:t>
            </a:r>
            <a:endParaRPr lang="en-US" dirty="0"/>
          </a:p>
        </p:txBody>
      </p:sp>
    </p:spTree>
    <p:extLst>
      <p:ext uri="{BB962C8B-B14F-4D97-AF65-F5344CB8AC3E}">
        <p14:creationId xmlns:p14="http://schemas.microsoft.com/office/powerpoint/2010/main" val="139001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8164037" y="52248"/>
            <a:ext cx="2769575"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RECOMENDACIONES</a:t>
            </a:r>
            <a:endParaRPr lang="en-US" dirty="0"/>
          </a:p>
        </p:txBody>
      </p:sp>
      <p:graphicFrame>
        <p:nvGraphicFramePr>
          <p:cNvPr id="3" name="Marcador de contenido 3"/>
          <p:cNvGraphicFramePr>
            <a:graphicFrameLocks/>
          </p:cNvGraphicFramePr>
          <p:nvPr>
            <p:extLst>
              <p:ext uri="{D42A27DB-BD31-4B8C-83A1-F6EECF244321}">
                <p14:modId xmlns:p14="http://schemas.microsoft.com/office/powerpoint/2010/main" val="3217562087"/>
              </p:ext>
            </p:extLst>
          </p:nvPr>
        </p:nvGraphicFramePr>
        <p:xfrm>
          <a:off x="2423919" y="1045026"/>
          <a:ext cx="8509693" cy="4389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19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83325" y="483326"/>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Calibri "/>
              </a:rPr>
              <a:t>CAPÍTULO I</a:t>
            </a:r>
          </a:p>
          <a:p>
            <a:pPr algn="ctr"/>
            <a:endParaRPr lang="es-EC" sz="2400" dirty="0" smtClean="0">
              <a:solidFill>
                <a:schemeClr val="bg1"/>
              </a:solidFill>
              <a:latin typeface="Calibri "/>
            </a:endParaRPr>
          </a:p>
          <a:p>
            <a:pPr algn="ctr"/>
            <a:r>
              <a:rPr lang="es-EC" sz="2400" dirty="0" smtClean="0">
                <a:solidFill>
                  <a:schemeClr val="bg1"/>
                </a:solidFill>
                <a:latin typeface="Calibri "/>
              </a:rPr>
              <a:t>EL PROBLEMA</a:t>
            </a:r>
            <a:endParaRPr lang="en-US" sz="2400" dirty="0">
              <a:solidFill>
                <a:schemeClr val="bg1"/>
              </a:solidFill>
              <a:latin typeface="Calibri "/>
            </a:endParaRPr>
          </a:p>
        </p:txBody>
      </p:sp>
      <p:pic>
        <p:nvPicPr>
          <p:cNvPr id="3084" name="Picture 12" descr="Resultado de imagen para luz y osc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7832181" y="4484837"/>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CAPÍTULO VI</a:t>
            </a:r>
          </a:p>
          <a:p>
            <a:pPr algn="ctr"/>
            <a:r>
              <a:rPr lang="es-EC" sz="2400" dirty="0" smtClean="0">
                <a:solidFill>
                  <a:schemeClr val="bg1"/>
                </a:solidFill>
                <a:latin typeface="Times New Roman" panose="02020603050405020304" pitchFamily="18" charset="0"/>
                <a:cs typeface="Times New Roman" panose="02020603050405020304" pitchFamily="18" charset="0"/>
              </a:rPr>
              <a:t>PROPUESTA</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47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58941691"/>
              </p:ext>
            </p:extLst>
          </p:nvPr>
        </p:nvGraphicFramePr>
        <p:xfrm>
          <a:off x="3030583" y="1024581"/>
          <a:ext cx="8978537" cy="4370379"/>
        </p:xfrm>
        <a:graphic>
          <a:graphicData uri="http://schemas.openxmlformats.org/drawingml/2006/table">
            <a:tbl>
              <a:tblPr>
                <a:tableStyleId>{8799B23B-EC83-4686-B30A-512413B5E67A}</a:tableStyleId>
              </a:tblPr>
              <a:tblGrid>
                <a:gridCol w="851996">
                  <a:extLst>
                    <a:ext uri="{9D8B030D-6E8A-4147-A177-3AD203B41FA5}">
                      <a16:colId xmlns:a16="http://schemas.microsoft.com/office/drawing/2014/main" val="3651610077"/>
                    </a:ext>
                  </a:extLst>
                </a:gridCol>
                <a:gridCol w="1082536">
                  <a:extLst>
                    <a:ext uri="{9D8B030D-6E8A-4147-A177-3AD203B41FA5}">
                      <a16:colId xmlns:a16="http://schemas.microsoft.com/office/drawing/2014/main" val="2166398073"/>
                    </a:ext>
                  </a:extLst>
                </a:gridCol>
                <a:gridCol w="1192795">
                  <a:extLst>
                    <a:ext uri="{9D8B030D-6E8A-4147-A177-3AD203B41FA5}">
                      <a16:colId xmlns:a16="http://schemas.microsoft.com/office/drawing/2014/main" val="3885424808"/>
                    </a:ext>
                  </a:extLst>
                </a:gridCol>
                <a:gridCol w="1192795">
                  <a:extLst>
                    <a:ext uri="{9D8B030D-6E8A-4147-A177-3AD203B41FA5}">
                      <a16:colId xmlns:a16="http://schemas.microsoft.com/office/drawing/2014/main" val="2496997882"/>
                    </a:ext>
                  </a:extLst>
                </a:gridCol>
                <a:gridCol w="1222866">
                  <a:extLst>
                    <a:ext uri="{9D8B030D-6E8A-4147-A177-3AD203B41FA5}">
                      <a16:colId xmlns:a16="http://schemas.microsoft.com/office/drawing/2014/main" val="2325513461"/>
                    </a:ext>
                  </a:extLst>
                </a:gridCol>
                <a:gridCol w="1225371">
                  <a:extLst>
                    <a:ext uri="{9D8B030D-6E8A-4147-A177-3AD203B41FA5}">
                      <a16:colId xmlns:a16="http://schemas.microsoft.com/office/drawing/2014/main" val="2897355376"/>
                    </a:ext>
                  </a:extLst>
                </a:gridCol>
                <a:gridCol w="954738">
                  <a:extLst>
                    <a:ext uri="{9D8B030D-6E8A-4147-A177-3AD203B41FA5}">
                      <a16:colId xmlns:a16="http://schemas.microsoft.com/office/drawing/2014/main" val="3573423407"/>
                    </a:ext>
                  </a:extLst>
                </a:gridCol>
                <a:gridCol w="1255440">
                  <a:extLst>
                    <a:ext uri="{9D8B030D-6E8A-4147-A177-3AD203B41FA5}">
                      <a16:colId xmlns:a16="http://schemas.microsoft.com/office/drawing/2014/main" val="93653286"/>
                    </a:ext>
                  </a:extLst>
                </a:gridCol>
              </a:tblGrid>
              <a:tr h="176488">
                <a:tc>
                  <a:txBody>
                    <a:bodyPr/>
                    <a:lstStyle/>
                    <a:p>
                      <a:pPr algn="ctr" fontAlgn="ctr"/>
                      <a:r>
                        <a:rPr lang="es-EC" sz="1000" u="none" strike="noStrike" dirty="0">
                          <a:effectLst/>
                        </a:rPr>
                        <a:t>OBJETIVO 1</a:t>
                      </a:r>
                      <a:endParaRPr lang="es-EC" sz="1000" b="1" i="0" u="none" strike="noStrike" dirty="0">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ESTRATEGIAS</a:t>
                      </a:r>
                      <a:endParaRPr lang="es-EC" sz="1000" b="1"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ACTIVIDADES</a:t>
                      </a:r>
                      <a:endParaRPr lang="es-EC" sz="1000" b="1"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¿Qué?</a:t>
                      </a:r>
                      <a:endParaRPr lang="es-EC" sz="1000" b="1"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¿Cómo?</a:t>
                      </a:r>
                      <a:endParaRPr lang="es-EC" sz="1000" b="1"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¿Con que?</a:t>
                      </a:r>
                      <a:endParaRPr lang="es-EC" sz="1000" b="1"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¿Cuándo?</a:t>
                      </a:r>
                      <a:endParaRPr lang="es-EC" sz="1000" b="1"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¿Quién?</a:t>
                      </a:r>
                      <a:endParaRPr lang="es-EC" sz="1000" b="1" i="0" u="none" strike="noStrike">
                        <a:solidFill>
                          <a:srgbClr val="000000"/>
                        </a:solidFill>
                        <a:effectLst/>
                        <a:latin typeface="Calibri" panose="020F0502020204030204" pitchFamily="34" charset="0"/>
                      </a:endParaRPr>
                    </a:p>
                  </a:txBody>
                  <a:tcPr marL="4745" marR="4745" marT="4745" marB="0" anchor="ctr"/>
                </a:tc>
                <a:extLst>
                  <a:ext uri="{0D108BD9-81ED-4DB2-BD59-A6C34878D82A}">
                    <a16:rowId xmlns:a16="http://schemas.microsoft.com/office/drawing/2014/main" val="2972038741"/>
                  </a:ext>
                </a:extLst>
              </a:tr>
              <a:tr h="1469699">
                <a:tc rowSpan="3">
                  <a:txBody>
                    <a:bodyPr/>
                    <a:lstStyle/>
                    <a:p>
                      <a:pPr algn="ctr" fontAlgn="ctr"/>
                      <a:r>
                        <a:rPr lang="es-EC" sz="1000" u="none" strike="noStrike" dirty="0">
                          <a:effectLst/>
                        </a:rPr>
                        <a:t>Capacitar al personal de las empresas</a:t>
                      </a:r>
                      <a:br>
                        <a:rPr lang="es-EC" sz="1000" u="none" strike="noStrike" dirty="0">
                          <a:effectLst/>
                        </a:rPr>
                      </a:br>
                      <a:endParaRPr lang="es-EC" sz="1000" b="0" i="0" u="none" strike="noStrike" dirty="0">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dirty="0">
                          <a:effectLst/>
                        </a:rPr>
                        <a:t>Los empresarios se capacitarán sobre un mejor desarrollo </a:t>
                      </a:r>
                      <a:r>
                        <a:rPr lang="es-EC" sz="1000" u="none" strike="noStrike" dirty="0" smtClean="0">
                          <a:effectLst/>
                        </a:rPr>
                        <a:t>empresarial</a:t>
                      </a:r>
                      <a:endParaRPr lang="es-EC" sz="1000" b="0" i="0" u="none" strike="noStrike" dirty="0">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1.-Eventos estratégicos                      2.- Reuniones clave                                  3.- Cursos COSO ERM</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Programas                                 1.-Cultura organizacional                  2.-Conciencia del</a:t>
                      </a:r>
                      <a:br>
                        <a:rPr lang="es-EC" sz="1000" u="none" strike="noStrike">
                          <a:effectLst/>
                        </a:rPr>
                      </a:br>
                      <a:r>
                        <a:rPr lang="es-EC" sz="1000" u="none" strike="noStrike">
                          <a:effectLst/>
                        </a:rPr>
                        <a:t>problema                                    3.-Mitigando y reduciendo el riesgo</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Acciones inmediatas                            1.- Revisión y propuesta para</a:t>
                      </a:r>
                      <a:br>
                        <a:rPr lang="es-EC" sz="1000" u="none" strike="noStrike">
                          <a:effectLst/>
                        </a:rPr>
                      </a:br>
                      <a:r>
                        <a:rPr lang="es-EC" sz="1000" u="none" strike="noStrike">
                          <a:effectLst/>
                        </a:rPr>
                        <a:t>autoevaluaciones          2.-Estableciendo</a:t>
                      </a:r>
                      <a:br>
                        <a:rPr lang="es-EC" sz="1000" u="none" strike="noStrike">
                          <a:effectLst/>
                        </a:rPr>
                      </a:br>
                      <a:r>
                        <a:rPr lang="es-EC" sz="1000" u="none" strike="noStrike">
                          <a:effectLst/>
                        </a:rPr>
                        <a:t>indicadores clave de riesgo </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Recursos necesarios                       1.-Folletos                                2.-Capacitación</a:t>
                      </a:r>
                      <a:endParaRPr lang="es-EC" sz="1000" b="0" i="0" u="none" strike="noStrike">
                        <a:solidFill>
                          <a:srgbClr val="000000"/>
                        </a:solidFill>
                        <a:effectLst/>
                        <a:latin typeface="Calibri" panose="020F0502020204030204" pitchFamily="34" charset="0"/>
                      </a:endParaRPr>
                    </a:p>
                  </a:txBody>
                  <a:tcPr marL="4745" marR="4745" marT="4745" marB="0" anchor="ctr"/>
                </a:tc>
                <a:tc rowSpan="3">
                  <a:txBody>
                    <a:bodyPr/>
                    <a:lstStyle/>
                    <a:p>
                      <a:pPr algn="ctr" fontAlgn="ctr"/>
                      <a:r>
                        <a:rPr lang="es-EC" sz="1000" u="none" strike="noStrike">
                          <a:effectLst/>
                        </a:rPr>
                        <a:t>Plazo (Fecha de</a:t>
                      </a:r>
                      <a:br>
                        <a:rPr lang="es-EC" sz="1000" u="none" strike="noStrike">
                          <a:effectLst/>
                        </a:rPr>
                      </a:br>
                      <a:r>
                        <a:rPr lang="es-EC" sz="1000" u="none" strike="noStrike">
                          <a:effectLst/>
                        </a:rPr>
                        <a:t>inicio y finalización)                                      A disposición de las</a:t>
                      </a:r>
                      <a:br>
                        <a:rPr lang="es-EC" sz="1000" u="none" strike="noStrike">
                          <a:effectLst/>
                        </a:rPr>
                      </a:br>
                      <a:r>
                        <a:rPr lang="es-EC" sz="1000" u="none" strike="noStrike">
                          <a:effectLst/>
                        </a:rPr>
                        <a:t>empresas</a:t>
                      </a:r>
                      <a:endParaRPr lang="es-EC" sz="1000" b="0" i="0" u="none" strike="noStrike">
                        <a:solidFill>
                          <a:srgbClr val="000000"/>
                        </a:solidFill>
                        <a:effectLst/>
                        <a:latin typeface="Calibri" panose="020F0502020204030204" pitchFamily="34" charset="0"/>
                      </a:endParaRPr>
                    </a:p>
                  </a:txBody>
                  <a:tcPr marL="4745" marR="4745" marT="4745" marB="0" anchor="ctr"/>
                </a:tc>
                <a:tc rowSpan="3">
                  <a:txBody>
                    <a:bodyPr/>
                    <a:lstStyle/>
                    <a:p>
                      <a:pPr algn="ctr" fontAlgn="ctr"/>
                      <a:r>
                        <a:rPr lang="es-EC" sz="1000" u="none" strike="noStrike">
                          <a:effectLst/>
                        </a:rPr>
                        <a:t>Responsable        Gerente General</a:t>
                      </a:r>
                      <a:endParaRPr lang="es-EC" sz="1000" b="0" i="0" u="none" strike="noStrike">
                        <a:solidFill>
                          <a:srgbClr val="000000"/>
                        </a:solidFill>
                        <a:effectLst/>
                        <a:latin typeface="Calibri" panose="020F0502020204030204" pitchFamily="34" charset="0"/>
                      </a:endParaRPr>
                    </a:p>
                  </a:txBody>
                  <a:tcPr marL="4745" marR="4745" marT="4745" marB="0" anchor="ctr"/>
                </a:tc>
                <a:extLst>
                  <a:ext uri="{0D108BD9-81ED-4DB2-BD59-A6C34878D82A}">
                    <a16:rowId xmlns:a16="http://schemas.microsoft.com/office/drawing/2014/main" val="2733359790"/>
                  </a:ext>
                </a:extLst>
              </a:tr>
              <a:tr h="1427708">
                <a:tc vMerge="1">
                  <a:txBody>
                    <a:bodyPr/>
                    <a:lstStyle/>
                    <a:p>
                      <a:endParaRPr lang="es-EC"/>
                    </a:p>
                  </a:txBody>
                  <a:tcPr/>
                </a:tc>
                <a:tc>
                  <a:txBody>
                    <a:bodyPr/>
                    <a:lstStyle/>
                    <a:p>
                      <a:pPr algn="ctr" fontAlgn="ctr"/>
                      <a:r>
                        <a:rPr lang="es-EC" sz="1000" u="none" strike="noStrike" dirty="0">
                          <a:effectLst/>
                        </a:rPr>
                        <a:t>Realización de posiciones de liderazgo </a:t>
                      </a:r>
                      <a:endParaRPr lang="es-EC" sz="1000" b="0" i="0" u="none" strike="noStrike" dirty="0">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1.- Selección de habilidades                              2.- Introducción de dinámicas                         3.- Verificación de aprendizaje</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1.- Charlas motivacionales               2.- Contratar personal calificado                               3.- Talleres evaluadores de aprendizaje</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1.- Cursos internos                 2.- Motivación canales electrónicos</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1.- Trípticos                                        2.- Flash informativos internos                                      3.- Talleres</a:t>
                      </a:r>
                      <a:endParaRPr lang="es-EC" sz="1000" b="0" i="0" u="none" strike="noStrike">
                        <a:solidFill>
                          <a:srgbClr val="000000"/>
                        </a:solidFill>
                        <a:effectLst/>
                        <a:latin typeface="Calibri" panose="020F0502020204030204" pitchFamily="34" charset="0"/>
                      </a:endParaRPr>
                    </a:p>
                  </a:txBody>
                  <a:tcPr marL="4745" marR="4745" marT="4745"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71046638"/>
                  </a:ext>
                </a:extLst>
              </a:tr>
              <a:tr h="1296484">
                <a:tc vMerge="1">
                  <a:txBody>
                    <a:bodyPr/>
                    <a:lstStyle/>
                    <a:p>
                      <a:endParaRPr lang="es-EC"/>
                    </a:p>
                  </a:txBody>
                  <a:tcPr/>
                </a:tc>
                <a:tc>
                  <a:txBody>
                    <a:bodyPr/>
                    <a:lstStyle/>
                    <a:p>
                      <a:pPr algn="ctr" fontAlgn="ctr"/>
                      <a:r>
                        <a:rPr lang="es-EC" sz="1000" u="none" strike="noStrike" dirty="0">
                          <a:effectLst/>
                        </a:rPr>
                        <a:t>La participación de colaboradores internos</a:t>
                      </a:r>
                      <a:endParaRPr lang="es-EC" sz="1000" b="0" i="0" u="none" strike="noStrike" dirty="0">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dirty="0">
                          <a:effectLst/>
                        </a:rPr>
                        <a:t>1.- Inserción laboral                   2.- Fomento espíritu en equipo                            3.- Incentivo a la colaboración </a:t>
                      </a:r>
                      <a:endParaRPr lang="es-EC" sz="1000" b="0" i="0" u="none" strike="noStrike" dirty="0">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a:effectLst/>
                        </a:rPr>
                        <a:t>1.- Educación alpersonal joven                   2.- Organización de grupos a fines                                              3.- Incentivación personal y grupal</a:t>
                      </a:r>
                      <a:endParaRPr lang="es-EC"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pt-BR" sz="1000" u="none" strike="noStrike">
                          <a:effectLst/>
                        </a:rPr>
                        <a:t>1.- Elaborando concursos de méritos                 2.-Medidas educativas  </a:t>
                      </a:r>
                      <a:endParaRPr lang="pt-BR" sz="1000" b="0" i="0" u="none" strike="noStrike">
                        <a:solidFill>
                          <a:srgbClr val="000000"/>
                        </a:solidFill>
                        <a:effectLst/>
                        <a:latin typeface="Calibri" panose="020F0502020204030204" pitchFamily="34" charset="0"/>
                      </a:endParaRPr>
                    </a:p>
                  </a:txBody>
                  <a:tcPr marL="4745" marR="4745" marT="4745" marB="0" anchor="ctr"/>
                </a:tc>
                <a:tc>
                  <a:txBody>
                    <a:bodyPr/>
                    <a:lstStyle/>
                    <a:p>
                      <a:pPr algn="ctr" fontAlgn="ctr"/>
                      <a:r>
                        <a:rPr lang="es-EC" sz="1000" u="none" strike="noStrike" dirty="0">
                          <a:effectLst/>
                        </a:rPr>
                        <a:t>1.- Folletos                                         2.- Cuadernos                          3.-Módulos</a:t>
                      </a:r>
                      <a:endParaRPr lang="es-EC" sz="1000" b="0" i="0" u="none" strike="noStrike" dirty="0">
                        <a:solidFill>
                          <a:srgbClr val="000000"/>
                        </a:solidFill>
                        <a:effectLst/>
                        <a:latin typeface="Calibri" panose="020F0502020204030204" pitchFamily="34" charset="0"/>
                      </a:endParaRPr>
                    </a:p>
                  </a:txBody>
                  <a:tcPr marL="4745" marR="4745" marT="4745"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946098444"/>
                  </a:ext>
                </a:extLst>
              </a:tr>
            </a:tbl>
          </a:graphicData>
        </a:graphic>
      </p:graphicFrame>
    </p:spTree>
    <p:extLst>
      <p:ext uri="{BB962C8B-B14F-4D97-AF65-F5344CB8AC3E}">
        <p14:creationId xmlns:p14="http://schemas.microsoft.com/office/powerpoint/2010/main" val="74956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81043914"/>
              </p:ext>
            </p:extLst>
          </p:nvPr>
        </p:nvGraphicFramePr>
        <p:xfrm>
          <a:off x="2612573" y="1005841"/>
          <a:ext cx="9366066" cy="4297679"/>
        </p:xfrm>
        <a:graphic>
          <a:graphicData uri="http://schemas.openxmlformats.org/drawingml/2006/table">
            <a:tbl>
              <a:tblPr>
                <a:tableStyleId>{E8B1032C-EA38-4F05-BA0D-38AFFFC7BED3}</a:tableStyleId>
              </a:tblPr>
              <a:tblGrid>
                <a:gridCol w="981849">
                  <a:extLst>
                    <a:ext uri="{9D8B030D-6E8A-4147-A177-3AD203B41FA5}">
                      <a16:colId xmlns:a16="http://schemas.microsoft.com/office/drawing/2014/main" val="1521972933"/>
                    </a:ext>
                  </a:extLst>
                </a:gridCol>
                <a:gridCol w="1036182">
                  <a:extLst>
                    <a:ext uri="{9D8B030D-6E8A-4147-A177-3AD203B41FA5}">
                      <a16:colId xmlns:a16="http://schemas.microsoft.com/office/drawing/2014/main" val="2172643798"/>
                    </a:ext>
                  </a:extLst>
                </a:gridCol>
                <a:gridCol w="1244278">
                  <a:extLst>
                    <a:ext uri="{9D8B030D-6E8A-4147-A177-3AD203B41FA5}">
                      <a16:colId xmlns:a16="http://schemas.microsoft.com/office/drawing/2014/main" val="2175030370"/>
                    </a:ext>
                  </a:extLst>
                </a:gridCol>
                <a:gridCol w="1244278">
                  <a:extLst>
                    <a:ext uri="{9D8B030D-6E8A-4147-A177-3AD203B41FA5}">
                      <a16:colId xmlns:a16="http://schemas.microsoft.com/office/drawing/2014/main" val="3604834897"/>
                    </a:ext>
                  </a:extLst>
                </a:gridCol>
                <a:gridCol w="1275647">
                  <a:extLst>
                    <a:ext uri="{9D8B030D-6E8A-4147-A177-3AD203B41FA5}">
                      <a16:colId xmlns:a16="http://schemas.microsoft.com/office/drawing/2014/main" val="4181424109"/>
                    </a:ext>
                  </a:extLst>
                </a:gridCol>
                <a:gridCol w="1278259">
                  <a:extLst>
                    <a:ext uri="{9D8B030D-6E8A-4147-A177-3AD203B41FA5}">
                      <a16:colId xmlns:a16="http://schemas.microsoft.com/office/drawing/2014/main" val="2509976088"/>
                    </a:ext>
                  </a:extLst>
                </a:gridCol>
                <a:gridCol w="995944">
                  <a:extLst>
                    <a:ext uri="{9D8B030D-6E8A-4147-A177-3AD203B41FA5}">
                      <a16:colId xmlns:a16="http://schemas.microsoft.com/office/drawing/2014/main" val="4208727532"/>
                    </a:ext>
                  </a:extLst>
                </a:gridCol>
                <a:gridCol w="1309629">
                  <a:extLst>
                    <a:ext uri="{9D8B030D-6E8A-4147-A177-3AD203B41FA5}">
                      <a16:colId xmlns:a16="http://schemas.microsoft.com/office/drawing/2014/main" val="3446860582"/>
                    </a:ext>
                  </a:extLst>
                </a:gridCol>
              </a:tblGrid>
              <a:tr h="168986">
                <a:tc>
                  <a:txBody>
                    <a:bodyPr/>
                    <a:lstStyle/>
                    <a:p>
                      <a:pPr algn="ctr" fontAlgn="ctr"/>
                      <a:r>
                        <a:rPr lang="es-EC" sz="1000" u="none" strike="noStrike" dirty="0">
                          <a:effectLst/>
                        </a:rPr>
                        <a:t>OBJETIVO 2</a:t>
                      </a:r>
                      <a:endParaRPr lang="es-EC" sz="1000" b="1" i="0" u="none" strike="noStrike" dirty="0">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ESTRATEGIAS</a:t>
                      </a:r>
                      <a:endParaRPr lang="es-EC" sz="1000" b="1"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ACTIVIDADES</a:t>
                      </a:r>
                      <a:endParaRPr lang="es-EC" sz="1000" b="1"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¿Qué?</a:t>
                      </a:r>
                      <a:endParaRPr lang="es-EC" sz="1000" b="1"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¿Cómo?</a:t>
                      </a:r>
                      <a:endParaRPr lang="es-EC" sz="1000" b="1"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¿Con que?</a:t>
                      </a:r>
                      <a:endParaRPr lang="es-EC" sz="1000" b="1"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¿Cuándo?</a:t>
                      </a:r>
                      <a:endParaRPr lang="es-EC" sz="1000" b="1"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¿Quién?</a:t>
                      </a:r>
                      <a:endParaRPr lang="es-EC" sz="1000" b="1" i="0" u="none" strike="noStrike">
                        <a:solidFill>
                          <a:srgbClr val="000000"/>
                        </a:solidFill>
                        <a:effectLst/>
                        <a:latin typeface="Calibri" panose="020F0502020204030204" pitchFamily="34" charset="0"/>
                      </a:endParaRPr>
                    </a:p>
                  </a:txBody>
                  <a:tcPr marL="4846" marR="4846" marT="4846" marB="0" anchor="ctr"/>
                </a:tc>
                <a:extLst>
                  <a:ext uri="{0D108BD9-81ED-4DB2-BD59-A6C34878D82A}">
                    <a16:rowId xmlns:a16="http://schemas.microsoft.com/office/drawing/2014/main" val="424767011"/>
                  </a:ext>
                </a:extLst>
              </a:tr>
              <a:tr h="1650605">
                <a:tc rowSpan="3">
                  <a:txBody>
                    <a:bodyPr/>
                    <a:lstStyle/>
                    <a:p>
                      <a:pPr algn="ctr" fontAlgn="ctr"/>
                      <a:r>
                        <a:rPr lang="es-EC" sz="1000" u="none" strike="noStrike" dirty="0">
                          <a:effectLst/>
                        </a:rPr>
                        <a:t>Implementar administración de riesgos</a:t>
                      </a:r>
                      <a:br>
                        <a:rPr lang="es-EC" sz="1000" u="none" strike="noStrike" dirty="0">
                          <a:effectLst/>
                        </a:rPr>
                      </a:br>
                      <a:endParaRPr lang="es-EC" sz="1000" b="0" i="0" u="none" strike="noStrike" dirty="0">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Ejecución y</a:t>
                      </a:r>
                      <a:br>
                        <a:rPr lang="es-EC" sz="1000" u="none" strike="noStrike">
                          <a:effectLst/>
                        </a:rPr>
                      </a:br>
                      <a:r>
                        <a:rPr lang="es-EC" sz="1000" u="none" strike="noStrike">
                          <a:effectLst/>
                        </a:rPr>
                        <a:t>administración de</a:t>
                      </a:r>
                      <a:br>
                        <a:rPr lang="es-EC" sz="1000" u="none" strike="noStrike">
                          <a:effectLst/>
                        </a:rPr>
                      </a:br>
                      <a:r>
                        <a:rPr lang="es-EC" sz="1000" u="none" strike="noStrike">
                          <a:effectLst/>
                        </a:rPr>
                        <a:t>procesos. </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 Reuniones departamentales                2.-  Cronograma de actividades                        3.- Verificación de procesos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Programas                        1.-Responsabilidades y</a:t>
                      </a:r>
                      <a:br>
                        <a:rPr lang="es-EC" sz="1000" u="none" strike="noStrike">
                          <a:effectLst/>
                        </a:rPr>
                      </a:br>
                      <a:r>
                        <a:rPr lang="es-EC" sz="1000" u="none" strike="noStrike">
                          <a:effectLst/>
                        </a:rPr>
                        <a:t>funciones                                       2.- Realizaciòn de actividades en los tiempos establecidos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Acciones inmediatas                            1.- Cambios de</a:t>
                      </a:r>
                      <a:br>
                        <a:rPr lang="es-EC" sz="1000" u="none" strike="noStrike">
                          <a:effectLst/>
                        </a:rPr>
                      </a:br>
                      <a:r>
                        <a:rPr lang="es-EC" sz="1000" u="none" strike="noStrike">
                          <a:effectLst/>
                        </a:rPr>
                        <a:t>comportamientos  cultura de</a:t>
                      </a:r>
                      <a:br>
                        <a:rPr lang="es-EC" sz="1000" u="none" strike="noStrike">
                          <a:effectLst/>
                        </a:rPr>
                      </a:br>
                      <a:r>
                        <a:rPr lang="es-EC" sz="1000" u="none" strike="noStrike">
                          <a:effectLst/>
                        </a:rPr>
                        <a:t>productividad                   2.-Identificaciòn de</a:t>
                      </a:r>
                      <a:br>
                        <a:rPr lang="es-EC" sz="1000" u="none" strike="noStrike">
                          <a:effectLst/>
                        </a:rPr>
                      </a:br>
                      <a:r>
                        <a:rPr lang="es-EC" sz="1000" u="none" strike="noStrike">
                          <a:effectLst/>
                        </a:rPr>
                        <a:t>oportunidades y</a:t>
                      </a:r>
                      <a:br>
                        <a:rPr lang="es-EC" sz="1000" u="none" strike="noStrike">
                          <a:effectLst/>
                        </a:rPr>
                      </a:br>
                      <a:r>
                        <a:rPr lang="es-EC" sz="1000" u="none" strike="noStrike">
                          <a:effectLst/>
                        </a:rPr>
                        <a:t>dificultades                              3.-Prevención de riesgos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Recursos necesarios                       1.-Trípticos                                                                           2.-Capacitación</a:t>
                      </a:r>
                      <a:endParaRPr lang="es-EC" sz="1000" b="0" i="0" u="none" strike="noStrike">
                        <a:solidFill>
                          <a:srgbClr val="000000"/>
                        </a:solidFill>
                        <a:effectLst/>
                        <a:latin typeface="Calibri" panose="020F0502020204030204" pitchFamily="34" charset="0"/>
                      </a:endParaRPr>
                    </a:p>
                  </a:txBody>
                  <a:tcPr marL="4846" marR="4846" marT="4846" marB="0" anchor="ctr"/>
                </a:tc>
                <a:tc rowSpan="3">
                  <a:txBody>
                    <a:bodyPr/>
                    <a:lstStyle/>
                    <a:p>
                      <a:pPr algn="ctr" fontAlgn="ctr"/>
                      <a:r>
                        <a:rPr lang="es-EC" sz="1000" u="none" strike="noStrike">
                          <a:effectLst/>
                        </a:rPr>
                        <a:t>Plazo (Fecha de</a:t>
                      </a:r>
                      <a:br>
                        <a:rPr lang="es-EC" sz="1000" u="none" strike="noStrike">
                          <a:effectLst/>
                        </a:rPr>
                      </a:br>
                      <a:r>
                        <a:rPr lang="es-EC" sz="1000" u="none" strike="noStrike">
                          <a:effectLst/>
                        </a:rPr>
                        <a:t>inicio y finalización)                                      A disposición de las</a:t>
                      </a:r>
                      <a:br>
                        <a:rPr lang="es-EC" sz="1000" u="none" strike="noStrike">
                          <a:effectLst/>
                        </a:rPr>
                      </a:br>
                      <a:r>
                        <a:rPr lang="es-EC" sz="1000" u="none" strike="noStrike">
                          <a:effectLst/>
                        </a:rPr>
                        <a:t>empresas</a:t>
                      </a:r>
                      <a:endParaRPr lang="es-EC" sz="1000" b="0" i="0" u="none" strike="noStrike">
                        <a:solidFill>
                          <a:srgbClr val="000000"/>
                        </a:solidFill>
                        <a:effectLst/>
                        <a:latin typeface="Calibri" panose="020F0502020204030204" pitchFamily="34" charset="0"/>
                      </a:endParaRPr>
                    </a:p>
                  </a:txBody>
                  <a:tcPr marL="4846" marR="4846" marT="4846" marB="0" anchor="ctr"/>
                </a:tc>
                <a:tc rowSpan="3">
                  <a:txBody>
                    <a:bodyPr/>
                    <a:lstStyle/>
                    <a:p>
                      <a:pPr algn="ctr" fontAlgn="ctr"/>
                      <a:r>
                        <a:rPr lang="es-EC" sz="1000" u="none" strike="noStrike">
                          <a:effectLst/>
                        </a:rPr>
                        <a:t>Responsable                                           1.-Gerente General                       2.-Directores de departamentos</a:t>
                      </a:r>
                      <a:endParaRPr lang="es-EC" sz="1000" b="0" i="0" u="none" strike="noStrike">
                        <a:solidFill>
                          <a:srgbClr val="000000"/>
                        </a:solidFill>
                        <a:effectLst/>
                        <a:latin typeface="Calibri" panose="020F0502020204030204" pitchFamily="34" charset="0"/>
                      </a:endParaRPr>
                    </a:p>
                  </a:txBody>
                  <a:tcPr marL="4846" marR="4846" marT="4846" marB="0" anchor="ctr"/>
                </a:tc>
                <a:extLst>
                  <a:ext uri="{0D108BD9-81ED-4DB2-BD59-A6C34878D82A}">
                    <a16:rowId xmlns:a16="http://schemas.microsoft.com/office/drawing/2014/main" val="1166923432"/>
                  </a:ext>
                </a:extLst>
              </a:tr>
              <a:tr h="1321356">
                <a:tc vMerge="1">
                  <a:txBody>
                    <a:bodyPr/>
                    <a:lstStyle/>
                    <a:p>
                      <a:endParaRPr lang="es-EC"/>
                    </a:p>
                  </a:txBody>
                  <a:tcPr/>
                </a:tc>
                <a:tc>
                  <a:txBody>
                    <a:bodyPr/>
                    <a:lstStyle/>
                    <a:p>
                      <a:pPr algn="ctr" fontAlgn="ctr"/>
                      <a:r>
                        <a:rPr lang="es-EC" sz="1000" u="none" strike="noStrike">
                          <a:effectLst/>
                        </a:rPr>
                        <a:t>Invirtiendo tecnología para agilizar los procesos.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 Elección sistema  calificación de riesgo                       2.- Confirmación de estudios                   3.- Introducción  oportunidades de inversión</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 Sistemas de control                           2.- Seleción de inversionistas                                                        3.- Marcos de estudios recientes para basarse en resultados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 Cambio de material electrónico y actualización de equipos                                    2.- Compras de nuevos software y actualización de sistemas operativos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Recursos necesarios                       1.-Trípticos                                                             2.-Capacitación</a:t>
                      </a:r>
                      <a:endParaRPr lang="es-EC" sz="1000" b="0" i="0" u="none" strike="noStrike">
                        <a:solidFill>
                          <a:srgbClr val="000000"/>
                        </a:solidFill>
                        <a:effectLst/>
                        <a:latin typeface="Calibri" panose="020F0502020204030204" pitchFamily="34" charset="0"/>
                      </a:endParaRPr>
                    </a:p>
                  </a:txBody>
                  <a:tcPr marL="4846" marR="4846" marT="4846"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783919178"/>
                  </a:ext>
                </a:extLst>
              </a:tr>
              <a:tr h="1156732">
                <a:tc vMerge="1">
                  <a:txBody>
                    <a:bodyPr/>
                    <a:lstStyle/>
                    <a:p>
                      <a:endParaRPr lang="es-EC"/>
                    </a:p>
                  </a:txBody>
                  <a:tcPr/>
                </a:tc>
                <a:tc>
                  <a:txBody>
                    <a:bodyPr/>
                    <a:lstStyle/>
                    <a:p>
                      <a:pPr algn="ctr" fontAlgn="ctr"/>
                      <a:r>
                        <a:rPr lang="es-EC" sz="1000" u="none" strike="noStrike">
                          <a:effectLst/>
                        </a:rPr>
                        <a:t>Mejora de procesos existentes.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1.-Nuevas técnicas de mejoramiento                        2.-  Medición de resultados                                                  3.-  Optimización de  procesos </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 Introducción de nuevas técnicas seleccionadas            2.- Estableciendo métodos evaluativos a cada departamento de la empresa          </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a:effectLst/>
                        </a:rPr>
                        <a:t>1.- Reduciendo procesos ineficientes p                                           2.-  Compromiso con los altos niveles genrenciales</a:t>
                      </a:r>
                      <a:endParaRPr lang="es-EC" sz="1000" b="0" i="0" u="none" strike="noStrike">
                        <a:solidFill>
                          <a:srgbClr val="000000"/>
                        </a:solidFill>
                        <a:effectLst/>
                        <a:latin typeface="Calibri" panose="020F0502020204030204" pitchFamily="34" charset="0"/>
                      </a:endParaRPr>
                    </a:p>
                  </a:txBody>
                  <a:tcPr marL="4846" marR="4846" marT="4846" marB="0" anchor="ctr"/>
                </a:tc>
                <a:tc>
                  <a:txBody>
                    <a:bodyPr/>
                    <a:lstStyle/>
                    <a:p>
                      <a:pPr algn="ctr" fontAlgn="ctr"/>
                      <a:r>
                        <a:rPr lang="es-EC" sz="1000" u="none" strike="noStrike" dirty="0">
                          <a:effectLst/>
                        </a:rPr>
                        <a:t>Recursos necesarios                       1.-Tripticos                                                                              2.-Capacitación</a:t>
                      </a:r>
                      <a:endParaRPr lang="es-EC" sz="1000" b="0" i="0" u="none" strike="noStrike" dirty="0">
                        <a:solidFill>
                          <a:srgbClr val="000000"/>
                        </a:solidFill>
                        <a:effectLst/>
                        <a:latin typeface="Calibri" panose="020F0502020204030204" pitchFamily="34" charset="0"/>
                      </a:endParaRPr>
                    </a:p>
                  </a:txBody>
                  <a:tcPr marL="4846" marR="4846" marT="4846"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53176429"/>
                  </a:ext>
                </a:extLst>
              </a:tr>
            </a:tbl>
          </a:graphicData>
        </a:graphic>
      </p:graphicFrame>
    </p:spTree>
    <p:extLst>
      <p:ext uri="{BB962C8B-B14F-4D97-AF65-F5344CB8AC3E}">
        <p14:creationId xmlns:p14="http://schemas.microsoft.com/office/powerpoint/2010/main" val="3575106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6337311"/>
              </p:ext>
            </p:extLst>
          </p:nvPr>
        </p:nvGraphicFramePr>
        <p:xfrm>
          <a:off x="3069771" y="989029"/>
          <a:ext cx="9000309" cy="4438825"/>
        </p:xfrm>
        <a:graphic>
          <a:graphicData uri="http://schemas.openxmlformats.org/drawingml/2006/table">
            <a:tbl>
              <a:tblPr>
                <a:tableStyleId>{ED083AE6-46FA-4A59-8FB0-9F97EB10719F}</a:tableStyleId>
              </a:tblPr>
              <a:tblGrid>
                <a:gridCol w="854061">
                  <a:extLst>
                    <a:ext uri="{9D8B030D-6E8A-4147-A177-3AD203B41FA5}">
                      <a16:colId xmlns:a16="http://schemas.microsoft.com/office/drawing/2014/main" val="3377066165"/>
                    </a:ext>
                  </a:extLst>
                </a:gridCol>
                <a:gridCol w="1085162">
                  <a:extLst>
                    <a:ext uri="{9D8B030D-6E8A-4147-A177-3AD203B41FA5}">
                      <a16:colId xmlns:a16="http://schemas.microsoft.com/office/drawing/2014/main" val="512874218"/>
                    </a:ext>
                  </a:extLst>
                </a:gridCol>
                <a:gridCol w="1195688">
                  <a:extLst>
                    <a:ext uri="{9D8B030D-6E8A-4147-A177-3AD203B41FA5}">
                      <a16:colId xmlns:a16="http://schemas.microsoft.com/office/drawing/2014/main" val="2131742432"/>
                    </a:ext>
                  </a:extLst>
                </a:gridCol>
                <a:gridCol w="1195688">
                  <a:extLst>
                    <a:ext uri="{9D8B030D-6E8A-4147-A177-3AD203B41FA5}">
                      <a16:colId xmlns:a16="http://schemas.microsoft.com/office/drawing/2014/main" val="2424948802"/>
                    </a:ext>
                  </a:extLst>
                </a:gridCol>
                <a:gridCol w="1225830">
                  <a:extLst>
                    <a:ext uri="{9D8B030D-6E8A-4147-A177-3AD203B41FA5}">
                      <a16:colId xmlns:a16="http://schemas.microsoft.com/office/drawing/2014/main" val="4001997673"/>
                    </a:ext>
                  </a:extLst>
                </a:gridCol>
                <a:gridCol w="1228342">
                  <a:extLst>
                    <a:ext uri="{9D8B030D-6E8A-4147-A177-3AD203B41FA5}">
                      <a16:colId xmlns:a16="http://schemas.microsoft.com/office/drawing/2014/main" val="3421985039"/>
                    </a:ext>
                  </a:extLst>
                </a:gridCol>
                <a:gridCol w="957051">
                  <a:extLst>
                    <a:ext uri="{9D8B030D-6E8A-4147-A177-3AD203B41FA5}">
                      <a16:colId xmlns:a16="http://schemas.microsoft.com/office/drawing/2014/main" val="1281009707"/>
                    </a:ext>
                  </a:extLst>
                </a:gridCol>
                <a:gridCol w="1258487">
                  <a:extLst>
                    <a:ext uri="{9D8B030D-6E8A-4147-A177-3AD203B41FA5}">
                      <a16:colId xmlns:a16="http://schemas.microsoft.com/office/drawing/2014/main" val="1956904114"/>
                    </a:ext>
                  </a:extLst>
                </a:gridCol>
              </a:tblGrid>
              <a:tr h="152764">
                <a:tc>
                  <a:txBody>
                    <a:bodyPr/>
                    <a:lstStyle/>
                    <a:p>
                      <a:pPr algn="ctr" fontAlgn="ctr"/>
                      <a:r>
                        <a:rPr lang="es-EC" sz="1000" u="none" strike="noStrike" dirty="0">
                          <a:effectLst/>
                        </a:rPr>
                        <a:t>OBJETIVO 3</a:t>
                      </a:r>
                      <a:endParaRPr lang="es-EC" sz="1000" b="1" i="0" u="none" strike="noStrike" dirty="0">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ESTRATEGIAS</a:t>
                      </a:r>
                      <a:endParaRPr lang="es-EC" sz="1000" b="1"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ACTIVIDADES</a:t>
                      </a:r>
                      <a:endParaRPr lang="es-EC" sz="1000" b="1"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¿Qué?</a:t>
                      </a:r>
                      <a:endParaRPr lang="es-EC" sz="1000" b="1"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¿Cómo?</a:t>
                      </a:r>
                      <a:endParaRPr lang="es-EC" sz="1000" b="1"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¿Con que?</a:t>
                      </a:r>
                      <a:endParaRPr lang="es-EC" sz="1000" b="1"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¿Cuándo?</a:t>
                      </a:r>
                      <a:endParaRPr lang="es-EC" sz="1000" b="1"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¿Quién?</a:t>
                      </a:r>
                      <a:endParaRPr lang="es-EC" sz="1000" b="1" i="0" u="none" strike="noStrike">
                        <a:solidFill>
                          <a:srgbClr val="000000"/>
                        </a:solidFill>
                        <a:effectLst/>
                        <a:latin typeface="Calibri" panose="020F0502020204030204" pitchFamily="34" charset="0"/>
                      </a:endParaRPr>
                    </a:p>
                  </a:txBody>
                  <a:tcPr marL="4095" marR="4095" marT="4095" marB="0" anchor="ctr"/>
                </a:tc>
                <a:extLst>
                  <a:ext uri="{0D108BD9-81ED-4DB2-BD59-A6C34878D82A}">
                    <a16:rowId xmlns:a16="http://schemas.microsoft.com/office/drawing/2014/main" val="1343551972"/>
                  </a:ext>
                </a:extLst>
              </a:tr>
              <a:tr h="1194133">
                <a:tc rowSpan="3">
                  <a:txBody>
                    <a:bodyPr/>
                    <a:lstStyle/>
                    <a:p>
                      <a:pPr algn="ctr" fontAlgn="ctr"/>
                      <a:r>
                        <a:rPr lang="es-EC" sz="1000" u="none" strike="noStrike" dirty="0">
                          <a:effectLst/>
                        </a:rPr>
                        <a:t>Establecer manuales de procesos</a:t>
                      </a:r>
                      <a:br>
                        <a:rPr lang="es-EC" sz="1000" u="none" strike="noStrike" dirty="0">
                          <a:effectLst/>
                        </a:rPr>
                      </a:br>
                      <a:endParaRPr lang="es-EC" sz="1000" b="0" i="0" u="none" strike="noStrike" dirty="0">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dirty="0" smtClean="0">
                          <a:effectLst/>
                        </a:rPr>
                        <a:t>Determinación </a:t>
                      </a:r>
                      <a:r>
                        <a:rPr lang="es-EC" sz="1000" u="none" strike="noStrike" dirty="0">
                          <a:effectLst/>
                        </a:rPr>
                        <a:t>de la </a:t>
                      </a:r>
                      <a:r>
                        <a:rPr lang="es-EC" sz="1000" u="none" strike="noStrike" dirty="0" smtClean="0">
                          <a:effectLst/>
                        </a:rPr>
                        <a:t>planificación </a:t>
                      </a:r>
                      <a:r>
                        <a:rPr lang="es-EC" sz="1000" u="none" strike="noStrike" dirty="0">
                          <a:effectLst/>
                        </a:rPr>
                        <a:t>de la empresa que abarca la</a:t>
                      </a:r>
                      <a:br>
                        <a:rPr lang="es-EC" sz="1000" u="none" strike="noStrike" dirty="0">
                          <a:effectLst/>
                        </a:rPr>
                      </a:br>
                      <a:r>
                        <a:rPr lang="es-EC" sz="1000" u="none" strike="noStrike" dirty="0">
                          <a:effectLst/>
                        </a:rPr>
                        <a:t>misión, visión, políticas, valores, principios y</a:t>
                      </a:r>
                      <a:br>
                        <a:rPr lang="es-EC" sz="1000" u="none" strike="noStrike" dirty="0">
                          <a:effectLst/>
                        </a:rPr>
                      </a:br>
                      <a:r>
                        <a:rPr lang="es-EC" sz="1000" u="none" strike="noStrike" dirty="0">
                          <a:effectLst/>
                        </a:rPr>
                        <a:t>objetivos</a:t>
                      </a:r>
                      <a:endParaRPr lang="es-EC" sz="1000" b="0" i="0" u="none" strike="noStrike" dirty="0">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dirty="0">
                          <a:effectLst/>
                        </a:rPr>
                        <a:t>1.- </a:t>
                      </a:r>
                      <a:r>
                        <a:rPr lang="es-EC" sz="1000" u="none" strike="noStrike" dirty="0" smtClean="0">
                          <a:effectLst/>
                        </a:rPr>
                        <a:t>Publicación </a:t>
                      </a:r>
                      <a:r>
                        <a:rPr lang="es-EC" sz="1000" u="none" strike="noStrike" dirty="0">
                          <a:effectLst/>
                        </a:rPr>
                        <a:t>y hacer conocer manuales                2.- Identificación corporativa                                           3.- Tipificación de importancia de valores </a:t>
                      </a:r>
                      <a:endParaRPr lang="es-EC" sz="1000" b="0" i="0" u="none" strike="noStrike" dirty="0">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1.- Programas  de inclusión a trabajadores                                                 2.- Ejecutivos                                                   3.- Jefes de departamentos</a:t>
                      </a:r>
                      <a:br>
                        <a:rPr lang="es-EC" sz="1000" u="none" strike="noStrike">
                          <a:effectLst/>
                        </a:rPr>
                      </a:b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Acciones inmediatas                            1.- Participación en equipo de los empleados                   2.- Alcance de la participación individual</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Recursos necesarios                                                                                            1.-Manuales                                                              2.-Capacitación</a:t>
                      </a:r>
                      <a:endParaRPr lang="es-EC" sz="1000" b="0" i="0" u="none" strike="noStrike">
                        <a:solidFill>
                          <a:srgbClr val="000000"/>
                        </a:solidFill>
                        <a:effectLst/>
                        <a:latin typeface="Calibri" panose="020F0502020204030204" pitchFamily="34" charset="0"/>
                      </a:endParaRPr>
                    </a:p>
                  </a:txBody>
                  <a:tcPr marL="4095" marR="4095" marT="4095" marB="0" anchor="ctr"/>
                </a:tc>
                <a:tc rowSpan="3">
                  <a:txBody>
                    <a:bodyPr/>
                    <a:lstStyle/>
                    <a:p>
                      <a:pPr algn="ctr" fontAlgn="ctr"/>
                      <a:r>
                        <a:rPr lang="es-EC" sz="1000" u="none" strike="noStrike">
                          <a:effectLst/>
                        </a:rPr>
                        <a:t>Plazo (Fecha de</a:t>
                      </a:r>
                      <a:br>
                        <a:rPr lang="es-EC" sz="1000" u="none" strike="noStrike">
                          <a:effectLst/>
                        </a:rPr>
                      </a:br>
                      <a:r>
                        <a:rPr lang="es-EC" sz="1000" u="none" strike="noStrike">
                          <a:effectLst/>
                        </a:rPr>
                        <a:t>inicio y finalización)                                      A disposición de las</a:t>
                      </a:r>
                      <a:br>
                        <a:rPr lang="es-EC" sz="1000" u="none" strike="noStrike">
                          <a:effectLst/>
                        </a:rPr>
                      </a:br>
                      <a:r>
                        <a:rPr lang="es-EC" sz="1000" u="none" strike="noStrike">
                          <a:effectLst/>
                        </a:rPr>
                        <a:t>empresas</a:t>
                      </a:r>
                      <a:endParaRPr lang="es-EC" sz="1000" b="0" i="0" u="none" strike="noStrike">
                        <a:solidFill>
                          <a:srgbClr val="000000"/>
                        </a:solidFill>
                        <a:effectLst/>
                        <a:latin typeface="Calibri" panose="020F0502020204030204" pitchFamily="34" charset="0"/>
                      </a:endParaRPr>
                    </a:p>
                  </a:txBody>
                  <a:tcPr marL="4095" marR="4095" marT="4095" marB="0" anchor="ctr"/>
                </a:tc>
                <a:tc rowSpan="3">
                  <a:txBody>
                    <a:bodyPr/>
                    <a:lstStyle/>
                    <a:p>
                      <a:pPr algn="ctr" fontAlgn="ctr"/>
                      <a:r>
                        <a:rPr lang="es-EC" sz="1000" u="none" strike="noStrike">
                          <a:effectLst/>
                        </a:rPr>
                        <a:t>Responsable                                           1.-Gerente General                       2.-Directores de departamentos</a:t>
                      </a:r>
                      <a:endParaRPr lang="es-EC" sz="1000" b="0" i="0" u="none" strike="noStrike">
                        <a:solidFill>
                          <a:srgbClr val="000000"/>
                        </a:solidFill>
                        <a:effectLst/>
                        <a:latin typeface="Calibri" panose="020F0502020204030204" pitchFamily="34" charset="0"/>
                      </a:endParaRPr>
                    </a:p>
                  </a:txBody>
                  <a:tcPr marL="4095" marR="4095" marT="4095" marB="0" anchor="ctr"/>
                </a:tc>
                <a:extLst>
                  <a:ext uri="{0D108BD9-81ED-4DB2-BD59-A6C34878D82A}">
                    <a16:rowId xmlns:a16="http://schemas.microsoft.com/office/drawing/2014/main" val="985240498"/>
                  </a:ext>
                </a:extLst>
              </a:tr>
              <a:tr h="1747555">
                <a:tc vMerge="1">
                  <a:txBody>
                    <a:bodyPr/>
                    <a:lstStyle/>
                    <a:p>
                      <a:endParaRPr lang="es-EC"/>
                    </a:p>
                  </a:txBody>
                  <a:tcPr/>
                </a:tc>
                <a:tc>
                  <a:txBody>
                    <a:bodyPr/>
                    <a:lstStyle/>
                    <a:p>
                      <a:pPr algn="ctr" fontAlgn="ctr"/>
                      <a:r>
                        <a:rPr lang="es-EC" sz="1000" u="none" strike="noStrike">
                          <a:effectLst/>
                        </a:rPr>
                        <a:t>Coordinación adecuada de actividades.</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1.- Propone e implementa actividades designadas                                                           2.-Involucra a los miembros del área en un trabajo de planificación                                                              3.- Planificación coordinada con las programaciones establecidas </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dirty="0">
                          <a:effectLst/>
                        </a:rPr>
                        <a:t>1.- </a:t>
                      </a:r>
                      <a:r>
                        <a:rPr lang="es-EC" sz="1000" u="none" strike="noStrike" dirty="0" smtClean="0">
                          <a:effectLst/>
                        </a:rPr>
                        <a:t>Subrogación </a:t>
                      </a:r>
                      <a:r>
                        <a:rPr lang="es-EC" sz="1000" u="none" strike="noStrike" dirty="0">
                          <a:effectLst/>
                        </a:rPr>
                        <a:t>de funciones departamentales       2.- Verificación del plan estratégico de las empresas</a:t>
                      </a:r>
                      <a:endParaRPr lang="es-EC" sz="1000" b="0" i="0" u="none" strike="noStrike" dirty="0">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1.- Talleres                     2.- Contratación de desarrolladores de planes estratégicos </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Recursos necesarios                                                                                            1.-Manuales                                                              2.-Capacitación</a:t>
                      </a:r>
                      <a:endParaRPr lang="es-EC" sz="1000" b="0" i="0" u="none" strike="noStrike">
                        <a:solidFill>
                          <a:srgbClr val="000000"/>
                        </a:solidFill>
                        <a:effectLst/>
                        <a:latin typeface="Calibri" panose="020F0502020204030204" pitchFamily="34" charset="0"/>
                      </a:endParaRPr>
                    </a:p>
                  </a:txBody>
                  <a:tcPr marL="4095" marR="4095" marT="4095"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6837209"/>
                  </a:ext>
                </a:extLst>
              </a:tr>
              <a:tr h="1311480">
                <a:tc vMerge="1">
                  <a:txBody>
                    <a:bodyPr/>
                    <a:lstStyle/>
                    <a:p>
                      <a:endParaRPr lang="es-EC"/>
                    </a:p>
                  </a:txBody>
                  <a:tcPr/>
                </a:tc>
                <a:tc>
                  <a:txBody>
                    <a:bodyPr/>
                    <a:lstStyle/>
                    <a:p>
                      <a:pPr algn="ctr" fontAlgn="ctr"/>
                      <a:r>
                        <a:rPr lang="es-EC" sz="1000" u="none" strike="noStrike">
                          <a:effectLst/>
                        </a:rPr>
                        <a:t>La difusión de existencia de manuales como herramienta de fácil acceso.</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1.- Concientización de utilización de manuales de procesos                                                                                    2.- Visibilidad y comunicación de códigos de ética                    3.- Diseminación de los resultados  </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1.- Verificación de códigos existentes                                                                    2.- Comunicación con los representantes laborales</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a:effectLst/>
                        </a:rPr>
                        <a:t>1.- Acuerdos con los representates laborales                                                                     2.- Cursos de importancia de manuales de control</a:t>
                      </a:r>
                      <a:endParaRPr lang="es-EC" sz="1000" b="0" i="0" u="none" strike="noStrike">
                        <a:solidFill>
                          <a:srgbClr val="000000"/>
                        </a:solidFill>
                        <a:effectLst/>
                        <a:latin typeface="Calibri" panose="020F0502020204030204" pitchFamily="34" charset="0"/>
                      </a:endParaRPr>
                    </a:p>
                  </a:txBody>
                  <a:tcPr marL="4095" marR="4095" marT="4095" marB="0" anchor="ctr"/>
                </a:tc>
                <a:tc>
                  <a:txBody>
                    <a:bodyPr/>
                    <a:lstStyle/>
                    <a:p>
                      <a:pPr algn="ctr" fontAlgn="ctr"/>
                      <a:r>
                        <a:rPr lang="es-EC" sz="1000" u="none" strike="noStrike" dirty="0">
                          <a:effectLst/>
                        </a:rPr>
                        <a:t>Recursos necesarios                                                                                            1.-Manuales                                                              2.-Capacitación</a:t>
                      </a:r>
                      <a:endParaRPr lang="es-EC" sz="1000" b="0" i="0" u="none" strike="noStrike" dirty="0">
                        <a:solidFill>
                          <a:srgbClr val="000000"/>
                        </a:solidFill>
                        <a:effectLst/>
                        <a:latin typeface="Calibri" panose="020F0502020204030204" pitchFamily="34" charset="0"/>
                      </a:endParaRPr>
                    </a:p>
                  </a:txBody>
                  <a:tcPr marL="4095" marR="4095" marT="4095"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12554664"/>
                  </a:ext>
                </a:extLst>
              </a:tr>
            </a:tbl>
          </a:graphicData>
        </a:graphic>
      </p:graphicFrame>
    </p:spTree>
    <p:extLst>
      <p:ext uri="{BB962C8B-B14F-4D97-AF65-F5344CB8AC3E}">
        <p14:creationId xmlns:p14="http://schemas.microsoft.com/office/powerpoint/2010/main" val="41835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ESPE FINANZ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a 3"/>
          <p:cNvGraphicFramePr>
            <a:graphicFrameLocks noGrp="1"/>
          </p:cNvGraphicFramePr>
          <p:nvPr>
            <p:extLst>
              <p:ext uri="{D42A27DB-BD31-4B8C-83A1-F6EECF244321}">
                <p14:modId xmlns:p14="http://schemas.microsoft.com/office/powerpoint/2010/main" val="2568907889"/>
              </p:ext>
            </p:extLst>
          </p:nvPr>
        </p:nvGraphicFramePr>
        <p:xfrm>
          <a:off x="4245428" y="953588"/>
          <a:ext cx="7737564" cy="4546945"/>
        </p:xfrm>
        <a:graphic>
          <a:graphicData uri="http://schemas.openxmlformats.org/drawingml/2006/table">
            <a:tbl>
              <a:tblPr>
                <a:tableStyleId>{BC89EF96-8CEA-46FF-86C4-4CE0E7609802}</a:tableStyleId>
              </a:tblPr>
              <a:tblGrid>
                <a:gridCol w="1660840">
                  <a:extLst>
                    <a:ext uri="{9D8B030D-6E8A-4147-A177-3AD203B41FA5}">
                      <a16:colId xmlns:a16="http://schemas.microsoft.com/office/drawing/2014/main" val="3615394020"/>
                    </a:ext>
                  </a:extLst>
                </a:gridCol>
                <a:gridCol w="1641301">
                  <a:extLst>
                    <a:ext uri="{9D8B030D-6E8A-4147-A177-3AD203B41FA5}">
                      <a16:colId xmlns:a16="http://schemas.microsoft.com/office/drawing/2014/main" val="3419399872"/>
                    </a:ext>
                  </a:extLst>
                </a:gridCol>
                <a:gridCol w="2110244">
                  <a:extLst>
                    <a:ext uri="{9D8B030D-6E8A-4147-A177-3AD203B41FA5}">
                      <a16:colId xmlns:a16="http://schemas.microsoft.com/office/drawing/2014/main" val="4089120544"/>
                    </a:ext>
                  </a:extLst>
                </a:gridCol>
                <a:gridCol w="2325179">
                  <a:extLst>
                    <a:ext uri="{9D8B030D-6E8A-4147-A177-3AD203B41FA5}">
                      <a16:colId xmlns:a16="http://schemas.microsoft.com/office/drawing/2014/main" val="243907737"/>
                    </a:ext>
                  </a:extLst>
                </a:gridCol>
              </a:tblGrid>
              <a:tr h="279917">
                <a:tc>
                  <a:txBody>
                    <a:bodyPr/>
                    <a:lstStyle/>
                    <a:p>
                      <a:pPr algn="ctr" fontAlgn="ctr"/>
                      <a:r>
                        <a:rPr lang="es-EC" sz="1200" u="none" strike="noStrike" dirty="0">
                          <a:effectLst/>
                        </a:rPr>
                        <a:t>Rubros</a:t>
                      </a:r>
                      <a:endParaRPr lang="es-EC" sz="1200" b="1" i="0" u="none" strike="noStrike" dirty="0">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dirty="0">
                          <a:effectLst/>
                        </a:rPr>
                        <a:t>Cantidad</a:t>
                      </a:r>
                      <a:endParaRPr lang="es-EC" sz="1200" b="1" i="0" u="none" strike="noStrike" dirty="0">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Costo unitario</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Costo total</a:t>
                      </a:r>
                      <a:endParaRPr lang="es-EC" sz="1200" b="1"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3032363963"/>
                  </a:ext>
                </a:extLst>
              </a:tr>
              <a:tr h="0">
                <a:tc gridSpan="4">
                  <a:txBody>
                    <a:bodyPr/>
                    <a:lstStyle/>
                    <a:p>
                      <a:pPr algn="ctr" fontAlgn="ctr"/>
                      <a:r>
                        <a:rPr lang="es-EC" sz="1200" u="none" strike="noStrike">
                          <a:effectLst/>
                        </a:rPr>
                        <a:t>Egresos</a:t>
                      </a:r>
                      <a:endParaRPr lang="es-EC" sz="1200" b="1" i="0" u="none" strike="noStrike">
                        <a:solidFill>
                          <a:schemeClr val="tx1"/>
                        </a:solidFill>
                        <a:effectLst/>
                        <a:latin typeface="Calibri" panose="020F0502020204030204" pitchFamily="34" charset="0"/>
                      </a:endParaRPr>
                    </a:p>
                  </a:txBody>
                  <a:tcPr marL="6143" marR="6143" marT="6143"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88866032"/>
                  </a:ext>
                </a:extLst>
              </a:tr>
              <a:tr h="279917">
                <a:tc>
                  <a:txBody>
                    <a:bodyPr/>
                    <a:lstStyle/>
                    <a:p>
                      <a:pPr algn="ctr" fontAlgn="ctr"/>
                      <a:r>
                        <a:rPr lang="es-EC" sz="1200" u="none" strike="noStrike">
                          <a:effectLst/>
                        </a:rPr>
                        <a:t>Capacitación por hora</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50,00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300,00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3335713149"/>
                  </a:ext>
                </a:extLst>
              </a:tr>
              <a:tr h="300911">
                <a:tc>
                  <a:txBody>
                    <a:bodyPr/>
                    <a:lstStyle/>
                    <a:p>
                      <a:pPr algn="ctr" fontAlgn="ctr"/>
                      <a:r>
                        <a:rPr lang="es-EC" sz="1200" u="none" strike="noStrike">
                          <a:effectLst/>
                        </a:rPr>
                        <a:t>Materiales de capacitación</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dirty="0">
                          <a:effectLst/>
                        </a:rPr>
                        <a:t>60</a:t>
                      </a:r>
                      <a:endParaRPr lang="es-EC" sz="1200" b="0" i="0" u="none" strike="noStrike" dirty="0">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60,00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698628984"/>
                  </a:ext>
                </a:extLst>
              </a:tr>
              <a:tr h="253325">
                <a:tc>
                  <a:txBody>
                    <a:bodyPr/>
                    <a:lstStyle/>
                    <a:p>
                      <a:pPr algn="ctr" fontAlgn="ctr"/>
                      <a:r>
                        <a:rPr lang="es-EC" sz="1200" u="none" strike="noStrike">
                          <a:effectLst/>
                        </a:rPr>
                        <a:t>Alimentación</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3,00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180,00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2891577804"/>
                  </a:ext>
                </a:extLst>
              </a:tr>
              <a:tr h="279917">
                <a:tc>
                  <a:txBody>
                    <a:bodyPr/>
                    <a:lstStyle/>
                    <a:p>
                      <a:pPr algn="ctr" fontAlgn="ctr"/>
                      <a:r>
                        <a:rPr lang="es-EC" sz="1200" u="none" strike="noStrike">
                          <a:effectLst/>
                        </a:rPr>
                        <a:t>Alquiler del oficina</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1</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617887400"/>
                  </a:ext>
                </a:extLst>
              </a:tr>
              <a:tr h="279917">
                <a:tc>
                  <a:txBody>
                    <a:bodyPr/>
                    <a:lstStyle/>
                    <a:p>
                      <a:pPr algn="ctr" fontAlgn="ctr"/>
                      <a:r>
                        <a:rPr lang="es-EC" sz="1200" u="none" strike="noStrike">
                          <a:effectLst/>
                        </a:rPr>
                        <a:t>Internet (infocus)</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1</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40,00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40,00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2366321102"/>
                  </a:ext>
                </a:extLst>
              </a:tr>
              <a:tr h="253325">
                <a:tc>
                  <a:txBody>
                    <a:bodyPr/>
                    <a:lstStyle/>
                    <a:p>
                      <a:pPr algn="ctr" fontAlgn="ctr"/>
                      <a:r>
                        <a:rPr lang="es-EC" sz="1200" u="none" strike="noStrike">
                          <a:effectLst/>
                        </a:rPr>
                        <a:t>Modelo COSO</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600,00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1700909198"/>
                  </a:ext>
                </a:extLst>
              </a:tr>
              <a:tr h="279917">
                <a:tc>
                  <a:txBody>
                    <a:bodyPr/>
                    <a:lstStyle/>
                    <a:p>
                      <a:pPr algn="ctr" fontAlgn="ctr"/>
                      <a:r>
                        <a:rPr lang="es-EC" sz="1200" u="none" strike="noStrike">
                          <a:effectLst/>
                        </a:rPr>
                        <a:t>Personal Capacitador</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200,00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1.200,00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2538258261"/>
                  </a:ext>
                </a:extLst>
              </a:tr>
              <a:tr h="253325">
                <a:tc>
                  <a:txBody>
                    <a:bodyPr/>
                    <a:lstStyle/>
                    <a:p>
                      <a:pPr algn="ctr" fontAlgn="ctr"/>
                      <a:r>
                        <a:rPr lang="es-EC" sz="1200" u="none" strike="noStrike">
                          <a:effectLst/>
                        </a:rPr>
                        <a:t>Impresiones</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3000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0,10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300,00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1389425817"/>
                  </a:ext>
                </a:extLst>
              </a:tr>
              <a:tr h="279917">
                <a:tc>
                  <a:txBody>
                    <a:bodyPr/>
                    <a:lstStyle/>
                    <a:p>
                      <a:pPr algn="ctr" fontAlgn="ctr"/>
                      <a:r>
                        <a:rPr lang="es-EC" sz="1200" u="none" strike="noStrike">
                          <a:effectLst/>
                        </a:rPr>
                        <a:t>Títulos de Culminacion</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600,00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993747865"/>
                  </a:ext>
                </a:extLst>
              </a:tr>
              <a:tr h="253325">
                <a:tc>
                  <a:txBody>
                    <a:bodyPr/>
                    <a:lstStyle/>
                    <a:p>
                      <a:pPr algn="ctr" fontAlgn="ctr"/>
                      <a:r>
                        <a:rPr lang="es-EC" sz="1200" u="none" strike="noStrike">
                          <a:effectLst/>
                        </a:rPr>
                        <a:t>Transporte</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4</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50,00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200,00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3465148145"/>
                  </a:ext>
                </a:extLst>
              </a:tr>
              <a:tr h="279917">
                <a:tc>
                  <a:txBody>
                    <a:bodyPr/>
                    <a:lstStyle/>
                    <a:p>
                      <a:pPr algn="ctr" fontAlgn="ctr"/>
                      <a:r>
                        <a:rPr lang="es-EC" sz="1200" u="none" strike="noStrike">
                          <a:effectLst/>
                        </a:rPr>
                        <a:t>Material tecnológico</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40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400,00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1314808230"/>
                  </a:ext>
                </a:extLst>
              </a:tr>
              <a:tr h="253325">
                <a:tc>
                  <a:txBody>
                    <a:bodyPr/>
                    <a:lstStyle/>
                    <a:p>
                      <a:pPr algn="ctr" fontAlgn="ctr"/>
                      <a:r>
                        <a:rPr lang="es-EC" sz="1200" u="none" strike="noStrike">
                          <a:effectLst/>
                        </a:rPr>
                        <a:t>Encuadernados</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2,00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120,00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769730053"/>
                  </a:ext>
                </a:extLst>
              </a:tr>
              <a:tr h="253325">
                <a:tc>
                  <a:txBody>
                    <a:bodyPr/>
                    <a:lstStyle/>
                    <a:p>
                      <a:pPr algn="ctr" fontAlgn="ctr"/>
                      <a:r>
                        <a:rPr lang="es-EC" sz="1200" u="none" strike="noStrike">
                          <a:effectLst/>
                        </a:rPr>
                        <a:t>Empastados</a:t>
                      </a:r>
                      <a:endParaRPr lang="es-EC" sz="1200" b="1"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60</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10,00 </a:t>
                      </a:r>
                      <a:endParaRPr lang="es-EC" sz="1200" b="0" i="0" u="none" strike="noStrike">
                        <a:solidFill>
                          <a:schemeClr val="tx1"/>
                        </a:solidFill>
                        <a:effectLst/>
                        <a:latin typeface="Calibri" panose="020F0502020204030204" pitchFamily="34" charset="0"/>
                      </a:endParaRPr>
                    </a:p>
                  </a:txBody>
                  <a:tcPr marL="6143" marR="6143" marT="6143" marB="0" anchor="ctr"/>
                </a:tc>
                <a:tc>
                  <a:txBody>
                    <a:bodyPr/>
                    <a:lstStyle/>
                    <a:p>
                      <a:pPr algn="ctr" fontAlgn="ctr"/>
                      <a:r>
                        <a:rPr lang="es-EC" sz="1200" u="none" strike="noStrike">
                          <a:effectLst/>
                        </a:rPr>
                        <a:t> $                                 600,00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1739505208"/>
                  </a:ext>
                </a:extLst>
              </a:tr>
              <a:tr h="253325">
                <a:tc gridSpan="3">
                  <a:txBody>
                    <a:bodyPr/>
                    <a:lstStyle/>
                    <a:p>
                      <a:pPr algn="ctr" fontAlgn="ctr"/>
                      <a:r>
                        <a:rPr lang="es-EC" sz="1200" u="none" strike="noStrike">
                          <a:effectLst/>
                        </a:rPr>
                        <a:t>Otros</a:t>
                      </a:r>
                      <a:endParaRPr lang="es-EC" sz="1200" b="1" i="0" u="none" strike="noStrike">
                        <a:solidFill>
                          <a:schemeClr val="tx1"/>
                        </a:solidFill>
                        <a:effectLst/>
                        <a:latin typeface="Calibri" panose="020F0502020204030204" pitchFamily="34" charset="0"/>
                      </a:endParaRPr>
                    </a:p>
                  </a:txBody>
                  <a:tcPr marL="6143" marR="6143" marT="6143" marB="0" anchor="ctr"/>
                </a:tc>
                <a:tc hMerge="1">
                  <a:txBody>
                    <a:bodyPr/>
                    <a:lstStyle/>
                    <a:p>
                      <a:endParaRPr lang="es-EC"/>
                    </a:p>
                  </a:txBody>
                  <a:tcPr/>
                </a:tc>
                <a:tc hMerge="1">
                  <a:txBody>
                    <a:bodyPr/>
                    <a:lstStyle/>
                    <a:p>
                      <a:endParaRPr lang="es-EC"/>
                    </a:p>
                  </a:txBody>
                  <a:tcPr/>
                </a:tc>
                <a:tc>
                  <a:txBody>
                    <a:bodyPr/>
                    <a:lstStyle/>
                    <a:p>
                      <a:pPr algn="ctr" fontAlgn="ctr"/>
                      <a:r>
                        <a:rPr lang="es-EC" sz="1200" u="none" strike="noStrike">
                          <a:effectLst/>
                        </a:rPr>
                        <a:t> $                                 300,00 </a:t>
                      </a:r>
                      <a:endParaRPr lang="es-EC" sz="1200" b="0" i="0" u="none" strike="noStrike">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1547335403"/>
                  </a:ext>
                </a:extLst>
              </a:tr>
              <a:tr h="253325">
                <a:tc gridSpan="3">
                  <a:txBody>
                    <a:bodyPr/>
                    <a:lstStyle/>
                    <a:p>
                      <a:pPr algn="ctr" fontAlgn="ctr"/>
                      <a:r>
                        <a:rPr lang="es-EC" sz="1200" u="none" strike="noStrike">
                          <a:effectLst/>
                        </a:rPr>
                        <a:t>Total</a:t>
                      </a:r>
                      <a:endParaRPr lang="es-EC" sz="1200" b="1" i="0" u="none" strike="noStrike">
                        <a:solidFill>
                          <a:schemeClr val="tx1"/>
                        </a:solidFill>
                        <a:effectLst/>
                        <a:latin typeface="Calibri" panose="020F0502020204030204" pitchFamily="34" charset="0"/>
                      </a:endParaRPr>
                    </a:p>
                  </a:txBody>
                  <a:tcPr marL="6143" marR="6143" marT="6143" marB="0" anchor="ctr"/>
                </a:tc>
                <a:tc hMerge="1">
                  <a:txBody>
                    <a:bodyPr/>
                    <a:lstStyle/>
                    <a:p>
                      <a:endParaRPr lang="es-EC"/>
                    </a:p>
                  </a:txBody>
                  <a:tcPr/>
                </a:tc>
                <a:tc hMerge="1">
                  <a:txBody>
                    <a:bodyPr/>
                    <a:lstStyle/>
                    <a:p>
                      <a:endParaRPr lang="es-EC"/>
                    </a:p>
                  </a:txBody>
                  <a:tcPr/>
                </a:tc>
                <a:tc>
                  <a:txBody>
                    <a:bodyPr/>
                    <a:lstStyle/>
                    <a:p>
                      <a:pPr algn="ctr" fontAlgn="ctr"/>
                      <a:r>
                        <a:rPr lang="es-EC" sz="1200" u="none" strike="noStrike" dirty="0">
                          <a:effectLst/>
                        </a:rPr>
                        <a:t> $                              5.000,00 </a:t>
                      </a:r>
                      <a:endParaRPr lang="es-EC" sz="1200" b="0" i="0" u="none" strike="noStrike" dirty="0">
                        <a:solidFill>
                          <a:schemeClr val="tx1"/>
                        </a:solidFill>
                        <a:effectLst/>
                        <a:latin typeface="Calibri" panose="020F0502020204030204" pitchFamily="34" charset="0"/>
                      </a:endParaRPr>
                    </a:p>
                  </a:txBody>
                  <a:tcPr marL="6143" marR="6143" marT="6143" marB="0" anchor="ctr"/>
                </a:tc>
                <a:extLst>
                  <a:ext uri="{0D108BD9-81ED-4DB2-BD59-A6C34878D82A}">
                    <a16:rowId xmlns:a16="http://schemas.microsoft.com/office/drawing/2014/main" val="1090916572"/>
                  </a:ext>
                </a:extLst>
              </a:tr>
            </a:tbl>
          </a:graphicData>
        </a:graphic>
      </p:graphicFrame>
    </p:spTree>
    <p:extLst>
      <p:ext uri="{BB962C8B-B14F-4D97-AF65-F5344CB8AC3E}">
        <p14:creationId xmlns:p14="http://schemas.microsoft.com/office/powerpoint/2010/main" val="26769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23" y="2529943"/>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https://encrypted-tbn2.gstatic.com/images?q=tbn:ANd9GcSjigIxVM7dUZTO4cCFRQBJWP-Ir2KQCGIE3_bqyHiOBwlDCeyf"/>
          <p:cNvPicPr>
            <a:picLocks noChangeAspect="1" noChangeArrowheads="1"/>
          </p:cNvPicPr>
          <p:nvPr/>
        </p:nvPicPr>
        <p:blipFill>
          <a:blip r:embed="rId3"/>
          <a:srcRect/>
          <a:stretch>
            <a:fillRect/>
          </a:stretch>
        </p:blipFill>
        <p:spPr bwMode="auto">
          <a:xfrm>
            <a:off x="6386306" y="3030030"/>
            <a:ext cx="928662" cy="928663"/>
          </a:xfrm>
          <a:prstGeom prst="rect">
            <a:avLst/>
          </a:prstGeom>
          <a:noFill/>
        </p:spPr>
      </p:pic>
      <p:sp>
        <p:nvSpPr>
          <p:cNvPr id="6" name="3 Rectángulo redondeado"/>
          <p:cNvSpPr/>
          <p:nvPr/>
        </p:nvSpPr>
        <p:spPr>
          <a:xfrm>
            <a:off x="5064687" y="4269747"/>
            <a:ext cx="3571900" cy="1000132"/>
          </a:xfrm>
          <a:prstGeom prst="round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3200" dirty="0" smtClean="0"/>
              <a:t>GRACIAS</a:t>
            </a:r>
            <a:endParaRPr lang="es-EC" sz="3200" dirty="0"/>
          </a:p>
        </p:txBody>
      </p:sp>
      <p:sp>
        <p:nvSpPr>
          <p:cNvPr id="7" name="2 Rectángulo"/>
          <p:cNvSpPr/>
          <p:nvPr/>
        </p:nvSpPr>
        <p:spPr>
          <a:xfrm>
            <a:off x="3957398" y="1111566"/>
            <a:ext cx="5786478" cy="1569660"/>
          </a:xfrm>
          <a:prstGeom prst="rect">
            <a:avLst/>
          </a:prstGeom>
        </p:spPr>
        <p:txBody>
          <a:bodyPr wrap="square">
            <a:spAutoFit/>
          </a:bodyPr>
          <a:lstStyle/>
          <a:p>
            <a:pPr algn="ctr"/>
            <a:r>
              <a:rPr lang="es-MX" sz="3200" b="1" dirty="0" smtClean="0">
                <a:latin typeface="Adobe Hebrew" pitchFamily="18" charset="-79"/>
                <a:cs typeface="Adobe Hebrew" pitchFamily="18" charset="-79"/>
              </a:rPr>
              <a:t>INGENIERÍA EN FINANZAS Y AUDITORÍA </a:t>
            </a:r>
            <a:endParaRPr lang="es-EC" sz="3200" b="1" dirty="0" smtClean="0">
              <a:latin typeface="Adobe Hebrew" pitchFamily="18" charset="-79"/>
              <a:cs typeface="Adobe Hebrew" pitchFamily="18" charset="-79"/>
            </a:endParaRPr>
          </a:p>
          <a:p>
            <a:pPr algn="ctr"/>
            <a:r>
              <a:rPr lang="es-EC" sz="3200" b="1" dirty="0" smtClean="0">
                <a:latin typeface="Adobe Hebrew" pitchFamily="18" charset="-79"/>
                <a:cs typeface="Adobe Hebrew" pitchFamily="18" charset="-79"/>
              </a:rPr>
              <a:t>ESPE - ECUADOR</a:t>
            </a:r>
            <a:endParaRPr lang="es-EC" sz="3200" b="1" dirty="0">
              <a:latin typeface="Adobe Hebrew" pitchFamily="18" charset="-79"/>
              <a:cs typeface="Adobe Hebrew" pitchFamily="18" charset="-79"/>
            </a:endParaRPr>
          </a:p>
        </p:txBody>
      </p:sp>
      <p:pic>
        <p:nvPicPr>
          <p:cNvPr id="30728"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921" y="2681226"/>
            <a:ext cx="1522578" cy="1522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56987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7"/>
          <p:cNvPicPr>
            <a:picLocks noChangeAspect="1"/>
          </p:cNvPicPr>
          <p:nvPr/>
        </p:nvPicPr>
        <p:blipFill rotWithShape="1">
          <a:blip r:embed="rId2">
            <a:extLst>
              <a:ext uri="{28A0092B-C50C-407E-A947-70E740481C1C}">
                <a14:useLocalDpi xmlns:a14="http://schemas.microsoft.com/office/drawing/2010/main" val="0"/>
              </a:ext>
            </a:extLst>
          </a:blip>
          <a:srcRect r="5634" b="55592"/>
          <a:stretch/>
        </p:blipFill>
        <p:spPr>
          <a:xfrm>
            <a:off x="5557328" y="1516633"/>
            <a:ext cx="2547316" cy="1708653"/>
          </a:xfrm>
          <a:prstGeom prst="round2DiagRect">
            <a:avLst>
              <a:gd name="adj1" fmla="val 16667"/>
              <a:gd name="adj2" fmla="val 9744"/>
            </a:avLst>
          </a:prstGeom>
          <a:ln w="88900" cap="sq">
            <a:solidFill>
              <a:srgbClr val="FFFFFF"/>
            </a:solidFill>
            <a:miter lim="800000"/>
          </a:ln>
          <a:effectLst>
            <a:outerShdw blurRad="254000" algn="tl" rotWithShape="0">
              <a:srgbClr val="000000">
                <a:alpha val="43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669" y="1164328"/>
            <a:ext cx="2648508" cy="2648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986" y="1181976"/>
            <a:ext cx="2708731" cy="2708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entágono 6"/>
          <p:cNvSpPr/>
          <p:nvPr/>
        </p:nvSpPr>
        <p:spPr>
          <a:xfrm>
            <a:off x="5557328" y="3890707"/>
            <a:ext cx="2638698"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RESUMEN</a:t>
            </a:r>
            <a:endParaRPr lang="en-US" dirty="0"/>
          </a:p>
        </p:txBody>
      </p:sp>
    </p:spTree>
    <p:extLst>
      <p:ext uri="{BB962C8B-B14F-4D97-AF65-F5344CB8AC3E}">
        <p14:creationId xmlns:p14="http://schemas.microsoft.com/office/powerpoint/2010/main" val="2559384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3331027" y="2403564"/>
            <a:ext cx="2638698"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INTRODUCCIÓN</a:t>
            </a:r>
            <a:endParaRPr lang="en-US" dirty="0"/>
          </a:p>
        </p:txBody>
      </p:sp>
      <p:pic>
        <p:nvPicPr>
          <p:cNvPr id="4106" name="Picture 10"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76" t="2342" r="822" b="3544"/>
          <a:stretch/>
        </p:blipFill>
        <p:spPr bwMode="auto">
          <a:xfrm>
            <a:off x="6152604" y="261256"/>
            <a:ext cx="5460275" cy="500307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23" y="1971401"/>
            <a:ext cx="1632916" cy="15827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22834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1162594" y="2488473"/>
            <a:ext cx="2638698"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PLANTEAMIENTO DEL PROBLEMA</a:t>
            </a:r>
            <a:endParaRPr lang="en-US" dirty="0"/>
          </a:p>
        </p:txBody>
      </p:sp>
      <p:pic>
        <p:nvPicPr>
          <p:cNvPr id="2" name="Imagen 1"/>
          <p:cNvPicPr>
            <a:picLocks noChangeAspect="1"/>
          </p:cNvPicPr>
          <p:nvPr/>
        </p:nvPicPr>
        <p:blipFill rotWithShape="1">
          <a:blip r:embed="rId2"/>
          <a:srcRect l="15697" t="19018" r="16333" b="21518"/>
          <a:stretch/>
        </p:blipFill>
        <p:spPr>
          <a:xfrm>
            <a:off x="3853543" y="1031964"/>
            <a:ext cx="8164286" cy="4349932"/>
          </a:xfrm>
          <a:prstGeom prst="rect">
            <a:avLst/>
          </a:prstGeom>
        </p:spPr>
      </p:pic>
    </p:spTree>
    <p:extLst>
      <p:ext uri="{BB962C8B-B14F-4D97-AF65-F5344CB8AC3E}">
        <p14:creationId xmlns:p14="http://schemas.microsoft.com/office/powerpoint/2010/main" val="208904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9261810" y="86660"/>
            <a:ext cx="2638698"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OBJETIVO GENERAL</a:t>
            </a:r>
            <a:endParaRPr lang="en-US" dirty="0"/>
          </a:p>
        </p:txBody>
      </p:sp>
      <p:graphicFrame>
        <p:nvGraphicFramePr>
          <p:cNvPr id="4" name="Marcador de contenido 3"/>
          <p:cNvGraphicFramePr>
            <a:graphicFrameLocks/>
          </p:cNvGraphicFramePr>
          <p:nvPr>
            <p:extLst>
              <p:ext uri="{D42A27DB-BD31-4B8C-83A1-F6EECF244321}">
                <p14:modId xmlns:p14="http://schemas.microsoft.com/office/powerpoint/2010/main" val="433454674"/>
              </p:ext>
            </p:extLst>
          </p:nvPr>
        </p:nvGraphicFramePr>
        <p:xfrm>
          <a:off x="2383920" y="929216"/>
          <a:ext cx="9340517" cy="4437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l="24378" t="24759" r="24739" b="28966"/>
          <a:stretch/>
        </p:blipFill>
        <p:spPr>
          <a:xfrm>
            <a:off x="2125362" y="2502905"/>
            <a:ext cx="2697532" cy="128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3129" y="1923814"/>
            <a:ext cx="3119866" cy="2448124"/>
          </a:xfrm>
          <a:prstGeom prst="ellipse">
            <a:avLst/>
          </a:prstGeom>
          <a:ln>
            <a:noFill/>
          </a:ln>
          <a:effectLst>
            <a:softEdge rad="112500"/>
          </a:effectLst>
        </p:spPr>
      </p:pic>
    </p:spTree>
    <p:extLst>
      <p:ext uri="{BB962C8B-B14F-4D97-AF65-F5344CB8AC3E}">
        <p14:creationId xmlns:p14="http://schemas.microsoft.com/office/powerpoint/2010/main" val="274150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9261810" y="86660"/>
            <a:ext cx="2638698" cy="71845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OBJETIVOS ESPECÍFICOS</a:t>
            </a:r>
            <a:endParaRPr lang="en-US" dirty="0"/>
          </a:p>
        </p:txBody>
      </p:sp>
      <p:graphicFrame>
        <p:nvGraphicFramePr>
          <p:cNvPr id="8" name="Marcador de contenido 3"/>
          <p:cNvGraphicFramePr>
            <a:graphicFrameLocks/>
          </p:cNvGraphicFramePr>
          <p:nvPr>
            <p:extLst>
              <p:ext uri="{D42A27DB-BD31-4B8C-83A1-F6EECF244321}">
                <p14:modId xmlns:p14="http://schemas.microsoft.com/office/powerpoint/2010/main" val="4110964621"/>
              </p:ext>
            </p:extLst>
          </p:nvPr>
        </p:nvGraphicFramePr>
        <p:xfrm>
          <a:off x="2535283" y="904602"/>
          <a:ext cx="9656717" cy="4594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83325" y="483326"/>
            <a:ext cx="3435531"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Calibri "/>
              </a:rPr>
              <a:t>CAPÍTULO I</a:t>
            </a:r>
          </a:p>
          <a:p>
            <a:pPr algn="ctr"/>
            <a:endParaRPr lang="es-EC" sz="2400" dirty="0" smtClean="0">
              <a:solidFill>
                <a:schemeClr val="bg1"/>
              </a:solidFill>
              <a:latin typeface="Calibri "/>
            </a:endParaRPr>
          </a:p>
          <a:p>
            <a:pPr algn="ctr"/>
            <a:r>
              <a:rPr lang="es-EC" sz="2400" dirty="0" smtClean="0">
                <a:solidFill>
                  <a:schemeClr val="bg1"/>
                </a:solidFill>
                <a:latin typeface="Calibri "/>
              </a:rPr>
              <a:t>EL PROBLEMA</a:t>
            </a:r>
            <a:endParaRPr lang="en-US" sz="2400" dirty="0">
              <a:solidFill>
                <a:schemeClr val="bg1"/>
              </a:solidFill>
              <a:latin typeface="Calibri "/>
            </a:endParaRPr>
          </a:p>
        </p:txBody>
      </p:sp>
      <p:pic>
        <p:nvPicPr>
          <p:cNvPr id="3084" name="Picture 12" descr="Resultado de imagen para luz y osc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6086475" y="4145203"/>
            <a:ext cx="5872753" cy="192024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smtClean="0">
                <a:solidFill>
                  <a:schemeClr val="bg1"/>
                </a:solidFill>
                <a:latin typeface="Times New Roman" panose="02020603050405020304" pitchFamily="18" charset="0"/>
                <a:cs typeface="Times New Roman" panose="02020603050405020304" pitchFamily="18" charset="0"/>
              </a:rPr>
              <a:t>CAPÍTULO II</a:t>
            </a:r>
          </a:p>
          <a:p>
            <a:pPr algn="ctr"/>
            <a:r>
              <a:rPr lang="es-EC" sz="2400" dirty="0" smtClean="0">
                <a:solidFill>
                  <a:schemeClr val="bg1"/>
                </a:solidFill>
                <a:latin typeface="Times New Roman" panose="02020603050405020304" pitchFamily="18" charset="0"/>
                <a:cs typeface="Times New Roman" panose="02020603050405020304" pitchFamily="18" charset="0"/>
              </a:rPr>
              <a:t>MARCO METODOLÓGICO</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657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1775</Words>
  <Application>Microsoft Office PowerPoint</Application>
  <PresentationFormat>Panorámica</PresentationFormat>
  <Paragraphs>350</Paragraphs>
  <Slides>37</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9" baseType="lpstr">
      <vt:lpstr>MS PGothic</vt:lpstr>
      <vt:lpstr>Adobe Hebrew</vt:lpstr>
      <vt:lpstr>Arabic Typesetting</vt:lpstr>
      <vt:lpstr>Arial</vt:lpstr>
      <vt:lpstr>Calibri</vt:lpstr>
      <vt:lpstr>Calibri </vt:lpstr>
      <vt:lpstr>Calibri Light</vt:lpstr>
      <vt:lpstr>Cambria Math</vt:lpstr>
      <vt:lpstr>Edwardian Script ITC</vt:lpstr>
      <vt:lpstr>Times New Roman</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59</cp:revision>
  <dcterms:created xsi:type="dcterms:W3CDTF">2019-05-01T14:38:51Z</dcterms:created>
  <dcterms:modified xsi:type="dcterms:W3CDTF">2019-05-17T15:45:23Z</dcterms:modified>
</cp:coreProperties>
</file>