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6"/>
  </p:notesMasterIdLst>
  <p:sldIdLst>
    <p:sldId id="334" r:id="rId2"/>
    <p:sldId id="256" r:id="rId3"/>
    <p:sldId id="284" r:id="rId4"/>
    <p:sldId id="257" r:id="rId5"/>
    <p:sldId id="312" r:id="rId6"/>
    <p:sldId id="259" r:id="rId7"/>
    <p:sldId id="290" r:id="rId8"/>
    <p:sldId id="292" r:id="rId9"/>
    <p:sldId id="293" r:id="rId10"/>
    <p:sldId id="294" r:id="rId11"/>
    <p:sldId id="314" r:id="rId12"/>
    <p:sldId id="316" r:id="rId13"/>
    <p:sldId id="285" r:id="rId14"/>
    <p:sldId id="327" r:id="rId15"/>
    <p:sldId id="313" r:id="rId16"/>
    <p:sldId id="336" r:id="rId17"/>
    <p:sldId id="317" r:id="rId18"/>
    <p:sldId id="286" r:id="rId19"/>
    <p:sldId id="300" r:id="rId20"/>
    <p:sldId id="301" r:id="rId21"/>
    <p:sldId id="302" r:id="rId22"/>
    <p:sldId id="303" r:id="rId23"/>
    <p:sldId id="318" r:id="rId24"/>
    <p:sldId id="321" r:id="rId25"/>
    <p:sldId id="322" r:id="rId26"/>
    <p:sldId id="335" r:id="rId27"/>
    <p:sldId id="324" r:id="rId28"/>
    <p:sldId id="325" r:id="rId29"/>
    <p:sldId id="287" r:id="rId30"/>
    <p:sldId id="333" r:id="rId31"/>
    <p:sldId id="329" r:id="rId32"/>
    <p:sldId id="330" r:id="rId33"/>
    <p:sldId id="331" r:id="rId34"/>
    <p:sldId id="288" r:id="rId35"/>
    <p:sldId id="304" r:id="rId36"/>
    <p:sldId id="305" r:id="rId37"/>
    <p:sldId id="310" r:id="rId38"/>
    <p:sldId id="306" r:id="rId39"/>
    <p:sldId id="279" r:id="rId40"/>
    <p:sldId id="341" r:id="rId41"/>
    <p:sldId id="337" r:id="rId42"/>
    <p:sldId id="338" r:id="rId43"/>
    <p:sldId id="340" r:id="rId44"/>
    <p:sldId id="339" r:id="rId45"/>
  </p:sldIdLst>
  <p:sldSz cx="9144000" cy="5143500" type="screen16x9"/>
  <p:notesSz cx="6858000" cy="9144000"/>
  <p:embeddedFontLst>
    <p:embeddedFont>
      <p:font typeface="Dosis" panose="020B0604020202020204" charset="0"/>
      <p:regular r:id="rId47"/>
      <p:bold r:id="rId48"/>
    </p:embeddedFont>
    <p:embeddedFont>
      <p:font typeface="Roboto" panose="020B0604020202020204" charset="0"/>
      <p:regular r:id="rId49"/>
      <p:bold r:id="rId50"/>
      <p:italic r:id="rId51"/>
      <p:boldItalic r:id="rId52"/>
    </p:embeddedFont>
    <p:embeddedFont>
      <p:font typeface="Verdana" panose="020B060403050404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BD39B6-8137-4D2C-AEB2-630E6F98423D}">
  <a:tblStyle styleId="{6BBD39B6-8137-4D2C-AEB2-630E6F9842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9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2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 de responsabilidad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830-40EA-BA0B-5678750A5ED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830-40EA-BA0B-5678750A5ED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830-40EA-BA0B-5678750A5ED4}"/>
              </c:ext>
            </c:extLst>
          </c:dPt>
          <c:dLbls>
            <c:dLbl>
              <c:idx val="0"/>
              <c:layout>
                <c:manualLayout>
                  <c:x val="-0.24512230242053076"/>
                  <c:y val="-0.121410448693913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30-40EA-BA0B-5678750A5ED4}"/>
                </c:ext>
              </c:extLst>
            </c:dLbl>
            <c:dLbl>
              <c:idx val="1"/>
              <c:layout>
                <c:manualLayout>
                  <c:x val="0.15196103091280255"/>
                  <c:y val="-0.213628296462942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30-40EA-BA0B-5678750A5ED4}"/>
                </c:ext>
              </c:extLst>
            </c:dLbl>
            <c:dLbl>
              <c:idx val="2"/>
              <c:layout>
                <c:manualLayout>
                  <c:x val="0.16404108340624088"/>
                  <c:y val="9.67797775278089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30-40EA-BA0B-5678750A5E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Primaria</c:v>
                </c:pt>
                <c:pt idx="1">
                  <c:v>Secundaria</c:v>
                </c:pt>
                <c:pt idx="2">
                  <c:v>Terciaria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0.45</c:v>
                </c:pt>
                <c:pt idx="1">
                  <c:v>0.19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30-40EA-BA0B-5678750A5ED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6E508-1B99-4D90-B294-01D6F45FE8D0}" type="doc">
      <dgm:prSet loTypeId="urn:microsoft.com/office/officeart/2005/8/layout/hierarchy2" loCatId="hierarchy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D9B783A2-BD31-4E02-93D5-A15FEA425AC4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  <a:latin typeface="Dosis" panose="020B0604020202020204" charset="0"/>
            </a:rPr>
            <a:t>Analizar</a:t>
          </a:r>
        </a:p>
      </dgm:t>
    </dgm:pt>
    <dgm:pt modelId="{319BA5BA-C269-4875-8A29-8BEB02002377}" type="parTrans" cxnId="{2C042561-6F50-4596-BE36-67D377EFF9D6}">
      <dgm:prSet/>
      <dgm:spPr/>
      <dgm:t>
        <a:bodyPr/>
        <a:lstStyle/>
        <a:p>
          <a:endParaRPr lang="es-ES" b="1">
            <a:solidFill>
              <a:schemeClr val="tx1"/>
            </a:solidFill>
            <a:latin typeface="Dosis" panose="020B0604020202020204" charset="0"/>
          </a:endParaRPr>
        </a:p>
      </dgm:t>
    </dgm:pt>
    <dgm:pt modelId="{00E15272-3AE5-45D0-A6C0-D9B878A96587}" type="sibTrans" cxnId="{2C042561-6F50-4596-BE36-67D377EFF9D6}">
      <dgm:prSet/>
      <dgm:spPr/>
      <dgm:t>
        <a:bodyPr/>
        <a:lstStyle/>
        <a:p>
          <a:endParaRPr lang="es-ES" b="1">
            <a:solidFill>
              <a:schemeClr val="tx1"/>
            </a:solidFill>
            <a:latin typeface="Dosis" panose="020B0604020202020204" charset="0"/>
          </a:endParaRPr>
        </a:p>
      </dgm:t>
    </dgm:pt>
    <dgm:pt modelId="{82941D5C-9E73-4E68-A06F-876BDDE37EB4}">
      <dgm:prSet phldrT="[Texto]"/>
      <dgm:spPr/>
      <dgm:t>
        <a:bodyPr/>
        <a:lstStyle/>
        <a:p>
          <a:r>
            <a:rPr lang="es-ES" b="1" i="1" dirty="0">
              <a:solidFill>
                <a:schemeClr val="tx1"/>
              </a:solidFill>
              <a:latin typeface="Dosis" panose="020B0604020202020204" charset="0"/>
            </a:rPr>
            <a:t>“</a:t>
          </a:r>
          <a:r>
            <a:rPr lang="es-ES" b="1" i="1" dirty="0" err="1">
              <a:solidFill>
                <a:schemeClr val="tx1"/>
              </a:solidFill>
              <a:latin typeface="Dosis" panose="020B0604020202020204" charset="0"/>
            </a:rPr>
            <a:t>Stakeholders</a:t>
          </a:r>
          <a:r>
            <a:rPr lang="es-ES" b="1" i="1" dirty="0">
              <a:solidFill>
                <a:schemeClr val="tx1"/>
              </a:solidFill>
              <a:latin typeface="Dosis" panose="020B0604020202020204" charset="0"/>
            </a:rPr>
            <a:t>”</a:t>
          </a:r>
        </a:p>
      </dgm:t>
    </dgm:pt>
    <dgm:pt modelId="{A519CEFF-1E06-4B89-83B4-D3E59EA25EE0}" type="parTrans" cxnId="{B5AE98D9-E9D3-4457-B50E-017BBA8AE5C8}">
      <dgm:prSet/>
      <dgm:spPr/>
      <dgm:t>
        <a:bodyPr/>
        <a:lstStyle/>
        <a:p>
          <a:endParaRPr lang="es-ES" b="1">
            <a:solidFill>
              <a:schemeClr val="tx1"/>
            </a:solidFill>
            <a:latin typeface="Dosis" panose="020B0604020202020204" charset="0"/>
          </a:endParaRPr>
        </a:p>
      </dgm:t>
    </dgm:pt>
    <dgm:pt modelId="{403B5C47-1018-43A0-946C-F874E2B2ED4B}" type="sibTrans" cxnId="{B5AE98D9-E9D3-4457-B50E-017BBA8AE5C8}">
      <dgm:prSet/>
      <dgm:spPr/>
      <dgm:t>
        <a:bodyPr/>
        <a:lstStyle/>
        <a:p>
          <a:endParaRPr lang="es-ES" b="1">
            <a:solidFill>
              <a:schemeClr val="tx1"/>
            </a:solidFill>
            <a:latin typeface="Dosis" panose="020B0604020202020204" charset="0"/>
          </a:endParaRPr>
        </a:p>
      </dgm:t>
    </dgm:pt>
    <dgm:pt modelId="{E0BC638B-E64A-43E4-9700-94589D1D3FB5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  <a:latin typeface="Dosis" panose="020B0604020202020204" charset="0"/>
            </a:rPr>
            <a:t>Influencia</a:t>
          </a:r>
        </a:p>
      </dgm:t>
    </dgm:pt>
    <dgm:pt modelId="{22564B81-28A7-4874-916C-E87B3A34DD63}" type="parTrans" cxnId="{9B9067D8-60AA-4D57-98DC-5A4EAB919365}">
      <dgm:prSet/>
      <dgm:spPr/>
      <dgm:t>
        <a:bodyPr/>
        <a:lstStyle/>
        <a:p>
          <a:endParaRPr lang="es-ES" b="1">
            <a:solidFill>
              <a:schemeClr val="tx1"/>
            </a:solidFill>
            <a:latin typeface="Dosis" panose="020B0604020202020204" charset="0"/>
          </a:endParaRPr>
        </a:p>
      </dgm:t>
    </dgm:pt>
    <dgm:pt modelId="{076F312F-8426-4FBA-84D6-4E206B41303D}" type="sibTrans" cxnId="{9B9067D8-60AA-4D57-98DC-5A4EAB919365}">
      <dgm:prSet/>
      <dgm:spPr/>
      <dgm:t>
        <a:bodyPr/>
        <a:lstStyle/>
        <a:p>
          <a:endParaRPr lang="es-ES" b="1">
            <a:solidFill>
              <a:schemeClr val="tx1"/>
            </a:solidFill>
            <a:latin typeface="Dosis" panose="020B0604020202020204" charset="0"/>
          </a:endParaRPr>
        </a:p>
      </dgm:t>
    </dgm:pt>
    <dgm:pt modelId="{1BF23AD0-57A3-4786-9CAD-1D2D78C85280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  <a:latin typeface="Dosis" panose="020B0604020202020204" charset="0"/>
            </a:rPr>
            <a:t>Participación</a:t>
          </a:r>
        </a:p>
      </dgm:t>
    </dgm:pt>
    <dgm:pt modelId="{179A6DDA-6CF5-4A97-8CD6-EF67ED53AEAC}" type="parTrans" cxnId="{799E0E9A-20FD-4503-B60C-FB6E69542BBA}">
      <dgm:prSet/>
      <dgm:spPr/>
      <dgm:t>
        <a:bodyPr/>
        <a:lstStyle/>
        <a:p>
          <a:endParaRPr lang="es-ES" b="1">
            <a:solidFill>
              <a:schemeClr val="tx1"/>
            </a:solidFill>
            <a:latin typeface="Dosis" panose="020B0604020202020204" charset="0"/>
          </a:endParaRPr>
        </a:p>
      </dgm:t>
    </dgm:pt>
    <dgm:pt modelId="{3EB1808A-BAEB-4CA2-926D-2C4F81BA5050}" type="sibTrans" cxnId="{799E0E9A-20FD-4503-B60C-FB6E69542BBA}">
      <dgm:prSet/>
      <dgm:spPr/>
      <dgm:t>
        <a:bodyPr/>
        <a:lstStyle/>
        <a:p>
          <a:endParaRPr lang="es-ES" b="1">
            <a:solidFill>
              <a:schemeClr val="tx1"/>
            </a:solidFill>
            <a:latin typeface="Dosis" panose="020B0604020202020204" charset="0"/>
          </a:endParaRPr>
        </a:p>
      </dgm:t>
    </dgm:pt>
    <dgm:pt modelId="{238A4B6B-AF5F-4BC2-A92E-44F7B2A74ED4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  <a:latin typeface="Dosis" panose="020B0604020202020204" charset="0"/>
            </a:rPr>
            <a:t>Criticidad</a:t>
          </a:r>
        </a:p>
      </dgm:t>
    </dgm:pt>
    <dgm:pt modelId="{B24A87B3-B339-454E-B848-1DD3CD83193E}" type="parTrans" cxnId="{4A2ABE26-FC17-4CBC-BBF2-FFC62818D5DA}">
      <dgm:prSet/>
      <dgm:spPr/>
      <dgm:t>
        <a:bodyPr/>
        <a:lstStyle/>
        <a:p>
          <a:endParaRPr lang="es-ES" b="1">
            <a:latin typeface="Dosis" panose="020B0604020202020204" charset="0"/>
          </a:endParaRPr>
        </a:p>
      </dgm:t>
    </dgm:pt>
    <dgm:pt modelId="{CCED3E94-B17C-4B91-951F-896410227F85}" type="sibTrans" cxnId="{4A2ABE26-FC17-4CBC-BBF2-FFC62818D5DA}">
      <dgm:prSet/>
      <dgm:spPr/>
      <dgm:t>
        <a:bodyPr/>
        <a:lstStyle/>
        <a:p>
          <a:endParaRPr lang="es-ES" b="1">
            <a:latin typeface="Dosis" panose="020B0604020202020204" charset="0"/>
          </a:endParaRPr>
        </a:p>
      </dgm:t>
    </dgm:pt>
    <dgm:pt modelId="{52F867F1-9F24-43BA-BCAB-15DD01CF5FF4}" type="pres">
      <dgm:prSet presAssocID="{5EB6E508-1B99-4D90-B294-01D6F45FE8D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CAF9F13-4ABC-45D2-89BA-88CDCFE7EE4E}" type="pres">
      <dgm:prSet presAssocID="{D9B783A2-BD31-4E02-93D5-A15FEA425AC4}" presName="root1" presStyleCnt="0"/>
      <dgm:spPr/>
    </dgm:pt>
    <dgm:pt modelId="{ABFA629F-9BB6-4F9E-864C-C4A570E6209B}" type="pres">
      <dgm:prSet presAssocID="{D9B783A2-BD31-4E02-93D5-A15FEA425AC4}" presName="LevelOneTextNode" presStyleLbl="node0" presStyleIdx="0" presStyleCnt="1">
        <dgm:presLayoutVars>
          <dgm:chPref val="3"/>
        </dgm:presLayoutVars>
      </dgm:prSet>
      <dgm:spPr/>
    </dgm:pt>
    <dgm:pt modelId="{6BCDAED5-3116-4B84-B99E-D2AD40924ECA}" type="pres">
      <dgm:prSet presAssocID="{D9B783A2-BD31-4E02-93D5-A15FEA425AC4}" presName="level2hierChild" presStyleCnt="0"/>
      <dgm:spPr/>
    </dgm:pt>
    <dgm:pt modelId="{C908E958-7EEE-48DC-8192-CF2B9E78CEB1}" type="pres">
      <dgm:prSet presAssocID="{A519CEFF-1E06-4B89-83B4-D3E59EA25EE0}" presName="conn2-1" presStyleLbl="parChTrans1D2" presStyleIdx="0" presStyleCnt="1"/>
      <dgm:spPr/>
    </dgm:pt>
    <dgm:pt modelId="{3394DC73-E8B1-45BE-8451-B4007F5FE0E5}" type="pres">
      <dgm:prSet presAssocID="{A519CEFF-1E06-4B89-83B4-D3E59EA25EE0}" presName="connTx" presStyleLbl="parChTrans1D2" presStyleIdx="0" presStyleCnt="1"/>
      <dgm:spPr/>
    </dgm:pt>
    <dgm:pt modelId="{312EEB07-84F1-4A41-AEA4-0ED51E620B09}" type="pres">
      <dgm:prSet presAssocID="{82941D5C-9E73-4E68-A06F-876BDDE37EB4}" presName="root2" presStyleCnt="0"/>
      <dgm:spPr/>
    </dgm:pt>
    <dgm:pt modelId="{7246B377-AD1B-4C46-86FD-AF6A44805546}" type="pres">
      <dgm:prSet presAssocID="{82941D5C-9E73-4E68-A06F-876BDDE37EB4}" presName="LevelTwoTextNode" presStyleLbl="node2" presStyleIdx="0" presStyleCnt="1">
        <dgm:presLayoutVars>
          <dgm:chPref val="3"/>
        </dgm:presLayoutVars>
      </dgm:prSet>
      <dgm:spPr/>
    </dgm:pt>
    <dgm:pt modelId="{BD9D9F0D-86D6-4E37-BA84-0CAD6490EFEF}" type="pres">
      <dgm:prSet presAssocID="{82941D5C-9E73-4E68-A06F-876BDDE37EB4}" presName="level3hierChild" presStyleCnt="0"/>
      <dgm:spPr/>
    </dgm:pt>
    <dgm:pt modelId="{5B311463-EBDC-4CCF-99FE-6CFA2BD009DD}" type="pres">
      <dgm:prSet presAssocID="{22564B81-28A7-4874-916C-E87B3A34DD63}" presName="conn2-1" presStyleLbl="parChTrans1D3" presStyleIdx="0" presStyleCnt="3"/>
      <dgm:spPr/>
    </dgm:pt>
    <dgm:pt modelId="{72F9AE5A-C1CA-418B-BAFC-4CB1627C081E}" type="pres">
      <dgm:prSet presAssocID="{22564B81-28A7-4874-916C-E87B3A34DD63}" presName="connTx" presStyleLbl="parChTrans1D3" presStyleIdx="0" presStyleCnt="3"/>
      <dgm:spPr/>
    </dgm:pt>
    <dgm:pt modelId="{4863AC27-E3AA-4170-AB97-D333AE456562}" type="pres">
      <dgm:prSet presAssocID="{E0BC638B-E64A-43E4-9700-94589D1D3FB5}" presName="root2" presStyleCnt="0"/>
      <dgm:spPr/>
    </dgm:pt>
    <dgm:pt modelId="{C4E71D09-9607-4FC2-A599-CF3DC8EFB55E}" type="pres">
      <dgm:prSet presAssocID="{E0BC638B-E64A-43E4-9700-94589D1D3FB5}" presName="LevelTwoTextNode" presStyleLbl="node3" presStyleIdx="0" presStyleCnt="3">
        <dgm:presLayoutVars>
          <dgm:chPref val="3"/>
        </dgm:presLayoutVars>
      </dgm:prSet>
      <dgm:spPr/>
    </dgm:pt>
    <dgm:pt modelId="{4C7261F8-6AF1-4CF7-9959-71D9A662C194}" type="pres">
      <dgm:prSet presAssocID="{E0BC638B-E64A-43E4-9700-94589D1D3FB5}" presName="level3hierChild" presStyleCnt="0"/>
      <dgm:spPr/>
    </dgm:pt>
    <dgm:pt modelId="{16291C5D-2CFB-477A-8259-514245459FA9}" type="pres">
      <dgm:prSet presAssocID="{179A6DDA-6CF5-4A97-8CD6-EF67ED53AEAC}" presName="conn2-1" presStyleLbl="parChTrans1D3" presStyleIdx="1" presStyleCnt="3"/>
      <dgm:spPr/>
    </dgm:pt>
    <dgm:pt modelId="{CC341015-55C6-44BE-9F4F-BB5F1AED756F}" type="pres">
      <dgm:prSet presAssocID="{179A6DDA-6CF5-4A97-8CD6-EF67ED53AEAC}" presName="connTx" presStyleLbl="parChTrans1D3" presStyleIdx="1" presStyleCnt="3"/>
      <dgm:spPr/>
    </dgm:pt>
    <dgm:pt modelId="{5ACE563A-4307-4E1B-A885-807E03806826}" type="pres">
      <dgm:prSet presAssocID="{1BF23AD0-57A3-4786-9CAD-1D2D78C85280}" presName="root2" presStyleCnt="0"/>
      <dgm:spPr/>
    </dgm:pt>
    <dgm:pt modelId="{E9470EC8-5633-4CF7-874B-546786B7E189}" type="pres">
      <dgm:prSet presAssocID="{1BF23AD0-57A3-4786-9CAD-1D2D78C85280}" presName="LevelTwoTextNode" presStyleLbl="node3" presStyleIdx="1" presStyleCnt="3">
        <dgm:presLayoutVars>
          <dgm:chPref val="3"/>
        </dgm:presLayoutVars>
      </dgm:prSet>
      <dgm:spPr/>
    </dgm:pt>
    <dgm:pt modelId="{B04879DF-D368-476C-B17D-23633B9EC5A6}" type="pres">
      <dgm:prSet presAssocID="{1BF23AD0-57A3-4786-9CAD-1D2D78C85280}" presName="level3hierChild" presStyleCnt="0"/>
      <dgm:spPr/>
    </dgm:pt>
    <dgm:pt modelId="{3BFBA847-70F4-4A92-9821-E7B33ADCE22C}" type="pres">
      <dgm:prSet presAssocID="{B24A87B3-B339-454E-B848-1DD3CD83193E}" presName="conn2-1" presStyleLbl="parChTrans1D3" presStyleIdx="2" presStyleCnt="3"/>
      <dgm:spPr/>
    </dgm:pt>
    <dgm:pt modelId="{931BA392-B22E-472D-80E3-EDB8ADA64981}" type="pres">
      <dgm:prSet presAssocID="{B24A87B3-B339-454E-B848-1DD3CD83193E}" presName="connTx" presStyleLbl="parChTrans1D3" presStyleIdx="2" presStyleCnt="3"/>
      <dgm:spPr/>
    </dgm:pt>
    <dgm:pt modelId="{E4560FAF-024A-4D84-A4D3-C74ED4758E64}" type="pres">
      <dgm:prSet presAssocID="{238A4B6B-AF5F-4BC2-A92E-44F7B2A74ED4}" presName="root2" presStyleCnt="0"/>
      <dgm:spPr/>
    </dgm:pt>
    <dgm:pt modelId="{E5B6D311-3080-404F-A5E7-3E11A7B48EF8}" type="pres">
      <dgm:prSet presAssocID="{238A4B6B-AF5F-4BC2-A92E-44F7B2A74ED4}" presName="LevelTwoTextNode" presStyleLbl="node3" presStyleIdx="2" presStyleCnt="3">
        <dgm:presLayoutVars>
          <dgm:chPref val="3"/>
        </dgm:presLayoutVars>
      </dgm:prSet>
      <dgm:spPr/>
    </dgm:pt>
    <dgm:pt modelId="{3EA4A0C0-3457-40AE-94E9-2C31CF06FC1F}" type="pres">
      <dgm:prSet presAssocID="{238A4B6B-AF5F-4BC2-A92E-44F7B2A74ED4}" presName="level3hierChild" presStyleCnt="0"/>
      <dgm:spPr/>
    </dgm:pt>
  </dgm:ptLst>
  <dgm:cxnLst>
    <dgm:cxn modelId="{8E5DBB05-73FD-43C6-ACE2-EDA3E7B9847B}" type="presOf" srcId="{1BF23AD0-57A3-4786-9CAD-1D2D78C85280}" destId="{E9470EC8-5633-4CF7-874B-546786B7E189}" srcOrd="0" destOrd="0" presId="urn:microsoft.com/office/officeart/2005/8/layout/hierarchy2"/>
    <dgm:cxn modelId="{4A2ABE26-FC17-4CBC-BBF2-FFC62818D5DA}" srcId="{82941D5C-9E73-4E68-A06F-876BDDE37EB4}" destId="{238A4B6B-AF5F-4BC2-A92E-44F7B2A74ED4}" srcOrd="2" destOrd="0" parTransId="{B24A87B3-B339-454E-B848-1DD3CD83193E}" sibTransId="{CCED3E94-B17C-4B91-951F-896410227F85}"/>
    <dgm:cxn modelId="{C4A2633D-714B-44D5-8ADC-0BF810BE6C26}" type="presOf" srcId="{179A6DDA-6CF5-4A97-8CD6-EF67ED53AEAC}" destId="{16291C5D-2CFB-477A-8259-514245459FA9}" srcOrd="0" destOrd="0" presId="urn:microsoft.com/office/officeart/2005/8/layout/hierarchy2"/>
    <dgm:cxn modelId="{53E6B93D-0CFC-4CAF-8751-2D939EEF1E21}" type="presOf" srcId="{B24A87B3-B339-454E-B848-1DD3CD83193E}" destId="{931BA392-B22E-472D-80E3-EDB8ADA64981}" srcOrd="1" destOrd="0" presId="urn:microsoft.com/office/officeart/2005/8/layout/hierarchy2"/>
    <dgm:cxn modelId="{12E40F5B-820D-4498-AC2B-AE065F86169A}" type="presOf" srcId="{A519CEFF-1E06-4B89-83B4-D3E59EA25EE0}" destId="{C908E958-7EEE-48DC-8192-CF2B9E78CEB1}" srcOrd="0" destOrd="0" presId="urn:microsoft.com/office/officeart/2005/8/layout/hierarchy2"/>
    <dgm:cxn modelId="{F940E05E-A9EB-4B06-8750-9FF891BBD5B6}" type="presOf" srcId="{A519CEFF-1E06-4B89-83B4-D3E59EA25EE0}" destId="{3394DC73-E8B1-45BE-8451-B4007F5FE0E5}" srcOrd="1" destOrd="0" presId="urn:microsoft.com/office/officeart/2005/8/layout/hierarchy2"/>
    <dgm:cxn modelId="{2C042561-6F50-4596-BE36-67D377EFF9D6}" srcId="{5EB6E508-1B99-4D90-B294-01D6F45FE8D0}" destId="{D9B783A2-BD31-4E02-93D5-A15FEA425AC4}" srcOrd="0" destOrd="0" parTransId="{319BA5BA-C269-4875-8A29-8BEB02002377}" sibTransId="{00E15272-3AE5-45D0-A6C0-D9B878A96587}"/>
    <dgm:cxn modelId="{B0F16F61-7C01-484A-9641-C5E57B64CEFF}" type="presOf" srcId="{5EB6E508-1B99-4D90-B294-01D6F45FE8D0}" destId="{52F867F1-9F24-43BA-BCAB-15DD01CF5FF4}" srcOrd="0" destOrd="0" presId="urn:microsoft.com/office/officeart/2005/8/layout/hierarchy2"/>
    <dgm:cxn modelId="{30067056-0C0F-48A9-AFEF-4573A3259E3A}" type="presOf" srcId="{238A4B6B-AF5F-4BC2-A92E-44F7B2A74ED4}" destId="{E5B6D311-3080-404F-A5E7-3E11A7B48EF8}" srcOrd="0" destOrd="0" presId="urn:microsoft.com/office/officeart/2005/8/layout/hierarchy2"/>
    <dgm:cxn modelId="{3FEE8C77-0224-4126-ACD0-72F95C0C736B}" type="presOf" srcId="{22564B81-28A7-4874-916C-E87B3A34DD63}" destId="{5B311463-EBDC-4CCF-99FE-6CFA2BD009DD}" srcOrd="0" destOrd="0" presId="urn:microsoft.com/office/officeart/2005/8/layout/hierarchy2"/>
    <dgm:cxn modelId="{B765BD98-687B-4E9B-9D47-54E54BD98C17}" type="presOf" srcId="{22564B81-28A7-4874-916C-E87B3A34DD63}" destId="{72F9AE5A-C1CA-418B-BAFC-4CB1627C081E}" srcOrd="1" destOrd="0" presId="urn:microsoft.com/office/officeart/2005/8/layout/hierarchy2"/>
    <dgm:cxn modelId="{799E0E9A-20FD-4503-B60C-FB6E69542BBA}" srcId="{82941D5C-9E73-4E68-A06F-876BDDE37EB4}" destId="{1BF23AD0-57A3-4786-9CAD-1D2D78C85280}" srcOrd="1" destOrd="0" parTransId="{179A6DDA-6CF5-4A97-8CD6-EF67ED53AEAC}" sibTransId="{3EB1808A-BAEB-4CA2-926D-2C4F81BA5050}"/>
    <dgm:cxn modelId="{2D5BA19E-6E92-46EF-8DA6-2FDF7BDF15E4}" type="presOf" srcId="{D9B783A2-BD31-4E02-93D5-A15FEA425AC4}" destId="{ABFA629F-9BB6-4F9E-864C-C4A570E6209B}" srcOrd="0" destOrd="0" presId="urn:microsoft.com/office/officeart/2005/8/layout/hierarchy2"/>
    <dgm:cxn modelId="{B81AC4A5-67D8-47F3-9758-4014F1B054B0}" type="presOf" srcId="{E0BC638B-E64A-43E4-9700-94589D1D3FB5}" destId="{C4E71D09-9607-4FC2-A599-CF3DC8EFB55E}" srcOrd="0" destOrd="0" presId="urn:microsoft.com/office/officeart/2005/8/layout/hierarchy2"/>
    <dgm:cxn modelId="{3FC14CBB-BBD1-43BA-8A82-100669B59D14}" type="presOf" srcId="{82941D5C-9E73-4E68-A06F-876BDDE37EB4}" destId="{7246B377-AD1B-4C46-86FD-AF6A44805546}" srcOrd="0" destOrd="0" presId="urn:microsoft.com/office/officeart/2005/8/layout/hierarchy2"/>
    <dgm:cxn modelId="{5467CCBD-4875-4C55-9FFF-7E492C7C044A}" type="presOf" srcId="{179A6DDA-6CF5-4A97-8CD6-EF67ED53AEAC}" destId="{CC341015-55C6-44BE-9F4F-BB5F1AED756F}" srcOrd="1" destOrd="0" presId="urn:microsoft.com/office/officeart/2005/8/layout/hierarchy2"/>
    <dgm:cxn modelId="{566C10C0-5CD7-4B5C-A4F9-8336F04626D6}" type="presOf" srcId="{B24A87B3-B339-454E-B848-1DD3CD83193E}" destId="{3BFBA847-70F4-4A92-9821-E7B33ADCE22C}" srcOrd="0" destOrd="0" presId="urn:microsoft.com/office/officeart/2005/8/layout/hierarchy2"/>
    <dgm:cxn modelId="{9B9067D8-60AA-4D57-98DC-5A4EAB919365}" srcId="{82941D5C-9E73-4E68-A06F-876BDDE37EB4}" destId="{E0BC638B-E64A-43E4-9700-94589D1D3FB5}" srcOrd="0" destOrd="0" parTransId="{22564B81-28A7-4874-916C-E87B3A34DD63}" sibTransId="{076F312F-8426-4FBA-84D6-4E206B41303D}"/>
    <dgm:cxn modelId="{B5AE98D9-E9D3-4457-B50E-017BBA8AE5C8}" srcId="{D9B783A2-BD31-4E02-93D5-A15FEA425AC4}" destId="{82941D5C-9E73-4E68-A06F-876BDDE37EB4}" srcOrd="0" destOrd="0" parTransId="{A519CEFF-1E06-4B89-83B4-D3E59EA25EE0}" sibTransId="{403B5C47-1018-43A0-946C-F874E2B2ED4B}"/>
    <dgm:cxn modelId="{5567DA8E-4044-4F82-BCD6-CF0487853B00}" type="presParOf" srcId="{52F867F1-9F24-43BA-BCAB-15DD01CF5FF4}" destId="{0CAF9F13-4ABC-45D2-89BA-88CDCFE7EE4E}" srcOrd="0" destOrd="0" presId="urn:microsoft.com/office/officeart/2005/8/layout/hierarchy2"/>
    <dgm:cxn modelId="{25273304-3B46-4B37-B22C-ECB9836FEC6F}" type="presParOf" srcId="{0CAF9F13-4ABC-45D2-89BA-88CDCFE7EE4E}" destId="{ABFA629F-9BB6-4F9E-864C-C4A570E6209B}" srcOrd="0" destOrd="0" presId="urn:microsoft.com/office/officeart/2005/8/layout/hierarchy2"/>
    <dgm:cxn modelId="{7402D470-904B-497A-8F67-BD700C7CC498}" type="presParOf" srcId="{0CAF9F13-4ABC-45D2-89BA-88CDCFE7EE4E}" destId="{6BCDAED5-3116-4B84-B99E-D2AD40924ECA}" srcOrd="1" destOrd="0" presId="urn:microsoft.com/office/officeart/2005/8/layout/hierarchy2"/>
    <dgm:cxn modelId="{2E28B96F-5F51-487C-BA22-3BFF24FED255}" type="presParOf" srcId="{6BCDAED5-3116-4B84-B99E-D2AD40924ECA}" destId="{C908E958-7EEE-48DC-8192-CF2B9E78CEB1}" srcOrd="0" destOrd="0" presId="urn:microsoft.com/office/officeart/2005/8/layout/hierarchy2"/>
    <dgm:cxn modelId="{733B9992-3022-4115-823A-D34C1307920B}" type="presParOf" srcId="{C908E958-7EEE-48DC-8192-CF2B9E78CEB1}" destId="{3394DC73-E8B1-45BE-8451-B4007F5FE0E5}" srcOrd="0" destOrd="0" presId="urn:microsoft.com/office/officeart/2005/8/layout/hierarchy2"/>
    <dgm:cxn modelId="{D606F91C-EE2A-4432-AB9A-399CC5609AF6}" type="presParOf" srcId="{6BCDAED5-3116-4B84-B99E-D2AD40924ECA}" destId="{312EEB07-84F1-4A41-AEA4-0ED51E620B09}" srcOrd="1" destOrd="0" presId="urn:microsoft.com/office/officeart/2005/8/layout/hierarchy2"/>
    <dgm:cxn modelId="{0DFFBF8E-0003-4666-95A1-47B0848EEAE2}" type="presParOf" srcId="{312EEB07-84F1-4A41-AEA4-0ED51E620B09}" destId="{7246B377-AD1B-4C46-86FD-AF6A44805546}" srcOrd="0" destOrd="0" presId="urn:microsoft.com/office/officeart/2005/8/layout/hierarchy2"/>
    <dgm:cxn modelId="{4BF2CAED-3730-4F41-B40A-48E158A77A1A}" type="presParOf" srcId="{312EEB07-84F1-4A41-AEA4-0ED51E620B09}" destId="{BD9D9F0D-86D6-4E37-BA84-0CAD6490EFEF}" srcOrd="1" destOrd="0" presId="urn:microsoft.com/office/officeart/2005/8/layout/hierarchy2"/>
    <dgm:cxn modelId="{2158E73A-4B10-45E0-9BF3-4C2DCD4CD0C4}" type="presParOf" srcId="{BD9D9F0D-86D6-4E37-BA84-0CAD6490EFEF}" destId="{5B311463-EBDC-4CCF-99FE-6CFA2BD009DD}" srcOrd="0" destOrd="0" presId="urn:microsoft.com/office/officeart/2005/8/layout/hierarchy2"/>
    <dgm:cxn modelId="{00F11C17-2868-4F95-A75E-E067D18DC7F9}" type="presParOf" srcId="{5B311463-EBDC-4CCF-99FE-6CFA2BD009DD}" destId="{72F9AE5A-C1CA-418B-BAFC-4CB1627C081E}" srcOrd="0" destOrd="0" presId="urn:microsoft.com/office/officeart/2005/8/layout/hierarchy2"/>
    <dgm:cxn modelId="{0EFEF129-AFC2-47E4-8EA0-98A390F5516F}" type="presParOf" srcId="{BD9D9F0D-86D6-4E37-BA84-0CAD6490EFEF}" destId="{4863AC27-E3AA-4170-AB97-D333AE456562}" srcOrd="1" destOrd="0" presId="urn:microsoft.com/office/officeart/2005/8/layout/hierarchy2"/>
    <dgm:cxn modelId="{10F66C3A-61AB-480E-B1C8-6FE67426D811}" type="presParOf" srcId="{4863AC27-E3AA-4170-AB97-D333AE456562}" destId="{C4E71D09-9607-4FC2-A599-CF3DC8EFB55E}" srcOrd="0" destOrd="0" presId="urn:microsoft.com/office/officeart/2005/8/layout/hierarchy2"/>
    <dgm:cxn modelId="{922DB3A2-5DC7-4178-8E73-FF8C1FAD0F03}" type="presParOf" srcId="{4863AC27-E3AA-4170-AB97-D333AE456562}" destId="{4C7261F8-6AF1-4CF7-9959-71D9A662C194}" srcOrd="1" destOrd="0" presId="urn:microsoft.com/office/officeart/2005/8/layout/hierarchy2"/>
    <dgm:cxn modelId="{D739DDBE-27BB-44C1-8206-E52CCC1A1A3F}" type="presParOf" srcId="{BD9D9F0D-86D6-4E37-BA84-0CAD6490EFEF}" destId="{16291C5D-2CFB-477A-8259-514245459FA9}" srcOrd="2" destOrd="0" presId="urn:microsoft.com/office/officeart/2005/8/layout/hierarchy2"/>
    <dgm:cxn modelId="{E07112B8-74CA-4F10-B2BE-FE325C1A2070}" type="presParOf" srcId="{16291C5D-2CFB-477A-8259-514245459FA9}" destId="{CC341015-55C6-44BE-9F4F-BB5F1AED756F}" srcOrd="0" destOrd="0" presId="urn:microsoft.com/office/officeart/2005/8/layout/hierarchy2"/>
    <dgm:cxn modelId="{6C22658C-C59C-43D8-BA15-8F90736094EA}" type="presParOf" srcId="{BD9D9F0D-86D6-4E37-BA84-0CAD6490EFEF}" destId="{5ACE563A-4307-4E1B-A885-807E03806826}" srcOrd="3" destOrd="0" presId="urn:microsoft.com/office/officeart/2005/8/layout/hierarchy2"/>
    <dgm:cxn modelId="{920DB9EA-BC1E-450F-BA05-FC8BBB12F7A9}" type="presParOf" srcId="{5ACE563A-4307-4E1B-A885-807E03806826}" destId="{E9470EC8-5633-4CF7-874B-546786B7E189}" srcOrd="0" destOrd="0" presId="urn:microsoft.com/office/officeart/2005/8/layout/hierarchy2"/>
    <dgm:cxn modelId="{A5AF1659-DCF1-4B93-A98D-517B5DBF0753}" type="presParOf" srcId="{5ACE563A-4307-4E1B-A885-807E03806826}" destId="{B04879DF-D368-476C-B17D-23633B9EC5A6}" srcOrd="1" destOrd="0" presId="urn:microsoft.com/office/officeart/2005/8/layout/hierarchy2"/>
    <dgm:cxn modelId="{FF966CDB-5FEE-4A27-9DC0-EF1C1B31ABEA}" type="presParOf" srcId="{BD9D9F0D-86D6-4E37-BA84-0CAD6490EFEF}" destId="{3BFBA847-70F4-4A92-9821-E7B33ADCE22C}" srcOrd="4" destOrd="0" presId="urn:microsoft.com/office/officeart/2005/8/layout/hierarchy2"/>
    <dgm:cxn modelId="{7BA701BB-03F9-4331-A79C-2F47CDD799B9}" type="presParOf" srcId="{3BFBA847-70F4-4A92-9821-E7B33ADCE22C}" destId="{931BA392-B22E-472D-80E3-EDB8ADA64981}" srcOrd="0" destOrd="0" presId="urn:microsoft.com/office/officeart/2005/8/layout/hierarchy2"/>
    <dgm:cxn modelId="{20E932F8-4AA6-4C49-8E96-CDEE1FCB0F9C}" type="presParOf" srcId="{BD9D9F0D-86D6-4E37-BA84-0CAD6490EFEF}" destId="{E4560FAF-024A-4D84-A4D3-C74ED4758E64}" srcOrd="5" destOrd="0" presId="urn:microsoft.com/office/officeart/2005/8/layout/hierarchy2"/>
    <dgm:cxn modelId="{3111BF51-606B-4378-BBB3-11E169DE898B}" type="presParOf" srcId="{E4560FAF-024A-4D84-A4D3-C74ED4758E64}" destId="{E5B6D311-3080-404F-A5E7-3E11A7B48EF8}" srcOrd="0" destOrd="0" presId="urn:microsoft.com/office/officeart/2005/8/layout/hierarchy2"/>
    <dgm:cxn modelId="{37835907-9A6F-4345-8CEB-23558BD4A651}" type="presParOf" srcId="{E4560FAF-024A-4D84-A4D3-C74ED4758E64}" destId="{3EA4A0C0-3457-40AE-94E9-2C31CF06FC1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61B393-B4DC-4400-99CE-7665D73D6274}" type="doc">
      <dgm:prSet loTypeId="urn:microsoft.com/office/officeart/2005/8/layout/process2" loCatId="process" qsTypeId="urn:microsoft.com/office/officeart/2005/8/quickstyle/simple1" qsCatId="simple" csTypeId="urn:microsoft.com/office/officeart/2005/8/colors/accent2_5" csCatId="accent2" phldr="1"/>
      <dgm:spPr/>
    </dgm:pt>
    <dgm:pt modelId="{E25381BC-A25F-4DA9-8A45-B0CD55D245E8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Poder</a:t>
          </a:r>
        </a:p>
      </dgm:t>
    </dgm:pt>
    <dgm:pt modelId="{47EADDF4-1A13-49B0-9D24-D2FB98F4CE1B}" type="parTrans" cxnId="{BE70BE45-6D3F-4E10-920D-93F16222EED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DF7CBA-7C8C-4B37-A7D3-007C6650BAB9}" type="sibTrans" cxnId="{BE70BE45-6D3F-4E10-920D-93F16222EED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211026A-B332-4319-911B-A35C08016DDC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Influencia</a:t>
          </a:r>
        </a:p>
      </dgm:t>
    </dgm:pt>
    <dgm:pt modelId="{7A915CF2-A58F-4B20-B7B6-E6E45CF85478}" type="parTrans" cxnId="{0C931976-E5F0-4157-AF79-C643ED222E5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C273B6-D764-48A6-81EB-0490CE02565C}" type="sibTrans" cxnId="{0C931976-E5F0-4157-AF79-C643ED222E5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13F278-3091-44F6-B85F-3C700DDA1878}" type="pres">
      <dgm:prSet presAssocID="{9861B393-B4DC-4400-99CE-7665D73D6274}" presName="linearFlow" presStyleCnt="0">
        <dgm:presLayoutVars>
          <dgm:resizeHandles val="exact"/>
        </dgm:presLayoutVars>
      </dgm:prSet>
      <dgm:spPr/>
    </dgm:pt>
    <dgm:pt modelId="{949420A0-183A-4470-8162-ED4BC1E29E7B}" type="pres">
      <dgm:prSet presAssocID="{E25381BC-A25F-4DA9-8A45-B0CD55D245E8}" presName="node" presStyleLbl="node1" presStyleIdx="0" presStyleCnt="2">
        <dgm:presLayoutVars>
          <dgm:bulletEnabled val="1"/>
        </dgm:presLayoutVars>
      </dgm:prSet>
      <dgm:spPr/>
    </dgm:pt>
    <dgm:pt modelId="{BD5083D6-626B-4F20-8341-AD880C79C1CC}" type="pres">
      <dgm:prSet presAssocID="{75DF7CBA-7C8C-4B37-A7D3-007C6650BAB9}" presName="sibTrans" presStyleLbl="sibTrans2D1" presStyleIdx="0" presStyleCnt="1"/>
      <dgm:spPr/>
    </dgm:pt>
    <dgm:pt modelId="{11B3A6F1-BCAC-4E8E-A5DE-5334DF581261}" type="pres">
      <dgm:prSet presAssocID="{75DF7CBA-7C8C-4B37-A7D3-007C6650BAB9}" presName="connectorText" presStyleLbl="sibTrans2D1" presStyleIdx="0" presStyleCnt="1"/>
      <dgm:spPr/>
    </dgm:pt>
    <dgm:pt modelId="{35D97485-5FBB-40B2-8DCD-91A6984A28F1}" type="pres">
      <dgm:prSet presAssocID="{A211026A-B332-4319-911B-A35C08016DDC}" presName="node" presStyleLbl="node1" presStyleIdx="1" presStyleCnt="2">
        <dgm:presLayoutVars>
          <dgm:bulletEnabled val="1"/>
        </dgm:presLayoutVars>
      </dgm:prSet>
      <dgm:spPr/>
    </dgm:pt>
  </dgm:ptLst>
  <dgm:cxnLst>
    <dgm:cxn modelId="{22464D26-9341-4D70-812F-BBE055D527D3}" type="presOf" srcId="{75DF7CBA-7C8C-4B37-A7D3-007C6650BAB9}" destId="{11B3A6F1-BCAC-4E8E-A5DE-5334DF581261}" srcOrd="1" destOrd="0" presId="urn:microsoft.com/office/officeart/2005/8/layout/process2"/>
    <dgm:cxn modelId="{BE70BE45-6D3F-4E10-920D-93F16222EED5}" srcId="{9861B393-B4DC-4400-99CE-7665D73D6274}" destId="{E25381BC-A25F-4DA9-8A45-B0CD55D245E8}" srcOrd="0" destOrd="0" parTransId="{47EADDF4-1A13-49B0-9D24-D2FB98F4CE1B}" sibTransId="{75DF7CBA-7C8C-4B37-A7D3-007C6650BAB9}"/>
    <dgm:cxn modelId="{0C931976-E5F0-4157-AF79-C643ED222E5F}" srcId="{9861B393-B4DC-4400-99CE-7665D73D6274}" destId="{A211026A-B332-4319-911B-A35C08016DDC}" srcOrd="1" destOrd="0" parTransId="{7A915CF2-A58F-4B20-B7B6-E6E45CF85478}" sibTransId="{96C273B6-D764-48A6-81EB-0490CE02565C}"/>
    <dgm:cxn modelId="{C3BF9DB2-49FB-4E3B-AE79-FA4B7418470D}" type="presOf" srcId="{9861B393-B4DC-4400-99CE-7665D73D6274}" destId="{5D13F278-3091-44F6-B85F-3C700DDA1878}" srcOrd="0" destOrd="0" presId="urn:microsoft.com/office/officeart/2005/8/layout/process2"/>
    <dgm:cxn modelId="{C9D358E8-FF71-421B-AAB3-A770FFFCB0DF}" type="presOf" srcId="{E25381BC-A25F-4DA9-8A45-B0CD55D245E8}" destId="{949420A0-183A-4470-8162-ED4BC1E29E7B}" srcOrd="0" destOrd="0" presId="urn:microsoft.com/office/officeart/2005/8/layout/process2"/>
    <dgm:cxn modelId="{C3E3EBEB-BC6C-4C9B-A17E-6B6A93D5F349}" type="presOf" srcId="{75DF7CBA-7C8C-4B37-A7D3-007C6650BAB9}" destId="{BD5083D6-626B-4F20-8341-AD880C79C1CC}" srcOrd="0" destOrd="0" presId="urn:microsoft.com/office/officeart/2005/8/layout/process2"/>
    <dgm:cxn modelId="{5F3FD8EF-4D11-47A6-A227-BA7977017483}" type="presOf" srcId="{A211026A-B332-4319-911B-A35C08016DDC}" destId="{35D97485-5FBB-40B2-8DCD-91A6984A28F1}" srcOrd="0" destOrd="0" presId="urn:microsoft.com/office/officeart/2005/8/layout/process2"/>
    <dgm:cxn modelId="{5DEA10C5-FEE0-475E-AD3B-672A51FE3EE8}" type="presParOf" srcId="{5D13F278-3091-44F6-B85F-3C700DDA1878}" destId="{949420A0-183A-4470-8162-ED4BC1E29E7B}" srcOrd="0" destOrd="0" presId="urn:microsoft.com/office/officeart/2005/8/layout/process2"/>
    <dgm:cxn modelId="{51391E5C-E47F-4192-8230-9CB047E5FFF8}" type="presParOf" srcId="{5D13F278-3091-44F6-B85F-3C700DDA1878}" destId="{BD5083D6-626B-4F20-8341-AD880C79C1CC}" srcOrd="1" destOrd="0" presId="urn:microsoft.com/office/officeart/2005/8/layout/process2"/>
    <dgm:cxn modelId="{7BB86F7F-753C-4CC3-B4FF-F57444C93A28}" type="presParOf" srcId="{BD5083D6-626B-4F20-8341-AD880C79C1CC}" destId="{11B3A6F1-BCAC-4E8E-A5DE-5334DF581261}" srcOrd="0" destOrd="0" presId="urn:microsoft.com/office/officeart/2005/8/layout/process2"/>
    <dgm:cxn modelId="{680608AC-FAA1-472B-9E59-275A31BBB973}" type="presParOf" srcId="{5D13F278-3091-44F6-B85F-3C700DDA1878}" destId="{35D97485-5FBB-40B2-8DCD-91A6984A28F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61B393-B4DC-4400-99CE-7665D73D6274}" type="doc">
      <dgm:prSet loTypeId="urn:microsoft.com/office/officeart/2005/8/layout/process2" loCatId="process" qsTypeId="urn:microsoft.com/office/officeart/2005/8/quickstyle/simple1" qsCatId="simple" csTypeId="urn:microsoft.com/office/officeart/2005/8/colors/accent2_5" csCatId="accent2" phldr="1"/>
      <dgm:spPr/>
    </dgm:pt>
    <dgm:pt modelId="{E25381BC-A25F-4DA9-8A45-B0CD55D245E8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Legitimidad</a:t>
          </a:r>
        </a:p>
      </dgm:t>
    </dgm:pt>
    <dgm:pt modelId="{47EADDF4-1A13-49B0-9D24-D2FB98F4CE1B}" type="parTrans" cxnId="{BE70BE45-6D3F-4E10-920D-93F16222EED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DF7CBA-7C8C-4B37-A7D3-007C6650BAB9}" type="sibTrans" cxnId="{BE70BE45-6D3F-4E10-920D-93F16222EED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211026A-B332-4319-911B-A35C08016DDC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Participación</a:t>
          </a:r>
        </a:p>
      </dgm:t>
    </dgm:pt>
    <dgm:pt modelId="{7A915CF2-A58F-4B20-B7B6-E6E45CF85478}" type="parTrans" cxnId="{0C931976-E5F0-4157-AF79-C643ED222E5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C273B6-D764-48A6-81EB-0490CE02565C}" type="sibTrans" cxnId="{0C931976-E5F0-4157-AF79-C643ED222E5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13F278-3091-44F6-B85F-3C700DDA1878}" type="pres">
      <dgm:prSet presAssocID="{9861B393-B4DC-4400-99CE-7665D73D6274}" presName="linearFlow" presStyleCnt="0">
        <dgm:presLayoutVars>
          <dgm:resizeHandles val="exact"/>
        </dgm:presLayoutVars>
      </dgm:prSet>
      <dgm:spPr/>
    </dgm:pt>
    <dgm:pt modelId="{949420A0-183A-4470-8162-ED4BC1E29E7B}" type="pres">
      <dgm:prSet presAssocID="{E25381BC-A25F-4DA9-8A45-B0CD55D245E8}" presName="node" presStyleLbl="node1" presStyleIdx="0" presStyleCnt="2">
        <dgm:presLayoutVars>
          <dgm:bulletEnabled val="1"/>
        </dgm:presLayoutVars>
      </dgm:prSet>
      <dgm:spPr/>
    </dgm:pt>
    <dgm:pt modelId="{BD5083D6-626B-4F20-8341-AD880C79C1CC}" type="pres">
      <dgm:prSet presAssocID="{75DF7CBA-7C8C-4B37-A7D3-007C6650BAB9}" presName="sibTrans" presStyleLbl="sibTrans2D1" presStyleIdx="0" presStyleCnt="1"/>
      <dgm:spPr/>
    </dgm:pt>
    <dgm:pt modelId="{11B3A6F1-BCAC-4E8E-A5DE-5334DF581261}" type="pres">
      <dgm:prSet presAssocID="{75DF7CBA-7C8C-4B37-A7D3-007C6650BAB9}" presName="connectorText" presStyleLbl="sibTrans2D1" presStyleIdx="0" presStyleCnt="1"/>
      <dgm:spPr/>
    </dgm:pt>
    <dgm:pt modelId="{35D97485-5FBB-40B2-8DCD-91A6984A28F1}" type="pres">
      <dgm:prSet presAssocID="{A211026A-B332-4319-911B-A35C08016DDC}" presName="node" presStyleLbl="node1" presStyleIdx="1" presStyleCnt="2">
        <dgm:presLayoutVars>
          <dgm:bulletEnabled val="1"/>
        </dgm:presLayoutVars>
      </dgm:prSet>
      <dgm:spPr/>
    </dgm:pt>
  </dgm:ptLst>
  <dgm:cxnLst>
    <dgm:cxn modelId="{22464D26-9341-4D70-812F-BBE055D527D3}" type="presOf" srcId="{75DF7CBA-7C8C-4B37-A7D3-007C6650BAB9}" destId="{11B3A6F1-BCAC-4E8E-A5DE-5334DF581261}" srcOrd="1" destOrd="0" presId="urn:microsoft.com/office/officeart/2005/8/layout/process2"/>
    <dgm:cxn modelId="{BE70BE45-6D3F-4E10-920D-93F16222EED5}" srcId="{9861B393-B4DC-4400-99CE-7665D73D6274}" destId="{E25381BC-A25F-4DA9-8A45-B0CD55D245E8}" srcOrd="0" destOrd="0" parTransId="{47EADDF4-1A13-49B0-9D24-D2FB98F4CE1B}" sibTransId="{75DF7CBA-7C8C-4B37-A7D3-007C6650BAB9}"/>
    <dgm:cxn modelId="{0C931976-E5F0-4157-AF79-C643ED222E5F}" srcId="{9861B393-B4DC-4400-99CE-7665D73D6274}" destId="{A211026A-B332-4319-911B-A35C08016DDC}" srcOrd="1" destOrd="0" parTransId="{7A915CF2-A58F-4B20-B7B6-E6E45CF85478}" sibTransId="{96C273B6-D764-48A6-81EB-0490CE02565C}"/>
    <dgm:cxn modelId="{C3BF9DB2-49FB-4E3B-AE79-FA4B7418470D}" type="presOf" srcId="{9861B393-B4DC-4400-99CE-7665D73D6274}" destId="{5D13F278-3091-44F6-B85F-3C700DDA1878}" srcOrd="0" destOrd="0" presId="urn:microsoft.com/office/officeart/2005/8/layout/process2"/>
    <dgm:cxn modelId="{C9D358E8-FF71-421B-AAB3-A770FFFCB0DF}" type="presOf" srcId="{E25381BC-A25F-4DA9-8A45-B0CD55D245E8}" destId="{949420A0-183A-4470-8162-ED4BC1E29E7B}" srcOrd="0" destOrd="0" presId="urn:microsoft.com/office/officeart/2005/8/layout/process2"/>
    <dgm:cxn modelId="{C3E3EBEB-BC6C-4C9B-A17E-6B6A93D5F349}" type="presOf" srcId="{75DF7CBA-7C8C-4B37-A7D3-007C6650BAB9}" destId="{BD5083D6-626B-4F20-8341-AD880C79C1CC}" srcOrd="0" destOrd="0" presId="urn:microsoft.com/office/officeart/2005/8/layout/process2"/>
    <dgm:cxn modelId="{5F3FD8EF-4D11-47A6-A227-BA7977017483}" type="presOf" srcId="{A211026A-B332-4319-911B-A35C08016DDC}" destId="{35D97485-5FBB-40B2-8DCD-91A6984A28F1}" srcOrd="0" destOrd="0" presId="urn:microsoft.com/office/officeart/2005/8/layout/process2"/>
    <dgm:cxn modelId="{5DEA10C5-FEE0-475E-AD3B-672A51FE3EE8}" type="presParOf" srcId="{5D13F278-3091-44F6-B85F-3C700DDA1878}" destId="{949420A0-183A-4470-8162-ED4BC1E29E7B}" srcOrd="0" destOrd="0" presId="urn:microsoft.com/office/officeart/2005/8/layout/process2"/>
    <dgm:cxn modelId="{51391E5C-E47F-4192-8230-9CB047E5FFF8}" type="presParOf" srcId="{5D13F278-3091-44F6-B85F-3C700DDA1878}" destId="{BD5083D6-626B-4F20-8341-AD880C79C1CC}" srcOrd="1" destOrd="0" presId="urn:microsoft.com/office/officeart/2005/8/layout/process2"/>
    <dgm:cxn modelId="{7BB86F7F-753C-4CC3-B4FF-F57444C93A28}" type="presParOf" srcId="{BD5083D6-626B-4F20-8341-AD880C79C1CC}" destId="{11B3A6F1-BCAC-4E8E-A5DE-5334DF581261}" srcOrd="0" destOrd="0" presId="urn:microsoft.com/office/officeart/2005/8/layout/process2"/>
    <dgm:cxn modelId="{680608AC-FAA1-472B-9E59-275A31BBB973}" type="presParOf" srcId="{5D13F278-3091-44F6-B85F-3C700DDA1878}" destId="{35D97485-5FBB-40B2-8DCD-91A6984A28F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61B393-B4DC-4400-99CE-7665D73D6274}" type="doc">
      <dgm:prSet loTypeId="urn:microsoft.com/office/officeart/2005/8/layout/process2" loCatId="process" qsTypeId="urn:microsoft.com/office/officeart/2005/8/quickstyle/simple1" qsCatId="simple" csTypeId="urn:microsoft.com/office/officeart/2005/8/colors/accent2_5" csCatId="accent2" phldr="1"/>
      <dgm:spPr/>
    </dgm:pt>
    <dgm:pt modelId="{E25381BC-A25F-4DA9-8A45-B0CD55D245E8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Urgencia</a:t>
          </a:r>
        </a:p>
      </dgm:t>
    </dgm:pt>
    <dgm:pt modelId="{47EADDF4-1A13-49B0-9D24-D2FB98F4CE1B}" type="parTrans" cxnId="{BE70BE45-6D3F-4E10-920D-93F16222EED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DF7CBA-7C8C-4B37-A7D3-007C6650BAB9}" type="sibTrans" cxnId="{BE70BE45-6D3F-4E10-920D-93F16222EED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211026A-B332-4319-911B-A35C08016DDC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Criticidad</a:t>
          </a:r>
        </a:p>
      </dgm:t>
    </dgm:pt>
    <dgm:pt modelId="{7A915CF2-A58F-4B20-B7B6-E6E45CF85478}" type="parTrans" cxnId="{0C931976-E5F0-4157-AF79-C643ED222E5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C273B6-D764-48A6-81EB-0490CE02565C}" type="sibTrans" cxnId="{0C931976-E5F0-4157-AF79-C643ED222E5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13F278-3091-44F6-B85F-3C700DDA1878}" type="pres">
      <dgm:prSet presAssocID="{9861B393-B4DC-4400-99CE-7665D73D6274}" presName="linearFlow" presStyleCnt="0">
        <dgm:presLayoutVars>
          <dgm:resizeHandles val="exact"/>
        </dgm:presLayoutVars>
      </dgm:prSet>
      <dgm:spPr/>
    </dgm:pt>
    <dgm:pt modelId="{949420A0-183A-4470-8162-ED4BC1E29E7B}" type="pres">
      <dgm:prSet presAssocID="{E25381BC-A25F-4DA9-8A45-B0CD55D245E8}" presName="node" presStyleLbl="node1" presStyleIdx="0" presStyleCnt="2">
        <dgm:presLayoutVars>
          <dgm:bulletEnabled val="1"/>
        </dgm:presLayoutVars>
      </dgm:prSet>
      <dgm:spPr/>
    </dgm:pt>
    <dgm:pt modelId="{BD5083D6-626B-4F20-8341-AD880C79C1CC}" type="pres">
      <dgm:prSet presAssocID="{75DF7CBA-7C8C-4B37-A7D3-007C6650BAB9}" presName="sibTrans" presStyleLbl="sibTrans2D1" presStyleIdx="0" presStyleCnt="1"/>
      <dgm:spPr/>
    </dgm:pt>
    <dgm:pt modelId="{11B3A6F1-BCAC-4E8E-A5DE-5334DF581261}" type="pres">
      <dgm:prSet presAssocID="{75DF7CBA-7C8C-4B37-A7D3-007C6650BAB9}" presName="connectorText" presStyleLbl="sibTrans2D1" presStyleIdx="0" presStyleCnt="1"/>
      <dgm:spPr/>
    </dgm:pt>
    <dgm:pt modelId="{35D97485-5FBB-40B2-8DCD-91A6984A28F1}" type="pres">
      <dgm:prSet presAssocID="{A211026A-B332-4319-911B-A35C08016DDC}" presName="node" presStyleLbl="node1" presStyleIdx="1" presStyleCnt="2">
        <dgm:presLayoutVars>
          <dgm:bulletEnabled val="1"/>
        </dgm:presLayoutVars>
      </dgm:prSet>
      <dgm:spPr/>
    </dgm:pt>
  </dgm:ptLst>
  <dgm:cxnLst>
    <dgm:cxn modelId="{22464D26-9341-4D70-812F-BBE055D527D3}" type="presOf" srcId="{75DF7CBA-7C8C-4B37-A7D3-007C6650BAB9}" destId="{11B3A6F1-BCAC-4E8E-A5DE-5334DF581261}" srcOrd="1" destOrd="0" presId="urn:microsoft.com/office/officeart/2005/8/layout/process2"/>
    <dgm:cxn modelId="{BE70BE45-6D3F-4E10-920D-93F16222EED5}" srcId="{9861B393-B4DC-4400-99CE-7665D73D6274}" destId="{E25381BC-A25F-4DA9-8A45-B0CD55D245E8}" srcOrd="0" destOrd="0" parTransId="{47EADDF4-1A13-49B0-9D24-D2FB98F4CE1B}" sibTransId="{75DF7CBA-7C8C-4B37-A7D3-007C6650BAB9}"/>
    <dgm:cxn modelId="{0C931976-E5F0-4157-AF79-C643ED222E5F}" srcId="{9861B393-B4DC-4400-99CE-7665D73D6274}" destId="{A211026A-B332-4319-911B-A35C08016DDC}" srcOrd="1" destOrd="0" parTransId="{7A915CF2-A58F-4B20-B7B6-E6E45CF85478}" sibTransId="{96C273B6-D764-48A6-81EB-0490CE02565C}"/>
    <dgm:cxn modelId="{C3BF9DB2-49FB-4E3B-AE79-FA4B7418470D}" type="presOf" srcId="{9861B393-B4DC-4400-99CE-7665D73D6274}" destId="{5D13F278-3091-44F6-B85F-3C700DDA1878}" srcOrd="0" destOrd="0" presId="urn:microsoft.com/office/officeart/2005/8/layout/process2"/>
    <dgm:cxn modelId="{C9D358E8-FF71-421B-AAB3-A770FFFCB0DF}" type="presOf" srcId="{E25381BC-A25F-4DA9-8A45-B0CD55D245E8}" destId="{949420A0-183A-4470-8162-ED4BC1E29E7B}" srcOrd="0" destOrd="0" presId="urn:microsoft.com/office/officeart/2005/8/layout/process2"/>
    <dgm:cxn modelId="{C3E3EBEB-BC6C-4C9B-A17E-6B6A93D5F349}" type="presOf" srcId="{75DF7CBA-7C8C-4B37-A7D3-007C6650BAB9}" destId="{BD5083D6-626B-4F20-8341-AD880C79C1CC}" srcOrd="0" destOrd="0" presId="urn:microsoft.com/office/officeart/2005/8/layout/process2"/>
    <dgm:cxn modelId="{5F3FD8EF-4D11-47A6-A227-BA7977017483}" type="presOf" srcId="{A211026A-B332-4319-911B-A35C08016DDC}" destId="{35D97485-5FBB-40B2-8DCD-91A6984A28F1}" srcOrd="0" destOrd="0" presId="urn:microsoft.com/office/officeart/2005/8/layout/process2"/>
    <dgm:cxn modelId="{5DEA10C5-FEE0-475E-AD3B-672A51FE3EE8}" type="presParOf" srcId="{5D13F278-3091-44F6-B85F-3C700DDA1878}" destId="{949420A0-183A-4470-8162-ED4BC1E29E7B}" srcOrd="0" destOrd="0" presId="urn:microsoft.com/office/officeart/2005/8/layout/process2"/>
    <dgm:cxn modelId="{51391E5C-E47F-4192-8230-9CB047E5FFF8}" type="presParOf" srcId="{5D13F278-3091-44F6-B85F-3C700DDA1878}" destId="{BD5083D6-626B-4F20-8341-AD880C79C1CC}" srcOrd="1" destOrd="0" presId="urn:microsoft.com/office/officeart/2005/8/layout/process2"/>
    <dgm:cxn modelId="{7BB86F7F-753C-4CC3-B4FF-F57444C93A28}" type="presParOf" srcId="{BD5083D6-626B-4F20-8341-AD880C79C1CC}" destId="{11B3A6F1-BCAC-4E8E-A5DE-5334DF581261}" srcOrd="0" destOrd="0" presId="urn:microsoft.com/office/officeart/2005/8/layout/process2"/>
    <dgm:cxn modelId="{680608AC-FAA1-472B-9E59-275A31BBB973}" type="presParOf" srcId="{5D13F278-3091-44F6-B85F-3C700DDA1878}" destId="{35D97485-5FBB-40B2-8DCD-91A6984A28F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4AA34E-C03B-478B-AF4F-5118D70BDEE8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19D85D7-AB12-406A-A332-36DA4E5A2AF2}">
      <dgm:prSet phldrT="[Texto]" custT="1"/>
      <dgm:spPr/>
      <dgm:t>
        <a:bodyPr/>
        <a:lstStyle/>
        <a:p>
          <a:r>
            <a:rPr lang="es-ES" sz="1100" dirty="0">
              <a:solidFill>
                <a:schemeClr val="tx1"/>
              </a:solidFill>
            </a:rPr>
            <a:t>Agencias operadoras</a:t>
          </a:r>
        </a:p>
      </dgm:t>
    </dgm:pt>
    <dgm:pt modelId="{9A906F40-3A3C-4130-9400-F201582D69EB}" type="parTrans" cxnId="{DF8809BC-E6F9-4C4B-B7F3-8C26E670E1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FD9AD3-9AC9-41D9-8016-0493227743F8}" type="sibTrans" cxnId="{DF8809BC-E6F9-4C4B-B7F3-8C26E670E1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1A922D-668A-4733-B9BD-2FFEBDB59C0B}">
      <dgm:prSet phldrT="[Texto]" custT="1"/>
      <dgm:spPr/>
      <dgm:t>
        <a:bodyPr/>
        <a:lstStyle/>
        <a:p>
          <a:r>
            <a:rPr lang="es-ES" sz="1050" dirty="0">
              <a:solidFill>
                <a:schemeClr val="tx1"/>
              </a:solidFill>
            </a:rPr>
            <a:t>Gerente</a:t>
          </a:r>
        </a:p>
      </dgm:t>
    </dgm:pt>
    <dgm:pt modelId="{12174F0C-1F05-4164-81EF-FD8BD3324E3D}" type="parTrans" cxnId="{7A3571FE-6F82-4DE8-B6C9-88C5785AA0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83226E-CDE9-44CC-BCA7-90DB078924B4}" type="sibTrans" cxnId="{7A3571FE-6F82-4DE8-B6C9-88C5785AA0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1B7D420-EE81-4D09-B337-187D8F5B3D44}">
      <dgm:prSet phldrT="[Texto]" custT="1"/>
      <dgm:spPr/>
      <dgm:t>
        <a:bodyPr/>
        <a:lstStyle/>
        <a:p>
          <a:r>
            <a:rPr lang="es-ES" sz="900" dirty="0">
              <a:solidFill>
                <a:schemeClr val="tx1"/>
              </a:solidFill>
            </a:rPr>
            <a:t>Propietarios/ Accionistas</a:t>
          </a:r>
        </a:p>
      </dgm:t>
    </dgm:pt>
    <dgm:pt modelId="{6E88503F-78B3-44A6-987B-943B0038F61B}" type="parTrans" cxnId="{A4CF9877-EB56-4D14-A410-7C714E6483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567BB5-0750-4BDC-9441-C1198E385FAA}" type="sibTrans" cxnId="{A4CF9877-EB56-4D14-A410-7C714E6483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622E126-BF93-40B9-AF97-C75F8762EDCC}">
      <dgm:prSet phldrT="[Texto]" custT="1"/>
      <dgm:spPr/>
      <dgm:t>
        <a:bodyPr/>
        <a:lstStyle/>
        <a:p>
          <a:r>
            <a:rPr lang="es-ES" sz="1000" dirty="0">
              <a:solidFill>
                <a:schemeClr val="tx1"/>
              </a:solidFill>
            </a:rPr>
            <a:t>Empleados</a:t>
          </a:r>
        </a:p>
      </dgm:t>
    </dgm:pt>
    <dgm:pt modelId="{EF30369A-0E8A-4553-94A0-92F0B2758AA8}" type="parTrans" cxnId="{3F6966B5-25B3-48D0-9A7C-09EAB8C4C25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5C69434-0051-43F2-A0C9-336EA72AF6FE}" type="sibTrans" cxnId="{3F6966B5-25B3-48D0-9A7C-09EAB8C4C25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DF1E1F-73E3-488F-905E-8BB635AE5EC3}">
      <dgm:prSet phldrT="[Texto]" custT="1"/>
      <dgm:spPr/>
      <dgm:t>
        <a:bodyPr/>
        <a:lstStyle/>
        <a:p>
          <a:r>
            <a:rPr lang="es-ES" sz="800" dirty="0">
              <a:solidFill>
                <a:schemeClr val="tx1"/>
              </a:solidFill>
            </a:rPr>
            <a:t>Proveedores</a:t>
          </a:r>
        </a:p>
      </dgm:t>
    </dgm:pt>
    <dgm:pt modelId="{0824C9B8-9CAF-4D38-B0F3-153745614ACD}" type="parTrans" cxnId="{83364EB5-F94F-42ED-B59D-17B1937C371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DA4E92B-4040-4CF7-A406-35AA8A627A49}" type="sibTrans" cxnId="{83364EB5-F94F-42ED-B59D-17B1937C371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CF6508-DCED-4E95-BE1C-533AF72D1F26}">
      <dgm:prSet phldrT="[Texto]" custT="1"/>
      <dgm:spPr/>
      <dgm:t>
        <a:bodyPr/>
        <a:lstStyle/>
        <a:p>
          <a:r>
            <a:rPr lang="es-ES" sz="1100" dirty="0">
              <a:solidFill>
                <a:schemeClr val="tx1"/>
              </a:solidFill>
            </a:rPr>
            <a:t>Clientes</a:t>
          </a:r>
        </a:p>
      </dgm:t>
    </dgm:pt>
    <dgm:pt modelId="{52BD3BE2-D8A1-4A74-8D81-4B724ABB338D}" type="parTrans" cxnId="{15905630-08C5-44AB-A590-468A705451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2F6AB5-8A9C-44CB-A09F-54CE68F8AE24}" type="sibTrans" cxnId="{15905630-08C5-44AB-A590-468A705451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072376-5D00-434B-99BF-06B4BAE61505}">
      <dgm:prSet phldrT="[Texto]" custT="1"/>
      <dgm:spPr/>
      <dgm:t>
        <a:bodyPr/>
        <a:lstStyle/>
        <a:p>
          <a:r>
            <a:rPr lang="es-ES" sz="1050" dirty="0">
              <a:solidFill>
                <a:schemeClr val="tx1"/>
              </a:solidFill>
            </a:rPr>
            <a:t>Gobierno</a:t>
          </a:r>
        </a:p>
      </dgm:t>
    </dgm:pt>
    <dgm:pt modelId="{DDA4D91C-6192-46D4-9038-4A93228721FD}" type="parTrans" cxnId="{503D3F21-9766-4292-86D3-BB72D49572B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BE4B90-9BEB-48D9-BAB1-254F6E57555A}" type="sibTrans" cxnId="{503D3F21-9766-4292-86D3-BB72D49572B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310848-ECD3-47AB-9AC9-196DF3E94A5A}">
      <dgm:prSet phldrT="[Texto]" custT="1"/>
      <dgm:spPr/>
      <dgm:t>
        <a:bodyPr/>
        <a:lstStyle/>
        <a:p>
          <a:r>
            <a:rPr lang="es-ES" sz="900" dirty="0">
              <a:solidFill>
                <a:schemeClr val="tx1"/>
              </a:solidFill>
            </a:rPr>
            <a:t>Acreedores</a:t>
          </a:r>
        </a:p>
      </dgm:t>
    </dgm:pt>
    <dgm:pt modelId="{03E52C72-0079-42A5-89C9-88E401F472FF}" type="parTrans" cxnId="{2C0B71A6-2661-4F55-BCDC-F49128290E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A9BDBB-960D-47A2-98A7-601256CA0FB2}" type="sibTrans" cxnId="{2C0B71A6-2661-4F55-BCDC-F49128290E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C477C95-B109-4A6B-9EEF-473CC1985DAB}">
      <dgm:prSet phldrT="[Texto]" custT="1"/>
      <dgm:spPr/>
      <dgm:t>
        <a:bodyPr/>
        <a:lstStyle/>
        <a:p>
          <a:r>
            <a:rPr lang="es-ES" sz="800" dirty="0">
              <a:solidFill>
                <a:schemeClr val="tx1"/>
              </a:solidFill>
            </a:rPr>
            <a:t>Universidades</a:t>
          </a:r>
        </a:p>
      </dgm:t>
    </dgm:pt>
    <dgm:pt modelId="{5C55A971-2223-4C17-9A1D-A7FD9959AC3F}" type="parTrans" cxnId="{63814A4B-D80E-4C70-A449-F95DB4C1FC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D49A68-14B1-4B46-9445-CBE2F7FF3BDC}" type="sibTrans" cxnId="{63814A4B-D80E-4C70-A449-F95DB4C1FC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442027-47E8-48F3-81E3-3A6145364806}">
      <dgm:prSet phldrT="[Texto]" custT="1"/>
      <dgm:spPr/>
      <dgm:t>
        <a:bodyPr/>
        <a:lstStyle/>
        <a:p>
          <a:r>
            <a:rPr lang="es-ES" sz="1000" dirty="0">
              <a:solidFill>
                <a:schemeClr val="tx1"/>
              </a:solidFill>
            </a:rPr>
            <a:t>Cámaras/ Asociaciones</a:t>
          </a:r>
        </a:p>
      </dgm:t>
    </dgm:pt>
    <dgm:pt modelId="{915BAD4C-2D27-4C04-83A8-64C47B2F0779}" type="parTrans" cxnId="{98C43112-7195-48E0-8367-19105288C1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ABB748F-C6D1-4661-AD04-55E965FF87B3}" type="sibTrans" cxnId="{98C43112-7195-48E0-8367-19105288C1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FB6D0B5-379B-4123-8DC5-812FD1335589}">
      <dgm:prSet phldrT="[Texto]" custT="1"/>
      <dgm:spPr/>
      <dgm:t>
        <a:bodyPr/>
        <a:lstStyle/>
        <a:p>
          <a:r>
            <a:rPr lang="es-ES" sz="900" dirty="0">
              <a:solidFill>
                <a:schemeClr val="tx1"/>
              </a:solidFill>
            </a:rPr>
            <a:t>Competencia</a:t>
          </a:r>
        </a:p>
      </dgm:t>
    </dgm:pt>
    <dgm:pt modelId="{3DA4905D-AE55-49A1-9B18-3589C9C9297C}" type="parTrans" cxnId="{E8F3F531-AEE0-4D0A-B786-F1C03D6B57E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100EA6B-7115-48A9-B93E-93011FC8432B}" type="sibTrans" cxnId="{E8F3F531-AEE0-4D0A-B786-F1C03D6B57E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74433E2-A62A-42FC-BFFC-1F20CE8BBCD0}">
      <dgm:prSet phldrT="[Texto]" custT="1"/>
      <dgm:spPr/>
      <dgm:t>
        <a:bodyPr/>
        <a:lstStyle/>
        <a:p>
          <a:r>
            <a:rPr lang="es-ES" sz="1000" dirty="0">
              <a:solidFill>
                <a:schemeClr val="tx1"/>
              </a:solidFill>
            </a:rPr>
            <a:t>Comunidad</a:t>
          </a:r>
          <a:endParaRPr lang="es-ES" sz="900" dirty="0">
            <a:solidFill>
              <a:schemeClr val="tx1"/>
            </a:solidFill>
          </a:endParaRPr>
        </a:p>
      </dgm:t>
    </dgm:pt>
    <dgm:pt modelId="{1E084C52-4950-4941-8E1B-D0246DF02605}" type="parTrans" cxnId="{BF1DC952-A77E-4CB7-9A37-0A68DEC2C0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AEB75A5-6130-498D-A584-1E862C72575C}" type="sibTrans" cxnId="{BF1DC952-A77E-4CB7-9A37-0A68DEC2C0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8E7BAE-1304-4F3F-A44F-AC1C897E951A}" type="pres">
      <dgm:prSet presAssocID="{7B4AA34E-C03B-478B-AF4F-5118D70BDEE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1A28FF3-906A-4470-8502-84FAB16BE5D8}" type="pres">
      <dgm:prSet presAssocID="{119D85D7-AB12-406A-A332-36DA4E5A2AF2}" presName="centerShape" presStyleLbl="node0" presStyleIdx="0" presStyleCnt="1" custScaleX="155623" custScaleY="148124"/>
      <dgm:spPr/>
    </dgm:pt>
    <dgm:pt modelId="{A7929D7E-F9C6-48F4-888E-235B195F0A72}" type="pres">
      <dgm:prSet presAssocID="{12174F0C-1F05-4164-81EF-FD8BD3324E3D}" presName="parTrans" presStyleLbl="sibTrans2D1" presStyleIdx="0" presStyleCnt="11"/>
      <dgm:spPr/>
    </dgm:pt>
    <dgm:pt modelId="{33A4D5AF-75C3-4968-9A1C-A622BAEBBBB7}" type="pres">
      <dgm:prSet presAssocID="{12174F0C-1F05-4164-81EF-FD8BD3324E3D}" presName="connectorText" presStyleLbl="sibTrans2D1" presStyleIdx="0" presStyleCnt="11"/>
      <dgm:spPr/>
    </dgm:pt>
    <dgm:pt modelId="{64DA9CCA-1194-4524-BC85-D751FD5BCEB7}" type="pres">
      <dgm:prSet presAssocID="{751A922D-668A-4733-B9BD-2FFEBDB59C0B}" presName="node" presStyleLbl="node1" presStyleIdx="0" presStyleCnt="11" custScaleX="106991" custScaleY="103429">
        <dgm:presLayoutVars>
          <dgm:bulletEnabled val="1"/>
        </dgm:presLayoutVars>
      </dgm:prSet>
      <dgm:spPr/>
    </dgm:pt>
    <dgm:pt modelId="{2BE0D97D-B614-4FE5-A6EB-C44E1DF25201}" type="pres">
      <dgm:prSet presAssocID="{6E88503F-78B3-44A6-987B-943B0038F61B}" presName="parTrans" presStyleLbl="sibTrans2D1" presStyleIdx="1" presStyleCnt="11"/>
      <dgm:spPr/>
    </dgm:pt>
    <dgm:pt modelId="{B7C00184-AD30-4631-B87E-A4178C588D16}" type="pres">
      <dgm:prSet presAssocID="{6E88503F-78B3-44A6-987B-943B0038F61B}" presName="connectorText" presStyleLbl="sibTrans2D1" presStyleIdx="1" presStyleCnt="11"/>
      <dgm:spPr/>
    </dgm:pt>
    <dgm:pt modelId="{F4F52520-0C52-469A-A9FA-DE238D8740D1}" type="pres">
      <dgm:prSet presAssocID="{C1B7D420-EE81-4D09-B337-187D8F5B3D44}" presName="node" presStyleLbl="node1" presStyleIdx="1" presStyleCnt="11" custScaleX="121864" custScaleY="108567">
        <dgm:presLayoutVars>
          <dgm:bulletEnabled val="1"/>
        </dgm:presLayoutVars>
      </dgm:prSet>
      <dgm:spPr/>
    </dgm:pt>
    <dgm:pt modelId="{154F2EA7-A0B3-44F5-AA85-810596927356}" type="pres">
      <dgm:prSet presAssocID="{EF30369A-0E8A-4553-94A0-92F0B2758AA8}" presName="parTrans" presStyleLbl="sibTrans2D1" presStyleIdx="2" presStyleCnt="11"/>
      <dgm:spPr/>
    </dgm:pt>
    <dgm:pt modelId="{630EEFBC-633B-4C78-BB7B-C6FF71F3D35E}" type="pres">
      <dgm:prSet presAssocID="{EF30369A-0E8A-4553-94A0-92F0B2758AA8}" presName="connectorText" presStyleLbl="sibTrans2D1" presStyleIdx="2" presStyleCnt="11"/>
      <dgm:spPr/>
    </dgm:pt>
    <dgm:pt modelId="{E9D2909C-F33F-4DD4-83D7-2E6A77F2DDCE}" type="pres">
      <dgm:prSet presAssocID="{4622E126-BF93-40B9-AF97-C75F8762EDCC}" presName="node" presStyleLbl="node1" presStyleIdx="2" presStyleCnt="11" custScaleX="118818" custScaleY="102803">
        <dgm:presLayoutVars>
          <dgm:bulletEnabled val="1"/>
        </dgm:presLayoutVars>
      </dgm:prSet>
      <dgm:spPr/>
    </dgm:pt>
    <dgm:pt modelId="{6A6555D2-6E4A-4095-9F15-D3C444197FDA}" type="pres">
      <dgm:prSet presAssocID="{0824C9B8-9CAF-4D38-B0F3-153745614ACD}" presName="parTrans" presStyleLbl="sibTrans2D1" presStyleIdx="3" presStyleCnt="11"/>
      <dgm:spPr/>
    </dgm:pt>
    <dgm:pt modelId="{AD52766E-1A2D-4867-980E-AAF822671C15}" type="pres">
      <dgm:prSet presAssocID="{0824C9B8-9CAF-4D38-B0F3-153745614ACD}" presName="connectorText" presStyleLbl="sibTrans2D1" presStyleIdx="3" presStyleCnt="11"/>
      <dgm:spPr/>
    </dgm:pt>
    <dgm:pt modelId="{C928ABCD-E669-4C2A-8BDB-2CEDCA49E340}" type="pres">
      <dgm:prSet presAssocID="{50DF1E1F-73E3-488F-905E-8BB635AE5EC3}" presName="node" presStyleLbl="node1" presStyleIdx="3" presStyleCnt="11" custScaleX="120585" custScaleY="106734">
        <dgm:presLayoutVars>
          <dgm:bulletEnabled val="1"/>
        </dgm:presLayoutVars>
      </dgm:prSet>
      <dgm:spPr/>
    </dgm:pt>
    <dgm:pt modelId="{3789899B-1C7B-46C1-9BEE-FDDEE5605BFE}" type="pres">
      <dgm:prSet presAssocID="{DDA4D91C-6192-46D4-9038-4A93228721FD}" presName="parTrans" presStyleLbl="sibTrans2D1" presStyleIdx="4" presStyleCnt="11"/>
      <dgm:spPr/>
    </dgm:pt>
    <dgm:pt modelId="{FE0A7D97-E078-48F2-AAE2-467E8A2D34B9}" type="pres">
      <dgm:prSet presAssocID="{DDA4D91C-6192-46D4-9038-4A93228721FD}" presName="connectorText" presStyleLbl="sibTrans2D1" presStyleIdx="4" presStyleCnt="11"/>
      <dgm:spPr/>
    </dgm:pt>
    <dgm:pt modelId="{939607E0-6211-43AF-8CDC-83D13F68B59D}" type="pres">
      <dgm:prSet presAssocID="{A5072376-5D00-434B-99BF-06B4BAE61505}" presName="node" presStyleLbl="node1" presStyleIdx="4" presStyleCnt="11" custScaleX="118853" custScaleY="105382">
        <dgm:presLayoutVars>
          <dgm:bulletEnabled val="1"/>
        </dgm:presLayoutVars>
      </dgm:prSet>
      <dgm:spPr/>
    </dgm:pt>
    <dgm:pt modelId="{A7B57087-C875-4878-B165-77FF054331C0}" type="pres">
      <dgm:prSet presAssocID="{03E52C72-0079-42A5-89C9-88E401F472FF}" presName="parTrans" presStyleLbl="sibTrans2D1" presStyleIdx="5" presStyleCnt="11"/>
      <dgm:spPr/>
    </dgm:pt>
    <dgm:pt modelId="{1662732A-F804-4857-9608-A3E5D76C4B23}" type="pres">
      <dgm:prSet presAssocID="{03E52C72-0079-42A5-89C9-88E401F472FF}" presName="connectorText" presStyleLbl="sibTrans2D1" presStyleIdx="5" presStyleCnt="11"/>
      <dgm:spPr/>
    </dgm:pt>
    <dgm:pt modelId="{FD0F6030-4F39-4C09-9C43-059EAF595222}" type="pres">
      <dgm:prSet presAssocID="{28310848-ECD3-47AB-9AC9-196DF3E94A5A}" presName="node" presStyleLbl="node1" presStyleIdx="5" presStyleCnt="11" custScaleX="112872" custScaleY="100678">
        <dgm:presLayoutVars>
          <dgm:bulletEnabled val="1"/>
        </dgm:presLayoutVars>
      </dgm:prSet>
      <dgm:spPr/>
    </dgm:pt>
    <dgm:pt modelId="{94A2245D-D793-4A57-8D3B-8F0B3B6DF262}" type="pres">
      <dgm:prSet presAssocID="{5C55A971-2223-4C17-9A1D-A7FD9959AC3F}" presName="parTrans" presStyleLbl="sibTrans2D1" presStyleIdx="6" presStyleCnt="11"/>
      <dgm:spPr/>
    </dgm:pt>
    <dgm:pt modelId="{E7324462-0DBD-4981-844E-1BE76187D223}" type="pres">
      <dgm:prSet presAssocID="{5C55A971-2223-4C17-9A1D-A7FD9959AC3F}" presName="connectorText" presStyleLbl="sibTrans2D1" presStyleIdx="6" presStyleCnt="11"/>
      <dgm:spPr/>
    </dgm:pt>
    <dgm:pt modelId="{BFBA7437-0C50-4BA6-A924-993BB9636CC2}" type="pres">
      <dgm:prSet presAssocID="{DC477C95-B109-4A6B-9EEF-473CC1985DAB}" presName="node" presStyleLbl="node1" presStyleIdx="6" presStyleCnt="11" custScaleX="128977" custScaleY="120922">
        <dgm:presLayoutVars>
          <dgm:bulletEnabled val="1"/>
        </dgm:presLayoutVars>
      </dgm:prSet>
      <dgm:spPr/>
    </dgm:pt>
    <dgm:pt modelId="{5E63CA73-5150-4FA9-ACD0-1BEBA59DBD08}" type="pres">
      <dgm:prSet presAssocID="{915BAD4C-2D27-4C04-83A8-64C47B2F0779}" presName="parTrans" presStyleLbl="sibTrans2D1" presStyleIdx="7" presStyleCnt="11"/>
      <dgm:spPr/>
    </dgm:pt>
    <dgm:pt modelId="{50D0F924-697B-44B7-B12E-1E88AAFED36B}" type="pres">
      <dgm:prSet presAssocID="{915BAD4C-2D27-4C04-83A8-64C47B2F0779}" presName="connectorText" presStyleLbl="sibTrans2D1" presStyleIdx="7" presStyleCnt="11"/>
      <dgm:spPr/>
    </dgm:pt>
    <dgm:pt modelId="{901EA445-6630-4F56-93CE-BA02C7EF89B8}" type="pres">
      <dgm:prSet presAssocID="{8C442027-47E8-48F3-81E3-3A6145364806}" presName="node" presStyleLbl="node1" presStyleIdx="7" presStyleCnt="11" custScaleX="117288" custScaleY="107523">
        <dgm:presLayoutVars>
          <dgm:bulletEnabled val="1"/>
        </dgm:presLayoutVars>
      </dgm:prSet>
      <dgm:spPr/>
    </dgm:pt>
    <dgm:pt modelId="{4DD25A68-021F-4A31-95DD-94716F86E3B1}" type="pres">
      <dgm:prSet presAssocID="{3DA4905D-AE55-49A1-9B18-3589C9C9297C}" presName="parTrans" presStyleLbl="sibTrans2D1" presStyleIdx="8" presStyleCnt="11"/>
      <dgm:spPr/>
    </dgm:pt>
    <dgm:pt modelId="{306F7B1D-A934-4A77-B455-88A0611E6140}" type="pres">
      <dgm:prSet presAssocID="{3DA4905D-AE55-49A1-9B18-3589C9C9297C}" presName="connectorText" presStyleLbl="sibTrans2D1" presStyleIdx="8" presStyleCnt="11"/>
      <dgm:spPr/>
    </dgm:pt>
    <dgm:pt modelId="{2A1AA9B7-BBE2-4C97-B325-CC469DB7B66E}" type="pres">
      <dgm:prSet presAssocID="{FFB6D0B5-379B-4123-8DC5-812FD1335589}" presName="node" presStyleLbl="node1" presStyleIdx="8" presStyleCnt="11" custScaleX="134096" custScaleY="113904">
        <dgm:presLayoutVars>
          <dgm:bulletEnabled val="1"/>
        </dgm:presLayoutVars>
      </dgm:prSet>
      <dgm:spPr/>
    </dgm:pt>
    <dgm:pt modelId="{B627B231-DA85-4B04-815E-946798730CCF}" type="pres">
      <dgm:prSet presAssocID="{1E084C52-4950-4941-8E1B-D0246DF02605}" presName="parTrans" presStyleLbl="sibTrans2D1" presStyleIdx="9" presStyleCnt="11"/>
      <dgm:spPr/>
    </dgm:pt>
    <dgm:pt modelId="{EDD0687C-410C-4E1A-BAFF-606EC80FD837}" type="pres">
      <dgm:prSet presAssocID="{1E084C52-4950-4941-8E1B-D0246DF02605}" presName="connectorText" presStyleLbl="sibTrans2D1" presStyleIdx="9" presStyleCnt="11"/>
      <dgm:spPr/>
    </dgm:pt>
    <dgm:pt modelId="{1F54D214-B758-4429-B69B-ABA6968E4A37}" type="pres">
      <dgm:prSet presAssocID="{B74433E2-A62A-42FC-BFFC-1F20CE8BBCD0}" presName="node" presStyleLbl="node1" presStyleIdx="9" presStyleCnt="11" custScaleX="126717" custScaleY="117818">
        <dgm:presLayoutVars>
          <dgm:bulletEnabled val="1"/>
        </dgm:presLayoutVars>
      </dgm:prSet>
      <dgm:spPr/>
    </dgm:pt>
    <dgm:pt modelId="{333CEC68-4938-494F-B63D-D7E3FDCFF0D8}" type="pres">
      <dgm:prSet presAssocID="{52BD3BE2-D8A1-4A74-8D81-4B724ABB338D}" presName="parTrans" presStyleLbl="sibTrans2D1" presStyleIdx="10" presStyleCnt="11"/>
      <dgm:spPr/>
    </dgm:pt>
    <dgm:pt modelId="{236BC981-D944-4276-868C-4F7936755DED}" type="pres">
      <dgm:prSet presAssocID="{52BD3BE2-D8A1-4A74-8D81-4B724ABB338D}" presName="connectorText" presStyleLbl="sibTrans2D1" presStyleIdx="10" presStyleCnt="11"/>
      <dgm:spPr/>
    </dgm:pt>
    <dgm:pt modelId="{D5319453-5540-4E5B-AF9E-944AEA40600B}" type="pres">
      <dgm:prSet presAssocID="{89CF6508-DCED-4E95-BE1C-533AF72D1F26}" presName="node" presStyleLbl="node1" presStyleIdx="10" presStyleCnt="11">
        <dgm:presLayoutVars>
          <dgm:bulletEnabled val="1"/>
        </dgm:presLayoutVars>
      </dgm:prSet>
      <dgm:spPr/>
    </dgm:pt>
  </dgm:ptLst>
  <dgm:cxnLst>
    <dgm:cxn modelId="{EDF89B0A-5671-4411-99A5-9F0321161C24}" type="presOf" srcId="{119D85D7-AB12-406A-A332-36DA4E5A2AF2}" destId="{01A28FF3-906A-4470-8502-84FAB16BE5D8}" srcOrd="0" destOrd="0" presId="urn:microsoft.com/office/officeart/2005/8/layout/radial5"/>
    <dgm:cxn modelId="{60E7B50F-0646-4F7B-BEE1-4C78CD4B4119}" type="presOf" srcId="{B74433E2-A62A-42FC-BFFC-1F20CE8BBCD0}" destId="{1F54D214-B758-4429-B69B-ABA6968E4A37}" srcOrd="0" destOrd="0" presId="urn:microsoft.com/office/officeart/2005/8/layout/radial5"/>
    <dgm:cxn modelId="{98C43112-7195-48E0-8367-19105288C151}" srcId="{119D85D7-AB12-406A-A332-36DA4E5A2AF2}" destId="{8C442027-47E8-48F3-81E3-3A6145364806}" srcOrd="7" destOrd="0" parTransId="{915BAD4C-2D27-4C04-83A8-64C47B2F0779}" sibTransId="{DABB748F-C6D1-4661-AD04-55E965FF87B3}"/>
    <dgm:cxn modelId="{9BBA0615-0F64-4E8E-89B2-B9EC84D54FBD}" type="presOf" srcId="{8C442027-47E8-48F3-81E3-3A6145364806}" destId="{901EA445-6630-4F56-93CE-BA02C7EF89B8}" srcOrd="0" destOrd="0" presId="urn:microsoft.com/office/officeart/2005/8/layout/radial5"/>
    <dgm:cxn modelId="{E973B515-23B0-484E-B57D-885C4DE0EAA9}" type="presOf" srcId="{EF30369A-0E8A-4553-94A0-92F0B2758AA8}" destId="{630EEFBC-633B-4C78-BB7B-C6FF71F3D35E}" srcOrd="1" destOrd="0" presId="urn:microsoft.com/office/officeart/2005/8/layout/radial5"/>
    <dgm:cxn modelId="{57A04D1A-FDD0-48F5-9769-A062315F8A34}" type="presOf" srcId="{0824C9B8-9CAF-4D38-B0F3-153745614ACD}" destId="{6A6555D2-6E4A-4095-9F15-D3C444197FDA}" srcOrd="0" destOrd="0" presId="urn:microsoft.com/office/officeart/2005/8/layout/radial5"/>
    <dgm:cxn modelId="{503D3F21-9766-4292-86D3-BB72D49572B3}" srcId="{119D85D7-AB12-406A-A332-36DA4E5A2AF2}" destId="{A5072376-5D00-434B-99BF-06B4BAE61505}" srcOrd="4" destOrd="0" parTransId="{DDA4D91C-6192-46D4-9038-4A93228721FD}" sibTransId="{79BE4B90-9BEB-48D9-BAB1-254F6E57555A}"/>
    <dgm:cxn modelId="{9A5EF222-B6C7-475F-BF0B-1BACF7F3A0C7}" type="presOf" srcId="{28310848-ECD3-47AB-9AC9-196DF3E94A5A}" destId="{FD0F6030-4F39-4C09-9C43-059EAF595222}" srcOrd="0" destOrd="0" presId="urn:microsoft.com/office/officeart/2005/8/layout/radial5"/>
    <dgm:cxn modelId="{03D3C828-3758-40DD-A590-C6DCD451DC19}" type="presOf" srcId="{915BAD4C-2D27-4C04-83A8-64C47B2F0779}" destId="{50D0F924-697B-44B7-B12E-1E88AAFED36B}" srcOrd="1" destOrd="0" presId="urn:microsoft.com/office/officeart/2005/8/layout/radial5"/>
    <dgm:cxn modelId="{D7A96D2E-9940-4176-855B-89B7FBD6886F}" type="presOf" srcId="{EF30369A-0E8A-4553-94A0-92F0B2758AA8}" destId="{154F2EA7-A0B3-44F5-AA85-810596927356}" srcOrd="0" destOrd="0" presId="urn:microsoft.com/office/officeart/2005/8/layout/radial5"/>
    <dgm:cxn modelId="{71B2BE2E-E737-4C7F-87B4-C4AE70EC234A}" type="presOf" srcId="{751A922D-668A-4733-B9BD-2FFEBDB59C0B}" destId="{64DA9CCA-1194-4524-BC85-D751FD5BCEB7}" srcOrd="0" destOrd="0" presId="urn:microsoft.com/office/officeart/2005/8/layout/radial5"/>
    <dgm:cxn modelId="{7D671230-52CA-4E93-9F4E-3246A75CE27A}" type="presOf" srcId="{1E084C52-4950-4941-8E1B-D0246DF02605}" destId="{B627B231-DA85-4B04-815E-946798730CCF}" srcOrd="0" destOrd="0" presId="urn:microsoft.com/office/officeart/2005/8/layout/radial5"/>
    <dgm:cxn modelId="{15905630-08C5-44AB-A590-468A70545159}" srcId="{119D85D7-AB12-406A-A332-36DA4E5A2AF2}" destId="{89CF6508-DCED-4E95-BE1C-533AF72D1F26}" srcOrd="10" destOrd="0" parTransId="{52BD3BE2-D8A1-4A74-8D81-4B724ABB338D}" sibTransId="{E72F6AB5-8A9C-44CB-A09F-54CE68F8AE24}"/>
    <dgm:cxn modelId="{E8F3F531-AEE0-4D0A-B786-F1C03D6B57EF}" srcId="{119D85D7-AB12-406A-A332-36DA4E5A2AF2}" destId="{FFB6D0B5-379B-4123-8DC5-812FD1335589}" srcOrd="8" destOrd="0" parTransId="{3DA4905D-AE55-49A1-9B18-3589C9C9297C}" sibTransId="{C100EA6B-7115-48A9-B93E-93011FC8432B}"/>
    <dgm:cxn modelId="{D07A9337-215C-4A70-B013-4C7F833D30CB}" type="presOf" srcId="{5C55A971-2223-4C17-9A1D-A7FD9959AC3F}" destId="{E7324462-0DBD-4981-844E-1BE76187D223}" srcOrd="1" destOrd="0" presId="urn:microsoft.com/office/officeart/2005/8/layout/radial5"/>
    <dgm:cxn modelId="{81C78B46-8269-4F90-A60A-ADD5BC9DEAFC}" type="presOf" srcId="{4622E126-BF93-40B9-AF97-C75F8762EDCC}" destId="{E9D2909C-F33F-4DD4-83D7-2E6A77F2DDCE}" srcOrd="0" destOrd="0" presId="urn:microsoft.com/office/officeart/2005/8/layout/radial5"/>
    <dgm:cxn modelId="{D3289968-C9B8-4696-962C-37365AF49D14}" type="presOf" srcId="{50DF1E1F-73E3-488F-905E-8BB635AE5EC3}" destId="{C928ABCD-E669-4C2A-8BDB-2CEDCA49E340}" srcOrd="0" destOrd="0" presId="urn:microsoft.com/office/officeart/2005/8/layout/radial5"/>
    <dgm:cxn modelId="{6C2BAF48-2017-40AB-A777-26197019B8F9}" type="presOf" srcId="{DDA4D91C-6192-46D4-9038-4A93228721FD}" destId="{3789899B-1C7B-46C1-9BEE-FDDEE5605BFE}" srcOrd="0" destOrd="0" presId="urn:microsoft.com/office/officeart/2005/8/layout/radial5"/>
    <dgm:cxn modelId="{63814A4B-D80E-4C70-A449-F95DB4C1FC42}" srcId="{119D85D7-AB12-406A-A332-36DA4E5A2AF2}" destId="{DC477C95-B109-4A6B-9EEF-473CC1985DAB}" srcOrd="6" destOrd="0" parTransId="{5C55A971-2223-4C17-9A1D-A7FD9959AC3F}" sibTransId="{1BD49A68-14B1-4B46-9445-CBE2F7FF3BDC}"/>
    <dgm:cxn modelId="{BF1DC952-A77E-4CB7-9A37-0A68DEC2C000}" srcId="{119D85D7-AB12-406A-A332-36DA4E5A2AF2}" destId="{B74433E2-A62A-42FC-BFFC-1F20CE8BBCD0}" srcOrd="9" destOrd="0" parTransId="{1E084C52-4950-4941-8E1B-D0246DF02605}" sibTransId="{2AEB75A5-6130-498D-A584-1E862C72575C}"/>
    <dgm:cxn modelId="{14996257-20A9-4210-8EB1-B4E6A639C60F}" type="presOf" srcId="{03E52C72-0079-42A5-89C9-88E401F472FF}" destId="{1662732A-F804-4857-9608-A3E5D76C4B23}" srcOrd="1" destOrd="0" presId="urn:microsoft.com/office/officeart/2005/8/layout/radial5"/>
    <dgm:cxn modelId="{A4CF9877-EB56-4D14-A410-7C714E648351}" srcId="{119D85D7-AB12-406A-A332-36DA4E5A2AF2}" destId="{C1B7D420-EE81-4D09-B337-187D8F5B3D44}" srcOrd="1" destOrd="0" parTransId="{6E88503F-78B3-44A6-987B-943B0038F61B}" sibTransId="{CD567BB5-0750-4BDC-9441-C1198E385FAA}"/>
    <dgm:cxn modelId="{AF6E3080-E7B7-4755-999C-1C5E453FB81D}" type="presOf" srcId="{C1B7D420-EE81-4D09-B337-187D8F5B3D44}" destId="{F4F52520-0C52-469A-A9FA-DE238D8740D1}" srcOrd="0" destOrd="0" presId="urn:microsoft.com/office/officeart/2005/8/layout/radial5"/>
    <dgm:cxn modelId="{673E6981-172B-4E13-A8BA-ACF29DBB32FC}" type="presOf" srcId="{5C55A971-2223-4C17-9A1D-A7FD9959AC3F}" destId="{94A2245D-D793-4A57-8D3B-8F0B3B6DF262}" srcOrd="0" destOrd="0" presId="urn:microsoft.com/office/officeart/2005/8/layout/radial5"/>
    <dgm:cxn modelId="{C8D3528E-D25F-40FE-A7FE-33EA673C46E5}" type="presOf" srcId="{12174F0C-1F05-4164-81EF-FD8BD3324E3D}" destId="{33A4D5AF-75C3-4968-9A1C-A622BAEBBBB7}" srcOrd="1" destOrd="0" presId="urn:microsoft.com/office/officeart/2005/8/layout/radial5"/>
    <dgm:cxn modelId="{86C7DF93-5C0D-4524-815F-6B473622D583}" type="presOf" srcId="{03E52C72-0079-42A5-89C9-88E401F472FF}" destId="{A7B57087-C875-4878-B165-77FF054331C0}" srcOrd="0" destOrd="0" presId="urn:microsoft.com/office/officeart/2005/8/layout/radial5"/>
    <dgm:cxn modelId="{FF846095-5FB3-4D1A-B0EE-8D3D7DEC37E9}" type="presOf" srcId="{3DA4905D-AE55-49A1-9B18-3589C9C9297C}" destId="{306F7B1D-A934-4A77-B455-88A0611E6140}" srcOrd="1" destOrd="0" presId="urn:microsoft.com/office/officeart/2005/8/layout/radial5"/>
    <dgm:cxn modelId="{823A2F99-A7A6-4528-972F-6C47F5BE6E95}" type="presOf" srcId="{DDA4D91C-6192-46D4-9038-4A93228721FD}" destId="{FE0A7D97-E078-48F2-AAE2-467E8A2D34B9}" srcOrd="1" destOrd="0" presId="urn:microsoft.com/office/officeart/2005/8/layout/radial5"/>
    <dgm:cxn modelId="{C168F4A0-7E34-4D0E-888E-BB69E5AE5B18}" type="presOf" srcId="{52BD3BE2-D8A1-4A74-8D81-4B724ABB338D}" destId="{236BC981-D944-4276-868C-4F7936755DED}" srcOrd="1" destOrd="0" presId="urn:microsoft.com/office/officeart/2005/8/layout/radial5"/>
    <dgm:cxn modelId="{F8707CA3-5572-4027-AD3A-6D6558220A6A}" type="presOf" srcId="{DC477C95-B109-4A6B-9EEF-473CC1985DAB}" destId="{BFBA7437-0C50-4BA6-A924-993BB9636CC2}" srcOrd="0" destOrd="0" presId="urn:microsoft.com/office/officeart/2005/8/layout/radial5"/>
    <dgm:cxn modelId="{2C0B71A6-2661-4F55-BCDC-F49128290E1E}" srcId="{119D85D7-AB12-406A-A332-36DA4E5A2AF2}" destId="{28310848-ECD3-47AB-9AC9-196DF3E94A5A}" srcOrd="5" destOrd="0" parTransId="{03E52C72-0079-42A5-89C9-88E401F472FF}" sibTransId="{BBA9BDBB-960D-47A2-98A7-601256CA0FB2}"/>
    <dgm:cxn modelId="{DE487AB1-87AE-446B-A419-E2CCF4DE575B}" type="presOf" srcId="{7B4AA34E-C03B-478B-AF4F-5118D70BDEE8}" destId="{E08E7BAE-1304-4F3F-A44F-AC1C897E951A}" srcOrd="0" destOrd="0" presId="urn:microsoft.com/office/officeart/2005/8/layout/radial5"/>
    <dgm:cxn modelId="{724A67B2-FFC0-4384-B94B-1FA8484D8F17}" type="presOf" srcId="{1E084C52-4950-4941-8E1B-D0246DF02605}" destId="{EDD0687C-410C-4E1A-BAFF-606EC80FD837}" srcOrd="1" destOrd="0" presId="urn:microsoft.com/office/officeart/2005/8/layout/radial5"/>
    <dgm:cxn modelId="{3F6966B5-25B3-48D0-9A7C-09EAB8C4C25C}" srcId="{119D85D7-AB12-406A-A332-36DA4E5A2AF2}" destId="{4622E126-BF93-40B9-AF97-C75F8762EDCC}" srcOrd="2" destOrd="0" parTransId="{EF30369A-0E8A-4553-94A0-92F0B2758AA8}" sibTransId="{E5C69434-0051-43F2-A0C9-336EA72AF6FE}"/>
    <dgm:cxn modelId="{83364EB5-F94F-42ED-B59D-17B1937C371C}" srcId="{119D85D7-AB12-406A-A332-36DA4E5A2AF2}" destId="{50DF1E1F-73E3-488F-905E-8BB635AE5EC3}" srcOrd="3" destOrd="0" parTransId="{0824C9B8-9CAF-4D38-B0F3-153745614ACD}" sibTransId="{EDA4E92B-4040-4CF7-A406-35AA8A627A49}"/>
    <dgm:cxn modelId="{DF8809BC-E6F9-4C4B-B7F3-8C26E670E1A0}" srcId="{7B4AA34E-C03B-478B-AF4F-5118D70BDEE8}" destId="{119D85D7-AB12-406A-A332-36DA4E5A2AF2}" srcOrd="0" destOrd="0" parTransId="{9A906F40-3A3C-4130-9400-F201582D69EB}" sibTransId="{29FD9AD3-9AC9-41D9-8016-0493227743F8}"/>
    <dgm:cxn modelId="{665D27BD-EF27-4ABE-AF4D-E2503F99BE4C}" type="presOf" srcId="{A5072376-5D00-434B-99BF-06B4BAE61505}" destId="{939607E0-6211-43AF-8CDC-83D13F68B59D}" srcOrd="0" destOrd="0" presId="urn:microsoft.com/office/officeart/2005/8/layout/radial5"/>
    <dgm:cxn modelId="{34460DCB-DC35-4ADF-B68D-A3387B52641D}" type="presOf" srcId="{915BAD4C-2D27-4C04-83A8-64C47B2F0779}" destId="{5E63CA73-5150-4FA9-ACD0-1BEBA59DBD08}" srcOrd="0" destOrd="0" presId="urn:microsoft.com/office/officeart/2005/8/layout/radial5"/>
    <dgm:cxn modelId="{CFDC4ACC-97F7-43B5-A505-CDAC6A39D4D1}" type="presOf" srcId="{0824C9B8-9CAF-4D38-B0F3-153745614ACD}" destId="{AD52766E-1A2D-4867-980E-AAF822671C15}" srcOrd="1" destOrd="0" presId="urn:microsoft.com/office/officeart/2005/8/layout/radial5"/>
    <dgm:cxn modelId="{A8BA27D2-E891-4355-B69F-0897C2CE1464}" type="presOf" srcId="{6E88503F-78B3-44A6-987B-943B0038F61B}" destId="{2BE0D97D-B614-4FE5-A6EB-C44E1DF25201}" srcOrd="0" destOrd="0" presId="urn:microsoft.com/office/officeart/2005/8/layout/radial5"/>
    <dgm:cxn modelId="{5DCCE2D6-C3E9-4E19-9647-BA83877C282C}" type="presOf" srcId="{FFB6D0B5-379B-4123-8DC5-812FD1335589}" destId="{2A1AA9B7-BBE2-4C97-B325-CC469DB7B66E}" srcOrd="0" destOrd="0" presId="urn:microsoft.com/office/officeart/2005/8/layout/radial5"/>
    <dgm:cxn modelId="{A76FFCD8-7B45-4DD8-87C7-919EAA98C494}" type="presOf" srcId="{6E88503F-78B3-44A6-987B-943B0038F61B}" destId="{B7C00184-AD30-4631-B87E-A4178C588D16}" srcOrd="1" destOrd="0" presId="urn:microsoft.com/office/officeart/2005/8/layout/radial5"/>
    <dgm:cxn modelId="{B4B70FE5-CA35-4E81-AC98-145833D5C7D3}" type="presOf" srcId="{52BD3BE2-D8A1-4A74-8D81-4B724ABB338D}" destId="{333CEC68-4938-494F-B63D-D7E3FDCFF0D8}" srcOrd="0" destOrd="0" presId="urn:microsoft.com/office/officeart/2005/8/layout/radial5"/>
    <dgm:cxn modelId="{9F7508EF-05D6-4070-B3A4-0CA48F78ADB5}" type="presOf" srcId="{12174F0C-1F05-4164-81EF-FD8BD3324E3D}" destId="{A7929D7E-F9C6-48F4-888E-235B195F0A72}" srcOrd="0" destOrd="0" presId="urn:microsoft.com/office/officeart/2005/8/layout/radial5"/>
    <dgm:cxn modelId="{2AFC0BF0-64E8-423C-B979-9EB586172006}" type="presOf" srcId="{89CF6508-DCED-4E95-BE1C-533AF72D1F26}" destId="{D5319453-5540-4E5B-AF9E-944AEA40600B}" srcOrd="0" destOrd="0" presId="urn:microsoft.com/office/officeart/2005/8/layout/radial5"/>
    <dgm:cxn modelId="{B47193F0-186E-4277-A59C-BC4463AC875D}" type="presOf" srcId="{3DA4905D-AE55-49A1-9B18-3589C9C9297C}" destId="{4DD25A68-021F-4A31-95DD-94716F86E3B1}" srcOrd="0" destOrd="0" presId="urn:microsoft.com/office/officeart/2005/8/layout/radial5"/>
    <dgm:cxn modelId="{7A3571FE-6F82-4DE8-B6C9-88C5785AA0F4}" srcId="{119D85D7-AB12-406A-A332-36DA4E5A2AF2}" destId="{751A922D-668A-4733-B9BD-2FFEBDB59C0B}" srcOrd="0" destOrd="0" parTransId="{12174F0C-1F05-4164-81EF-FD8BD3324E3D}" sibTransId="{7A83226E-CDE9-44CC-BCA7-90DB078924B4}"/>
    <dgm:cxn modelId="{5A395389-5036-46AD-88E9-B7657FE5D0A5}" type="presParOf" srcId="{E08E7BAE-1304-4F3F-A44F-AC1C897E951A}" destId="{01A28FF3-906A-4470-8502-84FAB16BE5D8}" srcOrd="0" destOrd="0" presId="urn:microsoft.com/office/officeart/2005/8/layout/radial5"/>
    <dgm:cxn modelId="{D9C8C543-436C-4A2C-99F2-08AEE76E60ED}" type="presParOf" srcId="{E08E7BAE-1304-4F3F-A44F-AC1C897E951A}" destId="{A7929D7E-F9C6-48F4-888E-235B195F0A72}" srcOrd="1" destOrd="0" presId="urn:microsoft.com/office/officeart/2005/8/layout/radial5"/>
    <dgm:cxn modelId="{F69C5470-EFEF-49AF-966E-05926868F485}" type="presParOf" srcId="{A7929D7E-F9C6-48F4-888E-235B195F0A72}" destId="{33A4D5AF-75C3-4968-9A1C-A622BAEBBBB7}" srcOrd="0" destOrd="0" presId="urn:microsoft.com/office/officeart/2005/8/layout/radial5"/>
    <dgm:cxn modelId="{6365BC36-DFC4-48D6-986D-CD399A031245}" type="presParOf" srcId="{E08E7BAE-1304-4F3F-A44F-AC1C897E951A}" destId="{64DA9CCA-1194-4524-BC85-D751FD5BCEB7}" srcOrd="2" destOrd="0" presId="urn:microsoft.com/office/officeart/2005/8/layout/radial5"/>
    <dgm:cxn modelId="{BAC30D69-A9B2-417A-AC67-B14154919552}" type="presParOf" srcId="{E08E7BAE-1304-4F3F-A44F-AC1C897E951A}" destId="{2BE0D97D-B614-4FE5-A6EB-C44E1DF25201}" srcOrd="3" destOrd="0" presId="urn:microsoft.com/office/officeart/2005/8/layout/radial5"/>
    <dgm:cxn modelId="{9CB287D8-C16A-4B5E-997E-93E8F9016F9C}" type="presParOf" srcId="{2BE0D97D-B614-4FE5-A6EB-C44E1DF25201}" destId="{B7C00184-AD30-4631-B87E-A4178C588D16}" srcOrd="0" destOrd="0" presId="urn:microsoft.com/office/officeart/2005/8/layout/radial5"/>
    <dgm:cxn modelId="{5622F28C-3792-4711-B74A-E4A489DD65C3}" type="presParOf" srcId="{E08E7BAE-1304-4F3F-A44F-AC1C897E951A}" destId="{F4F52520-0C52-469A-A9FA-DE238D8740D1}" srcOrd="4" destOrd="0" presId="urn:microsoft.com/office/officeart/2005/8/layout/radial5"/>
    <dgm:cxn modelId="{8AB76F32-1C36-4E40-96B7-A525513006A1}" type="presParOf" srcId="{E08E7BAE-1304-4F3F-A44F-AC1C897E951A}" destId="{154F2EA7-A0B3-44F5-AA85-810596927356}" srcOrd="5" destOrd="0" presId="urn:microsoft.com/office/officeart/2005/8/layout/radial5"/>
    <dgm:cxn modelId="{B7F4D830-2BEB-480C-831E-C722534DE36B}" type="presParOf" srcId="{154F2EA7-A0B3-44F5-AA85-810596927356}" destId="{630EEFBC-633B-4C78-BB7B-C6FF71F3D35E}" srcOrd="0" destOrd="0" presId="urn:microsoft.com/office/officeart/2005/8/layout/radial5"/>
    <dgm:cxn modelId="{B9F4A47F-8E13-48DF-8412-A77008947806}" type="presParOf" srcId="{E08E7BAE-1304-4F3F-A44F-AC1C897E951A}" destId="{E9D2909C-F33F-4DD4-83D7-2E6A77F2DDCE}" srcOrd="6" destOrd="0" presId="urn:microsoft.com/office/officeart/2005/8/layout/radial5"/>
    <dgm:cxn modelId="{48AC4D25-9A75-45A6-BC76-411B269897FE}" type="presParOf" srcId="{E08E7BAE-1304-4F3F-A44F-AC1C897E951A}" destId="{6A6555D2-6E4A-4095-9F15-D3C444197FDA}" srcOrd="7" destOrd="0" presId="urn:microsoft.com/office/officeart/2005/8/layout/radial5"/>
    <dgm:cxn modelId="{0A66D841-239F-4916-AA0C-2DFE95940829}" type="presParOf" srcId="{6A6555D2-6E4A-4095-9F15-D3C444197FDA}" destId="{AD52766E-1A2D-4867-980E-AAF822671C15}" srcOrd="0" destOrd="0" presId="urn:microsoft.com/office/officeart/2005/8/layout/radial5"/>
    <dgm:cxn modelId="{DDF8869B-78BA-40F6-8E27-EDC0301952EA}" type="presParOf" srcId="{E08E7BAE-1304-4F3F-A44F-AC1C897E951A}" destId="{C928ABCD-E669-4C2A-8BDB-2CEDCA49E340}" srcOrd="8" destOrd="0" presId="urn:microsoft.com/office/officeart/2005/8/layout/radial5"/>
    <dgm:cxn modelId="{3D28256C-CF87-4B91-AD14-B610862F55E1}" type="presParOf" srcId="{E08E7BAE-1304-4F3F-A44F-AC1C897E951A}" destId="{3789899B-1C7B-46C1-9BEE-FDDEE5605BFE}" srcOrd="9" destOrd="0" presId="urn:microsoft.com/office/officeart/2005/8/layout/radial5"/>
    <dgm:cxn modelId="{78D842E2-39A8-4E27-97CF-3A04D856FE32}" type="presParOf" srcId="{3789899B-1C7B-46C1-9BEE-FDDEE5605BFE}" destId="{FE0A7D97-E078-48F2-AAE2-467E8A2D34B9}" srcOrd="0" destOrd="0" presId="urn:microsoft.com/office/officeart/2005/8/layout/radial5"/>
    <dgm:cxn modelId="{E1688D91-2E71-4120-80D3-E82157AE22D3}" type="presParOf" srcId="{E08E7BAE-1304-4F3F-A44F-AC1C897E951A}" destId="{939607E0-6211-43AF-8CDC-83D13F68B59D}" srcOrd="10" destOrd="0" presId="urn:microsoft.com/office/officeart/2005/8/layout/radial5"/>
    <dgm:cxn modelId="{F1E0A97B-1154-43E9-86B9-CF8320C61E0C}" type="presParOf" srcId="{E08E7BAE-1304-4F3F-A44F-AC1C897E951A}" destId="{A7B57087-C875-4878-B165-77FF054331C0}" srcOrd="11" destOrd="0" presId="urn:microsoft.com/office/officeart/2005/8/layout/radial5"/>
    <dgm:cxn modelId="{ECE27586-A9F4-45BC-80E9-EE4EB224045B}" type="presParOf" srcId="{A7B57087-C875-4878-B165-77FF054331C0}" destId="{1662732A-F804-4857-9608-A3E5D76C4B23}" srcOrd="0" destOrd="0" presId="urn:microsoft.com/office/officeart/2005/8/layout/radial5"/>
    <dgm:cxn modelId="{E97CA69D-DDAE-4957-B0F8-0114D2FAB9FF}" type="presParOf" srcId="{E08E7BAE-1304-4F3F-A44F-AC1C897E951A}" destId="{FD0F6030-4F39-4C09-9C43-059EAF595222}" srcOrd="12" destOrd="0" presId="urn:microsoft.com/office/officeart/2005/8/layout/radial5"/>
    <dgm:cxn modelId="{925FFC2D-C36E-429A-B5FC-2A4C873F2B32}" type="presParOf" srcId="{E08E7BAE-1304-4F3F-A44F-AC1C897E951A}" destId="{94A2245D-D793-4A57-8D3B-8F0B3B6DF262}" srcOrd="13" destOrd="0" presId="urn:microsoft.com/office/officeart/2005/8/layout/radial5"/>
    <dgm:cxn modelId="{255EF42D-64D1-49DC-8639-1C06FE08E7EF}" type="presParOf" srcId="{94A2245D-D793-4A57-8D3B-8F0B3B6DF262}" destId="{E7324462-0DBD-4981-844E-1BE76187D223}" srcOrd="0" destOrd="0" presId="urn:microsoft.com/office/officeart/2005/8/layout/radial5"/>
    <dgm:cxn modelId="{4AF8A259-E58C-4BCF-9E52-00F57C456CD0}" type="presParOf" srcId="{E08E7BAE-1304-4F3F-A44F-AC1C897E951A}" destId="{BFBA7437-0C50-4BA6-A924-993BB9636CC2}" srcOrd="14" destOrd="0" presId="urn:microsoft.com/office/officeart/2005/8/layout/radial5"/>
    <dgm:cxn modelId="{4998CD5E-5011-4608-ACD0-35B9475960E6}" type="presParOf" srcId="{E08E7BAE-1304-4F3F-A44F-AC1C897E951A}" destId="{5E63CA73-5150-4FA9-ACD0-1BEBA59DBD08}" srcOrd="15" destOrd="0" presId="urn:microsoft.com/office/officeart/2005/8/layout/radial5"/>
    <dgm:cxn modelId="{F13F83DC-5526-4224-AFDE-F2A9E2428422}" type="presParOf" srcId="{5E63CA73-5150-4FA9-ACD0-1BEBA59DBD08}" destId="{50D0F924-697B-44B7-B12E-1E88AAFED36B}" srcOrd="0" destOrd="0" presId="urn:microsoft.com/office/officeart/2005/8/layout/radial5"/>
    <dgm:cxn modelId="{C37ACFE9-6077-468B-8E7B-5AC0E6077FFE}" type="presParOf" srcId="{E08E7BAE-1304-4F3F-A44F-AC1C897E951A}" destId="{901EA445-6630-4F56-93CE-BA02C7EF89B8}" srcOrd="16" destOrd="0" presId="urn:microsoft.com/office/officeart/2005/8/layout/radial5"/>
    <dgm:cxn modelId="{2B6762BF-BB44-429B-89DC-E527051DB76B}" type="presParOf" srcId="{E08E7BAE-1304-4F3F-A44F-AC1C897E951A}" destId="{4DD25A68-021F-4A31-95DD-94716F86E3B1}" srcOrd="17" destOrd="0" presId="urn:microsoft.com/office/officeart/2005/8/layout/radial5"/>
    <dgm:cxn modelId="{207B5F4E-AF01-43EB-A8B9-725E43367910}" type="presParOf" srcId="{4DD25A68-021F-4A31-95DD-94716F86E3B1}" destId="{306F7B1D-A934-4A77-B455-88A0611E6140}" srcOrd="0" destOrd="0" presId="urn:microsoft.com/office/officeart/2005/8/layout/radial5"/>
    <dgm:cxn modelId="{A043A48B-935A-4726-9AEB-20953D3ED2D6}" type="presParOf" srcId="{E08E7BAE-1304-4F3F-A44F-AC1C897E951A}" destId="{2A1AA9B7-BBE2-4C97-B325-CC469DB7B66E}" srcOrd="18" destOrd="0" presId="urn:microsoft.com/office/officeart/2005/8/layout/radial5"/>
    <dgm:cxn modelId="{B9C6C4C5-D23F-47AD-9954-1D1C8FDDA1ED}" type="presParOf" srcId="{E08E7BAE-1304-4F3F-A44F-AC1C897E951A}" destId="{B627B231-DA85-4B04-815E-946798730CCF}" srcOrd="19" destOrd="0" presId="urn:microsoft.com/office/officeart/2005/8/layout/radial5"/>
    <dgm:cxn modelId="{6E30562C-F60B-45DC-B79F-F3A845951318}" type="presParOf" srcId="{B627B231-DA85-4B04-815E-946798730CCF}" destId="{EDD0687C-410C-4E1A-BAFF-606EC80FD837}" srcOrd="0" destOrd="0" presId="urn:microsoft.com/office/officeart/2005/8/layout/radial5"/>
    <dgm:cxn modelId="{95A3D81D-409C-44E2-99C1-B7FD32847319}" type="presParOf" srcId="{E08E7BAE-1304-4F3F-A44F-AC1C897E951A}" destId="{1F54D214-B758-4429-B69B-ABA6968E4A37}" srcOrd="20" destOrd="0" presId="urn:microsoft.com/office/officeart/2005/8/layout/radial5"/>
    <dgm:cxn modelId="{DE42A6B0-2113-4429-8380-9CC7EBB50F81}" type="presParOf" srcId="{E08E7BAE-1304-4F3F-A44F-AC1C897E951A}" destId="{333CEC68-4938-494F-B63D-D7E3FDCFF0D8}" srcOrd="21" destOrd="0" presId="urn:microsoft.com/office/officeart/2005/8/layout/radial5"/>
    <dgm:cxn modelId="{A556DE8A-E876-4970-AA28-5CF8E8D16006}" type="presParOf" srcId="{333CEC68-4938-494F-B63D-D7E3FDCFF0D8}" destId="{236BC981-D944-4276-868C-4F7936755DED}" srcOrd="0" destOrd="0" presId="urn:microsoft.com/office/officeart/2005/8/layout/radial5"/>
    <dgm:cxn modelId="{D3E03FC0-85E7-41DF-9321-A5ED037CDAE2}" type="presParOf" srcId="{E08E7BAE-1304-4F3F-A44F-AC1C897E951A}" destId="{D5319453-5540-4E5B-AF9E-944AEA40600B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7621F2-3100-4F9A-BD93-DADC31AA75C2}" type="doc">
      <dgm:prSet loTypeId="urn:microsoft.com/office/officeart/2005/8/layout/vList6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B42FE3EC-A798-4170-B601-26E991A9555C}">
      <dgm:prSet phldrT="[Texto]"/>
      <dgm:spPr/>
      <dgm:t>
        <a:bodyPr/>
        <a:lstStyle/>
        <a:p>
          <a:r>
            <a:rPr lang="es-ES" dirty="0"/>
            <a:t>Poder</a:t>
          </a:r>
        </a:p>
      </dgm:t>
    </dgm:pt>
    <dgm:pt modelId="{ADB8A9E0-C90D-4382-AEFA-4862FE2758D1}" type="parTrans" cxnId="{0F3C3E11-921C-486F-9B77-1A79E34C9F14}">
      <dgm:prSet/>
      <dgm:spPr/>
      <dgm:t>
        <a:bodyPr/>
        <a:lstStyle/>
        <a:p>
          <a:endParaRPr lang="es-ES"/>
        </a:p>
      </dgm:t>
    </dgm:pt>
    <dgm:pt modelId="{B0F00146-5280-4AA1-9A75-A9083E5C628A}" type="sibTrans" cxnId="{0F3C3E11-921C-486F-9B77-1A79E34C9F14}">
      <dgm:prSet/>
      <dgm:spPr/>
      <dgm:t>
        <a:bodyPr/>
        <a:lstStyle/>
        <a:p>
          <a:endParaRPr lang="es-ES"/>
        </a:p>
      </dgm:t>
    </dgm:pt>
    <dgm:pt modelId="{9B1D3FE4-6215-46E9-B02C-72D4016641A9}">
      <dgm:prSet phldrT="[Texto]"/>
      <dgm:spPr/>
      <dgm:t>
        <a:bodyPr/>
        <a:lstStyle/>
        <a:p>
          <a:r>
            <a:rPr lang="es-ES" dirty="0"/>
            <a:t>Coercitivo</a:t>
          </a:r>
        </a:p>
      </dgm:t>
    </dgm:pt>
    <dgm:pt modelId="{90024EB4-EF77-4B65-AED9-BB0831D3383D}" type="parTrans" cxnId="{0E4065B1-FE13-4B19-A20E-160DB0E1EE68}">
      <dgm:prSet/>
      <dgm:spPr/>
      <dgm:t>
        <a:bodyPr/>
        <a:lstStyle/>
        <a:p>
          <a:endParaRPr lang="es-ES"/>
        </a:p>
      </dgm:t>
    </dgm:pt>
    <dgm:pt modelId="{3A99D5A0-B4C1-4A54-BFA6-2B1BA07D14A0}" type="sibTrans" cxnId="{0E4065B1-FE13-4B19-A20E-160DB0E1EE68}">
      <dgm:prSet/>
      <dgm:spPr/>
      <dgm:t>
        <a:bodyPr/>
        <a:lstStyle/>
        <a:p>
          <a:endParaRPr lang="es-ES"/>
        </a:p>
      </dgm:t>
    </dgm:pt>
    <dgm:pt modelId="{5A89B771-086B-434A-A85F-88D8C190B6AD}">
      <dgm:prSet phldrT="[Texto]"/>
      <dgm:spPr/>
      <dgm:t>
        <a:bodyPr/>
        <a:lstStyle/>
        <a:p>
          <a:r>
            <a:rPr lang="es-ES" dirty="0"/>
            <a:t>Normativo</a:t>
          </a:r>
        </a:p>
      </dgm:t>
    </dgm:pt>
    <dgm:pt modelId="{9A4CE1CA-FACD-407C-9AFA-2D7B2667CC4D}" type="parTrans" cxnId="{9BDA1637-35D2-42A2-A63F-8A81DABDDC6F}">
      <dgm:prSet/>
      <dgm:spPr/>
      <dgm:t>
        <a:bodyPr/>
        <a:lstStyle/>
        <a:p>
          <a:endParaRPr lang="es-ES"/>
        </a:p>
      </dgm:t>
    </dgm:pt>
    <dgm:pt modelId="{F0BA132D-0628-4E26-A2C0-73C6D042A7B8}" type="sibTrans" cxnId="{9BDA1637-35D2-42A2-A63F-8A81DABDDC6F}">
      <dgm:prSet/>
      <dgm:spPr/>
      <dgm:t>
        <a:bodyPr/>
        <a:lstStyle/>
        <a:p>
          <a:endParaRPr lang="es-ES"/>
        </a:p>
      </dgm:t>
    </dgm:pt>
    <dgm:pt modelId="{C2C6A2B0-9E9B-458C-A97E-A606F8FDBFD6}">
      <dgm:prSet phldrT="[Texto]"/>
      <dgm:spPr/>
      <dgm:t>
        <a:bodyPr/>
        <a:lstStyle/>
        <a:p>
          <a:r>
            <a:rPr lang="es-ES" dirty="0"/>
            <a:t>Legitimidad</a:t>
          </a:r>
        </a:p>
      </dgm:t>
    </dgm:pt>
    <dgm:pt modelId="{CB43EF08-E024-48C1-8840-36C30818770C}" type="parTrans" cxnId="{3634B06E-AFA7-45AD-8D58-9DAEDC780230}">
      <dgm:prSet/>
      <dgm:spPr/>
      <dgm:t>
        <a:bodyPr/>
        <a:lstStyle/>
        <a:p>
          <a:endParaRPr lang="es-ES"/>
        </a:p>
      </dgm:t>
    </dgm:pt>
    <dgm:pt modelId="{D2E32A49-E169-49EF-85D6-8776EF91DBFB}" type="sibTrans" cxnId="{3634B06E-AFA7-45AD-8D58-9DAEDC780230}">
      <dgm:prSet/>
      <dgm:spPr/>
      <dgm:t>
        <a:bodyPr/>
        <a:lstStyle/>
        <a:p>
          <a:endParaRPr lang="es-ES"/>
        </a:p>
      </dgm:t>
    </dgm:pt>
    <dgm:pt modelId="{D68A2F1D-CC4F-47D5-92F4-CB7511646E8A}">
      <dgm:prSet phldrT="[Texto]"/>
      <dgm:spPr/>
      <dgm:t>
        <a:bodyPr/>
        <a:lstStyle/>
        <a:p>
          <a:r>
            <a:rPr lang="es-ES" dirty="0"/>
            <a:t>Criticidad</a:t>
          </a:r>
        </a:p>
      </dgm:t>
    </dgm:pt>
    <dgm:pt modelId="{8943DDFF-11E2-48DB-ABDA-293E59B8F4CA}" type="parTrans" cxnId="{87E2C4A4-6C88-4883-99F8-573FD5A643D2}">
      <dgm:prSet/>
      <dgm:spPr/>
      <dgm:t>
        <a:bodyPr/>
        <a:lstStyle/>
        <a:p>
          <a:endParaRPr lang="es-ES"/>
        </a:p>
      </dgm:t>
    </dgm:pt>
    <dgm:pt modelId="{212CD8B4-8828-4CB5-90CF-EFBE563FA602}" type="sibTrans" cxnId="{87E2C4A4-6C88-4883-99F8-573FD5A643D2}">
      <dgm:prSet/>
      <dgm:spPr/>
      <dgm:t>
        <a:bodyPr/>
        <a:lstStyle/>
        <a:p>
          <a:endParaRPr lang="es-ES"/>
        </a:p>
      </dgm:t>
    </dgm:pt>
    <dgm:pt modelId="{7B4761EB-9C3D-41D7-8F70-6E52D57CDC45}">
      <dgm:prSet phldrT="[Texto]"/>
      <dgm:spPr/>
      <dgm:t>
        <a:bodyPr/>
        <a:lstStyle/>
        <a:p>
          <a:r>
            <a:rPr lang="es-ES" dirty="0"/>
            <a:t>Urgencia</a:t>
          </a:r>
        </a:p>
      </dgm:t>
    </dgm:pt>
    <dgm:pt modelId="{99413C17-D4D8-45E1-A802-A28293CEA56B}" type="parTrans" cxnId="{DDE1397F-D229-4936-9FE1-4F676A2654F2}">
      <dgm:prSet/>
      <dgm:spPr/>
      <dgm:t>
        <a:bodyPr/>
        <a:lstStyle/>
        <a:p>
          <a:endParaRPr lang="es-ES"/>
        </a:p>
      </dgm:t>
    </dgm:pt>
    <dgm:pt modelId="{F028AD29-0003-42C2-A072-D551985DCEE3}" type="sibTrans" cxnId="{DDE1397F-D229-4936-9FE1-4F676A2654F2}">
      <dgm:prSet/>
      <dgm:spPr/>
      <dgm:t>
        <a:bodyPr/>
        <a:lstStyle/>
        <a:p>
          <a:endParaRPr lang="es-ES"/>
        </a:p>
      </dgm:t>
    </dgm:pt>
    <dgm:pt modelId="{C1C7A17A-1351-4DD8-BC14-A6417238AFDA}">
      <dgm:prSet phldrT="[Texto]"/>
      <dgm:spPr/>
      <dgm:t>
        <a:bodyPr/>
        <a:lstStyle/>
        <a:p>
          <a:r>
            <a:rPr lang="es-ES" dirty="0"/>
            <a:t>Utilitario</a:t>
          </a:r>
        </a:p>
      </dgm:t>
    </dgm:pt>
    <dgm:pt modelId="{C6783A52-D2F5-47F9-BBE0-D0E18DDFF13E}" type="parTrans" cxnId="{F054961C-ED26-405C-A671-50CE70FA07C5}">
      <dgm:prSet/>
      <dgm:spPr/>
      <dgm:t>
        <a:bodyPr/>
        <a:lstStyle/>
        <a:p>
          <a:endParaRPr lang="es-ES"/>
        </a:p>
      </dgm:t>
    </dgm:pt>
    <dgm:pt modelId="{6BD948D7-EF94-4FB0-A230-6654FE573C2D}" type="sibTrans" cxnId="{F054961C-ED26-405C-A671-50CE70FA07C5}">
      <dgm:prSet/>
      <dgm:spPr/>
      <dgm:t>
        <a:bodyPr/>
        <a:lstStyle/>
        <a:p>
          <a:endParaRPr lang="es-ES"/>
        </a:p>
      </dgm:t>
    </dgm:pt>
    <dgm:pt modelId="{B8DB4945-691B-4AD4-AD1C-59D1DED17632}">
      <dgm:prSet phldrT="[Texto]"/>
      <dgm:spPr/>
      <dgm:t>
        <a:bodyPr/>
        <a:lstStyle/>
        <a:p>
          <a:r>
            <a:rPr lang="es-ES" dirty="0"/>
            <a:t>Individual</a:t>
          </a:r>
        </a:p>
      </dgm:t>
    </dgm:pt>
    <dgm:pt modelId="{3816D545-8FF6-4143-81BC-9F0370694F10}" type="parTrans" cxnId="{36144BB9-2D10-4C0F-A9B7-E064C73EFBD2}">
      <dgm:prSet/>
      <dgm:spPr/>
      <dgm:t>
        <a:bodyPr/>
        <a:lstStyle/>
        <a:p>
          <a:endParaRPr lang="es-ES"/>
        </a:p>
      </dgm:t>
    </dgm:pt>
    <dgm:pt modelId="{4ED3F10A-C980-4D5B-A0A9-CE3EC5D9045F}" type="sibTrans" cxnId="{36144BB9-2D10-4C0F-A9B7-E064C73EFBD2}">
      <dgm:prSet/>
      <dgm:spPr/>
      <dgm:t>
        <a:bodyPr/>
        <a:lstStyle/>
        <a:p>
          <a:endParaRPr lang="es-ES"/>
        </a:p>
      </dgm:t>
    </dgm:pt>
    <dgm:pt modelId="{D8E0BE55-88CB-436F-AE8A-8F94121D6110}">
      <dgm:prSet phldrT="[Texto]"/>
      <dgm:spPr/>
      <dgm:t>
        <a:bodyPr/>
        <a:lstStyle/>
        <a:p>
          <a:r>
            <a:rPr lang="es-ES" dirty="0"/>
            <a:t>Organizacional</a:t>
          </a:r>
        </a:p>
      </dgm:t>
    </dgm:pt>
    <dgm:pt modelId="{0547845A-C6B5-4A9E-879E-2C4E20BA1054}" type="parTrans" cxnId="{D1FF907E-E9E9-4E65-94C6-0EFC1EE8421D}">
      <dgm:prSet/>
      <dgm:spPr/>
      <dgm:t>
        <a:bodyPr/>
        <a:lstStyle/>
        <a:p>
          <a:endParaRPr lang="es-ES"/>
        </a:p>
      </dgm:t>
    </dgm:pt>
    <dgm:pt modelId="{23E30DD1-E4CC-4D6C-BF70-B4B08C9A1F51}" type="sibTrans" cxnId="{D1FF907E-E9E9-4E65-94C6-0EFC1EE8421D}">
      <dgm:prSet/>
      <dgm:spPr/>
      <dgm:t>
        <a:bodyPr/>
        <a:lstStyle/>
        <a:p>
          <a:endParaRPr lang="es-ES"/>
        </a:p>
      </dgm:t>
    </dgm:pt>
    <dgm:pt modelId="{78CAEA28-FC53-4FAB-A269-1149B903B0CF}">
      <dgm:prSet phldrT="[Texto]"/>
      <dgm:spPr/>
      <dgm:t>
        <a:bodyPr/>
        <a:lstStyle/>
        <a:p>
          <a:r>
            <a:rPr lang="es-ES" dirty="0"/>
            <a:t>Social</a:t>
          </a:r>
        </a:p>
      </dgm:t>
    </dgm:pt>
    <dgm:pt modelId="{E3EAD74D-3CEC-4039-B913-5EEAFB6F71AF}" type="parTrans" cxnId="{D793CCFB-AA2D-40B6-8A5F-C2BB84E1738D}">
      <dgm:prSet/>
      <dgm:spPr/>
      <dgm:t>
        <a:bodyPr/>
        <a:lstStyle/>
        <a:p>
          <a:endParaRPr lang="es-ES"/>
        </a:p>
      </dgm:t>
    </dgm:pt>
    <dgm:pt modelId="{1F0C435F-7087-4826-9D52-BCC00B32DB30}" type="sibTrans" cxnId="{D793CCFB-AA2D-40B6-8A5F-C2BB84E1738D}">
      <dgm:prSet/>
      <dgm:spPr/>
      <dgm:t>
        <a:bodyPr/>
        <a:lstStyle/>
        <a:p>
          <a:endParaRPr lang="es-ES"/>
        </a:p>
      </dgm:t>
    </dgm:pt>
    <dgm:pt modelId="{166B5D95-05D5-40F7-9997-48F73C67AE49}">
      <dgm:prSet phldrT="[Texto]"/>
      <dgm:spPr/>
      <dgm:t>
        <a:bodyPr/>
        <a:lstStyle/>
        <a:p>
          <a:r>
            <a:rPr lang="es-ES" dirty="0"/>
            <a:t>Sensibilidad al tiempo</a:t>
          </a:r>
        </a:p>
      </dgm:t>
    </dgm:pt>
    <dgm:pt modelId="{D69C700E-CEF4-46E4-A6D1-B0BB3B8071E3}" type="parTrans" cxnId="{56DAA608-9861-4C28-AF8D-A3A9CA4326D1}">
      <dgm:prSet/>
      <dgm:spPr/>
      <dgm:t>
        <a:bodyPr/>
        <a:lstStyle/>
        <a:p>
          <a:endParaRPr lang="es-ES"/>
        </a:p>
      </dgm:t>
    </dgm:pt>
    <dgm:pt modelId="{7246C9BE-A5D9-4E7C-A04D-EC8487017530}" type="sibTrans" cxnId="{56DAA608-9861-4C28-AF8D-A3A9CA4326D1}">
      <dgm:prSet/>
      <dgm:spPr/>
      <dgm:t>
        <a:bodyPr/>
        <a:lstStyle/>
        <a:p>
          <a:endParaRPr lang="es-ES"/>
        </a:p>
      </dgm:t>
    </dgm:pt>
    <dgm:pt modelId="{AB157A43-5AB8-44CF-B447-DB7879BA071C}" type="pres">
      <dgm:prSet presAssocID="{FE7621F2-3100-4F9A-BD93-DADC31AA75C2}" presName="Name0" presStyleCnt="0">
        <dgm:presLayoutVars>
          <dgm:dir/>
          <dgm:animLvl val="lvl"/>
          <dgm:resizeHandles/>
        </dgm:presLayoutVars>
      </dgm:prSet>
      <dgm:spPr/>
    </dgm:pt>
    <dgm:pt modelId="{2DD75CF2-9ACD-4744-B8F4-A356FE107FFD}" type="pres">
      <dgm:prSet presAssocID="{B42FE3EC-A798-4170-B601-26E991A9555C}" presName="linNode" presStyleCnt="0"/>
      <dgm:spPr/>
    </dgm:pt>
    <dgm:pt modelId="{C5301597-DD8F-4864-B86A-51136E1D22BC}" type="pres">
      <dgm:prSet presAssocID="{B42FE3EC-A798-4170-B601-26E991A9555C}" presName="parentShp" presStyleLbl="node1" presStyleIdx="0" presStyleCnt="3">
        <dgm:presLayoutVars>
          <dgm:bulletEnabled val="1"/>
        </dgm:presLayoutVars>
      </dgm:prSet>
      <dgm:spPr/>
    </dgm:pt>
    <dgm:pt modelId="{21F60169-E51C-4D7C-9785-DA058A7FAC83}" type="pres">
      <dgm:prSet presAssocID="{B42FE3EC-A798-4170-B601-26E991A9555C}" presName="childShp" presStyleLbl="bgAccFollowNode1" presStyleIdx="0" presStyleCnt="3">
        <dgm:presLayoutVars>
          <dgm:bulletEnabled val="1"/>
        </dgm:presLayoutVars>
      </dgm:prSet>
      <dgm:spPr/>
    </dgm:pt>
    <dgm:pt modelId="{67BE9B1A-C053-4BF9-8493-2711277C9EAC}" type="pres">
      <dgm:prSet presAssocID="{B0F00146-5280-4AA1-9A75-A9083E5C628A}" presName="spacing" presStyleCnt="0"/>
      <dgm:spPr/>
    </dgm:pt>
    <dgm:pt modelId="{E8E43534-47BB-40A6-A06A-CACE6CC0B96E}" type="pres">
      <dgm:prSet presAssocID="{C2C6A2B0-9E9B-458C-A97E-A606F8FDBFD6}" presName="linNode" presStyleCnt="0"/>
      <dgm:spPr/>
    </dgm:pt>
    <dgm:pt modelId="{F4669919-C6CF-409C-9916-D7256FF26071}" type="pres">
      <dgm:prSet presAssocID="{C2C6A2B0-9E9B-458C-A97E-A606F8FDBFD6}" presName="parentShp" presStyleLbl="node1" presStyleIdx="1" presStyleCnt="3">
        <dgm:presLayoutVars>
          <dgm:bulletEnabled val="1"/>
        </dgm:presLayoutVars>
      </dgm:prSet>
      <dgm:spPr/>
    </dgm:pt>
    <dgm:pt modelId="{1B1DAB1B-6B2D-4478-86ED-A28CE2EBB26C}" type="pres">
      <dgm:prSet presAssocID="{C2C6A2B0-9E9B-458C-A97E-A606F8FDBFD6}" presName="childShp" presStyleLbl="bgAccFollowNode1" presStyleIdx="1" presStyleCnt="3">
        <dgm:presLayoutVars>
          <dgm:bulletEnabled val="1"/>
        </dgm:presLayoutVars>
      </dgm:prSet>
      <dgm:spPr/>
    </dgm:pt>
    <dgm:pt modelId="{8CB8B68E-A2F2-4B84-9652-C159AC9F9B55}" type="pres">
      <dgm:prSet presAssocID="{D2E32A49-E169-49EF-85D6-8776EF91DBFB}" presName="spacing" presStyleCnt="0"/>
      <dgm:spPr/>
    </dgm:pt>
    <dgm:pt modelId="{2A6EEF60-1F19-4592-9DE0-4EA12068BDFA}" type="pres">
      <dgm:prSet presAssocID="{7B4761EB-9C3D-41D7-8F70-6E52D57CDC45}" presName="linNode" presStyleCnt="0"/>
      <dgm:spPr/>
    </dgm:pt>
    <dgm:pt modelId="{80277BD9-E17E-412C-BF0D-EF2374AE285B}" type="pres">
      <dgm:prSet presAssocID="{7B4761EB-9C3D-41D7-8F70-6E52D57CDC45}" presName="parentShp" presStyleLbl="node1" presStyleIdx="2" presStyleCnt="3">
        <dgm:presLayoutVars>
          <dgm:bulletEnabled val="1"/>
        </dgm:presLayoutVars>
      </dgm:prSet>
      <dgm:spPr/>
    </dgm:pt>
    <dgm:pt modelId="{B07D6389-4271-444A-8525-D1CCE1138B40}" type="pres">
      <dgm:prSet presAssocID="{7B4761EB-9C3D-41D7-8F70-6E52D57CDC45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C5B0C602-18C3-4A83-8686-CB4B4FBBCF1E}" type="presOf" srcId="{C2C6A2B0-9E9B-458C-A97E-A606F8FDBFD6}" destId="{F4669919-C6CF-409C-9916-D7256FF26071}" srcOrd="0" destOrd="0" presId="urn:microsoft.com/office/officeart/2005/8/layout/vList6"/>
    <dgm:cxn modelId="{56DAA608-9861-4C28-AF8D-A3A9CA4326D1}" srcId="{7B4761EB-9C3D-41D7-8F70-6E52D57CDC45}" destId="{166B5D95-05D5-40F7-9997-48F73C67AE49}" srcOrd="1" destOrd="0" parTransId="{D69C700E-CEF4-46E4-A6D1-B0BB3B8071E3}" sibTransId="{7246C9BE-A5D9-4E7C-A04D-EC8487017530}"/>
    <dgm:cxn modelId="{0F3C3E11-921C-486F-9B77-1A79E34C9F14}" srcId="{FE7621F2-3100-4F9A-BD93-DADC31AA75C2}" destId="{B42FE3EC-A798-4170-B601-26E991A9555C}" srcOrd="0" destOrd="0" parTransId="{ADB8A9E0-C90D-4382-AEFA-4862FE2758D1}" sibTransId="{B0F00146-5280-4AA1-9A75-A9083E5C628A}"/>
    <dgm:cxn modelId="{7308F71A-A906-4404-8A5F-E5D80758D22F}" type="presOf" srcId="{166B5D95-05D5-40F7-9997-48F73C67AE49}" destId="{B07D6389-4271-444A-8525-D1CCE1138B40}" srcOrd="0" destOrd="1" presId="urn:microsoft.com/office/officeart/2005/8/layout/vList6"/>
    <dgm:cxn modelId="{F054961C-ED26-405C-A671-50CE70FA07C5}" srcId="{B42FE3EC-A798-4170-B601-26E991A9555C}" destId="{C1C7A17A-1351-4DD8-BC14-A6417238AFDA}" srcOrd="2" destOrd="0" parTransId="{C6783A52-D2F5-47F9-BBE0-D0E18DDFF13E}" sibTransId="{6BD948D7-EF94-4FB0-A230-6654FE573C2D}"/>
    <dgm:cxn modelId="{EF24072E-84FE-472D-830E-18A4926A0710}" type="presOf" srcId="{B42FE3EC-A798-4170-B601-26E991A9555C}" destId="{C5301597-DD8F-4864-B86A-51136E1D22BC}" srcOrd="0" destOrd="0" presId="urn:microsoft.com/office/officeart/2005/8/layout/vList6"/>
    <dgm:cxn modelId="{9BDA1637-35D2-42A2-A63F-8A81DABDDC6F}" srcId="{B42FE3EC-A798-4170-B601-26E991A9555C}" destId="{5A89B771-086B-434A-A85F-88D8C190B6AD}" srcOrd="1" destOrd="0" parTransId="{9A4CE1CA-FACD-407C-9AFA-2D7B2667CC4D}" sibTransId="{F0BA132D-0628-4E26-A2C0-73C6D042A7B8}"/>
    <dgm:cxn modelId="{8607135E-AA31-46C3-8A00-BE8326CCE977}" type="presOf" srcId="{FE7621F2-3100-4F9A-BD93-DADC31AA75C2}" destId="{AB157A43-5AB8-44CF-B447-DB7879BA071C}" srcOrd="0" destOrd="0" presId="urn:microsoft.com/office/officeart/2005/8/layout/vList6"/>
    <dgm:cxn modelId="{3634B06E-AFA7-45AD-8D58-9DAEDC780230}" srcId="{FE7621F2-3100-4F9A-BD93-DADC31AA75C2}" destId="{C2C6A2B0-9E9B-458C-A97E-A606F8FDBFD6}" srcOrd="1" destOrd="0" parTransId="{CB43EF08-E024-48C1-8840-36C30818770C}" sibTransId="{D2E32A49-E169-49EF-85D6-8776EF91DBFB}"/>
    <dgm:cxn modelId="{D5D3597E-3E2F-4DB4-849E-A7B68FCA4447}" type="presOf" srcId="{9B1D3FE4-6215-46E9-B02C-72D4016641A9}" destId="{21F60169-E51C-4D7C-9785-DA058A7FAC83}" srcOrd="0" destOrd="0" presId="urn:microsoft.com/office/officeart/2005/8/layout/vList6"/>
    <dgm:cxn modelId="{D1FF907E-E9E9-4E65-94C6-0EFC1EE8421D}" srcId="{C2C6A2B0-9E9B-458C-A97E-A606F8FDBFD6}" destId="{D8E0BE55-88CB-436F-AE8A-8F94121D6110}" srcOrd="1" destOrd="0" parTransId="{0547845A-C6B5-4A9E-879E-2C4E20BA1054}" sibTransId="{23E30DD1-E4CC-4D6C-BF70-B4B08C9A1F51}"/>
    <dgm:cxn modelId="{DDE1397F-D229-4936-9FE1-4F676A2654F2}" srcId="{FE7621F2-3100-4F9A-BD93-DADC31AA75C2}" destId="{7B4761EB-9C3D-41D7-8F70-6E52D57CDC45}" srcOrd="2" destOrd="0" parTransId="{99413C17-D4D8-45E1-A802-A28293CEA56B}" sibTransId="{F028AD29-0003-42C2-A072-D551985DCEE3}"/>
    <dgm:cxn modelId="{20095996-5109-4060-B39F-FC16D910B1D7}" type="presOf" srcId="{78CAEA28-FC53-4FAB-A269-1149B903B0CF}" destId="{1B1DAB1B-6B2D-4478-86ED-A28CE2EBB26C}" srcOrd="0" destOrd="2" presId="urn:microsoft.com/office/officeart/2005/8/layout/vList6"/>
    <dgm:cxn modelId="{970573A1-D080-431A-BF1A-D2E4387439C0}" type="presOf" srcId="{B8DB4945-691B-4AD4-AD1C-59D1DED17632}" destId="{1B1DAB1B-6B2D-4478-86ED-A28CE2EBB26C}" srcOrd="0" destOrd="0" presId="urn:microsoft.com/office/officeart/2005/8/layout/vList6"/>
    <dgm:cxn modelId="{87E2C4A4-6C88-4883-99F8-573FD5A643D2}" srcId="{7B4761EB-9C3D-41D7-8F70-6E52D57CDC45}" destId="{D68A2F1D-CC4F-47D5-92F4-CB7511646E8A}" srcOrd="0" destOrd="0" parTransId="{8943DDFF-11E2-48DB-ABDA-293E59B8F4CA}" sibTransId="{212CD8B4-8828-4CB5-90CF-EFBE563FA602}"/>
    <dgm:cxn modelId="{0E4065B1-FE13-4B19-A20E-160DB0E1EE68}" srcId="{B42FE3EC-A798-4170-B601-26E991A9555C}" destId="{9B1D3FE4-6215-46E9-B02C-72D4016641A9}" srcOrd="0" destOrd="0" parTransId="{90024EB4-EF77-4B65-AED9-BB0831D3383D}" sibTransId="{3A99D5A0-B4C1-4A54-BFA6-2B1BA07D14A0}"/>
    <dgm:cxn modelId="{36144BB9-2D10-4C0F-A9B7-E064C73EFBD2}" srcId="{C2C6A2B0-9E9B-458C-A97E-A606F8FDBFD6}" destId="{B8DB4945-691B-4AD4-AD1C-59D1DED17632}" srcOrd="0" destOrd="0" parTransId="{3816D545-8FF6-4143-81BC-9F0370694F10}" sibTransId="{4ED3F10A-C980-4D5B-A0A9-CE3EC5D9045F}"/>
    <dgm:cxn modelId="{2CA490BF-D089-4F42-AB52-F9CE3956A67B}" type="presOf" srcId="{5A89B771-086B-434A-A85F-88D8C190B6AD}" destId="{21F60169-E51C-4D7C-9785-DA058A7FAC83}" srcOrd="0" destOrd="1" presId="urn:microsoft.com/office/officeart/2005/8/layout/vList6"/>
    <dgm:cxn modelId="{0E4DFCBF-81B3-4951-BA22-5527E81CD549}" type="presOf" srcId="{D68A2F1D-CC4F-47D5-92F4-CB7511646E8A}" destId="{B07D6389-4271-444A-8525-D1CCE1138B40}" srcOrd="0" destOrd="0" presId="urn:microsoft.com/office/officeart/2005/8/layout/vList6"/>
    <dgm:cxn modelId="{0CF264C8-55CA-42EF-B752-15B912C1FF4E}" type="presOf" srcId="{7B4761EB-9C3D-41D7-8F70-6E52D57CDC45}" destId="{80277BD9-E17E-412C-BF0D-EF2374AE285B}" srcOrd="0" destOrd="0" presId="urn:microsoft.com/office/officeart/2005/8/layout/vList6"/>
    <dgm:cxn modelId="{CF1EDECC-0388-423F-8A6F-5AC415F1C63B}" type="presOf" srcId="{C1C7A17A-1351-4DD8-BC14-A6417238AFDA}" destId="{21F60169-E51C-4D7C-9785-DA058A7FAC83}" srcOrd="0" destOrd="2" presId="urn:microsoft.com/office/officeart/2005/8/layout/vList6"/>
    <dgm:cxn modelId="{5937F0E4-862E-4E3E-98EB-369E902A0191}" type="presOf" srcId="{D8E0BE55-88CB-436F-AE8A-8F94121D6110}" destId="{1B1DAB1B-6B2D-4478-86ED-A28CE2EBB26C}" srcOrd="0" destOrd="1" presId="urn:microsoft.com/office/officeart/2005/8/layout/vList6"/>
    <dgm:cxn modelId="{D793CCFB-AA2D-40B6-8A5F-C2BB84E1738D}" srcId="{C2C6A2B0-9E9B-458C-A97E-A606F8FDBFD6}" destId="{78CAEA28-FC53-4FAB-A269-1149B903B0CF}" srcOrd="2" destOrd="0" parTransId="{E3EAD74D-3CEC-4039-B913-5EEAFB6F71AF}" sibTransId="{1F0C435F-7087-4826-9D52-BCC00B32DB30}"/>
    <dgm:cxn modelId="{C2DEA8B1-DFE1-49CD-A62C-FDF42F1B1C1C}" type="presParOf" srcId="{AB157A43-5AB8-44CF-B447-DB7879BA071C}" destId="{2DD75CF2-9ACD-4744-B8F4-A356FE107FFD}" srcOrd="0" destOrd="0" presId="urn:microsoft.com/office/officeart/2005/8/layout/vList6"/>
    <dgm:cxn modelId="{A957CB46-BB50-4049-AC79-84C56164301F}" type="presParOf" srcId="{2DD75CF2-9ACD-4744-B8F4-A356FE107FFD}" destId="{C5301597-DD8F-4864-B86A-51136E1D22BC}" srcOrd="0" destOrd="0" presId="urn:microsoft.com/office/officeart/2005/8/layout/vList6"/>
    <dgm:cxn modelId="{BF4D158A-9FAF-4C34-9B9E-1C61E3B79F60}" type="presParOf" srcId="{2DD75CF2-9ACD-4744-B8F4-A356FE107FFD}" destId="{21F60169-E51C-4D7C-9785-DA058A7FAC83}" srcOrd="1" destOrd="0" presId="urn:microsoft.com/office/officeart/2005/8/layout/vList6"/>
    <dgm:cxn modelId="{9615AE9F-536C-4C9B-964F-FF9495B85D3A}" type="presParOf" srcId="{AB157A43-5AB8-44CF-B447-DB7879BA071C}" destId="{67BE9B1A-C053-4BF9-8493-2711277C9EAC}" srcOrd="1" destOrd="0" presId="urn:microsoft.com/office/officeart/2005/8/layout/vList6"/>
    <dgm:cxn modelId="{1AF78C47-99D5-4AE9-AA12-57C4365F500A}" type="presParOf" srcId="{AB157A43-5AB8-44CF-B447-DB7879BA071C}" destId="{E8E43534-47BB-40A6-A06A-CACE6CC0B96E}" srcOrd="2" destOrd="0" presId="urn:microsoft.com/office/officeart/2005/8/layout/vList6"/>
    <dgm:cxn modelId="{D5F0A663-F744-498D-9704-4EAEA2D29CFD}" type="presParOf" srcId="{E8E43534-47BB-40A6-A06A-CACE6CC0B96E}" destId="{F4669919-C6CF-409C-9916-D7256FF26071}" srcOrd="0" destOrd="0" presId="urn:microsoft.com/office/officeart/2005/8/layout/vList6"/>
    <dgm:cxn modelId="{CAE35266-3533-4E46-8CC3-73A86A901707}" type="presParOf" srcId="{E8E43534-47BB-40A6-A06A-CACE6CC0B96E}" destId="{1B1DAB1B-6B2D-4478-86ED-A28CE2EBB26C}" srcOrd="1" destOrd="0" presId="urn:microsoft.com/office/officeart/2005/8/layout/vList6"/>
    <dgm:cxn modelId="{9E7BA722-A19B-49C2-A8A7-5D6C872BB975}" type="presParOf" srcId="{AB157A43-5AB8-44CF-B447-DB7879BA071C}" destId="{8CB8B68E-A2F2-4B84-9652-C159AC9F9B55}" srcOrd="3" destOrd="0" presId="urn:microsoft.com/office/officeart/2005/8/layout/vList6"/>
    <dgm:cxn modelId="{8F87C5BA-5977-4581-806E-ECB75C8CEC59}" type="presParOf" srcId="{AB157A43-5AB8-44CF-B447-DB7879BA071C}" destId="{2A6EEF60-1F19-4592-9DE0-4EA12068BDFA}" srcOrd="4" destOrd="0" presId="urn:microsoft.com/office/officeart/2005/8/layout/vList6"/>
    <dgm:cxn modelId="{02FDD7DB-900A-487A-A1F9-D675B7E6AF51}" type="presParOf" srcId="{2A6EEF60-1F19-4592-9DE0-4EA12068BDFA}" destId="{80277BD9-E17E-412C-BF0D-EF2374AE285B}" srcOrd="0" destOrd="0" presId="urn:microsoft.com/office/officeart/2005/8/layout/vList6"/>
    <dgm:cxn modelId="{5DD1EFF5-81B6-4F18-B8FA-3BB7F2FE5FE7}" type="presParOf" srcId="{2A6EEF60-1F19-4592-9DE0-4EA12068BDFA}" destId="{B07D6389-4271-444A-8525-D1CCE1138B4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422449-EAC1-4883-A0CB-E99B4D196A00}" type="doc">
      <dgm:prSet loTypeId="urn:microsoft.com/office/officeart/2005/8/layout/radial4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C"/>
        </a:p>
      </dgm:t>
    </dgm:pt>
    <dgm:pt modelId="{902FD167-8CB1-40A0-A33E-743F73D5B0BB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Objetivo de la Entrevista</a:t>
          </a:r>
          <a:endParaRPr lang="es-EC" dirty="0">
            <a:solidFill>
              <a:schemeClr val="tx1"/>
            </a:solidFill>
          </a:endParaRPr>
        </a:p>
      </dgm:t>
    </dgm:pt>
    <dgm:pt modelId="{DC7A358B-A3D8-4C70-9F22-349C9C2F0305}" type="parTrans" cxnId="{7B8B3BD7-2988-4A26-B353-7255B644C785}">
      <dgm:prSet/>
      <dgm:spPr/>
      <dgm:t>
        <a:bodyPr/>
        <a:lstStyle/>
        <a:p>
          <a:endParaRPr lang="es-EC"/>
        </a:p>
      </dgm:t>
    </dgm:pt>
    <dgm:pt modelId="{A1BBEC6D-C50F-46F2-A931-433000D72431}" type="sibTrans" cxnId="{7B8B3BD7-2988-4A26-B353-7255B644C785}">
      <dgm:prSet/>
      <dgm:spPr/>
      <dgm:t>
        <a:bodyPr/>
        <a:lstStyle/>
        <a:p>
          <a:endParaRPr lang="es-EC"/>
        </a:p>
      </dgm:t>
    </dgm:pt>
    <dgm:pt modelId="{C37A25E8-BCC1-4F9F-B385-A5A959031B3C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Recolectar </a:t>
          </a:r>
          <a:endParaRPr lang="es-EC" dirty="0">
            <a:solidFill>
              <a:schemeClr val="tx1"/>
            </a:solidFill>
          </a:endParaRPr>
        </a:p>
      </dgm:t>
    </dgm:pt>
    <dgm:pt modelId="{9E15C815-8FEC-444C-BEC0-15A411E00546}" type="parTrans" cxnId="{E7AF3719-C6CB-4BC4-8E3E-6E6F95F6FE2B}">
      <dgm:prSet/>
      <dgm:spPr/>
      <dgm:t>
        <a:bodyPr/>
        <a:lstStyle/>
        <a:p>
          <a:endParaRPr lang="es-EC"/>
        </a:p>
      </dgm:t>
    </dgm:pt>
    <dgm:pt modelId="{2D93B8ED-F259-43EC-A03B-B12998CB98E1}" type="sibTrans" cxnId="{E7AF3719-C6CB-4BC4-8E3E-6E6F95F6FE2B}">
      <dgm:prSet/>
      <dgm:spPr/>
      <dgm:t>
        <a:bodyPr/>
        <a:lstStyle/>
        <a:p>
          <a:endParaRPr lang="es-EC"/>
        </a:p>
      </dgm:t>
    </dgm:pt>
    <dgm:pt modelId="{0D2B3EDA-A091-4CFB-9853-14597AA702C8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Percepción</a:t>
          </a:r>
          <a:endParaRPr lang="es-EC" dirty="0">
            <a:solidFill>
              <a:schemeClr val="tx1"/>
            </a:solidFill>
          </a:endParaRPr>
        </a:p>
      </dgm:t>
    </dgm:pt>
    <dgm:pt modelId="{90AF979D-A79E-49D2-B317-CD2171E267F6}" type="parTrans" cxnId="{4147F02D-6FA6-4F79-8E36-D42E47D4B777}">
      <dgm:prSet/>
      <dgm:spPr/>
      <dgm:t>
        <a:bodyPr/>
        <a:lstStyle/>
        <a:p>
          <a:endParaRPr lang="es-EC"/>
        </a:p>
      </dgm:t>
    </dgm:pt>
    <dgm:pt modelId="{CB6537F1-DA46-4A55-8F4B-8A9258F5461B}" type="sibTrans" cxnId="{4147F02D-6FA6-4F79-8E36-D42E47D4B777}">
      <dgm:prSet/>
      <dgm:spPr/>
      <dgm:t>
        <a:bodyPr/>
        <a:lstStyle/>
        <a:p>
          <a:endParaRPr lang="es-EC"/>
        </a:p>
      </dgm:t>
    </dgm:pt>
    <dgm:pt modelId="{4503695D-7C24-4249-B601-A19450AF567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Gestión </a:t>
          </a:r>
          <a:r>
            <a:rPr lang="es-ES" dirty="0" err="1">
              <a:solidFill>
                <a:schemeClr val="tx1"/>
              </a:solidFill>
            </a:rPr>
            <a:t>Stakeholders</a:t>
          </a:r>
          <a:endParaRPr lang="es-EC" dirty="0">
            <a:solidFill>
              <a:schemeClr val="tx1"/>
            </a:solidFill>
          </a:endParaRPr>
        </a:p>
      </dgm:t>
    </dgm:pt>
    <dgm:pt modelId="{4D1B5DC2-D37C-43C3-870E-B8401E9EC6F3}" type="parTrans" cxnId="{017584D3-ED78-4852-8642-C374A4112C72}">
      <dgm:prSet/>
      <dgm:spPr/>
      <dgm:t>
        <a:bodyPr/>
        <a:lstStyle/>
        <a:p>
          <a:endParaRPr lang="es-EC"/>
        </a:p>
      </dgm:t>
    </dgm:pt>
    <dgm:pt modelId="{DCC24EDB-2543-4B53-BB2B-339D58DCC8A7}" type="sibTrans" cxnId="{017584D3-ED78-4852-8642-C374A4112C72}">
      <dgm:prSet/>
      <dgm:spPr/>
      <dgm:t>
        <a:bodyPr/>
        <a:lstStyle/>
        <a:p>
          <a:endParaRPr lang="es-EC"/>
        </a:p>
      </dgm:t>
    </dgm:pt>
    <dgm:pt modelId="{C7CD8373-B232-4DDB-A089-C20C0CEABAD9}" type="pres">
      <dgm:prSet presAssocID="{B2422449-EAC1-4883-A0CB-E99B4D196A0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F20F5BB-830A-414C-AEED-D978A79A9752}" type="pres">
      <dgm:prSet presAssocID="{902FD167-8CB1-40A0-A33E-743F73D5B0BB}" presName="centerShape" presStyleLbl="node0" presStyleIdx="0" presStyleCnt="1"/>
      <dgm:spPr/>
    </dgm:pt>
    <dgm:pt modelId="{9C1951DA-EE7A-436E-8E77-4122E902FCBF}" type="pres">
      <dgm:prSet presAssocID="{9E15C815-8FEC-444C-BEC0-15A411E00546}" presName="parTrans" presStyleLbl="bgSibTrans2D1" presStyleIdx="0" presStyleCnt="3"/>
      <dgm:spPr/>
    </dgm:pt>
    <dgm:pt modelId="{01225DC2-6044-4271-B0CF-C65C2A9220B0}" type="pres">
      <dgm:prSet presAssocID="{C37A25E8-BCC1-4F9F-B385-A5A959031B3C}" presName="node" presStyleLbl="node1" presStyleIdx="0" presStyleCnt="3">
        <dgm:presLayoutVars>
          <dgm:bulletEnabled val="1"/>
        </dgm:presLayoutVars>
      </dgm:prSet>
      <dgm:spPr/>
    </dgm:pt>
    <dgm:pt modelId="{2D0B976D-8ED4-40A2-AE82-A140DBC9679A}" type="pres">
      <dgm:prSet presAssocID="{90AF979D-A79E-49D2-B317-CD2171E267F6}" presName="parTrans" presStyleLbl="bgSibTrans2D1" presStyleIdx="1" presStyleCnt="3"/>
      <dgm:spPr/>
    </dgm:pt>
    <dgm:pt modelId="{053757EC-DC05-4A12-830E-370D21B24FB9}" type="pres">
      <dgm:prSet presAssocID="{0D2B3EDA-A091-4CFB-9853-14597AA702C8}" presName="node" presStyleLbl="node1" presStyleIdx="1" presStyleCnt="3">
        <dgm:presLayoutVars>
          <dgm:bulletEnabled val="1"/>
        </dgm:presLayoutVars>
      </dgm:prSet>
      <dgm:spPr/>
    </dgm:pt>
    <dgm:pt modelId="{67BF2C60-9183-4DAD-8AED-1E3AA5827A07}" type="pres">
      <dgm:prSet presAssocID="{4D1B5DC2-D37C-43C3-870E-B8401E9EC6F3}" presName="parTrans" presStyleLbl="bgSibTrans2D1" presStyleIdx="2" presStyleCnt="3"/>
      <dgm:spPr/>
    </dgm:pt>
    <dgm:pt modelId="{6E00B984-ACBC-42FF-ABB9-2BD51E23DB98}" type="pres">
      <dgm:prSet presAssocID="{4503695D-7C24-4249-B601-A19450AF567E}" presName="node" presStyleLbl="node1" presStyleIdx="2" presStyleCnt="3">
        <dgm:presLayoutVars>
          <dgm:bulletEnabled val="1"/>
        </dgm:presLayoutVars>
      </dgm:prSet>
      <dgm:spPr/>
    </dgm:pt>
  </dgm:ptLst>
  <dgm:cxnLst>
    <dgm:cxn modelId="{E7AF3719-C6CB-4BC4-8E3E-6E6F95F6FE2B}" srcId="{902FD167-8CB1-40A0-A33E-743F73D5B0BB}" destId="{C37A25E8-BCC1-4F9F-B385-A5A959031B3C}" srcOrd="0" destOrd="0" parTransId="{9E15C815-8FEC-444C-BEC0-15A411E00546}" sibTransId="{2D93B8ED-F259-43EC-A03B-B12998CB98E1}"/>
    <dgm:cxn modelId="{D9B36526-C543-4620-8205-CDF1AA7EF6AE}" type="presOf" srcId="{902FD167-8CB1-40A0-A33E-743F73D5B0BB}" destId="{FF20F5BB-830A-414C-AEED-D978A79A9752}" srcOrd="0" destOrd="0" presId="urn:microsoft.com/office/officeart/2005/8/layout/radial4"/>
    <dgm:cxn modelId="{4147F02D-6FA6-4F79-8E36-D42E47D4B777}" srcId="{902FD167-8CB1-40A0-A33E-743F73D5B0BB}" destId="{0D2B3EDA-A091-4CFB-9853-14597AA702C8}" srcOrd="1" destOrd="0" parTransId="{90AF979D-A79E-49D2-B317-CD2171E267F6}" sibTransId="{CB6537F1-DA46-4A55-8F4B-8A9258F5461B}"/>
    <dgm:cxn modelId="{10B5803F-E246-4DEA-93CC-700DC82B726A}" type="presOf" srcId="{B2422449-EAC1-4883-A0CB-E99B4D196A00}" destId="{C7CD8373-B232-4DDB-A089-C20C0CEABAD9}" srcOrd="0" destOrd="0" presId="urn:microsoft.com/office/officeart/2005/8/layout/radial4"/>
    <dgm:cxn modelId="{FE791F42-C8EE-413C-AA70-68DD881D2047}" type="presOf" srcId="{9E15C815-8FEC-444C-BEC0-15A411E00546}" destId="{9C1951DA-EE7A-436E-8E77-4122E902FCBF}" srcOrd="0" destOrd="0" presId="urn:microsoft.com/office/officeart/2005/8/layout/radial4"/>
    <dgm:cxn modelId="{A05D7173-3FB1-436D-864D-724C5FC7A873}" type="presOf" srcId="{C37A25E8-BCC1-4F9F-B385-A5A959031B3C}" destId="{01225DC2-6044-4271-B0CF-C65C2A9220B0}" srcOrd="0" destOrd="0" presId="urn:microsoft.com/office/officeart/2005/8/layout/radial4"/>
    <dgm:cxn modelId="{F2CD415A-3800-4093-ACAD-0E2B1FFBEDA5}" type="presOf" srcId="{4503695D-7C24-4249-B601-A19450AF567E}" destId="{6E00B984-ACBC-42FF-ABB9-2BD51E23DB98}" srcOrd="0" destOrd="0" presId="urn:microsoft.com/office/officeart/2005/8/layout/radial4"/>
    <dgm:cxn modelId="{4C86149F-9D88-49AE-A9F7-17ED346E28C1}" type="presOf" srcId="{90AF979D-A79E-49D2-B317-CD2171E267F6}" destId="{2D0B976D-8ED4-40A2-AE82-A140DBC9679A}" srcOrd="0" destOrd="0" presId="urn:microsoft.com/office/officeart/2005/8/layout/radial4"/>
    <dgm:cxn modelId="{017584D3-ED78-4852-8642-C374A4112C72}" srcId="{902FD167-8CB1-40A0-A33E-743F73D5B0BB}" destId="{4503695D-7C24-4249-B601-A19450AF567E}" srcOrd="2" destOrd="0" parTransId="{4D1B5DC2-D37C-43C3-870E-B8401E9EC6F3}" sibTransId="{DCC24EDB-2543-4B53-BB2B-339D58DCC8A7}"/>
    <dgm:cxn modelId="{7B8B3BD7-2988-4A26-B353-7255B644C785}" srcId="{B2422449-EAC1-4883-A0CB-E99B4D196A00}" destId="{902FD167-8CB1-40A0-A33E-743F73D5B0BB}" srcOrd="0" destOrd="0" parTransId="{DC7A358B-A3D8-4C70-9F22-349C9C2F0305}" sibTransId="{A1BBEC6D-C50F-46F2-A931-433000D72431}"/>
    <dgm:cxn modelId="{552059E0-4201-4EC0-96FD-A7C09E5C9C62}" type="presOf" srcId="{0D2B3EDA-A091-4CFB-9853-14597AA702C8}" destId="{053757EC-DC05-4A12-830E-370D21B24FB9}" srcOrd="0" destOrd="0" presId="urn:microsoft.com/office/officeart/2005/8/layout/radial4"/>
    <dgm:cxn modelId="{C6644EE5-CEB7-4983-B519-35ADAA35690A}" type="presOf" srcId="{4D1B5DC2-D37C-43C3-870E-B8401E9EC6F3}" destId="{67BF2C60-9183-4DAD-8AED-1E3AA5827A07}" srcOrd="0" destOrd="0" presId="urn:microsoft.com/office/officeart/2005/8/layout/radial4"/>
    <dgm:cxn modelId="{4B683906-98C2-43F0-B263-55D56163FD15}" type="presParOf" srcId="{C7CD8373-B232-4DDB-A089-C20C0CEABAD9}" destId="{FF20F5BB-830A-414C-AEED-D978A79A9752}" srcOrd="0" destOrd="0" presId="urn:microsoft.com/office/officeart/2005/8/layout/radial4"/>
    <dgm:cxn modelId="{EE5CDA29-B1C9-4A25-91CC-7DDF65432D07}" type="presParOf" srcId="{C7CD8373-B232-4DDB-A089-C20C0CEABAD9}" destId="{9C1951DA-EE7A-436E-8E77-4122E902FCBF}" srcOrd="1" destOrd="0" presId="urn:microsoft.com/office/officeart/2005/8/layout/radial4"/>
    <dgm:cxn modelId="{AC1AEB81-6AD6-479B-B75F-CCCAD84E65DD}" type="presParOf" srcId="{C7CD8373-B232-4DDB-A089-C20C0CEABAD9}" destId="{01225DC2-6044-4271-B0CF-C65C2A9220B0}" srcOrd="2" destOrd="0" presId="urn:microsoft.com/office/officeart/2005/8/layout/radial4"/>
    <dgm:cxn modelId="{910B7259-4A5A-4086-8E6D-7F0967D96217}" type="presParOf" srcId="{C7CD8373-B232-4DDB-A089-C20C0CEABAD9}" destId="{2D0B976D-8ED4-40A2-AE82-A140DBC9679A}" srcOrd="3" destOrd="0" presId="urn:microsoft.com/office/officeart/2005/8/layout/radial4"/>
    <dgm:cxn modelId="{3251A363-22CA-4038-8948-EE00A990677C}" type="presParOf" srcId="{C7CD8373-B232-4DDB-A089-C20C0CEABAD9}" destId="{053757EC-DC05-4A12-830E-370D21B24FB9}" srcOrd="4" destOrd="0" presId="urn:microsoft.com/office/officeart/2005/8/layout/radial4"/>
    <dgm:cxn modelId="{AABEDA3F-2C5C-4D53-856B-1BA6B202AEC6}" type="presParOf" srcId="{C7CD8373-B232-4DDB-A089-C20C0CEABAD9}" destId="{67BF2C60-9183-4DAD-8AED-1E3AA5827A07}" srcOrd="5" destOrd="0" presId="urn:microsoft.com/office/officeart/2005/8/layout/radial4"/>
    <dgm:cxn modelId="{87937776-BBFA-4B49-8FED-7E1F8B3DCDED}" type="presParOf" srcId="{C7CD8373-B232-4DDB-A089-C20C0CEABAD9}" destId="{6E00B984-ACBC-42FF-ABB9-2BD51E23DB9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25DBF0-77C5-4BD2-B8F6-1286FFD21D4F}" type="doc">
      <dgm:prSet loTypeId="urn:microsoft.com/office/officeart/2005/8/layout/defaul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99501C6A-1BAF-4DA5-8CAB-5B06009DBE98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Agencias operadoras del cantón Rumiñahui</a:t>
          </a:r>
        </a:p>
      </dgm:t>
    </dgm:pt>
    <dgm:pt modelId="{7ABD5363-5682-483E-98C4-F181E9ABF054}" type="parTrans" cxnId="{29DC20BD-F97E-46C3-8E39-A55264EBCEB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AE71CE5-2737-4848-AF5F-1A06FB24E794}" type="sibTrans" cxnId="{29DC20BD-F97E-46C3-8E39-A55264EBCEB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01B8406-CE89-45E9-8106-5CE4B1BF7358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Gerencia</a:t>
          </a:r>
        </a:p>
      </dgm:t>
    </dgm:pt>
    <dgm:pt modelId="{F69293EA-2241-47F8-B17C-41317AD1A087}" type="parTrans" cxnId="{C279EB4B-24F0-403B-8CA9-47E73F15157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4C8EF5-1798-467E-A11A-6B44FDB84C39}" type="sibTrans" cxnId="{C279EB4B-24F0-403B-8CA9-47E73F15157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863F27-7A40-479E-BBED-070C4FF86F2B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Grado de involucramiento</a:t>
          </a:r>
        </a:p>
      </dgm:t>
    </dgm:pt>
    <dgm:pt modelId="{0FDA4A3B-4DDE-478E-B988-8E3E62E7EC97}" type="parTrans" cxnId="{2ADD9144-038D-4D3C-8D09-409F1CA6C0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2810932-BD68-447E-81F5-9BC831F86B79}" type="sibTrans" cxnId="{2ADD9144-038D-4D3C-8D09-409F1CA6C0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C0E2343-33F2-47B7-82FE-79FCEF34D4F2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Planificación estratégica</a:t>
          </a:r>
        </a:p>
      </dgm:t>
    </dgm:pt>
    <dgm:pt modelId="{5D4163D3-8AB4-4FBD-B2B7-810031C5A2A1}" type="parTrans" cxnId="{36D5DF20-B57D-43D9-AA3A-8FD652486A6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44DF77-5C69-41F6-BB12-5BF3832B7783}" type="sibTrans" cxnId="{36D5DF20-B57D-43D9-AA3A-8FD652486A6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C52131-1211-46D2-856F-0AF283E45B0F}" type="pres">
      <dgm:prSet presAssocID="{9125DBF0-77C5-4BD2-B8F6-1286FFD21D4F}" presName="diagram" presStyleCnt="0">
        <dgm:presLayoutVars>
          <dgm:dir/>
          <dgm:resizeHandles val="exact"/>
        </dgm:presLayoutVars>
      </dgm:prSet>
      <dgm:spPr/>
    </dgm:pt>
    <dgm:pt modelId="{2E8D706A-BEEB-4BF4-8BBA-FC5ABFA0F029}" type="pres">
      <dgm:prSet presAssocID="{99501C6A-1BAF-4DA5-8CAB-5B06009DBE98}" presName="node" presStyleLbl="node1" presStyleIdx="0" presStyleCnt="4">
        <dgm:presLayoutVars>
          <dgm:bulletEnabled val="1"/>
        </dgm:presLayoutVars>
      </dgm:prSet>
      <dgm:spPr/>
    </dgm:pt>
    <dgm:pt modelId="{380E7D2D-2A7F-4C38-B476-DE76EF4442EC}" type="pres">
      <dgm:prSet presAssocID="{CAE71CE5-2737-4848-AF5F-1A06FB24E794}" presName="sibTrans" presStyleCnt="0"/>
      <dgm:spPr/>
    </dgm:pt>
    <dgm:pt modelId="{86ADDDA8-8DD6-4E8B-A080-8F4FE345AAC4}" type="pres">
      <dgm:prSet presAssocID="{701B8406-CE89-45E9-8106-5CE4B1BF7358}" presName="node" presStyleLbl="node1" presStyleIdx="1" presStyleCnt="4">
        <dgm:presLayoutVars>
          <dgm:bulletEnabled val="1"/>
        </dgm:presLayoutVars>
      </dgm:prSet>
      <dgm:spPr/>
    </dgm:pt>
    <dgm:pt modelId="{02589399-0A81-4072-8103-80EC4CABB4A1}" type="pres">
      <dgm:prSet presAssocID="{614C8EF5-1798-467E-A11A-6B44FDB84C39}" presName="sibTrans" presStyleCnt="0"/>
      <dgm:spPr/>
    </dgm:pt>
    <dgm:pt modelId="{AC5CBA6C-38EC-4944-82DF-3B8E583B1801}" type="pres">
      <dgm:prSet presAssocID="{C8863F27-7A40-479E-BBED-070C4FF86F2B}" presName="node" presStyleLbl="node1" presStyleIdx="2" presStyleCnt="4">
        <dgm:presLayoutVars>
          <dgm:bulletEnabled val="1"/>
        </dgm:presLayoutVars>
      </dgm:prSet>
      <dgm:spPr/>
    </dgm:pt>
    <dgm:pt modelId="{4BD243C1-0D44-4ADD-809D-40752FC5666D}" type="pres">
      <dgm:prSet presAssocID="{62810932-BD68-447E-81F5-9BC831F86B79}" presName="sibTrans" presStyleCnt="0"/>
      <dgm:spPr/>
    </dgm:pt>
    <dgm:pt modelId="{65BE4D6B-60B5-4E08-BD07-291095A5C8F4}" type="pres">
      <dgm:prSet presAssocID="{5C0E2343-33F2-47B7-82FE-79FCEF34D4F2}" presName="node" presStyleLbl="node1" presStyleIdx="3" presStyleCnt="4">
        <dgm:presLayoutVars>
          <dgm:bulletEnabled val="1"/>
        </dgm:presLayoutVars>
      </dgm:prSet>
      <dgm:spPr/>
    </dgm:pt>
  </dgm:ptLst>
  <dgm:cxnLst>
    <dgm:cxn modelId="{DE670814-AE5D-4C62-83F3-8B4BA1315330}" type="presOf" srcId="{701B8406-CE89-45E9-8106-5CE4B1BF7358}" destId="{86ADDDA8-8DD6-4E8B-A080-8F4FE345AAC4}" srcOrd="0" destOrd="0" presId="urn:microsoft.com/office/officeart/2005/8/layout/default"/>
    <dgm:cxn modelId="{36D5DF20-B57D-43D9-AA3A-8FD652486A61}" srcId="{9125DBF0-77C5-4BD2-B8F6-1286FFD21D4F}" destId="{5C0E2343-33F2-47B7-82FE-79FCEF34D4F2}" srcOrd="3" destOrd="0" parTransId="{5D4163D3-8AB4-4FBD-B2B7-810031C5A2A1}" sibTransId="{5F44DF77-5C69-41F6-BB12-5BF3832B7783}"/>
    <dgm:cxn modelId="{2ADD9144-038D-4D3C-8D09-409F1CA6C000}" srcId="{9125DBF0-77C5-4BD2-B8F6-1286FFD21D4F}" destId="{C8863F27-7A40-479E-BBED-070C4FF86F2B}" srcOrd="2" destOrd="0" parTransId="{0FDA4A3B-4DDE-478E-B988-8E3E62E7EC97}" sibTransId="{62810932-BD68-447E-81F5-9BC831F86B79}"/>
    <dgm:cxn modelId="{C279EB4B-24F0-403B-8CA9-47E73F151579}" srcId="{9125DBF0-77C5-4BD2-B8F6-1286FFD21D4F}" destId="{701B8406-CE89-45E9-8106-5CE4B1BF7358}" srcOrd="1" destOrd="0" parTransId="{F69293EA-2241-47F8-B17C-41317AD1A087}" sibTransId="{614C8EF5-1798-467E-A11A-6B44FDB84C39}"/>
    <dgm:cxn modelId="{09600A8A-28AD-447D-BB41-8B60D31E6945}" type="presOf" srcId="{99501C6A-1BAF-4DA5-8CAB-5B06009DBE98}" destId="{2E8D706A-BEEB-4BF4-8BBA-FC5ABFA0F029}" srcOrd="0" destOrd="0" presId="urn:microsoft.com/office/officeart/2005/8/layout/default"/>
    <dgm:cxn modelId="{29DC20BD-F97E-46C3-8E39-A55264EBCEBE}" srcId="{9125DBF0-77C5-4BD2-B8F6-1286FFD21D4F}" destId="{99501C6A-1BAF-4DA5-8CAB-5B06009DBE98}" srcOrd="0" destOrd="0" parTransId="{7ABD5363-5682-483E-98C4-F181E9ABF054}" sibTransId="{CAE71CE5-2737-4848-AF5F-1A06FB24E794}"/>
    <dgm:cxn modelId="{FF71C3BE-741C-4836-AECF-7FA79C9904E7}" type="presOf" srcId="{5C0E2343-33F2-47B7-82FE-79FCEF34D4F2}" destId="{65BE4D6B-60B5-4E08-BD07-291095A5C8F4}" srcOrd="0" destOrd="0" presId="urn:microsoft.com/office/officeart/2005/8/layout/default"/>
    <dgm:cxn modelId="{BC14A2C0-C052-4072-9430-3F547583D473}" type="presOf" srcId="{C8863F27-7A40-479E-BBED-070C4FF86F2B}" destId="{AC5CBA6C-38EC-4944-82DF-3B8E583B1801}" srcOrd="0" destOrd="0" presId="urn:microsoft.com/office/officeart/2005/8/layout/default"/>
    <dgm:cxn modelId="{FE3FC2F6-BD2A-4711-99F8-A374590BCCBE}" type="presOf" srcId="{9125DBF0-77C5-4BD2-B8F6-1286FFD21D4F}" destId="{1EC52131-1211-46D2-856F-0AF283E45B0F}" srcOrd="0" destOrd="0" presId="urn:microsoft.com/office/officeart/2005/8/layout/default"/>
    <dgm:cxn modelId="{B02B0FD5-49EB-4352-AAAF-F8B5DADAF723}" type="presParOf" srcId="{1EC52131-1211-46D2-856F-0AF283E45B0F}" destId="{2E8D706A-BEEB-4BF4-8BBA-FC5ABFA0F029}" srcOrd="0" destOrd="0" presId="urn:microsoft.com/office/officeart/2005/8/layout/default"/>
    <dgm:cxn modelId="{0C03FEF7-1E77-475F-9FEC-8A30ABA533B9}" type="presParOf" srcId="{1EC52131-1211-46D2-856F-0AF283E45B0F}" destId="{380E7D2D-2A7F-4C38-B476-DE76EF4442EC}" srcOrd="1" destOrd="0" presId="urn:microsoft.com/office/officeart/2005/8/layout/default"/>
    <dgm:cxn modelId="{E9A62E7D-4770-4C04-B3A3-11CF52B08295}" type="presParOf" srcId="{1EC52131-1211-46D2-856F-0AF283E45B0F}" destId="{86ADDDA8-8DD6-4E8B-A080-8F4FE345AAC4}" srcOrd="2" destOrd="0" presId="urn:microsoft.com/office/officeart/2005/8/layout/default"/>
    <dgm:cxn modelId="{7D2ABCBC-0C0D-4570-AE8E-1F8B064FCA4B}" type="presParOf" srcId="{1EC52131-1211-46D2-856F-0AF283E45B0F}" destId="{02589399-0A81-4072-8103-80EC4CABB4A1}" srcOrd="3" destOrd="0" presId="urn:microsoft.com/office/officeart/2005/8/layout/default"/>
    <dgm:cxn modelId="{D7B64D85-04BE-4BEB-AC6B-D44926566F6C}" type="presParOf" srcId="{1EC52131-1211-46D2-856F-0AF283E45B0F}" destId="{AC5CBA6C-38EC-4944-82DF-3B8E583B1801}" srcOrd="4" destOrd="0" presId="urn:microsoft.com/office/officeart/2005/8/layout/default"/>
    <dgm:cxn modelId="{9985581E-C6EA-44FF-9858-8BE827AE238C}" type="presParOf" srcId="{1EC52131-1211-46D2-856F-0AF283E45B0F}" destId="{4BD243C1-0D44-4ADD-809D-40752FC5666D}" srcOrd="5" destOrd="0" presId="urn:microsoft.com/office/officeart/2005/8/layout/default"/>
    <dgm:cxn modelId="{9AA86D81-B595-4AD1-9351-A6BC30CB9B2C}" type="presParOf" srcId="{1EC52131-1211-46D2-856F-0AF283E45B0F}" destId="{65BE4D6B-60B5-4E08-BD07-291095A5C8F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A629F-9BB6-4F9E-864C-C4A570E6209B}">
      <dsp:nvSpPr>
        <dsp:cNvPr id="0" name=""/>
        <dsp:cNvSpPr/>
      </dsp:nvSpPr>
      <dsp:spPr>
        <a:xfrm>
          <a:off x="4211" y="1258324"/>
          <a:ext cx="1784290" cy="892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solidFill>
                <a:schemeClr val="tx1"/>
              </a:solidFill>
              <a:latin typeface="Dosis" panose="020B0604020202020204" charset="0"/>
            </a:rPr>
            <a:t>Analizar</a:t>
          </a:r>
        </a:p>
      </dsp:txBody>
      <dsp:txXfrm>
        <a:off x="30341" y="1284454"/>
        <a:ext cx="1732030" cy="839885"/>
      </dsp:txXfrm>
    </dsp:sp>
    <dsp:sp modelId="{C908E958-7EEE-48DC-8192-CF2B9E78CEB1}">
      <dsp:nvSpPr>
        <dsp:cNvPr id="0" name=""/>
        <dsp:cNvSpPr/>
      </dsp:nvSpPr>
      <dsp:spPr>
        <a:xfrm>
          <a:off x="1788501" y="1680842"/>
          <a:ext cx="713716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713716" y="2355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schemeClr val="tx1"/>
            </a:solidFill>
            <a:latin typeface="Dosis" panose="020B0604020202020204" charset="0"/>
          </a:endParaRPr>
        </a:p>
      </dsp:txBody>
      <dsp:txXfrm>
        <a:off x="2127517" y="1686554"/>
        <a:ext cx="35685" cy="35685"/>
      </dsp:txXfrm>
    </dsp:sp>
    <dsp:sp modelId="{7246B377-AD1B-4C46-86FD-AF6A44805546}">
      <dsp:nvSpPr>
        <dsp:cNvPr id="0" name=""/>
        <dsp:cNvSpPr/>
      </dsp:nvSpPr>
      <dsp:spPr>
        <a:xfrm>
          <a:off x="2502218" y="1258324"/>
          <a:ext cx="1784290" cy="892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i="1" kern="1200" dirty="0">
              <a:solidFill>
                <a:schemeClr val="tx1"/>
              </a:solidFill>
              <a:latin typeface="Dosis" panose="020B0604020202020204" charset="0"/>
            </a:rPr>
            <a:t>“</a:t>
          </a:r>
          <a:r>
            <a:rPr lang="es-ES" sz="2100" b="1" i="1" kern="1200" dirty="0" err="1">
              <a:solidFill>
                <a:schemeClr val="tx1"/>
              </a:solidFill>
              <a:latin typeface="Dosis" panose="020B0604020202020204" charset="0"/>
            </a:rPr>
            <a:t>Stakeholders</a:t>
          </a:r>
          <a:r>
            <a:rPr lang="es-ES" sz="2100" b="1" i="1" kern="1200" dirty="0">
              <a:solidFill>
                <a:schemeClr val="tx1"/>
              </a:solidFill>
              <a:latin typeface="Dosis" panose="020B0604020202020204" charset="0"/>
            </a:rPr>
            <a:t>”</a:t>
          </a:r>
        </a:p>
      </dsp:txBody>
      <dsp:txXfrm>
        <a:off x="2528348" y="1284454"/>
        <a:ext cx="1732030" cy="839885"/>
      </dsp:txXfrm>
    </dsp:sp>
    <dsp:sp modelId="{5B311463-EBDC-4CCF-99FE-6CFA2BD009DD}">
      <dsp:nvSpPr>
        <dsp:cNvPr id="0" name=""/>
        <dsp:cNvSpPr/>
      </dsp:nvSpPr>
      <dsp:spPr>
        <a:xfrm rot="18289469">
          <a:off x="4018467" y="1167858"/>
          <a:ext cx="1249799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249799" y="23554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schemeClr val="tx1"/>
            </a:solidFill>
            <a:latin typeface="Dosis" panose="020B0604020202020204" charset="0"/>
          </a:endParaRPr>
        </a:p>
      </dsp:txBody>
      <dsp:txXfrm>
        <a:off x="4612121" y="1160168"/>
        <a:ext cx="62489" cy="62489"/>
      </dsp:txXfrm>
    </dsp:sp>
    <dsp:sp modelId="{C4E71D09-9607-4FC2-A599-CF3DC8EFB55E}">
      <dsp:nvSpPr>
        <dsp:cNvPr id="0" name=""/>
        <dsp:cNvSpPr/>
      </dsp:nvSpPr>
      <dsp:spPr>
        <a:xfrm>
          <a:off x="5000225" y="232357"/>
          <a:ext cx="1784290" cy="892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solidFill>
                <a:schemeClr val="tx1"/>
              </a:solidFill>
              <a:latin typeface="Dosis" panose="020B0604020202020204" charset="0"/>
            </a:rPr>
            <a:t>Influencia</a:t>
          </a:r>
        </a:p>
      </dsp:txBody>
      <dsp:txXfrm>
        <a:off x="5026355" y="258487"/>
        <a:ext cx="1732030" cy="839885"/>
      </dsp:txXfrm>
    </dsp:sp>
    <dsp:sp modelId="{16291C5D-2CFB-477A-8259-514245459FA9}">
      <dsp:nvSpPr>
        <dsp:cNvPr id="0" name=""/>
        <dsp:cNvSpPr/>
      </dsp:nvSpPr>
      <dsp:spPr>
        <a:xfrm>
          <a:off x="4286508" y="1680842"/>
          <a:ext cx="713716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713716" y="23554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schemeClr val="tx1"/>
            </a:solidFill>
            <a:latin typeface="Dosis" panose="020B0604020202020204" charset="0"/>
          </a:endParaRPr>
        </a:p>
      </dsp:txBody>
      <dsp:txXfrm>
        <a:off x="4625524" y="1686554"/>
        <a:ext cx="35685" cy="35685"/>
      </dsp:txXfrm>
    </dsp:sp>
    <dsp:sp modelId="{E9470EC8-5633-4CF7-874B-546786B7E189}">
      <dsp:nvSpPr>
        <dsp:cNvPr id="0" name=""/>
        <dsp:cNvSpPr/>
      </dsp:nvSpPr>
      <dsp:spPr>
        <a:xfrm>
          <a:off x="5000225" y="1258324"/>
          <a:ext cx="1784290" cy="892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solidFill>
                <a:schemeClr val="tx1"/>
              </a:solidFill>
              <a:latin typeface="Dosis" panose="020B0604020202020204" charset="0"/>
            </a:rPr>
            <a:t>Participación</a:t>
          </a:r>
        </a:p>
      </dsp:txBody>
      <dsp:txXfrm>
        <a:off x="5026355" y="1284454"/>
        <a:ext cx="1732030" cy="839885"/>
      </dsp:txXfrm>
    </dsp:sp>
    <dsp:sp modelId="{3BFBA847-70F4-4A92-9821-E7B33ADCE22C}">
      <dsp:nvSpPr>
        <dsp:cNvPr id="0" name=""/>
        <dsp:cNvSpPr/>
      </dsp:nvSpPr>
      <dsp:spPr>
        <a:xfrm rot="3310531">
          <a:off x="4018467" y="2193825"/>
          <a:ext cx="1249799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249799" y="23554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latin typeface="Dosis" panose="020B0604020202020204" charset="0"/>
          </a:endParaRPr>
        </a:p>
      </dsp:txBody>
      <dsp:txXfrm>
        <a:off x="4612121" y="2186135"/>
        <a:ext cx="62489" cy="62489"/>
      </dsp:txXfrm>
    </dsp:sp>
    <dsp:sp modelId="{E5B6D311-3080-404F-A5E7-3E11A7B48EF8}">
      <dsp:nvSpPr>
        <dsp:cNvPr id="0" name=""/>
        <dsp:cNvSpPr/>
      </dsp:nvSpPr>
      <dsp:spPr>
        <a:xfrm>
          <a:off x="5000225" y="2284291"/>
          <a:ext cx="1784290" cy="892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solidFill>
                <a:schemeClr val="tx1"/>
              </a:solidFill>
              <a:latin typeface="Dosis" panose="020B0604020202020204" charset="0"/>
            </a:rPr>
            <a:t>Criticidad</a:t>
          </a:r>
        </a:p>
      </dsp:txBody>
      <dsp:txXfrm>
        <a:off x="5026355" y="2310421"/>
        <a:ext cx="1732030" cy="839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420A0-183A-4470-8162-ED4BC1E29E7B}">
      <dsp:nvSpPr>
        <dsp:cNvPr id="0" name=""/>
        <dsp:cNvSpPr/>
      </dsp:nvSpPr>
      <dsp:spPr>
        <a:xfrm>
          <a:off x="175843" y="233"/>
          <a:ext cx="1376667" cy="76481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tx1"/>
              </a:solidFill>
            </a:rPr>
            <a:t>Poder</a:t>
          </a:r>
        </a:p>
      </dsp:txBody>
      <dsp:txXfrm>
        <a:off x="198244" y="22634"/>
        <a:ext cx="1331865" cy="720013"/>
      </dsp:txXfrm>
    </dsp:sp>
    <dsp:sp modelId="{BD5083D6-626B-4F20-8341-AD880C79C1CC}">
      <dsp:nvSpPr>
        <dsp:cNvPr id="0" name=""/>
        <dsp:cNvSpPr/>
      </dsp:nvSpPr>
      <dsp:spPr>
        <a:xfrm rot="5400000">
          <a:off x="720774" y="784169"/>
          <a:ext cx="286805" cy="344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>
            <a:solidFill>
              <a:schemeClr val="tx1"/>
            </a:solidFill>
          </a:endParaRPr>
        </a:p>
      </dsp:txBody>
      <dsp:txXfrm rot="-5400000">
        <a:off x="760927" y="812850"/>
        <a:ext cx="206500" cy="200764"/>
      </dsp:txXfrm>
    </dsp:sp>
    <dsp:sp modelId="{35D97485-5FBB-40B2-8DCD-91A6984A28F1}">
      <dsp:nvSpPr>
        <dsp:cNvPr id="0" name=""/>
        <dsp:cNvSpPr/>
      </dsp:nvSpPr>
      <dsp:spPr>
        <a:xfrm>
          <a:off x="175843" y="1147456"/>
          <a:ext cx="1376667" cy="76481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tx1"/>
              </a:solidFill>
            </a:rPr>
            <a:t>Influencia</a:t>
          </a:r>
        </a:p>
      </dsp:txBody>
      <dsp:txXfrm>
        <a:off x="198244" y="1169857"/>
        <a:ext cx="1331865" cy="7200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420A0-183A-4470-8162-ED4BC1E29E7B}">
      <dsp:nvSpPr>
        <dsp:cNvPr id="0" name=""/>
        <dsp:cNvSpPr/>
      </dsp:nvSpPr>
      <dsp:spPr>
        <a:xfrm>
          <a:off x="96972" y="233"/>
          <a:ext cx="1534410" cy="76481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Legitimidad</a:t>
          </a:r>
        </a:p>
      </dsp:txBody>
      <dsp:txXfrm>
        <a:off x="119373" y="22634"/>
        <a:ext cx="1489608" cy="720013"/>
      </dsp:txXfrm>
    </dsp:sp>
    <dsp:sp modelId="{BD5083D6-626B-4F20-8341-AD880C79C1CC}">
      <dsp:nvSpPr>
        <dsp:cNvPr id="0" name=""/>
        <dsp:cNvSpPr/>
      </dsp:nvSpPr>
      <dsp:spPr>
        <a:xfrm rot="5400000">
          <a:off x="720774" y="784169"/>
          <a:ext cx="286805" cy="344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>
            <a:solidFill>
              <a:schemeClr val="tx1"/>
            </a:solidFill>
          </a:endParaRPr>
        </a:p>
      </dsp:txBody>
      <dsp:txXfrm rot="-5400000">
        <a:off x="760927" y="812850"/>
        <a:ext cx="206500" cy="200764"/>
      </dsp:txXfrm>
    </dsp:sp>
    <dsp:sp modelId="{35D97485-5FBB-40B2-8DCD-91A6984A28F1}">
      <dsp:nvSpPr>
        <dsp:cNvPr id="0" name=""/>
        <dsp:cNvSpPr/>
      </dsp:nvSpPr>
      <dsp:spPr>
        <a:xfrm>
          <a:off x="96972" y="1147456"/>
          <a:ext cx="1534410" cy="76481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Participación</a:t>
          </a:r>
        </a:p>
      </dsp:txBody>
      <dsp:txXfrm>
        <a:off x="119373" y="1169857"/>
        <a:ext cx="1489608" cy="7200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420A0-183A-4470-8162-ED4BC1E29E7B}">
      <dsp:nvSpPr>
        <dsp:cNvPr id="0" name=""/>
        <dsp:cNvSpPr/>
      </dsp:nvSpPr>
      <dsp:spPr>
        <a:xfrm>
          <a:off x="175843" y="233"/>
          <a:ext cx="1376667" cy="76481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tx1"/>
              </a:solidFill>
            </a:rPr>
            <a:t>Urgencia</a:t>
          </a:r>
        </a:p>
      </dsp:txBody>
      <dsp:txXfrm>
        <a:off x="198244" y="22634"/>
        <a:ext cx="1331865" cy="720013"/>
      </dsp:txXfrm>
    </dsp:sp>
    <dsp:sp modelId="{BD5083D6-626B-4F20-8341-AD880C79C1CC}">
      <dsp:nvSpPr>
        <dsp:cNvPr id="0" name=""/>
        <dsp:cNvSpPr/>
      </dsp:nvSpPr>
      <dsp:spPr>
        <a:xfrm rot="5400000">
          <a:off x="720774" y="784169"/>
          <a:ext cx="286805" cy="344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>
            <a:solidFill>
              <a:schemeClr val="tx1"/>
            </a:solidFill>
          </a:endParaRPr>
        </a:p>
      </dsp:txBody>
      <dsp:txXfrm rot="-5400000">
        <a:off x="760927" y="812850"/>
        <a:ext cx="206500" cy="200764"/>
      </dsp:txXfrm>
    </dsp:sp>
    <dsp:sp modelId="{35D97485-5FBB-40B2-8DCD-91A6984A28F1}">
      <dsp:nvSpPr>
        <dsp:cNvPr id="0" name=""/>
        <dsp:cNvSpPr/>
      </dsp:nvSpPr>
      <dsp:spPr>
        <a:xfrm>
          <a:off x="175843" y="1147456"/>
          <a:ext cx="1376667" cy="76481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tx1"/>
              </a:solidFill>
            </a:rPr>
            <a:t>Criticidad</a:t>
          </a:r>
        </a:p>
      </dsp:txBody>
      <dsp:txXfrm>
        <a:off x="198244" y="1169857"/>
        <a:ext cx="1331865" cy="7200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28FF3-906A-4470-8502-84FAB16BE5D8}">
      <dsp:nvSpPr>
        <dsp:cNvPr id="0" name=""/>
        <dsp:cNvSpPr/>
      </dsp:nvSpPr>
      <dsp:spPr>
        <a:xfrm>
          <a:off x="2670456" y="1634153"/>
          <a:ext cx="1189776" cy="1132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tx1"/>
              </a:solidFill>
            </a:rPr>
            <a:t>Agencias operadoras</a:t>
          </a:r>
        </a:p>
      </dsp:txBody>
      <dsp:txXfrm>
        <a:off x="2844695" y="1799996"/>
        <a:ext cx="841298" cy="800758"/>
      </dsp:txXfrm>
    </dsp:sp>
    <dsp:sp modelId="{A7929D7E-F9C6-48F4-888E-235B195F0A72}">
      <dsp:nvSpPr>
        <dsp:cNvPr id="0" name=""/>
        <dsp:cNvSpPr/>
      </dsp:nvSpPr>
      <dsp:spPr>
        <a:xfrm rot="16200000">
          <a:off x="3038018" y="1025090"/>
          <a:ext cx="454652" cy="386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>
            <a:solidFill>
              <a:schemeClr val="tx1"/>
            </a:solidFill>
          </a:endParaRPr>
        </a:p>
      </dsp:txBody>
      <dsp:txXfrm>
        <a:off x="3095922" y="1160199"/>
        <a:ext cx="338844" cy="231616"/>
      </dsp:txXfrm>
    </dsp:sp>
    <dsp:sp modelId="{64DA9CCA-1194-4524-BC85-D751FD5BCEB7}">
      <dsp:nvSpPr>
        <dsp:cNvPr id="0" name=""/>
        <dsp:cNvSpPr/>
      </dsp:nvSpPr>
      <dsp:spPr>
        <a:xfrm>
          <a:off x="2840183" y="-45694"/>
          <a:ext cx="850322" cy="8220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>
              <a:solidFill>
                <a:schemeClr val="tx1"/>
              </a:solidFill>
            </a:rPr>
            <a:t>Gerente</a:t>
          </a:r>
        </a:p>
      </dsp:txBody>
      <dsp:txXfrm>
        <a:off x="2964710" y="74687"/>
        <a:ext cx="601268" cy="581251"/>
      </dsp:txXfrm>
    </dsp:sp>
    <dsp:sp modelId="{2BE0D97D-B614-4FE5-A6EB-C44E1DF25201}">
      <dsp:nvSpPr>
        <dsp:cNvPr id="0" name=""/>
        <dsp:cNvSpPr/>
      </dsp:nvSpPr>
      <dsp:spPr>
        <a:xfrm rot="18163636">
          <a:off x="3573489" y="1191470"/>
          <a:ext cx="432396" cy="386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>
            <a:solidFill>
              <a:schemeClr val="tx1"/>
            </a:solidFill>
          </a:endParaRPr>
        </a:p>
      </dsp:txBody>
      <dsp:txXfrm>
        <a:off x="3600088" y="1317387"/>
        <a:ext cx="316588" cy="231616"/>
      </dsp:txXfrm>
    </dsp:sp>
    <dsp:sp modelId="{F4F52520-0C52-469A-A9FA-DE238D8740D1}">
      <dsp:nvSpPr>
        <dsp:cNvPr id="0" name=""/>
        <dsp:cNvSpPr/>
      </dsp:nvSpPr>
      <dsp:spPr>
        <a:xfrm>
          <a:off x="3773191" y="225198"/>
          <a:ext cx="968527" cy="8628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chemeClr val="tx1"/>
              </a:solidFill>
            </a:rPr>
            <a:t>Propietarios/ Accionistas</a:t>
          </a:r>
        </a:p>
      </dsp:txBody>
      <dsp:txXfrm>
        <a:off x="3915028" y="351559"/>
        <a:ext cx="684853" cy="610125"/>
      </dsp:txXfrm>
    </dsp:sp>
    <dsp:sp modelId="{154F2EA7-A0B3-44F5-AA85-810596927356}">
      <dsp:nvSpPr>
        <dsp:cNvPr id="0" name=""/>
        <dsp:cNvSpPr/>
      </dsp:nvSpPr>
      <dsp:spPr>
        <a:xfrm rot="20127273">
          <a:off x="3940230" y="1603982"/>
          <a:ext cx="416785" cy="386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>
            <a:solidFill>
              <a:schemeClr val="tx1"/>
            </a:solidFill>
          </a:endParaRPr>
        </a:p>
      </dsp:txBody>
      <dsp:txXfrm>
        <a:off x="3945463" y="1705241"/>
        <a:ext cx="300977" cy="231616"/>
      </dsp:txXfrm>
    </dsp:sp>
    <dsp:sp modelId="{E9D2909C-F33F-4DD4-83D7-2E6A77F2DDCE}">
      <dsp:nvSpPr>
        <dsp:cNvPr id="0" name=""/>
        <dsp:cNvSpPr/>
      </dsp:nvSpPr>
      <dsp:spPr>
        <a:xfrm>
          <a:off x="4462418" y="1029543"/>
          <a:ext cx="944318" cy="8170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</a:rPr>
            <a:t>Empleados</a:t>
          </a:r>
        </a:p>
      </dsp:txBody>
      <dsp:txXfrm>
        <a:off x="4600710" y="1149195"/>
        <a:ext cx="667734" cy="577733"/>
      </dsp:txXfrm>
    </dsp:sp>
    <dsp:sp modelId="{6A6555D2-6E4A-4095-9F15-D3C444197FDA}">
      <dsp:nvSpPr>
        <dsp:cNvPr id="0" name=""/>
        <dsp:cNvSpPr/>
      </dsp:nvSpPr>
      <dsp:spPr>
        <a:xfrm rot="490909">
          <a:off x="4017643" y="2144595"/>
          <a:ext cx="404365" cy="386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>
            <a:solidFill>
              <a:schemeClr val="tx1"/>
            </a:solidFill>
          </a:endParaRPr>
        </a:p>
      </dsp:txBody>
      <dsp:txXfrm>
        <a:off x="4018232" y="2213559"/>
        <a:ext cx="288557" cy="231616"/>
      </dsp:txXfrm>
    </dsp:sp>
    <dsp:sp modelId="{C928ABCD-E669-4C2A-8BDB-2CEDCA49E340}">
      <dsp:nvSpPr>
        <dsp:cNvPr id="0" name=""/>
        <dsp:cNvSpPr/>
      </dsp:nvSpPr>
      <dsp:spPr>
        <a:xfrm>
          <a:off x="4602549" y="2037392"/>
          <a:ext cx="958362" cy="8482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solidFill>
                <a:schemeClr val="tx1"/>
              </a:solidFill>
            </a:rPr>
            <a:t>Proveedores</a:t>
          </a:r>
        </a:p>
      </dsp:txBody>
      <dsp:txXfrm>
        <a:off x="4742898" y="2161620"/>
        <a:ext cx="677664" cy="599823"/>
      </dsp:txXfrm>
    </dsp:sp>
    <dsp:sp modelId="{3789899B-1C7B-46C1-9BEE-FDDEE5605BFE}">
      <dsp:nvSpPr>
        <dsp:cNvPr id="0" name=""/>
        <dsp:cNvSpPr/>
      </dsp:nvSpPr>
      <dsp:spPr>
        <a:xfrm rot="2454545">
          <a:off x="3787090" y="2644543"/>
          <a:ext cx="427201" cy="386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>
            <a:solidFill>
              <a:schemeClr val="tx1"/>
            </a:solidFill>
          </a:endParaRPr>
        </a:p>
      </dsp:txBody>
      <dsp:txXfrm>
        <a:off x="3801233" y="2683829"/>
        <a:ext cx="311393" cy="231616"/>
      </dsp:txXfrm>
    </dsp:sp>
    <dsp:sp modelId="{939607E0-6211-43AF-8CDC-83D13F68B59D}">
      <dsp:nvSpPr>
        <dsp:cNvPr id="0" name=""/>
        <dsp:cNvSpPr/>
      </dsp:nvSpPr>
      <dsp:spPr>
        <a:xfrm>
          <a:off x="4179894" y="2983319"/>
          <a:ext cx="944597" cy="83753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>
              <a:solidFill>
                <a:schemeClr val="tx1"/>
              </a:solidFill>
            </a:rPr>
            <a:t>Gobierno</a:t>
          </a:r>
        </a:p>
      </dsp:txBody>
      <dsp:txXfrm>
        <a:off x="4318227" y="3105973"/>
        <a:ext cx="667931" cy="592226"/>
      </dsp:txXfrm>
    </dsp:sp>
    <dsp:sp modelId="{A7B57087-C875-4878-B165-77FF054331C0}">
      <dsp:nvSpPr>
        <dsp:cNvPr id="0" name=""/>
        <dsp:cNvSpPr/>
      </dsp:nvSpPr>
      <dsp:spPr>
        <a:xfrm rot="4418182">
          <a:off x="3314647" y="2954454"/>
          <a:ext cx="457578" cy="386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>
            <a:solidFill>
              <a:schemeClr val="tx1"/>
            </a:solidFill>
          </a:endParaRPr>
        </a:p>
      </dsp:txBody>
      <dsp:txXfrm>
        <a:off x="3356238" y="2976101"/>
        <a:ext cx="341770" cy="231616"/>
      </dsp:txXfrm>
    </dsp:sp>
    <dsp:sp modelId="{FD0F6030-4F39-4C09-9C43-059EAF595222}">
      <dsp:nvSpPr>
        <dsp:cNvPr id="0" name=""/>
        <dsp:cNvSpPr/>
      </dsp:nvSpPr>
      <dsp:spPr>
        <a:xfrm>
          <a:off x="3333810" y="3561031"/>
          <a:ext cx="897062" cy="8001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chemeClr val="tx1"/>
              </a:solidFill>
            </a:rPr>
            <a:t>Acreedores</a:t>
          </a:r>
        </a:p>
      </dsp:txBody>
      <dsp:txXfrm>
        <a:off x="3465182" y="3678210"/>
        <a:ext cx="634318" cy="565791"/>
      </dsp:txXfrm>
    </dsp:sp>
    <dsp:sp modelId="{94A2245D-D793-4A57-8D3B-8F0B3B6DF262}">
      <dsp:nvSpPr>
        <dsp:cNvPr id="0" name=""/>
        <dsp:cNvSpPr/>
      </dsp:nvSpPr>
      <dsp:spPr>
        <a:xfrm rot="6381818">
          <a:off x="2790388" y="2917465"/>
          <a:ext cx="415451" cy="386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>
            <a:solidFill>
              <a:schemeClr val="tx1"/>
            </a:solidFill>
          </a:endParaRPr>
        </a:p>
      </dsp:txBody>
      <dsp:txXfrm rot="10800000">
        <a:off x="2864605" y="2939112"/>
        <a:ext cx="299643" cy="231616"/>
      </dsp:txXfrm>
    </dsp:sp>
    <dsp:sp modelId="{BFBA7437-0C50-4BA6-A924-993BB9636CC2}">
      <dsp:nvSpPr>
        <dsp:cNvPr id="0" name=""/>
        <dsp:cNvSpPr/>
      </dsp:nvSpPr>
      <dsp:spPr>
        <a:xfrm>
          <a:off x="2235818" y="3480585"/>
          <a:ext cx="1025058" cy="9610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solidFill>
                <a:schemeClr val="tx1"/>
              </a:solidFill>
            </a:rPr>
            <a:t>Universidades</a:t>
          </a:r>
        </a:p>
      </dsp:txBody>
      <dsp:txXfrm>
        <a:off x="2385934" y="3621326"/>
        <a:ext cx="724826" cy="679558"/>
      </dsp:txXfrm>
    </dsp:sp>
    <dsp:sp modelId="{5E63CA73-5150-4FA9-ACD0-1BEBA59DBD08}">
      <dsp:nvSpPr>
        <dsp:cNvPr id="0" name=""/>
        <dsp:cNvSpPr/>
      </dsp:nvSpPr>
      <dsp:spPr>
        <a:xfrm rot="8345455">
          <a:off x="2317180" y="2644149"/>
          <a:ext cx="426545" cy="386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>
            <a:solidFill>
              <a:schemeClr val="tx1"/>
            </a:solidFill>
          </a:endParaRPr>
        </a:p>
      </dsp:txBody>
      <dsp:txXfrm rot="10800000">
        <a:off x="2418845" y="2683435"/>
        <a:ext cx="310737" cy="231616"/>
      </dsp:txXfrm>
    </dsp:sp>
    <dsp:sp modelId="{901EA445-6630-4F56-93CE-BA02C7EF89B8}">
      <dsp:nvSpPr>
        <dsp:cNvPr id="0" name=""/>
        <dsp:cNvSpPr/>
      </dsp:nvSpPr>
      <dsp:spPr>
        <a:xfrm>
          <a:off x="1412417" y="2974811"/>
          <a:ext cx="932159" cy="8545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</a:rPr>
            <a:t>Cámaras/ Asociaciones</a:t>
          </a:r>
        </a:p>
      </dsp:txBody>
      <dsp:txXfrm>
        <a:off x="1548929" y="3099957"/>
        <a:ext cx="659135" cy="604258"/>
      </dsp:txXfrm>
    </dsp:sp>
    <dsp:sp modelId="{4DD25A68-021F-4A31-95DD-94716F86E3B1}">
      <dsp:nvSpPr>
        <dsp:cNvPr id="0" name=""/>
        <dsp:cNvSpPr/>
      </dsp:nvSpPr>
      <dsp:spPr>
        <a:xfrm rot="10309091">
          <a:off x="2148135" y="2140940"/>
          <a:ext cx="376299" cy="386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>
            <a:solidFill>
              <a:schemeClr val="tx1"/>
            </a:solidFill>
          </a:endParaRPr>
        </a:p>
      </dsp:txBody>
      <dsp:txXfrm rot="10800000">
        <a:off x="2260450" y="2210112"/>
        <a:ext cx="263409" cy="231616"/>
      </dsp:txXfrm>
    </dsp:sp>
    <dsp:sp modelId="{2A1AA9B7-BBE2-4C97-B325-CC469DB7B66E}">
      <dsp:nvSpPr>
        <dsp:cNvPr id="0" name=""/>
        <dsp:cNvSpPr/>
      </dsp:nvSpPr>
      <dsp:spPr>
        <a:xfrm>
          <a:off x="916088" y="2008900"/>
          <a:ext cx="1065742" cy="9052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chemeClr val="tx1"/>
              </a:solidFill>
            </a:rPr>
            <a:t>Competencia</a:t>
          </a:r>
        </a:p>
      </dsp:txBody>
      <dsp:txXfrm>
        <a:off x="1072162" y="2141473"/>
        <a:ext cx="753594" cy="640118"/>
      </dsp:txXfrm>
    </dsp:sp>
    <dsp:sp modelId="{B627B231-DA85-4B04-815E-946798730CCF}">
      <dsp:nvSpPr>
        <dsp:cNvPr id="0" name=""/>
        <dsp:cNvSpPr/>
      </dsp:nvSpPr>
      <dsp:spPr>
        <a:xfrm rot="12272727">
          <a:off x="2200386" y="1611603"/>
          <a:ext cx="396737" cy="386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>
            <a:solidFill>
              <a:schemeClr val="tx1"/>
            </a:solidFill>
          </a:endParaRPr>
        </a:p>
      </dsp:txBody>
      <dsp:txXfrm rot="10800000">
        <a:off x="2310961" y="1712862"/>
        <a:ext cx="280929" cy="231616"/>
      </dsp:txXfrm>
    </dsp:sp>
    <dsp:sp modelId="{1F54D214-B758-4429-B69B-ABA6968E4A37}">
      <dsp:nvSpPr>
        <dsp:cNvPr id="0" name=""/>
        <dsp:cNvSpPr/>
      </dsp:nvSpPr>
      <dsp:spPr>
        <a:xfrm>
          <a:off x="1092564" y="969877"/>
          <a:ext cx="1007097" cy="93637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</a:rPr>
            <a:t>Comunidad</a:t>
          </a:r>
          <a:endParaRPr lang="es-ES" sz="900" kern="1200" dirty="0">
            <a:solidFill>
              <a:schemeClr val="tx1"/>
            </a:solidFill>
          </a:endParaRPr>
        </a:p>
      </dsp:txBody>
      <dsp:txXfrm>
        <a:off x="1240050" y="1107005"/>
        <a:ext cx="712125" cy="662115"/>
      </dsp:txXfrm>
    </dsp:sp>
    <dsp:sp modelId="{333CEC68-4938-494F-B63D-D7E3FDCFF0D8}">
      <dsp:nvSpPr>
        <dsp:cNvPr id="0" name=""/>
        <dsp:cNvSpPr/>
      </dsp:nvSpPr>
      <dsp:spPr>
        <a:xfrm rot="14236364">
          <a:off x="2499671" y="1172019"/>
          <a:ext cx="457662" cy="386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>
            <a:solidFill>
              <a:schemeClr val="tx1"/>
            </a:solidFill>
          </a:endParaRPr>
        </a:p>
      </dsp:txBody>
      <dsp:txXfrm rot="10800000">
        <a:off x="2588880" y="1297936"/>
        <a:ext cx="341854" cy="231616"/>
      </dsp:txXfrm>
    </dsp:sp>
    <dsp:sp modelId="{D5319453-5540-4E5B-AF9E-944AEA40600B}">
      <dsp:nvSpPr>
        <dsp:cNvPr id="0" name=""/>
        <dsp:cNvSpPr/>
      </dsp:nvSpPr>
      <dsp:spPr>
        <a:xfrm>
          <a:off x="1875854" y="259241"/>
          <a:ext cx="794760" cy="7947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tx1"/>
              </a:solidFill>
            </a:rPr>
            <a:t>Clientes</a:t>
          </a:r>
        </a:p>
      </dsp:txBody>
      <dsp:txXfrm>
        <a:off x="1992244" y="375631"/>
        <a:ext cx="561980" cy="5619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60169-E51C-4D7C-9785-DA058A7FAC83}">
      <dsp:nvSpPr>
        <dsp:cNvPr id="0" name=""/>
        <dsp:cNvSpPr/>
      </dsp:nvSpPr>
      <dsp:spPr>
        <a:xfrm>
          <a:off x="2370512" y="0"/>
          <a:ext cx="3555769" cy="106524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Coercitivo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Normativo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Utilitario</a:t>
          </a:r>
        </a:p>
      </dsp:txBody>
      <dsp:txXfrm>
        <a:off x="2370512" y="133156"/>
        <a:ext cx="3156301" cy="798936"/>
      </dsp:txXfrm>
    </dsp:sp>
    <dsp:sp modelId="{C5301597-DD8F-4864-B86A-51136E1D22BC}">
      <dsp:nvSpPr>
        <dsp:cNvPr id="0" name=""/>
        <dsp:cNvSpPr/>
      </dsp:nvSpPr>
      <dsp:spPr>
        <a:xfrm>
          <a:off x="0" y="0"/>
          <a:ext cx="2370512" cy="10652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Poder</a:t>
          </a:r>
        </a:p>
      </dsp:txBody>
      <dsp:txXfrm>
        <a:off x="52001" y="52001"/>
        <a:ext cx="2266510" cy="961246"/>
      </dsp:txXfrm>
    </dsp:sp>
    <dsp:sp modelId="{1B1DAB1B-6B2D-4478-86ED-A28CE2EBB26C}">
      <dsp:nvSpPr>
        <dsp:cNvPr id="0" name=""/>
        <dsp:cNvSpPr/>
      </dsp:nvSpPr>
      <dsp:spPr>
        <a:xfrm>
          <a:off x="2370512" y="1171772"/>
          <a:ext cx="3555769" cy="106524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Individual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Organizacional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Social</a:t>
          </a:r>
        </a:p>
      </dsp:txBody>
      <dsp:txXfrm>
        <a:off x="2370512" y="1304928"/>
        <a:ext cx="3156301" cy="798936"/>
      </dsp:txXfrm>
    </dsp:sp>
    <dsp:sp modelId="{F4669919-C6CF-409C-9916-D7256FF26071}">
      <dsp:nvSpPr>
        <dsp:cNvPr id="0" name=""/>
        <dsp:cNvSpPr/>
      </dsp:nvSpPr>
      <dsp:spPr>
        <a:xfrm>
          <a:off x="0" y="1171772"/>
          <a:ext cx="2370512" cy="10652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Legitimidad</a:t>
          </a:r>
        </a:p>
      </dsp:txBody>
      <dsp:txXfrm>
        <a:off x="52001" y="1223773"/>
        <a:ext cx="2266510" cy="961246"/>
      </dsp:txXfrm>
    </dsp:sp>
    <dsp:sp modelId="{B07D6389-4271-444A-8525-D1CCE1138B40}">
      <dsp:nvSpPr>
        <dsp:cNvPr id="0" name=""/>
        <dsp:cNvSpPr/>
      </dsp:nvSpPr>
      <dsp:spPr>
        <a:xfrm>
          <a:off x="2370512" y="2343545"/>
          <a:ext cx="3555769" cy="106524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Criticidad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Sensibilidad al tiempo</a:t>
          </a:r>
        </a:p>
      </dsp:txBody>
      <dsp:txXfrm>
        <a:off x="2370512" y="2476701"/>
        <a:ext cx="3156301" cy="798936"/>
      </dsp:txXfrm>
    </dsp:sp>
    <dsp:sp modelId="{80277BD9-E17E-412C-BF0D-EF2374AE285B}">
      <dsp:nvSpPr>
        <dsp:cNvPr id="0" name=""/>
        <dsp:cNvSpPr/>
      </dsp:nvSpPr>
      <dsp:spPr>
        <a:xfrm>
          <a:off x="0" y="2343545"/>
          <a:ext cx="2370512" cy="10652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Urgencia</a:t>
          </a:r>
        </a:p>
      </dsp:txBody>
      <dsp:txXfrm>
        <a:off x="52001" y="2395546"/>
        <a:ext cx="2266510" cy="9612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0F5BB-830A-414C-AEED-D978A79A9752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tx1"/>
              </a:solidFill>
            </a:rPr>
            <a:t>Objetivo de la Entrevista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2416912" y="2539008"/>
        <a:ext cx="1262175" cy="1262175"/>
      </dsp:txXfrm>
    </dsp:sp>
    <dsp:sp modelId="{9C1951DA-EE7A-436E-8E77-4122E902FCBF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25DC2-6044-4271-B0CF-C65C2A9220B0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Recolectar 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199856" y="1103105"/>
        <a:ext cx="1616269" cy="1277122"/>
      </dsp:txXfrm>
    </dsp:sp>
    <dsp:sp modelId="{2D0B976D-8ED4-40A2-AE82-A140DBC9679A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19050"/>
            <a:satOff val="-3711"/>
            <a:lumOff val="21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757EC-DC05-4A12-830E-370D21B24FB9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331163"/>
            <a:satOff val="-3723"/>
            <a:lumOff val="313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Percepción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2239865" y="41144"/>
        <a:ext cx="1616269" cy="1277122"/>
      </dsp:txXfrm>
    </dsp:sp>
    <dsp:sp modelId="{67BF2C60-9183-4DAD-8AED-1E3AA5827A07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19050"/>
            <a:satOff val="-3711"/>
            <a:lumOff val="21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0B984-ACBC-42FF-ABB9-2BD51E23DB98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331163"/>
            <a:satOff val="-3723"/>
            <a:lumOff val="313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Gestión </a:t>
          </a:r>
          <a:r>
            <a:rPr lang="es-ES" sz="2000" kern="1200" dirty="0" err="1">
              <a:solidFill>
                <a:schemeClr val="tx1"/>
              </a:solidFill>
            </a:rPr>
            <a:t>Stakeholders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4279873" y="1103105"/>
        <a:ext cx="1616269" cy="12771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D706A-BEEB-4BF4-8BBA-FC5ABFA0F029}">
      <dsp:nvSpPr>
        <dsp:cNvPr id="0" name=""/>
        <dsp:cNvSpPr/>
      </dsp:nvSpPr>
      <dsp:spPr>
        <a:xfrm>
          <a:off x="441" y="472034"/>
          <a:ext cx="1720096" cy="1032057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</a:rPr>
            <a:t>Agencias operadoras del cantón Rumiñahui</a:t>
          </a:r>
        </a:p>
      </dsp:txBody>
      <dsp:txXfrm>
        <a:off x="441" y="472034"/>
        <a:ext cx="1720096" cy="1032057"/>
      </dsp:txXfrm>
    </dsp:sp>
    <dsp:sp modelId="{86ADDDA8-8DD6-4E8B-A080-8F4FE345AAC4}">
      <dsp:nvSpPr>
        <dsp:cNvPr id="0" name=""/>
        <dsp:cNvSpPr/>
      </dsp:nvSpPr>
      <dsp:spPr>
        <a:xfrm>
          <a:off x="1892546" y="472034"/>
          <a:ext cx="1720096" cy="1032057"/>
        </a:xfrm>
        <a:prstGeom prst="rect">
          <a:avLst/>
        </a:prstGeom>
        <a:solidFill>
          <a:schemeClr val="accent2">
            <a:shade val="50000"/>
            <a:hueOff val="-248372"/>
            <a:satOff val="-2792"/>
            <a:lumOff val="234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</a:rPr>
            <a:t>Gerencia</a:t>
          </a:r>
        </a:p>
      </dsp:txBody>
      <dsp:txXfrm>
        <a:off x="1892546" y="472034"/>
        <a:ext cx="1720096" cy="1032057"/>
      </dsp:txXfrm>
    </dsp:sp>
    <dsp:sp modelId="{AC5CBA6C-38EC-4944-82DF-3B8E583B1801}">
      <dsp:nvSpPr>
        <dsp:cNvPr id="0" name=""/>
        <dsp:cNvSpPr/>
      </dsp:nvSpPr>
      <dsp:spPr>
        <a:xfrm>
          <a:off x="441" y="1676101"/>
          <a:ext cx="1720096" cy="1032057"/>
        </a:xfrm>
        <a:prstGeom prst="rect">
          <a:avLst/>
        </a:prstGeom>
        <a:solidFill>
          <a:schemeClr val="accent2">
            <a:shade val="50000"/>
            <a:hueOff val="-496744"/>
            <a:satOff val="-5584"/>
            <a:lumOff val="469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</a:rPr>
            <a:t>Grado de involucramiento</a:t>
          </a:r>
        </a:p>
      </dsp:txBody>
      <dsp:txXfrm>
        <a:off x="441" y="1676101"/>
        <a:ext cx="1720096" cy="1032057"/>
      </dsp:txXfrm>
    </dsp:sp>
    <dsp:sp modelId="{65BE4D6B-60B5-4E08-BD07-291095A5C8F4}">
      <dsp:nvSpPr>
        <dsp:cNvPr id="0" name=""/>
        <dsp:cNvSpPr/>
      </dsp:nvSpPr>
      <dsp:spPr>
        <a:xfrm>
          <a:off x="1892546" y="1676101"/>
          <a:ext cx="1720096" cy="1032057"/>
        </a:xfrm>
        <a:prstGeom prst="rect">
          <a:avLst/>
        </a:prstGeom>
        <a:solidFill>
          <a:schemeClr val="accent2">
            <a:shade val="50000"/>
            <a:hueOff val="-248372"/>
            <a:satOff val="-2792"/>
            <a:lumOff val="234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</a:rPr>
            <a:t>Planificación estratégica</a:t>
          </a:r>
        </a:p>
      </dsp:txBody>
      <dsp:txXfrm>
        <a:off x="1892546" y="1676101"/>
        <a:ext cx="1720096" cy="1032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22222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1025" y="-11025"/>
            <a:ext cx="9144000" cy="5143500"/>
          </a:xfrm>
          <a:prstGeom prst="rect">
            <a:avLst/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l" t="t" r="r" b="b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8700">
              <a:alpha val="8538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>
              <a:alpha val="1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verted">
  <p:cSld name="BLANK_1">
    <p:bg>
      <p:bgPr>
        <a:solidFill>
          <a:srgbClr val="22222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</p:sp>
      <p:sp>
        <p:nvSpPr>
          <p:cNvPr id="97" name="Google Shape;97;p12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2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FF87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l" t="t" r="r" b="b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8" name="Google Shape;18;p3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028475" y="2345350"/>
            <a:ext cx="5220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028475" y="3449650"/>
            <a:ext cx="52200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32" name="Google Shape;32;p5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42" name="Google Shape;42;p6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1101375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5004949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53" name="Google Shape;53;p7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1104900" y="1224350"/>
            <a:ext cx="2423100" cy="3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3652189" y="1224350"/>
            <a:ext cx="2423100" cy="3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3"/>
          </p:nvPr>
        </p:nvSpPr>
        <p:spPr>
          <a:xfrm>
            <a:off x="6199478" y="1224350"/>
            <a:ext cx="2423100" cy="3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65" name="Google Shape;65;p8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74" name="Google Shape;74;p9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9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83" name="Google Shape;83;p10"/>
          <p:cNvSpPr/>
          <p:nvPr/>
        </p:nvSpPr>
        <p:spPr>
          <a:xfrm flipH="1">
            <a:off x="742953" y="440630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0"/>
          <p:cNvSpPr/>
          <p:nvPr/>
        </p:nvSpPr>
        <p:spPr>
          <a:xfrm flipH="1">
            <a:off x="7861618" y="440630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1123950" y="4406300"/>
            <a:ext cx="6737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91" name="Google Shape;91;p11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1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1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3000"/>
              <a:buFont typeface="Roboto"/>
              <a:buChar char="▸"/>
              <a:defRPr sz="30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7226" y="1039089"/>
            <a:ext cx="5238600" cy="4020000"/>
          </a:xfrm>
        </p:spPr>
        <p:txBody>
          <a:bodyPr/>
          <a:lstStyle/>
          <a:p>
            <a:pPr algn="ctr"/>
            <a:r>
              <a:rPr lang="es-ES" sz="1600" b="1" dirty="0"/>
              <a:t>DEPARTAMENTO DE CIENCIAS ECONÓMICAS, ADMINISTRATIVAS Y DE COMERCIO</a:t>
            </a:r>
            <a:br>
              <a:rPr lang="es-ES" sz="1600" dirty="0"/>
            </a:br>
            <a:r>
              <a:rPr lang="es-ES" sz="1600" b="1" dirty="0"/>
              <a:t>CARRERA DE INGENIERÍA EN </a:t>
            </a:r>
            <a:br>
              <a:rPr lang="es-ES" sz="1600" dirty="0"/>
            </a:br>
            <a:r>
              <a:rPr lang="es-ES" sz="1600" b="1" dirty="0"/>
              <a:t>ADMINISTRACIÓN TURÍSTICA Y HOTELERA</a:t>
            </a:r>
            <a:br>
              <a:rPr lang="es-ES" sz="1600" dirty="0"/>
            </a:br>
            <a:r>
              <a:rPr lang="es-ES" sz="1600" b="1" dirty="0"/>
              <a:t> </a:t>
            </a:r>
            <a:br>
              <a:rPr lang="es-ES" sz="1600" dirty="0"/>
            </a:br>
            <a:r>
              <a:rPr lang="es-ES" sz="1600" b="1" dirty="0"/>
              <a:t>TRABAJO DE TITULACIÓN, PREVIO A LA OBTENCIÓN DEL</a:t>
            </a:r>
            <a:br>
              <a:rPr lang="es-ES" sz="1600" dirty="0"/>
            </a:br>
            <a:r>
              <a:rPr lang="es-ES" sz="1600" b="1" dirty="0"/>
              <a:t>TÍTULO DE INGENIERÍA EN ADMINISTRACIÓN DE EMPRESAS TURÍSTICAS Y HOTELERAS</a:t>
            </a:r>
            <a:br>
              <a:rPr lang="es-ES" sz="1600" dirty="0"/>
            </a:br>
            <a:r>
              <a:rPr lang="es-ES" sz="1600" b="1" dirty="0"/>
              <a:t> </a:t>
            </a:r>
            <a:br>
              <a:rPr lang="es-ES" sz="1600" dirty="0"/>
            </a:br>
            <a:r>
              <a:rPr lang="es-ES" sz="1600" b="1" dirty="0"/>
              <a:t>TEMA: “ANÁLISIS DE LOS </a:t>
            </a:r>
            <a:r>
              <a:rPr lang="es-ES" sz="1600" b="1" i="1" dirty="0"/>
              <a:t>STAKEHOLDERS</a:t>
            </a:r>
            <a:r>
              <a:rPr lang="es-ES" sz="1600" b="1" dirty="0"/>
              <a:t> Y SU IMPORTANCIA EN LA GESTIÓN DE LAS AGENCIAS OPERADORAS DE VIAJES DEL CANTÓN RUMIÑAHUI”</a:t>
            </a:r>
            <a:br>
              <a:rPr lang="es-ES" sz="1600" dirty="0"/>
            </a:br>
            <a:r>
              <a:rPr lang="es-ES" sz="1600" b="1" dirty="0"/>
              <a:t>AUTORES: MORALES BALAREZO, JOSSELYN NATHALY  ROSERO CALDERÓN, DANIEL MAURICIO</a:t>
            </a:r>
            <a:br>
              <a:rPr lang="es-ES" sz="1600" dirty="0"/>
            </a:br>
            <a:r>
              <a:rPr lang="es-ES" sz="1600" b="1" dirty="0"/>
              <a:t>DIRECTOR: ING. AVILÉS LEÓN, BYRON EDUARDO</a:t>
            </a:r>
            <a:br>
              <a:rPr lang="es-ES" sz="1600" b="1" dirty="0"/>
            </a:br>
            <a:br>
              <a:rPr lang="es-ES" sz="1600" dirty="0"/>
            </a:br>
            <a:r>
              <a:rPr lang="es-ES" sz="1600" b="1" dirty="0"/>
              <a:t> </a:t>
            </a:r>
            <a:br>
              <a:rPr lang="es-ES" sz="1600" dirty="0"/>
            </a:br>
            <a:r>
              <a:rPr lang="es-ES" sz="1600" b="1" dirty="0"/>
              <a:t>SANGOLQUÍ</a:t>
            </a:r>
            <a:br>
              <a:rPr lang="es-ES" sz="1600" dirty="0"/>
            </a:br>
            <a:r>
              <a:rPr lang="es-ES" sz="1600" b="1" dirty="0"/>
              <a:t>2019</a:t>
            </a:r>
            <a:endParaRPr lang="es-ES" sz="1600" dirty="0"/>
          </a:p>
        </p:txBody>
      </p:sp>
      <p:pic>
        <p:nvPicPr>
          <p:cNvPr id="3" name="Imagen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82" y="315623"/>
            <a:ext cx="3024100" cy="72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63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F3BB37D-9770-461F-A956-791F346750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1330C51-95E2-456A-9A91-8F4BE05F1D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10</a:t>
            </a:fld>
            <a:endParaRPr lang="es-EC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719361-20C9-45AC-AFE8-F5672C370CDE}"/>
              </a:ext>
            </a:extLst>
          </p:cNvPr>
          <p:cNvSpPr txBox="1"/>
          <p:nvPr/>
        </p:nvSpPr>
        <p:spPr>
          <a:xfrm>
            <a:off x="1655264" y="1360467"/>
            <a:ext cx="2269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Responsabilidad social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2C7988-3A6A-4883-BB56-405CD455C81D}"/>
              </a:ext>
            </a:extLst>
          </p:cNvPr>
          <p:cNvSpPr txBox="1"/>
          <p:nvPr/>
        </p:nvSpPr>
        <p:spPr>
          <a:xfrm>
            <a:off x="5812335" y="1400967"/>
            <a:ext cx="2269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el sentido ético</a:t>
            </a:r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847198C-D75C-45FC-A639-B193AADCC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78" y="2010028"/>
            <a:ext cx="2857500" cy="19907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D4957F0-1D78-47C0-AAFF-C2094523D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287" y="2078332"/>
            <a:ext cx="2128633" cy="1922421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5E5052AF-870E-484F-80EB-FBD4441D72C6}"/>
              </a:ext>
            </a:extLst>
          </p:cNvPr>
          <p:cNvSpPr txBox="1">
            <a:spLocks/>
          </p:cNvSpPr>
          <p:nvPr/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dirty="0">
                <a:solidFill>
                  <a:schemeClr val="tx1"/>
                </a:solidFill>
                <a:latin typeface="Dosis" panose="020B0604020202020204" charset="0"/>
              </a:rPr>
              <a:t>Interés por la teoría de los </a:t>
            </a:r>
            <a:r>
              <a:rPr lang="es-ES" sz="2400" dirty="0" err="1">
                <a:solidFill>
                  <a:schemeClr val="tx1"/>
                </a:solidFill>
                <a:latin typeface="Dosis" panose="020B0604020202020204" charset="0"/>
              </a:rPr>
              <a:t>stakeholders</a:t>
            </a:r>
            <a:br>
              <a:rPr lang="es-EC" sz="2400" dirty="0">
                <a:solidFill>
                  <a:schemeClr val="tx1"/>
                </a:solidFill>
                <a:latin typeface="Dosis" panose="020B0604020202020204" charset="0"/>
              </a:rPr>
            </a:br>
            <a:endParaRPr lang="es-EC" sz="2400" dirty="0">
              <a:solidFill>
                <a:schemeClr val="tx1"/>
              </a:solidFill>
              <a:latin typeface="Do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3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11</a:t>
            </a:fld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B016513-457B-4EE5-A8F5-937BBEA31040}"/>
              </a:ext>
            </a:extLst>
          </p:cNvPr>
          <p:cNvSpPr txBox="1">
            <a:spLocks/>
          </p:cNvSpPr>
          <p:nvPr/>
        </p:nvSpPr>
        <p:spPr>
          <a:xfrm>
            <a:off x="799874" y="0"/>
            <a:ext cx="5424280" cy="48620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dirty="0">
                <a:solidFill>
                  <a:schemeClr val="bg1"/>
                </a:solidFill>
              </a:rPr>
              <a:t>Identificación de las Partes Interesadas</a:t>
            </a:r>
            <a:endParaRPr lang="es-EC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13232977"/>
              </p:ext>
            </p:extLst>
          </p:nvPr>
        </p:nvGraphicFramePr>
        <p:xfrm>
          <a:off x="1638300" y="486205"/>
          <a:ext cx="6477000" cy="4395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AB016513-457B-4EE5-A8F5-937BBEA31040}"/>
              </a:ext>
            </a:extLst>
          </p:cNvPr>
          <p:cNvSpPr txBox="1">
            <a:spLocks/>
          </p:cNvSpPr>
          <p:nvPr/>
        </p:nvSpPr>
        <p:spPr>
          <a:xfrm>
            <a:off x="1733549" y="4900397"/>
            <a:ext cx="7803573" cy="48620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000" dirty="0"/>
              <a:t>Fuente: </a:t>
            </a:r>
            <a:r>
              <a:rPr lang="es-ES" sz="1000" dirty="0" err="1"/>
              <a:t>Freeman</a:t>
            </a:r>
            <a:r>
              <a:rPr lang="es-ES" sz="1000" dirty="0"/>
              <a:t> (1984), </a:t>
            </a:r>
            <a:r>
              <a:rPr lang="es-ES" sz="1000" dirty="0" err="1"/>
              <a:t>Jawahar</a:t>
            </a:r>
            <a:r>
              <a:rPr lang="es-ES" sz="1000" dirty="0"/>
              <a:t> y </a:t>
            </a:r>
            <a:r>
              <a:rPr lang="es-ES" sz="1000" dirty="0" err="1"/>
              <a:t>McLaughlin</a:t>
            </a:r>
            <a:r>
              <a:rPr lang="es-ES" sz="1000" dirty="0"/>
              <a:t> (2001) y </a:t>
            </a:r>
            <a:r>
              <a:rPr lang="es-ES" sz="1000" dirty="0" err="1"/>
              <a:t>Buysse</a:t>
            </a:r>
            <a:r>
              <a:rPr lang="es-ES" sz="1000" dirty="0"/>
              <a:t> y </a:t>
            </a:r>
            <a:r>
              <a:rPr lang="es-ES" sz="1000" dirty="0" err="1"/>
              <a:t>Verbeke</a:t>
            </a:r>
            <a:r>
              <a:rPr lang="es-ES" sz="1000" dirty="0"/>
              <a:t> (2003) , Avilés y </a:t>
            </a:r>
            <a:r>
              <a:rPr lang="es-ES" sz="1000" dirty="0" err="1"/>
              <a:t>Salessi</a:t>
            </a:r>
            <a:r>
              <a:rPr lang="es-ES" sz="1000" dirty="0"/>
              <a:t> (2019)</a:t>
            </a:r>
            <a:endParaRPr lang="es-EC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90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Modelo de atributos y prominencia: Mitchell, </a:t>
            </a:r>
            <a:r>
              <a:rPr lang="es-ES" dirty="0" err="1"/>
              <a:t>Agle</a:t>
            </a:r>
            <a:r>
              <a:rPr lang="es-ES" dirty="0"/>
              <a:t> &amp; Wood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12</a:t>
            </a:fld>
            <a:endParaRPr lang="es-ES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14616489"/>
              </p:ext>
            </p:extLst>
          </p:nvPr>
        </p:nvGraphicFramePr>
        <p:xfrm>
          <a:off x="1762991" y="1319646"/>
          <a:ext cx="5926282" cy="3408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802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16513-457B-4EE5-A8F5-937BBEA31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Metodología</a:t>
            </a:r>
            <a:endParaRPr lang="es-EC" dirty="0"/>
          </a:p>
        </p:txBody>
      </p:sp>
      <p:sp>
        <p:nvSpPr>
          <p:cNvPr id="4" name="Google Shape;129;p16"/>
          <p:cNvSpPr txBox="1">
            <a:spLocks/>
          </p:cNvSpPr>
          <p:nvPr/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" dirty="0"/>
              <a:t>10</a:t>
            </a:r>
          </a:p>
        </p:txBody>
      </p:sp>
      <p:grpSp>
        <p:nvGrpSpPr>
          <p:cNvPr id="5" name="Google Shape;542;p39"/>
          <p:cNvGrpSpPr/>
          <p:nvPr/>
        </p:nvGrpSpPr>
        <p:grpSpPr>
          <a:xfrm>
            <a:off x="8434944" y="244036"/>
            <a:ext cx="393060" cy="393060"/>
            <a:chOff x="5941025" y="3634400"/>
            <a:chExt cx="467650" cy="467650"/>
          </a:xfrm>
        </p:grpSpPr>
        <p:sp>
          <p:nvSpPr>
            <p:cNvPr id="6" name="Google Shape;543;p39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44;p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45;p3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46;p39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7;p39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8;p39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570;p39"/>
          <p:cNvGrpSpPr/>
          <p:nvPr/>
        </p:nvGrpSpPr>
        <p:grpSpPr>
          <a:xfrm>
            <a:off x="8454402" y="828478"/>
            <a:ext cx="354145" cy="354145"/>
            <a:chOff x="5964175" y="4329750"/>
            <a:chExt cx="421350" cy="421350"/>
          </a:xfrm>
        </p:grpSpPr>
        <p:sp>
          <p:nvSpPr>
            <p:cNvPr id="13" name="Google Shape;571;p39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72;p39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725;p39"/>
          <p:cNvGrpSpPr/>
          <p:nvPr/>
        </p:nvGrpSpPr>
        <p:grpSpPr>
          <a:xfrm>
            <a:off x="8454402" y="1374005"/>
            <a:ext cx="342882" cy="383835"/>
            <a:chOff x="6643075" y="4309650"/>
            <a:chExt cx="407950" cy="456675"/>
          </a:xfrm>
        </p:grpSpPr>
        <p:sp>
          <p:nvSpPr>
            <p:cNvPr id="16" name="Google Shape;726;p39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27;p39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28;p39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29;p39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l" t="t" r="r" b="b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30;p39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l" t="t" r="r" b="b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31;p39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l" t="t" r="r" b="b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32;p39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l" t="t" r="r" b="b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33;p39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l" t="t" r="r" b="b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34;p39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l" t="t" r="r" b="b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588;p39"/>
          <p:cNvGrpSpPr/>
          <p:nvPr/>
        </p:nvGrpSpPr>
        <p:grpSpPr>
          <a:xfrm>
            <a:off x="8457470" y="1984544"/>
            <a:ext cx="351077" cy="360806"/>
            <a:chOff x="2605025" y="4998300"/>
            <a:chExt cx="417700" cy="429275"/>
          </a:xfrm>
        </p:grpSpPr>
        <p:sp>
          <p:nvSpPr>
            <p:cNvPr id="26" name="Google Shape;589;p39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l" t="t" r="r" b="b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90;p39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l" t="t" r="r" b="b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91;p39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l" t="t" r="r" b="b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88852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18299F6-BCBB-48D2-8D3C-E512E8DDF5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14</a:t>
            </a:fld>
            <a:endParaRPr lang="es-EC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FD20242-FC23-470A-9CAF-0FE4ABFF48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9635313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A855C9B6-983B-45A5-B515-02E027F83BBB}"/>
              </a:ext>
            </a:extLst>
          </p:cNvPr>
          <p:cNvSpPr txBox="1">
            <a:spLocks/>
          </p:cNvSpPr>
          <p:nvPr/>
        </p:nvSpPr>
        <p:spPr>
          <a:xfrm>
            <a:off x="895500" y="165200"/>
            <a:ext cx="6724500" cy="7491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dirty="0">
                <a:solidFill>
                  <a:schemeClr val="tx1"/>
                </a:solidFill>
                <a:latin typeface="Dosis" panose="020B0604020202020204" charset="0"/>
              </a:rPr>
              <a:t>Entrevista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B0A7C37-43B7-484F-8BD0-043DE785E0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3208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15</a:t>
            </a:fld>
            <a:endParaRPr lang="es-ES"/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B0BD776C-5BCB-4821-B1A3-9D0D14243DEB}"/>
              </a:ext>
            </a:extLst>
          </p:cNvPr>
          <p:cNvSpPr txBox="1">
            <a:spLocks/>
          </p:cNvSpPr>
          <p:nvPr/>
        </p:nvSpPr>
        <p:spPr>
          <a:xfrm>
            <a:off x="847300" y="192612"/>
            <a:ext cx="6737400" cy="7491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dirty="0">
                <a:solidFill>
                  <a:schemeClr val="bg1"/>
                </a:solidFill>
                <a:latin typeface="Dosis" panose="020B0604020202020204" charset="0"/>
              </a:rPr>
              <a:t>Expertos seleccionados para las entrevistas</a:t>
            </a:r>
            <a:endParaRPr lang="es-EC" sz="2400" dirty="0">
              <a:solidFill>
                <a:schemeClr val="bg1"/>
              </a:solidFill>
              <a:latin typeface="Dosis" panose="020B060402020202020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E65530C-2172-4D96-820E-6BF73E3F3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753" y="1008457"/>
            <a:ext cx="1265643" cy="90461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2F1A48C-C1B1-43AC-89C1-88B00A153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23" y="1228901"/>
            <a:ext cx="2103638" cy="7317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8EC009F-475B-432F-ADFE-86C51A1BB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552" y="1228901"/>
            <a:ext cx="2534728" cy="849347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F493C27F-8303-4BE3-BFE6-865511274F68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682342" y="1960601"/>
            <a:ext cx="0" cy="700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0ACCB30-8099-42BC-A985-C9122B703708}"/>
              </a:ext>
            </a:extLst>
          </p:cNvPr>
          <p:cNvSpPr txBox="1"/>
          <p:nvPr/>
        </p:nvSpPr>
        <p:spPr>
          <a:xfrm>
            <a:off x="674504" y="2659680"/>
            <a:ext cx="201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Presidente 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Ing. Richard Dávila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43DF493-FD9C-455C-A752-BC1339811317}"/>
              </a:ext>
            </a:extLst>
          </p:cNvPr>
          <p:cNvSpPr txBox="1"/>
          <p:nvPr/>
        </p:nvSpPr>
        <p:spPr>
          <a:xfrm>
            <a:off x="3741998" y="2659680"/>
            <a:ext cx="201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Presidente 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Sr. Patricio Rodríguez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F760321-BF7D-4FE3-900F-071758BB5EED}"/>
              </a:ext>
            </a:extLst>
          </p:cNvPr>
          <p:cNvSpPr txBox="1"/>
          <p:nvPr/>
        </p:nvSpPr>
        <p:spPr>
          <a:xfrm>
            <a:off x="6576862" y="2659680"/>
            <a:ext cx="201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Presidente 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Dr. Aldo Salvador</a:t>
            </a:r>
            <a:endParaRPr lang="es-EC" dirty="0">
              <a:solidFill>
                <a:schemeClr val="bg1"/>
              </a:solidFill>
            </a:endParaRP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E29177CB-3DEE-4B8B-B9DE-5E4AE7DCC2A4}"/>
              </a:ext>
            </a:extLst>
          </p:cNvPr>
          <p:cNvCxnSpPr>
            <a:cxnSpLocks/>
          </p:cNvCxnSpPr>
          <p:nvPr/>
        </p:nvCxnSpPr>
        <p:spPr>
          <a:xfrm>
            <a:off x="4744803" y="1958992"/>
            <a:ext cx="0" cy="700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DBF9DE44-F916-453F-B21E-0E55EB6FD652}"/>
              </a:ext>
            </a:extLst>
          </p:cNvPr>
          <p:cNvCxnSpPr>
            <a:cxnSpLocks/>
          </p:cNvCxnSpPr>
          <p:nvPr/>
        </p:nvCxnSpPr>
        <p:spPr>
          <a:xfrm>
            <a:off x="7556157" y="1969093"/>
            <a:ext cx="0" cy="700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025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3339C-A9C4-4934-A636-3D851C77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Coeficiente de argumentación de los expertos</a:t>
            </a:r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D16CABA-A9A6-42AB-9854-FC70A834E2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16</a:t>
            </a:fld>
            <a:endParaRPr lang="es-EC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FCBBD7B-3C4E-4EC3-843F-9A2610AD2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987990"/>
              </p:ext>
            </p:extLst>
          </p:nvPr>
        </p:nvGraphicFramePr>
        <p:xfrm>
          <a:off x="2219255" y="2571750"/>
          <a:ext cx="4705490" cy="1768161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190618">
                  <a:extLst>
                    <a:ext uri="{9D8B030D-6E8A-4147-A177-3AD203B41FA5}">
                      <a16:colId xmlns:a16="http://schemas.microsoft.com/office/drawing/2014/main" val="222203187"/>
                    </a:ext>
                  </a:extLst>
                </a:gridCol>
                <a:gridCol w="2514872">
                  <a:extLst>
                    <a:ext uri="{9D8B030D-6E8A-4147-A177-3AD203B41FA5}">
                      <a16:colId xmlns:a16="http://schemas.microsoft.com/office/drawing/2014/main" val="1730820852"/>
                    </a:ext>
                  </a:extLst>
                </a:gridCol>
              </a:tblGrid>
              <a:tr h="61009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</a:rPr>
                        <a:t>EXPERTO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</a:rPr>
                        <a:t>COEFICIENTE DE COMPETENCIA DE LOS EXPERTOS (K)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463876"/>
                  </a:ext>
                </a:extLst>
              </a:tr>
              <a:tr h="30213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effectLst/>
                        </a:rPr>
                        <a:t>CAPTUR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0,95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2941183"/>
                  </a:ext>
                </a:extLst>
              </a:tr>
              <a:tr h="24686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effectLst/>
                        </a:rPr>
                        <a:t>OPTUR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233983"/>
                  </a:ext>
                </a:extLst>
              </a:tr>
              <a:tr h="24686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effectLst/>
                        </a:rPr>
                        <a:t>GAD RUMIÑAHUI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0,75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8141242"/>
                  </a:ext>
                </a:extLst>
              </a:tr>
              <a:tr h="33955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effectLst/>
                        </a:rPr>
                        <a:t>TOTAL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0,90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2263818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A4031381-F8E9-4666-A9DB-A22ED66AF067}"/>
              </a:ext>
            </a:extLst>
          </p:cNvPr>
          <p:cNvSpPr txBox="1"/>
          <p:nvPr/>
        </p:nvSpPr>
        <p:spPr>
          <a:xfrm>
            <a:off x="676038" y="1175452"/>
            <a:ext cx="1588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Influencia alta</a:t>
            </a:r>
            <a:endParaRPr lang="es-EC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6759251-90E9-4E90-96AF-EAB2BFABEF8B}"/>
              </a:ext>
            </a:extLst>
          </p:cNvPr>
          <p:cNvSpPr txBox="1"/>
          <p:nvPr/>
        </p:nvSpPr>
        <p:spPr>
          <a:xfrm>
            <a:off x="3509802" y="1170278"/>
            <a:ext cx="1687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Influencia media</a:t>
            </a:r>
            <a:endParaRPr lang="es-EC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A3037E-A8BF-4FD1-85A5-348235778362}"/>
              </a:ext>
            </a:extLst>
          </p:cNvPr>
          <p:cNvSpPr txBox="1"/>
          <p:nvPr/>
        </p:nvSpPr>
        <p:spPr>
          <a:xfrm>
            <a:off x="6767897" y="1171028"/>
            <a:ext cx="1687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Influencia baja</a:t>
            </a:r>
            <a:endParaRPr lang="es-EC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58F93B-F303-4EA0-9AFA-676B5A4DFD4D}"/>
              </a:ext>
            </a:extLst>
          </p:cNvPr>
          <p:cNvSpPr txBox="1"/>
          <p:nvPr/>
        </p:nvSpPr>
        <p:spPr>
          <a:xfrm>
            <a:off x="307461" y="1605312"/>
            <a:ext cx="2449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Si, K es &gt; a </a:t>
            </a:r>
            <a:r>
              <a:rPr lang="es-ES" dirty="0">
                <a:solidFill>
                  <a:srgbClr val="00B050"/>
                </a:solidFill>
              </a:rPr>
              <a:t>0,8</a:t>
            </a:r>
            <a:r>
              <a:rPr lang="es-ES" dirty="0"/>
              <a:t> ; &lt; </a:t>
            </a:r>
            <a:r>
              <a:rPr lang="es-ES" dirty="0" err="1"/>
              <a:t>ó</a:t>
            </a:r>
            <a:r>
              <a:rPr lang="es-ES" dirty="0"/>
              <a:t> = a 1</a:t>
            </a:r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4135879-2DE9-48BD-B779-AC96FC9A7615}"/>
              </a:ext>
            </a:extLst>
          </p:cNvPr>
          <p:cNvSpPr txBox="1"/>
          <p:nvPr/>
        </p:nvSpPr>
        <p:spPr>
          <a:xfrm>
            <a:off x="3432827" y="1603860"/>
            <a:ext cx="2449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Si, K es &gt; </a:t>
            </a:r>
            <a:r>
              <a:rPr lang="es-ES" dirty="0" err="1"/>
              <a:t>ó</a:t>
            </a:r>
            <a:r>
              <a:rPr lang="es-ES" dirty="0"/>
              <a:t> = a </a:t>
            </a:r>
            <a:r>
              <a:rPr lang="es-ES" dirty="0">
                <a:solidFill>
                  <a:srgbClr val="FFC000"/>
                </a:solidFill>
              </a:rPr>
              <a:t>0,7</a:t>
            </a:r>
            <a:endParaRPr lang="es-EC" dirty="0">
              <a:solidFill>
                <a:srgbClr val="FFC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CFB4A51-61B3-4D17-8DEC-05D8EE18C394}"/>
              </a:ext>
            </a:extLst>
          </p:cNvPr>
          <p:cNvSpPr txBox="1"/>
          <p:nvPr/>
        </p:nvSpPr>
        <p:spPr>
          <a:xfrm>
            <a:off x="6604638" y="1653207"/>
            <a:ext cx="2449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Si, K es &gt; </a:t>
            </a:r>
            <a:r>
              <a:rPr lang="es-ES" dirty="0" err="1"/>
              <a:t>ó</a:t>
            </a:r>
            <a:r>
              <a:rPr lang="es-ES" dirty="0"/>
              <a:t> = </a:t>
            </a:r>
            <a:r>
              <a:rPr lang="es-ES" dirty="0">
                <a:solidFill>
                  <a:srgbClr val="FF0000"/>
                </a:solidFill>
              </a:rPr>
              <a:t>0,5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3445B13-17BC-473B-93D2-01E1D739C2A4}"/>
              </a:ext>
            </a:extLst>
          </p:cNvPr>
          <p:cNvSpPr/>
          <p:nvPr/>
        </p:nvSpPr>
        <p:spPr>
          <a:xfrm>
            <a:off x="5426329" y="4078091"/>
            <a:ext cx="665612" cy="327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4E8747B-3322-433B-9958-952D53323671}"/>
              </a:ext>
            </a:extLst>
          </p:cNvPr>
          <p:cNvSpPr/>
          <p:nvPr/>
        </p:nvSpPr>
        <p:spPr>
          <a:xfrm>
            <a:off x="97758" y="1025175"/>
            <a:ext cx="2449523" cy="115737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5244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Encuesta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17</a:t>
            </a:fld>
            <a:endParaRPr lang="es-ES"/>
          </a:p>
        </p:txBody>
      </p:sp>
      <p:pic>
        <p:nvPicPr>
          <p:cNvPr id="2050" name="Picture 2" descr="Resultado de imagen para agencias de viajes ofici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973" y="2182091"/>
            <a:ext cx="3142046" cy="13311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1989271986"/>
              </p:ext>
            </p:extLst>
          </p:nvPr>
        </p:nvGraphicFramePr>
        <p:xfrm>
          <a:off x="983250" y="1455538"/>
          <a:ext cx="3613084" cy="3180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2888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1F33E-C0B4-4092-9A6F-6F39548301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Resultados</a:t>
            </a:r>
            <a:endParaRPr lang="es-EC" dirty="0"/>
          </a:p>
        </p:txBody>
      </p:sp>
      <p:grpSp>
        <p:nvGrpSpPr>
          <p:cNvPr id="4" name="Google Shape;542;p39"/>
          <p:cNvGrpSpPr/>
          <p:nvPr/>
        </p:nvGrpSpPr>
        <p:grpSpPr>
          <a:xfrm>
            <a:off x="8466117" y="340319"/>
            <a:ext cx="393060" cy="393060"/>
            <a:chOff x="5941025" y="3634400"/>
            <a:chExt cx="467650" cy="467650"/>
          </a:xfrm>
        </p:grpSpPr>
        <p:sp>
          <p:nvSpPr>
            <p:cNvPr id="5" name="Google Shape;543;p39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44;p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45;p3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46;p39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47;p39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8;p39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570;p39"/>
          <p:cNvGrpSpPr/>
          <p:nvPr/>
        </p:nvGrpSpPr>
        <p:grpSpPr>
          <a:xfrm>
            <a:off x="8485575" y="924761"/>
            <a:ext cx="354145" cy="354145"/>
            <a:chOff x="5964175" y="4329750"/>
            <a:chExt cx="421350" cy="421350"/>
          </a:xfrm>
        </p:grpSpPr>
        <p:sp>
          <p:nvSpPr>
            <p:cNvPr id="12" name="Google Shape;571;p39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72;p39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725;p39"/>
          <p:cNvGrpSpPr/>
          <p:nvPr/>
        </p:nvGrpSpPr>
        <p:grpSpPr>
          <a:xfrm>
            <a:off x="8485575" y="1470288"/>
            <a:ext cx="342882" cy="383835"/>
            <a:chOff x="6643075" y="4309650"/>
            <a:chExt cx="407950" cy="456675"/>
          </a:xfrm>
        </p:grpSpPr>
        <p:sp>
          <p:nvSpPr>
            <p:cNvPr id="15" name="Google Shape;726;p39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27;p39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28;p39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29;p39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l" t="t" r="r" b="b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30;p39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l" t="t" r="r" b="b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31;p39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l" t="t" r="r" b="b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32;p39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l" t="t" r="r" b="b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33;p39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l" t="t" r="r" b="b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34;p39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l" t="t" r="r" b="b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588;p39"/>
          <p:cNvGrpSpPr/>
          <p:nvPr/>
        </p:nvGrpSpPr>
        <p:grpSpPr>
          <a:xfrm>
            <a:off x="8488643" y="2080827"/>
            <a:ext cx="351077" cy="360806"/>
            <a:chOff x="2605025" y="4998300"/>
            <a:chExt cx="417700" cy="429275"/>
          </a:xfrm>
        </p:grpSpPr>
        <p:sp>
          <p:nvSpPr>
            <p:cNvPr id="25" name="Google Shape;589;p39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l" t="t" r="r" b="b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90;p39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l" t="t" r="r" b="b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91;p39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l" t="t" r="r" b="b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8161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1D1801D-A9E0-492E-9BBD-57CFF3006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1" t="6532" r="3307" b="14376"/>
          <a:stretch/>
        </p:blipFill>
        <p:spPr>
          <a:xfrm>
            <a:off x="3437342" y="1025175"/>
            <a:ext cx="5613215" cy="3553499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92C6D5-E4BB-4945-B11F-367A809F1E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19</a:t>
            </a:fld>
            <a:endParaRPr lang="es-EC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3A8ACA-AA6C-40C5-B8EF-F2A9114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Red General de Variables</a:t>
            </a:r>
            <a:endParaRPr lang="es-EC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CDCE0A5-2C3C-4486-BEA5-7D59B981B6E1}"/>
              </a:ext>
            </a:extLst>
          </p:cNvPr>
          <p:cNvSpPr/>
          <p:nvPr/>
        </p:nvSpPr>
        <p:spPr>
          <a:xfrm rot="20717495">
            <a:off x="3204088" y="1324147"/>
            <a:ext cx="3785236" cy="13205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CE7319F-A5FC-4BA2-92D9-EFD116661A1A}"/>
              </a:ext>
            </a:extLst>
          </p:cNvPr>
          <p:cNvSpPr/>
          <p:nvPr/>
        </p:nvSpPr>
        <p:spPr>
          <a:xfrm rot="2080538">
            <a:off x="7390479" y="1354579"/>
            <a:ext cx="1364544" cy="283483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B6EE666-EC13-4750-8443-CA15B7F467B1}"/>
              </a:ext>
            </a:extLst>
          </p:cNvPr>
          <p:cNvSpPr/>
          <p:nvPr/>
        </p:nvSpPr>
        <p:spPr>
          <a:xfrm rot="1150747">
            <a:off x="3632190" y="3382346"/>
            <a:ext cx="3030203" cy="111456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BDBF8A6-EAC6-4B30-9F44-B2630472060A}"/>
              </a:ext>
            </a:extLst>
          </p:cNvPr>
          <p:cNvSpPr txBox="1"/>
          <p:nvPr/>
        </p:nvSpPr>
        <p:spPr>
          <a:xfrm>
            <a:off x="2849991" y="1620386"/>
            <a:ext cx="95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PODER</a:t>
            </a:r>
            <a:endParaRPr lang="es-EC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A708296-6FF6-43F2-8B01-387B13F035D3}"/>
              </a:ext>
            </a:extLst>
          </p:cNvPr>
          <p:cNvSpPr txBox="1"/>
          <p:nvPr/>
        </p:nvSpPr>
        <p:spPr>
          <a:xfrm>
            <a:off x="7639043" y="1236323"/>
            <a:ext cx="1449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LEGITIMIDAD</a:t>
            </a:r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D04460-74C9-409F-AB0B-D299D2E48FCB}"/>
              </a:ext>
            </a:extLst>
          </p:cNvPr>
          <p:cNvSpPr txBox="1"/>
          <p:nvPr/>
        </p:nvSpPr>
        <p:spPr>
          <a:xfrm>
            <a:off x="3537030" y="4347889"/>
            <a:ext cx="1449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URGENCIA</a:t>
            </a: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DD549A-6233-4128-A716-F295D2BF2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83" y="3566758"/>
            <a:ext cx="2149160" cy="10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7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71946" y="-559288"/>
            <a:ext cx="5238600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800" b="1" dirty="0"/>
              <a:t>“ANÁLISIS DE LOS STAKEHOLDERS Y SU IMPORTANCIA EN LA GESTIÓN DE LAS AGENCIAS OPERADORAS DE VIAJES DEL CANTÓN RUMIÑAHUI” </a:t>
            </a:r>
            <a:endParaRPr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BAF46-35D0-464F-ACC6-ABA7ECFC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PODER</a:t>
            </a:r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6C5B954-E4F2-49F7-93D2-4881A97173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20</a:t>
            </a:fld>
            <a:endParaRPr lang="es-EC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625474-E503-479B-9868-9D24FC5E24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2" t="5809" r="1807" b="8437"/>
          <a:stretch/>
        </p:blipFill>
        <p:spPr>
          <a:xfrm>
            <a:off x="2749875" y="1221424"/>
            <a:ext cx="6394126" cy="28967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F8E0C44-6919-44DB-83E8-1C3235995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83" y="3566758"/>
            <a:ext cx="2149160" cy="10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68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92E69-FEE1-40F8-8801-DF721396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LEGITIMIDAD</a:t>
            </a:r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EFA5F6-E031-4490-ACA7-F0CA92E15A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21</a:t>
            </a:fld>
            <a:endParaRPr lang="es-EC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589F77B-4FA3-4C5C-BC13-BF8CF6962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2" r="955" b="6295"/>
          <a:stretch/>
        </p:blipFill>
        <p:spPr>
          <a:xfrm>
            <a:off x="2756549" y="1025175"/>
            <a:ext cx="6387451" cy="30796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43B8944-51FA-4342-90C5-A3EC79B54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83" y="3566758"/>
            <a:ext cx="2149160" cy="10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55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356AA-59A9-417F-8EB5-0CF21E1C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URGENCIA</a:t>
            </a:r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6849FC-2F84-436F-B034-E549A4A96E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22</a:t>
            </a:fld>
            <a:endParaRPr lang="es-EC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7DD5C2-9EB0-4DCD-9F1D-15BD7AA86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6"/>
          <a:stretch/>
        </p:blipFill>
        <p:spPr>
          <a:xfrm>
            <a:off x="2923410" y="1141331"/>
            <a:ext cx="6220590" cy="329050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10560B-5D9F-4606-9DD2-363FF2B2C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83" y="3566758"/>
            <a:ext cx="2149160" cy="10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96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23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039091" y="146925"/>
            <a:ext cx="470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000" dirty="0">
                <a:solidFill>
                  <a:schemeClr val="bg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Dosis" panose="020B0604020202020204" charset="0"/>
              </a:rPr>
              <a:t>Agencias operadoras del cantón Rumiñahui</a:t>
            </a:r>
            <a:endParaRPr lang="es-ES" sz="2000" dirty="0">
              <a:solidFill>
                <a:schemeClr val="bg1"/>
              </a:solidFill>
              <a:latin typeface="Dosis" panose="020B060402020202020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60797"/>
              </p:ext>
            </p:extLst>
          </p:nvPr>
        </p:nvGraphicFramePr>
        <p:xfrm>
          <a:off x="781050" y="1922463"/>
          <a:ext cx="7581900" cy="140634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54232">
                  <a:extLst>
                    <a:ext uri="{9D8B030D-6E8A-4147-A177-3AD203B41FA5}">
                      <a16:colId xmlns:a16="http://schemas.microsoft.com/office/drawing/2014/main" val="29908784"/>
                    </a:ext>
                  </a:extLst>
                </a:gridCol>
                <a:gridCol w="841663">
                  <a:extLst>
                    <a:ext uri="{9D8B030D-6E8A-4147-A177-3AD203B41FA5}">
                      <a16:colId xmlns:a16="http://schemas.microsoft.com/office/drawing/2014/main" val="2611487321"/>
                    </a:ext>
                  </a:extLst>
                </a:gridCol>
                <a:gridCol w="872837">
                  <a:extLst>
                    <a:ext uri="{9D8B030D-6E8A-4147-A177-3AD203B41FA5}">
                      <a16:colId xmlns:a16="http://schemas.microsoft.com/office/drawing/2014/main" val="1064653403"/>
                    </a:ext>
                  </a:extLst>
                </a:gridCol>
                <a:gridCol w="1205345">
                  <a:extLst>
                    <a:ext uri="{9D8B030D-6E8A-4147-A177-3AD203B41FA5}">
                      <a16:colId xmlns:a16="http://schemas.microsoft.com/office/drawing/2014/main" val="603800383"/>
                    </a:ext>
                  </a:extLst>
                </a:gridCol>
                <a:gridCol w="924791">
                  <a:extLst>
                    <a:ext uri="{9D8B030D-6E8A-4147-A177-3AD203B41FA5}">
                      <a16:colId xmlns:a16="http://schemas.microsoft.com/office/drawing/2014/main" val="2513469312"/>
                    </a:ext>
                  </a:extLst>
                </a:gridCol>
                <a:gridCol w="904009">
                  <a:extLst>
                    <a:ext uri="{9D8B030D-6E8A-4147-A177-3AD203B41FA5}">
                      <a16:colId xmlns:a16="http://schemas.microsoft.com/office/drawing/2014/main" val="2217632717"/>
                    </a:ext>
                  </a:extLst>
                </a:gridCol>
                <a:gridCol w="963915">
                  <a:extLst>
                    <a:ext uri="{9D8B030D-6E8A-4147-A177-3AD203B41FA5}">
                      <a16:colId xmlns:a16="http://schemas.microsoft.com/office/drawing/2014/main" val="1932384102"/>
                    </a:ext>
                  </a:extLst>
                </a:gridCol>
                <a:gridCol w="915108">
                  <a:extLst>
                    <a:ext uri="{9D8B030D-6E8A-4147-A177-3AD203B41FA5}">
                      <a16:colId xmlns:a16="http://schemas.microsoft.com/office/drawing/2014/main" val="586187446"/>
                    </a:ext>
                  </a:extLst>
                </a:gridCol>
              </a:tblGrid>
              <a:tr h="47431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+mn-lt"/>
                        </a:rPr>
                        <a:t>Forma Legal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16" marR="8816" marT="8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+mn-lt"/>
                        </a:rPr>
                        <a:t>Nº de empleados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16" marR="8816" marT="8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+mn-lt"/>
                        </a:rPr>
                        <a:t>Facturación anual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16" marR="8816" marT="8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+mn-lt"/>
                        </a:rPr>
                        <a:t>Tipo de organización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16" marR="8816" marT="8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+mn-lt"/>
                        </a:rPr>
                        <a:t>Tiempo de vida promedio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16" marR="8816" marT="8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+mn-lt"/>
                        </a:rPr>
                        <a:t>Servivios principales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16" marR="8816" marT="8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+mn-lt"/>
                        </a:rPr>
                        <a:t>Cámaras/  Asociaciones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16" marR="8816" marT="8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+mn-lt"/>
                        </a:rPr>
                        <a:t>Mercados donde trabaja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16" marR="8816" marT="8816" marB="0" anchor="b"/>
                </a:tc>
                <a:extLst>
                  <a:ext uri="{0D108BD9-81ED-4DB2-BD59-A6C34878D82A}">
                    <a16:rowId xmlns:a16="http://schemas.microsoft.com/office/drawing/2014/main" val="4046164632"/>
                  </a:ext>
                </a:extLst>
              </a:tr>
              <a:tr h="35264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+mn-lt"/>
                        </a:rPr>
                        <a:t>Natural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16" marR="8816" marT="8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+mn-lt"/>
                        </a:rPr>
                        <a:t>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16" marR="8816" marT="8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+mn-lt"/>
                        </a:rPr>
                        <a:t>$ 9.000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16" marR="8816" marT="8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+mn-lt"/>
                        </a:rPr>
                        <a:t>Microempresa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16" marR="8816" marT="8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+mn-lt"/>
                        </a:rPr>
                        <a:t>4 años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16" marR="8816" marT="8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+mn-lt"/>
                        </a:rPr>
                        <a:t>Nacional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16" marR="8816" marT="8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+mn-lt"/>
                        </a:rPr>
                        <a:t>N/A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16" marR="8816" marT="8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+mn-lt"/>
                        </a:rPr>
                        <a:t>Nacional, Extranjero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16" marR="8816" marT="8816" marB="0" anchor="b"/>
                </a:tc>
                <a:extLst>
                  <a:ext uri="{0D108BD9-81ED-4DB2-BD59-A6C34878D82A}">
                    <a16:rowId xmlns:a16="http://schemas.microsoft.com/office/drawing/2014/main" val="3085115689"/>
                  </a:ext>
                </a:extLst>
              </a:tr>
              <a:tr h="47431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+mn-lt"/>
                        </a:rPr>
                        <a:t>Jurídica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16" marR="8816" marT="8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16" marR="8816" marT="8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+mn-lt"/>
                        </a:rPr>
                        <a:t>$ 27.000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16" marR="8816" marT="8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+mn-lt"/>
                        </a:rPr>
                        <a:t>4 Microempresas     </a:t>
                      </a:r>
                    </a:p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+mn-lt"/>
                        </a:rPr>
                        <a:t>4 Pequeñas    </a:t>
                      </a:r>
                    </a:p>
                  </a:txBody>
                  <a:tcPr marL="8816" marR="8816" marT="8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+mn-lt"/>
                        </a:rPr>
                        <a:t>14 años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16" marR="8816" marT="8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+mn-lt"/>
                        </a:rPr>
                        <a:t>Nacional, Internacional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16" marR="8816" marT="8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+mn-lt"/>
                        </a:rPr>
                        <a:t>N/A, OPTUR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16" marR="8816" marT="8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+mn-lt"/>
                        </a:rPr>
                        <a:t>Nacional, Extranjero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16" marR="8816" marT="8816" marB="0" anchor="b"/>
                </a:tc>
                <a:extLst>
                  <a:ext uri="{0D108BD9-81ED-4DB2-BD59-A6C34878D82A}">
                    <a16:rowId xmlns:a16="http://schemas.microsoft.com/office/drawing/2014/main" val="973081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12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24</a:t>
            </a:fld>
            <a:endParaRPr lang="es-ES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758225"/>
              </p:ext>
            </p:extLst>
          </p:nvPr>
        </p:nvGraphicFramePr>
        <p:xfrm>
          <a:off x="1953490" y="1333493"/>
          <a:ext cx="5611091" cy="286443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854809">
                  <a:extLst>
                    <a:ext uri="{9D8B030D-6E8A-4147-A177-3AD203B41FA5}">
                      <a16:colId xmlns:a16="http://schemas.microsoft.com/office/drawing/2014/main" val="1296067996"/>
                    </a:ext>
                  </a:extLst>
                </a:gridCol>
                <a:gridCol w="1446518">
                  <a:extLst>
                    <a:ext uri="{9D8B030D-6E8A-4147-A177-3AD203B41FA5}">
                      <a16:colId xmlns:a16="http://schemas.microsoft.com/office/drawing/2014/main" val="2650190833"/>
                    </a:ext>
                  </a:extLst>
                </a:gridCol>
                <a:gridCol w="1154882">
                  <a:extLst>
                    <a:ext uri="{9D8B030D-6E8A-4147-A177-3AD203B41FA5}">
                      <a16:colId xmlns:a16="http://schemas.microsoft.com/office/drawing/2014/main" val="767159004"/>
                    </a:ext>
                  </a:extLst>
                </a:gridCol>
                <a:gridCol w="1154882">
                  <a:extLst>
                    <a:ext uri="{9D8B030D-6E8A-4147-A177-3AD203B41FA5}">
                      <a16:colId xmlns:a16="http://schemas.microsoft.com/office/drawing/2014/main" val="1464570410"/>
                    </a:ext>
                  </a:extLst>
                </a:gridCol>
              </a:tblGrid>
              <a:tr h="220341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Responsabilidades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238690"/>
                  </a:ext>
                </a:extLst>
              </a:tr>
              <a:tr h="22034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STAKEHOLDER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PRIMARIA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SECUNDARIA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TERCIARIA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4183934"/>
                  </a:ext>
                </a:extLst>
              </a:tr>
              <a:tr h="22034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Empleados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X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7579476"/>
                  </a:ext>
                </a:extLst>
              </a:tr>
              <a:tr h="22034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Gerente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X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359091"/>
                  </a:ext>
                </a:extLst>
              </a:tr>
              <a:tr h="22034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Propietario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X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5570540"/>
                  </a:ext>
                </a:extLst>
              </a:tr>
              <a:tr h="22034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Proveedores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X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6223907"/>
                  </a:ext>
                </a:extLst>
              </a:tr>
              <a:tr h="22034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Gobierno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X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3161264"/>
                  </a:ext>
                </a:extLst>
              </a:tr>
              <a:tr h="22034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Acreedores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X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2590823"/>
                  </a:ext>
                </a:extLst>
              </a:tr>
              <a:tr h="22034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Clientes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X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7493249"/>
                  </a:ext>
                </a:extLst>
              </a:tr>
              <a:tr h="22034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Competencia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X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5023848"/>
                  </a:ext>
                </a:extLst>
              </a:tr>
              <a:tr h="22034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Cámaras/Asociaciones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X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6861360"/>
                  </a:ext>
                </a:extLst>
              </a:tr>
              <a:tr h="22034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Universidades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X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1316630"/>
                  </a:ext>
                </a:extLst>
              </a:tr>
              <a:tr h="22034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Habitantes de la zona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X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7703474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091044" y="166255"/>
            <a:ext cx="6608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1800" dirty="0">
                <a:solidFill>
                  <a:schemeClr val="tx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Dosis" panose="020B0604020202020204" charset="0"/>
              </a:rPr>
              <a:t>Tipo de responsabilidad de la organización respecto a los grupos de participantes</a:t>
            </a:r>
          </a:p>
          <a:p>
            <a:endParaRPr lang="es-ES" sz="1800" dirty="0">
              <a:solidFill>
                <a:schemeClr val="tx1"/>
              </a:solidFill>
              <a:latin typeface="Do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35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25</a:t>
            </a:fld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70263" y="141143"/>
            <a:ext cx="6724650" cy="749300"/>
          </a:xfrm>
        </p:spPr>
        <p:txBody>
          <a:bodyPr/>
          <a:lstStyle/>
          <a:p>
            <a:pPr lvl="1"/>
            <a:r>
              <a:rPr lang="es-E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Porcentaje de responsabilidad</a:t>
            </a:r>
            <a:br>
              <a:rPr lang="es-E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es-ES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267776531"/>
              </p:ext>
            </p:extLst>
          </p:nvPr>
        </p:nvGraphicFramePr>
        <p:xfrm>
          <a:off x="1943100" y="890443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1767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26</a:t>
            </a:fld>
            <a:endParaRPr lang="es-ES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865677"/>
              </p:ext>
            </p:extLst>
          </p:nvPr>
        </p:nvGraphicFramePr>
        <p:xfrm>
          <a:off x="1413164" y="1621848"/>
          <a:ext cx="6520753" cy="22331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66673">
                  <a:extLst>
                    <a:ext uri="{9D8B030D-6E8A-4147-A177-3AD203B41FA5}">
                      <a16:colId xmlns:a16="http://schemas.microsoft.com/office/drawing/2014/main" val="2012670259"/>
                    </a:ext>
                  </a:extLst>
                </a:gridCol>
                <a:gridCol w="1574886">
                  <a:extLst>
                    <a:ext uri="{9D8B030D-6E8A-4147-A177-3AD203B41FA5}">
                      <a16:colId xmlns:a16="http://schemas.microsoft.com/office/drawing/2014/main" val="932715593"/>
                    </a:ext>
                  </a:extLst>
                </a:gridCol>
                <a:gridCol w="1454665">
                  <a:extLst>
                    <a:ext uri="{9D8B030D-6E8A-4147-A177-3AD203B41FA5}">
                      <a16:colId xmlns:a16="http://schemas.microsoft.com/office/drawing/2014/main" val="1704332978"/>
                    </a:ext>
                  </a:extLst>
                </a:gridCol>
                <a:gridCol w="1570388">
                  <a:extLst>
                    <a:ext uri="{9D8B030D-6E8A-4147-A177-3AD203B41FA5}">
                      <a16:colId xmlns:a16="http://schemas.microsoft.com/office/drawing/2014/main" val="2275652666"/>
                    </a:ext>
                  </a:extLst>
                </a:gridCol>
                <a:gridCol w="1354141">
                  <a:extLst>
                    <a:ext uri="{9D8B030D-6E8A-4147-A177-3AD203B41FA5}">
                      <a16:colId xmlns:a16="http://schemas.microsoft.com/office/drawing/2014/main" val="35512635"/>
                    </a:ext>
                  </a:extLst>
                </a:gridCol>
              </a:tblGrid>
              <a:tr h="282681">
                <a:tc rowSpan="2" gridSpan="2"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TIPOS DE INTENSIDAD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615366"/>
                  </a:ext>
                </a:extLst>
              </a:tr>
              <a:tr h="296815">
                <a:tc gridSpan="2" v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ABSOLUTA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MODERADA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NULA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7518670"/>
                  </a:ext>
                </a:extLst>
              </a:tr>
              <a:tr h="50882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TIPOS</a:t>
                      </a:r>
                      <a:r>
                        <a:rPr lang="es-ES" sz="11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DE RIESGO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AMENAZA LA SUPERVIVENCIA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Gerente/propietario Empleados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Clientes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0924245"/>
                  </a:ext>
                </a:extLst>
              </a:tr>
              <a:tr h="6218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RIESGO MODERADO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Proveedores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Gobierno Habitantes de la zona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4659895"/>
                  </a:ext>
                </a:extLst>
              </a:tr>
              <a:tr h="5229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SIN RIESGO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Acreedores Competencia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Cámaras/Asociaciones Universidades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3615600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041918" y="211961"/>
            <a:ext cx="7821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Dosis" panose="020B0604020202020204" charset="0"/>
              </a:rPr>
              <a:t>Clasificación de los grupos de interés según su grado de dependencia de la organización</a:t>
            </a:r>
          </a:p>
        </p:txBody>
      </p:sp>
    </p:spTree>
    <p:extLst>
      <p:ext uri="{BB962C8B-B14F-4D97-AF65-F5344CB8AC3E}">
        <p14:creationId xmlns:p14="http://schemas.microsoft.com/office/powerpoint/2010/main" val="82870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27</a:t>
            </a:fld>
            <a:endParaRPr lang="es-ES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637310"/>
              </p:ext>
            </p:extLst>
          </p:nvPr>
        </p:nvGraphicFramePr>
        <p:xfrm>
          <a:off x="594900" y="731700"/>
          <a:ext cx="8333507" cy="397282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55950">
                  <a:extLst>
                    <a:ext uri="{9D8B030D-6E8A-4147-A177-3AD203B41FA5}">
                      <a16:colId xmlns:a16="http://schemas.microsoft.com/office/drawing/2014/main" val="3124468568"/>
                    </a:ext>
                  </a:extLst>
                </a:gridCol>
                <a:gridCol w="979483">
                  <a:extLst>
                    <a:ext uri="{9D8B030D-6E8A-4147-A177-3AD203B41FA5}">
                      <a16:colId xmlns:a16="http://schemas.microsoft.com/office/drawing/2014/main" val="4107701583"/>
                    </a:ext>
                  </a:extLst>
                </a:gridCol>
                <a:gridCol w="782007">
                  <a:extLst>
                    <a:ext uri="{9D8B030D-6E8A-4147-A177-3AD203B41FA5}">
                      <a16:colId xmlns:a16="http://schemas.microsoft.com/office/drawing/2014/main" val="1653021618"/>
                    </a:ext>
                  </a:extLst>
                </a:gridCol>
                <a:gridCol w="782007">
                  <a:extLst>
                    <a:ext uri="{9D8B030D-6E8A-4147-A177-3AD203B41FA5}">
                      <a16:colId xmlns:a16="http://schemas.microsoft.com/office/drawing/2014/main" val="2088738247"/>
                    </a:ext>
                  </a:extLst>
                </a:gridCol>
                <a:gridCol w="968952">
                  <a:extLst>
                    <a:ext uri="{9D8B030D-6E8A-4147-A177-3AD203B41FA5}">
                      <a16:colId xmlns:a16="http://schemas.microsoft.com/office/drawing/2014/main" val="547832745"/>
                    </a:ext>
                  </a:extLst>
                </a:gridCol>
                <a:gridCol w="529237">
                  <a:extLst>
                    <a:ext uri="{9D8B030D-6E8A-4147-A177-3AD203B41FA5}">
                      <a16:colId xmlns:a16="http://schemas.microsoft.com/office/drawing/2014/main" val="3601747463"/>
                    </a:ext>
                  </a:extLst>
                </a:gridCol>
                <a:gridCol w="687218">
                  <a:extLst>
                    <a:ext uri="{9D8B030D-6E8A-4147-A177-3AD203B41FA5}">
                      <a16:colId xmlns:a16="http://schemas.microsoft.com/office/drawing/2014/main" val="1371050169"/>
                    </a:ext>
                  </a:extLst>
                </a:gridCol>
                <a:gridCol w="821502">
                  <a:extLst>
                    <a:ext uri="{9D8B030D-6E8A-4147-A177-3AD203B41FA5}">
                      <a16:colId xmlns:a16="http://schemas.microsoft.com/office/drawing/2014/main" val="3279859041"/>
                    </a:ext>
                  </a:extLst>
                </a:gridCol>
                <a:gridCol w="589796">
                  <a:extLst>
                    <a:ext uri="{9D8B030D-6E8A-4147-A177-3AD203B41FA5}">
                      <a16:colId xmlns:a16="http://schemas.microsoft.com/office/drawing/2014/main" val="728369749"/>
                    </a:ext>
                  </a:extLst>
                </a:gridCol>
                <a:gridCol w="937355">
                  <a:extLst>
                    <a:ext uri="{9D8B030D-6E8A-4147-A177-3AD203B41FA5}">
                      <a16:colId xmlns:a16="http://schemas.microsoft.com/office/drawing/2014/main" val="2496521372"/>
                    </a:ext>
                  </a:extLst>
                </a:gridCol>
              </a:tblGrid>
              <a:tr h="172485"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Grado de poder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Grado de legitimidad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Grado de urgencia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extLst>
                  <a:ext uri="{0D108BD9-81ED-4DB2-BD59-A6C34878D82A}">
                    <a16:rowId xmlns:a16="http://schemas.microsoft.com/office/drawing/2014/main" val="1084013989"/>
                  </a:ext>
                </a:extLst>
              </a:tr>
              <a:tr h="6295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STAKEHOLDER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Total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Normalizado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Total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Normalizado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Total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Normalizado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Total A*B*C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Índice de prepotencia rancia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Categoría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extLst>
                  <a:ext uri="{0D108BD9-81ED-4DB2-BD59-A6C34878D82A}">
                    <a16:rowId xmlns:a16="http://schemas.microsoft.com/office/drawing/2014/main" val="536467200"/>
                  </a:ext>
                </a:extLst>
              </a:tr>
              <a:tr h="18111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Empleados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2592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1,84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1,46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2,68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1,84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highlight>
                            <a:srgbClr val="00FF00"/>
                          </a:highlight>
                        </a:rPr>
                        <a:t>Definitivo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5278326"/>
                  </a:ext>
                </a:extLst>
              </a:tr>
              <a:tr h="18111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Gerente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5832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4,15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1,46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6,04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4,15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highlight>
                            <a:srgbClr val="00FF00"/>
                          </a:highlight>
                        </a:rPr>
                        <a:t>Definitivo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0643009"/>
                  </a:ext>
                </a:extLst>
              </a:tr>
              <a:tr h="18111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Propietario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5832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4,15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1,46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6,04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4,15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highlight>
                            <a:srgbClr val="00FF00"/>
                          </a:highlight>
                        </a:rPr>
                        <a:t>Definitivo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5909693"/>
                  </a:ext>
                </a:extLst>
              </a:tr>
              <a:tr h="26735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Proveedores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48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0,03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1,46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0,05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0,03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highlight>
                            <a:srgbClr val="FFFF00"/>
                          </a:highlight>
                        </a:rPr>
                        <a:t>Expectante dependiente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1995950"/>
                  </a:ext>
                </a:extLst>
              </a:tr>
              <a:tr h="18111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Gobierno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0,00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0,32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0,00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0,00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Latente discrecional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1075069"/>
                  </a:ext>
                </a:extLst>
              </a:tr>
              <a:tr h="18111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Acreedores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0,00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0,97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0,00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0,00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Latente discrecional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2601192"/>
                  </a:ext>
                </a:extLst>
              </a:tr>
              <a:tr h="18111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Clientes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3888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1,02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1,46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1,19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1,02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highlight>
                            <a:srgbClr val="00FF00"/>
                          </a:highlight>
                        </a:rPr>
                        <a:t>Definitivo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61713"/>
                  </a:ext>
                </a:extLst>
              </a:tr>
              <a:tr h="18111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Competencia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0,00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0,32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0,00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0,00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Latente discrecional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9526281"/>
                  </a:ext>
                </a:extLst>
              </a:tr>
              <a:tr h="18111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Cámaras/Asociaciones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0,00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0,00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0,00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0,00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  <a:highlight>
                            <a:srgbClr val="FF0000"/>
                          </a:highlight>
                        </a:rPr>
                        <a:t>No stakeholder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348907"/>
                  </a:ext>
                </a:extLst>
              </a:tr>
              <a:tr h="18111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Universidades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0,00</a:t>
                      </a:r>
                      <a:endParaRPr lang="es-E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0,65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0,00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0,00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  <a:highlight>
                            <a:srgbClr val="FF0000"/>
                          </a:highlight>
                        </a:rPr>
                        <a:t>No stakeholer</a:t>
                      </a:r>
                      <a:endParaRPr lang="es-E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1141552"/>
                  </a:ext>
                </a:extLst>
              </a:tr>
              <a:tr h="26735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</a:rPr>
                        <a:t>Habitantes de la zona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0,00</a:t>
                      </a:r>
                      <a:endParaRPr lang="es-E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1,46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0,00</a:t>
                      </a:r>
                      <a:endParaRPr lang="es-E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0,00</a:t>
                      </a:r>
                      <a:endParaRPr lang="es-E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highlight>
                            <a:srgbClr val="FFFF00"/>
                          </a:highlight>
                        </a:rPr>
                        <a:t>Expectante dependiente</a:t>
                      </a:r>
                      <a:endParaRPr lang="es-E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0339521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820882" y="93518"/>
            <a:ext cx="7481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/>
                </a:solidFill>
                <a:latin typeface="Dosis" panose="020B0604020202020204" charset="0"/>
              </a:rPr>
              <a:t>Clasificación de los grupos de participantes según el modelo de Mitchell, </a:t>
            </a:r>
            <a:r>
              <a:rPr lang="es-ES" b="1" dirty="0" err="1">
                <a:solidFill>
                  <a:schemeClr val="tx1"/>
                </a:solidFill>
                <a:latin typeface="Dosis" panose="020B0604020202020204" charset="0"/>
              </a:rPr>
              <a:t>Agle</a:t>
            </a:r>
            <a:r>
              <a:rPr lang="es-ES" b="1" dirty="0">
                <a:solidFill>
                  <a:schemeClr val="tx1"/>
                </a:solidFill>
                <a:latin typeface="Dosis" panose="020B0604020202020204" charset="0"/>
              </a:rPr>
              <a:t> y Wood</a:t>
            </a:r>
          </a:p>
        </p:txBody>
      </p:sp>
    </p:spTree>
    <p:extLst>
      <p:ext uri="{BB962C8B-B14F-4D97-AF65-F5344CB8AC3E}">
        <p14:creationId xmlns:p14="http://schemas.microsoft.com/office/powerpoint/2010/main" val="3392731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28</a:t>
            </a:fld>
            <a:endParaRPr lang="es-ES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90227" y="1026989"/>
            <a:ext cx="940262" cy="44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PODER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539784" y="731700"/>
            <a:ext cx="5191413" cy="3901440"/>
            <a:chOff x="0" y="0"/>
            <a:chExt cx="5191814" cy="3901766"/>
          </a:xfrm>
          <a:noFill/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0" y="71718"/>
              <a:ext cx="2565599" cy="2595655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676400" y="0"/>
              <a:ext cx="2551618" cy="2728843"/>
            </a:xfrm>
            <a:prstGeom prst="ellipse">
              <a:avLst/>
            </a:prstGeom>
            <a:noFill/>
            <a:ln>
              <a:solidFill>
                <a:srgbClr val="FFC000"/>
              </a:solidFill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755218" y="124688"/>
              <a:ext cx="1436596" cy="3821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80340">
                <a:lnSpc>
                  <a:spcPct val="200000"/>
                </a:lnSpc>
                <a:spcAft>
                  <a:spcPts val="0"/>
                </a:spcAft>
              </a:pPr>
              <a:r>
                <a:rPr lang="es-ES" sz="1100" b="1" dirty="0">
                  <a:solidFill>
                    <a:srgbClr val="FFFF00"/>
                  </a:solidFill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LEGITIMIDAD</a:t>
              </a:r>
              <a:endParaRPr lang="es-ES" sz="1600" dirty="0">
                <a:solidFill>
                  <a:srgbClr val="FFFF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456296" y="786355"/>
              <a:ext cx="1542174" cy="541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80340">
                <a:spcAft>
                  <a:spcPts val="0"/>
                </a:spcAft>
              </a:pPr>
              <a:r>
                <a:rPr lang="es-ES" sz="9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EXPECTANTE</a:t>
              </a:r>
              <a:endParaRPr lang="es-ES" sz="1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180340">
                <a:spcAft>
                  <a:spcPts val="0"/>
                </a:spcAft>
              </a:pPr>
              <a:r>
                <a:rPr lang="es-ES" sz="9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DOMINANTE</a:t>
              </a:r>
              <a:endParaRPr lang="es-ES" sz="1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985247" y="1018472"/>
              <a:ext cx="1442188" cy="7080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80340">
                <a:spcAft>
                  <a:spcPts val="0"/>
                </a:spcAft>
              </a:pPr>
              <a:r>
                <a:rPr lang="es-ES" sz="1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-Acreedores</a:t>
              </a:r>
              <a:endParaRPr lang="es-ES" sz="1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180340">
                <a:spcAft>
                  <a:spcPts val="0"/>
                </a:spcAft>
              </a:pPr>
              <a:r>
                <a:rPr lang="es-ES" sz="1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-Gobierno</a:t>
              </a:r>
              <a:endParaRPr lang="es-ES" sz="1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180340">
                <a:spcAft>
                  <a:spcPts val="0"/>
                </a:spcAft>
              </a:pPr>
              <a:r>
                <a:rPr lang="es-ES" sz="1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-Competencia </a:t>
              </a:r>
              <a:endParaRPr lang="es-ES" sz="1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180340">
                <a:spcAft>
                  <a:spcPts val="0"/>
                </a:spcAft>
              </a:pPr>
              <a:r>
                <a:rPr lang="es-ES" sz="10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s-ES" sz="1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896471" y="1344706"/>
              <a:ext cx="2426484" cy="2557060"/>
            </a:xfrm>
            <a:prstGeom prst="ellipse">
              <a:avLst/>
            </a:prstGeom>
            <a:grpFill/>
            <a:ln w="9525">
              <a:solidFill>
                <a:srgbClr val="0070C0"/>
              </a:solidFill>
              <a:round/>
              <a:headEnd/>
              <a:tailEnd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1547362" y="1556958"/>
              <a:ext cx="1270216" cy="689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80340">
                <a:spcAft>
                  <a:spcPts val="0"/>
                </a:spcAft>
              </a:pPr>
              <a:r>
                <a:rPr lang="es-ES" sz="1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-Gerentes,</a:t>
              </a:r>
              <a:endParaRPr lang="es-ES" sz="1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180340">
                <a:spcAft>
                  <a:spcPts val="0"/>
                </a:spcAft>
              </a:pPr>
              <a:r>
                <a:rPr lang="es-ES" sz="1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-Empleados</a:t>
              </a:r>
              <a:endParaRPr lang="es-ES" sz="1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180340">
                <a:spcAft>
                  <a:spcPts val="0"/>
                </a:spcAft>
              </a:pPr>
              <a:r>
                <a:rPr lang="es-ES" sz="1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-Clientes</a:t>
              </a:r>
              <a:r>
                <a:rPr lang="es-ES" sz="10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s-ES" sz="1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695006" y="2112271"/>
              <a:ext cx="1522582" cy="3821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80340">
                <a:spcAft>
                  <a:spcPts val="0"/>
                </a:spcAft>
              </a:pPr>
              <a:r>
                <a:rPr lang="es-ES" sz="9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EXPECTANTE</a:t>
              </a:r>
              <a:endParaRPr lang="es-ES" sz="1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180340">
                <a:spcAft>
                  <a:spcPts val="0"/>
                </a:spcAft>
              </a:pPr>
              <a:r>
                <a:rPr lang="es-ES" sz="9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  PELIGROSO</a:t>
              </a:r>
              <a:endParaRPr lang="es-ES" sz="1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2125086" y="1795038"/>
              <a:ext cx="1175793" cy="3443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80340" algn="ctr">
                <a:spcAft>
                  <a:spcPts val="0"/>
                </a:spcAft>
              </a:pPr>
              <a:r>
                <a:rPr lang="es-ES" sz="7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EXPECTANTE</a:t>
              </a:r>
              <a:endParaRPr lang="es-ES" sz="1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180340" algn="ctr">
                <a:spcAft>
                  <a:spcPts val="0"/>
                </a:spcAft>
              </a:pPr>
              <a:r>
                <a:rPr lang="es-ES" sz="7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DEPENDIENTE</a:t>
              </a:r>
              <a:endParaRPr lang="es-ES" sz="1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577788" y="3272118"/>
              <a:ext cx="1233864" cy="4230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9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LATENTE</a:t>
              </a:r>
              <a:endParaRPr lang="es-ES" sz="1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s-ES" sz="9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DEMANDANTE</a:t>
              </a:r>
              <a:endParaRPr lang="es-ES" sz="1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115729" y="1027604"/>
              <a:ext cx="1119666" cy="6152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10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LATENTE</a:t>
              </a:r>
              <a:endParaRPr lang="es-ES" sz="1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s-ES" sz="10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POTENCIAL</a:t>
              </a:r>
              <a:endParaRPr lang="es-ES" sz="1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532255" y="1311330"/>
              <a:ext cx="1156130" cy="23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80340">
                <a:lnSpc>
                  <a:spcPct val="200000"/>
                </a:lnSpc>
                <a:spcAft>
                  <a:spcPts val="0"/>
                </a:spcAft>
              </a:pPr>
              <a:r>
                <a:rPr lang="es-ES" sz="9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DEFINITIVO</a:t>
              </a:r>
              <a:endParaRPr lang="es-ES" sz="1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2626659" y="519953"/>
              <a:ext cx="1559859" cy="5289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10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LATENTE</a:t>
              </a:r>
              <a:endParaRPr lang="es-ES" sz="1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s-ES" sz="10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DISCRECIONAL</a:t>
              </a:r>
              <a:endParaRPr lang="es-ES" sz="1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2137795" y="2063949"/>
              <a:ext cx="1237130" cy="53788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80340">
                <a:spcAft>
                  <a:spcPts val="0"/>
                </a:spcAft>
              </a:pPr>
              <a:r>
                <a:rPr lang="es-ES" sz="1000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rPr>
                <a:t>-Proveedores</a:t>
              </a:r>
              <a:endParaRPr lang="es-ES" sz="1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180340" algn="ctr">
                <a:spcAft>
                  <a:spcPts val="0"/>
                </a:spcAft>
              </a:pPr>
              <a:r>
                <a:rPr lang="es-ES" sz="1000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rPr>
                <a:t>-Habitantes de la zona</a:t>
              </a:r>
              <a:endParaRPr lang="es-ES" sz="1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180340" algn="ctr">
                <a:spcAft>
                  <a:spcPts val="0"/>
                </a:spcAft>
              </a:pPr>
              <a:r>
                <a:rPr lang="es-ES" sz="8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s-ES" sz="1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1955872" y="531163"/>
            <a:ext cx="5775325" cy="42824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539784" y="4181694"/>
            <a:ext cx="1377315" cy="38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>
              <a:lnSpc>
                <a:spcPct val="200000"/>
              </a:lnSpc>
              <a:spcAft>
                <a:spcPts val="0"/>
              </a:spcAft>
            </a:pPr>
            <a:r>
              <a:rPr lang="es-ES" sz="11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URGENCIA</a:t>
            </a:r>
            <a:endParaRPr lang="es-ES" sz="1600" dirty="0">
              <a:solidFill>
                <a:schemeClr val="accent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D07D99B4-B12F-4F27-83A2-2E3031614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359" y="4139851"/>
            <a:ext cx="1442077" cy="70800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>
              <a:spcAft>
                <a:spcPts val="0"/>
              </a:spcAft>
            </a:pPr>
            <a:r>
              <a:rPr lang="es-ES" sz="1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s-ES" sz="1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Cámaras</a:t>
            </a:r>
            <a:endParaRPr lang="es-ES" sz="1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>
              <a:spcAft>
                <a:spcPts val="0"/>
              </a:spcAft>
            </a:pPr>
            <a:r>
              <a:rPr lang="es-ES" sz="1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-U</a:t>
            </a:r>
            <a:r>
              <a:rPr lang="es-ES" sz="1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niversidades</a:t>
            </a:r>
            <a:r>
              <a:rPr lang="es-ES" sz="1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ES" sz="1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>
              <a:spcAft>
                <a:spcPts val="0"/>
              </a:spcAft>
            </a:pPr>
            <a:r>
              <a:rPr lang="es-ES" sz="1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ES" sz="1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89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C4D0A-C587-4B47-B597-0BE865E752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Conclusiones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EB3A7C-BECC-4DC2-9385-F6D3854BBD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grpSp>
        <p:nvGrpSpPr>
          <p:cNvPr id="4" name="Google Shape;542;p39"/>
          <p:cNvGrpSpPr/>
          <p:nvPr/>
        </p:nvGrpSpPr>
        <p:grpSpPr>
          <a:xfrm>
            <a:off x="8310253" y="244036"/>
            <a:ext cx="393060" cy="393060"/>
            <a:chOff x="5941025" y="3634400"/>
            <a:chExt cx="467650" cy="467650"/>
          </a:xfrm>
        </p:grpSpPr>
        <p:sp>
          <p:nvSpPr>
            <p:cNvPr id="5" name="Google Shape;543;p39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44;p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45;p3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46;p39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47;p39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8;p39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570;p39"/>
          <p:cNvGrpSpPr/>
          <p:nvPr/>
        </p:nvGrpSpPr>
        <p:grpSpPr>
          <a:xfrm>
            <a:off x="8329711" y="828478"/>
            <a:ext cx="354145" cy="354145"/>
            <a:chOff x="5964175" y="4329750"/>
            <a:chExt cx="421350" cy="421350"/>
          </a:xfrm>
        </p:grpSpPr>
        <p:sp>
          <p:nvSpPr>
            <p:cNvPr id="12" name="Google Shape;571;p39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72;p39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725;p39"/>
          <p:cNvGrpSpPr/>
          <p:nvPr/>
        </p:nvGrpSpPr>
        <p:grpSpPr>
          <a:xfrm>
            <a:off x="8329711" y="1374005"/>
            <a:ext cx="342882" cy="383835"/>
            <a:chOff x="6643075" y="4309650"/>
            <a:chExt cx="407950" cy="456675"/>
          </a:xfrm>
        </p:grpSpPr>
        <p:sp>
          <p:nvSpPr>
            <p:cNvPr id="15" name="Google Shape;726;p39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27;p39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28;p39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29;p39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l" t="t" r="r" b="b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30;p39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l" t="t" r="r" b="b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31;p39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l" t="t" r="r" b="b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32;p39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l" t="t" r="r" b="b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33;p39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l" t="t" r="r" b="b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34;p39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l" t="t" r="r" b="b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588;p39"/>
          <p:cNvGrpSpPr/>
          <p:nvPr/>
        </p:nvGrpSpPr>
        <p:grpSpPr>
          <a:xfrm>
            <a:off x="8332779" y="1984544"/>
            <a:ext cx="351077" cy="360806"/>
            <a:chOff x="2605025" y="4998300"/>
            <a:chExt cx="417700" cy="429275"/>
          </a:xfrm>
        </p:grpSpPr>
        <p:sp>
          <p:nvSpPr>
            <p:cNvPr id="25" name="Google Shape;589;p39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l" t="t" r="r" b="b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90;p39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l" t="t" r="r" b="b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91;p39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l" t="t" r="r" b="b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4269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AA9F5CC-547D-4111-A0F9-676EB839AB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3</a:t>
            </a:fld>
            <a:endParaRPr lang="es-EC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66D8AA-138D-48AA-9449-2BEE5159B3E7}"/>
              </a:ext>
            </a:extLst>
          </p:cNvPr>
          <p:cNvSpPr txBox="1"/>
          <p:nvPr/>
        </p:nvSpPr>
        <p:spPr>
          <a:xfrm>
            <a:off x="1037877" y="187859"/>
            <a:ext cx="478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Dosis" panose="020B0604020202020204" charset="0"/>
              </a:rPr>
              <a:t>PROBLEMA DE LA INVESTIGACIÓN</a:t>
            </a:r>
            <a:endParaRPr lang="es-EC" sz="2400" b="1" dirty="0">
              <a:solidFill>
                <a:schemeClr val="bg1"/>
              </a:solidFill>
              <a:latin typeface="Dosis" panose="020B060402020202020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665002-4DFF-4B81-9FBE-4782146408FB}"/>
              </a:ext>
            </a:extLst>
          </p:cNvPr>
          <p:cNvSpPr txBox="1"/>
          <p:nvPr/>
        </p:nvSpPr>
        <p:spPr>
          <a:xfrm>
            <a:off x="4946073" y="1912687"/>
            <a:ext cx="4059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  <a:latin typeface="Dosis" panose="020B0604020202020204" charset="0"/>
              </a:rPr>
              <a:t>Inadecuada aplicación del modelo de </a:t>
            </a:r>
            <a:r>
              <a:rPr lang="es-ES" sz="2400" i="1" dirty="0">
                <a:solidFill>
                  <a:schemeClr val="bg1"/>
                </a:solidFill>
                <a:latin typeface="Dosis" panose="020B0604020202020204" charset="0"/>
              </a:rPr>
              <a:t>“</a:t>
            </a:r>
            <a:r>
              <a:rPr lang="es-ES" sz="2400" i="1" dirty="0" err="1">
                <a:solidFill>
                  <a:schemeClr val="bg1"/>
                </a:solidFill>
                <a:latin typeface="Dosis" panose="020B0604020202020204" charset="0"/>
              </a:rPr>
              <a:t>Stakeholders</a:t>
            </a:r>
            <a:r>
              <a:rPr lang="es-ES" sz="2400" i="1" dirty="0">
                <a:solidFill>
                  <a:schemeClr val="bg1"/>
                </a:solidFill>
                <a:latin typeface="Dosis" panose="020B0604020202020204" charset="0"/>
              </a:rPr>
              <a:t>” </a:t>
            </a:r>
            <a:r>
              <a:rPr lang="es-ES" sz="2400" dirty="0">
                <a:solidFill>
                  <a:schemeClr val="bg1"/>
                </a:solidFill>
                <a:latin typeface="Dosis" panose="020B0604020202020204" charset="0"/>
              </a:rPr>
              <a:t>en la gestión de las operadoras de viajes del cantón Rumiñahui </a:t>
            </a:r>
            <a:endParaRPr lang="es-EC" sz="2400" dirty="0">
              <a:solidFill>
                <a:schemeClr val="bg1"/>
              </a:solidFill>
              <a:latin typeface="Do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0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0FB15D6-C2D2-4137-B814-28F58E2240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30</a:t>
            </a:fld>
            <a:endParaRPr lang="es-EC"/>
          </a:p>
        </p:txBody>
      </p:sp>
      <p:sp>
        <p:nvSpPr>
          <p:cNvPr id="3" name="Google Shape;558;p39">
            <a:extLst>
              <a:ext uri="{FF2B5EF4-FFF2-40B4-BE49-F238E27FC236}">
                <a16:creationId xmlns:a16="http://schemas.microsoft.com/office/drawing/2014/main" id="{0B81818D-6EB7-4F98-B90E-4396D5217A91}"/>
              </a:ext>
            </a:extLst>
          </p:cNvPr>
          <p:cNvSpPr/>
          <p:nvPr/>
        </p:nvSpPr>
        <p:spPr>
          <a:xfrm>
            <a:off x="1204030" y="325276"/>
            <a:ext cx="675106" cy="658269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chemeClr val="tx1"/>
          </a:solidFill>
          <a:ln w="12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90867D14-3D6C-4D76-8862-1FF75BF5B709}"/>
              </a:ext>
            </a:extLst>
          </p:cNvPr>
          <p:cNvSpPr txBox="1">
            <a:spLocks/>
          </p:cNvSpPr>
          <p:nvPr/>
        </p:nvSpPr>
        <p:spPr>
          <a:xfrm>
            <a:off x="2052673" y="325276"/>
            <a:ext cx="6316842" cy="9772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/>
            <a:r>
              <a:rPr lang="es-EC" dirty="0">
                <a:solidFill>
                  <a:schemeClr val="tx1"/>
                </a:solidFill>
              </a:rPr>
              <a:t>Los grupos de interesados DEFINITIVOS son:</a:t>
            </a:r>
          </a:p>
          <a:p>
            <a:pPr marL="38100"/>
            <a:endParaRPr lang="es-EC" dirty="0">
              <a:solidFill>
                <a:schemeClr val="tx1"/>
              </a:solidFill>
            </a:endParaRPr>
          </a:p>
          <a:p>
            <a:pPr marL="38100"/>
            <a:r>
              <a:rPr lang="es-EC" dirty="0">
                <a:solidFill>
                  <a:schemeClr val="tx1"/>
                </a:solidFill>
              </a:rPr>
              <a:t>Empleados,</a:t>
            </a:r>
          </a:p>
          <a:p>
            <a:pPr marL="38100"/>
            <a:r>
              <a:rPr lang="es-EC" dirty="0">
                <a:solidFill>
                  <a:schemeClr val="tx1"/>
                </a:solidFill>
              </a:rPr>
              <a:t>Gerente/ Propietarios</a:t>
            </a:r>
          </a:p>
          <a:p>
            <a:pPr marL="38100"/>
            <a:r>
              <a:rPr lang="es-EC" dirty="0">
                <a:solidFill>
                  <a:schemeClr val="tx1"/>
                </a:solidFill>
              </a:rPr>
              <a:t>Clientes </a:t>
            </a:r>
          </a:p>
          <a:p>
            <a:pPr marL="38100"/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AE7369AF-04AF-4B2E-A479-DD6E188776AB}"/>
              </a:ext>
            </a:extLst>
          </p:cNvPr>
          <p:cNvSpPr txBox="1">
            <a:spLocks/>
          </p:cNvSpPr>
          <p:nvPr/>
        </p:nvSpPr>
        <p:spPr>
          <a:xfrm>
            <a:off x="2052673" y="2083149"/>
            <a:ext cx="6316842" cy="9772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/>
            <a:r>
              <a:rPr lang="es-EC" dirty="0">
                <a:solidFill>
                  <a:schemeClr val="tx1"/>
                </a:solidFill>
              </a:rPr>
              <a:t>Los grupos de interesados LATENTES DISCRECIONALES son:</a:t>
            </a:r>
          </a:p>
          <a:p>
            <a:pPr marL="38100"/>
            <a:endParaRPr lang="es-EC" dirty="0">
              <a:solidFill>
                <a:schemeClr val="tx1"/>
              </a:solidFill>
            </a:endParaRPr>
          </a:p>
          <a:p>
            <a:pPr marL="38100"/>
            <a:r>
              <a:rPr lang="es-EC" dirty="0">
                <a:solidFill>
                  <a:schemeClr val="tx1"/>
                </a:solidFill>
              </a:rPr>
              <a:t>Acreedores</a:t>
            </a:r>
          </a:p>
          <a:p>
            <a:pPr marL="38100"/>
            <a:r>
              <a:rPr lang="es-EC" dirty="0">
                <a:solidFill>
                  <a:schemeClr val="tx1"/>
                </a:solidFill>
              </a:rPr>
              <a:t>Gobierno</a:t>
            </a:r>
          </a:p>
          <a:p>
            <a:pPr marL="38100"/>
            <a:r>
              <a:rPr lang="es-EC" dirty="0">
                <a:solidFill>
                  <a:schemeClr val="tx1"/>
                </a:solidFill>
              </a:rPr>
              <a:t>Competencia</a:t>
            </a:r>
          </a:p>
          <a:p>
            <a:pPr marL="38100"/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5350C616-D20C-4691-A6EC-CD43FD0D809A}"/>
              </a:ext>
            </a:extLst>
          </p:cNvPr>
          <p:cNvSpPr txBox="1">
            <a:spLocks/>
          </p:cNvSpPr>
          <p:nvPr/>
        </p:nvSpPr>
        <p:spPr>
          <a:xfrm>
            <a:off x="2052673" y="3841022"/>
            <a:ext cx="6316842" cy="9772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/>
            <a:r>
              <a:rPr lang="es-EC" dirty="0">
                <a:solidFill>
                  <a:schemeClr val="tx1"/>
                </a:solidFill>
              </a:rPr>
              <a:t>Los grupos de interesados LATENTES EXPECTANTES son:</a:t>
            </a:r>
          </a:p>
          <a:p>
            <a:pPr marL="38100"/>
            <a:endParaRPr lang="es-EC" dirty="0">
              <a:solidFill>
                <a:schemeClr val="tx1"/>
              </a:solidFill>
            </a:endParaRPr>
          </a:p>
          <a:p>
            <a:pPr marL="38100"/>
            <a:r>
              <a:rPr lang="es-EC" dirty="0">
                <a:solidFill>
                  <a:schemeClr val="tx1"/>
                </a:solidFill>
              </a:rPr>
              <a:t>Proveedores</a:t>
            </a:r>
          </a:p>
          <a:p>
            <a:pPr marL="38100"/>
            <a:r>
              <a:rPr lang="es-EC" dirty="0">
                <a:solidFill>
                  <a:schemeClr val="tx1"/>
                </a:solidFill>
              </a:rPr>
              <a:t>Habitantes de la zona</a:t>
            </a:r>
          </a:p>
          <a:p>
            <a:pPr marL="38100"/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A86DF84-D026-401B-A22C-D03ECE418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447" y="654410"/>
            <a:ext cx="952744" cy="93493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D6F5510-AD79-4CF6-9FD0-3CA665472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364" y="734787"/>
            <a:ext cx="741969" cy="7503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9BCA64-9DBB-401C-80FE-3BF335573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369" y="654410"/>
            <a:ext cx="977202" cy="9772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4F82408-C25B-4FF4-A18C-8C118EE0F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8597" y="2441586"/>
            <a:ext cx="762443" cy="81859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7B5AF6-DBE7-46A3-B4D8-E59BE91E3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5052" y="2414820"/>
            <a:ext cx="1077095" cy="81859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A24026-B00F-42AB-BB8B-C4259BA6F1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7770" y="2571750"/>
            <a:ext cx="1184400" cy="76288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4A1972B-B2E6-41B6-99E6-C791482EC8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3447" y="4239841"/>
            <a:ext cx="950537" cy="70592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F9D5441-F63F-496E-A251-7536AC4897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6517" y="4239841"/>
            <a:ext cx="1374353" cy="58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90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942A7C7-0A03-4171-A6F0-CF1566C6F2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31</a:t>
            </a:fld>
            <a:endParaRPr lang="es-EC"/>
          </a:p>
        </p:txBody>
      </p:sp>
      <p:sp>
        <p:nvSpPr>
          <p:cNvPr id="3" name="Google Shape;558;p39">
            <a:extLst>
              <a:ext uri="{FF2B5EF4-FFF2-40B4-BE49-F238E27FC236}">
                <a16:creationId xmlns:a16="http://schemas.microsoft.com/office/drawing/2014/main" id="{E8E9523C-BCBE-43C9-A94F-5DE634CD5429}"/>
              </a:ext>
            </a:extLst>
          </p:cNvPr>
          <p:cNvSpPr/>
          <p:nvPr/>
        </p:nvSpPr>
        <p:spPr>
          <a:xfrm>
            <a:off x="1257426" y="478789"/>
            <a:ext cx="675106" cy="658269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chemeClr val="bg1"/>
          </a:solidFill>
          <a:ln w="1217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7A8B82-A12E-4D82-86F2-1F5D0DCAC070}"/>
              </a:ext>
            </a:extLst>
          </p:cNvPr>
          <p:cNvSpPr txBox="1"/>
          <p:nvPr/>
        </p:nvSpPr>
        <p:spPr>
          <a:xfrm>
            <a:off x="2034183" y="546313"/>
            <a:ext cx="489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Las cámaras / asociaciones y las universidades no fueron consideradas como grupos de participantes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BAB9845-0BC8-4693-BC72-CC3678549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32" y="1731912"/>
            <a:ext cx="2246066" cy="22470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627327F-3566-4BD7-9C10-6E2EB15E6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253" y="1843168"/>
            <a:ext cx="2038722" cy="145716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005168B-D512-497D-9670-A220DC782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128" y="2226521"/>
            <a:ext cx="2837457" cy="9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72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D46132B-0BF3-4094-BB87-20153B8385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32</a:t>
            </a:fld>
            <a:endParaRPr lang="es-EC"/>
          </a:p>
        </p:txBody>
      </p:sp>
      <p:sp>
        <p:nvSpPr>
          <p:cNvPr id="3" name="Google Shape;558;p39">
            <a:extLst>
              <a:ext uri="{FF2B5EF4-FFF2-40B4-BE49-F238E27FC236}">
                <a16:creationId xmlns:a16="http://schemas.microsoft.com/office/drawing/2014/main" id="{F134BA61-7C96-4078-9B18-4237D717B472}"/>
              </a:ext>
            </a:extLst>
          </p:cNvPr>
          <p:cNvSpPr/>
          <p:nvPr/>
        </p:nvSpPr>
        <p:spPr>
          <a:xfrm>
            <a:off x="1204030" y="325276"/>
            <a:ext cx="675106" cy="658269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chemeClr val="bg1"/>
          </a:solidFill>
          <a:ln w="1217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CC1B889-6DC5-4A45-A4E5-2328B758E551}"/>
              </a:ext>
            </a:extLst>
          </p:cNvPr>
          <p:cNvSpPr txBox="1"/>
          <p:nvPr/>
        </p:nvSpPr>
        <p:spPr>
          <a:xfrm>
            <a:off x="2029033" y="461480"/>
            <a:ext cx="5820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El gobierno no presenta grado de urgencia</a:t>
            </a:r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A9D6EAE-76BE-43D9-B271-BA010B29B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869" y="1314527"/>
            <a:ext cx="2857500" cy="21717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BC7682D-8396-4B3F-A540-BDE6605D5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30" y="2129215"/>
            <a:ext cx="3764446" cy="126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33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A0C12B-8E97-47F5-88D2-3A30FCE979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33</a:t>
            </a:fld>
            <a:endParaRPr lang="es-EC"/>
          </a:p>
        </p:txBody>
      </p:sp>
      <p:sp>
        <p:nvSpPr>
          <p:cNvPr id="3" name="Google Shape;558;p39">
            <a:extLst>
              <a:ext uri="{FF2B5EF4-FFF2-40B4-BE49-F238E27FC236}">
                <a16:creationId xmlns:a16="http://schemas.microsoft.com/office/drawing/2014/main" id="{C390260A-64F1-4329-BEE5-6C18C3276FA7}"/>
              </a:ext>
            </a:extLst>
          </p:cNvPr>
          <p:cNvSpPr/>
          <p:nvPr/>
        </p:nvSpPr>
        <p:spPr>
          <a:xfrm>
            <a:off x="1204030" y="325276"/>
            <a:ext cx="675106" cy="658269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chemeClr val="bg1"/>
          </a:solidFill>
          <a:ln w="1217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F3026C-8BC8-484E-BBAF-9450B738CE69}"/>
              </a:ext>
            </a:extLst>
          </p:cNvPr>
          <p:cNvSpPr txBox="1"/>
          <p:nvPr/>
        </p:nvSpPr>
        <p:spPr>
          <a:xfrm>
            <a:off x="2069080" y="387118"/>
            <a:ext cx="58201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Mayor grado de urgencia en la resolución de los problemas:</a:t>
            </a:r>
          </a:p>
          <a:p>
            <a:r>
              <a:rPr lang="es-ES" dirty="0">
                <a:solidFill>
                  <a:schemeClr val="bg1"/>
                </a:solidFill>
              </a:rPr>
              <a:t> </a:t>
            </a:r>
          </a:p>
          <a:p>
            <a:r>
              <a:rPr lang="es-ES" dirty="0">
                <a:solidFill>
                  <a:schemeClr val="bg1"/>
                </a:solidFill>
              </a:rPr>
              <a:t>Gerente / propietario</a:t>
            </a:r>
          </a:p>
          <a:p>
            <a:r>
              <a:rPr lang="es-ES" dirty="0">
                <a:solidFill>
                  <a:schemeClr val="bg1"/>
                </a:solidFill>
              </a:rPr>
              <a:t>Empleados</a:t>
            </a:r>
          </a:p>
          <a:p>
            <a:r>
              <a:rPr lang="es-ES" dirty="0">
                <a:solidFill>
                  <a:schemeClr val="bg1"/>
                </a:solidFill>
              </a:rPr>
              <a:t>Clientes</a:t>
            </a:r>
          </a:p>
          <a:p>
            <a:r>
              <a:rPr lang="es-ES" dirty="0">
                <a:solidFill>
                  <a:schemeClr val="bg1"/>
                </a:solidFill>
              </a:rPr>
              <a:t>Proveedores</a:t>
            </a:r>
          </a:p>
          <a:p>
            <a:r>
              <a:rPr lang="es-ES" dirty="0">
                <a:solidFill>
                  <a:schemeClr val="bg1"/>
                </a:solidFill>
              </a:rPr>
              <a:t>Habitantes de la zona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F85C83-1C78-4E80-9B38-16B4B57DD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982" y="3590486"/>
            <a:ext cx="1505898" cy="111837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CDD6E83-B452-436E-9475-3DB3008EA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327" y="3641257"/>
            <a:ext cx="2203284" cy="9307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9B95DAF-30F4-4F47-9546-84F69E0D4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797" y="1963525"/>
            <a:ext cx="1239633" cy="125356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B68BB06-B156-433E-8C0A-983F955EB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732" y="1904923"/>
            <a:ext cx="1433647" cy="143364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73AED56-7681-4C97-BA65-13C27E1A6C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9363" y="1887564"/>
            <a:ext cx="1394436" cy="13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74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50D79-C5D8-4172-BED9-49ED92C55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Recomendaciones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A6AC13-26F9-4EE4-9205-813E7021D7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grpSp>
        <p:nvGrpSpPr>
          <p:cNvPr id="4" name="Google Shape;542;p39"/>
          <p:cNvGrpSpPr/>
          <p:nvPr/>
        </p:nvGrpSpPr>
        <p:grpSpPr>
          <a:xfrm>
            <a:off x="8341426" y="163673"/>
            <a:ext cx="393060" cy="393060"/>
            <a:chOff x="5941025" y="3634400"/>
            <a:chExt cx="467650" cy="467650"/>
          </a:xfrm>
        </p:grpSpPr>
        <p:sp>
          <p:nvSpPr>
            <p:cNvPr id="5" name="Google Shape;543;p39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44;p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45;p3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46;p39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47;p39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8;p39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570;p39"/>
          <p:cNvGrpSpPr/>
          <p:nvPr/>
        </p:nvGrpSpPr>
        <p:grpSpPr>
          <a:xfrm>
            <a:off x="8360884" y="748115"/>
            <a:ext cx="354145" cy="354145"/>
            <a:chOff x="5964175" y="4329750"/>
            <a:chExt cx="421350" cy="421350"/>
          </a:xfrm>
        </p:grpSpPr>
        <p:sp>
          <p:nvSpPr>
            <p:cNvPr id="12" name="Google Shape;571;p39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72;p39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725;p39"/>
          <p:cNvGrpSpPr/>
          <p:nvPr/>
        </p:nvGrpSpPr>
        <p:grpSpPr>
          <a:xfrm>
            <a:off x="8360884" y="1293642"/>
            <a:ext cx="342882" cy="383835"/>
            <a:chOff x="6643075" y="4309650"/>
            <a:chExt cx="407950" cy="456675"/>
          </a:xfrm>
        </p:grpSpPr>
        <p:sp>
          <p:nvSpPr>
            <p:cNvPr id="15" name="Google Shape;726;p39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27;p39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28;p39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29;p39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l" t="t" r="r" b="b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30;p39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l" t="t" r="r" b="b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31;p39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l" t="t" r="r" b="b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32;p39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l" t="t" r="r" b="b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33;p39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l" t="t" r="r" b="b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34;p39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l" t="t" r="r" b="b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588;p39"/>
          <p:cNvGrpSpPr/>
          <p:nvPr/>
        </p:nvGrpSpPr>
        <p:grpSpPr>
          <a:xfrm>
            <a:off x="8363952" y="1904181"/>
            <a:ext cx="351077" cy="360806"/>
            <a:chOff x="2605025" y="4998300"/>
            <a:chExt cx="417700" cy="429275"/>
          </a:xfrm>
        </p:grpSpPr>
        <p:sp>
          <p:nvSpPr>
            <p:cNvPr id="25" name="Google Shape;589;p39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l" t="t" r="r" b="b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90;p39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l" t="t" r="r" b="b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91;p39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l" t="t" r="r" b="b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3622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FF1BB7-377E-42B2-B0E5-F6122674C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5552" y="1334522"/>
            <a:ext cx="7820891" cy="977202"/>
          </a:xfrm>
        </p:spPr>
        <p:txBody>
          <a:bodyPr/>
          <a:lstStyle/>
          <a:p>
            <a:pPr marL="38100" indent="0">
              <a:buNone/>
            </a:pPr>
            <a:r>
              <a:rPr lang="es-ES" sz="1600" dirty="0"/>
              <a:t>Correcta identificación y mapeo de los grupos de participantes </a:t>
            </a:r>
          </a:p>
          <a:p>
            <a:pPr marL="38100" indent="0">
              <a:buNone/>
            </a:pPr>
            <a:r>
              <a:rPr lang="es-ES" sz="1600" dirty="0"/>
              <a:t>Optimizar procedimientos, mejor comunicación e integración.</a:t>
            </a:r>
            <a:endParaRPr lang="es-EC" sz="16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273538-F972-4028-8908-8F40463213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35</a:t>
            </a:fld>
            <a:endParaRPr lang="es-EC"/>
          </a:p>
        </p:txBody>
      </p:sp>
      <p:sp>
        <p:nvSpPr>
          <p:cNvPr id="5" name="Google Shape;558;p39"/>
          <p:cNvSpPr/>
          <p:nvPr/>
        </p:nvSpPr>
        <p:spPr>
          <a:xfrm>
            <a:off x="1132610" y="1493988"/>
            <a:ext cx="675106" cy="658269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62" name="Picture 2" descr="Resultado de imagen para gerentes y emple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602" y="2311724"/>
            <a:ext cx="3392440" cy="254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60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E318B2-2D89-4BF6-9C1A-067ADFDF9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4673" y="1341537"/>
            <a:ext cx="7581900" cy="1517530"/>
          </a:xfrm>
        </p:spPr>
        <p:txBody>
          <a:bodyPr/>
          <a:lstStyle/>
          <a:p>
            <a:pPr marL="38100" indent="0">
              <a:buNone/>
            </a:pPr>
            <a:r>
              <a:rPr lang="es-ES" sz="1600" dirty="0"/>
              <a:t>Considerar y unificar </a:t>
            </a:r>
            <a:r>
              <a:rPr lang="es-ES" sz="1600" i="1" dirty="0" err="1"/>
              <a:t>stakeholders</a:t>
            </a:r>
            <a:r>
              <a:rPr lang="es-ES" sz="1600" dirty="0"/>
              <a:t> para mejores niveles de competitividad y desarrollo, resolución eficaz de problemas, posicionamiento en el mercado.</a:t>
            </a:r>
            <a:endParaRPr lang="es-EC" sz="16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424967-6267-40DF-9519-66EBAEBEA5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36</a:t>
            </a:fld>
            <a:endParaRPr lang="es-EC"/>
          </a:p>
        </p:txBody>
      </p:sp>
      <p:sp>
        <p:nvSpPr>
          <p:cNvPr id="6" name="Google Shape;558;p39"/>
          <p:cNvSpPr/>
          <p:nvPr/>
        </p:nvSpPr>
        <p:spPr>
          <a:xfrm>
            <a:off x="594900" y="1442033"/>
            <a:ext cx="675106" cy="658269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88" name="Picture 4" descr="Resultado de imagen para stakehol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938" y="2214602"/>
            <a:ext cx="3471596" cy="25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71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4F1811-7931-47FE-8074-D91D3C3A5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489" y="1443879"/>
            <a:ext cx="7997248" cy="655085"/>
          </a:xfrm>
        </p:spPr>
        <p:txBody>
          <a:bodyPr/>
          <a:lstStyle/>
          <a:p>
            <a:pPr marL="38100" indent="0">
              <a:buNone/>
            </a:pPr>
            <a:r>
              <a:rPr lang="es-ES" sz="1800" dirty="0"/>
              <a:t>Generar nuevas políticas, otorgar prioridad a los </a:t>
            </a:r>
            <a:r>
              <a:rPr lang="es-ES" sz="1800" i="1" dirty="0" err="1"/>
              <a:t>stakeholders</a:t>
            </a:r>
            <a:r>
              <a:rPr lang="es-ES" sz="1800" i="1" dirty="0"/>
              <a:t>, </a:t>
            </a:r>
            <a:r>
              <a:rPr lang="es-ES" sz="1800" dirty="0"/>
              <a:t>genera impacto a la imagen de la empresa.</a:t>
            </a:r>
            <a:endParaRPr lang="es-EC" sz="1800" dirty="0"/>
          </a:p>
          <a:p>
            <a:endParaRPr lang="es-EC" sz="18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570CE8-09A8-4AB0-ACBB-5C38805B1D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37</a:t>
            </a:fld>
            <a:endParaRPr lang="es-EC"/>
          </a:p>
        </p:txBody>
      </p:sp>
      <p:sp>
        <p:nvSpPr>
          <p:cNvPr id="5" name="Google Shape;558;p39"/>
          <p:cNvSpPr/>
          <p:nvPr/>
        </p:nvSpPr>
        <p:spPr>
          <a:xfrm>
            <a:off x="429794" y="1566724"/>
            <a:ext cx="675106" cy="658269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34" name="Picture 2" descr="Resultado de imagen para empleados fel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54" y="2431473"/>
            <a:ext cx="4261455" cy="207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734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602E7D-98AB-4641-95EC-6CD319846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339970"/>
            <a:ext cx="7820891" cy="1527920"/>
          </a:xfrm>
        </p:spPr>
        <p:txBody>
          <a:bodyPr/>
          <a:lstStyle/>
          <a:p>
            <a:pPr marL="38100" indent="0">
              <a:buNone/>
            </a:pPr>
            <a:r>
              <a:rPr lang="es-ES" sz="1800" dirty="0"/>
              <a:t>El Gobierno debe estar involucrado en los procesos de gestión para un desarrollo de la actividad turística en el cantón de un manera controlada. </a:t>
            </a:r>
            <a:endParaRPr lang="es-EC" sz="1800" dirty="0"/>
          </a:p>
          <a:p>
            <a:endParaRPr lang="es-EC" sz="18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D06595-BEA2-4570-898F-0748C8DE79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38</a:t>
            </a:fld>
            <a:endParaRPr lang="es-EC"/>
          </a:p>
        </p:txBody>
      </p:sp>
      <p:pic>
        <p:nvPicPr>
          <p:cNvPr id="17410" name="Picture 2" descr="Resultado de imagen para gad de rumiÃ±ah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30" y="2737283"/>
            <a:ext cx="4000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558;p39"/>
          <p:cNvSpPr/>
          <p:nvPr/>
        </p:nvSpPr>
        <p:spPr>
          <a:xfrm>
            <a:off x="429794" y="1566724"/>
            <a:ext cx="675106" cy="658269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9890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305" name="Google Shape;305;p36"/>
          <p:cNvSpPr txBox="1">
            <a:spLocks noGrp="1"/>
          </p:cNvSpPr>
          <p:nvPr>
            <p:ph type="ctrTitle" idx="4294967295"/>
          </p:nvPr>
        </p:nvSpPr>
        <p:spPr>
          <a:xfrm>
            <a:off x="2893273" y="1853514"/>
            <a:ext cx="6672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FF8700"/>
                </a:solidFill>
              </a:rPr>
              <a:t>¡GRACIAS!</a:t>
            </a:r>
            <a:endParaRPr sz="6000" dirty="0">
              <a:solidFill>
                <a:srgbClr val="FF87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 GENERAL</a:t>
            </a:r>
            <a:endParaRPr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67723747"/>
              </p:ext>
            </p:extLst>
          </p:nvPr>
        </p:nvGraphicFramePr>
        <p:xfrm>
          <a:off x="1316182" y="1215737"/>
          <a:ext cx="6788727" cy="3408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645FE99-1166-4EF2-887E-CD4ED15C09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40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2095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91B305A-F5C9-41ED-9ADB-C616490F7D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41</a:t>
            </a:fld>
            <a:endParaRPr lang="es-EC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6910473-A36C-4435-AC96-D4F6F6B60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234538"/>
              </p:ext>
            </p:extLst>
          </p:nvPr>
        </p:nvGraphicFramePr>
        <p:xfrm>
          <a:off x="1524000" y="1240568"/>
          <a:ext cx="6096000" cy="1630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551287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343967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EXPERTO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Coeficiente de conocimiento</a:t>
                      </a:r>
                    </a:p>
                    <a:p>
                      <a:r>
                        <a:rPr lang="es-ES" dirty="0"/>
                        <a:t>(Kc)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835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CAPTUR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506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OPTUR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738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GAD RUMIÑAHUI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0,8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831737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C84C4698-6986-4E9D-8A5A-714890F9939A}"/>
              </a:ext>
            </a:extLst>
          </p:cNvPr>
          <p:cNvSpPr txBox="1"/>
          <p:nvPr/>
        </p:nvSpPr>
        <p:spPr>
          <a:xfrm>
            <a:off x="3230435" y="3507895"/>
            <a:ext cx="305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Calificación del 1 al 10 x 0,1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92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D774B6C-FDA5-499C-A603-2BFDD6FCD7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42</a:t>
            </a:fld>
            <a:endParaRPr lang="es-EC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E51323C-3674-49ED-B8DD-8A7D3786E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174778"/>
              </p:ext>
            </p:extLst>
          </p:nvPr>
        </p:nvGraphicFramePr>
        <p:xfrm>
          <a:off x="1597418" y="1414104"/>
          <a:ext cx="6451972" cy="1630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80789">
                  <a:extLst>
                    <a:ext uri="{9D8B030D-6E8A-4147-A177-3AD203B41FA5}">
                      <a16:colId xmlns:a16="http://schemas.microsoft.com/office/drawing/2014/main" val="2438011972"/>
                    </a:ext>
                  </a:extLst>
                </a:gridCol>
                <a:gridCol w="3871183">
                  <a:extLst>
                    <a:ext uri="{9D8B030D-6E8A-4147-A177-3AD203B41FA5}">
                      <a16:colId xmlns:a16="http://schemas.microsoft.com/office/drawing/2014/main" val="3013434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EXPERTO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COEFICIENTE DE ARGUMENTACION</a:t>
                      </a:r>
                    </a:p>
                    <a:p>
                      <a:r>
                        <a:rPr lang="es-ES" dirty="0"/>
                        <a:t>(Ka)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377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CAPTUR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0,9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82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OPTUR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612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GAD RUMIÑAHUI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0,7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285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3398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BD78226-2577-44D5-B232-98C15F110E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43</a:t>
            </a:fld>
            <a:endParaRPr lang="es-EC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847DC4B-23FA-44FB-B3BB-A4F4876E6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70785"/>
              </p:ext>
            </p:extLst>
          </p:nvPr>
        </p:nvGraphicFramePr>
        <p:xfrm>
          <a:off x="1035050" y="1509435"/>
          <a:ext cx="7073899" cy="159067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027267">
                  <a:extLst>
                    <a:ext uri="{9D8B030D-6E8A-4147-A177-3AD203B41FA5}">
                      <a16:colId xmlns:a16="http://schemas.microsoft.com/office/drawing/2014/main" val="1044468346"/>
                    </a:ext>
                  </a:extLst>
                </a:gridCol>
                <a:gridCol w="761658">
                  <a:extLst>
                    <a:ext uri="{9D8B030D-6E8A-4147-A177-3AD203B41FA5}">
                      <a16:colId xmlns:a16="http://schemas.microsoft.com/office/drawing/2014/main" val="3900114809"/>
                    </a:ext>
                  </a:extLst>
                </a:gridCol>
                <a:gridCol w="761658">
                  <a:extLst>
                    <a:ext uri="{9D8B030D-6E8A-4147-A177-3AD203B41FA5}">
                      <a16:colId xmlns:a16="http://schemas.microsoft.com/office/drawing/2014/main" val="4120633809"/>
                    </a:ext>
                  </a:extLst>
                </a:gridCol>
                <a:gridCol w="761658">
                  <a:extLst>
                    <a:ext uri="{9D8B030D-6E8A-4147-A177-3AD203B41FA5}">
                      <a16:colId xmlns:a16="http://schemas.microsoft.com/office/drawing/2014/main" val="3104340120"/>
                    </a:ext>
                  </a:extLst>
                </a:gridCol>
                <a:gridCol w="761658">
                  <a:extLst>
                    <a:ext uri="{9D8B030D-6E8A-4147-A177-3AD203B41FA5}">
                      <a16:colId xmlns:a16="http://schemas.microsoft.com/office/drawing/2014/main" val="400871717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</a:rPr>
                        <a:t>Fuentes de argumentación o fundamentación</a:t>
                      </a:r>
                      <a:endParaRPr lang="es-ES" sz="1000" b="1" i="0" u="none" strike="noStrike" dirty="0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Alto</a:t>
                      </a:r>
                      <a:endParaRPr lang="es-EC" sz="1000" b="1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Medio</a:t>
                      </a:r>
                      <a:endParaRPr lang="es-EC" sz="1000" b="1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Bajo</a:t>
                      </a:r>
                      <a:endParaRPr lang="es-EC" sz="1000" b="1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Total</a:t>
                      </a:r>
                      <a:endParaRPr lang="es-EC" sz="1000" b="1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19153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Análisis teóricos realizados por usted</a:t>
                      </a:r>
                      <a:endParaRPr lang="es-ES" sz="1000" b="0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0,3</a:t>
                      </a:r>
                      <a:endParaRPr lang="es-EC" sz="1000" b="0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0,2</a:t>
                      </a:r>
                      <a:endParaRPr lang="es-EC" sz="1000" b="0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0,1</a:t>
                      </a:r>
                      <a:endParaRPr lang="es-EC" sz="1000" b="0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0,2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526004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>
                          <a:effectLst/>
                        </a:rPr>
                        <a:t>Su experiencia obtenida</a:t>
                      </a:r>
                      <a:endParaRPr lang="es-EC" sz="1000" b="0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0,5</a:t>
                      </a:r>
                      <a:endParaRPr lang="es-EC" sz="1000" b="0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0,4</a:t>
                      </a:r>
                      <a:endParaRPr lang="es-EC" sz="1000" b="0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0,2</a:t>
                      </a:r>
                      <a:endParaRPr lang="es-EC" sz="1000" b="0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0,5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68703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>
                          <a:effectLst/>
                        </a:rPr>
                        <a:t>Trabajos de autores nacionales</a:t>
                      </a:r>
                      <a:endParaRPr lang="es-EC" sz="1000" b="0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0,05</a:t>
                      </a:r>
                      <a:endParaRPr lang="es-EC" sz="1000" b="0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0,05</a:t>
                      </a:r>
                      <a:endParaRPr lang="es-EC" sz="1000" b="0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0,05</a:t>
                      </a:r>
                      <a:endParaRPr lang="es-EC" sz="1000" b="0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0,05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853302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>
                          <a:effectLst/>
                        </a:rPr>
                        <a:t>Trabajos de autores extranjeros</a:t>
                      </a:r>
                      <a:endParaRPr lang="es-EC" sz="1000" b="0" i="0" u="none" strike="noStrike" dirty="0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0,05</a:t>
                      </a:r>
                      <a:endParaRPr lang="es-EC" sz="1000" b="0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0,05</a:t>
                      </a:r>
                      <a:endParaRPr lang="es-EC" sz="1000" b="0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0,05</a:t>
                      </a:r>
                      <a:endParaRPr lang="es-EC" sz="1000" b="0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0,05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04435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Su conocimiento del estado del problema en el extranjero</a:t>
                      </a:r>
                      <a:endParaRPr lang="es-ES" sz="1000" b="0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0,05</a:t>
                      </a:r>
                      <a:endParaRPr lang="es-EC" sz="1000" b="0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0,05</a:t>
                      </a:r>
                      <a:endParaRPr lang="es-EC" sz="1000" b="0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0,05</a:t>
                      </a:r>
                      <a:endParaRPr lang="es-EC" sz="1000" b="0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0,05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144375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>
                          <a:effectLst/>
                        </a:rPr>
                        <a:t>Su intuición</a:t>
                      </a:r>
                      <a:endParaRPr lang="es-EC" sz="1000" b="0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0,05</a:t>
                      </a:r>
                      <a:endParaRPr lang="es-EC" sz="1000" b="0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0,05</a:t>
                      </a:r>
                      <a:endParaRPr lang="es-EC" sz="1000" b="0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0,05</a:t>
                      </a:r>
                      <a:endParaRPr lang="es-EC" sz="1000" b="0" i="0" u="none" strike="noStrike">
                        <a:solidFill>
                          <a:srgbClr val="303E4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0,05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27732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0,9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0073301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4C20436-5FB6-4C39-B6DF-8A80196C2CC6}"/>
              </a:ext>
            </a:extLst>
          </p:cNvPr>
          <p:cNvSpPr txBox="1"/>
          <p:nvPr/>
        </p:nvSpPr>
        <p:spPr>
          <a:xfrm>
            <a:off x="2462872" y="787585"/>
            <a:ext cx="4218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TABLA DE VALORACIÓN DE LAS FUENTES DE ARGUMENTACIÓN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6" name="Flecha: hacia arriba 5">
            <a:extLst>
              <a:ext uri="{FF2B5EF4-FFF2-40B4-BE49-F238E27FC236}">
                <a16:creationId xmlns:a16="http://schemas.microsoft.com/office/drawing/2014/main" id="{60716017-4E6C-48E4-861C-59D2C4734859}"/>
              </a:ext>
            </a:extLst>
          </p:cNvPr>
          <p:cNvSpPr/>
          <p:nvPr/>
        </p:nvSpPr>
        <p:spPr>
          <a:xfrm>
            <a:off x="7578841" y="3197063"/>
            <a:ext cx="300350" cy="453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9D30AB-C20F-4FEE-9EBE-61CAFB65B71C}"/>
              </a:ext>
            </a:extLst>
          </p:cNvPr>
          <p:cNvSpPr txBox="1"/>
          <p:nvPr/>
        </p:nvSpPr>
        <p:spPr>
          <a:xfrm>
            <a:off x="6761221" y="3650925"/>
            <a:ext cx="2095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Sumatoria y Promedio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7B98C7B-1A04-44FE-8DAD-64E3D33202CF}"/>
              </a:ext>
            </a:extLst>
          </p:cNvPr>
          <p:cNvSpPr/>
          <p:nvPr/>
        </p:nvSpPr>
        <p:spPr>
          <a:xfrm>
            <a:off x="7408642" y="2930085"/>
            <a:ext cx="640748" cy="1700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78642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6254116-3AE0-48E2-A8C3-C297EDEFBB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44</a:t>
            </a:fld>
            <a:endParaRPr lang="es-EC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DCCA433-5F3C-4DE9-8752-CF62D337E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725376"/>
              </p:ext>
            </p:extLst>
          </p:nvPr>
        </p:nvGraphicFramePr>
        <p:xfrm>
          <a:off x="1524000" y="1574289"/>
          <a:ext cx="6096000" cy="23723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4054281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906171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EXPERTO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COEFICIENTE DE COMPETENCIA DE LOS EXPERTOS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711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CAPTUR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0,9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837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OPTUR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081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GAD RUMIÑAHUI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0,75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241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TOTAL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0,90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823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253119"/>
                  </a:ext>
                </a:extLst>
              </a:tr>
            </a:tbl>
          </a:graphicData>
        </a:graphic>
      </p:graphicFrame>
      <p:sp>
        <p:nvSpPr>
          <p:cNvPr id="5" name="Cuadro de texto 2">
            <a:extLst>
              <a:ext uri="{FF2B5EF4-FFF2-40B4-BE49-F238E27FC236}">
                <a16:creationId xmlns:a16="http://schemas.microsoft.com/office/drawing/2014/main" id="{3D6F6A79-B9E1-4152-80D6-061F9546E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132" y="620422"/>
            <a:ext cx="1735455" cy="5809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180340" algn="just">
              <a:lnSpc>
                <a:spcPct val="200000"/>
              </a:lnSpc>
              <a:spcAft>
                <a:spcPts val="0"/>
              </a:spcAft>
            </a:pPr>
            <a:r>
              <a:rPr lang="es-ES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K=1/2 (Kc + Ka)</a:t>
            </a:r>
            <a:endParaRPr lang="es-EC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: hacia arriba 5">
            <a:extLst>
              <a:ext uri="{FF2B5EF4-FFF2-40B4-BE49-F238E27FC236}">
                <a16:creationId xmlns:a16="http://schemas.microsoft.com/office/drawing/2014/main" id="{A4AFCF34-C39F-47AA-BD27-D0E2BDAC5563}"/>
              </a:ext>
            </a:extLst>
          </p:cNvPr>
          <p:cNvSpPr/>
          <p:nvPr/>
        </p:nvSpPr>
        <p:spPr>
          <a:xfrm>
            <a:off x="4675454" y="3539922"/>
            <a:ext cx="300350" cy="453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C9355A-9B7E-4CEC-A12E-01796257B20B}"/>
              </a:ext>
            </a:extLst>
          </p:cNvPr>
          <p:cNvSpPr txBox="1"/>
          <p:nvPr/>
        </p:nvSpPr>
        <p:spPr>
          <a:xfrm>
            <a:off x="3857834" y="3993784"/>
            <a:ext cx="2095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Sumatoria y Promedio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25A3000-6D6A-49B1-9204-28F78031DDA0}"/>
              </a:ext>
            </a:extLst>
          </p:cNvPr>
          <p:cNvSpPr/>
          <p:nvPr/>
        </p:nvSpPr>
        <p:spPr>
          <a:xfrm>
            <a:off x="4451860" y="3170365"/>
            <a:ext cx="774236" cy="32242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013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  Específicos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5</a:t>
            </a:fld>
            <a:endParaRPr lang="es-ES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15088299"/>
              </p:ext>
            </p:extLst>
          </p:nvPr>
        </p:nvGraphicFramePr>
        <p:xfrm>
          <a:off x="1253836" y="1682748"/>
          <a:ext cx="1728355" cy="1912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17507447"/>
              </p:ext>
            </p:extLst>
          </p:nvPr>
        </p:nvGraphicFramePr>
        <p:xfrm>
          <a:off x="3811731" y="1682748"/>
          <a:ext cx="1728355" cy="1912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564381708"/>
              </p:ext>
            </p:extLst>
          </p:nvPr>
        </p:nvGraphicFramePr>
        <p:xfrm>
          <a:off x="6265717" y="1682748"/>
          <a:ext cx="1728355" cy="1912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43913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ctrTitle"/>
          </p:nvPr>
        </p:nvSpPr>
        <p:spPr>
          <a:xfrm>
            <a:off x="1028475" y="2345350"/>
            <a:ext cx="5220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</a:rPr>
              <a:t>Marco Teórico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29" name="Google Shape;129;p16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grpSp>
        <p:nvGrpSpPr>
          <p:cNvPr id="5" name="Google Shape;542;p39"/>
          <p:cNvGrpSpPr/>
          <p:nvPr/>
        </p:nvGrpSpPr>
        <p:grpSpPr>
          <a:xfrm>
            <a:off x="8434944" y="244036"/>
            <a:ext cx="393060" cy="393060"/>
            <a:chOff x="5941025" y="3634400"/>
            <a:chExt cx="467650" cy="467650"/>
          </a:xfrm>
        </p:grpSpPr>
        <p:sp>
          <p:nvSpPr>
            <p:cNvPr id="6" name="Google Shape;543;p39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44;p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45;p3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46;p39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7;p39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8;p39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570;p39"/>
          <p:cNvGrpSpPr/>
          <p:nvPr/>
        </p:nvGrpSpPr>
        <p:grpSpPr>
          <a:xfrm>
            <a:off x="8454402" y="828478"/>
            <a:ext cx="354145" cy="354145"/>
            <a:chOff x="5964175" y="4329750"/>
            <a:chExt cx="421350" cy="421350"/>
          </a:xfrm>
        </p:grpSpPr>
        <p:sp>
          <p:nvSpPr>
            <p:cNvPr id="13" name="Google Shape;571;p39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72;p39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725;p39"/>
          <p:cNvGrpSpPr/>
          <p:nvPr/>
        </p:nvGrpSpPr>
        <p:grpSpPr>
          <a:xfrm>
            <a:off x="8454402" y="1374005"/>
            <a:ext cx="342882" cy="383835"/>
            <a:chOff x="6643075" y="4309650"/>
            <a:chExt cx="407950" cy="456675"/>
          </a:xfrm>
        </p:grpSpPr>
        <p:sp>
          <p:nvSpPr>
            <p:cNvPr id="16" name="Google Shape;726;p39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27;p39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28;p39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29;p39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l" t="t" r="r" b="b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30;p39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l" t="t" r="r" b="b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31;p39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l" t="t" r="r" b="b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32;p39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l" t="t" r="r" b="b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33;p39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l" t="t" r="r" b="b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34;p39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l" t="t" r="r" b="b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588;p39"/>
          <p:cNvGrpSpPr/>
          <p:nvPr/>
        </p:nvGrpSpPr>
        <p:grpSpPr>
          <a:xfrm>
            <a:off x="8457470" y="1984544"/>
            <a:ext cx="351077" cy="360806"/>
            <a:chOff x="2605025" y="4998300"/>
            <a:chExt cx="417700" cy="429275"/>
          </a:xfrm>
        </p:grpSpPr>
        <p:sp>
          <p:nvSpPr>
            <p:cNvPr id="26" name="Google Shape;589;p39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l" t="t" r="r" b="b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90;p39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l" t="t" r="r" b="b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91;p39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l" t="t" r="r" b="b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AFEF4-182C-4EF0-8372-78D58571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Teoría de los </a:t>
            </a:r>
            <a:r>
              <a:rPr lang="es-ES" dirty="0" err="1"/>
              <a:t>Stakeholders</a:t>
            </a: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37B69C-1AA1-4090-B0F2-9427BB7A2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R. Edwar Freeman (1984)</a:t>
            </a:r>
            <a:endParaRPr lang="es-EC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A54770-FDE2-45B9-9F68-8B4B877244C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/>
              <a:t>Define el término </a:t>
            </a:r>
            <a:r>
              <a:rPr lang="es-ES" i="1" dirty="0" err="1"/>
              <a:t>stakeholder</a:t>
            </a:r>
            <a:endParaRPr lang="es-EC" i="1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B4227FE-31D3-4996-BB28-A97DAA03D491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s-ES" dirty="0"/>
              <a:t>Individuo o grupo de  individuos</a:t>
            </a:r>
          </a:p>
          <a:p>
            <a:r>
              <a:rPr lang="es-ES" dirty="0"/>
              <a:t>Afecta, es afectado</a:t>
            </a:r>
          </a:p>
          <a:p>
            <a:r>
              <a:rPr lang="es-ES" dirty="0"/>
              <a:t>Objetivos de las organizaciones</a:t>
            </a:r>
          </a:p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D596AE-22BE-4D55-8100-3FA237F97C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7</a:t>
            </a:fld>
            <a:endParaRPr lang="es-EC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0DED132-D77F-46C8-AA03-1387750F2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965" y="2571750"/>
            <a:ext cx="1671672" cy="1671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Resultado de imagen para grupo de participantes stakeholder">
            <a:extLst>
              <a:ext uri="{FF2B5EF4-FFF2-40B4-BE49-F238E27FC236}">
                <a16:creationId xmlns:a16="http://schemas.microsoft.com/office/drawing/2014/main" id="{657F53BC-C79A-4CC1-9743-DCC1D6AC8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499" y="2731276"/>
            <a:ext cx="2225790" cy="135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65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10E5D5E-3E1E-4F51-BC4B-B97EED7FA7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8</a:t>
            </a:fld>
            <a:endParaRPr lang="es-EC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317261-5B5C-4D67-ABC4-FDE2656DE181}"/>
              </a:ext>
            </a:extLst>
          </p:cNvPr>
          <p:cNvSpPr txBox="1"/>
          <p:nvPr/>
        </p:nvSpPr>
        <p:spPr>
          <a:xfrm>
            <a:off x="1467851" y="1000242"/>
            <a:ext cx="1760300" cy="527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Accionistas y Propietarios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9770FEA-742A-4586-A567-30E1F7BB3D1C}"/>
              </a:ext>
            </a:extLst>
          </p:cNvPr>
          <p:cNvSpPr txBox="1"/>
          <p:nvPr/>
        </p:nvSpPr>
        <p:spPr>
          <a:xfrm>
            <a:off x="6224341" y="1011197"/>
            <a:ext cx="1848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Todos participan en la organización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56CFB09-7C29-49F9-A679-84F1CA32BD92}"/>
              </a:ext>
            </a:extLst>
          </p:cNvPr>
          <p:cNvSpPr txBox="1"/>
          <p:nvPr/>
        </p:nvSpPr>
        <p:spPr>
          <a:xfrm>
            <a:off x="1206661" y="274410"/>
            <a:ext cx="6581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Dosis" panose="020B0604020202020204" charset="0"/>
              </a:rPr>
              <a:t>Interés por la teoría de los </a:t>
            </a:r>
            <a:r>
              <a:rPr lang="es-ES" sz="2400" dirty="0" err="1">
                <a:solidFill>
                  <a:schemeClr val="bg1"/>
                </a:solidFill>
                <a:latin typeface="Dosis" panose="020B0604020202020204" charset="0"/>
              </a:rPr>
              <a:t>stakeholders</a:t>
            </a:r>
            <a:endParaRPr lang="es-EC" sz="2400" dirty="0">
              <a:solidFill>
                <a:schemeClr val="bg1"/>
              </a:solidFill>
              <a:latin typeface="Dosis" panose="020B060402020202020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3577655-528D-48F1-BC4D-7476E5D23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67" y="1579465"/>
            <a:ext cx="2673946" cy="198456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91E703E-1CAD-4DBD-A689-B77B698E7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560" y="1624515"/>
            <a:ext cx="3618107" cy="198456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D8D3B1B-FAD9-4607-9100-409DF783A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995" y="3841670"/>
            <a:ext cx="884597" cy="90228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2FD5CF0-76F1-4677-BBB3-9C8908178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089" y="3841670"/>
            <a:ext cx="801939" cy="80193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195D759-9085-4C50-BF56-57237EF476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7858" y="2091109"/>
            <a:ext cx="1238617" cy="123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08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50647-F436-41AC-9553-75912843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Interés por la teoría de los </a:t>
            </a:r>
            <a:r>
              <a:rPr lang="es-ES" dirty="0" err="1">
                <a:solidFill>
                  <a:schemeClr val="bg1"/>
                </a:solidFill>
              </a:rPr>
              <a:t>stakeholders</a:t>
            </a:r>
            <a:br>
              <a:rPr lang="es-EC" dirty="0">
                <a:solidFill>
                  <a:schemeClr val="bg1"/>
                </a:solidFill>
              </a:rPr>
            </a:br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AAA9BE0-C733-4262-8047-11E7457AA3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9</a:t>
            </a:fld>
            <a:endParaRPr lang="es-EC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650DAA-C4E1-4022-B7A2-1E790231A1C4}"/>
              </a:ext>
            </a:extLst>
          </p:cNvPr>
          <p:cNvSpPr txBox="1"/>
          <p:nvPr/>
        </p:nvSpPr>
        <p:spPr>
          <a:xfrm>
            <a:off x="1104900" y="1196168"/>
            <a:ext cx="4084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Relación entre participantes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31A315-C670-4462-B43F-1A54A80EB42D}"/>
              </a:ext>
            </a:extLst>
          </p:cNvPr>
          <p:cNvSpPr txBox="1"/>
          <p:nvPr/>
        </p:nvSpPr>
        <p:spPr>
          <a:xfrm>
            <a:off x="5085934" y="1279493"/>
            <a:ext cx="3577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Expectativa reciprocas de comportamiento</a:t>
            </a:r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666D5A5-3EB4-4D67-A029-BFF1CD510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62" y="1995765"/>
            <a:ext cx="2039741" cy="16437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59F505E-DD46-48B2-BF75-E7BCF54D6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027" y="2202422"/>
            <a:ext cx="3281269" cy="12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61844"/>
      </p:ext>
    </p:extLst>
  </p:cSld>
  <p:clrMapOvr>
    <a:masterClrMapping/>
  </p:clrMapOvr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1028</Words>
  <Application>Microsoft Office PowerPoint</Application>
  <PresentationFormat>Presentación en pantalla (16:9)</PresentationFormat>
  <Paragraphs>487</Paragraphs>
  <Slides>44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0" baseType="lpstr">
      <vt:lpstr>Roboto</vt:lpstr>
      <vt:lpstr>Dosis</vt:lpstr>
      <vt:lpstr>Verdana</vt:lpstr>
      <vt:lpstr>Times New Roman</vt:lpstr>
      <vt:lpstr>Arial</vt:lpstr>
      <vt:lpstr>William template</vt:lpstr>
      <vt:lpstr>DEPARTAMENTO DE CIENCIAS ECONÓMICAS, ADMINISTRATIVAS Y DE COMERCIO CARRERA DE INGENIERÍA EN  ADMINISTRACIÓN TURÍSTICA Y HOTELERA   TRABAJO DE TITULACIÓN, PREVIO A LA OBTENCIÓN DEL TÍTULO DE INGENIERÍA EN ADMINISTRACIÓN DE EMPRESAS TURÍSTICAS Y HOTELERAS   TEMA: “ANÁLISIS DE LOS STAKEHOLDERS Y SU IMPORTANCIA EN LA GESTIÓN DE LAS AGENCIAS OPERADORAS DE VIAJES DEL CANTÓN RUMIÑAHUI” AUTORES: MORALES BALAREZO, JOSSELYN NATHALY  ROSERO CALDERÓN, DANIEL MAURICIO DIRECTOR: ING. AVILÉS LEÓN, BYRON EDUARDO    SANGOLQUÍ 2019</vt:lpstr>
      <vt:lpstr>“ANÁLISIS DE LOS STAKEHOLDERS Y SU IMPORTANCIA EN LA GESTIÓN DE LAS AGENCIAS OPERADORAS DE VIAJES DEL CANTÓN RUMIÑAHUI” </vt:lpstr>
      <vt:lpstr>Presentación de PowerPoint</vt:lpstr>
      <vt:lpstr>OBJETIVO GENERAL</vt:lpstr>
      <vt:lpstr>Objetivos  Específicos</vt:lpstr>
      <vt:lpstr>  Marco Teórico</vt:lpstr>
      <vt:lpstr>Teoría de los Stakeholders</vt:lpstr>
      <vt:lpstr>Presentación de PowerPoint</vt:lpstr>
      <vt:lpstr>Interés por la teoría de los stakeholders </vt:lpstr>
      <vt:lpstr>Presentación de PowerPoint</vt:lpstr>
      <vt:lpstr>Presentación de PowerPoint</vt:lpstr>
      <vt:lpstr>Modelo de atributos y prominencia: Mitchell, Agle &amp; Wood</vt:lpstr>
      <vt:lpstr>Metodología</vt:lpstr>
      <vt:lpstr>Presentación de PowerPoint</vt:lpstr>
      <vt:lpstr>Presentación de PowerPoint</vt:lpstr>
      <vt:lpstr>Coeficiente de argumentación de los expertos</vt:lpstr>
      <vt:lpstr>Encuesta</vt:lpstr>
      <vt:lpstr>Resultados</vt:lpstr>
      <vt:lpstr>Red General de Variables</vt:lpstr>
      <vt:lpstr>PODER</vt:lpstr>
      <vt:lpstr>LEGITIMIDAD</vt:lpstr>
      <vt:lpstr>URGENCIA</vt:lpstr>
      <vt:lpstr>Presentación de PowerPoint</vt:lpstr>
      <vt:lpstr>Presentación de PowerPoint</vt:lpstr>
      <vt:lpstr>Porcentaje de responsabilidad </vt:lpstr>
      <vt:lpstr>Presentación de PowerPoint</vt:lpstr>
      <vt:lpstr>Presentación de PowerPoint</vt:lpstr>
      <vt:lpstr>Presentación de PowerPoint</vt:lpstr>
      <vt:lpstr>Conclusiones</vt:lpstr>
      <vt:lpstr>Presentación de PowerPoint</vt:lpstr>
      <vt:lpstr>Presentación de PowerPoint</vt:lpstr>
      <vt:lpstr>Presentación de PowerPoint</vt:lpstr>
      <vt:lpstr>Presentación de PowerPoint</vt:lpstr>
      <vt:lpstr>Recomendaciones</vt:lpstr>
      <vt:lpstr>Presentación de PowerPoint</vt:lpstr>
      <vt:lpstr>Presentación de PowerPoint</vt:lpstr>
      <vt:lpstr>Presentación de PowerPoint</vt:lpstr>
      <vt:lpstr>Presentación de PowerPoint</vt:lpstr>
      <vt:lpstr>¡GRACIAS!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“ANÁLISIS DE LOS STAKEHOLDERS Y SU IMPORTANCIA EN LA GESTIÓN DE LAS AGENCIAS OPERADORAS DE VIAJES DEL CANTÓN RUMIÑAHUI” </dc:title>
  <cp:lastModifiedBy>Danny PC</cp:lastModifiedBy>
  <cp:revision>66</cp:revision>
  <dcterms:modified xsi:type="dcterms:W3CDTF">2019-05-26T18:15:31Z</dcterms:modified>
</cp:coreProperties>
</file>