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8" r:id="rId6"/>
    <p:sldId id="269" r:id="rId7"/>
    <p:sldId id="299" r:id="rId8"/>
    <p:sldId id="261" r:id="rId9"/>
    <p:sldId id="277" r:id="rId10"/>
    <p:sldId id="278" r:id="rId11"/>
    <p:sldId id="297" r:id="rId12"/>
    <p:sldId id="300" r:id="rId13"/>
    <p:sldId id="284" r:id="rId14"/>
    <p:sldId id="266" r:id="rId15"/>
    <p:sldId id="267" r:id="rId16"/>
    <p:sldId id="288" r:id="rId17"/>
    <p:sldId id="292" r:id="rId18"/>
    <p:sldId id="275" r:id="rId19"/>
    <p:sldId id="276" r:id="rId20"/>
    <p:sldId id="291" r:id="rId21"/>
    <p:sldId id="287" r:id="rId22"/>
    <p:sldId id="286" r:id="rId23"/>
    <p:sldId id="302" r:id="rId24"/>
    <p:sldId id="265" r:id="rId25"/>
    <p:sldId id="301" r:id="rId26"/>
    <p:sldId id="298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C8472"/>
    <a:srgbClr val="D0804E"/>
    <a:srgbClr val="CC8652"/>
    <a:srgbClr val="D89D46"/>
    <a:srgbClr val="C05412"/>
    <a:srgbClr val="CDFFFE"/>
    <a:srgbClr val="FEC58C"/>
    <a:srgbClr val="DC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0" autoAdjust="0"/>
    <p:restoredTop sz="94434" autoAdjust="0"/>
  </p:normalViewPr>
  <p:slideViewPr>
    <p:cSldViewPr snapToGrid="0">
      <p:cViewPr varScale="1">
        <p:scale>
          <a:sx n="85" d="100"/>
          <a:sy n="85" d="100"/>
        </p:scale>
        <p:origin x="114" y="132"/>
      </p:cViewPr>
      <p:guideLst/>
    </p:cSldViewPr>
  </p:slideViewPr>
  <p:outlineViewPr>
    <p:cViewPr>
      <p:scale>
        <a:sx n="33" d="100"/>
        <a:sy n="33" d="100"/>
      </p:scale>
      <p:origin x="0" y="-6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IMPORTACION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IMPORTACION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Exportaciones%20Chaid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Exportaciones%20Chaid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Exportaciones%20Chaid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Exportaciones%20Chaid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DE%20DATOS%20EXPORTACION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Exportaciones%20Chaid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Analisis%20Exportaciones%20Chaid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Pro\Desktop\TESIS\Bases%20de%20Datos\Base%20de%20Datos%20Te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Pro\Desktop\TESIS\Bases%20de%20Datos\Base%20de%20Datos%20Tesi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DATOS-MACRO-CAP.3-OBJE.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DATOS-MACRO-CAP.3-OBJE.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DATOS-MACRO-CAP.3-OBJE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DATOS-MACRO-CAP.3-OBJE.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Pro\Desktop\TESIS\Bases%20de%20Datos\DATOS-MACRO-CAP.3-OBJE.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ifer\Desktop\TESIS%202018-2109\DATOS%20MACRO-CAP.3-OBJE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baseline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es-EC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BALANZA COMERCIAL</a:t>
            </a:r>
          </a:p>
        </c:rich>
      </c:tx>
      <c:layout>
        <c:manualLayout>
          <c:xMode val="edge"/>
          <c:yMode val="edge"/>
          <c:x val="0.2753020907083133"/>
          <c:y val="1.7250497140311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baseline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745832469258514E-17"/>
                  <c:y val="2.58757457104669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221298980436656E-3"/>
                  <c:y val="-2.2741905396643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814199320290205E-3"/>
                  <c:y val="-2.8491165572173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376472785891707"/>
                  <c:y val="6.926074601834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1338403138232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5.4367364051593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Hoja1!$B$4:$B$9</c:f>
              <c:numCache>
                <c:formatCode>_("$"* #,##0.00_);_("$"* \(#,##0.00\);_("$"* "-"??_);_(@_)</c:formatCode>
                <c:ptCount val="6"/>
                <c:pt idx="0">
                  <c:v>-1712.2</c:v>
                </c:pt>
                <c:pt idx="1">
                  <c:v>-2298.3000000000002</c:v>
                </c:pt>
                <c:pt idx="2">
                  <c:v>-2001.9</c:v>
                </c:pt>
                <c:pt idx="3">
                  <c:v>-3187.4</c:v>
                </c:pt>
                <c:pt idx="4">
                  <c:v>473.5</c:v>
                </c:pt>
                <c:pt idx="5">
                  <c:v>-887.2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350367616"/>
        <c:axId val="-1350370880"/>
      </c:barChart>
      <c:catAx>
        <c:axId val="-135036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350370880"/>
        <c:crosses val="autoZero"/>
        <c:auto val="1"/>
        <c:lblAlgn val="ctr"/>
        <c:lblOffset val="100"/>
        <c:noMultiLvlLbl val="0"/>
      </c:catAx>
      <c:valAx>
        <c:axId val="-135037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DOLARES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35036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'BALANZA COMERCIAL '!$E$15:$E$16</c:f>
              <c:strCache>
                <c:ptCount val="2"/>
                <c:pt idx="0">
                  <c:v>Exportaciones</c:v>
                </c:pt>
                <c:pt idx="1">
                  <c:v>FOB ($)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912031864130501E-2"/>
                  <c:y val="5.1434223541048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104574991565079E-2"/>
                  <c:y val="7.5173095944609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008303427847811E-2"/>
                  <c:y val="0.102868447082096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62047419364733"/>
                  <c:y val="5.539070227497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497583461499701E-2"/>
                  <c:y val="-5.1434223541048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030632857036444E-2"/>
                  <c:y val="2.7695351137487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'BALANZA COMERCIAL '!$D$17:$D$22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'BALANZA COMERCIAL '!$E$17:$E$22</c:f>
              <c:numCache>
                <c:formatCode>"$"\ #,##0.00</c:formatCode>
                <c:ptCount val="6"/>
                <c:pt idx="0">
                  <c:v>1189219.02</c:v>
                </c:pt>
                <c:pt idx="1">
                  <c:v>1872006.29</c:v>
                </c:pt>
                <c:pt idx="2">
                  <c:v>1874008.72</c:v>
                </c:pt>
                <c:pt idx="3">
                  <c:v>1059623.76</c:v>
                </c:pt>
                <c:pt idx="4">
                  <c:v>571986.81000000006</c:v>
                </c:pt>
                <c:pt idx="5">
                  <c:v>369135.16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'BALANZA COMERCIAL '!$F$15:$F$16</c:f>
              <c:strCache>
                <c:ptCount val="2"/>
                <c:pt idx="0">
                  <c:v>Importaciones</c:v>
                </c:pt>
                <c:pt idx="1">
                  <c:v>FOB ($)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912031864130501E-2"/>
                  <c:y val="-3.956478733926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008303427847769E-2"/>
                  <c:y val="-8.3086053412462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200846555282507E-2"/>
                  <c:y val="-2.1760633036597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43508209220092"/>
                      <c:h val="6.720094706262606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7338828055508082E-4"/>
                  <c:y val="-3.5608308605341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311639258782144"/>
                  <c:y val="2.7695351137487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269044207537498E-3"/>
                  <c:y val="-3.956478733926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'BALANZA COMERCIAL '!$D$17:$D$22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'BALANZA COMERCIAL '!$F$17:$F$22</c:f>
              <c:numCache>
                <c:formatCode>_ "$"* #,##0.00_ ;_ "$"* \-#,##0.00_ ;_ "$"* "-"??_ ;_ @_ </c:formatCode>
                <c:ptCount val="6"/>
                <c:pt idx="0">
                  <c:v>2858421</c:v>
                </c:pt>
                <c:pt idx="1">
                  <c:v>2183540</c:v>
                </c:pt>
                <c:pt idx="2">
                  <c:v>2375238</c:v>
                </c:pt>
                <c:pt idx="3">
                  <c:v>1285134</c:v>
                </c:pt>
                <c:pt idx="4">
                  <c:v>404309</c:v>
                </c:pt>
                <c:pt idx="5">
                  <c:v>575182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287654016"/>
        <c:axId val="-1287654560"/>
      </c:lineChart>
      <c:catAx>
        <c:axId val="-12876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4560"/>
        <c:crosses val="autoZero"/>
        <c:auto val="1"/>
        <c:lblAlgn val="ctr"/>
        <c:lblOffset val="100"/>
        <c:noMultiLvlLbl val="0"/>
      </c:catAx>
      <c:valAx>
        <c:axId val="-128765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84020156597895"/>
          <c:y val="4.0731181791109267E-2"/>
          <c:w val="0.7081597984340211"/>
          <c:h val="0.77559952654282316"/>
        </c:manualLayout>
      </c:layout>
      <c:areaChart>
        <c:grouping val="stacked"/>
        <c:varyColors val="0"/>
        <c:ser>
          <c:idx val="0"/>
          <c:order val="0"/>
          <c:tx>
            <c:strRef>
              <c:f>'BALANZA COMERCIAL '!$E$65</c:f>
              <c:strCache>
                <c:ptCount val="1"/>
                <c:pt idx="0">
                  <c:v>Balanza Comercial 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numRef>
              <c:f>'BALANZA COMERCIAL '!$D$66:$D$71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'BALANZA COMERCIAL '!$E$66:$E$71</c:f>
              <c:numCache>
                <c:formatCode>"$"\ #,##0.00</c:formatCode>
                <c:ptCount val="6"/>
                <c:pt idx="0">
                  <c:v>-1669201.98</c:v>
                </c:pt>
                <c:pt idx="1">
                  <c:v>-311533.70999999996</c:v>
                </c:pt>
                <c:pt idx="2">
                  <c:v>-501229.28</c:v>
                </c:pt>
                <c:pt idx="3">
                  <c:v>-225510.24</c:v>
                </c:pt>
                <c:pt idx="4">
                  <c:v>167677.81000000006</c:v>
                </c:pt>
                <c:pt idx="5">
                  <c:v>-206046.84000000003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61632"/>
        <c:axId val="-1287653472"/>
      </c:areaChart>
      <c:catAx>
        <c:axId val="-128766163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3472"/>
        <c:crosses val="autoZero"/>
        <c:auto val="1"/>
        <c:lblAlgn val="ctr"/>
        <c:lblOffset val="100"/>
        <c:noMultiLvlLbl val="0"/>
      </c:catAx>
      <c:valAx>
        <c:axId val="-128765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1632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4"/>
          <c:order val="0"/>
          <c:tx>
            <c:strRef>
              <c:f>'POR  PAIS DESTINO'!$C$2</c:f>
              <c:strCache>
                <c:ptCount val="1"/>
                <c:pt idx="0">
                  <c:v>FOB ($)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7903682719546749E-2"/>
                  <c:y val="0.345268111991700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61192757042553"/>
                  <c:y val="0.666908708850993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30428295289803575"/>
                  <c:y val="0.47120505303057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OTROS</a:t>
                    </a:r>
                    <a:r>
                      <a:rPr lang="en-US" baseline="0" dirty="0"/>
                      <a:t>;                   </a:t>
                    </a:r>
                    <a:r>
                      <a:rPr lang="en-US" baseline="0" dirty="0" smtClean="0"/>
                      <a:t>                        $ </a:t>
                    </a:r>
                    <a:r>
                      <a:rPr lang="en-US" baseline="0" dirty="0"/>
                      <a:t>268,880,75 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2529945796435"/>
                      <c:h val="0.19015576713575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26231274339805"/>
                  <c:y val="-0.3866727375367357"/>
                </c:manualLayout>
              </c:layout>
              <c:tx>
                <c:rich>
                  <a:bodyPr/>
                  <a:lstStyle/>
                  <a:p>
                    <a:fld id="{8BF42DD1-A990-47D1-A563-4538477BA6C4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;        </a:t>
                    </a:r>
                    <a:fld id="{FF1C5DF7-31DB-416B-BBA7-2BD0B44D9E6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1249324881326"/>
                      <c:h val="0.289796270642205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DESTINO'!$C$3:$C$12</c:f>
              <c:numCache>
                <c:formatCode>"$"\ #,##0.00</c:formatCode>
                <c:ptCount val="10"/>
                <c:pt idx="0">
                  <c:v>1385.7099999999998</c:v>
                </c:pt>
                <c:pt idx="1">
                  <c:v>5963.2</c:v>
                </c:pt>
                <c:pt idx="2">
                  <c:v>7126.2</c:v>
                </c:pt>
                <c:pt idx="3">
                  <c:v>7923.37</c:v>
                </c:pt>
                <c:pt idx="4">
                  <c:v>9763.2199999999993</c:v>
                </c:pt>
                <c:pt idx="5">
                  <c:v>18408.54</c:v>
                </c:pt>
                <c:pt idx="6">
                  <c:v>65901.3</c:v>
                </c:pt>
                <c:pt idx="7">
                  <c:v>66635.350000000006</c:v>
                </c:pt>
                <c:pt idx="8">
                  <c:v>85773.86</c:v>
                </c:pt>
                <c:pt idx="9">
                  <c:v>6667099.0099999998</c:v>
                </c:pt>
              </c:numCache>
            </c:numRef>
          </c:val>
        </c:ser>
        <c:ser>
          <c:idx val="5"/>
          <c:order val="1"/>
          <c:tx>
            <c:strRef>
              <c:f>'POR  PAIS DESTINO'!$D$2</c:f>
              <c:strCache>
                <c:ptCount val="1"/>
                <c:pt idx="0">
                  <c:v>CANTIDAD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DESTINO'!$D$3:$D$12</c:f>
              <c:numCache>
                <c:formatCode>#,##0</c:formatCode>
                <c:ptCount val="10"/>
                <c:pt idx="0">
                  <c:v>239</c:v>
                </c:pt>
                <c:pt idx="1">
                  <c:v>32</c:v>
                </c:pt>
                <c:pt idx="2">
                  <c:v>520</c:v>
                </c:pt>
                <c:pt idx="3">
                  <c:v>91</c:v>
                </c:pt>
                <c:pt idx="4">
                  <c:v>74</c:v>
                </c:pt>
                <c:pt idx="5">
                  <c:v>173</c:v>
                </c:pt>
                <c:pt idx="6">
                  <c:v>1396</c:v>
                </c:pt>
                <c:pt idx="7">
                  <c:v>318</c:v>
                </c:pt>
                <c:pt idx="8">
                  <c:v>1235</c:v>
                </c:pt>
                <c:pt idx="9">
                  <c:v>120089</c:v>
                </c:pt>
              </c:numCache>
            </c:numRef>
          </c:val>
        </c:ser>
        <c:ser>
          <c:idx val="6"/>
          <c:order val="2"/>
          <c:tx>
            <c:strRef>
              <c:f>'POR  PAIS DESTINO'!$E$2</c:f>
              <c:strCache>
                <c:ptCount val="1"/>
                <c:pt idx="0">
                  <c:v>FOB (%)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DESTINO'!$E$3:$E$12</c:f>
              <c:numCache>
                <c:formatCode>0.00</c:formatCode>
                <c:ptCount val="10"/>
                <c:pt idx="0">
                  <c:v>1.9978576177390687E-2</c:v>
                </c:pt>
                <c:pt idx="1">
                  <c:v>8.597487602818496E-2</c:v>
                </c:pt>
                <c:pt idx="2">
                  <c:v>0.10274251434666817</c:v>
                </c:pt>
                <c:pt idx="3">
                  <c:v>0.11423577164533132</c:v>
                </c:pt>
                <c:pt idx="4">
                  <c:v>0.14076194478399112</c:v>
                </c:pt>
                <c:pt idx="5">
                  <c:v>0.26540648382745574</c:v>
                </c:pt>
                <c:pt idx="6">
                  <c:v>0.95013685564734118</c:v>
                </c:pt>
                <c:pt idx="7">
                  <c:v>0.96072007568834095</c:v>
                </c:pt>
                <c:pt idx="8">
                  <c:v>1.2366509558557306</c:v>
                </c:pt>
                <c:pt idx="9">
                  <c:v>96.123391945999572</c:v>
                </c:pt>
              </c:numCache>
            </c:numRef>
          </c:val>
        </c:ser>
        <c:ser>
          <c:idx val="7"/>
          <c:order val="3"/>
          <c:tx>
            <c:strRef>
              <c:f>'POR  PAIS DESTINO'!$F$2</c:f>
              <c:strCache>
                <c:ptCount val="1"/>
                <c:pt idx="0">
                  <c:v>CANTIDAD (%)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DESTINO'!$F$3:$F$12</c:f>
              <c:numCache>
                <c:formatCode>0.00</c:formatCode>
                <c:ptCount val="10"/>
                <c:pt idx="0">
                  <c:v>0.19248270474441681</c:v>
                </c:pt>
                <c:pt idx="1">
                  <c:v>2.5771742894649948E-2</c:v>
                </c:pt>
                <c:pt idx="2">
                  <c:v>0.41879082203806162</c:v>
                </c:pt>
                <c:pt idx="3">
                  <c:v>7.3288393856660777E-2</c:v>
                </c:pt>
                <c:pt idx="4">
                  <c:v>5.9597155443877996E-2</c:v>
                </c:pt>
                <c:pt idx="5">
                  <c:v>0.13932848502420128</c:v>
                </c:pt>
                <c:pt idx="6">
                  <c:v>1.1242922837791041</c:v>
                </c:pt>
                <c:pt idx="7">
                  <c:v>0.25610669501558386</c:v>
                </c:pt>
                <c:pt idx="8">
                  <c:v>0.99462820234039639</c:v>
                </c:pt>
                <c:pt idx="9">
                  <c:v>96.71571351486304</c:v>
                </c:pt>
              </c:numCache>
            </c:numRef>
          </c:val>
        </c:ser>
        <c:ser>
          <c:idx val="0"/>
          <c:order val="4"/>
          <c:tx>
            <c:strRef>
              <c:f>'POR  PAIS DESTINO'!$C$2</c:f>
              <c:strCache>
                <c:ptCount val="1"/>
                <c:pt idx="0">
                  <c:v>FOB ($)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2602580927384027E-2"/>
                  <c:y val="0.1312190142898804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127252843394576E-2"/>
                  <c:y val="-0.315054680664916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DESTINO'!$C$3:$C$12</c:f>
              <c:numCache>
                <c:formatCode>"$"\ #,##0.00</c:formatCode>
                <c:ptCount val="10"/>
                <c:pt idx="0">
                  <c:v>1385.7099999999998</c:v>
                </c:pt>
                <c:pt idx="1">
                  <c:v>5963.2</c:v>
                </c:pt>
                <c:pt idx="2">
                  <c:v>7126.2</c:v>
                </c:pt>
                <c:pt idx="3">
                  <c:v>7923.37</c:v>
                </c:pt>
                <c:pt idx="4">
                  <c:v>9763.2199999999993</c:v>
                </c:pt>
                <c:pt idx="5">
                  <c:v>18408.54</c:v>
                </c:pt>
                <c:pt idx="6">
                  <c:v>65901.3</c:v>
                </c:pt>
                <c:pt idx="7">
                  <c:v>66635.350000000006</c:v>
                </c:pt>
                <c:pt idx="8">
                  <c:v>85773.86</c:v>
                </c:pt>
                <c:pt idx="9">
                  <c:v>6667099.0099999998</c:v>
                </c:pt>
              </c:numCache>
            </c:numRef>
          </c:val>
        </c:ser>
        <c:ser>
          <c:idx val="1"/>
          <c:order val="5"/>
          <c:tx>
            <c:strRef>
              <c:f>'POR  PAIS DESTINO'!$D$2</c:f>
              <c:strCache>
                <c:ptCount val="1"/>
                <c:pt idx="0">
                  <c:v>CANTIDAD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DESTINO'!$D$3:$D$12</c:f>
              <c:numCache>
                <c:formatCode>#,##0</c:formatCode>
                <c:ptCount val="10"/>
                <c:pt idx="0">
                  <c:v>239</c:v>
                </c:pt>
                <c:pt idx="1">
                  <c:v>32</c:v>
                </c:pt>
                <c:pt idx="2">
                  <c:v>520</c:v>
                </c:pt>
                <c:pt idx="3">
                  <c:v>91</c:v>
                </c:pt>
                <c:pt idx="4">
                  <c:v>74</c:v>
                </c:pt>
                <c:pt idx="5">
                  <c:v>173</c:v>
                </c:pt>
                <c:pt idx="6">
                  <c:v>1396</c:v>
                </c:pt>
                <c:pt idx="7">
                  <c:v>318</c:v>
                </c:pt>
                <c:pt idx="8">
                  <c:v>1235</c:v>
                </c:pt>
                <c:pt idx="9">
                  <c:v>120089</c:v>
                </c:pt>
              </c:numCache>
            </c:numRef>
          </c:val>
        </c:ser>
        <c:ser>
          <c:idx val="2"/>
          <c:order val="6"/>
          <c:tx>
            <c:strRef>
              <c:f>'POR  PAIS DESTINO'!$E$2</c:f>
              <c:strCache>
                <c:ptCount val="1"/>
                <c:pt idx="0">
                  <c:v>FOB (%)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DESTINO'!$E$3:$E$12</c:f>
              <c:numCache>
                <c:formatCode>0.00</c:formatCode>
                <c:ptCount val="10"/>
                <c:pt idx="0">
                  <c:v>1.9978576177390687E-2</c:v>
                </c:pt>
                <c:pt idx="1">
                  <c:v>8.597487602818496E-2</c:v>
                </c:pt>
                <c:pt idx="2">
                  <c:v>0.10274251434666817</c:v>
                </c:pt>
                <c:pt idx="3">
                  <c:v>0.11423577164533132</c:v>
                </c:pt>
                <c:pt idx="4">
                  <c:v>0.14076194478399112</c:v>
                </c:pt>
                <c:pt idx="5">
                  <c:v>0.26540648382745574</c:v>
                </c:pt>
                <c:pt idx="6">
                  <c:v>0.95013685564734118</c:v>
                </c:pt>
                <c:pt idx="7">
                  <c:v>0.96072007568834095</c:v>
                </c:pt>
                <c:pt idx="8">
                  <c:v>1.2366509558557306</c:v>
                </c:pt>
                <c:pt idx="9">
                  <c:v>96.123391945999572</c:v>
                </c:pt>
              </c:numCache>
            </c:numRef>
          </c:val>
        </c:ser>
        <c:ser>
          <c:idx val="3"/>
          <c:order val="7"/>
          <c:tx>
            <c:strRef>
              <c:f>'POR  PAIS DESTINO'!$F$2</c:f>
              <c:strCache>
                <c:ptCount val="1"/>
                <c:pt idx="0">
                  <c:v>CANTIDAD (%)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 PAIS DESTINO'!$B$3:$B$12</c:f>
              <c:strCache>
                <c:ptCount val="10"/>
                <c:pt idx="0">
                  <c:v>OTROS</c:v>
                </c:pt>
                <c:pt idx="1">
                  <c:v>MEXICO</c:v>
                </c:pt>
                <c:pt idx="2">
                  <c:v>COSTA RICA</c:v>
                </c:pt>
                <c:pt idx="3">
                  <c:v>ESTADOS UNIDOS</c:v>
                </c:pt>
                <c:pt idx="4">
                  <c:v>AGUAS INTERNACIONALES</c:v>
                </c:pt>
                <c:pt idx="5">
                  <c:v>BOLIVIA</c:v>
                </c:pt>
                <c:pt idx="6">
                  <c:v>CHILE</c:v>
                </c:pt>
                <c:pt idx="7">
                  <c:v>PANAMA</c:v>
                </c:pt>
                <c:pt idx="8">
                  <c:v>PERU</c:v>
                </c:pt>
                <c:pt idx="9">
                  <c:v>COLOMBIA</c:v>
                </c:pt>
              </c:strCache>
            </c:strRef>
          </c:cat>
          <c:val>
            <c:numRef>
              <c:f>'POR  PAIS DESTINO'!$F$3:$F$12</c:f>
              <c:numCache>
                <c:formatCode>0.00</c:formatCode>
                <c:ptCount val="10"/>
                <c:pt idx="0">
                  <c:v>0.19248270474441681</c:v>
                </c:pt>
                <c:pt idx="1">
                  <c:v>2.5771742894649948E-2</c:v>
                </c:pt>
                <c:pt idx="2">
                  <c:v>0.41879082203806162</c:v>
                </c:pt>
                <c:pt idx="3">
                  <c:v>7.3288393856660777E-2</c:v>
                </c:pt>
                <c:pt idx="4">
                  <c:v>5.9597155443877996E-2</c:v>
                </c:pt>
                <c:pt idx="5">
                  <c:v>0.13932848502420128</c:v>
                </c:pt>
                <c:pt idx="6">
                  <c:v>1.1242922837791041</c:v>
                </c:pt>
                <c:pt idx="7">
                  <c:v>0.25610669501558386</c:v>
                </c:pt>
                <c:pt idx="8">
                  <c:v>0.99462820234039639</c:v>
                </c:pt>
                <c:pt idx="9">
                  <c:v>96.71571351486304</c:v>
                </c:pt>
              </c:numCache>
            </c:numRef>
          </c:val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20895989084393"/>
          <c:y val="6.9734569700663246E-2"/>
          <c:w val="0.32028863955744907"/>
          <c:h val="0.84934613382745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472477434939665"/>
          <c:y val="0.39307679636279774"/>
          <c:w val="0.35574773851210645"/>
          <c:h val="0.4234688498665700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53305021604464E-4"/>
          <c:y val="0.39466345995453489"/>
          <c:w val="0.61294292891327906"/>
          <c:h val="0.49654992916680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 TRANSPORTE'!$I$2</c:f>
              <c:strCache>
                <c:ptCount val="1"/>
                <c:pt idx="0">
                  <c:v>CANTIDAD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'POR TRANSPORTE'!$H$3:$H$5</c:f>
              <c:strCache>
                <c:ptCount val="3"/>
                <c:pt idx="0">
                  <c:v>AEREO</c:v>
                </c:pt>
                <c:pt idx="1">
                  <c:v>MARITIMO</c:v>
                </c:pt>
                <c:pt idx="2">
                  <c:v>TERRESTRE</c:v>
                </c:pt>
              </c:strCache>
            </c:strRef>
          </c:cat>
          <c:val>
            <c:numRef>
              <c:f>'POR TRANSPORTE'!$I$3:$I$5</c:f>
              <c:numCache>
                <c:formatCode>#,##0</c:formatCode>
                <c:ptCount val="3"/>
                <c:pt idx="0">
                  <c:v>653</c:v>
                </c:pt>
                <c:pt idx="1">
                  <c:v>6488</c:v>
                </c:pt>
                <c:pt idx="2">
                  <c:v>117026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1287663808"/>
        <c:axId val="-1287652384"/>
      </c:barChart>
      <c:catAx>
        <c:axId val="-12876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2384"/>
        <c:crosses val="autoZero"/>
        <c:auto val="1"/>
        <c:lblAlgn val="ctr"/>
        <c:lblOffset val="100"/>
        <c:noMultiLvlLbl val="0"/>
      </c:catAx>
      <c:valAx>
        <c:axId val="-12876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'POR ADUANA'!$D$2</c:f>
              <c:strCache>
                <c:ptCount val="1"/>
                <c:pt idx="0">
                  <c:v>CANTIDAD 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5"/>
              <c:layout>
                <c:manualLayout>
                  <c:x val="-4.833200796741817E-2"/>
                  <c:y val="-6.8815566695288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'POR ADUANA'!$B$3:$B$8</c:f>
              <c:strCache>
                <c:ptCount val="6"/>
                <c:pt idx="0">
                  <c:v>GUAYAQUIL AEREO</c:v>
                </c:pt>
                <c:pt idx="1">
                  <c:v>QUITO</c:v>
                </c:pt>
                <c:pt idx="2">
                  <c:v>HUAQUILLAS</c:v>
                </c:pt>
                <c:pt idx="3">
                  <c:v>CEBAF SAN MIGUEL</c:v>
                </c:pt>
                <c:pt idx="4">
                  <c:v>GUAYAQUIL MARITIMO</c:v>
                </c:pt>
                <c:pt idx="5">
                  <c:v>TULCAN</c:v>
                </c:pt>
              </c:strCache>
            </c:strRef>
          </c:cat>
          <c:val>
            <c:numRef>
              <c:f>'POR ADUANA'!$D$3:$D$8</c:f>
              <c:numCache>
                <c:formatCode>#,##0</c:formatCode>
                <c:ptCount val="6"/>
                <c:pt idx="0">
                  <c:v>4</c:v>
                </c:pt>
                <c:pt idx="1">
                  <c:v>649</c:v>
                </c:pt>
                <c:pt idx="2">
                  <c:v>360</c:v>
                </c:pt>
                <c:pt idx="3">
                  <c:v>3989</c:v>
                </c:pt>
                <c:pt idx="4">
                  <c:v>6488</c:v>
                </c:pt>
                <c:pt idx="5">
                  <c:v>112677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-1287656736"/>
        <c:axId val="-1287664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'POR ADUANA'!$C$2</c15:sqref>
                        </c15:formulaRef>
                      </c:ext>
                    </c:extLst>
                    <c:strCache>
                      <c:ptCount val="1"/>
                      <c:pt idx="0">
                        <c:v>FOB ($)</c:v>
                      </c:pt>
                    </c:strCache>
                  </c:strRef>
                </c:tx>
                <c:spPr>
                  <a:pattFill prst="narVert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dLbls>
                  <c:dLbl>
                    <c:idx val="5"/>
                    <c:layout>
                      <c:manualLayout>
                        <c:x val="-4.4129224665903549E-2"/>
                        <c:y val="5.9353441397990488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'POR ADUANA'!$B$3:$B$8</c15:sqref>
                        </c15:formulaRef>
                      </c:ext>
                    </c:extLst>
                    <c:strCache>
                      <c:ptCount val="6"/>
                      <c:pt idx="0">
                        <c:v>GUAYAQUIL AEREO</c:v>
                      </c:pt>
                      <c:pt idx="1">
                        <c:v>QUITO</c:v>
                      </c:pt>
                      <c:pt idx="2">
                        <c:v>HUAQUILLAS</c:v>
                      </c:pt>
                      <c:pt idx="3">
                        <c:v>CEBAF SAN MIGUEL</c:v>
                      </c:pt>
                      <c:pt idx="4">
                        <c:v>GUAYAQUIL MARITIMO</c:v>
                      </c:pt>
                      <c:pt idx="5">
                        <c:v>TULCAN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'POR ADUANA'!$C$3:$C$8</c15:sqref>
                        </c15:formulaRef>
                      </c:ext>
                    </c:extLst>
                    <c:numCache>
                      <c:formatCode>"$"\ #,##0.00</c:formatCode>
                      <c:ptCount val="6"/>
                      <c:pt idx="0">
                        <c:v>435.05</c:v>
                      </c:pt>
                      <c:pt idx="1">
                        <c:v>6105.69</c:v>
                      </c:pt>
                      <c:pt idx="2">
                        <c:v>42878.34</c:v>
                      </c:pt>
                      <c:pt idx="3">
                        <c:v>159513.57999999999</c:v>
                      </c:pt>
                      <c:pt idx="4">
                        <c:v>353607.34</c:v>
                      </c:pt>
                      <c:pt idx="5">
                        <c:v>6373439.7599999998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'POR ADUANA'!$E$2</c15:sqref>
                        </c15:formulaRef>
                      </c:ext>
                    </c:extLst>
                    <c:strCache>
                      <c:ptCount val="1"/>
                      <c:pt idx="0">
                        <c:v>FOB (%)</c:v>
                      </c:pt>
                    </c:strCache>
                  </c:strRef>
                </c:tx>
                <c:spPr>
                  <a:pattFill prst="narVert">
                    <a:fgClr>
                      <a:schemeClr val="accent3"/>
                    </a:fgClr>
                    <a:bgClr>
                      <a:schemeClr val="accent3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3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'POR ADUANA'!$B$3:$B$8</c15:sqref>
                        </c15:formulaRef>
                      </c:ext>
                    </c:extLst>
                    <c:strCache>
                      <c:ptCount val="6"/>
                      <c:pt idx="0">
                        <c:v>GUAYAQUIL AEREO</c:v>
                      </c:pt>
                      <c:pt idx="1">
                        <c:v>QUITO</c:v>
                      </c:pt>
                      <c:pt idx="2">
                        <c:v>HUAQUILLAS</c:v>
                      </c:pt>
                      <c:pt idx="3">
                        <c:v>CEBAF SAN MIGUEL</c:v>
                      </c:pt>
                      <c:pt idx="4">
                        <c:v>GUAYAQUIL MARITIMO</c:v>
                      </c:pt>
                      <c:pt idx="5">
                        <c:v>TULCAN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'POR ADUANA'!$E$3:$E$8</c15:sqref>
                        </c15:formulaRef>
                      </c:ext>
                    </c:extLst>
                    <c:numCache>
                      <c:formatCode>0.00</c:formatCode>
                      <c:ptCount val="6"/>
                      <c:pt idx="0">
                        <c:v>6.2723654776062959E-3</c:v>
                      </c:pt>
                      <c:pt idx="1">
                        <c:v>8.8029236117609433E-2</c:v>
                      </c:pt>
                      <c:pt idx="2">
                        <c:v>0.61820163096900382</c:v>
                      </c:pt>
                      <c:pt idx="3">
                        <c:v>2.2997988102548903</c:v>
                      </c:pt>
                      <c:pt idx="4">
                        <c:v>5.0981599173524694</c:v>
                      </c:pt>
                      <c:pt idx="5">
                        <c:v>91.889538039828423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'POR ADUANA'!$F$2</c15:sqref>
                        </c15:formulaRef>
                      </c:ext>
                    </c:extLst>
                    <c:strCache>
                      <c:ptCount val="1"/>
                      <c:pt idx="0">
                        <c:v>CANTIDAD (%)</c:v>
                      </c:pt>
                    </c:strCache>
                  </c:strRef>
                </c:tx>
                <c:spPr>
                  <a:pattFill prst="narVert">
                    <a:fgClr>
                      <a:schemeClr val="accent4"/>
                    </a:fgClr>
                    <a:bgClr>
                      <a:schemeClr val="accent4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4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'POR ADUANA'!$B$3:$B$8</c15:sqref>
                        </c15:formulaRef>
                      </c:ext>
                    </c:extLst>
                    <c:strCache>
                      <c:ptCount val="6"/>
                      <c:pt idx="0">
                        <c:v>GUAYAQUIL AEREO</c:v>
                      </c:pt>
                      <c:pt idx="1">
                        <c:v>QUITO</c:v>
                      </c:pt>
                      <c:pt idx="2">
                        <c:v>HUAQUILLAS</c:v>
                      </c:pt>
                      <c:pt idx="3">
                        <c:v>CEBAF SAN MIGUEL</c:v>
                      </c:pt>
                      <c:pt idx="4">
                        <c:v>GUAYAQUIL MARITIMO</c:v>
                      </c:pt>
                      <c:pt idx="5">
                        <c:v>TULCAN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'POR ADUANA'!$F$3:$F$8</c15:sqref>
                        </c15:formulaRef>
                      </c:ext>
                    </c:extLst>
                    <c:numCache>
                      <c:formatCode>0.00</c:formatCode>
                      <c:ptCount val="6"/>
                      <c:pt idx="0">
                        <c:v>3.2214678618312435E-3</c:v>
                      </c:pt>
                      <c:pt idx="1">
                        <c:v>0.52268316058211917</c:v>
                      </c:pt>
                      <c:pt idx="2">
                        <c:v>0.28993210756481191</c:v>
                      </c:pt>
                      <c:pt idx="3">
                        <c:v>3.2126088252112077</c:v>
                      </c:pt>
                      <c:pt idx="4">
                        <c:v>5.2252208718902766</c:v>
                      </c:pt>
                      <c:pt idx="5">
                        <c:v>90.74633356688976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1287656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4352"/>
        <c:crosses val="autoZero"/>
        <c:auto val="1"/>
        <c:lblAlgn val="ctr"/>
        <c:lblOffset val="100"/>
        <c:noMultiLvlLbl val="0"/>
      </c:catAx>
      <c:valAx>
        <c:axId val="-12876643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2876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64754563260044"/>
          <c:y val="8.1534124044289474E-2"/>
          <c:w val="0.607736261681739"/>
          <c:h val="0.54386354404211767"/>
        </c:manualLayout>
      </c:layout>
      <c:doughnutChart>
        <c:varyColors val="1"/>
        <c:ser>
          <c:idx val="1"/>
          <c:order val="1"/>
          <c:tx>
            <c:strRef>
              <c:f>'POR REGIMEN'!$D$2</c:f>
              <c:strCache>
                <c:ptCount val="1"/>
                <c:pt idx="0">
                  <c:v>CANTIDAD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REGIMEN'!$B$3:$B$7</c:f>
              <c:strCache>
                <c:ptCount val="5"/>
                <c:pt idx="0">
                  <c:v>COURIER EXPORTACION</c:v>
                </c:pt>
                <c:pt idx="1">
                  <c:v>EXPORTACION DEFINITIVA</c:v>
                </c:pt>
                <c:pt idx="2">
                  <c:v>EXPORTACION DEFINITIVA DESDE ZONA FRANCA</c:v>
                </c:pt>
                <c:pt idx="3">
                  <c:v>REEMBARQUE</c:v>
                </c:pt>
                <c:pt idx="4">
                  <c:v>REEXP. DE MERCANCIAS EN EL MISMO ESTADO</c:v>
                </c:pt>
              </c:strCache>
            </c:strRef>
          </c:cat>
          <c:val>
            <c:numRef>
              <c:f>'POR REGIMEN'!$D$3:$D$7</c:f>
              <c:numCache>
                <c:formatCode>#,##0</c:formatCode>
                <c:ptCount val="5"/>
                <c:pt idx="0">
                  <c:v>7</c:v>
                </c:pt>
                <c:pt idx="1">
                  <c:v>124144</c:v>
                </c:pt>
                <c:pt idx="2">
                  <c:v>13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'POR REGIMEN'!$C$2</c15:sqref>
                        </c15:formulaRef>
                      </c:ext>
                    </c:extLst>
                    <c:strCache>
                      <c:ptCount val="1"/>
                      <c:pt idx="0">
                        <c:v>FOB ($)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'POR REGIMEN'!$B$3:$B$7</c15:sqref>
                        </c15:formulaRef>
                      </c:ext>
                    </c:extLst>
                    <c:strCache>
                      <c:ptCount val="5"/>
                      <c:pt idx="0">
                        <c:v>COURIER EXPORTACION</c:v>
                      </c:pt>
                      <c:pt idx="1">
                        <c:v>EXPORTACION DEFINITIVA</c:v>
                      </c:pt>
                      <c:pt idx="2">
                        <c:v>EXPORTACION DEFINITIVA DESDE ZONA FRANCA</c:v>
                      </c:pt>
                      <c:pt idx="3">
                        <c:v>REEMBARQUE</c:v>
                      </c:pt>
                      <c:pt idx="4">
                        <c:v>REEXP. DE MERCANCIAS EN EL MISMO ESTADO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'POR REGIMEN'!$C$3:$C$7</c15:sqref>
                        </c15:formulaRef>
                      </c:ext>
                    </c:extLst>
                    <c:numCache>
                      <c:formatCode>"$"\ #,##0.00</c:formatCode>
                      <c:ptCount val="5"/>
                      <c:pt idx="0">
                        <c:v>220</c:v>
                      </c:pt>
                      <c:pt idx="1">
                        <c:v>6934535.1299999999</c:v>
                      </c:pt>
                      <c:pt idx="2">
                        <c:v>1159.58</c:v>
                      </c:pt>
                      <c:pt idx="3">
                        <c:v>18</c:v>
                      </c:pt>
                      <c:pt idx="4">
                        <c:v>47.05</c:v>
                      </c:pt>
                    </c:numCache>
                  </c:numRef>
                </c:val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04672965240394E-2"/>
          <c:y val="0.65074546427120661"/>
          <c:w val="0.88790654069519215"/>
          <c:h val="0.3186074478054352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Cantidad</a:t>
            </a:r>
            <a:r>
              <a:rPr lang="en-US" sz="1400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'POR EXPORTADOR'!$D$26</c:f>
              <c:strCache>
                <c:ptCount val="1"/>
                <c:pt idx="0">
                  <c:v>UNIDAD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EXPORTADOR'!$B$27:$B$34</c:f>
              <c:strCache>
                <c:ptCount val="8"/>
                <c:pt idx="0">
                  <c:v>JOYMIND INTERNATIONAL S.A. </c:v>
                </c:pt>
                <c:pt idx="1">
                  <c:v>CORPORACION SICORPMATTRESS S.A. </c:v>
                </c:pt>
                <c:pt idx="2">
                  <c:v>COLINEAL CORPORATION CIA. LTDA. </c:v>
                </c:pt>
                <c:pt idx="3">
                  <c:v>RESIFLEX DURAFLEX S.A. </c:v>
                </c:pt>
                <c:pt idx="4">
                  <c:v>COMPAÑIA DE LAMINADOS Y TEXTILES LAMITEX S.A. </c:v>
                </c:pt>
                <c:pt idx="5">
                  <c:v>CHAIDE Y CHAIDE S.A. </c:v>
                </c:pt>
                <c:pt idx="6">
                  <c:v>PRODUCTOS PARAISO DEL ECUADOR S.A. </c:v>
                </c:pt>
                <c:pt idx="7">
                  <c:v>OTROS</c:v>
                </c:pt>
              </c:strCache>
            </c:strRef>
          </c:cat>
          <c:val>
            <c:numRef>
              <c:f>'POR EXPORTADOR'!$D$27:$D$34</c:f>
              <c:numCache>
                <c:formatCode>#,##0</c:formatCode>
                <c:ptCount val="8"/>
                <c:pt idx="0">
                  <c:v>550</c:v>
                </c:pt>
                <c:pt idx="1">
                  <c:v>1394</c:v>
                </c:pt>
                <c:pt idx="2">
                  <c:v>316</c:v>
                </c:pt>
                <c:pt idx="3">
                  <c:v>3364</c:v>
                </c:pt>
                <c:pt idx="4">
                  <c:v>28847</c:v>
                </c:pt>
                <c:pt idx="5">
                  <c:v>19747</c:v>
                </c:pt>
                <c:pt idx="6">
                  <c:v>68058</c:v>
                </c:pt>
                <c:pt idx="7">
                  <c:v>1891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'POR EXPORTADOR'!$C$26</c15:sqref>
                        </c15:formulaRef>
                      </c:ext>
                    </c:extLst>
                    <c:strCache>
                      <c:ptCount val="1"/>
                      <c:pt idx="0">
                        <c:v>FOB ($)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'POR EXPORTADOR'!$B$27:$B$34</c15:sqref>
                        </c15:formulaRef>
                      </c:ext>
                    </c:extLst>
                    <c:strCache>
                      <c:ptCount val="8"/>
                      <c:pt idx="0">
                        <c:v>JOYMIND INTERNATIONAL S.A. </c:v>
                      </c:pt>
                      <c:pt idx="1">
                        <c:v>CORPORACION SICORPMATTRESS S.A. </c:v>
                      </c:pt>
                      <c:pt idx="2">
                        <c:v>COLINEAL CORPORATION CIA. LTDA. </c:v>
                      </c:pt>
                      <c:pt idx="3">
                        <c:v>RESIFLEX DURAFLEX S.A. </c:v>
                      </c:pt>
                      <c:pt idx="4">
                        <c:v>COMPAÑIA DE LAMINADOS Y TEXTILES LAMITEX S.A. </c:v>
                      </c:pt>
                      <c:pt idx="5">
                        <c:v>CHAIDE Y CHAIDE S.A. </c:v>
                      </c:pt>
                      <c:pt idx="6">
                        <c:v>PRODUCTOS PARAISO DEL ECUADOR S.A. </c:v>
                      </c:pt>
                      <c:pt idx="7">
                        <c:v>OTROS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'POR EXPORTADOR'!$C$27:$C$34</c15:sqref>
                        </c15:formulaRef>
                      </c:ext>
                    </c:extLst>
                    <c:numCache>
                      <c:formatCode>"$"\ #,##0.00</c:formatCode>
                      <c:ptCount val="8"/>
                      <c:pt idx="0">
                        <c:v>28495.5</c:v>
                      </c:pt>
                      <c:pt idx="1">
                        <c:v>64694.67</c:v>
                      </c:pt>
                      <c:pt idx="2">
                        <c:v>77557.759999999995</c:v>
                      </c:pt>
                      <c:pt idx="3">
                        <c:v>119214.72</c:v>
                      </c:pt>
                      <c:pt idx="4">
                        <c:v>720275.61</c:v>
                      </c:pt>
                      <c:pt idx="5">
                        <c:v>1589634.96</c:v>
                      </c:pt>
                      <c:pt idx="6">
                        <c:v>4291718.45</c:v>
                      </c:pt>
                      <c:pt idx="7">
                        <c:v>44388.090000000004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'CHAIDE.AÑO'!$C$16</c:f>
              <c:strCache>
                <c:ptCount val="1"/>
                <c:pt idx="0">
                  <c:v>TOTAL FOB ($)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2.1402668416447945E-2"/>
                  <c:y val="-4.394685039370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263998250218623E-2"/>
                  <c:y val="-8.561351706036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'CHAIDE.AÑO'!$B$17:$B$22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'CHAIDE.AÑO'!$C$17:$C$22</c:f>
              <c:numCache>
                <c:formatCode>_ "$"* #,##0.00_ ;_ "$"* \-#,##0.00_ ;_ "$"* "-"??_ ;_ @_ </c:formatCode>
                <c:ptCount val="6"/>
                <c:pt idx="0">
                  <c:v>435674.13</c:v>
                </c:pt>
                <c:pt idx="1">
                  <c:v>435765.71</c:v>
                </c:pt>
                <c:pt idx="2">
                  <c:v>292575.78000000003</c:v>
                </c:pt>
                <c:pt idx="3">
                  <c:v>167385.43</c:v>
                </c:pt>
                <c:pt idx="4">
                  <c:v>140554.37</c:v>
                </c:pt>
                <c:pt idx="5">
                  <c:v>117679.54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287652928"/>
        <c:axId val="-1287650208"/>
      </c:scatterChart>
      <c:valAx>
        <c:axId val="-128765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0208"/>
        <c:crosses val="autoZero"/>
        <c:crossBetween val="midCat"/>
      </c:valAx>
      <c:valAx>
        <c:axId val="-128765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&quot;$&quot;* #,##0.00_ ;_ &quot;$&quot;* \-#,##0.00_ ;_ &quot;$&quot;* &quot;-&quot;??_ ;_ @_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2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'CHAIDE REGIMEN'!$B$15</c:f>
              <c:strCache>
                <c:ptCount val="1"/>
                <c:pt idx="0">
                  <c:v>EXPORTACIÓN A CONSUMO ( RÉGIMEN 40)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cat>
            <c:strRef>
              <c:f>'CHAIDE REGIMEN'!$C$14</c:f>
              <c:strCache>
                <c:ptCount val="1"/>
                <c:pt idx="0">
                  <c:v>FOB ($)</c:v>
                </c:pt>
              </c:strCache>
            </c:strRef>
          </c:cat>
          <c:val>
            <c:numRef>
              <c:f>'CHAIDE REGIMEN'!$C$15</c:f>
              <c:numCache>
                <c:formatCode>_ "$"* #,##0.00_ ;_ "$"* \-#,##0.00_ ;_ "$"* "-"??_ ;_ @_ </c:formatCode>
                <c:ptCount val="1"/>
                <c:pt idx="0">
                  <c:v>1589634.9600000002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baseline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es-EC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TASA DE INTERÉS ACTIVA</a:t>
            </a:r>
          </a:p>
        </c:rich>
      </c:tx>
      <c:layout>
        <c:manualLayout>
          <c:xMode val="edge"/>
          <c:yMode val="edge"/>
          <c:x val="0.204423447069116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baseline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5999562554680669"/>
          <c:y val="7.881657346491347E-2"/>
          <c:w val="0.82055993000874905"/>
          <c:h val="0.67729987931314084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Productivo              Referencial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10433070866144E-2"/>
                  <c:y val="2.1939139186779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215441819772531E-2"/>
                  <c:y val="8.22717719504213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882108486439194E-2"/>
                  <c:y val="3.0166316381821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998031496063092E-2"/>
                  <c:y val="2.1939139186779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Hoja1!$B$4:$B$9</c:f>
              <c:numCache>
                <c:formatCode>0.00</c:formatCode>
                <c:ptCount val="6"/>
                <c:pt idx="0">
                  <c:v>8.17</c:v>
                </c:pt>
                <c:pt idx="1">
                  <c:v>8.17</c:v>
                </c:pt>
                <c:pt idx="2">
                  <c:v>8.19</c:v>
                </c:pt>
                <c:pt idx="3">
                  <c:v>9.1999999999999993</c:v>
                </c:pt>
                <c:pt idx="4">
                  <c:v>8.48</c:v>
                </c:pt>
                <c:pt idx="5">
                  <c:v>7.75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Productivo            Máximo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32655293088363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993219597550306E-2"/>
                  <c:y val="-1.919674678843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Hoja1!$C$4:$C$9</c:f>
              <c:numCache>
                <c:formatCode>0.00</c:formatCode>
                <c:ptCount val="6"/>
                <c:pt idx="0">
                  <c:v>9.33</c:v>
                </c:pt>
                <c:pt idx="1">
                  <c:v>9.33</c:v>
                </c:pt>
                <c:pt idx="2">
                  <c:v>9.33</c:v>
                </c:pt>
                <c:pt idx="3">
                  <c:v>9.33</c:v>
                </c:pt>
                <c:pt idx="4">
                  <c:v>9.33</c:v>
                </c:pt>
                <c:pt idx="5">
                  <c:v>9.33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Consumo             Referencial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882108486439221E-2"/>
                  <c:y val="1.6454354390084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882108486439198E-2"/>
                  <c:y val="1.6454354390084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54877515310591E-2"/>
                  <c:y val="1.6454354390084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326552930883641E-2"/>
                  <c:y val="8.22717719504216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432655293088374E-2"/>
                  <c:y val="1.919674678843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331364829396223E-2"/>
                  <c:y val="1.919674678843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Hoja1!$D$4:$D$9</c:f>
              <c:numCache>
                <c:formatCode>0.00</c:formatCode>
                <c:ptCount val="6"/>
                <c:pt idx="0">
                  <c:v>15.91</c:v>
                </c:pt>
                <c:pt idx="1">
                  <c:v>15.91</c:v>
                </c:pt>
                <c:pt idx="2">
                  <c:v>15.96</c:v>
                </c:pt>
                <c:pt idx="3">
                  <c:v>16</c:v>
                </c:pt>
                <c:pt idx="4">
                  <c:v>16.690000000000001</c:v>
                </c:pt>
                <c:pt idx="5">
                  <c:v>16.48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Hoja1!$E$3</c:f>
              <c:strCache>
                <c:ptCount val="1"/>
                <c:pt idx="0">
                  <c:v>Consumo          Máximo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548775153105889E-2"/>
                  <c:y val="-2.193913918677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437664041994804E-2"/>
                  <c:y val="-2.1939139186779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770997375328135E-2"/>
                  <c:y val="-2.4681531585126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74239239834740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Hoja1!$E$4:$E$9</c:f>
              <c:numCache>
                <c:formatCode>0.00</c:formatCode>
                <c:ptCount val="6"/>
                <c:pt idx="0">
                  <c:v>16.3</c:v>
                </c:pt>
                <c:pt idx="1">
                  <c:v>16.3</c:v>
                </c:pt>
                <c:pt idx="2">
                  <c:v>16.3</c:v>
                </c:pt>
                <c:pt idx="3">
                  <c:v>17.3</c:v>
                </c:pt>
                <c:pt idx="4">
                  <c:v>17.3</c:v>
                </c:pt>
                <c:pt idx="5">
                  <c:v>17.3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290215552"/>
        <c:axId val="-1290214464"/>
      </c:lineChart>
      <c:catAx>
        <c:axId val="-1290215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4464"/>
        <c:crossesAt val="0"/>
        <c:auto val="1"/>
        <c:lblAlgn val="ctr"/>
        <c:lblOffset val="100"/>
        <c:noMultiLvlLbl val="0"/>
      </c:catAx>
      <c:valAx>
        <c:axId val="-1290214464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5552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190477938532828"/>
          <c:w val="0.99283617672790903"/>
          <c:h val="0.12164086622458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Régimen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Aduanero</a:t>
            </a:r>
            <a:r>
              <a:rPr lang="en-US" baseline="0" dirty="0" smtClean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'CHAIDE.TRANSPORTE'!$H$2</c:f>
              <c:strCache>
                <c:ptCount val="1"/>
                <c:pt idx="0">
                  <c:v>CANTIDAD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6473871131405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353120243531201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35312024353105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'CHAIDE.TRANSPORTE'!$F$3:$F$5</c:f>
              <c:strCache>
                <c:ptCount val="3"/>
                <c:pt idx="0">
                  <c:v>TERRESTRE</c:v>
                </c:pt>
                <c:pt idx="1">
                  <c:v>MARÍTIMO</c:v>
                </c:pt>
                <c:pt idx="2">
                  <c:v>AÉREO </c:v>
                </c:pt>
              </c:strCache>
            </c:strRef>
          </c:cat>
          <c:val>
            <c:numRef>
              <c:f>'CHAIDE.TRANSPORTE'!$H$3:$H$5</c:f>
              <c:numCache>
                <c:formatCode>#,##0</c:formatCode>
                <c:ptCount val="3"/>
                <c:pt idx="0">
                  <c:v>19478</c:v>
                </c:pt>
                <c:pt idx="1">
                  <c:v>269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287651840"/>
        <c:axId val="-1287661088"/>
        <c:axId val="-1333292048"/>
      </c:bar3DChart>
      <c:catAx>
        <c:axId val="-12876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1088"/>
        <c:crosses val="autoZero"/>
        <c:auto val="1"/>
        <c:lblAlgn val="ctr"/>
        <c:lblOffset val="100"/>
        <c:noMultiLvlLbl val="0"/>
      </c:catAx>
      <c:valAx>
        <c:axId val="-128766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1840"/>
        <c:crosses val="autoZero"/>
        <c:crossBetween val="between"/>
      </c:valAx>
      <c:serAx>
        <c:axId val="-1333292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108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59832175315569"/>
          <c:y val="5.6410256410256411E-2"/>
          <c:w val="0.62855990780446525"/>
          <c:h val="0.88717948717948714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287660000"/>
        <c:axId val="-1287662720"/>
      </c:barChart>
      <c:catAx>
        <c:axId val="-128766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2720"/>
        <c:crosses val="autoZero"/>
        <c:auto val="1"/>
        <c:lblAlgn val="ctr"/>
        <c:lblOffset val="100"/>
        <c:noMultiLvlLbl val="0"/>
      </c:catAx>
      <c:valAx>
        <c:axId val="-1287662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&quot;$&quot;* #,##0.00_ ;_ &quot;$&quot;* \-#,##0.00_ ;_ &quot;$&quot;* &quot;-&quot;??_ ;_ @_ " sourceLinked="1"/>
        <c:majorTickMark val="none"/>
        <c:minorTickMark val="none"/>
        <c:tickLblPos val="nextTo"/>
        <c:crossAx val="-128766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'CHAIDE.SUBPARTIDA'!$D$24</c:f>
              <c:strCache>
                <c:ptCount val="1"/>
                <c:pt idx="0">
                  <c:v>9404.21.00.00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'CHAIDE.SUBPARTIDA'!$E$23</c:f>
              <c:strCache>
                <c:ptCount val="1"/>
                <c:pt idx="0">
                  <c:v>FOB ($)</c:v>
                </c:pt>
              </c:strCache>
            </c:strRef>
          </c:cat>
          <c:val>
            <c:numRef>
              <c:f>'CHAIDE.SUBPARTIDA'!$E$24</c:f>
              <c:numCache>
                <c:formatCode>_ "$"* #,##0.00_ ;_ "$"* \-#,##0.00_ ;_ "$"* "-"??_ ;_ @_ </c:formatCode>
                <c:ptCount val="1"/>
                <c:pt idx="0">
                  <c:v>1220998.26</c:v>
                </c:pt>
              </c:numCache>
            </c:numRef>
          </c:val>
        </c:ser>
        <c:ser>
          <c:idx val="1"/>
          <c:order val="1"/>
          <c:tx>
            <c:strRef>
              <c:f>'CHAIDE.SUBPARTIDA'!$D$25</c:f>
              <c:strCache>
                <c:ptCount val="1"/>
                <c:pt idx="0">
                  <c:v>9404.29.00.00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'CHAIDE.SUBPARTIDA'!$E$23</c:f>
              <c:strCache>
                <c:ptCount val="1"/>
                <c:pt idx="0">
                  <c:v>FOB ($)</c:v>
                </c:pt>
              </c:strCache>
            </c:strRef>
          </c:cat>
          <c:val>
            <c:numRef>
              <c:f>'CHAIDE.SUBPARTIDA'!$E$25</c:f>
              <c:numCache>
                <c:formatCode>_ "$"* #,##0.00_ ;_ "$"* \-#,##0.00_ ;_ "$"* "-"??_ ;_ @_ </c:formatCode>
                <c:ptCount val="1"/>
                <c:pt idx="0">
                  <c:v>368636.7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-1287651296"/>
        <c:axId val="-1287650752"/>
        <c:axId val="0"/>
      </c:bar3DChart>
      <c:catAx>
        <c:axId val="-1287651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87650752"/>
        <c:crosses val="autoZero"/>
        <c:auto val="1"/>
        <c:lblAlgn val="ctr"/>
        <c:lblOffset val="100"/>
        <c:noMultiLvlLbl val="0"/>
      </c:catAx>
      <c:valAx>
        <c:axId val="-12876507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Subpartida</a:t>
                </a:r>
                <a:r>
                  <a:rPr lang="es-EC" baseline="0"/>
                  <a:t> arancelaria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crossAx val="-12876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'CHAIDE.PAIS'!$C$2</c:f>
              <c:strCache>
                <c:ptCount val="1"/>
                <c:pt idx="0">
                  <c:v>FOB ($)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2.9479221347331584E-2"/>
                  <c:y val="9.62179206765820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015310586176726E-2"/>
                  <c:y val="0.119366068824730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'CHAIDE.PAIS'!$B$3:$B$5</c:f>
              <c:strCache>
                <c:ptCount val="3"/>
                <c:pt idx="0">
                  <c:v>BOLIVIA</c:v>
                </c:pt>
                <c:pt idx="1">
                  <c:v>COLOMBIA </c:v>
                </c:pt>
                <c:pt idx="2">
                  <c:v>PERU</c:v>
                </c:pt>
              </c:strCache>
            </c:strRef>
          </c:cat>
          <c:val>
            <c:numRef>
              <c:f>'CHAIDE.PAIS'!$C$3:$C$5</c:f>
              <c:numCache>
                <c:formatCode>"$"\ #,##0.00</c:formatCode>
                <c:ptCount val="3"/>
                <c:pt idx="0">
                  <c:v>18408.54</c:v>
                </c:pt>
                <c:pt idx="1">
                  <c:v>1530367.08</c:v>
                </c:pt>
                <c:pt idx="2">
                  <c:v>40859.339999999997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'CHAIDE.ADUANA'!$C$22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'CHAIDE.ADUANA'!$B$23:$B$25</c:f>
              <c:strCache>
                <c:ptCount val="3"/>
                <c:pt idx="0">
                  <c:v>GUAYAQUIL  MARITIMO</c:v>
                </c:pt>
                <c:pt idx="1">
                  <c:v>HUAQUILLAS</c:v>
                </c:pt>
                <c:pt idx="2">
                  <c:v>TULCAN</c:v>
                </c:pt>
              </c:strCache>
            </c:strRef>
          </c:cat>
          <c:val>
            <c:numRef>
              <c:f>'CHAIDE.ADUANA'!$C$23:$C$25</c:f>
              <c:numCache>
                <c:formatCode>General</c:formatCode>
                <c:ptCount val="3"/>
                <c:pt idx="0">
                  <c:v>269</c:v>
                </c:pt>
                <c:pt idx="1">
                  <c:v>338</c:v>
                </c:pt>
                <c:pt idx="2">
                  <c:v>19140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87664896"/>
        <c:axId val="-1287655648"/>
      </c:barChart>
      <c:catAx>
        <c:axId val="-128766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55648"/>
        <c:crosses val="autoZero"/>
        <c:auto val="1"/>
        <c:lblAlgn val="ctr"/>
        <c:lblOffset val="100"/>
        <c:noMultiLvlLbl val="0"/>
      </c:catAx>
      <c:valAx>
        <c:axId val="-128765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Hoja2!$E$15</c:f>
              <c:strCache>
                <c:ptCount val="1"/>
                <c:pt idx="0">
                  <c:v>Ventas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Hoja2!$D$16:$D$21</c:f>
              <c:numCache>
                <c:formatCode>0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 formatCode="General">
                  <c:v>2017</c:v>
                </c:pt>
              </c:numCache>
            </c:numRef>
          </c:cat>
          <c:val>
            <c:numRef>
              <c:f>Hoja2!$E$16:$E$21</c:f>
              <c:numCache>
                <c:formatCode>"$"#,##0_);[Red]\("$"#,##0\)</c:formatCode>
                <c:ptCount val="6"/>
                <c:pt idx="0">
                  <c:v>64293773</c:v>
                </c:pt>
                <c:pt idx="1">
                  <c:v>69929409</c:v>
                </c:pt>
                <c:pt idx="2">
                  <c:v>73044090</c:v>
                </c:pt>
                <c:pt idx="3">
                  <c:v>67742820</c:v>
                </c:pt>
                <c:pt idx="4">
                  <c:v>59819759</c:v>
                </c:pt>
                <c:pt idx="5">
                  <c:v>66916576</c:v>
                </c:pt>
              </c:numCache>
            </c:numRef>
          </c:val>
        </c:ser>
        <c:ser>
          <c:idx val="1"/>
          <c:order val="1"/>
          <c:tx>
            <c:strRef>
              <c:f>Hoja2!$F$15</c:f>
              <c:strCache>
                <c:ptCount val="1"/>
                <c:pt idx="0">
                  <c:v>Exportaciones FOB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Hoja2!$D$16:$D$21</c:f>
              <c:numCache>
                <c:formatCode>0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 formatCode="General">
                  <c:v>2017</c:v>
                </c:pt>
              </c:numCache>
            </c:numRef>
          </c:cat>
          <c:val>
            <c:numRef>
              <c:f>Hoja2!$F$16:$F$21</c:f>
              <c:numCache>
                <c:formatCode>"$"\ #,##0.00</c:formatCode>
                <c:ptCount val="6"/>
                <c:pt idx="0">
                  <c:v>435674.13</c:v>
                </c:pt>
                <c:pt idx="1">
                  <c:v>435765.71</c:v>
                </c:pt>
                <c:pt idx="2">
                  <c:v>292575.78000000003</c:v>
                </c:pt>
                <c:pt idx="3">
                  <c:v>167385.43</c:v>
                </c:pt>
                <c:pt idx="4">
                  <c:v>140554.37</c:v>
                </c:pt>
                <c:pt idx="5">
                  <c:v>117679.54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87663264"/>
        <c:axId val="-1287662176"/>
        <c:axId val="0"/>
      </c:bar3DChart>
      <c:catAx>
        <c:axId val="-12876632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2176"/>
        <c:crosses val="autoZero"/>
        <c:auto val="1"/>
        <c:lblAlgn val="ctr"/>
        <c:lblOffset val="100"/>
        <c:noMultiLvlLbl val="0"/>
      </c:catAx>
      <c:valAx>
        <c:axId val="-128766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87663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es-EC" sz="2400" dirty="0"/>
              <a:t>Personal Empleado </a:t>
            </a:r>
            <a:r>
              <a:rPr lang="es-EC" sz="2400" dirty="0" smtClean="0"/>
              <a:t>en </a:t>
            </a:r>
            <a:r>
              <a:rPr lang="es-EC" sz="2400" dirty="0" err="1"/>
              <a:t>Chaide</a:t>
            </a:r>
            <a:r>
              <a:rPr lang="es-EC" sz="2400" dirty="0"/>
              <a:t> y </a:t>
            </a:r>
            <a:r>
              <a:rPr lang="es-EC" sz="2400" dirty="0" err="1"/>
              <a:t>Chaide</a:t>
            </a:r>
            <a:r>
              <a:rPr lang="es-EC" sz="2400" dirty="0"/>
              <a:t> S.A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EMPLEADOS!$C$7</c:f>
              <c:strCache>
                <c:ptCount val="1"/>
                <c:pt idx="0">
                  <c:v>Administración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EMPLEADOS!$D$6:$I$6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EMPLEADOS!$D$7:$I$7</c:f>
              <c:numCache>
                <c:formatCode>#,##0_);\(#,##0\)</c:formatCode>
                <c:ptCount val="6"/>
                <c:pt idx="0">
                  <c:v>44</c:v>
                </c:pt>
                <c:pt idx="1">
                  <c:v>45</c:v>
                </c:pt>
                <c:pt idx="2">
                  <c:v>49</c:v>
                </c:pt>
                <c:pt idx="3">
                  <c:v>52</c:v>
                </c:pt>
                <c:pt idx="4">
                  <c:v>48</c:v>
                </c:pt>
                <c:pt idx="5">
                  <c:v>50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EMPLEADOS!$C$8</c:f>
              <c:strCache>
                <c:ptCount val="1"/>
                <c:pt idx="0">
                  <c:v>Ventas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EMPLEADOS!$D$6:$I$6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EMPLEADOS!$D$8:$I$8</c:f>
              <c:numCache>
                <c:formatCode>#,##0_);\(#,##0\)</c:formatCode>
                <c:ptCount val="6"/>
                <c:pt idx="0">
                  <c:v>85</c:v>
                </c:pt>
                <c:pt idx="1">
                  <c:v>87</c:v>
                </c:pt>
                <c:pt idx="2">
                  <c:v>101</c:v>
                </c:pt>
                <c:pt idx="3">
                  <c:v>106</c:v>
                </c:pt>
                <c:pt idx="4">
                  <c:v>113</c:v>
                </c:pt>
                <c:pt idx="5">
                  <c:v>141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EMPLEADOS!$C$9</c:f>
              <c:strCache>
                <c:ptCount val="1"/>
                <c:pt idx="0">
                  <c:v>Planta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EMPLEADOS!$D$6:$I$6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EMPLEADOS!$D$9:$I$9</c:f>
              <c:numCache>
                <c:formatCode>#,##0_);\(#,##0\)</c:formatCode>
                <c:ptCount val="6"/>
                <c:pt idx="0">
                  <c:v>289</c:v>
                </c:pt>
                <c:pt idx="1">
                  <c:v>307</c:v>
                </c:pt>
                <c:pt idx="2">
                  <c:v>339</c:v>
                </c:pt>
                <c:pt idx="3">
                  <c:v>350</c:v>
                </c:pt>
                <c:pt idx="4">
                  <c:v>330</c:v>
                </c:pt>
                <c:pt idx="5">
                  <c:v>310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287659456"/>
        <c:axId val="-1287658912"/>
      </c:lineChart>
      <c:catAx>
        <c:axId val="-1287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287658912"/>
        <c:crosses val="autoZero"/>
        <c:auto val="1"/>
        <c:lblAlgn val="ctr"/>
        <c:lblOffset val="100"/>
        <c:noMultiLvlLbl val="0"/>
      </c:catAx>
      <c:valAx>
        <c:axId val="-12876589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crossAx val="-12876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b="1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lang="en-US" sz="2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PERSONAS</a:t>
            </a:r>
            <a:r>
              <a:rPr lang="en-US" sz="2400" b="1" cap="none" spc="0" baseline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 EMPLEO ADECUADO</a:t>
            </a:r>
            <a:endParaRPr lang="en-US" sz="2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c:rich>
      </c:tx>
      <c:layout>
        <c:manualLayout>
          <c:xMode val="edge"/>
          <c:yMode val="edge"/>
          <c:x val="0.15733651410897359"/>
          <c:y val="0.15392409915822156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accent1"/>
        </a:solidFill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7124156759809572"/>
          <c:y val="0.10453229119975765"/>
          <c:w val="0.6246071144396016"/>
          <c:h val="0.8415033836665311"/>
        </c:manualLayout>
      </c:layout>
      <c:line3DChart>
        <c:grouping val="standard"/>
        <c:varyColors val="0"/>
        <c:ser>
          <c:idx val="0"/>
          <c:order val="0"/>
          <c:tx>
            <c:strRef>
              <c:f>'EMPLEO '!$F$23</c:f>
              <c:strCache>
                <c:ptCount val="1"/>
                <c:pt idx="0">
                  <c:v>Personas con empleo Adecuado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dLbls>
            <c:dLbl>
              <c:idx val="2"/>
              <c:layout>
                <c:manualLayout>
                  <c:x val="-3.7890054994282182E-3"/>
                  <c:y val="-4.458891304284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'EMPLEO '!$E$24:$E$29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'EMPLEO '!$F$24:$F$29</c:f>
              <c:numCache>
                <c:formatCode>#,##0_);\(#,##0\)</c:formatCode>
                <c:ptCount val="6"/>
                <c:pt idx="0">
                  <c:v>3118174</c:v>
                </c:pt>
                <c:pt idx="1">
                  <c:v>3328048</c:v>
                </c:pt>
                <c:pt idx="2">
                  <c:v>3545802</c:v>
                </c:pt>
                <c:pt idx="3">
                  <c:v>3487110</c:v>
                </c:pt>
                <c:pt idx="4">
                  <c:v>3243293</c:v>
                </c:pt>
                <c:pt idx="5">
                  <c:v>3417483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gapDepth val="107"/>
        <c:axId val="-1290210656"/>
        <c:axId val="-1290212288"/>
        <c:axId val="-1333290800"/>
      </c:line3DChart>
      <c:catAx>
        <c:axId val="-129021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290212288"/>
        <c:crosses val="autoZero"/>
        <c:auto val="1"/>
        <c:lblAlgn val="ctr"/>
        <c:lblOffset val="100"/>
        <c:noMultiLvlLbl val="0"/>
      </c:catAx>
      <c:valAx>
        <c:axId val="-1290212288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290210656"/>
        <c:crosses val="autoZero"/>
        <c:crossBetween val="between"/>
      </c:valAx>
      <c:serAx>
        <c:axId val="-1333290800"/>
        <c:scaling>
          <c:orientation val="minMax"/>
        </c:scaling>
        <c:delete val="1"/>
        <c:axPos val="b"/>
        <c:majorTickMark val="out"/>
        <c:minorTickMark val="none"/>
        <c:tickLblPos val="low"/>
        <c:crossAx val="-1290212288"/>
        <c:crosses val="autoZero"/>
        <c:tickLblSkip val="1"/>
      </c:serAx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latin typeface="+mn-lt"/>
                <a:cs typeface="Arial" panose="020B0604020202020204" pitchFamily="34" charset="0"/>
              </a:rPr>
              <a:t>PIB </a:t>
            </a:r>
            <a:r>
              <a:rPr lang="es-EC" sz="1600" b="1" dirty="0" smtClean="0">
                <a:latin typeface="+mn-lt"/>
                <a:cs typeface="Arial" panose="020B0604020202020204" pitchFamily="34" charset="0"/>
              </a:rPr>
              <a:t>PER</a:t>
            </a:r>
            <a:r>
              <a:rPr lang="es-EC" sz="1600" b="1" baseline="0" dirty="0" smtClean="0">
                <a:latin typeface="+mn-lt"/>
                <a:cs typeface="Arial" panose="020B0604020202020204" pitchFamily="34" charset="0"/>
              </a:rPr>
              <a:t> CÁPITA PROMEDIO </a:t>
            </a:r>
            <a:endParaRPr lang="es-EC" sz="1600" b="1" dirty="0"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789163428447877"/>
          <c:y val="0.12999961116795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'PIB PERCAPITA'!$M$4</c:f>
              <c:strCache>
                <c:ptCount val="1"/>
                <c:pt idx="0">
                  <c:v>Tasa de Crecimiento promedio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18026445787112388"/>
                  <c:y val="-9.28310397078768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PERCAPITA'!$L$5:$L$8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'PIB PERCAPITA'!$M$5:$M$8</c:f>
              <c:numCache>
                <c:formatCode>0.00</c:formatCode>
                <c:ptCount val="4"/>
                <c:pt idx="0">
                  <c:v>4893.2838872929688</c:v>
                </c:pt>
                <c:pt idx="1">
                  <c:v>5014.310210548796</c:v>
                </c:pt>
                <c:pt idx="2">
                  <c:v>5002.5033747402431</c:v>
                </c:pt>
                <c:pt idx="3">
                  <c:v>2533.5061030458101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>
                <a:latin typeface="+mn-lt"/>
                <a:cs typeface="Arial" panose="020B0604020202020204" pitchFamily="34" charset="0"/>
              </a:rPr>
              <a:t>PIB Miles de Millones  (USD)</a:t>
            </a:r>
          </a:p>
        </c:rich>
      </c:tx>
      <c:layout>
        <c:manualLayout>
          <c:xMode val="edge"/>
          <c:yMode val="edge"/>
          <c:x val="0.50293693828471964"/>
          <c:y val="0.11632248934622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3.9469816272965884E-2"/>
          <c:y val="7.8703703703703706E-2"/>
          <c:w val="0.85219685039370074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PIB!$B$3:$B$8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PIB!$C$3:$C$8</c:f>
              <c:numCache>
                <c:formatCode>"$"\ #,##0.00</c:formatCode>
                <c:ptCount val="4"/>
                <c:pt idx="0">
                  <c:v>79261.137178261124</c:v>
                </c:pt>
                <c:pt idx="1">
                  <c:v>318302.97005438013</c:v>
                </c:pt>
                <c:pt idx="2">
                  <c:v>166494.35621732546</c:v>
                </c:pt>
                <c:pt idx="3">
                  <c:v>21731.104039649839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PIB!$B$3:$B$8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PIB!$D$3:$D$8</c:f>
              <c:numCache>
                <c:formatCode>"$"\ #,##0.00</c:formatCode>
                <c:ptCount val="4"/>
                <c:pt idx="0">
                  <c:v>83181.798259061849</c:v>
                </c:pt>
                <c:pt idx="1">
                  <c:v>333817.26555582014</c:v>
                </c:pt>
                <c:pt idx="2">
                  <c:v>176238.46873498074</c:v>
                </c:pt>
                <c:pt idx="3">
                  <c:v>23207.952413940002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PIB!$B$3:$B$8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PIB!$E$3:$E$8</c:f>
              <c:numCache>
                <c:formatCode>"$"\ #,##0.00</c:formatCode>
                <c:ptCount val="4"/>
                <c:pt idx="0">
                  <c:v>86333.447251965365</c:v>
                </c:pt>
                <c:pt idx="1">
                  <c:v>348483.88877462299</c:v>
                </c:pt>
                <c:pt idx="2">
                  <c:v>180425.93506300304</c:v>
                </c:pt>
                <c:pt idx="3">
                  <c:v>24475.238843512772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PIB!$B$3:$B$8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PIB!$F$3:$F$8</c:f>
              <c:numCache>
                <c:formatCode>"$"\ #,##0.00</c:formatCode>
                <c:ptCount val="4"/>
                <c:pt idx="0">
                  <c:v>86418.807383138657</c:v>
                </c:pt>
                <c:pt idx="1">
                  <c:v>359119.67481530347</c:v>
                </c:pt>
                <c:pt idx="2">
                  <c:v>186292.24911755748</c:v>
                </c:pt>
                <c:pt idx="3">
                  <c:v>25664.047181870676</c:v>
                </c:pt>
              </c:numCache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111111111105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PIB!$B$3:$B$8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PIB!$G$3:$G$8</c:f>
              <c:numCache>
                <c:formatCode>"$"\ #,##0.00</c:formatCode>
                <c:ptCount val="4"/>
                <c:pt idx="0">
                  <c:v>85056.519293311489</c:v>
                </c:pt>
                <c:pt idx="1">
                  <c:v>366456.7042855937</c:v>
                </c:pt>
                <c:pt idx="2">
                  <c:v>193653.23188172694</c:v>
                </c:pt>
                <c:pt idx="3">
                  <c:v>26758.341469494739</c:v>
                </c:pt>
              </c:numCache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3888888888888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PIB!$B$3:$B$8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PIB!$H$3:$H$8</c:f>
              <c:numCache>
                <c:formatCode>"$"\ #,##0.00</c:formatCode>
                <c:ptCount val="4"/>
                <c:pt idx="0">
                  <c:v>87606.643822067665</c:v>
                </c:pt>
                <c:pt idx="1">
                  <c:v>372935.92185264098</c:v>
                </c:pt>
                <c:pt idx="2">
                  <c:v>198547.68307342916</c:v>
                </c:pt>
                <c:pt idx="3">
                  <c:v>27880.909289024421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290213920"/>
        <c:axId val="-1290216096"/>
      </c:barChart>
      <c:catAx>
        <c:axId val="-129021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6096"/>
        <c:crosses val="autoZero"/>
        <c:auto val="1"/>
        <c:lblAlgn val="ctr"/>
        <c:lblOffset val="100"/>
        <c:noMultiLvlLbl val="0"/>
      </c:catAx>
      <c:valAx>
        <c:axId val="-1290216096"/>
        <c:scaling>
          <c:orientation val="minMax"/>
        </c:scaling>
        <c:delete val="1"/>
        <c:axPos val="l"/>
        <c:numFmt formatCode="&quot;$&quot;\ #,##0.00" sourceLinked="1"/>
        <c:majorTickMark val="none"/>
        <c:minorTickMark val="none"/>
        <c:tickLblPos val="nextTo"/>
        <c:crossAx val="-129021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 smtClean="0">
                <a:latin typeface="+mn-lt"/>
                <a:cs typeface="Arial" panose="020B0604020202020204" pitchFamily="34" charset="0"/>
              </a:rPr>
              <a:t>DEUDA</a:t>
            </a:r>
            <a:r>
              <a:rPr lang="es-EC" sz="1600" b="1" baseline="0" dirty="0" smtClean="0">
                <a:latin typeface="+mn-lt"/>
                <a:cs typeface="Arial" panose="020B0604020202020204" pitchFamily="34" charset="0"/>
              </a:rPr>
              <a:t> MILLONES (USD) </a:t>
            </a:r>
            <a:endParaRPr lang="es-EC" sz="1600" b="1" dirty="0"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2987064299694974"/>
          <c:y val="7.9581414293323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DEUDA!$B$5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DEUDA!$C$3:$H$4</c:f>
              <c:multiLvlStrCache>
                <c:ptCount val="6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</c:lvl>
                <c:lvl>
                  <c:pt idx="0">
                    <c:v>AÑO</c:v>
                  </c:pt>
                </c:lvl>
              </c:multiLvlStrCache>
            </c:multiLvlStrRef>
          </c:cat>
          <c:val>
            <c:numRef>
              <c:f>DEUDA!$C$5:$H$5</c:f>
              <c:numCache>
                <c:formatCode>_ "$"* #,##0.00_ ;_ "$"* \-#,##0.00_ ;_ "$"* "-"??_ ;_ @_ </c:formatCode>
                <c:ptCount val="6"/>
                <c:pt idx="0">
                  <c:v>16400.367595200001</c:v>
                </c:pt>
                <c:pt idx="1">
                  <c:v>18618.702944099998</c:v>
                </c:pt>
                <c:pt idx="2">
                  <c:v>24150.924431599997</c:v>
                </c:pt>
                <c:pt idx="3">
                  <c:v>27310.1258227</c:v>
                </c:pt>
                <c:pt idx="4">
                  <c:v>33717.131356900005</c:v>
                </c:pt>
                <c:pt idx="5">
                  <c:v>39536.328041799999</c:v>
                </c:pt>
              </c:numCache>
            </c:numRef>
          </c:val>
        </c:ser>
        <c:ser>
          <c:idx val="1"/>
          <c:order val="1"/>
          <c:tx>
            <c:strRef>
              <c:f>DEUDA!$B$6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DEUDA!$C$3:$H$4</c:f>
              <c:multiLvlStrCache>
                <c:ptCount val="6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</c:lvl>
                <c:lvl>
                  <c:pt idx="0">
                    <c:v>AÑO</c:v>
                  </c:pt>
                </c:lvl>
              </c:multiLvlStrCache>
            </c:multiLvlStrRef>
          </c:cat>
          <c:val>
            <c:numRef>
              <c:f>DEUDA!$C$6:$H$6</c:f>
              <c:numCache>
                <c:formatCode>_ "$"* #,##0.00_ ;_ "$"* \-#,##0.00_ ;_ "$"* "-"??_ ;_ @_ </c:formatCode>
                <c:ptCount val="6"/>
                <c:pt idx="0">
                  <c:v>79316.296672600001</c:v>
                </c:pt>
                <c:pt idx="1">
                  <c:v>92063.970747500003</c:v>
                </c:pt>
                <c:pt idx="2">
                  <c:v>103707.5981726</c:v>
                </c:pt>
                <c:pt idx="3">
                  <c:v>113176.8847255</c:v>
                </c:pt>
                <c:pt idx="4">
                  <c:v>120471.04933489999</c:v>
                </c:pt>
                <c:pt idx="5">
                  <c:v>124363.84371039999</c:v>
                </c:pt>
              </c:numCache>
            </c:numRef>
          </c:val>
        </c:ser>
        <c:ser>
          <c:idx val="2"/>
          <c:order val="2"/>
          <c:tx>
            <c:strRef>
              <c:f>DEUDA!$B$7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DEUDA!$C$3:$H$4</c:f>
              <c:multiLvlStrCache>
                <c:ptCount val="6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</c:lvl>
                <c:lvl>
                  <c:pt idx="0">
                    <c:v>AÑO</c:v>
                  </c:pt>
                </c:lvl>
              </c:multiLvlStrCache>
            </c:multiLvlStrRef>
          </c:cat>
          <c:val>
            <c:numRef>
              <c:f>DEUDA!$C$7:$H$7</c:f>
              <c:numCache>
                <c:formatCode>_ "$"* #,##0.00_ ;_ "$"* \-#,##0.00_ ;_ "$"* "-"??_ ;_ @_ </c:formatCode>
                <c:ptCount val="6"/>
                <c:pt idx="0">
                  <c:v>61626.833938699994</c:v>
                </c:pt>
                <c:pt idx="1">
                  <c:v>63546.120687300005</c:v>
                </c:pt>
                <c:pt idx="2">
                  <c:v>67905.931708999997</c:v>
                </c:pt>
                <c:pt idx="3">
                  <c:v>67184.712045699998</c:v>
                </c:pt>
                <c:pt idx="4">
                  <c:v>70636.275946199996</c:v>
                </c:pt>
                <c:pt idx="5">
                  <c:v>68083.362795199995</c:v>
                </c:pt>
              </c:numCache>
            </c:numRef>
          </c:val>
        </c:ser>
        <c:ser>
          <c:idx val="3"/>
          <c:order val="3"/>
          <c:tx>
            <c:strRef>
              <c:f>DEUDA!$B$8</c:f>
              <c:strCache>
                <c:ptCount val="1"/>
                <c:pt idx="0">
                  <c:v>BOLIVIA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DEUDA!$C$3:$H$4</c:f>
              <c:multiLvlStrCache>
                <c:ptCount val="6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</c:lvl>
                <c:lvl>
                  <c:pt idx="0">
                    <c:v>AÑO</c:v>
                  </c:pt>
                </c:lvl>
              </c:multiLvlStrCache>
            </c:multiLvlStrRef>
          </c:cat>
          <c:val>
            <c:numRef>
              <c:f>DEUDA!$C$8:$H$8</c:f>
              <c:numCache>
                <c:formatCode>_ "$"* #,##0.00_ ;_ "$"* \-#,##0.00_ ;_ "$"* "-"??_ ;_ @_ </c:formatCode>
                <c:ptCount val="6"/>
                <c:pt idx="0">
                  <c:v>6622.4890038000003</c:v>
                </c:pt>
                <c:pt idx="1">
                  <c:v>8147.2108268000002</c:v>
                </c:pt>
                <c:pt idx="2">
                  <c:v>8889.1182707000007</c:v>
                </c:pt>
                <c:pt idx="3">
                  <c:v>9900.1244955000002</c:v>
                </c:pt>
                <c:pt idx="4">
                  <c:v>10999.0203165</c:v>
                </c:pt>
                <c:pt idx="5">
                  <c:v>12989.9227522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90211744"/>
        <c:axId val="-1290210112"/>
      </c:barChart>
      <c:catAx>
        <c:axId val="-129021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0112"/>
        <c:crosses val="autoZero"/>
        <c:auto val="1"/>
        <c:lblAlgn val="ctr"/>
        <c:lblOffset val="100"/>
        <c:noMultiLvlLbl val="0"/>
      </c:catAx>
      <c:valAx>
        <c:axId val="-129021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&quot;$&quot;* #,##0.00_ ;_ &quot;$&quot;* \-#,##0.00_ ;_ &quot;$&quot;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95495837678958E-2"/>
          <c:y val="9.0662895026947563E-2"/>
          <c:w val="0.95140900832464204"/>
          <c:h val="0.72721437101910835"/>
        </c:manualLayout>
      </c:layout>
      <c:lineChart>
        <c:grouping val="standard"/>
        <c:varyColors val="0"/>
        <c:ser>
          <c:idx val="0"/>
          <c:order val="0"/>
          <c:tx>
            <c:strRef>
              <c:f>'INFLACION pib'!$B$5</c:f>
              <c:strCache>
                <c:ptCount val="1"/>
                <c:pt idx="0">
                  <c:v>ECUADOR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'INFLACION pib'!$C$4:$H$4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'INFLACION pib'!$C$5:$H$5</c:f>
              <c:numCache>
                <c:formatCode>0.00</c:formatCode>
                <c:ptCount val="6"/>
                <c:pt idx="0">
                  <c:v>4.2</c:v>
                </c:pt>
                <c:pt idx="1">
                  <c:v>2.7</c:v>
                </c:pt>
                <c:pt idx="2">
                  <c:v>3.7</c:v>
                </c:pt>
                <c:pt idx="3">
                  <c:v>3.6</c:v>
                </c:pt>
                <c:pt idx="4">
                  <c:v>1.1000000000000001</c:v>
                </c:pt>
                <c:pt idx="5">
                  <c:v>-0.1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5B-4BFE-ADBB-E690F45ABDF7}"/>
            </c:ext>
          </c:extLst>
        </c:ser>
        <c:ser>
          <c:idx val="1"/>
          <c:order val="1"/>
          <c:tx>
            <c:strRef>
              <c:f>'INFLACION pib'!$B$6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'INFLACION pib'!$C$4:$H$4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'INFLACION pib'!$C$6:$H$6</c:f>
              <c:numCache>
                <c:formatCode>0.00</c:formatCode>
                <c:ptCount val="6"/>
                <c:pt idx="0">
                  <c:v>2.9889869555931767</c:v>
                </c:pt>
                <c:pt idx="1">
                  <c:v>1.9927071578520525</c:v>
                </c:pt>
                <c:pt idx="2">
                  <c:v>2.0697406042741875</c:v>
                </c:pt>
                <c:pt idx="3">
                  <c:v>2.453469416437855</c:v>
                </c:pt>
                <c:pt idx="4">
                  <c:v>4.8783115407693884</c:v>
                </c:pt>
                <c:pt idx="5">
                  <c:v>4.820863540888638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5B-4BFE-ADBB-E690F45ABDF7}"/>
            </c:ext>
          </c:extLst>
        </c:ser>
        <c:ser>
          <c:idx val="2"/>
          <c:order val="2"/>
          <c:tx>
            <c:strRef>
              <c:f>'INFLACION pib'!$B$7</c:f>
              <c:strCache>
                <c:ptCount val="1"/>
                <c:pt idx="0">
                  <c:v>PERU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594689777455114E-2"/>
                  <c:y val="7.8194238254475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110637198782646E-2"/>
                  <c:y val="6.8994916106890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'INFLACION pib'!$C$4:$H$4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'INFLACION pib'!$C$7:$H$7</c:f>
              <c:numCache>
                <c:formatCode>0.00</c:formatCode>
                <c:ptCount val="6"/>
                <c:pt idx="0">
                  <c:v>1.202584940227382</c:v>
                </c:pt>
                <c:pt idx="1">
                  <c:v>1.0784290852786</c:v>
                </c:pt>
                <c:pt idx="2">
                  <c:v>2.5656829718857352</c:v>
                </c:pt>
                <c:pt idx="3">
                  <c:v>2.6081123390379304</c:v>
                </c:pt>
                <c:pt idx="4">
                  <c:v>2.8794996948847711</c:v>
                </c:pt>
                <c:pt idx="5">
                  <c:v>3.9397546487059998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B5B-4BFE-ADBB-E690F45ABDF7}"/>
            </c:ext>
          </c:extLst>
        </c:ser>
        <c:ser>
          <c:idx val="3"/>
          <c:order val="3"/>
          <c:tx>
            <c:strRef>
              <c:f>'INFLACION pib'!$B$8</c:f>
              <c:strCache>
                <c:ptCount val="1"/>
                <c:pt idx="0">
                  <c:v>BOLIVIA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14006383855024712"/>
                  <c:y val="-2.2998305368963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'INFLACION pib'!$C$4:$H$4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'INFLACION pib'!$C$8:$H$8</c:f>
              <c:numCache>
                <c:formatCode>0.00</c:formatCode>
                <c:ptCount val="6"/>
                <c:pt idx="0">
                  <c:v>7.1002766028688455</c:v>
                </c:pt>
                <c:pt idx="1">
                  <c:v>5.9953880166941644</c:v>
                </c:pt>
                <c:pt idx="2">
                  <c:v>2.049497253883743</c:v>
                </c:pt>
                <c:pt idx="3">
                  <c:v>-4.6206027835170573</c:v>
                </c:pt>
                <c:pt idx="4">
                  <c:v>-1.3548692426414704</c:v>
                </c:pt>
                <c:pt idx="5">
                  <c:v>6.0613991007005978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5B-4BFE-ADBB-E690F45ABD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290215008"/>
        <c:axId val="-1290213376"/>
      </c:lineChart>
      <c:catAx>
        <c:axId val="-12902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3376"/>
        <c:crosses val="autoZero"/>
        <c:auto val="1"/>
        <c:lblAlgn val="ctr"/>
        <c:lblOffset val="100"/>
        <c:noMultiLvlLbl val="0"/>
      </c:catAx>
      <c:valAx>
        <c:axId val="-129021337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50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POBLACION!$J$4</c:f>
              <c:strCache>
                <c:ptCount val="1"/>
                <c:pt idx="0">
                  <c:v>Tasa de Crecimiento promedio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754505686789141"/>
                  <c:y val="0.16922499270924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108705161854667E-2"/>
                  <c:y val="-0.172635972586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169291338582936E-3"/>
                  <c:y val="5.95924467774861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778980752405951"/>
                  <c:y val="3.20450568678915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POBLACION!$I$5:$I$8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PERU</c:v>
                </c:pt>
                <c:pt idx="3">
                  <c:v>BOLIVIA</c:v>
                </c:pt>
              </c:strCache>
            </c:strRef>
          </c:cat>
          <c:val>
            <c:numRef>
              <c:f>POBLACION!$J$5:$J$8</c:f>
              <c:numCache>
                <c:formatCode>#,##0.00</c:formatCode>
                <c:ptCount val="4"/>
                <c:pt idx="0">
                  <c:v>16023103.166666666</c:v>
                </c:pt>
                <c:pt idx="1">
                  <c:v>47994016.333333336</c:v>
                </c:pt>
                <c:pt idx="2">
                  <c:v>31169005.166666668</c:v>
                </c:pt>
                <c:pt idx="3">
                  <c:v>10644269</c:v>
                </c:pt>
              </c:numCache>
            </c:numRef>
          </c:val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POBLACION!$K$4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POBLACION!$I$5:$I$8</c15:sqref>
                        </c15:formulaRef>
                      </c:ext>
                    </c:extLst>
                    <c:strCache>
                      <c:ptCount val="4"/>
                      <c:pt idx="0">
                        <c:v>ECUADOR</c:v>
                      </c:pt>
                      <c:pt idx="1">
                        <c:v>COLOMBIA</c:v>
                      </c:pt>
                      <c:pt idx="2">
                        <c:v>PERU</c:v>
                      </c:pt>
                      <c:pt idx="3">
                        <c:v>BOLIVIA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POBLACION!$K$5:$K$8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15.140360544376822</c:v>
                      </c:pt>
                      <c:pt idx="1">
                        <c:v>45.349936507370266</c:v>
                      </c:pt>
                      <c:pt idx="2">
                        <c:v>29.451846569558732</c:v>
                      </c:pt>
                      <c:pt idx="3">
                        <c:v>10.057856378694185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'DOING BUSSINES'!$B$5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'DOING BUSSINES'!$C$4:$H$4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'DOING BUSSINES'!$C$5:$H$5</c:f>
              <c:numCache>
                <c:formatCode>0</c:formatCode>
                <c:ptCount val="6"/>
                <c:pt idx="0">
                  <c:v>134</c:v>
                </c:pt>
                <c:pt idx="1">
                  <c:v>134</c:v>
                </c:pt>
                <c:pt idx="2">
                  <c:v>115</c:v>
                </c:pt>
                <c:pt idx="3">
                  <c:v>114</c:v>
                </c:pt>
                <c:pt idx="4">
                  <c:v>114</c:v>
                </c:pt>
                <c:pt idx="5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3D-447E-8C51-AA424248A5FF}"/>
            </c:ext>
          </c:extLst>
        </c:ser>
        <c:ser>
          <c:idx val="1"/>
          <c:order val="1"/>
          <c:tx>
            <c:strRef>
              <c:f>'DOING BUSSINES'!$B$6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'DOING BUSSINES'!$C$4:$H$4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'DOING BUSSINES'!$C$6:$H$6</c:f>
              <c:numCache>
                <c:formatCode>0</c:formatCode>
                <c:ptCount val="6"/>
                <c:pt idx="0">
                  <c:v>44</c:v>
                </c:pt>
                <c:pt idx="1">
                  <c:v>42</c:v>
                </c:pt>
                <c:pt idx="2">
                  <c:v>53</c:v>
                </c:pt>
                <c:pt idx="3">
                  <c:v>52</c:v>
                </c:pt>
                <c:pt idx="4">
                  <c:v>51</c:v>
                </c:pt>
                <c:pt idx="5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3D-447E-8C51-AA424248A5FF}"/>
            </c:ext>
          </c:extLst>
        </c:ser>
        <c:ser>
          <c:idx val="2"/>
          <c:order val="2"/>
          <c:tx>
            <c:strRef>
              <c:f>'DOING BUSSINES'!$B$7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'DOING BUSSINES'!$C$4:$H$4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'DOING BUSSINES'!$C$7:$H$7</c:f>
              <c:numCache>
                <c:formatCode>0</c:formatCode>
                <c:ptCount val="6"/>
                <c:pt idx="0">
                  <c:v>43</c:v>
                </c:pt>
                <c:pt idx="1">
                  <c:v>39</c:v>
                </c:pt>
                <c:pt idx="2">
                  <c:v>34</c:v>
                </c:pt>
                <c:pt idx="3">
                  <c:v>45</c:v>
                </c:pt>
                <c:pt idx="4">
                  <c:v>53</c:v>
                </c:pt>
                <c:pt idx="5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3D-447E-8C51-AA424248A5FF}"/>
            </c:ext>
          </c:extLst>
        </c:ser>
        <c:ser>
          <c:idx val="3"/>
          <c:order val="3"/>
          <c:tx>
            <c:strRef>
              <c:f>'DOING BUSSINES'!$B$8</c:f>
              <c:strCache>
                <c:ptCount val="1"/>
                <c:pt idx="0">
                  <c:v>BOLIVIA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'DOING BUSSINES'!$C$4:$H$4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'DOING BUSSINES'!$C$8:$H$8</c:f>
              <c:numCache>
                <c:formatCode>0</c:formatCode>
                <c:ptCount val="6"/>
                <c:pt idx="0">
                  <c:v>155</c:v>
                </c:pt>
                <c:pt idx="1">
                  <c:v>158</c:v>
                </c:pt>
                <c:pt idx="2">
                  <c:v>151</c:v>
                </c:pt>
                <c:pt idx="3">
                  <c:v>155</c:v>
                </c:pt>
                <c:pt idx="4">
                  <c:v>147</c:v>
                </c:pt>
                <c:pt idx="5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3D-447E-8C51-AA424248A5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0212832"/>
        <c:axId val="-1290209568"/>
      </c:barChart>
      <c:catAx>
        <c:axId val="-12902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09568"/>
        <c:crosses val="autoZero"/>
        <c:auto val="1"/>
        <c:lblAlgn val="ctr"/>
        <c:lblOffset val="100"/>
        <c:noMultiLvlLbl val="0"/>
      </c:catAx>
      <c:valAx>
        <c:axId val="-1290209568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29021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F6FBA-5025-42B6-9108-3304139DB919}" type="doc">
      <dgm:prSet loTypeId="urn:microsoft.com/office/officeart/2005/8/layout/bProcess3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F71D266-3BA5-4BC4-B696-B40F17E27A80}">
      <dgm:prSet phldrT="[Texto]" custT="1"/>
      <dgm:spPr/>
      <dgm:t>
        <a:bodyPr/>
        <a:lstStyle/>
        <a:p>
          <a:r>
            <a:rPr lang="es-EC" sz="1600" b="0" dirty="0" smtClean="0"/>
            <a:t>Problemas económicos y sociales</a:t>
          </a:r>
          <a:endParaRPr lang="es-EC" sz="1600" b="0" dirty="0"/>
        </a:p>
      </dgm:t>
    </dgm:pt>
    <dgm:pt modelId="{C2E470DA-C814-4579-A8DA-8FEB2ADF5A24}" type="parTrans" cxnId="{E8EA69C3-75F3-49B1-A1A4-19309F606CA0}">
      <dgm:prSet/>
      <dgm:spPr/>
      <dgm:t>
        <a:bodyPr/>
        <a:lstStyle/>
        <a:p>
          <a:endParaRPr lang="es-EC" sz="2400" b="0"/>
        </a:p>
      </dgm:t>
    </dgm:pt>
    <dgm:pt modelId="{DEDDA132-83CA-4F4E-979A-3E1105568FAC}" type="sibTrans" cxnId="{E8EA69C3-75F3-49B1-A1A4-19309F606CA0}">
      <dgm:prSet custT="1"/>
      <dgm:spPr/>
      <dgm:t>
        <a:bodyPr/>
        <a:lstStyle/>
        <a:p>
          <a:endParaRPr lang="es-EC" sz="700" b="0" dirty="0"/>
        </a:p>
      </dgm:t>
    </dgm:pt>
    <dgm:pt modelId="{77C4D7D7-13DA-4194-A5E9-7E0A67BBBFF4}">
      <dgm:prSet phldrT="[Texto]" custT="1"/>
      <dgm:spPr/>
      <dgm:t>
        <a:bodyPr/>
        <a:lstStyle/>
        <a:p>
          <a:r>
            <a:rPr lang="es-EC" sz="1600" b="0" dirty="0" smtClean="0"/>
            <a:t>Empresas privadas sofocadas</a:t>
          </a:r>
          <a:endParaRPr lang="es-EC" sz="1600" b="0" dirty="0"/>
        </a:p>
      </dgm:t>
    </dgm:pt>
    <dgm:pt modelId="{6D90CA0B-D229-4604-BBCC-2F05BFA153FA}" type="parTrans" cxnId="{5BF7A4C0-685A-4D16-8776-0A5B6E3AAA30}">
      <dgm:prSet/>
      <dgm:spPr/>
      <dgm:t>
        <a:bodyPr/>
        <a:lstStyle/>
        <a:p>
          <a:endParaRPr lang="es-EC" sz="2400" b="0"/>
        </a:p>
      </dgm:t>
    </dgm:pt>
    <dgm:pt modelId="{7E391608-2BB0-4EA9-9862-496EF966F6BB}" type="sibTrans" cxnId="{5BF7A4C0-685A-4D16-8776-0A5B6E3AAA30}">
      <dgm:prSet custT="1"/>
      <dgm:spPr/>
      <dgm:t>
        <a:bodyPr/>
        <a:lstStyle/>
        <a:p>
          <a:endParaRPr lang="es-EC" sz="700" b="0" dirty="0"/>
        </a:p>
      </dgm:t>
    </dgm:pt>
    <dgm:pt modelId="{7EE03C5C-8440-4AB7-8586-F31F8825270D}">
      <dgm:prSet phldrT="[Texto]" custT="1"/>
      <dgm:spPr/>
      <dgm:t>
        <a:bodyPr/>
        <a:lstStyle/>
        <a:p>
          <a:r>
            <a:rPr lang="es-EC" sz="1600" b="0" dirty="0" smtClean="0"/>
            <a:t>Competencia</a:t>
          </a:r>
        </a:p>
      </dgm:t>
    </dgm:pt>
    <dgm:pt modelId="{9CA3E73F-E76D-4BC4-8C1C-73FE2C666979}" type="parTrans" cxnId="{E938C430-C00B-4B23-8188-93AC33E6AAAA}">
      <dgm:prSet/>
      <dgm:spPr/>
      <dgm:t>
        <a:bodyPr/>
        <a:lstStyle/>
        <a:p>
          <a:endParaRPr lang="es-EC" sz="2400" b="0"/>
        </a:p>
      </dgm:t>
    </dgm:pt>
    <dgm:pt modelId="{A8DA0C08-0B4C-45D9-AAC5-C64AA74125AE}" type="sibTrans" cxnId="{E938C430-C00B-4B23-8188-93AC33E6AAAA}">
      <dgm:prSet custT="1"/>
      <dgm:spPr/>
      <dgm:t>
        <a:bodyPr/>
        <a:lstStyle/>
        <a:p>
          <a:endParaRPr lang="es-EC" sz="700" b="0" dirty="0"/>
        </a:p>
      </dgm:t>
    </dgm:pt>
    <dgm:pt modelId="{D7241B9B-B0AE-4F7E-8A11-B693C143EEE8}">
      <dgm:prSet phldrT="[Texto]" custT="1"/>
      <dgm:spPr/>
      <dgm:t>
        <a:bodyPr/>
        <a:lstStyle/>
        <a:p>
          <a:r>
            <a:rPr lang="es-EC" sz="1800" b="0" dirty="0" smtClean="0"/>
            <a:t>Proceso de Racionalización y austeridad</a:t>
          </a:r>
          <a:endParaRPr lang="es-EC" sz="1800" b="0" dirty="0"/>
        </a:p>
      </dgm:t>
    </dgm:pt>
    <dgm:pt modelId="{E3E8513B-6179-4A30-B6C9-FF3113995B25}" type="parTrans" cxnId="{99CE1111-6DC0-4B1C-9CEE-8C3735FAF2E2}">
      <dgm:prSet/>
      <dgm:spPr/>
      <dgm:t>
        <a:bodyPr/>
        <a:lstStyle/>
        <a:p>
          <a:endParaRPr lang="es-EC" sz="2400" b="0"/>
        </a:p>
      </dgm:t>
    </dgm:pt>
    <dgm:pt modelId="{101E60DC-C8E8-4F56-8858-D277386A5B7F}" type="sibTrans" cxnId="{99CE1111-6DC0-4B1C-9CEE-8C3735FAF2E2}">
      <dgm:prSet custT="1"/>
      <dgm:spPr/>
      <dgm:t>
        <a:bodyPr/>
        <a:lstStyle/>
        <a:p>
          <a:endParaRPr lang="es-EC" sz="700" b="0" dirty="0"/>
        </a:p>
      </dgm:t>
    </dgm:pt>
    <dgm:pt modelId="{4B379AD9-748F-4225-8A8A-8620ACEC07FE}">
      <dgm:prSet phldrT="[Texto]" custT="1"/>
      <dgm:spPr/>
      <dgm:t>
        <a:bodyPr/>
        <a:lstStyle/>
        <a:p>
          <a:r>
            <a:rPr lang="es-EC" sz="1600" b="0" dirty="0" smtClean="0"/>
            <a:t>Situación Actual </a:t>
          </a:r>
          <a:endParaRPr lang="es-EC" sz="1600" b="0" dirty="0"/>
        </a:p>
      </dgm:t>
    </dgm:pt>
    <dgm:pt modelId="{BF98288D-7518-4E2C-B5D3-9ABEEA4E6AEF}" type="parTrans" cxnId="{64645540-5345-42FA-99F0-229126A39A06}">
      <dgm:prSet/>
      <dgm:spPr/>
      <dgm:t>
        <a:bodyPr/>
        <a:lstStyle/>
        <a:p>
          <a:endParaRPr lang="es-EC" sz="2400" b="0"/>
        </a:p>
      </dgm:t>
    </dgm:pt>
    <dgm:pt modelId="{60D2EB14-61F5-4C18-968E-0EC933E64619}" type="sibTrans" cxnId="{64645540-5345-42FA-99F0-229126A39A06}">
      <dgm:prSet custT="1"/>
      <dgm:spPr/>
      <dgm:t>
        <a:bodyPr/>
        <a:lstStyle/>
        <a:p>
          <a:endParaRPr lang="es-EC" sz="700" b="0"/>
        </a:p>
      </dgm:t>
    </dgm:pt>
    <dgm:pt modelId="{F21FC545-D4EC-44AC-9E44-E72120FA2885}">
      <dgm:prSet phldrT="[Texto]" custT="1"/>
      <dgm:spPr/>
      <dgm:t>
        <a:bodyPr/>
        <a:lstStyle/>
        <a:p>
          <a:r>
            <a:rPr lang="es-EC" sz="1800" b="0" dirty="0" smtClean="0"/>
            <a:t>Boom Petrolero</a:t>
          </a:r>
          <a:endParaRPr lang="es-EC" sz="1800" b="0" dirty="0"/>
        </a:p>
      </dgm:t>
    </dgm:pt>
    <dgm:pt modelId="{66EBF0E6-45C5-4791-B4E6-91FA83E62805}" type="parTrans" cxnId="{0B200A4A-A187-4108-BE61-235AA6E8BF5B}">
      <dgm:prSet/>
      <dgm:spPr/>
      <dgm:t>
        <a:bodyPr/>
        <a:lstStyle/>
        <a:p>
          <a:endParaRPr lang="es-EC" sz="2400" b="0"/>
        </a:p>
      </dgm:t>
    </dgm:pt>
    <dgm:pt modelId="{26F23807-16EA-4C38-B6B6-CF4E985F7461}" type="sibTrans" cxnId="{0B200A4A-A187-4108-BE61-235AA6E8BF5B}">
      <dgm:prSet custT="1"/>
      <dgm:spPr/>
      <dgm:t>
        <a:bodyPr/>
        <a:lstStyle/>
        <a:p>
          <a:endParaRPr lang="es-EC" sz="700" b="0" dirty="0"/>
        </a:p>
      </dgm:t>
    </dgm:pt>
    <dgm:pt modelId="{6675A393-2109-447E-9CDE-5E9E99B3FFC7}">
      <dgm:prSet phldrT="[Texto]" custT="1"/>
      <dgm:spPr/>
      <dgm:t>
        <a:bodyPr/>
        <a:lstStyle/>
        <a:p>
          <a:r>
            <a:rPr lang="es-EC" sz="1800" b="0" dirty="0" smtClean="0"/>
            <a:t>Internacionalización</a:t>
          </a:r>
          <a:endParaRPr lang="es-EC" sz="1800" b="0" dirty="0"/>
        </a:p>
      </dgm:t>
    </dgm:pt>
    <dgm:pt modelId="{496BB5A8-BAB1-4001-A121-FCA536C9326F}" type="parTrans" cxnId="{7CA337E5-10F1-4FFC-AB8F-F520D9FA9842}">
      <dgm:prSet/>
      <dgm:spPr/>
      <dgm:t>
        <a:bodyPr/>
        <a:lstStyle/>
        <a:p>
          <a:endParaRPr lang="es-EC"/>
        </a:p>
      </dgm:t>
    </dgm:pt>
    <dgm:pt modelId="{3669BEE4-6317-4AF6-A46C-CD853CADC217}" type="sibTrans" cxnId="{7CA337E5-10F1-4FFC-AB8F-F520D9FA9842}">
      <dgm:prSet/>
      <dgm:spPr/>
      <dgm:t>
        <a:bodyPr/>
        <a:lstStyle/>
        <a:p>
          <a:endParaRPr lang="es-EC" dirty="0"/>
        </a:p>
      </dgm:t>
    </dgm:pt>
    <dgm:pt modelId="{DF211B45-B56D-4238-AD84-5A95C2F7E710}" type="pres">
      <dgm:prSet presAssocID="{0E2F6FBA-5025-42B6-9108-3304139DB9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B767A5-38E6-44A2-A4FB-B6C3631FCE65}" type="pres">
      <dgm:prSet presAssocID="{F21FC545-D4EC-44AC-9E44-E72120FA28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72FB6-3CE3-44C8-B8A1-99770E40E24D}" type="pres">
      <dgm:prSet presAssocID="{26F23807-16EA-4C38-B6B6-CF4E985F7461}" presName="sibTrans" presStyleLbl="sibTrans1D1" presStyleIdx="0" presStyleCnt="6"/>
      <dgm:spPr/>
      <dgm:t>
        <a:bodyPr/>
        <a:lstStyle/>
        <a:p>
          <a:endParaRPr lang="es-EC"/>
        </a:p>
      </dgm:t>
    </dgm:pt>
    <dgm:pt modelId="{D14A94A6-4027-419D-89F6-632783FC46ED}" type="pres">
      <dgm:prSet presAssocID="{26F23807-16EA-4C38-B6B6-CF4E985F7461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D33A5A27-6D4A-4B9E-903D-5213F7845547}" type="pres">
      <dgm:prSet presAssocID="{8F71D266-3BA5-4BC4-B696-B40F17E27A8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265D90-25E0-4622-9591-D81413BD167A}" type="pres">
      <dgm:prSet presAssocID="{DEDDA132-83CA-4F4E-979A-3E1105568FAC}" presName="sibTrans" presStyleLbl="sibTrans1D1" presStyleIdx="1" presStyleCnt="6"/>
      <dgm:spPr/>
      <dgm:t>
        <a:bodyPr/>
        <a:lstStyle/>
        <a:p>
          <a:endParaRPr lang="es-EC"/>
        </a:p>
      </dgm:t>
    </dgm:pt>
    <dgm:pt modelId="{2CF5B77E-C02D-4B1B-AC4F-688A357DE684}" type="pres">
      <dgm:prSet presAssocID="{DEDDA132-83CA-4F4E-979A-3E1105568FAC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EAB8E944-D1DE-489A-A514-FF016C6BD545}" type="pres">
      <dgm:prSet presAssocID="{77C4D7D7-13DA-4194-A5E9-7E0A67BBBF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A46E3-874F-477C-8FDA-808CD1195672}" type="pres">
      <dgm:prSet presAssocID="{7E391608-2BB0-4EA9-9862-496EF966F6BB}" presName="sibTrans" presStyleLbl="sibTrans1D1" presStyleIdx="2" presStyleCnt="6"/>
      <dgm:spPr/>
      <dgm:t>
        <a:bodyPr/>
        <a:lstStyle/>
        <a:p>
          <a:endParaRPr lang="es-EC"/>
        </a:p>
      </dgm:t>
    </dgm:pt>
    <dgm:pt modelId="{2C486511-1E4A-44A7-B5A7-BAB4481B02B6}" type="pres">
      <dgm:prSet presAssocID="{7E391608-2BB0-4EA9-9862-496EF966F6BB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14BE4555-4980-475A-8839-28A24B9C1DF0}" type="pres">
      <dgm:prSet presAssocID="{7EE03C5C-8440-4AB7-8586-F31F8825270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04A8CB-3B17-428F-8C39-F815BD079DEA}" type="pres">
      <dgm:prSet presAssocID="{A8DA0C08-0B4C-45D9-AAC5-C64AA74125AE}" presName="sibTrans" presStyleLbl="sibTrans1D1" presStyleIdx="3" presStyleCnt="6"/>
      <dgm:spPr/>
      <dgm:t>
        <a:bodyPr/>
        <a:lstStyle/>
        <a:p>
          <a:endParaRPr lang="es-EC"/>
        </a:p>
      </dgm:t>
    </dgm:pt>
    <dgm:pt modelId="{D6B5F35D-A050-418B-8B62-71AAD580C2DF}" type="pres">
      <dgm:prSet presAssocID="{A8DA0C08-0B4C-45D9-AAC5-C64AA74125AE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0FCA2027-C905-427A-8447-66D580005CBE}" type="pres">
      <dgm:prSet presAssocID="{D7241B9B-B0AE-4F7E-8A11-B693C143EEE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5C5A44-05EE-4C46-8601-A4B7CA929616}" type="pres">
      <dgm:prSet presAssocID="{101E60DC-C8E8-4F56-8858-D277386A5B7F}" presName="sibTrans" presStyleLbl="sibTrans1D1" presStyleIdx="4" presStyleCnt="6"/>
      <dgm:spPr/>
      <dgm:t>
        <a:bodyPr/>
        <a:lstStyle/>
        <a:p>
          <a:endParaRPr lang="es-EC"/>
        </a:p>
      </dgm:t>
    </dgm:pt>
    <dgm:pt modelId="{DA76FFF1-1F76-4682-8E64-F436F4D4A557}" type="pres">
      <dgm:prSet presAssocID="{101E60DC-C8E8-4F56-8858-D277386A5B7F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23B2B17B-C872-4821-8012-3AAC88402A01}" type="pres">
      <dgm:prSet presAssocID="{6675A393-2109-447E-9CDE-5E9E99B3FF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CA36ED-E47B-4202-A5D0-5120B58320CB}" type="pres">
      <dgm:prSet presAssocID="{3669BEE4-6317-4AF6-A46C-CD853CADC217}" presName="sibTrans" presStyleLbl="sibTrans1D1" presStyleIdx="5" presStyleCnt="6"/>
      <dgm:spPr/>
      <dgm:t>
        <a:bodyPr/>
        <a:lstStyle/>
        <a:p>
          <a:endParaRPr lang="es-EC"/>
        </a:p>
      </dgm:t>
    </dgm:pt>
    <dgm:pt modelId="{51A4F7B2-9E06-43AD-8D18-98CECD664C85}" type="pres">
      <dgm:prSet presAssocID="{3669BEE4-6317-4AF6-A46C-CD853CADC217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1745E4DD-FA5E-4A70-AFE6-822361BC5236}" type="pres">
      <dgm:prSet presAssocID="{4B379AD9-748F-4225-8A8A-8620ACEC07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A337E5-10F1-4FFC-AB8F-F520D9FA9842}" srcId="{0E2F6FBA-5025-42B6-9108-3304139DB919}" destId="{6675A393-2109-447E-9CDE-5E9E99B3FFC7}" srcOrd="5" destOrd="0" parTransId="{496BB5A8-BAB1-4001-A121-FCA536C9326F}" sibTransId="{3669BEE4-6317-4AF6-A46C-CD853CADC217}"/>
    <dgm:cxn modelId="{085E13C5-44E1-4D9C-A288-2B4828FF72F6}" type="presOf" srcId="{D7241B9B-B0AE-4F7E-8A11-B693C143EEE8}" destId="{0FCA2027-C905-427A-8447-66D580005CBE}" srcOrd="0" destOrd="0" presId="urn:microsoft.com/office/officeart/2005/8/layout/bProcess3"/>
    <dgm:cxn modelId="{82C17A4E-36AC-4EB2-9337-02C7302E4444}" type="presOf" srcId="{26F23807-16EA-4C38-B6B6-CF4E985F7461}" destId="{A9672FB6-3CE3-44C8-B8A1-99770E40E24D}" srcOrd="0" destOrd="0" presId="urn:microsoft.com/office/officeart/2005/8/layout/bProcess3"/>
    <dgm:cxn modelId="{D6364F27-898E-4256-A522-F906317E2C59}" type="presOf" srcId="{DEDDA132-83CA-4F4E-979A-3E1105568FAC}" destId="{44265D90-25E0-4622-9591-D81413BD167A}" srcOrd="0" destOrd="0" presId="urn:microsoft.com/office/officeart/2005/8/layout/bProcess3"/>
    <dgm:cxn modelId="{E8C53C41-A966-4486-A1A1-CCD08A7AB149}" type="presOf" srcId="{6675A393-2109-447E-9CDE-5E9E99B3FFC7}" destId="{23B2B17B-C872-4821-8012-3AAC88402A01}" srcOrd="0" destOrd="0" presId="urn:microsoft.com/office/officeart/2005/8/layout/bProcess3"/>
    <dgm:cxn modelId="{E938C430-C00B-4B23-8188-93AC33E6AAAA}" srcId="{0E2F6FBA-5025-42B6-9108-3304139DB919}" destId="{7EE03C5C-8440-4AB7-8586-F31F8825270D}" srcOrd="3" destOrd="0" parTransId="{9CA3E73F-E76D-4BC4-8C1C-73FE2C666979}" sibTransId="{A8DA0C08-0B4C-45D9-AAC5-C64AA74125AE}"/>
    <dgm:cxn modelId="{31E40A40-1424-44F8-B79B-6BFBF4C99126}" type="presOf" srcId="{4B379AD9-748F-4225-8A8A-8620ACEC07FE}" destId="{1745E4DD-FA5E-4A70-AFE6-822361BC5236}" srcOrd="0" destOrd="0" presId="urn:microsoft.com/office/officeart/2005/8/layout/bProcess3"/>
    <dgm:cxn modelId="{5BF7A4C0-685A-4D16-8776-0A5B6E3AAA30}" srcId="{0E2F6FBA-5025-42B6-9108-3304139DB919}" destId="{77C4D7D7-13DA-4194-A5E9-7E0A67BBBFF4}" srcOrd="2" destOrd="0" parTransId="{6D90CA0B-D229-4604-BBCC-2F05BFA153FA}" sibTransId="{7E391608-2BB0-4EA9-9862-496EF966F6BB}"/>
    <dgm:cxn modelId="{7A22CF99-89CE-4169-A8CA-B57A187648C9}" type="presOf" srcId="{0E2F6FBA-5025-42B6-9108-3304139DB919}" destId="{DF211B45-B56D-4238-AD84-5A95C2F7E710}" srcOrd="0" destOrd="0" presId="urn:microsoft.com/office/officeart/2005/8/layout/bProcess3"/>
    <dgm:cxn modelId="{64645540-5345-42FA-99F0-229126A39A06}" srcId="{0E2F6FBA-5025-42B6-9108-3304139DB919}" destId="{4B379AD9-748F-4225-8A8A-8620ACEC07FE}" srcOrd="6" destOrd="0" parTransId="{BF98288D-7518-4E2C-B5D3-9ABEEA4E6AEF}" sibTransId="{60D2EB14-61F5-4C18-968E-0EC933E64619}"/>
    <dgm:cxn modelId="{828F38CF-5A35-41D4-95CB-C3F6B63F3B44}" type="presOf" srcId="{A8DA0C08-0B4C-45D9-AAC5-C64AA74125AE}" destId="{E304A8CB-3B17-428F-8C39-F815BD079DEA}" srcOrd="0" destOrd="0" presId="urn:microsoft.com/office/officeart/2005/8/layout/bProcess3"/>
    <dgm:cxn modelId="{2A8C13D2-71EA-4F6E-80D3-6D6E1FC83938}" type="presOf" srcId="{7E391608-2BB0-4EA9-9862-496EF966F6BB}" destId="{2C486511-1E4A-44A7-B5A7-BAB4481B02B6}" srcOrd="1" destOrd="0" presId="urn:microsoft.com/office/officeart/2005/8/layout/bProcess3"/>
    <dgm:cxn modelId="{99CE1111-6DC0-4B1C-9CEE-8C3735FAF2E2}" srcId="{0E2F6FBA-5025-42B6-9108-3304139DB919}" destId="{D7241B9B-B0AE-4F7E-8A11-B693C143EEE8}" srcOrd="4" destOrd="0" parTransId="{E3E8513B-6179-4A30-B6C9-FF3113995B25}" sibTransId="{101E60DC-C8E8-4F56-8858-D277386A5B7F}"/>
    <dgm:cxn modelId="{BBF4797E-CDD1-4423-A824-4105285F2FC0}" type="presOf" srcId="{101E60DC-C8E8-4F56-8858-D277386A5B7F}" destId="{575C5A44-05EE-4C46-8601-A4B7CA929616}" srcOrd="0" destOrd="0" presId="urn:microsoft.com/office/officeart/2005/8/layout/bProcess3"/>
    <dgm:cxn modelId="{0B200A4A-A187-4108-BE61-235AA6E8BF5B}" srcId="{0E2F6FBA-5025-42B6-9108-3304139DB919}" destId="{F21FC545-D4EC-44AC-9E44-E72120FA2885}" srcOrd="0" destOrd="0" parTransId="{66EBF0E6-45C5-4791-B4E6-91FA83E62805}" sibTransId="{26F23807-16EA-4C38-B6B6-CF4E985F7461}"/>
    <dgm:cxn modelId="{5F31BA47-F4A8-4B38-9987-36C9BADEE293}" type="presOf" srcId="{3669BEE4-6317-4AF6-A46C-CD853CADC217}" destId="{51A4F7B2-9E06-43AD-8D18-98CECD664C85}" srcOrd="1" destOrd="0" presId="urn:microsoft.com/office/officeart/2005/8/layout/bProcess3"/>
    <dgm:cxn modelId="{8F65CD15-0054-4271-861F-71034E4717D3}" type="presOf" srcId="{F21FC545-D4EC-44AC-9E44-E72120FA2885}" destId="{3BB767A5-38E6-44A2-A4FB-B6C3631FCE65}" srcOrd="0" destOrd="0" presId="urn:microsoft.com/office/officeart/2005/8/layout/bProcess3"/>
    <dgm:cxn modelId="{1C4678EC-3A88-4733-9C17-705F0040FC54}" type="presOf" srcId="{7EE03C5C-8440-4AB7-8586-F31F8825270D}" destId="{14BE4555-4980-475A-8839-28A24B9C1DF0}" srcOrd="0" destOrd="0" presId="urn:microsoft.com/office/officeart/2005/8/layout/bProcess3"/>
    <dgm:cxn modelId="{78D8FC22-261D-407F-BB8D-B9CACABF710F}" type="presOf" srcId="{8F71D266-3BA5-4BC4-B696-B40F17E27A80}" destId="{D33A5A27-6D4A-4B9E-903D-5213F7845547}" srcOrd="0" destOrd="0" presId="urn:microsoft.com/office/officeart/2005/8/layout/bProcess3"/>
    <dgm:cxn modelId="{030F92D5-3C75-4ED1-BDCC-8FC4F26B38A1}" type="presOf" srcId="{A8DA0C08-0B4C-45D9-AAC5-C64AA74125AE}" destId="{D6B5F35D-A050-418B-8B62-71AAD580C2DF}" srcOrd="1" destOrd="0" presId="urn:microsoft.com/office/officeart/2005/8/layout/bProcess3"/>
    <dgm:cxn modelId="{4ABB4CAA-DFEF-4980-9097-59BEAB085725}" type="presOf" srcId="{26F23807-16EA-4C38-B6B6-CF4E985F7461}" destId="{D14A94A6-4027-419D-89F6-632783FC46ED}" srcOrd="1" destOrd="0" presId="urn:microsoft.com/office/officeart/2005/8/layout/bProcess3"/>
    <dgm:cxn modelId="{EE741B72-7E96-4D4F-8D78-65DBA5127D56}" type="presOf" srcId="{DEDDA132-83CA-4F4E-979A-3E1105568FAC}" destId="{2CF5B77E-C02D-4B1B-AC4F-688A357DE684}" srcOrd="1" destOrd="0" presId="urn:microsoft.com/office/officeart/2005/8/layout/bProcess3"/>
    <dgm:cxn modelId="{E8EA69C3-75F3-49B1-A1A4-19309F606CA0}" srcId="{0E2F6FBA-5025-42B6-9108-3304139DB919}" destId="{8F71D266-3BA5-4BC4-B696-B40F17E27A80}" srcOrd="1" destOrd="0" parTransId="{C2E470DA-C814-4579-A8DA-8FEB2ADF5A24}" sibTransId="{DEDDA132-83CA-4F4E-979A-3E1105568FAC}"/>
    <dgm:cxn modelId="{0567EB2F-5B48-4826-A450-9392614D7F1A}" type="presOf" srcId="{77C4D7D7-13DA-4194-A5E9-7E0A67BBBFF4}" destId="{EAB8E944-D1DE-489A-A514-FF016C6BD545}" srcOrd="0" destOrd="0" presId="urn:microsoft.com/office/officeart/2005/8/layout/bProcess3"/>
    <dgm:cxn modelId="{5439C774-9389-4B48-81B6-DA3673E28749}" type="presOf" srcId="{3669BEE4-6317-4AF6-A46C-CD853CADC217}" destId="{5ECA36ED-E47B-4202-A5D0-5120B58320CB}" srcOrd="0" destOrd="0" presId="urn:microsoft.com/office/officeart/2005/8/layout/bProcess3"/>
    <dgm:cxn modelId="{26A38001-6C51-4E5F-91D1-C1A52A578262}" type="presOf" srcId="{7E391608-2BB0-4EA9-9862-496EF966F6BB}" destId="{E52A46E3-874F-477C-8FDA-808CD1195672}" srcOrd="0" destOrd="0" presId="urn:microsoft.com/office/officeart/2005/8/layout/bProcess3"/>
    <dgm:cxn modelId="{BCDB8BA8-2202-47FF-B58A-53FD266B872B}" type="presOf" srcId="{101E60DC-C8E8-4F56-8858-D277386A5B7F}" destId="{DA76FFF1-1F76-4682-8E64-F436F4D4A557}" srcOrd="1" destOrd="0" presId="urn:microsoft.com/office/officeart/2005/8/layout/bProcess3"/>
    <dgm:cxn modelId="{AF2C0551-8FD4-4CC1-A217-19907C213397}" type="presParOf" srcId="{DF211B45-B56D-4238-AD84-5A95C2F7E710}" destId="{3BB767A5-38E6-44A2-A4FB-B6C3631FCE65}" srcOrd="0" destOrd="0" presId="urn:microsoft.com/office/officeart/2005/8/layout/bProcess3"/>
    <dgm:cxn modelId="{24330FCA-F424-4FC7-9420-489CFB18DCC4}" type="presParOf" srcId="{DF211B45-B56D-4238-AD84-5A95C2F7E710}" destId="{A9672FB6-3CE3-44C8-B8A1-99770E40E24D}" srcOrd="1" destOrd="0" presId="urn:microsoft.com/office/officeart/2005/8/layout/bProcess3"/>
    <dgm:cxn modelId="{BD1E2EE0-AF10-4D8A-8E53-4BB69357F7F3}" type="presParOf" srcId="{A9672FB6-3CE3-44C8-B8A1-99770E40E24D}" destId="{D14A94A6-4027-419D-89F6-632783FC46ED}" srcOrd="0" destOrd="0" presId="urn:microsoft.com/office/officeart/2005/8/layout/bProcess3"/>
    <dgm:cxn modelId="{EB5C8D01-7BED-41AE-B5D0-E25387A8801A}" type="presParOf" srcId="{DF211B45-B56D-4238-AD84-5A95C2F7E710}" destId="{D33A5A27-6D4A-4B9E-903D-5213F7845547}" srcOrd="2" destOrd="0" presId="urn:microsoft.com/office/officeart/2005/8/layout/bProcess3"/>
    <dgm:cxn modelId="{84070178-8766-4142-8649-E7C638C2B2D1}" type="presParOf" srcId="{DF211B45-B56D-4238-AD84-5A95C2F7E710}" destId="{44265D90-25E0-4622-9591-D81413BD167A}" srcOrd="3" destOrd="0" presId="urn:microsoft.com/office/officeart/2005/8/layout/bProcess3"/>
    <dgm:cxn modelId="{B3A51882-88D0-4BCE-882B-063F082A93EA}" type="presParOf" srcId="{44265D90-25E0-4622-9591-D81413BD167A}" destId="{2CF5B77E-C02D-4B1B-AC4F-688A357DE684}" srcOrd="0" destOrd="0" presId="urn:microsoft.com/office/officeart/2005/8/layout/bProcess3"/>
    <dgm:cxn modelId="{80673E87-282F-4C3D-89FD-A2D423F07F55}" type="presParOf" srcId="{DF211B45-B56D-4238-AD84-5A95C2F7E710}" destId="{EAB8E944-D1DE-489A-A514-FF016C6BD545}" srcOrd="4" destOrd="0" presId="urn:microsoft.com/office/officeart/2005/8/layout/bProcess3"/>
    <dgm:cxn modelId="{BD12D0FC-2445-423E-8759-2F02F1C9A050}" type="presParOf" srcId="{DF211B45-B56D-4238-AD84-5A95C2F7E710}" destId="{E52A46E3-874F-477C-8FDA-808CD1195672}" srcOrd="5" destOrd="0" presId="urn:microsoft.com/office/officeart/2005/8/layout/bProcess3"/>
    <dgm:cxn modelId="{57353106-4F96-4762-9482-3D635BF859B0}" type="presParOf" srcId="{E52A46E3-874F-477C-8FDA-808CD1195672}" destId="{2C486511-1E4A-44A7-B5A7-BAB4481B02B6}" srcOrd="0" destOrd="0" presId="urn:microsoft.com/office/officeart/2005/8/layout/bProcess3"/>
    <dgm:cxn modelId="{F7827D38-4612-4B88-B8DE-E040E3B3E520}" type="presParOf" srcId="{DF211B45-B56D-4238-AD84-5A95C2F7E710}" destId="{14BE4555-4980-475A-8839-28A24B9C1DF0}" srcOrd="6" destOrd="0" presId="urn:microsoft.com/office/officeart/2005/8/layout/bProcess3"/>
    <dgm:cxn modelId="{97D515BC-923A-481F-960D-5EDC0D2EACF1}" type="presParOf" srcId="{DF211B45-B56D-4238-AD84-5A95C2F7E710}" destId="{E304A8CB-3B17-428F-8C39-F815BD079DEA}" srcOrd="7" destOrd="0" presId="urn:microsoft.com/office/officeart/2005/8/layout/bProcess3"/>
    <dgm:cxn modelId="{F4BF9AC1-3C4B-4ED2-957A-93221D8401DF}" type="presParOf" srcId="{E304A8CB-3B17-428F-8C39-F815BD079DEA}" destId="{D6B5F35D-A050-418B-8B62-71AAD580C2DF}" srcOrd="0" destOrd="0" presId="urn:microsoft.com/office/officeart/2005/8/layout/bProcess3"/>
    <dgm:cxn modelId="{1DA9E87C-0C70-45D5-BA5E-20CCECF6EFC5}" type="presParOf" srcId="{DF211B45-B56D-4238-AD84-5A95C2F7E710}" destId="{0FCA2027-C905-427A-8447-66D580005CBE}" srcOrd="8" destOrd="0" presId="urn:microsoft.com/office/officeart/2005/8/layout/bProcess3"/>
    <dgm:cxn modelId="{1A8FC7B6-2336-4C5B-8D3B-2133BE7886B2}" type="presParOf" srcId="{DF211B45-B56D-4238-AD84-5A95C2F7E710}" destId="{575C5A44-05EE-4C46-8601-A4B7CA929616}" srcOrd="9" destOrd="0" presId="urn:microsoft.com/office/officeart/2005/8/layout/bProcess3"/>
    <dgm:cxn modelId="{21A60A77-ADA0-44BD-8B3C-C403F7E203A8}" type="presParOf" srcId="{575C5A44-05EE-4C46-8601-A4B7CA929616}" destId="{DA76FFF1-1F76-4682-8E64-F436F4D4A557}" srcOrd="0" destOrd="0" presId="urn:microsoft.com/office/officeart/2005/8/layout/bProcess3"/>
    <dgm:cxn modelId="{CD4F45D4-574D-4AE4-B2B6-50F49A4DE44B}" type="presParOf" srcId="{DF211B45-B56D-4238-AD84-5A95C2F7E710}" destId="{23B2B17B-C872-4821-8012-3AAC88402A01}" srcOrd="10" destOrd="0" presId="urn:microsoft.com/office/officeart/2005/8/layout/bProcess3"/>
    <dgm:cxn modelId="{E45F6544-A5CE-45DD-8BE5-4E3D55FCC8C2}" type="presParOf" srcId="{DF211B45-B56D-4238-AD84-5A95C2F7E710}" destId="{5ECA36ED-E47B-4202-A5D0-5120B58320CB}" srcOrd="11" destOrd="0" presId="urn:microsoft.com/office/officeart/2005/8/layout/bProcess3"/>
    <dgm:cxn modelId="{44EA4EB2-2FC2-467D-AC45-2A188E02C3D3}" type="presParOf" srcId="{5ECA36ED-E47B-4202-A5D0-5120B58320CB}" destId="{51A4F7B2-9E06-43AD-8D18-98CECD664C85}" srcOrd="0" destOrd="0" presId="urn:microsoft.com/office/officeart/2005/8/layout/bProcess3"/>
    <dgm:cxn modelId="{BE71BB4B-F357-496F-8498-4C9FE2335A14}" type="presParOf" srcId="{DF211B45-B56D-4238-AD84-5A95C2F7E710}" destId="{1745E4DD-FA5E-4A70-AFE6-822361BC5236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86F455-102D-4DB0-B3B4-A4F9A7DED683}" type="doc">
      <dgm:prSet loTypeId="urn:microsoft.com/office/officeart/2005/8/layout/hProcess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03BECE43-1AD4-407A-A752-74AA0BA9785F}">
      <dgm:prSet phldrT="[Texto]" custT="1"/>
      <dgm:spPr/>
      <dgm:t>
        <a:bodyPr/>
        <a:lstStyle/>
        <a:p>
          <a:r>
            <a:rPr lang="es-EC" sz="2000" b="1" dirty="0" smtClean="0"/>
            <a:t>REGIMEN TRIBUTARIO</a:t>
          </a:r>
          <a:endParaRPr lang="es-EC" sz="2000" b="1" dirty="0"/>
        </a:p>
      </dgm:t>
    </dgm:pt>
    <dgm:pt modelId="{2BDAA349-4129-4715-909A-A612587DE41F}" type="parTrans" cxnId="{B1EDCFBA-9246-4AE3-BEC7-3B97ACE4652D}">
      <dgm:prSet/>
      <dgm:spPr/>
      <dgm:t>
        <a:bodyPr/>
        <a:lstStyle/>
        <a:p>
          <a:endParaRPr lang="es-EC"/>
        </a:p>
      </dgm:t>
    </dgm:pt>
    <dgm:pt modelId="{0A4D65D3-F342-4DBB-AB68-F0C4681A2445}" type="sibTrans" cxnId="{B1EDCFBA-9246-4AE3-BEC7-3B97ACE4652D}">
      <dgm:prSet/>
      <dgm:spPr/>
      <dgm:t>
        <a:bodyPr/>
        <a:lstStyle/>
        <a:p>
          <a:endParaRPr lang="es-EC"/>
        </a:p>
      </dgm:t>
    </dgm:pt>
    <dgm:pt modelId="{3635C48F-9A12-4994-B528-B29D94503981}">
      <dgm:prSet phldrT="[Texto]"/>
      <dgm:spPr/>
      <dgm:t>
        <a:bodyPr/>
        <a:lstStyle/>
        <a:p>
          <a:r>
            <a:rPr lang="es-EC" dirty="0" smtClean="0"/>
            <a:t>Exportaciones no gravan IVA</a:t>
          </a:r>
          <a:endParaRPr lang="es-EC" dirty="0"/>
        </a:p>
      </dgm:t>
    </dgm:pt>
    <dgm:pt modelId="{D4A71E89-3B87-4F32-9B5C-5E176BE600E2}" type="parTrans" cxnId="{43114D12-A5A2-4A8E-8746-9C7957B6235B}">
      <dgm:prSet/>
      <dgm:spPr/>
      <dgm:t>
        <a:bodyPr/>
        <a:lstStyle/>
        <a:p>
          <a:endParaRPr lang="es-EC"/>
        </a:p>
      </dgm:t>
    </dgm:pt>
    <dgm:pt modelId="{10798125-A620-4F89-A5EC-D1904AA156A3}" type="sibTrans" cxnId="{43114D12-A5A2-4A8E-8746-9C7957B6235B}">
      <dgm:prSet/>
      <dgm:spPr/>
      <dgm:t>
        <a:bodyPr/>
        <a:lstStyle/>
        <a:p>
          <a:endParaRPr lang="es-EC"/>
        </a:p>
      </dgm:t>
    </dgm:pt>
    <dgm:pt modelId="{F8BFF38F-2337-4CA9-89D5-7F44730EF2D8}">
      <dgm:prSet phldrT="[Texto]"/>
      <dgm:spPr/>
      <dgm:t>
        <a:bodyPr/>
        <a:lstStyle/>
        <a:p>
          <a:r>
            <a:rPr lang="es-EC" dirty="0" smtClean="0"/>
            <a:t>Exportadores aplican a Crédito tributario, por importaciones de BC y MP </a:t>
          </a:r>
          <a:endParaRPr lang="es-EC" dirty="0"/>
        </a:p>
      </dgm:t>
    </dgm:pt>
    <dgm:pt modelId="{86B57D22-49B8-4C17-BDC6-A84186954635}" type="parTrans" cxnId="{D8A47C94-1ACC-48FC-9C90-3474082144B7}">
      <dgm:prSet/>
      <dgm:spPr/>
      <dgm:t>
        <a:bodyPr/>
        <a:lstStyle/>
        <a:p>
          <a:endParaRPr lang="es-EC"/>
        </a:p>
      </dgm:t>
    </dgm:pt>
    <dgm:pt modelId="{269FFE3E-0648-4E0B-B18A-A976829A04D8}" type="sibTrans" cxnId="{D8A47C94-1ACC-48FC-9C90-3474082144B7}">
      <dgm:prSet/>
      <dgm:spPr/>
      <dgm:t>
        <a:bodyPr/>
        <a:lstStyle/>
        <a:p>
          <a:endParaRPr lang="es-EC"/>
        </a:p>
      </dgm:t>
    </dgm:pt>
    <dgm:pt modelId="{3BD76BDD-805C-4482-8C04-1DCE28836457}">
      <dgm:prSet phldrT="[Texto]"/>
      <dgm:spPr/>
      <dgm:t>
        <a:bodyPr/>
        <a:lstStyle/>
        <a:p>
          <a:r>
            <a:rPr lang="es-EC" dirty="0" smtClean="0"/>
            <a:t>Salida de Divisas (5%)</a:t>
          </a:r>
          <a:endParaRPr lang="es-EC" dirty="0"/>
        </a:p>
      </dgm:t>
    </dgm:pt>
    <dgm:pt modelId="{31918676-E6EC-434B-8DA0-2342678748FA}" type="parTrans" cxnId="{DBF17DC8-5ACC-4ED8-A2B7-716752FA979E}">
      <dgm:prSet/>
      <dgm:spPr/>
      <dgm:t>
        <a:bodyPr/>
        <a:lstStyle/>
        <a:p>
          <a:endParaRPr lang="es-EC"/>
        </a:p>
      </dgm:t>
    </dgm:pt>
    <dgm:pt modelId="{777162DF-7440-4191-9062-ACD5FDCBF418}" type="sibTrans" cxnId="{DBF17DC8-5ACC-4ED8-A2B7-716752FA979E}">
      <dgm:prSet/>
      <dgm:spPr/>
      <dgm:t>
        <a:bodyPr/>
        <a:lstStyle/>
        <a:p>
          <a:endParaRPr lang="es-EC"/>
        </a:p>
      </dgm:t>
    </dgm:pt>
    <dgm:pt modelId="{58C60CFC-B2E2-4FA4-851D-8C35750D05C0}" type="pres">
      <dgm:prSet presAssocID="{A086F455-102D-4DB0-B3B4-A4F9A7DED68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11699F-ED50-45F4-87BC-C35F6AE29006}" type="pres">
      <dgm:prSet presAssocID="{03BECE43-1AD4-407A-A752-74AA0BA9785F}" presName="compNode" presStyleCnt="0"/>
      <dgm:spPr/>
    </dgm:pt>
    <dgm:pt modelId="{C41F2CD8-C2C9-4650-A470-33136ABB6B1B}" type="pres">
      <dgm:prSet presAssocID="{03BECE43-1AD4-407A-A752-74AA0BA9785F}" presName="noGeometry" presStyleCnt="0"/>
      <dgm:spPr/>
    </dgm:pt>
    <dgm:pt modelId="{B741E04E-6ED6-4C72-A0FF-541BBE731AE6}" type="pres">
      <dgm:prSet presAssocID="{03BECE43-1AD4-407A-A752-74AA0BA9785F}" presName="childTextVisible" presStyleLbl="bgAccFollowNode1" presStyleIdx="0" presStyleCnt="1" custScaleX="177252" custLinFactNeighborX="24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A2752D-A4C0-4F02-8F84-13403E3770BD}" type="pres">
      <dgm:prSet presAssocID="{03BECE43-1AD4-407A-A752-74AA0BA9785F}" presName="childTextHidden" presStyleLbl="bgAccFollowNode1" presStyleIdx="0" presStyleCnt="1"/>
      <dgm:spPr/>
      <dgm:t>
        <a:bodyPr/>
        <a:lstStyle/>
        <a:p>
          <a:endParaRPr lang="es-EC"/>
        </a:p>
      </dgm:t>
    </dgm:pt>
    <dgm:pt modelId="{432E9E03-A6BB-4662-AA18-887909ABC153}" type="pres">
      <dgm:prSet presAssocID="{03BECE43-1AD4-407A-A752-74AA0BA9785F}" presName="parentText" presStyleLbl="node1" presStyleIdx="0" presStyleCnt="1" custScaleX="165852" custScaleY="121833" custLinFactNeighborX="-30876" custLinFactNeighborY="-224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A08B23-253A-4B61-AEA0-1731DB176EB5}" type="presOf" srcId="{F8BFF38F-2337-4CA9-89D5-7F44730EF2D8}" destId="{B741E04E-6ED6-4C72-A0FF-541BBE731AE6}" srcOrd="0" destOrd="1" presId="urn:microsoft.com/office/officeart/2005/8/layout/hProcess6"/>
    <dgm:cxn modelId="{0EFA1290-B0A2-44EA-8FF8-423480ACBFAD}" type="presOf" srcId="{3635C48F-9A12-4994-B528-B29D94503981}" destId="{BDA2752D-A4C0-4F02-8F84-13403E3770BD}" srcOrd="1" destOrd="0" presId="urn:microsoft.com/office/officeart/2005/8/layout/hProcess6"/>
    <dgm:cxn modelId="{D8A47C94-1ACC-48FC-9C90-3474082144B7}" srcId="{03BECE43-1AD4-407A-A752-74AA0BA9785F}" destId="{F8BFF38F-2337-4CA9-89D5-7F44730EF2D8}" srcOrd="1" destOrd="0" parTransId="{86B57D22-49B8-4C17-BDC6-A84186954635}" sibTransId="{269FFE3E-0648-4E0B-B18A-A976829A04D8}"/>
    <dgm:cxn modelId="{B1EDCFBA-9246-4AE3-BEC7-3B97ACE4652D}" srcId="{A086F455-102D-4DB0-B3B4-A4F9A7DED683}" destId="{03BECE43-1AD4-407A-A752-74AA0BA9785F}" srcOrd="0" destOrd="0" parTransId="{2BDAA349-4129-4715-909A-A612587DE41F}" sibTransId="{0A4D65D3-F342-4DBB-AB68-F0C4681A2445}"/>
    <dgm:cxn modelId="{DBF17DC8-5ACC-4ED8-A2B7-716752FA979E}" srcId="{03BECE43-1AD4-407A-A752-74AA0BA9785F}" destId="{3BD76BDD-805C-4482-8C04-1DCE28836457}" srcOrd="2" destOrd="0" parTransId="{31918676-E6EC-434B-8DA0-2342678748FA}" sibTransId="{777162DF-7440-4191-9062-ACD5FDCBF418}"/>
    <dgm:cxn modelId="{43114D12-A5A2-4A8E-8746-9C7957B6235B}" srcId="{03BECE43-1AD4-407A-A752-74AA0BA9785F}" destId="{3635C48F-9A12-4994-B528-B29D94503981}" srcOrd="0" destOrd="0" parTransId="{D4A71E89-3B87-4F32-9B5C-5E176BE600E2}" sibTransId="{10798125-A620-4F89-A5EC-D1904AA156A3}"/>
    <dgm:cxn modelId="{74F207AC-EF00-4827-82BE-D45BE4F453CF}" type="presOf" srcId="{A086F455-102D-4DB0-B3B4-A4F9A7DED683}" destId="{58C60CFC-B2E2-4FA4-851D-8C35750D05C0}" srcOrd="0" destOrd="0" presId="urn:microsoft.com/office/officeart/2005/8/layout/hProcess6"/>
    <dgm:cxn modelId="{CD6527C0-84DE-4DCD-A2C7-A89332CD6BFC}" type="presOf" srcId="{3BD76BDD-805C-4482-8C04-1DCE28836457}" destId="{BDA2752D-A4C0-4F02-8F84-13403E3770BD}" srcOrd="1" destOrd="2" presId="urn:microsoft.com/office/officeart/2005/8/layout/hProcess6"/>
    <dgm:cxn modelId="{0E59EF0A-91E2-4455-A682-025C481EA2FF}" type="presOf" srcId="{03BECE43-1AD4-407A-A752-74AA0BA9785F}" destId="{432E9E03-A6BB-4662-AA18-887909ABC153}" srcOrd="0" destOrd="0" presId="urn:microsoft.com/office/officeart/2005/8/layout/hProcess6"/>
    <dgm:cxn modelId="{0939EE99-A730-412F-9E40-A1C47216CA4D}" type="presOf" srcId="{F8BFF38F-2337-4CA9-89D5-7F44730EF2D8}" destId="{BDA2752D-A4C0-4F02-8F84-13403E3770BD}" srcOrd="1" destOrd="1" presId="urn:microsoft.com/office/officeart/2005/8/layout/hProcess6"/>
    <dgm:cxn modelId="{60F16182-4639-41B3-AB68-A4232DCE090B}" type="presOf" srcId="{3BD76BDD-805C-4482-8C04-1DCE28836457}" destId="{B741E04E-6ED6-4C72-A0FF-541BBE731AE6}" srcOrd="0" destOrd="2" presId="urn:microsoft.com/office/officeart/2005/8/layout/hProcess6"/>
    <dgm:cxn modelId="{53A5CACF-7427-4A75-9CEE-5CE00190D78C}" type="presOf" srcId="{3635C48F-9A12-4994-B528-B29D94503981}" destId="{B741E04E-6ED6-4C72-A0FF-541BBE731AE6}" srcOrd="0" destOrd="0" presId="urn:microsoft.com/office/officeart/2005/8/layout/hProcess6"/>
    <dgm:cxn modelId="{75D1246D-B013-4EBF-96F6-EC15B8B4E2BE}" type="presParOf" srcId="{58C60CFC-B2E2-4FA4-851D-8C35750D05C0}" destId="{2D11699F-ED50-45F4-87BC-C35F6AE29006}" srcOrd="0" destOrd="0" presId="urn:microsoft.com/office/officeart/2005/8/layout/hProcess6"/>
    <dgm:cxn modelId="{D5AC1F61-0239-4881-A76A-FEDC677D3B96}" type="presParOf" srcId="{2D11699F-ED50-45F4-87BC-C35F6AE29006}" destId="{C41F2CD8-C2C9-4650-A470-33136ABB6B1B}" srcOrd="0" destOrd="0" presId="urn:microsoft.com/office/officeart/2005/8/layout/hProcess6"/>
    <dgm:cxn modelId="{1D360FB6-68DD-44D7-9323-26BFA62BED4C}" type="presParOf" srcId="{2D11699F-ED50-45F4-87BC-C35F6AE29006}" destId="{B741E04E-6ED6-4C72-A0FF-541BBE731AE6}" srcOrd="1" destOrd="0" presId="urn:microsoft.com/office/officeart/2005/8/layout/hProcess6"/>
    <dgm:cxn modelId="{7A3C4E45-E605-42C2-8E05-4F11A51E9E1E}" type="presParOf" srcId="{2D11699F-ED50-45F4-87BC-C35F6AE29006}" destId="{BDA2752D-A4C0-4F02-8F84-13403E3770BD}" srcOrd="2" destOrd="0" presId="urn:microsoft.com/office/officeart/2005/8/layout/hProcess6"/>
    <dgm:cxn modelId="{BC94BF69-2B4C-4A98-9F6E-C1EA970B01BD}" type="presParOf" srcId="{2D11699F-ED50-45F4-87BC-C35F6AE29006}" destId="{432E9E03-A6BB-4662-AA18-887909ABC15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52D3CC-F319-4DD1-B6CD-6E27F44156FF}" type="doc">
      <dgm:prSet loTypeId="urn:microsoft.com/office/officeart/2005/8/layout/cycle3" loCatId="cycle" qsTypeId="urn:microsoft.com/office/officeart/2005/8/quickstyle/3d2" qsCatId="3D" csTypeId="urn:microsoft.com/office/officeart/2005/8/colors/colorful2" csCatId="colorful" phldr="1"/>
      <dgm:spPr/>
    </dgm:pt>
    <dgm:pt modelId="{E7DC29FC-0A1B-4FCA-BED1-324CD4F9C229}">
      <dgm:prSet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ENTORNO</a:t>
          </a:r>
        </a:p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TECNOLOGICO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Componentes innovadores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338DB-1141-4762-A58C-4CA243B1D6CB}" type="sibTrans" cxnId="{A63CBB93-0472-4EC0-9751-15E916BC0B0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317F9-32DA-4C9C-B822-47475CA237AC}" type="parTrans" cxnId="{A63CBB93-0472-4EC0-9751-15E916BC0B0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5324A-D5E7-468B-98B3-2C5D91034E44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ENTORNO ECOLOGICO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Productos Amigables 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Reciclaje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BD0E9-B554-4A0A-91E2-041726B34279}" type="sibTrans" cxnId="{B3239BC4-5AF4-469F-9EC4-233BCBD7654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6BB97-98AF-4041-9C9A-AC914136719E}" type="parTrans" cxnId="{B3239BC4-5AF4-469F-9EC4-233BCBD7654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BF9B9-DD79-4AAB-A96B-308B59E7DAB4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ENTORNO INTERNACIONAL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Acuerdos comerciales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8F1AC-12DA-4A27-9C15-59582F072F3A}" type="sibTrans" cxnId="{45B125F9-9B00-49CB-AA6D-A3150A53856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80857-E97D-4C35-86B6-9910CBD4EDFD}" type="parTrans" cxnId="{45B125F9-9B00-49CB-AA6D-A3150A53856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092F3-AC68-4D5C-AD71-ADAD1B3F169C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ENTORNO CULTURAL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Creencias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Salud y Calidad de Sueño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66FEF-0CEF-4B3B-ABE8-692D22A9059A}" type="sibTrans" cxnId="{7C798E82-E16E-4779-9629-CDA9D7397BE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A59EC-C6FB-4189-8210-3AD391D68255}" type="parTrans" cxnId="{7C798E82-E16E-4779-9629-CDA9D7397BE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0516D-FCD4-4FC7-AA64-4394B9004735}" type="pres">
      <dgm:prSet presAssocID="{7E52D3CC-F319-4DD1-B6CD-6E27F44156FF}" presName="Name0" presStyleCnt="0">
        <dgm:presLayoutVars>
          <dgm:dir/>
          <dgm:resizeHandles val="exact"/>
        </dgm:presLayoutVars>
      </dgm:prSet>
      <dgm:spPr/>
    </dgm:pt>
    <dgm:pt modelId="{D594E28B-5009-42B2-BBAB-D637414DCC8C}" type="pres">
      <dgm:prSet presAssocID="{7E52D3CC-F319-4DD1-B6CD-6E27F44156FF}" presName="cycle" presStyleCnt="0"/>
      <dgm:spPr/>
    </dgm:pt>
    <dgm:pt modelId="{9D613E4A-2D1A-4C2F-91DF-44CC050FD3E1}" type="pres">
      <dgm:prSet presAssocID="{68A092F3-AC68-4D5C-AD71-ADAD1B3F169C}" presName="nodeFirstNode" presStyleLbl="node1" presStyleIdx="0" presStyleCnt="4" custScaleX="86184" custScaleY="813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1BDF9F-A98D-4884-88CF-0B449611A295}" type="pres">
      <dgm:prSet presAssocID="{10766FEF-0CEF-4B3B-ABE8-692D22A9059A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59CD6EF5-D218-47EB-963F-8C657C11C698}" type="pres">
      <dgm:prSet presAssocID="{929BF9B9-DD79-4AAB-A96B-308B59E7DAB4}" presName="nodeFollowingNodes" presStyleLbl="node1" presStyleIdx="1" presStyleCnt="4" custScaleX="86184" custScaleY="81302" custRadScaleRad="125500" custRadScaleInc="11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A66605-88BD-4F0A-B9F3-BDBE04969F1D}" type="pres">
      <dgm:prSet presAssocID="{B6C5324A-D5E7-468B-98B3-2C5D91034E44}" presName="nodeFollowingNodes" presStyleLbl="node1" presStyleIdx="2" presStyleCnt="4" custScaleX="86184" custScaleY="81302" custRadScaleRad="104563" custRadScaleInc="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197A6-E901-49AE-A072-26122ED00B52}" type="pres">
      <dgm:prSet presAssocID="{E7DC29FC-0A1B-4FCA-BED1-324CD4F9C229}" presName="nodeFollowingNodes" presStyleLbl="node1" presStyleIdx="3" presStyleCnt="4" custScaleX="86184" custScaleY="81302" custRadScaleRad="115804" custRadScaleInc="-2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3CBB93-0472-4EC0-9751-15E916BC0B06}" srcId="{7E52D3CC-F319-4DD1-B6CD-6E27F44156FF}" destId="{E7DC29FC-0A1B-4FCA-BED1-324CD4F9C229}" srcOrd="3" destOrd="0" parTransId="{57F317F9-32DA-4C9C-B822-47475CA237AC}" sibTransId="{A9C338DB-1141-4762-A58C-4CA243B1D6CB}"/>
    <dgm:cxn modelId="{8AAF6325-F338-412C-B9DA-99CB467F9F56}" type="presOf" srcId="{10766FEF-0CEF-4B3B-ABE8-692D22A9059A}" destId="{041BDF9F-A98D-4884-88CF-0B449611A295}" srcOrd="0" destOrd="0" presId="urn:microsoft.com/office/officeart/2005/8/layout/cycle3"/>
    <dgm:cxn modelId="{45B125F9-9B00-49CB-AA6D-A3150A53856C}" srcId="{7E52D3CC-F319-4DD1-B6CD-6E27F44156FF}" destId="{929BF9B9-DD79-4AAB-A96B-308B59E7DAB4}" srcOrd="1" destOrd="0" parTransId="{31A80857-E97D-4C35-86B6-9910CBD4EDFD}" sibTransId="{B9A8F1AC-12DA-4A27-9C15-59582F072F3A}"/>
    <dgm:cxn modelId="{EA29F3C1-292E-40A0-9CB1-51EB4505440B}" type="presOf" srcId="{68A092F3-AC68-4D5C-AD71-ADAD1B3F169C}" destId="{9D613E4A-2D1A-4C2F-91DF-44CC050FD3E1}" srcOrd="0" destOrd="0" presId="urn:microsoft.com/office/officeart/2005/8/layout/cycle3"/>
    <dgm:cxn modelId="{77CB6DD2-2EE1-498B-9942-A7527582ED2A}" type="presOf" srcId="{B6C5324A-D5E7-468B-98B3-2C5D91034E44}" destId="{EAA66605-88BD-4F0A-B9F3-BDBE04969F1D}" srcOrd="0" destOrd="0" presId="urn:microsoft.com/office/officeart/2005/8/layout/cycle3"/>
    <dgm:cxn modelId="{25CF5403-5528-4826-829E-69947EB2574F}" type="presOf" srcId="{929BF9B9-DD79-4AAB-A96B-308B59E7DAB4}" destId="{59CD6EF5-D218-47EB-963F-8C657C11C698}" srcOrd="0" destOrd="0" presId="urn:microsoft.com/office/officeart/2005/8/layout/cycle3"/>
    <dgm:cxn modelId="{A1A2D9F3-CE1E-41F1-A2CE-63FEDD1BD272}" type="presOf" srcId="{7E52D3CC-F319-4DD1-B6CD-6E27F44156FF}" destId="{5AB0516D-FCD4-4FC7-AA64-4394B9004735}" srcOrd="0" destOrd="0" presId="urn:microsoft.com/office/officeart/2005/8/layout/cycle3"/>
    <dgm:cxn modelId="{B3239BC4-5AF4-469F-9EC4-233BCBD76547}" srcId="{7E52D3CC-F319-4DD1-B6CD-6E27F44156FF}" destId="{B6C5324A-D5E7-468B-98B3-2C5D91034E44}" srcOrd="2" destOrd="0" parTransId="{0486BB97-98AF-4041-9C9A-AC914136719E}" sibTransId="{588BD0E9-B554-4A0A-91E2-041726B34279}"/>
    <dgm:cxn modelId="{CB654015-8681-4E60-A222-F92EC91CF9C0}" type="presOf" srcId="{E7DC29FC-0A1B-4FCA-BED1-324CD4F9C229}" destId="{48C197A6-E901-49AE-A072-26122ED00B52}" srcOrd="0" destOrd="0" presId="urn:microsoft.com/office/officeart/2005/8/layout/cycle3"/>
    <dgm:cxn modelId="{7C798E82-E16E-4779-9629-CDA9D7397BEA}" srcId="{7E52D3CC-F319-4DD1-B6CD-6E27F44156FF}" destId="{68A092F3-AC68-4D5C-AD71-ADAD1B3F169C}" srcOrd="0" destOrd="0" parTransId="{CD1A59EC-C6FB-4189-8210-3AD391D68255}" sibTransId="{10766FEF-0CEF-4B3B-ABE8-692D22A9059A}"/>
    <dgm:cxn modelId="{9C62B883-0F54-4FE0-B779-D81A68366EA2}" type="presParOf" srcId="{5AB0516D-FCD4-4FC7-AA64-4394B9004735}" destId="{D594E28B-5009-42B2-BBAB-D637414DCC8C}" srcOrd="0" destOrd="0" presId="urn:microsoft.com/office/officeart/2005/8/layout/cycle3"/>
    <dgm:cxn modelId="{28C4EEE9-B047-4FEC-8A77-293D81442534}" type="presParOf" srcId="{D594E28B-5009-42B2-BBAB-D637414DCC8C}" destId="{9D613E4A-2D1A-4C2F-91DF-44CC050FD3E1}" srcOrd="0" destOrd="0" presId="urn:microsoft.com/office/officeart/2005/8/layout/cycle3"/>
    <dgm:cxn modelId="{5EE2B213-E55F-46E3-9081-911A79CF1C25}" type="presParOf" srcId="{D594E28B-5009-42B2-BBAB-D637414DCC8C}" destId="{041BDF9F-A98D-4884-88CF-0B449611A295}" srcOrd="1" destOrd="0" presId="urn:microsoft.com/office/officeart/2005/8/layout/cycle3"/>
    <dgm:cxn modelId="{37B2D8CA-74DA-4314-BBE9-DA304B0AAA58}" type="presParOf" srcId="{D594E28B-5009-42B2-BBAB-D637414DCC8C}" destId="{59CD6EF5-D218-47EB-963F-8C657C11C698}" srcOrd="2" destOrd="0" presId="urn:microsoft.com/office/officeart/2005/8/layout/cycle3"/>
    <dgm:cxn modelId="{EC247364-5FB8-4198-A4E3-D71F76F3175A}" type="presParOf" srcId="{D594E28B-5009-42B2-BBAB-D637414DCC8C}" destId="{EAA66605-88BD-4F0A-B9F3-BDBE04969F1D}" srcOrd="3" destOrd="0" presId="urn:microsoft.com/office/officeart/2005/8/layout/cycle3"/>
    <dgm:cxn modelId="{850614DF-CDFD-4D3C-962D-B6D91DA62CF5}" type="presParOf" srcId="{D594E28B-5009-42B2-BBAB-D637414DCC8C}" destId="{48C197A6-E901-49AE-A072-26122ED00B5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259FDA-10D4-4757-BE08-9F7A966244E3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107D86A5-119D-4977-811E-960CEFE7624F}">
      <dgm:prSet phldrT="[Texto]" custT="1"/>
      <dgm:spPr/>
      <dgm:t>
        <a:bodyPr/>
        <a:lstStyle/>
        <a:p>
          <a:r>
            <a:rPr lang="es-EC" sz="2000" b="1" dirty="0" smtClean="0"/>
            <a:t>Amenaza de productos sustitutos</a:t>
          </a:r>
          <a:endParaRPr lang="es-EC" sz="2000" b="1" dirty="0"/>
        </a:p>
      </dgm:t>
    </dgm:pt>
    <dgm:pt modelId="{2AFDBAB2-01CD-4148-874E-4C7F33002EC8}" type="parTrans" cxnId="{703341A4-03B1-4CC1-B93A-8D523214E187}">
      <dgm:prSet/>
      <dgm:spPr/>
      <dgm:t>
        <a:bodyPr/>
        <a:lstStyle/>
        <a:p>
          <a:endParaRPr lang="es-EC" sz="2000"/>
        </a:p>
      </dgm:t>
    </dgm:pt>
    <dgm:pt modelId="{8DB27B2B-D7BC-40CD-9AF1-38A16D02EE4D}" type="sibTrans" cxnId="{703341A4-03B1-4CC1-B93A-8D523214E187}">
      <dgm:prSet/>
      <dgm:spPr/>
      <dgm:t>
        <a:bodyPr/>
        <a:lstStyle/>
        <a:p>
          <a:endParaRPr lang="es-EC" sz="2000"/>
        </a:p>
      </dgm:t>
    </dgm:pt>
    <dgm:pt modelId="{BB8FD3BD-16F2-4A6B-98B5-0CCCE279A428}">
      <dgm:prSet phldrT="[Texto]" custT="1"/>
      <dgm:spPr/>
      <dgm:t>
        <a:bodyPr/>
        <a:lstStyle/>
        <a:p>
          <a:r>
            <a:rPr lang="es-EC" sz="2000" b="1" dirty="0" smtClean="0"/>
            <a:t>Amenazas de nuevos entrantes</a:t>
          </a:r>
          <a:endParaRPr lang="es-EC" sz="2000" b="1" dirty="0"/>
        </a:p>
      </dgm:t>
    </dgm:pt>
    <dgm:pt modelId="{211BD26F-0B7A-42DC-A06F-403F20F3D1C5}" type="parTrans" cxnId="{B84EBC61-71F1-4AD7-A78F-E096C184E890}">
      <dgm:prSet/>
      <dgm:spPr/>
      <dgm:t>
        <a:bodyPr/>
        <a:lstStyle/>
        <a:p>
          <a:endParaRPr lang="es-EC" sz="2000"/>
        </a:p>
      </dgm:t>
    </dgm:pt>
    <dgm:pt modelId="{372AF4CA-AF4A-42DB-856A-427CA31352AB}" type="sibTrans" cxnId="{B84EBC61-71F1-4AD7-A78F-E096C184E890}">
      <dgm:prSet/>
      <dgm:spPr/>
      <dgm:t>
        <a:bodyPr/>
        <a:lstStyle/>
        <a:p>
          <a:endParaRPr lang="es-EC" sz="2000"/>
        </a:p>
      </dgm:t>
    </dgm:pt>
    <dgm:pt modelId="{0B985B0C-6021-48F7-9783-E69BD9C072D2}">
      <dgm:prSet phldrT="[Texto]" custT="1"/>
      <dgm:spPr/>
      <dgm:t>
        <a:bodyPr/>
        <a:lstStyle/>
        <a:p>
          <a:r>
            <a:rPr lang="es-EC" sz="2000" b="1" dirty="0" smtClean="0"/>
            <a:t>Poder de negociación - compradores</a:t>
          </a:r>
          <a:endParaRPr lang="es-EC" sz="2000" b="1" dirty="0"/>
        </a:p>
      </dgm:t>
    </dgm:pt>
    <dgm:pt modelId="{42157FEF-40F2-4A4B-8171-1BF94A4EC4ED}" type="parTrans" cxnId="{2D848F12-0193-486C-9108-A6FDEA17266F}">
      <dgm:prSet/>
      <dgm:spPr/>
      <dgm:t>
        <a:bodyPr/>
        <a:lstStyle/>
        <a:p>
          <a:endParaRPr lang="es-EC" sz="2000"/>
        </a:p>
      </dgm:t>
    </dgm:pt>
    <dgm:pt modelId="{38D7BC9A-E471-413B-ABCA-150D7443669F}" type="sibTrans" cxnId="{2D848F12-0193-486C-9108-A6FDEA17266F}">
      <dgm:prSet/>
      <dgm:spPr/>
      <dgm:t>
        <a:bodyPr/>
        <a:lstStyle/>
        <a:p>
          <a:endParaRPr lang="es-EC" sz="2000"/>
        </a:p>
      </dgm:t>
    </dgm:pt>
    <dgm:pt modelId="{55EF9C2F-2B60-4B7D-9BDA-CB3B1FD2B7CF}">
      <dgm:prSet phldrT="[Texto]" custT="1"/>
      <dgm:spPr/>
      <dgm:t>
        <a:bodyPr/>
        <a:lstStyle/>
        <a:p>
          <a:r>
            <a:rPr lang="es-EC" sz="2000" b="1" dirty="0" smtClean="0"/>
            <a:t>Poder de negociación -proveedores</a:t>
          </a:r>
          <a:endParaRPr lang="es-EC" sz="2000" b="1" dirty="0"/>
        </a:p>
      </dgm:t>
    </dgm:pt>
    <dgm:pt modelId="{2AA75D20-5097-4B31-9FB3-BD8AD90971BC}" type="parTrans" cxnId="{E6C9791A-D123-4F52-9115-96BB9736FC59}">
      <dgm:prSet/>
      <dgm:spPr/>
      <dgm:t>
        <a:bodyPr/>
        <a:lstStyle/>
        <a:p>
          <a:endParaRPr lang="es-EC" sz="2000"/>
        </a:p>
      </dgm:t>
    </dgm:pt>
    <dgm:pt modelId="{F3473506-F163-42C3-ABF0-BC6FE68ED2A7}" type="sibTrans" cxnId="{E6C9791A-D123-4F52-9115-96BB9736FC59}">
      <dgm:prSet/>
      <dgm:spPr/>
      <dgm:t>
        <a:bodyPr/>
        <a:lstStyle/>
        <a:p>
          <a:endParaRPr lang="es-EC" sz="2000"/>
        </a:p>
      </dgm:t>
    </dgm:pt>
    <dgm:pt modelId="{F523F02C-30EB-4C7F-8D6F-C48A4F7A3BC1}">
      <dgm:prSet/>
      <dgm:spPr/>
      <dgm:t>
        <a:bodyPr/>
        <a:lstStyle/>
        <a:p>
          <a:r>
            <a:rPr lang="es-EC" dirty="0" smtClean="0"/>
            <a:t>Barreras de entrada, arancelarias y no arancelarias</a:t>
          </a:r>
          <a:endParaRPr lang="es-EC" dirty="0"/>
        </a:p>
      </dgm:t>
    </dgm:pt>
    <dgm:pt modelId="{7A729944-9601-4FB3-86CD-A2820E56D677}" type="parTrans" cxnId="{11EA0BC6-8850-4322-9D4D-2684D54151A2}">
      <dgm:prSet/>
      <dgm:spPr/>
      <dgm:t>
        <a:bodyPr/>
        <a:lstStyle/>
        <a:p>
          <a:endParaRPr lang="es-EC"/>
        </a:p>
      </dgm:t>
    </dgm:pt>
    <dgm:pt modelId="{8311CA85-B997-48CA-9514-203171DC8D6F}" type="sibTrans" cxnId="{11EA0BC6-8850-4322-9D4D-2684D54151A2}">
      <dgm:prSet/>
      <dgm:spPr/>
      <dgm:t>
        <a:bodyPr/>
        <a:lstStyle/>
        <a:p>
          <a:endParaRPr lang="es-EC"/>
        </a:p>
      </dgm:t>
    </dgm:pt>
    <dgm:pt modelId="{F6339A52-8FCB-4708-961E-4BB7C4CE0B16}">
      <dgm:prSet/>
      <dgm:spPr/>
      <dgm:t>
        <a:bodyPr/>
        <a:lstStyle/>
        <a:p>
          <a:r>
            <a:rPr lang="es-EC" dirty="0" smtClean="0"/>
            <a:t>Proveedores multinacionales con gran poder</a:t>
          </a:r>
          <a:endParaRPr lang="es-EC" dirty="0"/>
        </a:p>
      </dgm:t>
    </dgm:pt>
    <dgm:pt modelId="{23464176-2C1A-4CF9-9D41-72EB185F776B}" type="parTrans" cxnId="{BE028F62-7123-4F5B-B01B-24DB4FDC844F}">
      <dgm:prSet/>
      <dgm:spPr/>
      <dgm:t>
        <a:bodyPr/>
        <a:lstStyle/>
        <a:p>
          <a:endParaRPr lang="es-EC"/>
        </a:p>
      </dgm:t>
    </dgm:pt>
    <dgm:pt modelId="{B0CD5ED3-56BE-4F40-A88D-EB06844673B9}" type="sibTrans" cxnId="{BE028F62-7123-4F5B-B01B-24DB4FDC844F}">
      <dgm:prSet/>
      <dgm:spPr/>
      <dgm:t>
        <a:bodyPr/>
        <a:lstStyle/>
        <a:p>
          <a:endParaRPr lang="es-EC"/>
        </a:p>
      </dgm:t>
    </dgm:pt>
    <dgm:pt modelId="{4570AE75-04FA-4E4A-8430-AB50606DD7D2}">
      <dgm:prSet/>
      <dgm:spPr/>
      <dgm:t>
        <a:bodyPr/>
        <a:lstStyle/>
        <a:p>
          <a:r>
            <a:rPr lang="es-EC" dirty="0" smtClean="0"/>
            <a:t>Mercado es sensible al precio, y consumidores realizan comparaciones </a:t>
          </a:r>
          <a:endParaRPr lang="es-EC" dirty="0"/>
        </a:p>
      </dgm:t>
    </dgm:pt>
    <dgm:pt modelId="{F16F2EAD-13BE-47D3-BF60-1C92F26203DA}" type="parTrans" cxnId="{C66FE1A4-5D8B-4DB8-B1F4-E3B5929449FD}">
      <dgm:prSet/>
      <dgm:spPr/>
      <dgm:t>
        <a:bodyPr/>
        <a:lstStyle/>
        <a:p>
          <a:endParaRPr lang="es-EC"/>
        </a:p>
      </dgm:t>
    </dgm:pt>
    <dgm:pt modelId="{39EF2C55-CA8A-4A67-9045-E92CF9DA6644}" type="sibTrans" cxnId="{C66FE1A4-5D8B-4DB8-B1F4-E3B5929449FD}">
      <dgm:prSet/>
      <dgm:spPr/>
      <dgm:t>
        <a:bodyPr/>
        <a:lstStyle/>
        <a:p>
          <a:endParaRPr lang="es-EC"/>
        </a:p>
      </dgm:t>
    </dgm:pt>
    <dgm:pt modelId="{3B6907B0-FEC8-433C-B0E5-EB026D86D92B}">
      <dgm:prSet/>
      <dgm:spPr/>
      <dgm:t>
        <a:bodyPr/>
        <a:lstStyle/>
        <a:p>
          <a:r>
            <a:rPr lang="es-EC" dirty="0" smtClean="0"/>
            <a:t>Hamacas o esteras</a:t>
          </a:r>
          <a:endParaRPr lang="es-EC" dirty="0"/>
        </a:p>
      </dgm:t>
    </dgm:pt>
    <dgm:pt modelId="{F8F44CCB-27D0-4214-A096-311A550A8CDB}" type="parTrans" cxnId="{AC142AAD-8A26-4707-A5E7-1B8D63C91974}">
      <dgm:prSet/>
      <dgm:spPr/>
      <dgm:t>
        <a:bodyPr/>
        <a:lstStyle/>
        <a:p>
          <a:endParaRPr lang="es-EC"/>
        </a:p>
      </dgm:t>
    </dgm:pt>
    <dgm:pt modelId="{4129A69A-F8C1-43A2-A1ED-D8FD561EE2AA}" type="sibTrans" cxnId="{AC142AAD-8A26-4707-A5E7-1B8D63C91974}">
      <dgm:prSet/>
      <dgm:spPr/>
      <dgm:t>
        <a:bodyPr/>
        <a:lstStyle/>
        <a:p>
          <a:endParaRPr lang="es-EC"/>
        </a:p>
      </dgm:t>
    </dgm:pt>
    <dgm:pt modelId="{19A0CD2A-0586-48F9-B94C-B07BA762D729}">
      <dgm:prSet/>
      <dgm:spPr/>
      <dgm:t>
        <a:bodyPr/>
        <a:lstStyle/>
        <a:p>
          <a:r>
            <a:rPr lang="es-EC" dirty="0" smtClean="0"/>
            <a:t>Prevalece las comodidades y características de un colchón tradicional</a:t>
          </a:r>
          <a:endParaRPr lang="es-EC" dirty="0"/>
        </a:p>
      </dgm:t>
    </dgm:pt>
    <dgm:pt modelId="{DF860660-AED4-4B81-8180-9D784CEDAADF}" type="parTrans" cxnId="{A208B444-F0B1-4535-98E6-D6773637B8A2}">
      <dgm:prSet/>
      <dgm:spPr/>
      <dgm:t>
        <a:bodyPr/>
        <a:lstStyle/>
        <a:p>
          <a:endParaRPr lang="es-EC"/>
        </a:p>
      </dgm:t>
    </dgm:pt>
    <dgm:pt modelId="{14185A3C-834E-4D47-8598-2EFEBD6E6238}" type="sibTrans" cxnId="{A208B444-F0B1-4535-98E6-D6773637B8A2}">
      <dgm:prSet/>
      <dgm:spPr/>
      <dgm:t>
        <a:bodyPr/>
        <a:lstStyle/>
        <a:p>
          <a:endParaRPr lang="es-EC"/>
        </a:p>
      </dgm:t>
    </dgm:pt>
    <dgm:pt modelId="{3EF9C361-FFF9-499B-B794-41AC92AC682C}" type="pres">
      <dgm:prSet presAssocID="{9B259FDA-10D4-4757-BE08-9F7A966244E3}" presName="diagram" presStyleCnt="0">
        <dgm:presLayoutVars>
          <dgm:dir/>
          <dgm:animLvl val="lvl"/>
          <dgm:resizeHandles val="exact"/>
        </dgm:presLayoutVars>
      </dgm:prSet>
      <dgm:spPr/>
    </dgm:pt>
    <dgm:pt modelId="{75ADB0B2-E060-4A26-8E8F-99D6520C9E8C}" type="pres">
      <dgm:prSet presAssocID="{107D86A5-119D-4977-811E-960CEFE7624F}" presName="compNode" presStyleCnt="0"/>
      <dgm:spPr/>
    </dgm:pt>
    <dgm:pt modelId="{0AFED5C5-BFDF-42B9-84A9-567A5C0BB753}" type="pres">
      <dgm:prSet presAssocID="{107D86A5-119D-4977-811E-960CEFE7624F}" presName="childRect" presStyleLbl="bgAcc1" presStyleIdx="0" presStyleCnt="4" custLinFactNeighborX="-282" custLinFactNeighborY="-73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B4D7E-8BC5-4C14-ADC8-7B50438A5DB1}" type="pres">
      <dgm:prSet presAssocID="{107D86A5-119D-4977-811E-960CEFE7624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D035E0-897C-4C03-92B4-8255511B95FD}" type="pres">
      <dgm:prSet presAssocID="{107D86A5-119D-4977-811E-960CEFE7624F}" presName="parentRect" presStyleLbl="alignNode1" presStyleIdx="0" presStyleCnt="4" custLinFactY="-70923" custLinFactNeighborX="-282" custLinFactNeighborY="-100000"/>
      <dgm:spPr/>
      <dgm:t>
        <a:bodyPr/>
        <a:lstStyle/>
        <a:p>
          <a:endParaRPr lang="es-EC"/>
        </a:p>
      </dgm:t>
    </dgm:pt>
    <dgm:pt modelId="{5BCDAEB4-0869-46AB-8CEF-34769D60F786}" type="pres">
      <dgm:prSet presAssocID="{107D86A5-119D-4977-811E-960CEFE7624F}" presName="adorn" presStyleLbl="fgAccFollowNode1" presStyleIdx="0" presStyleCnt="4" custLinFactY="-77587" custLinFactNeighborX="5107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9AAC2F-FBBA-4486-B518-6108D3DEF220}" type="pres">
      <dgm:prSet presAssocID="{8DB27B2B-D7BC-40CD-9AF1-38A16D02EE4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6759207-8325-40F0-9253-1AA1B7C04BFD}" type="pres">
      <dgm:prSet presAssocID="{55EF9C2F-2B60-4B7D-9BDA-CB3B1FD2B7CF}" presName="compNode" presStyleCnt="0"/>
      <dgm:spPr/>
    </dgm:pt>
    <dgm:pt modelId="{6F9C9E33-2592-47C9-BCFB-47741EF1E6F1}" type="pres">
      <dgm:prSet presAssocID="{55EF9C2F-2B60-4B7D-9BDA-CB3B1FD2B7CF}" presName="childRect" presStyleLbl="bgAcc1" presStyleIdx="1" presStyleCnt="4" custLinFactX="-17204" custLinFactNeighborX="-100000" custLinFactNeighborY="87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46110B-A049-4945-8A97-FF473A91EC7D}" type="pres">
      <dgm:prSet presAssocID="{55EF9C2F-2B60-4B7D-9BDA-CB3B1FD2B7C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AE2C3-22B0-49BC-8CC7-BE672AD0C25C}" type="pres">
      <dgm:prSet presAssocID="{55EF9C2F-2B60-4B7D-9BDA-CB3B1FD2B7CF}" presName="parentRect" presStyleLbl="alignNode1" presStyleIdx="1" presStyleCnt="4" custLinFactX="-17204" custLinFactY="96255" custLinFactNeighborX="-100000" custLinFactNeighborY="100000"/>
      <dgm:spPr/>
      <dgm:t>
        <a:bodyPr/>
        <a:lstStyle/>
        <a:p>
          <a:endParaRPr lang="es-EC"/>
        </a:p>
      </dgm:t>
    </dgm:pt>
    <dgm:pt modelId="{D795180B-A400-43C5-BAB5-6591A6386ACE}" type="pres">
      <dgm:prSet presAssocID="{55EF9C2F-2B60-4B7D-9BDA-CB3B1FD2B7CF}" presName="adorn" presStyleLbl="fgAccFollowNode1" presStyleIdx="1" presStyleCnt="4" custLinFactX="-134871" custLinFactY="57129" custLinFactNeighborX="-20000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85B7BC-68D5-490C-88F4-421D3AF25851}" type="pres">
      <dgm:prSet presAssocID="{F3473506-F163-42C3-ABF0-BC6FE68ED2A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D5DC161-1CC5-43C3-89A8-C59E2A67B570}" type="pres">
      <dgm:prSet presAssocID="{BB8FD3BD-16F2-4A6B-98B5-0CCCE279A428}" presName="compNode" presStyleCnt="0"/>
      <dgm:spPr/>
    </dgm:pt>
    <dgm:pt modelId="{5C320C1A-E612-46F3-9C4C-AAA86DD3E8D8}" type="pres">
      <dgm:prSet presAssocID="{BB8FD3BD-16F2-4A6B-98B5-0CCCE279A428}" presName="childRect" presStyleLbl="bgAcc1" presStyleIdx="2" presStyleCnt="4" custLinFactNeighborX="11546" custLinFactNeighborY="-740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FBEF1D-7FC4-4F66-B079-6797BA319579}" type="pres">
      <dgm:prSet presAssocID="{BB8FD3BD-16F2-4A6B-98B5-0CCCE279A4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B17FFA-A715-4065-B851-61E5C18AFE4E}" type="pres">
      <dgm:prSet presAssocID="{BB8FD3BD-16F2-4A6B-98B5-0CCCE279A428}" presName="parentRect" presStyleLbl="alignNode1" presStyleIdx="2" presStyleCnt="4" custLinFactY="-72280" custLinFactNeighborX="11546" custLinFactNeighborY="-100000"/>
      <dgm:spPr/>
      <dgm:t>
        <a:bodyPr/>
        <a:lstStyle/>
        <a:p>
          <a:endParaRPr lang="es-EC"/>
        </a:p>
      </dgm:t>
    </dgm:pt>
    <dgm:pt modelId="{5082FF2F-D753-4957-AB9A-959B865C8EBC}" type="pres">
      <dgm:prSet presAssocID="{BB8FD3BD-16F2-4A6B-98B5-0CCCE279A428}" presName="adorn" presStyleLbl="fgAccFollowNode1" presStyleIdx="2" presStyleCnt="4" custLinFactY="-75359" custLinFactNeighborX="45141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AB1725-A0BC-45F8-9BB0-5EACC993C1E9}" type="pres">
      <dgm:prSet presAssocID="{372AF4CA-AF4A-42DB-856A-427CA31352A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77A0FCE-4D43-41F5-B459-590AE3A3D208}" type="pres">
      <dgm:prSet presAssocID="{0B985B0C-6021-48F7-9783-E69BD9C072D2}" presName="compNode" presStyleCnt="0"/>
      <dgm:spPr/>
    </dgm:pt>
    <dgm:pt modelId="{57FCD7E4-E0CB-4681-A736-55E567C49E97}" type="pres">
      <dgm:prSet presAssocID="{0B985B0C-6021-48F7-9783-E69BD9C072D2}" presName="childRect" presStyleLbl="bgAcc1" presStyleIdx="3" presStyleCnt="4" custLinFactX="-5130" custLinFactNeighborX="-100000" custLinFactNeighborY="795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50E16C-7343-4973-9C66-E60E871C5FA7}" type="pres">
      <dgm:prSet presAssocID="{0B985B0C-6021-48F7-9783-E69BD9C072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4D3577-CB6C-485C-B4B2-594B890E417F}" type="pres">
      <dgm:prSet presAssocID="{0B985B0C-6021-48F7-9783-E69BD9C072D2}" presName="parentRect" presStyleLbl="alignNode1" presStyleIdx="3" presStyleCnt="4" custLinFactX="-5130" custLinFactY="84900" custLinFactNeighborX="-100000" custLinFactNeighborY="100000"/>
      <dgm:spPr/>
      <dgm:t>
        <a:bodyPr/>
        <a:lstStyle/>
        <a:p>
          <a:endParaRPr lang="es-EC"/>
        </a:p>
      </dgm:t>
    </dgm:pt>
    <dgm:pt modelId="{EA18836F-A4A1-4613-8009-3FD6463E401E}" type="pres">
      <dgm:prSet presAssocID="{0B985B0C-6021-48F7-9783-E69BD9C072D2}" presName="adorn" presStyleLbl="fgAccFollowNode1" presStyleIdx="3" presStyleCnt="4" custLinFactX="-100371" custLinFactY="69572" custLinFactNeighborX="-200000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D847E93-C546-4623-A79B-638D9A7A0DB5}" type="presOf" srcId="{107D86A5-119D-4977-811E-960CEFE7624F}" destId="{B5FB4D7E-8BC5-4C14-ADC8-7B50438A5DB1}" srcOrd="0" destOrd="0" presId="urn:microsoft.com/office/officeart/2005/8/layout/bList2"/>
    <dgm:cxn modelId="{C66FE1A4-5D8B-4DB8-B1F4-E3B5929449FD}" srcId="{0B985B0C-6021-48F7-9783-E69BD9C072D2}" destId="{4570AE75-04FA-4E4A-8430-AB50606DD7D2}" srcOrd="0" destOrd="0" parTransId="{F16F2EAD-13BE-47D3-BF60-1C92F26203DA}" sibTransId="{39EF2C55-CA8A-4A67-9045-E92CF9DA6644}"/>
    <dgm:cxn modelId="{13228A23-581F-42AD-9C79-A9BE169A06EE}" type="presOf" srcId="{4570AE75-04FA-4E4A-8430-AB50606DD7D2}" destId="{57FCD7E4-E0CB-4681-A736-55E567C49E97}" srcOrd="0" destOrd="0" presId="urn:microsoft.com/office/officeart/2005/8/layout/bList2"/>
    <dgm:cxn modelId="{E6C9791A-D123-4F52-9115-96BB9736FC59}" srcId="{9B259FDA-10D4-4757-BE08-9F7A966244E3}" destId="{55EF9C2F-2B60-4B7D-9BDA-CB3B1FD2B7CF}" srcOrd="1" destOrd="0" parTransId="{2AA75D20-5097-4B31-9FB3-BD8AD90971BC}" sibTransId="{F3473506-F163-42C3-ABF0-BC6FE68ED2A7}"/>
    <dgm:cxn modelId="{70F30676-9C01-4F0A-8408-E98EEEFD2428}" type="presOf" srcId="{107D86A5-119D-4977-811E-960CEFE7624F}" destId="{87D035E0-897C-4C03-92B4-8255511B95FD}" srcOrd="1" destOrd="0" presId="urn:microsoft.com/office/officeart/2005/8/layout/bList2"/>
    <dgm:cxn modelId="{D5AAC837-E695-4D47-9471-433EB989DF5B}" type="presOf" srcId="{372AF4CA-AF4A-42DB-856A-427CA31352AB}" destId="{F4AB1725-A0BC-45F8-9BB0-5EACC993C1E9}" srcOrd="0" destOrd="0" presId="urn:microsoft.com/office/officeart/2005/8/layout/bList2"/>
    <dgm:cxn modelId="{AAAB3C32-1755-4E75-A5C4-DB8EA62F6658}" type="presOf" srcId="{55EF9C2F-2B60-4B7D-9BDA-CB3B1FD2B7CF}" destId="{3FEAE2C3-22B0-49BC-8CC7-BE672AD0C25C}" srcOrd="1" destOrd="0" presId="urn:microsoft.com/office/officeart/2005/8/layout/bList2"/>
    <dgm:cxn modelId="{874C349A-AB49-491B-AE8E-888D7A5A0CAB}" type="presOf" srcId="{BB8FD3BD-16F2-4A6B-98B5-0CCCE279A428}" destId="{57B17FFA-A715-4065-B851-61E5C18AFE4E}" srcOrd="1" destOrd="0" presId="urn:microsoft.com/office/officeart/2005/8/layout/bList2"/>
    <dgm:cxn modelId="{2D848F12-0193-486C-9108-A6FDEA17266F}" srcId="{9B259FDA-10D4-4757-BE08-9F7A966244E3}" destId="{0B985B0C-6021-48F7-9783-E69BD9C072D2}" srcOrd="3" destOrd="0" parTransId="{42157FEF-40F2-4A4B-8171-1BF94A4EC4ED}" sibTransId="{38D7BC9A-E471-413B-ABCA-150D7443669F}"/>
    <dgm:cxn modelId="{E6EFF774-3645-4029-918F-F5181E84B0B5}" type="presOf" srcId="{9B259FDA-10D4-4757-BE08-9F7A966244E3}" destId="{3EF9C361-FFF9-499B-B794-41AC92AC682C}" srcOrd="0" destOrd="0" presId="urn:microsoft.com/office/officeart/2005/8/layout/bList2"/>
    <dgm:cxn modelId="{11EA0BC6-8850-4322-9D4D-2684D54151A2}" srcId="{BB8FD3BD-16F2-4A6B-98B5-0CCCE279A428}" destId="{F523F02C-30EB-4C7F-8D6F-C48A4F7A3BC1}" srcOrd="0" destOrd="0" parTransId="{7A729944-9601-4FB3-86CD-A2820E56D677}" sibTransId="{8311CA85-B997-48CA-9514-203171DC8D6F}"/>
    <dgm:cxn modelId="{AC142AAD-8A26-4707-A5E7-1B8D63C91974}" srcId="{107D86A5-119D-4977-811E-960CEFE7624F}" destId="{3B6907B0-FEC8-433C-B0E5-EB026D86D92B}" srcOrd="0" destOrd="0" parTransId="{F8F44CCB-27D0-4214-A096-311A550A8CDB}" sibTransId="{4129A69A-F8C1-43A2-A1ED-D8FD561EE2AA}"/>
    <dgm:cxn modelId="{9828DD6E-DBD6-434C-BC84-E7F4CB273A53}" type="presOf" srcId="{0B985B0C-6021-48F7-9783-E69BD9C072D2}" destId="{7D4D3577-CB6C-485C-B4B2-594B890E417F}" srcOrd="1" destOrd="0" presId="urn:microsoft.com/office/officeart/2005/8/layout/bList2"/>
    <dgm:cxn modelId="{BE028F62-7123-4F5B-B01B-24DB4FDC844F}" srcId="{55EF9C2F-2B60-4B7D-9BDA-CB3B1FD2B7CF}" destId="{F6339A52-8FCB-4708-961E-4BB7C4CE0B16}" srcOrd="0" destOrd="0" parTransId="{23464176-2C1A-4CF9-9D41-72EB185F776B}" sibTransId="{B0CD5ED3-56BE-4F40-A88D-EB06844673B9}"/>
    <dgm:cxn modelId="{11C3755C-784E-41A5-BB73-F88E760DCD20}" type="presOf" srcId="{55EF9C2F-2B60-4B7D-9BDA-CB3B1FD2B7CF}" destId="{1E46110B-A049-4945-8A97-FF473A91EC7D}" srcOrd="0" destOrd="0" presId="urn:microsoft.com/office/officeart/2005/8/layout/bList2"/>
    <dgm:cxn modelId="{5B872920-0189-4F69-A719-6622A3D95A49}" type="presOf" srcId="{F3473506-F163-42C3-ABF0-BC6FE68ED2A7}" destId="{8385B7BC-68D5-490C-88F4-421D3AF25851}" srcOrd="0" destOrd="0" presId="urn:microsoft.com/office/officeart/2005/8/layout/bList2"/>
    <dgm:cxn modelId="{703341A4-03B1-4CC1-B93A-8D523214E187}" srcId="{9B259FDA-10D4-4757-BE08-9F7A966244E3}" destId="{107D86A5-119D-4977-811E-960CEFE7624F}" srcOrd="0" destOrd="0" parTransId="{2AFDBAB2-01CD-4148-874E-4C7F33002EC8}" sibTransId="{8DB27B2B-D7BC-40CD-9AF1-38A16D02EE4D}"/>
    <dgm:cxn modelId="{02F28B15-FAC0-4817-B886-0863E5BA63D9}" type="presOf" srcId="{3B6907B0-FEC8-433C-B0E5-EB026D86D92B}" destId="{0AFED5C5-BFDF-42B9-84A9-567A5C0BB753}" srcOrd="0" destOrd="0" presId="urn:microsoft.com/office/officeart/2005/8/layout/bList2"/>
    <dgm:cxn modelId="{7320214E-0765-48C5-BFD0-21942097A7EA}" type="presOf" srcId="{F523F02C-30EB-4C7F-8D6F-C48A4F7A3BC1}" destId="{5C320C1A-E612-46F3-9C4C-AAA86DD3E8D8}" srcOrd="0" destOrd="0" presId="urn:microsoft.com/office/officeart/2005/8/layout/bList2"/>
    <dgm:cxn modelId="{C30A26C9-CEF5-42EF-99C9-F24962C57036}" type="presOf" srcId="{BB8FD3BD-16F2-4A6B-98B5-0CCCE279A428}" destId="{15FBEF1D-7FC4-4F66-B079-6797BA319579}" srcOrd="0" destOrd="0" presId="urn:microsoft.com/office/officeart/2005/8/layout/bList2"/>
    <dgm:cxn modelId="{A208B444-F0B1-4535-98E6-D6773637B8A2}" srcId="{107D86A5-119D-4977-811E-960CEFE7624F}" destId="{19A0CD2A-0586-48F9-B94C-B07BA762D729}" srcOrd="1" destOrd="0" parTransId="{DF860660-AED4-4B81-8180-9D784CEDAADF}" sibTransId="{14185A3C-834E-4D47-8598-2EFEBD6E6238}"/>
    <dgm:cxn modelId="{AFFC4791-7AFB-45B5-9DC7-35E02594F754}" type="presOf" srcId="{F6339A52-8FCB-4708-961E-4BB7C4CE0B16}" destId="{6F9C9E33-2592-47C9-BCFB-47741EF1E6F1}" srcOrd="0" destOrd="0" presId="urn:microsoft.com/office/officeart/2005/8/layout/bList2"/>
    <dgm:cxn modelId="{985D96C9-D29F-4729-85AF-AA9F16CF9D8C}" type="presOf" srcId="{8DB27B2B-D7BC-40CD-9AF1-38A16D02EE4D}" destId="{F59AAC2F-FBBA-4486-B518-6108D3DEF220}" srcOrd="0" destOrd="0" presId="urn:microsoft.com/office/officeart/2005/8/layout/bList2"/>
    <dgm:cxn modelId="{B84EBC61-71F1-4AD7-A78F-E096C184E890}" srcId="{9B259FDA-10D4-4757-BE08-9F7A966244E3}" destId="{BB8FD3BD-16F2-4A6B-98B5-0CCCE279A428}" srcOrd="2" destOrd="0" parTransId="{211BD26F-0B7A-42DC-A06F-403F20F3D1C5}" sibTransId="{372AF4CA-AF4A-42DB-856A-427CA31352AB}"/>
    <dgm:cxn modelId="{F76932A7-0ED6-4C27-B490-61E9ABEE7AFF}" type="presOf" srcId="{19A0CD2A-0586-48F9-B94C-B07BA762D729}" destId="{0AFED5C5-BFDF-42B9-84A9-567A5C0BB753}" srcOrd="0" destOrd="1" presId="urn:microsoft.com/office/officeart/2005/8/layout/bList2"/>
    <dgm:cxn modelId="{8436607A-283E-4497-B687-0FE268F6F966}" type="presOf" srcId="{0B985B0C-6021-48F7-9783-E69BD9C072D2}" destId="{7650E16C-7343-4973-9C66-E60E871C5FA7}" srcOrd="0" destOrd="0" presId="urn:microsoft.com/office/officeart/2005/8/layout/bList2"/>
    <dgm:cxn modelId="{1118852E-0DA7-497D-9C4B-5800E06C5EDE}" type="presParOf" srcId="{3EF9C361-FFF9-499B-B794-41AC92AC682C}" destId="{75ADB0B2-E060-4A26-8E8F-99D6520C9E8C}" srcOrd="0" destOrd="0" presId="urn:microsoft.com/office/officeart/2005/8/layout/bList2"/>
    <dgm:cxn modelId="{92A80186-85D3-4587-A99C-DC2BC6480729}" type="presParOf" srcId="{75ADB0B2-E060-4A26-8E8F-99D6520C9E8C}" destId="{0AFED5C5-BFDF-42B9-84A9-567A5C0BB753}" srcOrd="0" destOrd="0" presId="urn:microsoft.com/office/officeart/2005/8/layout/bList2"/>
    <dgm:cxn modelId="{ACED78CF-302D-43E1-B3BB-6A099B7288C5}" type="presParOf" srcId="{75ADB0B2-E060-4A26-8E8F-99D6520C9E8C}" destId="{B5FB4D7E-8BC5-4C14-ADC8-7B50438A5DB1}" srcOrd="1" destOrd="0" presId="urn:microsoft.com/office/officeart/2005/8/layout/bList2"/>
    <dgm:cxn modelId="{C9B6A935-1CF8-4C5C-AC5A-258D2E29C7C9}" type="presParOf" srcId="{75ADB0B2-E060-4A26-8E8F-99D6520C9E8C}" destId="{87D035E0-897C-4C03-92B4-8255511B95FD}" srcOrd="2" destOrd="0" presId="urn:microsoft.com/office/officeart/2005/8/layout/bList2"/>
    <dgm:cxn modelId="{84F977D1-AEAF-4F46-863C-BB18AFAE08CF}" type="presParOf" srcId="{75ADB0B2-E060-4A26-8E8F-99D6520C9E8C}" destId="{5BCDAEB4-0869-46AB-8CEF-34769D60F786}" srcOrd="3" destOrd="0" presId="urn:microsoft.com/office/officeart/2005/8/layout/bList2"/>
    <dgm:cxn modelId="{0281E68B-1C80-48C5-88AE-FBD8BC198AE2}" type="presParOf" srcId="{3EF9C361-FFF9-499B-B794-41AC92AC682C}" destId="{F59AAC2F-FBBA-4486-B518-6108D3DEF220}" srcOrd="1" destOrd="0" presId="urn:microsoft.com/office/officeart/2005/8/layout/bList2"/>
    <dgm:cxn modelId="{1C33429C-AFB9-4777-9548-01529CD4CDC0}" type="presParOf" srcId="{3EF9C361-FFF9-499B-B794-41AC92AC682C}" destId="{36759207-8325-40F0-9253-1AA1B7C04BFD}" srcOrd="2" destOrd="0" presId="urn:microsoft.com/office/officeart/2005/8/layout/bList2"/>
    <dgm:cxn modelId="{44986B28-A774-4B6A-9C7E-FD224428A755}" type="presParOf" srcId="{36759207-8325-40F0-9253-1AA1B7C04BFD}" destId="{6F9C9E33-2592-47C9-BCFB-47741EF1E6F1}" srcOrd="0" destOrd="0" presId="urn:microsoft.com/office/officeart/2005/8/layout/bList2"/>
    <dgm:cxn modelId="{F7D19702-B0FC-4DBD-B510-C5CD28CA5E00}" type="presParOf" srcId="{36759207-8325-40F0-9253-1AA1B7C04BFD}" destId="{1E46110B-A049-4945-8A97-FF473A91EC7D}" srcOrd="1" destOrd="0" presId="urn:microsoft.com/office/officeart/2005/8/layout/bList2"/>
    <dgm:cxn modelId="{78BCDDED-E185-457E-89B1-35F177450D7C}" type="presParOf" srcId="{36759207-8325-40F0-9253-1AA1B7C04BFD}" destId="{3FEAE2C3-22B0-49BC-8CC7-BE672AD0C25C}" srcOrd="2" destOrd="0" presId="urn:microsoft.com/office/officeart/2005/8/layout/bList2"/>
    <dgm:cxn modelId="{F3778753-2BAA-4F66-BF73-E803665A8C41}" type="presParOf" srcId="{36759207-8325-40F0-9253-1AA1B7C04BFD}" destId="{D795180B-A400-43C5-BAB5-6591A6386ACE}" srcOrd="3" destOrd="0" presId="urn:microsoft.com/office/officeart/2005/8/layout/bList2"/>
    <dgm:cxn modelId="{F9622C72-09B7-4B50-B6B5-D1DE4A72C156}" type="presParOf" srcId="{3EF9C361-FFF9-499B-B794-41AC92AC682C}" destId="{8385B7BC-68D5-490C-88F4-421D3AF25851}" srcOrd="3" destOrd="0" presId="urn:microsoft.com/office/officeart/2005/8/layout/bList2"/>
    <dgm:cxn modelId="{C93D2AA5-A696-4C52-8ED5-13E50EF94A18}" type="presParOf" srcId="{3EF9C361-FFF9-499B-B794-41AC92AC682C}" destId="{8D5DC161-1CC5-43C3-89A8-C59E2A67B570}" srcOrd="4" destOrd="0" presId="urn:microsoft.com/office/officeart/2005/8/layout/bList2"/>
    <dgm:cxn modelId="{3ED70193-8934-4277-85F2-DB3B0F03094A}" type="presParOf" srcId="{8D5DC161-1CC5-43C3-89A8-C59E2A67B570}" destId="{5C320C1A-E612-46F3-9C4C-AAA86DD3E8D8}" srcOrd="0" destOrd="0" presId="urn:microsoft.com/office/officeart/2005/8/layout/bList2"/>
    <dgm:cxn modelId="{D878ED67-4D68-4B71-9891-D8A9175E9E5F}" type="presParOf" srcId="{8D5DC161-1CC5-43C3-89A8-C59E2A67B570}" destId="{15FBEF1D-7FC4-4F66-B079-6797BA319579}" srcOrd="1" destOrd="0" presId="urn:microsoft.com/office/officeart/2005/8/layout/bList2"/>
    <dgm:cxn modelId="{9E2F1E16-384E-40C3-916D-A9DBC5F3E840}" type="presParOf" srcId="{8D5DC161-1CC5-43C3-89A8-C59E2A67B570}" destId="{57B17FFA-A715-4065-B851-61E5C18AFE4E}" srcOrd="2" destOrd="0" presId="urn:microsoft.com/office/officeart/2005/8/layout/bList2"/>
    <dgm:cxn modelId="{243E528A-0CC0-4D0D-AFA3-BBD5B5D723FA}" type="presParOf" srcId="{8D5DC161-1CC5-43C3-89A8-C59E2A67B570}" destId="{5082FF2F-D753-4957-AB9A-959B865C8EBC}" srcOrd="3" destOrd="0" presId="urn:microsoft.com/office/officeart/2005/8/layout/bList2"/>
    <dgm:cxn modelId="{2146BA04-2E2C-4029-8C87-15D4C11AED5C}" type="presParOf" srcId="{3EF9C361-FFF9-499B-B794-41AC92AC682C}" destId="{F4AB1725-A0BC-45F8-9BB0-5EACC993C1E9}" srcOrd="5" destOrd="0" presId="urn:microsoft.com/office/officeart/2005/8/layout/bList2"/>
    <dgm:cxn modelId="{0C1DAFB7-DEA6-4D09-8CB3-7D43957C863F}" type="presParOf" srcId="{3EF9C361-FFF9-499B-B794-41AC92AC682C}" destId="{A77A0FCE-4D43-41F5-B459-590AE3A3D208}" srcOrd="6" destOrd="0" presId="urn:microsoft.com/office/officeart/2005/8/layout/bList2"/>
    <dgm:cxn modelId="{ADEB2AD4-659F-4456-8BC2-0C44BBF2A0EF}" type="presParOf" srcId="{A77A0FCE-4D43-41F5-B459-590AE3A3D208}" destId="{57FCD7E4-E0CB-4681-A736-55E567C49E97}" srcOrd="0" destOrd="0" presId="urn:microsoft.com/office/officeart/2005/8/layout/bList2"/>
    <dgm:cxn modelId="{085D924F-287D-4BDC-BAEE-1B2F2A12559F}" type="presParOf" srcId="{A77A0FCE-4D43-41F5-B459-590AE3A3D208}" destId="{7650E16C-7343-4973-9C66-E60E871C5FA7}" srcOrd="1" destOrd="0" presId="urn:microsoft.com/office/officeart/2005/8/layout/bList2"/>
    <dgm:cxn modelId="{FE4305FE-472E-49F0-8E36-89AE6EB5CB46}" type="presParOf" srcId="{A77A0FCE-4D43-41F5-B459-590AE3A3D208}" destId="{7D4D3577-CB6C-485C-B4B2-594B890E417F}" srcOrd="2" destOrd="0" presId="urn:microsoft.com/office/officeart/2005/8/layout/bList2"/>
    <dgm:cxn modelId="{17F6FD1F-592C-46BA-984E-EAF4D42820D1}" type="presParOf" srcId="{A77A0FCE-4D43-41F5-B459-590AE3A3D208}" destId="{EA18836F-A4A1-4613-8009-3FD6463E401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748958-D4C3-4115-9AA3-7B00A8CBC43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21A10F98-82DF-4E9A-9370-1BA60865552D}">
      <dgm:prSet phldrT="[Texto]" custT="1"/>
      <dgm:spPr/>
      <dgm:t>
        <a:bodyPr/>
        <a:lstStyle/>
        <a:p>
          <a:r>
            <a:rPr lang="es-EC" sz="2000" dirty="0" smtClean="0"/>
            <a:t>Crecimiento sostenido</a:t>
          </a:r>
          <a:endParaRPr lang="es-EC" sz="2000" dirty="0"/>
        </a:p>
      </dgm:t>
    </dgm:pt>
    <dgm:pt modelId="{26585A44-9AD5-4F56-8DF8-33FB876E46C7}" type="parTrans" cxnId="{85EA5BCF-7701-4F11-BA28-C45AB5416469}">
      <dgm:prSet/>
      <dgm:spPr/>
      <dgm:t>
        <a:bodyPr/>
        <a:lstStyle/>
        <a:p>
          <a:endParaRPr lang="es-EC" sz="2000"/>
        </a:p>
      </dgm:t>
    </dgm:pt>
    <dgm:pt modelId="{19F3331B-99B8-46C6-87DA-7B9389144341}" type="sibTrans" cxnId="{85EA5BCF-7701-4F11-BA28-C45AB5416469}">
      <dgm:prSet/>
      <dgm:spPr/>
      <dgm:t>
        <a:bodyPr/>
        <a:lstStyle/>
        <a:p>
          <a:endParaRPr lang="es-EC" sz="2000"/>
        </a:p>
      </dgm:t>
    </dgm:pt>
    <dgm:pt modelId="{A441F127-F9A7-4B11-B5E0-510BF4FA548A}">
      <dgm:prSet phldrT="[Texto]" custT="1"/>
      <dgm:spPr/>
      <dgm:t>
        <a:bodyPr/>
        <a:lstStyle/>
        <a:p>
          <a:r>
            <a:rPr lang="es-EC" sz="2000" dirty="0" smtClean="0"/>
            <a:t>En 2017 hubo un decrecimiento en el personal de planta</a:t>
          </a:r>
          <a:endParaRPr lang="es-EC" sz="2000" dirty="0"/>
        </a:p>
      </dgm:t>
    </dgm:pt>
    <dgm:pt modelId="{9A836BE7-C084-4ADA-A927-874E9F849F0C}" type="parTrans" cxnId="{6A40F87C-92D4-420C-931B-9F0F0FF6D03D}">
      <dgm:prSet/>
      <dgm:spPr/>
      <dgm:t>
        <a:bodyPr/>
        <a:lstStyle/>
        <a:p>
          <a:endParaRPr lang="es-EC" sz="2000"/>
        </a:p>
      </dgm:t>
    </dgm:pt>
    <dgm:pt modelId="{5CFD9FA9-A283-46A1-B569-268E280B9724}" type="sibTrans" cxnId="{6A40F87C-92D4-420C-931B-9F0F0FF6D03D}">
      <dgm:prSet/>
      <dgm:spPr/>
      <dgm:t>
        <a:bodyPr/>
        <a:lstStyle/>
        <a:p>
          <a:endParaRPr lang="es-EC" sz="2000"/>
        </a:p>
      </dgm:t>
    </dgm:pt>
    <dgm:pt modelId="{FBA5F0C5-6CAD-4D91-BF6A-4155F78F8B6B}" type="pres">
      <dgm:prSet presAssocID="{79748958-D4C3-4115-9AA3-7B00A8CBC43D}" presName="Name0" presStyleCnt="0">
        <dgm:presLayoutVars>
          <dgm:dir/>
          <dgm:animLvl val="lvl"/>
          <dgm:resizeHandles val="exact"/>
        </dgm:presLayoutVars>
      </dgm:prSet>
      <dgm:spPr/>
    </dgm:pt>
    <dgm:pt modelId="{3E7A1B75-2B00-4EDA-9904-23ACEC216001}" type="pres">
      <dgm:prSet presAssocID="{21A10F98-82DF-4E9A-9370-1BA60865552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86B255-1609-41D9-B4BA-0B18CD1817A0}" type="pres">
      <dgm:prSet presAssocID="{19F3331B-99B8-46C6-87DA-7B9389144341}" presName="parTxOnlySpace" presStyleCnt="0"/>
      <dgm:spPr/>
    </dgm:pt>
    <dgm:pt modelId="{D668755F-987E-4AA0-BAA8-36E741EC0F02}" type="pres">
      <dgm:prSet presAssocID="{A441F127-F9A7-4B11-B5E0-510BF4FA548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EA5BCF-7701-4F11-BA28-C45AB5416469}" srcId="{79748958-D4C3-4115-9AA3-7B00A8CBC43D}" destId="{21A10F98-82DF-4E9A-9370-1BA60865552D}" srcOrd="0" destOrd="0" parTransId="{26585A44-9AD5-4F56-8DF8-33FB876E46C7}" sibTransId="{19F3331B-99B8-46C6-87DA-7B9389144341}"/>
    <dgm:cxn modelId="{1BD8C1F2-40A6-4B8A-8F62-0040180A6591}" type="presOf" srcId="{21A10F98-82DF-4E9A-9370-1BA60865552D}" destId="{3E7A1B75-2B00-4EDA-9904-23ACEC216001}" srcOrd="0" destOrd="0" presId="urn:microsoft.com/office/officeart/2005/8/layout/chevron1"/>
    <dgm:cxn modelId="{6E9D0A32-DFAC-4D23-AEEB-608752EDA1F8}" type="presOf" srcId="{79748958-D4C3-4115-9AA3-7B00A8CBC43D}" destId="{FBA5F0C5-6CAD-4D91-BF6A-4155F78F8B6B}" srcOrd="0" destOrd="0" presId="urn:microsoft.com/office/officeart/2005/8/layout/chevron1"/>
    <dgm:cxn modelId="{76E15356-05FE-4E13-B7DC-067C0E05A7D6}" type="presOf" srcId="{A441F127-F9A7-4B11-B5E0-510BF4FA548A}" destId="{D668755F-987E-4AA0-BAA8-36E741EC0F02}" srcOrd="0" destOrd="0" presId="urn:microsoft.com/office/officeart/2005/8/layout/chevron1"/>
    <dgm:cxn modelId="{6A40F87C-92D4-420C-931B-9F0F0FF6D03D}" srcId="{79748958-D4C3-4115-9AA3-7B00A8CBC43D}" destId="{A441F127-F9A7-4B11-B5E0-510BF4FA548A}" srcOrd="1" destOrd="0" parTransId="{9A836BE7-C084-4ADA-A927-874E9F849F0C}" sibTransId="{5CFD9FA9-A283-46A1-B569-268E280B9724}"/>
    <dgm:cxn modelId="{A04DC4B2-AB18-45B3-9136-44CA0E07E50C}" type="presParOf" srcId="{FBA5F0C5-6CAD-4D91-BF6A-4155F78F8B6B}" destId="{3E7A1B75-2B00-4EDA-9904-23ACEC216001}" srcOrd="0" destOrd="0" presId="urn:microsoft.com/office/officeart/2005/8/layout/chevron1"/>
    <dgm:cxn modelId="{A3618C06-897E-4309-A022-A9C183A4A679}" type="presParOf" srcId="{FBA5F0C5-6CAD-4D91-BF6A-4155F78F8B6B}" destId="{0286B255-1609-41D9-B4BA-0B18CD1817A0}" srcOrd="1" destOrd="0" presId="urn:microsoft.com/office/officeart/2005/8/layout/chevron1"/>
    <dgm:cxn modelId="{78FB05B4-DB01-4E88-BD35-F551044E1F9E}" type="presParOf" srcId="{FBA5F0C5-6CAD-4D91-BF6A-4155F78F8B6B}" destId="{D668755F-987E-4AA0-BAA8-36E741EC0F0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748958-D4C3-4115-9AA3-7B00A8CBC43D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21A10F98-82DF-4E9A-9370-1BA60865552D}">
      <dgm:prSet phldrT="[Texto]" custT="1"/>
      <dgm:spPr/>
      <dgm:t>
        <a:bodyPr/>
        <a:lstStyle/>
        <a:p>
          <a:r>
            <a:rPr lang="es-EC" sz="2000" dirty="0" smtClean="0"/>
            <a:t>Tasa de crecimiento acumulada es 19.86% </a:t>
          </a:r>
          <a:endParaRPr lang="es-EC" sz="2000" dirty="0"/>
        </a:p>
      </dgm:t>
    </dgm:pt>
    <dgm:pt modelId="{26585A44-9AD5-4F56-8DF8-33FB876E46C7}" type="parTrans" cxnId="{85EA5BCF-7701-4F11-BA28-C45AB5416469}">
      <dgm:prSet/>
      <dgm:spPr/>
      <dgm:t>
        <a:bodyPr/>
        <a:lstStyle/>
        <a:p>
          <a:endParaRPr lang="es-EC" sz="2000"/>
        </a:p>
      </dgm:t>
    </dgm:pt>
    <dgm:pt modelId="{19F3331B-99B8-46C6-87DA-7B9389144341}" type="sibTrans" cxnId="{85EA5BCF-7701-4F11-BA28-C45AB5416469}">
      <dgm:prSet/>
      <dgm:spPr/>
      <dgm:t>
        <a:bodyPr/>
        <a:lstStyle/>
        <a:p>
          <a:endParaRPr lang="es-EC" sz="2000"/>
        </a:p>
      </dgm:t>
    </dgm:pt>
    <dgm:pt modelId="{A441F127-F9A7-4B11-B5E0-510BF4FA548A}">
      <dgm:prSet phldrT="[Texto]" custT="1"/>
      <dgm:spPr/>
      <dgm:t>
        <a:bodyPr/>
        <a:lstStyle/>
        <a:p>
          <a:r>
            <a:rPr lang="es-EC" sz="2000" dirty="0" smtClean="0"/>
            <a:t>Personal de ventas es de 65.88%</a:t>
          </a:r>
          <a:endParaRPr lang="es-EC" sz="2000" dirty="0"/>
        </a:p>
      </dgm:t>
    </dgm:pt>
    <dgm:pt modelId="{9A836BE7-C084-4ADA-A927-874E9F849F0C}" type="parTrans" cxnId="{6A40F87C-92D4-420C-931B-9F0F0FF6D03D}">
      <dgm:prSet/>
      <dgm:spPr/>
      <dgm:t>
        <a:bodyPr/>
        <a:lstStyle/>
        <a:p>
          <a:endParaRPr lang="es-EC" sz="2000"/>
        </a:p>
      </dgm:t>
    </dgm:pt>
    <dgm:pt modelId="{5CFD9FA9-A283-46A1-B569-268E280B9724}" type="sibTrans" cxnId="{6A40F87C-92D4-420C-931B-9F0F0FF6D03D}">
      <dgm:prSet/>
      <dgm:spPr/>
      <dgm:t>
        <a:bodyPr/>
        <a:lstStyle/>
        <a:p>
          <a:endParaRPr lang="es-EC" sz="2000"/>
        </a:p>
      </dgm:t>
    </dgm:pt>
    <dgm:pt modelId="{92645971-6A5A-4C11-95DB-FC34CF5D07DE}">
      <dgm:prSet phldrT="[Texto]" custT="1"/>
      <dgm:spPr/>
      <dgm:t>
        <a:bodyPr/>
        <a:lstStyle/>
        <a:p>
          <a:r>
            <a:rPr lang="es-EC" sz="2000" dirty="0" smtClean="0"/>
            <a:t>Personal de planta es 13.64% y administrativo es 7.27% </a:t>
          </a:r>
          <a:endParaRPr lang="es-EC" sz="2000" dirty="0"/>
        </a:p>
      </dgm:t>
    </dgm:pt>
    <dgm:pt modelId="{EC10F623-AF1E-46A8-95DE-EE51A61CB501}" type="parTrans" cxnId="{C9460CAE-E181-4573-86D4-E80E75EE5049}">
      <dgm:prSet/>
      <dgm:spPr/>
      <dgm:t>
        <a:bodyPr/>
        <a:lstStyle/>
        <a:p>
          <a:endParaRPr lang="es-EC" sz="2000"/>
        </a:p>
      </dgm:t>
    </dgm:pt>
    <dgm:pt modelId="{950FBAF4-79F2-42A3-AF0E-A9009BD4FFB7}" type="sibTrans" cxnId="{C9460CAE-E181-4573-86D4-E80E75EE5049}">
      <dgm:prSet/>
      <dgm:spPr/>
      <dgm:t>
        <a:bodyPr/>
        <a:lstStyle/>
        <a:p>
          <a:endParaRPr lang="es-EC" sz="2000"/>
        </a:p>
      </dgm:t>
    </dgm:pt>
    <dgm:pt modelId="{FBA5F0C5-6CAD-4D91-BF6A-4155F78F8B6B}" type="pres">
      <dgm:prSet presAssocID="{79748958-D4C3-4115-9AA3-7B00A8CBC43D}" presName="Name0" presStyleCnt="0">
        <dgm:presLayoutVars>
          <dgm:dir/>
          <dgm:animLvl val="lvl"/>
          <dgm:resizeHandles val="exact"/>
        </dgm:presLayoutVars>
      </dgm:prSet>
      <dgm:spPr/>
    </dgm:pt>
    <dgm:pt modelId="{3E7A1B75-2B00-4EDA-9904-23ACEC216001}" type="pres">
      <dgm:prSet presAssocID="{21A10F98-82DF-4E9A-9370-1BA60865552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86B255-1609-41D9-B4BA-0B18CD1817A0}" type="pres">
      <dgm:prSet presAssocID="{19F3331B-99B8-46C6-87DA-7B9389144341}" presName="parTxOnlySpace" presStyleCnt="0"/>
      <dgm:spPr/>
    </dgm:pt>
    <dgm:pt modelId="{D668755F-987E-4AA0-BAA8-36E741EC0F02}" type="pres">
      <dgm:prSet presAssocID="{A441F127-F9A7-4B11-B5E0-510BF4FA548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68180E-79FF-4374-92F9-E93CA6488FF3}" type="pres">
      <dgm:prSet presAssocID="{5CFD9FA9-A283-46A1-B569-268E280B9724}" presName="parTxOnlySpace" presStyleCnt="0"/>
      <dgm:spPr/>
    </dgm:pt>
    <dgm:pt modelId="{31D422B7-DDF0-4485-B7FA-4560B96DFC01}" type="pres">
      <dgm:prSet presAssocID="{92645971-6A5A-4C11-95DB-FC34CF5D07DE}" presName="parTxOnly" presStyleLbl="node1" presStyleIdx="2" presStyleCnt="3" custScaleX="130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07713F-76EC-4781-8769-CF95BD16D875}" type="presOf" srcId="{79748958-D4C3-4115-9AA3-7B00A8CBC43D}" destId="{FBA5F0C5-6CAD-4D91-BF6A-4155F78F8B6B}" srcOrd="0" destOrd="0" presId="urn:microsoft.com/office/officeart/2005/8/layout/chevron1"/>
    <dgm:cxn modelId="{2049B407-8376-4FF7-8FBE-70490B2EAD6B}" type="presOf" srcId="{92645971-6A5A-4C11-95DB-FC34CF5D07DE}" destId="{31D422B7-DDF0-4485-B7FA-4560B96DFC01}" srcOrd="0" destOrd="0" presId="urn:microsoft.com/office/officeart/2005/8/layout/chevron1"/>
    <dgm:cxn modelId="{811D5D27-E19C-4196-B77A-EAC0553A5687}" type="presOf" srcId="{21A10F98-82DF-4E9A-9370-1BA60865552D}" destId="{3E7A1B75-2B00-4EDA-9904-23ACEC216001}" srcOrd="0" destOrd="0" presId="urn:microsoft.com/office/officeart/2005/8/layout/chevron1"/>
    <dgm:cxn modelId="{85EA5BCF-7701-4F11-BA28-C45AB5416469}" srcId="{79748958-D4C3-4115-9AA3-7B00A8CBC43D}" destId="{21A10F98-82DF-4E9A-9370-1BA60865552D}" srcOrd="0" destOrd="0" parTransId="{26585A44-9AD5-4F56-8DF8-33FB876E46C7}" sibTransId="{19F3331B-99B8-46C6-87DA-7B9389144341}"/>
    <dgm:cxn modelId="{C9460CAE-E181-4573-86D4-E80E75EE5049}" srcId="{79748958-D4C3-4115-9AA3-7B00A8CBC43D}" destId="{92645971-6A5A-4C11-95DB-FC34CF5D07DE}" srcOrd="2" destOrd="0" parTransId="{EC10F623-AF1E-46A8-95DE-EE51A61CB501}" sibTransId="{950FBAF4-79F2-42A3-AF0E-A9009BD4FFB7}"/>
    <dgm:cxn modelId="{6A40F87C-92D4-420C-931B-9F0F0FF6D03D}" srcId="{79748958-D4C3-4115-9AA3-7B00A8CBC43D}" destId="{A441F127-F9A7-4B11-B5E0-510BF4FA548A}" srcOrd="1" destOrd="0" parTransId="{9A836BE7-C084-4ADA-A927-874E9F849F0C}" sibTransId="{5CFD9FA9-A283-46A1-B569-268E280B9724}"/>
    <dgm:cxn modelId="{2372E3C1-804C-40AE-9CEA-03F218EED2D0}" type="presOf" srcId="{A441F127-F9A7-4B11-B5E0-510BF4FA548A}" destId="{D668755F-987E-4AA0-BAA8-36E741EC0F02}" srcOrd="0" destOrd="0" presId="urn:microsoft.com/office/officeart/2005/8/layout/chevron1"/>
    <dgm:cxn modelId="{45EB8E9D-8220-4B7A-9B2F-171F448FFBE5}" type="presParOf" srcId="{FBA5F0C5-6CAD-4D91-BF6A-4155F78F8B6B}" destId="{3E7A1B75-2B00-4EDA-9904-23ACEC216001}" srcOrd="0" destOrd="0" presId="urn:microsoft.com/office/officeart/2005/8/layout/chevron1"/>
    <dgm:cxn modelId="{3F98C706-F618-4DF3-96F6-CBE646223798}" type="presParOf" srcId="{FBA5F0C5-6CAD-4D91-BF6A-4155F78F8B6B}" destId="{0286B255-1609-41D9-B4BA-0B18CD1817A0}" srcOrd="1" destOrd="0" presId="urn:microsoft.com/office/officeart/2005/8/layout/chevron1"/>
    <dgm:cxn modelId="{17F69338-6A86-4D31-9195-F95CC4449938}" type="presParOf" srcId="{FBA5F0C5-6CAD-4D91-BF6A-4155F78F8B6B}" destId="{D668755F-987E-4AA0-BAA8-36E741EC0F02}" srcOrd="2" destOrd="0" presId="urn:microsoft.com/office/officeart/2005/8/layout/chevron1"/>
    <dgm:cxn modelId="{BE813B2B-D04E-4138-9B1C-AA48146548FF}" type="presParOf" srcId="{FBA5F0C5-6CAD-4D91-BF6A-4155F78F8B6B}" destId="{5668180E-79FF-4374-92F9-E93CA6488FF3}" srcOrd="3" destOrd="0" presId="urn:microsoft.com/office/officeart/2005/8/layout/chevron1"/>
    <dgm:cxn modelId="{549B1335-FDB1-4843-BF46-79FFD299F2A0}" type="presParOf" srcId="{FBA5F0C5-6CAD-4D91-BF6A-4155F78F8B6B}" destId="{31D422B7-DDF0-4485-B7FA-4560B96DFC0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A57191-58DE-4BDB-82E2-8E1B346182D7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773EECE-F8A9-4BE7-A542-E6B5120DCBB0}">
      <dgm:prSet phldrT="[Texto]" custT="1"/>
      <dgm:spPr/>
      <dgm:t>
        <a:bodyPr/>
        <a:lstStyle/>
        <a:p>
          <a:r>
            <a:rPr lang="es-ES" sz="1200" dirty="0" smtClean="0"/>
            <a:t>Relación inversa</a:t>
          </a:r>
          <a:endParaRPr lang="es-ES" sz="1200" dirty="0"/>
        </a:p>
      </dgm:t>
    </dgm:pt>
    <dgm:pt modelId="{D7EB8432-B24A-4447-B941-81F68DF1C9A4}" type="parTrans" cxnId="{6C4CB0D0-E1D6-4E87-B9B8-D245207AA4E6}">
      <dgm:prSet/>
      <dgm:spPr/>
      <dgm:t>
        <a:bodyPr/>
        <a:lstStyle/>
        <a:p>
          <a:endParaRPr lang="es-ES" sz="2000"/>
        </a:p>
      </dgm:t>
    </dgm:pt>
    <dgm:pt modelId="{9FB462BD-6E3C-4128-88BE-26E4380E4CED}" type="sibTrans" cxnId="{6C4CB0D0-E1D6-4E87-B9B8-D245207AA4E6}">
      <dgm:prSet/>
      <dgm:spPr/>
      <dgm:t>
        <a:bodyPr/>
        <a:lstStyle/>
        <a:p>
          <a:endParaRPr lang="es-ES" sz="2000"/>
        </a:p>
      </dgm:t>
    </dgm:pt>
    <dgm:pt modelId="{779160EA-FD77-47AC-B040-FA1B0B4D5EEC}">
      <dgm:prSet phldrT="[Texto]" custT="1"/>
      <dgm:spPr/>
      <dgm:t>
        <a:bodyPr/>
        <a:lstStyle/>
        <a:p>
          <a:r>
            <a:rPr lang="es-ES" sz="1200" dirty="0" smtClean="0"/>
            <a:t>Entre las exportaciones y el personal empleado</a:t>
          </a:r>
          <a:endParaRPr lang="es-ES" sz="1200" dirty="0"/>
        </a:p>
      </dgm:t>
    </dgm:pt>
    <dgm:pt modelId="{46AD991B-4630-4267-850C-B59F3955DE13}" type="sibTrans" cxnId="{E1D517A7-5650-4475-89AF-324E6CFD9AF9}">
      <dgm:prSet/>
      <dgm:spPr/>
      <dgm:t>
        <a:bodyPr/>
        <a:lstStyle/>
        <a:p>
          <a:endParaRPr lang="es-ES" sz="2000"/>
        </a:p>
      </dgm:t>
    </dgm:pt>
    <dgm:pt modelId="{8037B684-207F-4B4A-B17A-1F69CE6C9425}" type="parTrans" cxnId="{E1D517A7-5650-4475-89AF-324E6CFD9AF9}">
      <dgm:prSet/>
      <dgm:spPr/>
      <dgm:t>
        <a:bodyPr/>
        <a:lstStyle/>
        <a:p>
          <a:endParaRPr lang="es-ES" sz="2000"/>
        </a:p>
      </dgm:t>
    </dgm:pt>
    <dgm:pt modelId="{454A9003-C5D6-4979-AF74-5E3CEA807A8A}" type="pres">
      <dgm:prSet presAssocID="{3FA57191-58DE-4BDB-82E2-8E1B346182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18DCC0-98BA-49F9-93DC-5C3F5EE3A277}" type="pres">
      <dgm:prSet presAssocID="{3FA57191-58DE-4BDB-82E2-8E1B346182D7}" presName="dot1" presStyleLbl="alignNode1" presStyleIdx="0" presStyleCnt="10"/>
      <dgm:spPr/>
    </dgm:pt>
    <dgm:pt modelId="{792404CA-076B-4509-9DEE-40BC1693BA3A}" type="pres">
      <dgm:prSet presAssocID="{3FA57191-58DE-4BDB-82E2-8E1B346182D7}" presName="dot2" presStyleLbl="alignNode1" presStyleIdx="1" presStyleCnt="10"/>
      <dgm:spPr/>
    </dgm:pt>
    <dgm:pt modelId="{0EA76636-9AD5-4491-9960-7B1076148E6B}" type="pres">
      <dgm:prSet presAssocID="{3FA57191-58DE-4BDB-82E2-8E1B346182D7}" presName="dot3" presStyleLbl="alignNode1" presStyleIdx="2" presStyleCnt="10"/>
      <dgm:spPr/>
    </dgm:pt>
    <dgm:pt modelId="{CEF170D9-FBBC-4A10-9504-5C11A75726C1}" type="pres">
      <dgm:prSet presAssocID="{3FA57191-58DE-4BDB-82E2-8E1B346182D7}" presName="dotArrow1" presStyleLbl="alignNode1" presStyleIdx="3" presStyleCnt="10"/>
      <dgm:spPr/>
    </dgm:pt>
    <dgm:pt modelId="{FCC45F84-7589-473A-BA9E-69996B217631}" type="pres">
      <dgm:prSet presAssocID="{3FA57191-58DE-4BDB-82E2-8E1B346182D7}" presName="dotArrow2" presStyleLbl="alignNode1" presStyleIdx="4" presStyleCnt="10"/>
      <dgm:spPr/>
    </dgm:pt>
    <dgm:pt modelId="{69C5FB8A-9F2B-4C9C-AC62-CE60D5F4F2E8}" type="pres">
      <dgm:prSet presAssocID="{3FA57191-58DE-4BDB-82E2-8E1B346182D7}" presName="dotArrow3" presStyleLbl="alignNode1" presStyleIdx="5" presStyleCnt="10"/>
      <dgm:spPr/>
    </dgm:pt>
    <dgm:pt modelId="{EE73C195-B908-467D-BB58-811EF33AE0B2}" type="pres">
      <dgm:prSet presAssocID="{3FA57191-58DE-4BDB-82E2-8E1B346182D7}" presName="dotArrow4" presStyleLbl="alignNode1" presStyleIdx="6" presStyleCnt="10"/>
      <dgm:spPr/>
    </dgm:pt>
    <dgm:pt modelId="{EC4C862E-0F72-4361-B9D5-63C1C43352E6}" type="pres">
      <dgm:prSet presAssocID="{3FA57191-58DE-4BDB-82E2-8E1B346182D7}" presName="dotArrow5" presStyleLbl="alignNode1" presStyleIdx="7" presStyleCnt="10"/>
      <dgm:spPr/>
    </dgm:pt>
    <dgm:pt modelId="{88B0355D-AB28-46D3-9941-99FA76882416}" type="pres">
      <dgm:prSet presAssocID="{3FA57191-58DE-4BDB-82E2-8E1B346182D7}" presName="dotArrow6" presStyleLbl="alignNode1" presStyleIdx="8" presStyleCnt="10"/>
      <dgm:spPr/>
    </dgm:pt>
    <dgm:pt modelId="{9F83C075-A715-4184-A12B-BC0916199FB7}" type="pres">
      <dgm:prSet presAssocID="{3FA57191-58DE-4BDB-82E2-8E1B346182D7}" presName="dotArrow7" presStyleLbl="alignNode1" presStyleIdx="9" presStyleCnt="10"/>
      <dgm:spPr/>
    </dgm:pt>
    <dgm:pt modelId="{713AFEFD-5FC9-482C-BF78-67BE27855536}" type="pres">
      <dgm:prSet presAssocID="{0773EECE-F8A9-4BE7-A542-E6B5120DCBB0}" presName="parTx1" presStyleLbl="node1" presStyleIdx="0" presStyleCnt="2"/>
      <dgm:spPr/>
      <dgm:t>
        <a:bodyPr/>
        <a:lstStyle/>
        <a:p>
          <a:endParaRPr lang="es-ES"/>
        </a:p>
      </dgm:t>
    </dgm:pt>
    <dgm:pt modelId="{FBB37908-BFE5-4381-A46F-18E2FA795277}" type="pres">
      <dgm:prSet presAssocID="{9FB462BD-6E3C-4128-88BE-26E4380E4CED}" presName="picture1" presStyleCnt="0"/>
      <dgm:spPr/>
    </dgm:pt>
    <dgm:pt modelId="{58EA335C-B5D6-4DC1-83D5-7C96D87FD6C2}" type="pres">
      <dgm:prSet presAssocID="{9FB462BD-6E3C-4128-88BE-26E4380E4CED}" presName="imageRepeatNode" presStyleLbl="fgImgPlace1" presStyleIdx="0" presStyleCnt="2"/>
      <dgm:spPr/>
      <dgm:t>
        <a:bodyPr/>
        <a:lstStyle/>
        <a:p>
          <a:endParaRPr lang="es-EC"/>
        </a:p>
      </dgm:t>
    </dgm:pt>
    <dgm:pt modelId="{75DBF4F4-C532-48DC-862F-ACB33FEB736B}" type="pres">
      <dgm:prSet presAssocID="{779160EA-FD77-47AC-B040-FA1B0B4D5EEC}" presName="parTx2" presStyleLbl="node1" presStyleIdx="1" presStyleCnt="2" custScaleX="108281"/>
      <dgm:spPr/>
      <dgm:t>
        <a:bodyPr/>
        <a:lstStyle/>
        <a:p>
          <a:endParaRPr lang="es-ES"/>
        </a:p>
      </dgm:t>
    </dgm:pt>
    <dgm:pt modelId="{E2937A03-AF8D-4208-A7C5-A357D47F72A6}" type="pres">
      <dgm:prSet presAssocID="{46AD991B-4630-4267-850C-B59F3955DE13}" presName="picture2" presStyleCnt="0"/>
      <dgm:spPr/>
    </dgm:pt>
    <dgm:pt modelId="{B0C1386C-7869-436E-9CAB-70F4B7C85156}" type="pres">
      <dgm:prSet presAssocID="{46AD991B-4630-4267-850C-B59F3955DE13}" presName="imageRepeatNode" presStyleLbl="fgImgPlace1" presStyleIdx="1" presStyleCnt="2"/>
      <dgm:spPr/>
      <dgm:t>
        <a:bodyPr/>
        <a:lstStyle/>
        <a:p>
          <a:endParaRPr lang="es-EC"/>
        </a:p>
      </dgm:t>
    </dgm:pt>
  </dgm:ptLst>
  <dgm:cxnLst>
    <dgm:cxn modelId="{463A30D6-493F-446A-9628-3DF6E78BB885}" type="presOf" srcId="{46AD991B-4630-4267-850C-B59F3955DE13}" destId="{B0C1386C-7869-436E-9CAB-70F4B7C85156}" srcOrd="0" destOrd="0" presId="urn:microsoft.com/office/officeart/2008/layout/AscendingPictureAccentProcess"/>
    <dgm:cxn modelId="{FE54360B-2AB1-4102-9282-0BD1F1ADBF24}" type="presOf" srcId="{9FB462BD-6E3C-4128-88BE-26E4380E4CED}" destId="{58EA335C-B5D6-4DC1-83D5-7C96D87FD6C2}" srcOrd="0" destOrd="0" presId="urn:microsoft.com/office/officeart/2008/layout/AscendingPictureAccentProcess"/>
    <dgm:cxn modelId="{EC304077-9C35-48F0-9F99-3745BD703ED9}" type="presOf" srcId="{3FA57191-58DE-4BDB-82E2-8E1B346182D7}" destId="{454A9003-C5D6-4979-AF74-5E3CEA807A8A}" srcOrd="0" destOrd="0" presId="urn:microsoft.com/office/officeart/2008/layout/AscendingPictureAccentProcess"/>
    <dgm:cxn modelId="{294199B2-AA60-4C41-9A38-0B3CDBBC569B}" type="presOf" srcId="{779160EA-FD77-47AC-B040-FA1B0B4D5EEC}" destId="{75DBF4F4-C532-48DC-862F-ACB33FEB736B}" srcOrd="0" destOrd="0" presId="urn:microsoft.com/office/officeart/2008/layout/AscendingPictureAccentProcess"/>
    <dgm:cxn modelId="{6C4CB0D0-E1D6-4E87-B9B8-D245207AA4E6}" srcId="{3FA57191-58DE-4BDB-82E2-8E1B346182D7}" destId="{0773EECE-F8A9-4BE7-A542-E6B5120DCBB0}" srcOrd="0" destOrd="0" parTransId="{D7EB8432-B24A-4447-B941-81F68DF1C9A4}" sibTransId="{9FB462BD-6E3C-4128-88BE-26E4380E4CED}"/>
    <dgm:cxn modelId="{881342E7-8973-4F5C-BC39-029A05705125}" type="presOf" srcId="{0773EECE-F8A9-4BE7-A542-E6B5120DCBB0}" destId="{713AFEFD-5FC9-482C-BF78-67BE27855536}" srcOrd="0" destOrd="0" presId="urn:microsoft.com/office/officeart/2008/layout/AscendingPictureAccentProcess"/>
    <dgm:cxn modelId="{E1D517A7-5650-4475-89AF-324E6CFD9AF9}" srcId="{3FA57191-58DE-4BDB-82E2-8E1B346182D7}" destId="{779160EA-FD77-47AC-B040-FA1B0B4D5EEC}" srcOrd="1" destOrd="0" parTransId="{8037B684-207F-4B4A-B17A-1F69CE6C9425}" sibTransId="{46AD991B-4630-4267-850C-B59F3955DE13}"/>
    <dgm:cxn modelId="{481A5B73-01FF-4C20-A67D-47039D24CF69}" type="presParOf" srcId="{454A9003-C5D6-4979-AF74-5E3CEA807A8A}" destId="{9818DCC0-98BA-49F9-93DC-5C3F5EE3A277}" srcOrd="0" destOrd="0" presId="urn:microsoft.com/office/officeart/2008/layout/AscendingPictureAccentProcess"/>
    <dgm:cxn modelId="{A8AD21A8-FF60-44AD-99C5-591EB5C1D7AB}" type="presParOf" srcId="{454A9003-C5D6-4979-AF74-5E3CEA807A8A}" destId="{792404CA-076B-4509-9DEE-40BC1693BA3A}" srcOrd="1" destOrd="0" presId="urn:microsoft.com/office/officeart/2008/layout/AscendingPictureAccentProcess"/>
    <dgm:cxn modelId="{0E663CE3-5A8B-4B6E-BDB9-5949A2A58B92}" type="presParOf" srcId="{454A9003-C5D6-4979-AF74-5E3CEA807A8A}" destId="{0EA76636-9AD5-4491-9960-7B1076148E6B}" srcOrd="2" destOrd="0" presId="urn:microsoft.com/office/officeart/2008/layout/AscendingPictureAccentProcess"/>
    <dgm:cxn modelId="{3EFB9D16-AFD4-4C26-9151-32B4DD61C817}" type="presParOf" srcId="{454A9003-C5D6-4979-AF74-5E3CEA807A8A}" destId="{CEF170D9-FBBC-4A10-9504-5C11A75726C1}" srcOrd="3" destOrd="0" presId="urn:microsoft.com/office/officeart/2008/layout/AscendingPictureAccentProcess"/>
    <dgm:cxn modelId="{0438CD77-436D-45EA-B2F2-7F22FA9F45CC}" type="presParOf" srcId="{454A9003-C5D6-4979-AF74-5E3CEA807A8A}" destId="{FCC45F84-7589-473A-BA9E-69996B217631}" srcOrd="4" destOrd="0" presId="urn:microsoft.com/office/officeart/2008/layout/AscendingPictureAccentProcess"/>
    <dgm:cxn modelId="{587C706B-DAF9-499B-99F9-8022F8F76489}" type="presParOf" srcId="{454A9003-C5D6-4979-AF74-5E3CEA807A8A}" destId="{69C5FB8A-9F2B-4C9C-AC62-CE60D5F4F2E8}" srcOrd="5" destOrd="0" presId="urn:microsoft.com/office/officeart/2008/layout/AscendingPictureAccentProcess"/>
    <dgm:cxn modelId="{7ABBEC33-0C60-4A3E-AEF3-292EEC693E61}" type="presParOf" srcId="{454A9003-C5D6-4979-AF74-5E3CEA807A8A}" destId="{EE73C195-B908-467D-BB58-811EF33AE0B2}" srcOrd="6" destOrd="0" presId="urn:microsoft.com/office/officeart/2008/layout/AscendingPictureAccentProcess"/>
    <dgm:cxn modelId="{B0A0B731-F45E-42B6-9F37-89C8598B4C5F}" type="presParOf" srcId="{454A9003-C5D6-4979-AF74-5E3CEA807A8A}" destId="{EC4C862E-0F72-4361-B9D5-63C1C43352E6}" srcOrd="7" destOrd="0" presId="urn:microsoft.com/office/officeart/2008/layout/AscendingPictureAccentProcess"/>
    <dgm:cxn modelId="{45FA5CB2-3981-4450-9DF9-B2224A248993}" type="presParOf" srcId="{454A9003-C5D6-4979-AF74-5E3CEA807A8A}" destId="{88B0355D-AB28-46D3-9941-99FA76882416}" srcOrd="8" destOrd="0" presId="urn:microsoft.com/office/officeart/2008/layout/AscendingPictureAccentProcess"/>
    <dgm:cxn modelId="{DD06B9FE-7B86-44E4-90CD-12A2C1B925FF}" type="presParOf" srcId="{454A9003-C5D6-4979-AF74-5E3CEA807A8A}" destId="{9F83C075-A715-4184-A12B-BC0916199FB7}" srcOrd="9" destOrd="0" presId="urn:microsoft.com/office/officeart/2008/layout/AscendingPictureAccentProcess"/>
    <dgm:cxn modelId="{B7B1B03B-EA34-4DA0-8133-89F14D5FEE44}" type="presParOf" srcId="{454A9003-C5D6-4979-AF74-5E3CEA807A8A}" destId="{713AFEFD-5FC9-482C-BF78-67BE27855536}" srcOrd="10" destOrd="0" presId="urn:microsoft.com/office/officeart/2008/layout/AscendingPictureAccentProcess"/>
    <dgm:cxn modelId="{8DAAF7E0-2447-4AD9-BDB7-0260EBE35BD7}" type="presParOf" srcId="{454A9003-C5D6-4979-AF74-5E3CEA807A8A}" destId="{FBB37908-BFE5-4381-A46F-18E2FA795277}" srcOrd="11" destOrd="0" presId="urn:microsoft.com/office/officeart/2008/layout/AscendingPictureAccentProcess"/>
    <dgm:cxn modelId="{C6D15B69-9B0E-4B53-BECB-1988DFA29B84}" type="presParOf" srcId="{FBB37908-BFE5-4381-A46F-18E2FA795277}" destId="{58EA335C-B5D6-4DC1-83D5-7C96D87FD6C2}" srcOrd="0" destOrd="0" presId="urn:microsoft.com/office/officeart/2008/layout/AscendingPictureAccentProcess"/>
    <dgm:cxn modelId="{622D9797-31C9-4016-89FE-5FDF5C13ADB2}" type="presParOf" srcId="{454A9003-C5D6-4979-AF74-5E3CEA807A8A}" destId="{75DBF4F4-C532-48DC-862F-ACB33FEB736B}" srcOrd="12" destOrd="0" presId="urn:microsoft.com/office/officeart/2008/layout/AscendingPictureAccentProcess"/>
    <dgm:cxn modelId="{B7AD397D-8D4C-4BE4-9EB1-7EA506A84B3A}" type="presParOf" srcId="{454A9003-C5D6-4979-AF74-5E3CEA807A8A}" destId="{E2937A03-AF8D-4208-A7C5-A357D47F72A6}" srcOrd="13" destOrd="0" presId="urn:microsoft.com/office/officeart/2008/layout/AscendingPictureAccentProcess"/>
    <dgm:cxn modelId="{B6B2F1D5-61DD-47AB-84F0-B906D8A32B55}" type="presParOf" srcId="{E2937A03-AF8D-4208-A7C5-A357D47F72A6}" destId="{B0C1386C-7869-436E-9CAB-70F4B7C8515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C02F7-E1DB-4BC9-8D0C-C0545983F990}" type="doc">
      <dgm:prSet loTypeId="urn:microsoft.com/office/officeart/2009/layout/CircleArrow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5188440-3AC6-491C-8323-647DD71E9BCB}">
      <dgm:prSet phldrT="[Texto]" custT="1"/>
      <dgm:spPr/>
      <dgm:t>
        <a:bodyPr/>
        <a:lstStyle/>
        <a:p>
          <a:r>
            <a:rPr lang="es-ES" sz="1200" dirty="0" smtClean="0"/>
            <a:t>2012-2013</a:t>
          </a:r>
        </a:p>
        <a:p>
          <a:r>
            <a:rPr lang="es-ES" sz="1200" dirty="0" smtClean="0"/>
            <a:t>Mayores ventas por exportaciones</a:t>
          </a:r>
          <a:endParaRPr lang="es-ES" sz="1200" dirty="0"/>
        </a:p>
      </dgm:t>
    </dgm:pt>
    <dgm:pt modelId="{E67FB8C5-EDB6-4E00-8B27-CC64E20D6F58}" type="parTrans" cxnId="{B26F7656-467E-430B-B489-B1BF6268698A}">
      <dgm:prSet/>
      <dgm:spPr/>
      <dgm:t>
        <a:bodyPr/>
        <a:lstStyle/>
        <a:p>
          <a:endParaRPr lang="es-ES" sz="2800"/>
        </a:p>
      </dgm:t>
    </dgm:pt>
    <dgm:pt modelId="{3B39D9D4-4AB8-4AC8-8CAC-95CE4EA0086E}" type="sibTrans" cxnId="{B26F7656-467E-430B-B489-B1BF6268698A}">
      <dgm:prSet/>
      <dgm:spPr/>
      <dgm:t>
        <a:bodyPr/>
        <a:lstStyle/>
        <a:p>
          <a:endParaRPr lang="es-ES" sz="2800"/>
        </a:p>
      </dgm:t>
    </dgm:pt>
    <dgm:pt modelId="{FE2654D6-8850-4C65-A267-80D632800F04}">
      <dgm:prSet phldrT="[Texto]" custT="1"/>
      <dgm:spPr/>
      <dgm:t>
        <a:bodyPr/>
        <a:lstStyle/>
        <a:p>
          <a:r>
            <a:rPr lang="es-ES" sz="1200" dirty="0" smtClean="0"/>
            <a:t>2014-2017</a:t>
          </a:r>
        </a:p>
        <a:p>
          <a:r>
            <a:rPr lang="es-ES" sz="1200" dirty="0" smtClean="0"/>
            <a:t>Incremento del personal empleado</a:t>
          </a:r>
        </a:p>
      </dgm:t>
    </dgm:pt>
    <dgm:pt modelId="{D9665A91-E0A5-42E9-96F0-1AB461BF755F}" type="parTrans" cxnId="{3C5A7F9E-A940-4453-97C3-2F3B83630B49}">
      <dgm:prSet/>
      <dgm:spPr/>
      <dgm:t>
        <a:bodyPr/>
        <a:lstStyle/>
        <a:p>
          <a:endParaRPr lang="es-ES" sz="2800"/>
        </a:p>
      </dgm:t>
    </dgm:pt>
    <dgm:pt modelId="{CC573861-48DB-4776-88F5-BA11AEAF5DCE}" type="sibTrans" cxnId="{3C5A7F9E-A940-4453-97C3-2F3B83630B49}">
      <dgm:prSet/>
      <dgm:spPr/>
      <dgm:t>
        <a:bodyPr/>
        <a:lstStyle/>
        <a:p>
          <a:endParaRPr lang="es-ES" sz="2800"/>
        </a:p>
      </dgm:t>
    </dgm:pt>
    <dgm:pt modelId="{B23BA843-6D86-429A-8239-64F8761766DC}" type="pres">
      <dgm:prSet presAssocID="{706C02F7-E1DB-4BC9-8D0C-C0545983F9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B59DD17-1CC5-42E9-BCBB-962845DCA9A9}" type="pres">
      <dgm:prSet presAssocID="{75188440-3AC6-491C-8323-647DD71E9BCB}" presName="Accent1" presStyleCnt="0"/>
      <dgm:spPr/>
    </dgm:pt>
    <dgm:pt modelId="{B6EBBBE8-0838-428D-A557-28B92BD4308C}" type="pres">
      <dgm:prSet presAssocID="{75188440-3AC6-491C-8323-647DD71E9BCB}" presName="Accent" presStyleLbl="node1" presStyleIdx="0" presStyleCnt="2"/>
      <dgm:spPr/>
    </dgm:pt>
    <dgm:pt modelId="{77B32D2F-C505-46E7-BD74-6F78CCB980C4}" type="pres">
      <dgm:prSet presAssocID="{75188440-3AC6-491C-8323-647DD71E9BCB}" presName="Parent1" presStyleLbl="revTx" presStyleIdx="0" presStyleCnt="2" custScaleY="133838" custLinFactNeighborX="-3479" custLinFactNeighborY="-182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1F8A70-E841-4A0D-8511-9DC2C37BC826}" type="pres">
      <dgm:prSet presAssocID="{FE2654D6-8850-4C65-A267-80D632800F04}" presName="Accent2" presStyleCnt="0"/>
      <dgm:spPr/>
    </dgm:pt>
    <dgm:pt modelId="{ED9FD272-ED7D-4C4E-9613-8F66A56B6E68}" type="pres">
      <dgm:prSet presAssocID="{FE2654D6-8850-4C65-A267-80D632800F04}" presName="Accent" presStyleLbl="node1" presStyleIdx="1" presStyleCnt="2"/>
      <dgm:spPr/>
    </dgm:pt>
    <dgm:pt modelId="{ABB2BD78-1F49-431F-8BD6-D5A6A6AAEA2B}" type="pres">
      <dgm:prSet presAssocID="{FE2654D6-8850-4C65-A267-80D632800F04}" presName="Parent2" presStyleLbl="revTx" presStyleIdx="1" presStyleCnt="2" custScaleY="1363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6F7656-467E-430B-B489-B1BF6268698A}" srcId="{706C02F7-E1DB-4BC9-8D0C-C0545983F990}" destId="{75188440-3AC6-491C-8323-647DD71E9BCB}" srcOrd="0" destOrd="0" parTransId="{E67FB8C5-EDB6-4E00-8B27-CC64E20D6F58}" sibTransId="{3B39D9D4-4AB8-4AC8-8CAC-95CE4EA0086E}"/>
    <dgm:cxn modelId="{FE3C0D86-B3F6-4ADF-8274-54FD2B74092E}" type="presOf" srcId="{75188440-3AC6-491C-8323-647DD71E9BCB}" destId="{77B32D2F-C505-46E7-BD74-6F78CCB980C4}" srcOrd="0" destOrd="0" presId="urn:microsoft.com/office/officeart/2009/layout/CircleArrowProcess"/>
    <dgm:cxn modelId="{BE3ADA8F-4826-478F-866B-9EDBBB6D1FE9}" type="presOf" srcId="{FE2654D6-8850-4C65-A267-80D632800F04}" destId="{ABB2BD78-1F49-431F-8BD6-D5A6A6AAEA2B}" srcOrd="0" destOrd="0" presId="urn:microsoft.com/office/officeart/2009/layout/CircleArrowProcess"/>
    <dgm:cxn modelId="{3C5A7F9E-A940-4453-97C3-2F3B83630B49}" srcId="{706C02F7-E1DB-4BC9-8D0C-C0545983F990}" destId="{FE2654D6-8850-4C65-A267-80D632800F04}" srcOrd="1" destOrd="0" parTransId="{D9665A91-E0A5-42E9-96F0-1AB461BF755F}" sibTransId="{CC573861-48DB-4776-88F5-BA11AEAF5DCE}"/>
    <dgm:cxn modelId="{FE3637C1-08DB-4C57-B71D-6ED212A22506}" type="presOf" srcId="{706C02F7-E1DB-4BC9-8D0C-C0545983F990}" destId="{B23BA843-6D86-429A-8239-64F8761766DC}" srcOrd="0" destOrd="0" presId="urn:microsoft.com/office/officeart/2009/layout/CircleArrowProcess"/>
    <dgm:cxn modelId="{93EADB25-07B6-4556-9451-BBD87A2CD5E7}" type="presParOf" srcId="{B23BA843-6D86-429A-8239-64F8761766DC}" destId="{3B59DD17-1CC5-42E9-BCBB-962845DCA9A9}" srcOrd="0" destOrd="0" presId="urn:microsoft.com/office/officeart/2009/layout/CircleArrowProcess"/>
    <dgm:cxn modelId="{6899595F-1811-4F9B-99A5-33E8D746F046}" type="presParOf" srcId="{3B59DD17-1CC5-42E9-BCBB-962845DCA9A9}" destId="{B6EBBBE8-0838-428D-A557-28B92BD4308C}" srcOrd="0" destOrd="0" presId="urn:microsoft.com/office/officeart/2009/layout/CircleArrowProcess"/>
    <dgm:cxn modelId="{1865F616-99D9-413B-9819-8D88C741142F}" type="presParOf" srcId="{B23BA843-6D86-429A-8239-64F8761766DC}" destId="{77B32D2F-C505-46E7-BD74-6F78CCB980C4}" srcOrd="1" destOrd="0" presId="urn:microsoft.com/office/officeart/2009/layout/CircleArrowProcess"/>
    <dgm:cxn modelId="{3C44B561-1DEB-48B9-9538-D7174E42A7A0}" type="presParOf" srcId="{B23BA843-6D86-429A-8239-64F8761766DC}" destId="{891F8A70-E841-4A0D-8511-9DC2C37BC826}" srcOrd="2" destOrd="0" presId="urn:microsoft.com/office/officeart/2009/layout/CircleArrowProcess"/>
    <dgm:cxn modelId="{D7DC0EA0-11B3-40A5-B0D8-F929742CEE0A}" type="presParOf" srcId="{891F8A70-E841-4A0D-8511-9DC2C37BC826}" destId="{ED9FD272-ED7D-4C4E-9613-8F66A56B6E68}" srcOrd="0" destOrd="0" presId="urn:microsoft.com/office/officeart/2009/layout/CircleArrowProcess"/>
    <dgm:cxn modelId="{5B877A74-8F43-4759-A3DF-352AB301437B}" type="presParOf" srcId="{B23BA843-6D86-429A-8239-64F8761766DC}" destId="{ABB2BD78-1F49-431F-8BD6-D5A6A6AAEA2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624279-482D-4FAE-9CA5-859130C5B528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006FF130-F81C-4539-A050-AF0E408F2940}">
      <dgm:prSet phldrT="[Texto]" custT="1"/>
      <dgm:spPr/>
      <dgm:t>
        <a:bodyPr/>
        <a:lstStyle/>
        <a:p>
          <a:r>
            <a:rPr lang="es-EC" sz="1200" dirty="0" smtClean="0"/>
            <a:t>Economía basada en el petróleo</a:t>
          </a:r>
          <a:endParaRPr lang="es-EC" sz="1200" dirty="0"/>
        </a:p>
      </dgm:t>
    </dgm:pt>
    <dgm:pt modelId="{D7400B32-4484-4D2F-9E75-A09AAC33405A}" type="parTrans" cxnId="{529E8369-D36C-4A20-962A-C4390581E0CC}">
      <dgm:prSet/>
      <dgm:spPr/>
      <dgm:t>
        <a:bodyPr/>
        <a:lstStyle/>
        <a:p>
          <a:endParaRPr lang="es-EC" sz="2800"/>
        </a:p>
      </dgm:t>
    </dgm:pt>
    <dgm:pt modelId="{342967BB-A482-4263-A6FD-0ABA32D8C757}" type="sibTrans" cxnId="{529E8369-D36C-4A20-962A-C4390581E0CC}">
      <dgm:prSet custT="1"/>
      <dgm:spPr/>
      <dgm:t>
        <a:bodyPr/>
        <a:lstStyle/>
        <a:p>
          <a:endParaRPr lang="es-EC" sz="900"/>
        </a:p>
      </dgm:t>
    </dgm:pt>
    <dgm:pt modelId="{D3D8981D-375B-4F15-9DCE-4C628EFCB390}">
      <dgm:prSet phldrT="[Texto]" custT="1"/>
      <dgm:spPr/>
      <dgm:t>
        <a:bodyPr/>
        <a:lstStyle/>
        <a:p>
          <a:r>
            <a:rPr lang="es-EC" sz="1200" dirty="0" smtClean="0"/>
            <a:t>Barreras arancelarias y no arancelarias recíprocas </a:t>
          </a:r>
          <a:endParaRPr lang="es-EC" sz="1200" dirty="0"/>
        </a:p>
      </dgm:t>
    </dgm:pt>
    <dgm:pt modelId="{D0EE0AD0-EC55-4E6F-A4F1-29FF460A5A0F}" type="parTrans" cxnId="{33BA5498-37B1-4DBA-8D44-641C98E37BDC}">
      <dgm:prSet/>
      <dgm:spPr/>
      <dgm:t>
        <a:bodyPr/>
        <a:lstStyle/>
        <a:p>
          <a:endParaRPr lang="es-EC" sz="2800"/>
        </a:p>
      </dgm:t>
    </dgm:pt>
    <dgm:pt modelId="{79E803C1-8513-46A6-9A9A-EA04F57394FF}" type="sibTrans" cxnId="{33BA5498-37B1-4DBA-8D44-641C98E37BDC}">
      <dgm:prSet custT="1"/>
      <dgm:spPr/>
      <dgm:t>
        <a:bodyPr/>
        <a:lstStyle/>
        <a:p>
          <a:endParaRPr lang="es-EC" sz="900"/>
        </a:p>
      </dgm:t>
    </dgm:pt>
    <dgm:pt modelId="{697509A3-44AB-4EC5-ADAF-4D9239FA9A79}">
      <dgm:prSet phldrT="[Texto]" custT="1"/>
      <dgm:spPr/>
      <dgm:t>
        <a:bodyPr/>
        <a:lstStyle/>
        <a:p>
          <a:r>
            <a:rPr lang="es-EC" sz="1200" dirty="0" smtClean="0"/>
            <a:t>Competencia </a:t>
          </a:r>
          <a:endParaRPr lang="es-EC" sz="1200" dirty="0"/>
        </a:p>
      </dgm:t>
    </dgm:pt>
    <dgm:pt modelId="{0B9AB260-30C3-4D65-890B-CDA03E7930AB}" type="parTrans" cxnId="{96119D35-C2DC-4DB4-A39B-4820A19B7DEF}">
      <dgm:prSet/>
      <dgm:spPr/>
      <dgm:t>
        <a:bodyPr/>
        <a:lstStyle/>
        <a:p>
          <a:endParaRPr lang="es-EC" sz="2800"/>
        </a:p>
      </dgm:t>
    </dgm:pt>
    <dgm:pt modelId="{4B17F417-6326-4587-97BD-C19DC5A536AC}" type="sibTrans" cxnId="{96119D35-C2DC-4DB4-A39B-4820A19B7DEF}">
      <dgm:prSet custT="1"/>
      <dgm:spPr/>
      <dgm:t>
        <a:bodyPr/>
        <a:lstStyle/>
        <a:p>
          <a:endParaRPr lang="es-EC" sz="900"/>
        </a:p>
      </dgm:t>
    </dgm:pt>
    <dgm:pt modelId="{20EB0A99-7188-4309-BDAF-030267727F1A}">
      <dgm:prSet phldrT="[Texto]" custT="1"/>
      <dgm:spPr/>
      <dgm:t>
        <a:bodyPr/>
        <a:lstStyle/>
        <a:p>
          <a:r>
            <a:rPr lang="es-EC" sz="1200" dirty="0" smtClean="0"/>
            <a:t>Salud y Comodidad</a:t>
          </a:r>
          <a:endParaRPr lang="es-EC" sz="1200" dirty="0"/>
        </a:p>
      </dgm:t>
    </dgm:pt>
    <dgm:pt modelId="{7D1221FB-EDD9-426E-A18A-AA02746485D8}" type="parTrans" cxnId="{7370B720-4A18-471C-ABEE-09A7920CE067}">
      <dgm:prSet/>
      <dgm:spPr/>
      <dgm:t>
        <a:bodyPr/>
        <a:lstStyle/>
        <a:p>
          <a:endParaRPr lang="es-EC" sz="2800"/>
        </a:p>
      </dgm:t>
    </dgm:pt>
    <dgm:pt modelId="{C1FD7307-6557-40F6-8EDB-1E0039C6FED3}" type="sibTrans" cxnId="{7370B720-4A18-471C-ABEE-09A7920CE067}">
      <dgm:prSet custT="1"/>
      <dgm:spPr/>
      <dgm:t>
        <a:bodyPr/>
        <a:lstStyle/>
        <a:p>
          <a:endParaRPr lang="es-EC" sz="900"/>
        </a:p>
      </dgm:t>
    </dgm:pt>
    <dgm:pt modelId="{8246F813-9053-4022-9C51-B70DD4D87D6C}">
      <dgm:prSet phldrT="[Texto]" custT="1"/>
      <dgm:spPr/>
      <dgm:t>
        <a:bodyPr/>
        <a:lstStyle/>
        <a:p>
          <a:r>
            <a:rPr lang="es-EC" sz="1200" dirty="0" smtClean="0"/>
            <a:t>Colombia, principal destino de exportación </a:t>
          </a:r>
          <a:endParaRPr lang="es-EC" sz="1200" dirty="0"/>
        </a:p>
      </dgm:t>
    </dgm:pt>
    <dgm:pt modelId="{0259E96A-03E0-4D8C-AA46-524E8401F459}" type="parTrans" cxnId="{F36C9E33-9B2A-4C38-BB3E-6709CC3BC8F4}">
      <dgm:prSet/>
      <dgm:spPr/>
      <dgm:t>
        <a:bodyPr/>
        <a:lstStyle/>
        <a:p>
          <a:endParaRPr lang="es-EC" sz="2800"/>
        </a:p>
      </dgm:t>
    </dgm:pt>
    <dgm:pt modelId="{7552E294-D8CD-467C-8CB1-F3718F6E9C78}" type="sibTrans" cxnId="{F36C9E33-9B2A-4C38-BB3E-6709CC3BC8F4}">
      <dgm:prSet custT="1"/>
      <dgm:spPr/>
      <dgm:t>
        <a:bodyPr/>
        <a:lstStyle/>
        <a:p>
          <a:endParaRPr lang="es-EC" sz="900"/>
        </a:p>
      </dgm:t>
    </dgm:pt>
    <dgm:pt modelId="{11772F76-A618-481D-BE42-F4EE6C209112}">
      <dgm:prSet phldrT="[Texto]" custT="1"/>
      <dgm:spPr/>
      <dgm:t>
        <a:bodyPr/>
        <a:lstStyle/>
        <a:p>
          <a:r>
            <a:rPr lang="es-EC" sz="1200" b="0" dirty="0" smtClean="0"/>
            <a:t>Paraíso del Ecuador,  líder las </a:t>
          </a:r>
          <a:r>
            <a:rPr lang="es-EC" sz="1200" b="0" smtClean="0"/>
            <a:t>exportaciones </a:t>
          </a:r>
          <a:r>
            <a:rPr lang="es-EC" sz="1200" smtClean="0"/>
            <a:t>s </a:t>
          </a:r>
          <a:endParaRPr lang="es-EC" sz="1200" b="0" dirty="0"/>
        </a:p>
      </dgm:t>
    </dgm:pt>
    <dgm:pt modelId="{5A6808B5-FD52-4794-8D7E-65C37771281F}" type="parTrans" cxnId="{F06743BA-E173-4ADC-8F38-6D639CDD3D38}">
      <dgm:prSet/>
      <dgm:spPr/>
      <dgm:t>
        <a:bodyPr/>
        <a:lstStyle/>
        <a:p>
          <a:endParaRPr lang="es-EC" sz="2800"/>
        </a:p>
      </dgm:t>
    </dgm:pt>
    <dgm:pt modelId="{F8034318-A14A-4CF5-B665-18B98EC4C66E}" type="sibTrans" cxnId="{F06743BA-E173-4ADC-8F38-6D639CDD3D38}">
      <dgm:prSet custT="1"/>
      <dgm:spPr/>
      <dgm:t>
        <a:bodyPr/>
        <a:lstStyle/>
        <a:p>
          <a:endParaRPr lang="es-EC" sz="900"/>
        </a:p>
      </dgm:t>
    </dgm:pt>
    <dgm:pt modelId="{EBFAD959-F255-4287-AA2E-CBB06D3B4F19}">
      <dgm:prSet phldrT="[Texto]" custT="1"/>
      <dgm:spPr/>
      <dgm:t>
        <a:bodyPr/>
        <a:lstStyle/>
        <a:p>
          <a:r>
            <a:rPr lang="es-EC" sz="1200" dirty="0" smtClean="0"/>
            <a:t>Diversificación</a:t>
          </a:r>
          <a:endParaRPr lang="es-EC" sz="1200" dirty="0"/>
        </a:p>
      </dgm:t>
    </dgm:pt>
    <dgm:pt modelId="{EC2B5512-C4FA-4CB4-AA43-599690D6E9DB}" type="parTrans" cxnId="{E65A7B76-D389-441A-88BB-FB9A94F95A40}">
      <dgm:prSet/>
      <dgm:spPr/>
      <dgm:t>
        <a:bodyPr/>
        <a:lstStyle/>
        <a:p>
          <a:endParaRPr lang="es-EC"/>
        </a:p>
      </dgm:t>
    </dgm:pt>
    <dgm:pt modelId="{AABFAB7A-CB5F-4231-AE33-6E00EB78E23F}" type="sibTrans" cxnId="{E65A7B76-D389-441A-88BB-FB9A94F95A40}">
      <dgm:prSet/>
      <dgm:spPr/>
      <dgm:t>
        <a:bodyPr/>
        <a:lstStyle/>
        <a:p>
          <a:endParaRPr lang="es-EC"/>
        </a:p>
      </dgm:t>
    </dgm:pt>
    <dgm:pt modelId="{375DEB76-25B0-4DFE-899B-16AC616663E0}" type="pres">
      <dgm:prSet presAssocID="{ED624279-482D-4FAE-9CA5-859130C5B52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14EC37-1BB1-440C-8E63-7C6A9EDB6C03}" type="pres">
      <dgm:prSet presAssocID="{ED624279-482D-4FAE-9CA5-859130C5B528}" presName="wedge1" presStyleLbl="node1" presStyleIdx="0" presStyleCnt="7"/>
      <dgm:spPr/>
      <dgm:t>
        <a:bodyPr/>
        <a:lstStyle/>
        <a:p>
          <a:endParaRPr lang="es-EC"/>
        </a:p>
      </dgm:t>
    </dgm:pt>
    <dgm:pt modelId="{EBC99853-6F20-4130-A159-DD6D38AEC252}" type="pres">
      <dgm:prSet presAssocID="{ED624279-482D-4FAE-9CA5-859130C5B528}" presName="dummy1a" presStyleCnt="0"/>
      <dgm:spPr/>
    </dgm:pt>
    <dgm:pt modelId="{DE13B037-9ABE-4EC9-83ED-FC3AAD185F7C}" type="pres">
      <dgm:prSet presAssocID="{ED624279-482D-4FAE-9CA5-859130C5B528}" presName="dummy1b" presStyleCnt="0"/>
      <dgm:spPr/>
    </dgm:pt>
    <dgm:pt modelId="{CD8A4BBB-5684-4B8D-915C-B3711839C1CC}" type="pres">
      <dgm:prSet presAssocID="{ED624279-482D-4FAE-9CA5-859130C5B52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CD9AD0-F49B-4805-A5AF-68217EC1A527}" type="pres">
      <dgm:prSet presAssocID="{ED624279-482D-4FAE-9CA5-859130C5B528}" presName="wedge2" presStyleLbl="node1" presStyleIdx="1" presStyleCnt="7"/>
      <dgm:spPr/>
      <dgm:t>
        <a:bodyPr/>
        <a:lstStyle/>
        <a:p>
          <a:endParaRPr lang="es-EC"/>
        </a:p>
      </dgm:t>
    </dgm:pt>
    <dgm:pt modelId="{B0894F5D-ADAD-48F2-B72E-97702E10F268}" type="pres">
      <dgm:prSet presAssocID="{ED624279-482D-4FAE-9CA5-859130C5B528}" presName="dummy2a" presStyleCnt="0"/>
      <dgm:spPr/>
    </dgm:pt>
    <dgm:pt modelId="{D12DC5DF-86B7-4DD0-B512-540DE0403A8B}" type="pres">
      <dgm:prSet presAssocID="{ED624279-482D-4FAE-9CA5-859130C5B528}" presName="dummy2b" presStyleCnt="0"/>
      <dgm:spPr/>
    </dgm:pt>
    <dgm:pt modelId="{06BF5A33-C810-471E-8246-FFB4FEFE3123}" type="pres">
      <dgm:prSet presAssocID="{ED624279-482D-4FAE-9CA5-859130C5B52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BE82F-B590-42F5-A54B-DD3B76BD6908}" type="pres">
      <dgm:prSet presAssocID="{ED624279-482D-4FAE-9CA5-859130C5B528}" presName="wedge3" presStyleLbl="node1" presStyleIdx="2" presStyleCnt="7"/>
      <dgm:spPr/>
      <dgm:t>
        <a:bodyPr/>
        <a:lstStyle/>
        <a:p>
          <a:endParaRPr lang="es-EC"/>
        </a:p>
      </dgm:t>
    </dgm:pt>
    <dgm:pt modelId="{C9F70EE3-B4FF-4F91-A478-29663A1E1932}" type="pres">
      <dgm:prSet presAssocID="{ED624279-482D-4FAE-9CA5-859130C5B528}" presName="dummy3a" presStyleCnt="0"/>
      <dgm:spPr/>
    </dgm:pt>
    <dgm:pt modelId="{0A93F66E-F916-4062-BA1B-DF9632FAFD15}" type="pres">
      <dgm:prSet presAssocID="{ED624279-482D-4FAE-9CA5-859130C5B528}" presName="dummy3b" presStyleCnt="0"/>
      <dgm:spPr/>
    </dgm:pt>
    <dgm:pt modelId="{A3F7E890-5DE0-4CD8-B664-94F5DB370CF3}" type="pres">
      <dgm:prSet presAssocID="{ED624279-482D-4FAE-9CA5-859130C5B52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29322-87D7-4A56-8ACF-D9E9118152DD}" type="pres">
      <dgm:prSet presAssocID="{ED624279-482D-4FAE-9CA5-859130C5B528}" presName="wedge4" presStyleLbl="node1" presStyleIdx="3" presStyleCnt="7" custScaleX="106869" custScaleY="102527" custLinFactNeighborY="1457"/>
      <dgm:spPr/>
      <dgm:t>
        <a:bodyPr/>
        <a:lstStyle/>
        <a:p>
          <a:endParaRPr lang="es-EC"/>
        </a:p>
      </dgm:t>
    </dgm:pt>
    <dgm:pt modelId="{60C5C59B-2D6E-4106-997E-32C8ABB34FD1}" type="pres">
      <dgm:prSet presAssocID="{ED624279-482D-4FAE-9CA5-859130C5B528}" presName="dummy4a" presStyleCnt="0"/>
      <dgm:spPr/>
    </dgm:pt>
    <dgm:pt modelId="{E860471A-EEFC-4A44-BB0B-58FC2152DDF1}" type="pres">
      <dgm:prSet presAssocID="{ED624279-482D-4FAE-9CA5-859130C5B528}" presName="dummy4b" presStyleCnt="0"/>
      <dgm:spPr/>
    </dgm:pt>
    <dgm:pt modelId="{374A4A54-C1C8-408A-817F-A7F2D35D058A}" type="pres">
      <dgm:prSet presAssocID="{ED624279-482D-4FAE-9CA5-859130C5B52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76D89-9601-495D-A609-2EA7ED81E6C6}" type="pres">
      <dgm:prSet presAssocID="{ED624279-482D-4FAE-9CA5-859130C5B528}" presName="wedge5" presStyleLbl="node1" presStyleIdx="4" presStyleCnt="7"/>
      <dgm:spPr/>
      <dgm:t>
        <a:bodyPr/>
        <a:lstStyle/>
        <a:p>
          <a:endParaRPr lang="es-EC"/>
        </a:p>
      </dgm:t>
    </dgm:pt>
    <dgm:pt modelId="{45179381-1BE0-4459-BF7D-29AA3C43F51C}" type="pres">
      <dgm:prSet presAssocID="{ED624279-482D-4FAE-9CA5-859130C5B528}" presName="dummy5a" presStyleCnt="0"/>
      <dgm:spPr/>
    </dgm:pt>
    <dgm:pt modelId="{69BCE233-ED99-4842-BCD9-4D87281A7778}" type="pres">
      <dgm:prSet presAssocID="{ED624279-482D-4FAE-9CA5-859130C5B528}" presName="dummy5b" presStyleCnt="0"/>
      <dgm:spPr/>
    </dgm:pt>
    <dgm:pt modelId="{8B6A6A6E-A95B-4C61-9490-2A6AA281C139}" type="pres">
      <dgm:prSet presAssocID="{ED624279-482D-4FAE-9CA5-859130C5B52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7A7A0-2081-47E6-B25F-E396EB829541}" type="pres">
      <dgm:prSet presAssocID="{ED624279-482D-4FAE-9CA5-859130C5B528}" presName="wedge6" presStyleLbl="node1" presStyleIdx="5" presStyleCnt="7"/>
      <dgm:spPr/>
      <dgm:t>
        <a:bodyPr/>
        <a:lstStyle/>
        <a:p>
          <a:endParaRPr lang="es-EC"/>
        </a:p>
      </dgm:t>
    </dgm:pt>
    <dgm:pt modelId="{966803D8-E304-4FCC-B109-DD46E6346915}" type="pres">
      <dgm:prSet presAssocID="{ED624279-482D-4FAE-9CA5-859130C5B528}" presName="dummy6a" presStyleCnt="0"/>
      <dgm:spPr/>
    </dgm:pt>
    <dgm:pt modelId="{92914FC1-66B7-4AD6-90AD-8FBD5D8E8A00}" type="pres">
      <dgm:prSet presAssocID="{ED624279-482D-4FAE-9CA5-859130C5B528}" presName="dummy6b" presStyleCnt="0"/>
      <dgm:spPr/>
    </dgm:pt>
    <dgm:pt modelId="{80EFD814-3A3D-4712-B556-F18C2B9D115B}" type="pres">
      <dgm:prSet presAssocID="{ED624279-482D-4FAE-9CA5-859130C5B52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BEF7D5-F01E-47CA-9336-030D798A5C84}" type="pres">
      <dgm:prSet presAssocID="{ED624279-482D-4FAE-9CA5-859130C5B528}" presName="wedge7" presStyleLbl="node1" presStyleIdx="6" presStyleCnt="7"/>
      <dgm:spPr/>
      <dgm:t>
        <a:bodyPr/>
        <a:lstStyle/>
        <a:p>
          <a:endParaRPr lang="es-EC"/>
        </a:p>
      </dgm:t>
    </dgm:pt>
    <dgm:pt modelId="{00D0993C-88A8-44E3-92B8-79D5264A8F49}" type="pres">
      <dgm:prSet presAssocID="{ED624279-482D-4FAE-9CA5-859130C5B528}" presName="dummy7a" presStyleCnt="0"/>
      <dgm:spPr/>
    </dgm:pt>
    <dgm:pt modelId="{FEFFEC73-3B07-4FAF-A0F5-7D66944B2F14}" type="pres">
      <dgm:prSet presAssocID="{ED624279-482D-4FAE-9CA5-859130C5B528}" presName="dummy7b" presStyleCnt="0"/>
      <dgm:spPr/>
    </dgm:pt>
    <dgm:pt modelId="{013A3377-DF4E-4DE1-8C26-986BA0FCAE5E}" type="pres">
      <dgm:prSet presAssocID="{ED624279-482D-4FAE-9CA5-859130C5B52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0090B4-C4AF-448F-8B2D-D2CAC5E0EEB9}" type="pres">
      <dgm:prSet presAssocID="{342967BB-A482-4263-A6FD-0ABA32D8C757}" presName="arrowWedge1" presStyleLbl="fgSibTrans2D1" presStyleIdx="0" presStyleCnt="7"/>
      <dgm:spPr/>
    </dgm:pt>
    <dgm:pt modelId="{7665E1F8-1D70-47A6-9D3E-61825635CEAC}" type="pres">
      <dgm:prSet presAssocID="{79E803C1-8513-46A6-9A9A-EA04F57394FF}" presName="arrowWedge2" presStyleLbl="fgSibTrans2D1" presStyleIdx="1" presStyleCnt="7"/>
      <dgm:spPr/>
    </dgm:pt>
    <dgm:pt modelId="{83965B32-04CE-49E9-8DE8-B39BAFF3270D}" type="pres">
      <dgm:prSet presAssocID="{4B17F417-6326-4587-97BD-C19DC5A536AC}" presName="arrowWedge3" presStyleLbl="fgSibTrans2D1" presStyleIdx="2" presStyleCnt="7"/>
      <dgm:spPr/>
    </dgm:pt>
    <dgm:pt modelId="{DED2873C-A71E-4001-9278-046992FE33ED}" type="pres">
      <dgm:prSet presAssocID="{AABFAB7A-CB5F-4231-AE33-6E00EB78E23F}" presName="arrowWedge4" presStyleLbl="fgSibTrans2D1" presStyleIdx="3" presStyleCnt="7"/>
      <dgm:spPr/>
    </dgm:pt>
    <dgm:pt modelId="{71C428F8-A07B-4021-946D-DB037DC9B0E0}" type="pres">
      <dgm:prSet presAssocID="{C1FD7307-6557-40F6-8EDB-1E0039C6FED3}" presName="arrowWedge5" presStyleLbl="fgSibTrans2D1" presStyleIdx="4" presStyleCnt="7"/>
      <dgm:spPr/>
    </dgm:pt>
    <dgm:pt modelId="{407BD99A-527D-48CF-BB46-362D649CE94F}" type="pres">
      <dgm:prSet presAssocID="{7552E294-D8CD-467C-8CB1-F3718F6E9C78}" presName="arrowWedge6" presStyleLbl="fgSibTrans2D1" presStyleIdx="5" presStyleCnt="7"/>
      <dgm:spPr/>
    </dgm:pt>
    <dgm:pt modelId="{39A01F55-6AED-47AA-8723-E1AF9DD7BFDA}" type="pres">
      <dgm:prSet presAssocID="{F8034318-A14A-4CF5-B665-18B98EC4C66E}" presName="arrowWedge7" presStyleLbl="fgSibTrans2D1" presStyleIdx="6" presStyleCnt="7"/>
      <dgm:spPr/>
    </dgm:pt>
  </dgm:ptLst>
  <dgm:cxnLst>
    <dgm:cxn modelId="{33BA5498-37B1-4DBA-8D44-641C98E37BDC}" srcId="{ED624279-482D-4FAE-9CA5-859130C5B528}" destId="{D3D8981D-375B-4F15-9DCE-4C628EFCB390}" srcOrd="1" destOrd="0" parTransId="{D0EE0AD0-EC55-4E6F-A4F1-29FF460A5A0F}" sibTransId="{79E803C1-8513-46A6-9A9A-EA04F57394FF}"/>
    <dgm:cxn modelId="{F36C9E33-9B2A-4C38-BB3E-6709CC3BC8F4}" srcId="{ED624279-482D-4FAE-9CA5-859130C5B528}" destId="{8246F813-9053-4022-9C51-B70DD4D87D6C}" srcOrd="5" destOrd="0" parTransId="{0259E96A-03E0-4D8C-AA46-524E8401F459}" sibTransId="{7552E294-D8CD-467C-8CB1-F3718F6E9C78}"/>
    <dgm:cxn modelId="{FFB0EBCD-571F-4EA2-83E8-7E0CB77EC036}" type="presOf" srcId="{EBFAD959-F255-4287-AA2E-CBB06D3B4F19}" destId="{374A4A54-C1C8-408A-817F-A7F2D35D058A}" srcOrd="1" destOrd="0" presId="urn:microsoft.com/office/officeart/2005/8/layout/cycle8"/>
    <dgm:cxn modelId="{2D1102F5-5454-4E47-878D-3C64781F162B}" type="presOf" srcId="{D3D8981D-375B-4F15-9DCE-4C628EFCB390}" destId="{ECCD9AD0-F49B-4805-A5AF-68217EC1A527}" srcOrd="0" destOrd="0" presId="urn:microsoft.com/office/officeart/2005/8/layout/cycle8"/>
    <dgm:cxn modelId="{529E8369-D36C-4A20-962A-C4390581E0CC}" srcId="{ED624279-482D-4FAE-9CA5-859130C5B528}" destId="{006FF130-F81C-4539-A050-AF0E408F2940}" srcOrd="0" destOrd="0" parTransId="{D7400B32-4484-4D2F-9E75-A09AAC33405A}" sibTransId="{342967BB-A482-4263-A6FD-0ABA32D8C757}"/>
    <dgm:cxn modelId="{4A26B965-FBCF-4FC7-8E1C-D9B3011BEF34}" type="presOf" srcId="{697509A3-44AB-4EC5-ADAF-4D9239FA9A79}" destId="{682BE82F-B590-42F5-A54B-DD3B76BD6908}" srcOrd="0" destOrd="0" presId="urn:microsoft.com/office/officeart/2005/8/layout/cycle8"/>
    <dgm:cxn modelId="{71EF67C3-DE14-48DB-9094-B0A41E54ECAD}" type="presOf" srcId="{EBFAD959-F255-4287-AA2E-CBB06D3B4F19}" destId="{B1629322-87D7-4A56-8ACF-D9E9118152DD}" srcOrd="0" destOrd="0" presId="urn:microsoft.com/office/officeart/2005/8/layout/cycle8"/>
    <dgm:cxn modelId="{05E3548F-2FEC-4949-9AA4-8299B5404332}" type="presOf" srcId="{697509A3-44AB-4EC5-ADAF-4D9239FA9A79}" destId="{A3F7E890-5DE0-4CD8-B664-94F5DB370CF3}" srcOrd="1" destOrd="0" presId="urn:microsoft.com/office/officeart/2005/8/layout/cycle8"/>
    <dgm:cxn modelId="{73C5376D-9C1B-4D56-A087-82E1FD876CB1}" type="presOf" srcId="{8246F813-9053-4022-9C51-B70DD4D87D6C}" destId="{3247A7A0-2081-47E6-B25F-E396EB829541}" srcOrd="0" destOrd="0" presId="urn:microsoft.com/office/officeart/2005/8/layout/cycle8"/>
    <dgm:cxn modelId="{21CD02F3-4402-4333-96D8-DD43E25DCDCB}" type="presOf" srcId="{D3D8981D-375B-4F15-9DCE-4C628EFCB390}" destId="{06BF5A33-C810-471E-8246-FFB4FEFE3123}" srcOrd="1" destOrd="0" presId="urn:microsoft.com/office/officeart/2005/8/layout/cycle8"/>
    <dgm:cxn modelId="{96119D35-C2DC-4DB4-A39B-4820A19B7DEF}" srcId="{ED624279-482D-4FAE-9CA5-859130C5B528}" destId="{697509A3-44AB-4EC5-ADAF-4D9239FA9A79}" srcOrd="2" destOrd="0" parTransId="{0B9AB260-30C3-4D65-890B-CDA03E7930AB}" sibTransId="{4B17F417-6326-4587-97BD-C19DC5A536AC}"/>
    <dgm:cxn modelId="{25D14976-4683-4112-A575-A6F6C2813B29}" type="presOf" srcId="{8246F813-9053-4022-9C51-B70DD4D87D6C}" destId="{80EFD814-3A3D-4712-B556-F18C2B9D115B}" srcOrd="1" destOrd="0" presId="urn:microsoft.com/office/officeart/2005/8/layout/cycle8"/>
    <dgm:cxn modelId="{C5EAB935-DDEE-4F72-9383-518910C0A1E4}" type="presOf" srcId="{11772F76-A618-481D-BE42-F4EE6C209112}" destId="{013A3377-DF4E-4DE1-8C26-986BA0FCAE5E}" srcOrd="1" destOrd="0" presId="urn:microsoft.com/office/officeart/2005/8/layout/cycle8"/>
    <dgm:cxn modelId="{E65A7B76-D389-441A-88BB-FB9A94F95A40}" srcId="{ED624279-482D-4FAE-9CA5-859130C5B528}" destId="{EBFAD959-F255-4287-AA2E-CBB06D3B4F19}" srcOrd="3" destOrd="0" parTransId="{EC2B5512-C4FA-4CB4-AA43-599690D6E9DB}" sibTransId="{AABFAB7A-CB5F-4231-AE33-6E00EB78E23F}"/>
    <dgm:cxn modelId="{F06743BA-E173-4ADC-8F38-6D639CDD3D38}" srcId="{ED624279-482D-4FAE-9CA5-859130C5B528}" destId="{11772F76-A618-481D-BE42-F4EE6C209112}" srcOrd="6" destOrd="0" parTransId="{5A6808B5-FD52-4794-8D7E-65C37771281F}" sibTransId="{F8034318-A14A-4CF5-B665-18B98EC4C66E}"/>
    <dgm:cxn modelId="{9ABF0637-946A-4DB9-886B-C5E64895D184}" type="presOf" srcId="{006FF130-F81C-4539-A050-AF0E408F2940}" destId="{3814EC37-1BB1-440C-8E63-7C6A9EDB6C03}" srcOrd="0" destOrd="0" presId="urn:microsoft.com/office/officeart/2005/8/layout/cycle8"/>
    <dgm:cxn modelId="{5B4B8CBE-690A-4D4C-824E-4A71AA0D8678}" type="presOf" srcId="{006FF130-F81C-4539-A050-AF0E408F2940}" destId="{CD8A4BBB-5684-4B8D-915C-B3711839C1CC}" srcOrd="1" destOrd="0" presId="urn:microsoft.com/office/officeart/2005/8/layout/cycle8"/>
    <dgm:cxn modelId="{13BDCE44-16BD-49AE-ADA5-432A427243E1}" type="presOf" srcId="{20EB0A99-7188-4309-BDAF-030267727F1A}" destId="{95576D89-9601-495D-A609-2EA7ED81E6C6}" srcOrd="0" destOrd="0" presId="urn:microsoft.com/office/officeart/2005/8/layout/cycle8"/>
    <dgm:cxn modelId="{7370B720-4A18-471C-ABEE-09A7920CE067}" srcId="{ED624279-482D-4FAE-9CA5-859130C5B528}" destId="{20EB0A99-7188-4309-BDAF-030267727F1A}" srcOrd="4" destOrd="0" parTransId="{7D1221FB-EDD9-426E-A18A-AA02746485D8}" sibTransId="{C1FD7307-6557-40F6-8EDB-1E0039C6FED3}"/>
    <dgm:cxn modelId="{4BDD7B84-95CB-4FD5-B290-9454B8A1977C}" type="presOf" srcId="{ED624279-482D-4FAE-9CA5-859130C5B528}" destId="{375DEB76-25B0-4DFE-899B-16AC616663E0}" srcOrd="0" destOrd="0" presId="urn:microsoft.com/office/officeart/2005/8/layout/cycle8"/>
    <dgm:cxn modelId="{254BD4D7-555E-482F-9CC3-7484EEF46A0D}" type="presOf" srcId="{11772F76-A618-481D-BE42-F4EE6C209112}" destId="{E0BEF7D5-F01E-47CA-9336-030D798A5C84}" srcOrd="0" destOrd="0" presId="urn:microsoft.com/office/officeart/2005/8/layout/cycle8"/>
    <dgm:cxn modelId="{BAB4A89A-DAF8-4260-92D9-17BF38F9836A}" type="presOf" srcId="{20EB0A99-7188-4309-BDAF-030267727F1A}" destId="{8B6A6A6E-A95B-4C61-9490-2A6AA281C139}" srcOrd="1" destOrd="0" presId="urn:microsoft.com/office/officeart/2005/8/layout/cycle8"/>
    <dgm:cxn modelId="{C1B9E055-9B1D-4590-97C9-A60799975A88}" type="presParOf" srcId="{375DEB76-25B0-4DFE-899B-16AC616663E0}" destId="{3814EC37-1BB1-440C-8E63-7C6A9EDB6C03}" srcOrd="0" destOrd="0" presId="urn:microsoft.com/office/officeart/2005/8/layout/cycle8"/>
    <dgm:cxn modelId="{9B413879-7F9F-4E0B-B61E-70563E18A021}" type="presParOf" srcId="{375DEB76-25B0-4DFE-899B-16AC616663E0}" destId="{EBC99853-6F20-4130-A159-DD6D38AEC252}" srcOrd="1" destOrd="0" presId="urn:microsoft.com/office/officeart/2005/8/layout/cycle8"/>
    <dgm:cxn modelId="{BAF91DC9-FCBC-47FB-B5DA-63D462A61397}" type="presParOf" srcId="{375DEB76-25B0-4DFE-899B-16AC616663E0}" destId="{DE13B037-9ABE-4EC9-83ED-FC3AAD185F7C}" srcOrd="2" destOrd="0" presId="urn:microsoft.com/office/officeart/2005/8/layout/cycle8"/>
    <dgm:cxn modelId="{1727CBAD-B4F4-4B76-8EE6-A3D9911BF24A}" type="presParOf" srcId="{375DEB76-25B0-4DFE-899B-16AC616663E0}" destId="{CD8A4BBB-5684-4B8D-915C-B3711839C1CC}" srcOrd="3" destOrd="0" presId="urn:microsoft.com/office/officeart/2005/8/layout/cycle8"/>
    <dgm:cxn modelId="{B9B37543-9B69-4820-94BA-7B9E14CA308D}" type="presParOf" srcId="{375DEB76-25B0-4DFE-899B-16AC616663E0}" destId="{ECCD9AD0-F49B-4805-A5AF-68217EC1A527}" srcOrd="4" destOrd="0" presId="urn:microsoft.com/office/officeart/2005/8/layout/cycle8"/>
    <dgm:cxn modelId="{DB3A8D84-F078-4475-991B-C638349C49FA}" type="presParOf" srcId="{375DEB76-25B0-4DFE-899B-16AC616663E0}" destId="{B0894F5D-ADAD-48F2-B72E-97702E10F268}" srcOrd="5" destOrd="0" presId="urn:microsoft.com/office/officeart/2005/8/layout/cycle8"/>
    <dgm:cxn modelId="{8D45C4AA-07D6-4DEE-B8D8-76A6EFE6A29C}" type="presParOf" srcId="{375DEB76-25B0-4DFE-899B-16AC616663E0}" destId="{D12DC5DF-86B7-4DD0-B512-540DE0403A8B}" srcOrd="6" destOrd="0" presId="urn:microsoft.com/office/officeart/2005/8/layout/cycle8"/>
    <dgm:cxn modelId="{FA02D35D-4185-43C4-ABC9-243794B852D3}" type="presParOf" srcId="{375DEB76-25B0-4DFE-899B-16AC616663E0}" destId="{06BF5A33-C810-471E-8246-FFB4FEFE3123}" srcOrd="7" destOrd="0" presId="urn:microsoft.com/office/officeart/2005/8/layout/cycle8"/>
    <dgm:cxn modelId="{BF7F72DA-0D74-4E20-8DD0-9E38AEC01FD7}" type="presParOf" srcId="{375DEB76-25B0-4DFE-899B-16AC616663E0}" destId="{682BE82F-B590-42F5-A54B-DD3B76BD6908}" srcOrd="8" destOrd="0" presId="urn:microsoft.com/office/officeart/2005/8/layout/cycle8"/>
    <dgm:cxn modelId="{E7CC850E-3A6D-4F7B-88C3-8994CAAC48A9}" type="presParOf" srcId="{375DEB76-25B0-4DFE-899B-16AC616663E0}" destId="{C9F70EE3-B4FF-4F91-A478-29663A1E1932}" srcOrd="9" destOrd="0" presId="urn:microsoft.com/office/officeart/2005/8/layout/cycle8"/>
    <dgm:cxn modelId="{03E4E39A-6AFE-4A1A-B85C-1C8CCB1FAF87}" type="presParOf" srcId="{375DEB76-25B0-4DFE-899B-16AC616663E0}" destId="{0A93F66E-F916-4062-BA1B-DF9632FAFD15}" srcOrd="10" destOrd="0" presId="urn:microsoft.com/office/officeart/2005/8/layout/cycle8"/>
    <dgm:cxn modelId="{C684AF91-A217-4F8F-B310-4C9E8637EEFB}" type="presParOf" srcId="{375DEB76-25B0-4DFE-899B-16AC616663E0}" destId="{A3F7E890-5DE0-4CD8-B664-94F5DB370CF3}" srcOrd="11" destOrd="0" presId="urn:microsoft.com/office/officeart/2005/8/layout/cycle8"/>
    <dgm:cxn modelId="{DB564013-1EF1-4166-A439-46D8EDD81AC5}" type="presParOf" srcId="{375DEB76-25B0-4DFE-899B-16AC616663E0}" destId="{B1629322-87D7-4A56-8ACF-D9E9118152DD}" srcOrd="12" destOrd="0" presId="urn:microsoft.com/office/officeart/2005/8/layout/cycle8"/>
    <dgm:cxn modelId="{CBB53C34-FED5-4E57-9F08-AE89A61CB007}" type="presParOf" srcId="{375DEB76-25B0-4DFE-899B-16AC616663E0}" destId="{60C5C59B-2D6E-4106-997E-32C8ABB34FD1}" srcOrd="13" destOrd="0" presId="urn:microsoft.com/office/officeart/2005/8/layout/cycle8"/>
    <dgm:cxn modelId="{C5E73F02-1F4D-4C2B-8D12-0E65C3E7F533}" type="presParOf" srcId="{375DEB76-25B0-4DFE-899B-16AC616663E0}" destId="{E860471A-EEFC-4A44-BB0B-58FC2152DDF1}" srcOrd="14" destOrd="0" presId="urn:microsoft.com/office/officeart/2005/8/layout/cycle8"/>
    <dgm:cxn modelId="{29F4E850-131C-4036-A155-938042AEC465}" type="presParOf" srcId="{375DEB76-25B0-4DFE-899B-16AC616663E0}" destId="{374A4A54-C1C8-408A-817F-A7F2D35D058A}" srcOrd="15" destOrd="0" presId="urn:microsoft.com/office/officeart/2005/8/layout/cycle8"/>
    <dgm:cxn modelId="{E650064A-BCCF-40D4-96FB-25F16C678387}" type="presParOf" srcId="{375DEB76-25B0-4DFE-899B-16AC616663E0}" destId="{95576D89-9601-495D-A609-2EA7ED81E6C6}" srcOrd="16" destOrd="0" presId="urn:microsoft.com/office/officeart/2005/8/layout/cycle8"/>
    <dgm:cxn modelId="{F03558E3-0288-44A0-ABBD-BA026E24C02E}" type="presParOf" srcId="{375DEB76-25B0-4DFE-899B-16AC616663E0}" destId="{45179381-1BE0-4459-BF7D-29AA3C43F51C}" srcOrd="17" destOrd="0" presId="urn:microsoft.com/office/officeart/2005/8/layout/cycle8"/>
    <dgm:cxn modelId="{3BB20705-B914-4D7A-9FCC-60EB9BEA1CFD}" type="presParOf" srcId="{375DEB76-25B0-4DFE-899B-16AC616663E0}" destId="{69BCE233-ED99-4842-BCD9-4D87281A7778}" srcOrd="18" destOrd="0" presId="urn:microsoft.com/office/officeart/2005/8/layout/cycle8"/>
    <dgm:cxn modelId="{D723F38F-3419-4D26-A407-3D13B54226BF}" type="presParOf" srcId="{375DEB76-25B0-4DFE-899B-16AC616663E0}" destId="{8B6A6A6E-A95B-4C61-9490-2A6AA281C139}" srcOrd="19" destOrd="0" presId="urn:microsoft.com/office/officeart/2005/8/layout/cycle8"/>
    <dgm:cxn modelId="{F44E6064-9B80-4BC9-9D3D-3FE0874A7200}" type="presParOf" srcId="{375DEB76-25B0-4DFE-899B-16AC616663E0}" destId="{3247A7A0-2081-47E6-B25F-E396EB829541}" srcOrd="20" destOrd="0" presId="urn:microsoft.com/office/officeart/2005/8/layout/cycle8"/>
    <dgm:cxn modelId="{0A1ABE38-E1A0-414E-B283-F393B3B96CEE}" type="presParOf" srcId="{375DEB76-25B0-4DFE-899B-16AC616663E0}" destId="{966803D8-E304-4FCC-B109-DD46E6346915}" srcOrd="21" destOrd="0" presId="urn:microsoft.com/office/officeart/2005/8/layout/cycle8"/>
    <dgm:cxn modelId="{84C20570-1B55-4812-8601-F33582BFAD30}" type="presParOf" srcId="{375DEB76-25B0-4DFE-899B-16AC616663E0}" destId="{92914FC1-66B7-4AD6-90AD-8FBD5D8E8A00}" srcOrd="22" destOrd="0" presId="urn:microsoft.com/office/officeart/2005/8/layout/cycle8"/>
    <dgm:cxn modelId="{A618EE9F-979B-481C-B3B6-8A8FDF985F7E}" type="presParOf" srcId="{375DEB76-25B0-4DFE-899B-16AC616663E0}" destId="{80EFD814-3A3D-4712-B556-F18C2B9D115B}" srcOrd="23" destOrd="0" presId="urn:microsoft.com/office/officeart/2005/8/layout/cycle8"/>
    <dgm:cxn modelId="{B28251E2-D962-4FC7-A162-1BABC7FE941B}" type="presParOf" srcId="{375DEB76-25B0-4DFE-899B-16AC616663E0}" destId="{E0BEF7D5-F01E-47CA-9336-030D798A5C84}" srcOrd="24" destOrd="0" presId="urn:microsoft.com/office/officeart/2005/8/layout/cycle8"/>
    <dgm:cxn modelId="{ED93E904-172C-4E0A-B406-67230B00C919}" type="presParOf" srcId="{375DEB76-25B0-4DFE-899B-16AC616663E0}" destId="{00D0993C-88A8-44E3-92B8-79D5264A8F49}" srcOrd="25" destOrd="0" presId="urn:microsoft.com/office/officeart/2005/8/layout/cycle8"/>
    <dgm:cxn modelId="{78EFC84B-8CD3-4F7E-A723-B996D7E4AF1D}" type="presParOf" srcId="{375DEB76-25B0-4DFE-899B-16AC616663E0}" destId="{FEFFEC73-3B07-4FAF-A0F5-7D66944B2F14}" srcOrd="26" destOrd="0" presId="urn:microsoft.com/office/officeart/2005/8/layout/cycle8"/>
    <dgm:cxn modelId="{672D11B6-A32D-476F-8B28-4F64B1BCFCA3}" type="presParOf" srcId="{375DEB76-25B0-4DFE-899B-16AC616663E0}" destId="{013A3377-DF4E-4DE1-8C26-986BA0FCAE5E}" srcOrd="27" destOrd="0" presId="urn:microsoft.com/office/officeart/2005/8/layout/cycle8"/>
    <dgm:cxn modelId="{DEEFD65D-E82C-4A85-B5CB-F46F38076066}" type="presParOf" srcId="{375DEB76-25B0-4DFE-899B-16AC616663E0}" destId="{930090B4-C4AF-448F-8B2D-D2CAC5E0EEB9}" srcOrd="28" destOrd="0" presId="urn:microsoft.com/office/officeart/2005/8/layout/cycle8"/>
    <dgm:cxn modelId="{627B1F5B-BF1E-4986-B356-72D94B20B75E}" type="presParOf" srcId="{375DEB76-25B0-4DFE-899B-16AC616663E0}" destId="{7665E1F8-1D70-47A6-9D3E-61825635CEAC}" srcOrd="29" destOrd="0" presId="urn:microsoft.com/office/officeart/2005/8/layout/cycle8"/>
    <dgm:cxn modelId="{58F7BD7D-9E7E-466C-AE0C-2D914103BDDE}" type="presParOf" srcId="{375DEB76-25B0-4DFE-899B-16AC616663E0}" destId="{83965B32-04CE-49E9-8DE8-B39BAFF3270D}" srcOrd="30" destOrd="0" presId="urn:microsoft.com/office/officeart/2005/8/layout/cycle8"/>
    <dgm:cxn modelId="{8D15FB82-ADF6-4EA5-BCB1-DD4A12D8E227}" type="presParOf" srcId="{375DEB76-25B0-4DFE-899B-16AC616663E0}" destId="{DED2873C-A71E-4001-9278-046992FE33ED}" srcOrd="31" destOrd="0" presId="urn:microsoft.com/office/officeart/2005/8/layout/cycle8"/>
    <dgm:cxn modelId="{02C17A51-DDEC-4654-A87C-720FB3A2ED1C}" type="presParOf" srcId="{375DEB76-25B0-4DFE-899B-16AC616663E0}" destId="{71C428F8-A07B-4021-946D-DB037DC9B0E0}" srcOrd="32" destOrd="0" presId="urn:microsoft.com/office/officeart/2005/8/layout/cycle8"/>
    <dgm:cxn modelId="{B4B6CD96-C06D-447A-8253-DFB7E3723C70}" type="presParOf" srcId="{375DEB76-25B0-4DFE-899B-16AC616663E0}" destId="{407BD99A-527D-48CF-BB46-362D649CE94F}" srcOrd="33" destOrd="0" presId="urn:microsoft.com/office/officeart/2005/8/layout/cycle8"/>
    <dgm:cxn modelId="{4356BCCA-FDA3-4FDD-9CD6-E79D2A4440C2}" type="presParOf" srcId="{375DEB76-25B0-4DFE-899B-16AC616663E0}" destId="{39A01F55-6AED-47AA-8723-E1AF9DD7BFD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D1CC5D-6813-4AB6-BBA6-048AC8054D48}" type="doc">
      <dgm:prSet loTypeId="urn:microsoft.com/office/officeart/2005/8/layout/bProcess2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E920E88C-8D4B-4936-A403-8E2F8638EE5C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Trabajo en conjunto con entidades de gobierno.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FE838-E705-4905-90B4-35BF59D00933}" type="parTrans" cxnId="{1B09803E-9DDB-4094-BA22-3AF3652D92DF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5CF8C-A3C1-423C-8B9C-28F678F0F5C6}" type="sibTrans" cxnId="{1B09803E-9DDB-4094-BA22-3AF3652D92DF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D33D4-EDC3-4377-8730-E7E0E25DDBF7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Análisis constante del comercio internacional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FCA37-5070-4663-B6BA-E8218E4C2303}" type="parTrans" cxnId="{AB0AEDDE-14D8-4167-985B-423029DDE314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4E377-DF61-4D8D-ACE5-89C6B15DDCB0}" type="sibTrans" cxnId="{AB0AEDDE-14D8-4167-985B-423029DDE314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D9ECA-AC48-4DC7-AB23-747F0077D486}">
      <dgm:prSet phldrT="[Texto]" custT="1"/>
      <dgm:spPr/>
      <dgm:t>
        <a:bodyPr/>
        <a:lstStyle/>
        <a:p>
          <a:r>
            <a:rPr lang="es-EC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Fortalecer  alianzas estratégicas en la cadena logística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26018-6B77-4FC3-9DA1-99AB79A7E3D0}" type="parTrans" cxnId="{FB190A4E-C472-4D97-AB79-25F2468FA378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B5755-64F2-45CD-8E95-27E0EEE027A3}" type="sibTrans" cxnId="{FB190A4E-C472-4D97-AB79-25F2468FA378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64E03-04E3-4031-B0AF-EDE951C47488}">
      <dgm:prSet phldrT="[Texto]" custT="1"/>
      <dgm:spPr/>
      <dgm:t>
        <a:bodyPr/>
        <a:lstStyle/>
        <a:p>
          <a:r>
            <a:rPr lang="es-EC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Aprovechar tratados y acuerdos comerciales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81A512-2643-4478-AB02-24D7C60CFAE4}" type="parTrans" cxnId="{2D867FC5-BC3D-4774-A9AA-910108BABB43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F231F-D42D-404A-9D24-51CCC5CED3B6}" type="sibTrans" cxnId="{2D867FC5-BC3D-4774-A9AA-910108BABB43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776D0-FF7D-4871-8DD9-D5715D619070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Fortalecer los estudios de mercados internacionales</a:t>
          </a:r>
          <a:endParaRPr lang="es-EC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A194BC-499E-4024-8051-4A73A30EF144}" type="parTrans" cxnId="{E6C525ED-7174-4E99-97EA-B33877645C71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BE138-1359-4E7A-8EF5-4B40533D5665}" type="sibTrans" cxnId="{E6C525ED-7174-4E99-97EA-B33877645C71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FF391-C11A-4E33-982E-D17E0BF1A632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Aprovechar las ventajas de la Internacionalización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99FD9-6CCB-44F2-BED1-E6561ABC598E}" type="parTrans" cxnId="{249890CD-2A9D-49FD-B516-AACA7E6919A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C38D8-F916-4EEA-B437-93A069FE7E1D}" type="sibTrans" cxnId="{249890CD-2A9D-49FD-B516-AACA7E6919A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1C3AC-1588-4F83-B2B0-063B4E8F134F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Concientizar al mercado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E24C1-45D6-4670-B19C-AD60DECC30ED}" type="parTrans" cxnId="{57513AD4-A439-4855-90E8-8C5637D176FC}">
      <dgm:prSet/>
      <dgm:spPr/>
      <dgm:t>
        <a:bodyPr/>
        <a:lstStyle/>
        <a:p>
          <a:endParaRPr lang="es-EC"/>
        </a:p>
      </dgm:t>
    </dgm:pt>
    <dgm:pt modelId="{015EDDD5-69AD-4B08-86B9-43CF34F89128}" type="sibTrans" cxnId="{57513AD4-A439-4855-90E8-8C5637D176FC}">
      <dgm:prSet/>
      <dgm:spPr/>
      <dgm:t>
        <a:bodyPr/>
        <a:lstStyle/>
        <a:p>
          <a:endParaRPr lang="es-EC"/>
        </a:p>
      </dgm:t>
    </dgm:pt>
    <dgm:pt modelId="{B82687DC-2DAF-45E7-A747-5D4ACA50EF12}" type="pres">
      <dgm:prSet presAssocID="{97D1CC5D-6813-4AB6-BBA6-048AC8054D4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1583BFE-3542-471A-AED5-5BF571ACCA3F}" type="pres">
      <dgm:prSet presAssocID="{E920E88C-8D4B-4936-A403-8E2F8638EE5C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05A56B-D2ED-4162-8B5F-2E28D6B6C4A5}" type="pres">
      <dgm:prSet presAssocID="{B125CF8C-A3C1-423C-8B9C-28F678F0F5C6}" presName="sibTrans" presStyleLbl="sibTrans2D1" presStyleIdx="0" presStyleCnt="6"/>
      <dgm:spPr/>
      <dgm:t>
        <a:bodyPr/>
        <a:lstStyle/>
        <a:p>
          <a:endParaRPr lang="es-EC"/>
        </a:p>
      </dgm:t>
    </dgm:pt>
    <dgm:pt modelId="{6020E752-DFEE-4517-B069-54A94710930A}" type="pres">
      <dgm:prSet presAssocID="{0F6D33D4-EDC3-4377-8730-E7E0E25DDBF7}" presName="middleNode" presStyleCnt="0"/>
      <dgm:spPr/>
    </dgm:pt>
    <dgm:pt modelId="{3F99F48D-69ED-415B-A7C7-C690E17F898B}" type="pres">
      <dgm:prSet presAssocID="{0F6D33D4-EDC3-4377-8730-E7E0E25DDBF7}" presName="padding" presStyleLbl="node1" presStyleIdx="0" presStyleCnt="7"/>
      <dgm:spPr/>
    </dgm:pt>
    <dgm:pt modelId="{ADB5BBA2-0AD0-4C63-8B62-4F8B5B830F89}" type="pres">
      <dgm:prSet presAssocID="{0F6D33D4-EDC3-4377-8730-E7E0E25DDBF7}" presName="shape" presStyleLbl="node1" presStyleIdx="1" presStyleCnt="7" custScaleX="160502" custScaleY="1095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B9D2F5-BF34-4F20-BF6D-581ED2E1D2DA}" type="pres">
      <dgm:prSet presAssocID="{C114E377-DF61-4D8D-ACE5-89C6B15DDCB0}" presName="sibTrans" presStyleLbl="sibTrans2D1" presStyleIdx="1" presStyleCnt="6"/>
      <dgm:spPr/>
      <dgm:t>
        <a:bodyPr/>
        <a:lstStyle/>
        <a:p>
          <a:endParaRPr lang="es-EC"/>
        </a:p>
      </dgm:t>
    </dgm:pt>
    <dgm:pt modelId="{249A6692-D040-433D-AFC3-9CBB67BFDA8E}" type="pres">
      <dgm:prSet presAssocID="{081D9ECA-AC48-4DC7-AB23-747F0077D486}" presName="middleNode" presStyleCnt="0"/>
      <dgm:spPr/>
    </dgm:pt>
    <dgm:pt modelId="{16ADF0C4-4931-4D6F-8157-E292DAFC2CE4}" type="pres">
      <dgm:prSet presAssocID="{081D9ECA-AC48-4DC7-AB23-747F0077D486}" presName="padding" presStyleLbl="node1" presStyleIdx="1" presStyleCnt="7"/>
      <dgm:spPr/>
    </dgm:pt>
    <dgm:pt modelId="{9BE81242-F4B9-49D0-9198-7C987B91B8D3}" type="pres">
      <dgm:prSet presAssocID="{081D9ECA-AC48-4DC7-AB23-747F0077D486}" presName="shape" presStyleLbl="node1" presStyleIdx="2" presStyleCnt="7" custScaleX="141068" custScaleY="112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25298B-7F91-470A-A188-07FB271099BF}" type="pres">
      <dgm:prSet presAssocID="{281B5755-64F2-45CD-8E95-27E0EEE027A3}" presName="sibTrans" presStyleLbl="sibTrans2D1" presStyleIdx="2" presStyleCnt="6"/>
      <dgm:spPr/>
      <dgm:t>
        <a:bodyPr/>
        <a:lstStyle/>
        <a:p>
          <a:endParaRPr lang="es-EC"/>
        </a:p>
      </dgm:t>
    </dgm:pt>
    <dgm:pt modelId="{142FF1D0-05D2-4A01-952F-55176B1C3A77}" type="pres">
      <dgm:prSet presAssocID="{1D064E03-04E3-4031-B0AF-EDE951C47488}" presName="middleNode" presStyleCnt="0"/>
      <dgm:spPr/>
    </dgm:pt>
    <dgm:pt modelId="{78A0B0D4-C83C-4C31-A4A0-21D738EC91F4}" type="pres">
      <dgm:prSet presAssocID="{1D064E03-04E3-4031-B0AF-EDE951C47488}" presName="padding" presStyleLbl="node1" presStyleIdx="2" presStyleCnt="7"/>
      <dgm:spPr/>
    </dgm:pt>
    <dgm:pt modelId="{4771C5A9-11F0-466E-8F46-BCFEBEA5AF9B}" type="pres">
      <dgm:prSet presAssocID="{1D064E03-04E3-4031-B0AF-EDE951C47488}" presName="shape" presStyleLbl="node1" presStyleIdx="3" presStyleCnt="7" custScaleX="141068" custScaleY="112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63998E-B692-4AC3-8B7F-9E31F9C1EA94}" type="pres">
      <dgm:prSet presAssocID="{2EEF231F-D42D-404A-9D24-51CCC5CED3B6}" presName="sibTrans" presStyleLbl="sibTrans2D1" presStyleIdx="3" presStyleCnt="6"/>
      <dgm:spPr/>
      <dgm:t>
        <a:bodyPr/>
        <a:lstStyle/>
        <a:p>
          <a:endParaRPr lang="es-EC"/>
        </a:p>
      </dgm:t>
    </dgm:pt>
    <dgm:pt modelId="{AE21003D-A9C1-4A44-B5FB-CE102905E139}" type="pres">
      <dgm:prSet presAssocID="{B091C3AC-1588-4F83-B2B0-063B4E8F134F}" presName="middleNode" presStyleCnt="0"/>
      <dgm:spPr/>
    </dgm:pt>
    <dgm:pt modelId="{FF6A27EF-8E2C-4A45-B776-9EFCE721165A}" type="pres">
      <dgm:prSet presAssocID="{B091C3AC-1588-4F83-B2B0-063B4E8F134F}" presName="padding" presStyleLbl="node1" presStyleIdx="3" presStyleCnt="7"/>
      <dgm:spPr/>
    </dgm:pt>
    <dgm:pt modelId="{EC6AD154-29B7-4337-B28E-5C85339EA8E3}" type="pres">
      <dgm:prSet presAssocID="{B091C3AC-1588-4F83-B2B0-063B4E8F134F}" presName="shape" presStyleLbl="node1" presStyleIdx="4" presStyleCnt="7" custScaleX="142042" custScaleY="1127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0D5CBA-42F4-4A2F-BD77-F7E3C67D7DB7}" type="pres">
      <dgm:prSet presAssocID="{015EDDD5-69AD-4B08-86B9-43CF34F89128}" presName="sibTrans" presStyleLbl="sibTrans2D1" presStyleIdx="4" presStyleCnt="6"/>
      <dgm:spPr/>
      <dgm:t>
        <a:bodyPr/>
        <a:lstStyle/>
        <a:p>
          <a:endParaRPr lang="es-EC"/>
        </a:p>
      </dgm:t>
    </dgm:pt>
    <dgm:pt modelId="{ECE0CDFD-BAF3-443E-B98C-E7F66C16C653}" type="pres">
      <dgm:prSet presAssocID="{67D776D0-FF7D-4871-8DD9-D5715D619070}" presName="middleNode" presStyleCnt="0"/>
      <dgm:spPr/>
    </dgm:pt>
    <dgm:pt modelId="{F194C874-DE75-48FA-A528-6094C406DE03}" type="pres">
      <dgm:prSet presAssocID="{67D776D0-FF7D-4871-8DD9-D5715D619070}" presName="padding" presStyleLbl="node1" presStyleIdx="4" presStyleCnt="7"/>
      <dgm:spPr/>
    </dgm:pt>
    <dgm:pt modelId="{673952E6-E3AC-4375-965B-FFEB5C96A801}" type="pres">
      <dgm:prSet presAssocID="{67D776D0-FF7D-4871-8DD9-D5715D619070}" presName="shape" presStyleLbl="node1" presStyleIdx="5" presStyleCnt="7" custScaleX="141068" custScaleY="112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47DFF5-65CD-4D6A-BF68-53D5296674C6}" type="pres">
      <dgm:prSet presAssocID="{9F8BE138-1359-4E7A-8EF5-4B40533D5665}" presName="sibTrans" presStyleLbl="sibTrans2D1" presStyleIdx="5" presStyleCnt="6"/>
      <dgm:spPr/>
      <dgm:t>
        <a:bodyPr/>
        <a:lstStyle/>
        <a:p>
          <a:endParaRPr lang="es-EC"/>
        </a:p>
      </dgm:t>
    </dgm:pt>
    <dgm:pt modelId="{340C8E85-6044-4667-8CAF-07BFA0C21E7D}" type="pres">
      <dgm:prSet presAssocID="{CB6FF391-C11A-4E33-982E-D17E0BF1A632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02E1A4-A09C-4DB9-A541-AD53619766F3}" type="presOf" srcId="{081D9ECA-AC48-4DC7-AB23-747F0077D486}" destId="{9BE81242-F4B9-49D0-9198-7C987B91B8D3}" srcOrd="0" destOrd="0" presId="urn:microsoft.com/office/officeart/2005/8/layout/bProcess2"/>
    <dgm:cxn modelId="{61609719-4E13-4A9E-927A-97E993149C98}" type="presOf" srcId="{C114E377-DF61-4D8D-ACE5-89C6B15DDCB0}" destId="{69B9D2F5-BF34-4F20-BF6D-581ED2E1D2DA}" srcOrd="0" destOrd="0" presId="urn:microsoft.com/office/officeart/2005/8/layout/bProcess2"/>
    <dgm:cxn modelId="{2D867FC5-BC3D-4774-A9AA-910108BABB43}" srcId="{97D1CC5D-6813-4AB6-BBA6-048AC8054D48}" destId="{1D064E03-04E3-4031-B0AF-EDE951C47488}" srcOrd="3" destOrd="0" parTransId="{7481A512-2643-4478-AB02-24D7C60CFAE4}" sibTransId="{2EEF231F-D42D-404A-9D24-51CCC5CED3B6}"/>
    <dgm:cxn modelId="{305B0BAE-B457-4D73-8222-CCA937B9ECAB}" type="presOf" srcId="{E920E88C-8D4B-4936-A403-8E2F8638EE5C}" destId="{B1583BFE-3542-471A-AED5-5BF571ACCA3F}" srcOrd="0" destOrd="0" presId="urn:microsoft.com/office/officeart/2005/8/layout/bProcess2"/>
    <dgm:cxn modelId="{81727A97-0BB6-452D-988A-18FBE73FF97F}" type="presOf" srcId="{CB6FF391-C11A-4E33-982E-D17E0BF1A632}" destId="{340C8E85-6044-4667-8CAF-07BFA0C21E7D}" srcOrd="0" destOrd="0" presId="urn:microsoft.com/office/officeart/2005/8/layout/bProcess2"/>
    <dgm:cxn modelId="{FB190A4E-C472-4D97-AB79-25F2468FA378}" srcId="{97D1CC5D-6813-4AB6-BBA6-048AC8054D48}" destId="{081D9ECA-AC48-4DC7-AB23-747F0077D486}" srcOrd="2" destOrd="0" parTransId="{3EF26018-6B77-4FC3-9DA1-99AB79A7E3D0}" sibTransId="{281B5755-64F2-45CD-8E95-27E0EEE027A3}"/>
    <dgm:cxn modelId="{FEBB28C2-958C-41A5-A260-5566A7F64272}" type="presOf" srcId="{281B5755-64F2-45CD-8E95-27E0EEE027A3}" destId="{FB25298B-7F91-470A-A188-07FB271099BF}" srcOrd="0" destOrd="0" presId="urn:microsoft.com/office/officeart/2005/8/layout/bProcess2"/>
    <dgm:cxn modelId="{66F6DA77-3F69-47EA-99C6-DE0E18A1E28C}" type="presOf" srcId="{67D776D0-FF7D-4871-8DD9-D5715D619070}" destId="{673952E6-E3AC-4375-965B-FFEB5C96A801}" srcOrd="0" destOrd="0" presId="urn:microsoft.com/office/officeart/2005/8/layout/bProcess2"/>
    <dgm:cxn modelId="{CB6B903F-75D8-4EC7-B90B-F69158C2633F}" type="presOf" srcId="{B091C3AC-1588-4F83-B2B0-063B4E8F134F}" destId="{EC6AD154-29B7-4337-B28E-5C85339EA8E3}" srcOrd="0" destOrd="0" presId="urn:microsoft.com/office/officeart/2005/8/layout/bProcess2"/>
    <dgm:cxn modelId="{34773118-FC92-4392-8427-19DDF4AF08FA}" type="presOf" srcId="{2EEF231F-D42D-404A-9D24-51CCC5CED3B6}" destId="{EC63998E-B692-4AC3-8B7F-9E31F9C1EA94}" srcOrd="0" destOrd="0" presId="urn:microsoft.com/office/officeart/2005/8/layout/bProcess2"/>
    <dgm:cxn modelId="{985F1D3A-FF87-434A-8280-0F10305BBCB7}" type="presOf" srcId="{015EDDD5-69AD-4B08-86B9-43CF34F89128}" destId="{170D5CBA-42F4-4A2F-BD77-F7E3C67D7DB7}" srcOrd="0" destOrd="0" presId="urn:microsoft.com/office/officeart/2005/8/layout/bProcess2"/>
    <dgm:cxn modelId="{57513AD4-A439-4855-90E8-8C5637D176FC}" srcId="{97D1CC5D-6813-4AB6-BBA6-048AC8054D48}" destId="{B091C3AC-1588-4F83-B2B0-063B4E8F134F}" srcOrd="4" destOrd="0" parTransId="{F71E24C1-45D6-4670-B19C-AD60DECC30ED}" sibTransId="{015EDDD5-69AD-4B08-86B9-43CF34F89128}"/>
    <dgm:cxn modelId="{1CB67980-601E-437B-87E9-098A43F56644}" type="presOf" srcId="{0F6D33D4-EDC3-4377-8730-E7E0E25DDBF7}" destId="{ADB5BBA2-0AD0-4C63-8B62-4F8B5B830F89}" srcOrd="0" destOrd="0" presId="urn:microsoft.com/office/officeart/2005/8/layout/bProcess2"/>
    <dgm:cxn modelId="{CC45FBDB-83B1-434D-8245-A5C54E03B074}" type="presOf" srcId="{97D1CC5D-6813-4AB6-BBA6-048AC8054D48}" destId="{B82687DC-2DAF-45E7-A747-5D4ACA50EF12}" srcOrd="0" destOrd="0" presId="urn:microsoft.com/office/officeart/2005/8/layout/bProcess2"/>
    <dgm:cxn modelId="{21362F49-B149-4922-94B6-BEBDF9D7ADBA}" type="presOf" srcId="{1D064E03-04E3-4031-B0AF-EDE951C47488}" destId="{4771C5A9-11F0-466E-8F46-BCFEBEA5AF9B}" srcOrd="0" destOrd="0" presId="urn:microsoft.com/office/officeart/2005/8/layout/bProcess2"/>
    <dgm:cxn modelId="{AB0AEDDE-14D8-4167-985B-423029DDE314}" srcId="{97D1CC5D-6813-4AB6-BBA6-048AC8054D48}" destId="{0F6D33D4-EDC3-4377-8730-E7E0E25DDBF7}" srcOrd="1" destOrd="0" parTransId="{A28FCA37-5070-4663-B6BA-E8218E4C2303}" sibTransId="{C114E377-DF61-4D8D-ACE5-89C6B15DDCB0}"/>
    <dgm:cxn modelId="{1B09803E-9DDB-4094-BA22-3AF3652D92DF}" srcId="{97D1CC5D-6813-4AB6-BBA6-048AC8054D48}" destId="{E920E88C-8D4B-4936-A403-8E2F8638EE5C}" srcOrd="0" destOrd="0" parTransId="{DB2FE838-E705-4905-90B4-35BF59D00933}" sibTransId="{B125CF8C-A3C1-423C-8B9C-28F678F0F5C6}"/>
    <dgm:cxn modelId="{249890CD-2A9D-49FD-B516-AACA7E6919A9}" srcId="{97D1CC5D-6813-4AB6-BBA6-048AC8054D48}" destId="{CB6FF391-C11A-4E33-982E-D17E0BF1A632}" srcOrd="6" destOrd="0" parTransId="{C5299FD9-6CCB-44F2-BED1-E6561ABC598E}" sibTransId="{A49C38D8-F916-4EEA-B437-93A069FE7E1D}"/>
    <dgm:cxn modelId="{E6C525ED-7174-4E99-97EA-B33877645C71}" srcId="{97D1CC5D-6813-4AB6-BBA6-048AC8054D48}" destId="{67D776D0-FF7D-4871-8DD9-D5715D619070}" srcOrd="5" destOrd="0" parTransId="{9DA194BC-499E-4024-8051-4A73A30EF144}" sibTransId="{9F8BE138-1359-4E7A-8EF5-4B40533D5665}"/>
    <dgm:cxn modelId="{677E1EA7-A42D-4665-BD5A-945196A6308C}" type="presOf" srcId="{B125CF8C-A3C1-423C-8B9C-28F678F0F5C6}" destId="{1C05A56B-D2ED-4162-8B5F-2E28D6B6C4A5}" srcOrd="0" destOrd="0" presId="urn:microsoft.com/office/officeart/2005/8/layout/bProcess2"/>
    <dgm:cxn modelId="{B4491E78-F8D8-4A49-AB6D-A598602A4A04}" type="presOf" srcId="{9F8BE138-1359-4E7A-8EF5-4B40533D5665}" destId="{D847DFF5-65CD-4D6A-BF68-53D5296674C6}" srcOrd="0" destOrd="0" presId="urn:microsoft.com/office/officeart/2005/8/layout/bProcess2"/>
    <dgm:cxn modelId="{11612719-59DD-4D40-92EC-7551FD0A0FC4}" type="presParOf" srcId="{B82687DC-2DAF-45E7-A747-5D4ACA50EF12}" destId="{B1583BFE-3542-471A-AED5-5BF571ACCA3F}" srcOrd="0" destOrd="0" presId="urn:microsoft.com/office/officeart/2005/8/layout/bProcess2"/>
    <dgm:cxn modelId="{C88FB7B3-ED17-4B4C-9F87-0866EFDBCA07}" type="presParOf" srcId="{B82687DC-2DAF-45E7-A747-5D4ACA50EF12}" destId="{1C05A56B-D2ED-4162-8B5F-2E28D6B6C4A5}" srcOrd="1" destOrd="0" presId="urn:microsoft.com/office/officeart/2005/8/layout/bProcess2"/>
    <dgm:cxn modelId="{6434A334-48B8-4E89-96B3-FD2D38F05D0B}" type="presParOf" srcId="{B82687DC-2DAF-45E7-A747-5D4ACA50EF12}" destId="{6020E752-DFEE-4517-B069-54A94710930A}" srcOrd="2" destOrd="0" presId="urn:microsoft.com/office/officeart/2005/8/layout/bProcess2"/>
    <dgm:cxn modelId="{9C7A89F0-7902-4408-9555-63CDB0B954EC}" type="presParOf" srcId="{6020E752-DFEE-4517-B069-54A94710930A}" destId="{3F99F48D-69ED-415B-A7C7-C690E17F898B}" srcOrd="0" destOrd="0" presId="urn:microsoft.com/office/officeart/2005/8/layout/bProcess2"/>
    <dgm:cxn modelId="{8A9768E1-9814-4A53-9790-852BEC13E70A}" type="presParOf" srcId="{6020E752-DFEE-4517-B069-54A94710930A}" destId="{ADB5BBA2-0AD0-4C63-8B62-4F8B5B830F89}" srcOrd="1" destOrd="0" presId="urn:microsoft.com/office/officeart/2005/8/layout/bProcess2"/>
    <dgm:cxn modelId="{580FF13B-24AB-4ED2-934C-0572197D683E}" type="presParOf" srcId="{B82687DC-2DAF-45E7-A747-5D4ACA50EF12}" destId="{69B9D2F5-BF34-4F20-BF6D-581ED2E1D2DA}" srcOrd="3" destOrd="0" presId="urn:microsoft.com/office/officeart/2005/8/layout/bProcess2"/>
    <dgm:cxn modelId="{F8D5ACA2-7D6E-4923-83AD-D430D1B5AFD7}" type="presParOf" srcId="{B82687DC-2DAF-45E7-A747-5D4ACA50EF12}" destId="{249A6692-D040-433D-AFC3-9CBB67BFDA8E}" srcOrd="4" destOrd="0" presId="urn:microsoft.com/office/officeart/2005/8/layout/bProcess2"/>
    <dgm:cxn modelId="{BE578F44-0285-4A13-9830-79804109E057}" type="presParOf" srcId="{249A6692-D040-433D-AFC3-9CBB67BFDA8E}" destId="{16ADF0C4-4931-4D6F-8157-E292DAFC2CE4}" srcOrd="0" destOrd="0" presId="urn:microsoft.com/office/officeart/2005/8/layout/bProcess2"/>
    <dgm:cxn modelId="{F7CBDC84-E271-4CED-A78A-6B9BE44721D9}" type="presParOf" srcId="{249A6692-D040-433D-AFC3-9CBB67BFDA8E}" destId="{9BE81242-F4B9-49D0-9198-7C987B91B8D3}" srcOrd="1" destOrd="0" presId="urn:microsoft.com/office/officeart/2005/8/layout/bProcess2"/>
    <dgm:cxn modelId="{D42B1CF0-940B-4369-8079-BFE4A7678499}" type="presParOf" srcId="{B82687DC-2DAF-45E7-A747-5D4ACA50EF12}" destId="{FB25298B-7F91-470A-A188-07FB271099BF}" srcOrd="5" destOrd="0" presId="urn:microsoft.com/office/officeart/2005/8/layout/bProcess2"/>
    <dgm:cxn modelId="{1E2F0852-00E8-4DB9-BB23-05FAC9E37C67}" type="presParOf" srcId="{B82687DC-2DAF-45E7-A747-5D4ACA50EF12}" destId="{142FF1D0-05D2-4A01-952F-55176B1C3A77}" srcOrd="6" destOrd="0" presId="urn:microsoft.com/office/officeart/2005/8/layout/bProcess2"/>
    <dgm:cxn modelId="{3A0617C8-2B4D-42E9-A47D-8B811F7E1CC3}" type="presParOf" srcId="{142FF1D0-05D2-4A01-952F-55176B1C3A77}" destId="{78A0B0D4-C83C-4C31-A4A0-21D738EC91F4}" srcOrd="0" destOrd="0" presId="urn:microsoft.com/office/officeart/2005/8/layout/bProcess2"/>
    <dgm:cxn modelId="{CC9B7F7A-9E7D-4D72-9D4D-C8E5C37B7688}" type="presParOf" srcId="{142FF1D0-05D2-4A01-952F-55176B1C3A77}" destId="{4771C5A9-11F0-466E-8F46-BCFEBEA5AF9B}" srcOrd="1" destOrd="0" presId="urn:microsoft.com/office/officeart/2005/8/layout/bProcess2"/>
    <dgm:cxn modelId="{2C839A39-0789-4AF0-A74F-040D906BF8ED}" type="presParOf" srcId="{B82687DC-2DAF-45E7-A747-5D4ACA50EF12}" destId="{EC63998E-B692-4AC3-8B7F-9E31F9C1EA94}" srcOrd="7" destOrd="0" presId="urn:microsoft.com/office/officeart/2005/8/layout/bProcess2"/>
    <dgm:cxn modelId="{5D504512-EE77-4ECC-939E-0FDBC2DC8AA7}" type="presParOf" srcId="{B82687DC-2DAF-45E7-A747-5D4ACA50EF12}" destId="{AE21003D-A9C1-4A44-B5FB-CE102905E139}" srcOrd="8" destOrd="0" presId="urn:microsoft.com/office/officeart/2005/8/layout/bProcess2"/>
    <dgm:cxn modelId="{9526E5BB-A6C1-4B43-AE45-EA98531AD340}" type="presParOf" srcId="{AE21003D-A9C1-4A44-B5FB-CE102905E139}" destId="{FF6A27EF-8E2C-4A45-B776-9EFCE721165A}" srcOrd="0" destOrd="0" presId="urn:microsoft.com/office/officeart/2005/8/layout/bProcess2"/>
    <dgm:cxn modelId="{8E54DCCF-5CF9-4268-952B-45AB74A3875A}" type="presParOf" srcId="{AE21003D-A9C1-4A44-B5FB-CE102905E139}" destId="{EC6AD154-29B7-4337-B28E-5C85339EA8E3}" srcOrd="1" destOrd="0" presId="urn:microsoft.com/office/officeart/2005/8/layout/bProcess2"/>
    <dgm:cxn modelId="{D1BF8B5D-2E64-4C65-B5C2-89C1E3FC1DD3}" type="presParOf" srcId="{B82687DC-2DAF-45E7-A747-5D4ACA50EF12}" destId="{170D5CBA-42F4-4A2F-BD77-F7E3C67D7DB7}" srcOrd="9" destOrd="0" presId="urn:microsoft.com/office/officeart/2005/8/layout/bProcess2"/>
    <dgm:cxn modelId="{7738F24D-2D14-4F6E-AFAA-31082D297307}" type="presParOf" srcId="{B82687DC-2DAF-45E7-A747-5D4ACA50EF12}" destId="{ECE0CDFD-BAF3-443E-B98C-E7F66C16C653}" srcOrd="10" destOrd="0" presId="urn:microsoft.com/office/officeart/2005/8/layout/bProcess2"/>
    <dgm:cxn modelId="{85D1E360-2E77-4A8E-B347-80FB4135B05E}" type="presParOf" srcId="{ECE0CDFD-BAF3-443E-B98C-E7F66C16C653}" destId="{F194C874-DE75-48FA-A528-6094C406DE03}" srcOrd="0" destOrd="0" presId="urn:microsoft.com/office/officeart/2005/8/layout/bProcess2"/>
    <dgm:cxn modelId="{618B84C6-DAA0-4766-B889-77DD9BC048E5}" type="presParOf" srcId="{ECE0CDFD-BAF3-443E-B98C-E7F66C16C653}" destId="{673952E6-E3AC-4375-965B-FFEB5C96A801}" srcOrd="1" destOrd="0" presId="urn:microsoft.com/office/officeart/2005/8/layout/bProcess2"/>
    <dgm:cxn modelId="{63A0BBD3-7AAA-4A28-83AE-102357BC5686}" type="presParOf" srcId="{B82687DC-2DAF-45E7-A747-5D4ACA50EF12}" destId="{D847DFF5-65CD-4D6A-BF68-53D5296674C6}" srcOrd="11" destOrd="0" presId="urn:microsoft.com/office/officeart/2005/8/layout/bProcess2"/>
    <dgm:cxn modelId="{A808DCF8-AAFF-445A-B689-1A17F2A90D5D}" type="presParOf" srcId="{B82687DC-2DAF-45E7-A747-5D4ACA50EF12}" destId="{340C8E85-6044-4667-8CAF-07BFA0C21E7D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21881-4644-47F4-B02D-669E32976818}" type="doc">
      <dgm:prSet loTypeId="urn:microsoft.com/office/officeart/2008/layout/Lined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5D24074A-2706-438B-8625-FE631C4B8299}">
      <dgm:prSet phldrT="[Texto]"/>
      <dgm:spPr/>
      <dgm:t>
        <a:bodyPr/>
        <a:lstStyle/>
        <a:p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EA1ED-B43A-4C57-8478-A7AA0DEDD973}" type="parTrans" cxnId="{0A3E3412-5B21-4CAA-A753-A30914778075}">
      <dgm:prSet/>
      <dgm:spPr/>
      <dgm:t>
        <a:bodyPr/>
        <a:lstStyle/>
        <a:p>
          <a:endParaRPr lang="es-EC"/>
        </a:p>
      </dgm:t>
    </dgm:pt>
    <dgm:pt modelId="{AE0446AB-DD7B-4348-BD1C-43FCB4F1CD7C}" type="sibTrans" cxnId="{0A3E3412-5B21-4CAA-A753-A30914778075}">
      <dgm:prSet/>
      <dgm:spPr/>
      <dgm:t>
        <a:bodyPr/>
        <a:lstStyle/>
        <a:p>
          <a:endParaRPr lang="es-EC"/>
        </a:p>
      </dgm:t>
    </dgm:pt>
    <dgm:pt modelId="{8FEDA120-81E6-40BA-AE65-DFCC88C95F4F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Analizar la evolución de las exportaciones de colchones bajo la subpartida 9404.21.00.00 y 9404.29.00 a los demás países de la CAN, en el periodo 2012-2017, empresa; Chaide y Chaide S.A, con el fin de conocer su impacto social en el país.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03C9A-3958-4158-8DD3-92D6B6B87E3C}" type="parTrans" cxnId="{1480B8C4-99EC-4ED5-88E5-4B0E2FBB61F3}">
      <dgm:prSet/>
      <dgm:spPr/>
      <dgm:t>
        <a:bodyPr/>
        <a:lstStyle/>
        <a:p>
          <a:endParaRPr lang="es-EC"/>
        </a:p>
      </dgm:t>
    </dgm:pt>
    <dgm:pt modelId="{DDC31772-3066-4095-A9CD-BDFF820A9870}" type="sibTrans" cxnId="{1480B8C4-99EC-4ED5-88E5-4B0E2FBB61F3}">
      <dgm:prSet/>
      <dgm:spPr/>
      <dgm:t>
        <a:bodyPr/>
        <a:lstStyle/>
        <a:p>
          <a:endParaRPr lang="es-EC"/>
        </a:p>
      </dgm:t>
    </dgm:pt>
    <dgm:pt modelId="{73B684F4-4747-4D10-89FC-C6BBAA2496DE}" type="pres">
      <dgm:prSet presAssocID="{BAA21881-4644-47F4-B02D-669E329768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8B4A1A5-A357-420A-8610-9F28434AB871}" type="pres">
      <dgm:prSet presAssocID="{5D24074A-2706-438B-8625-FE631C4B8299}" presName="thickLine" presStyleLbl="alignNode1" presStyleIdx="0" presStyleCnt="1"/>
      <dgm:spPr/>
    </dgm:pt>
    <dgm:pt modelId="{6F78D006-E8A7-4908-8837-20C5F1DE0F7C}" type="pres">
      <dgm:prSet presAssocID="{5D24074A-2706-438B-8625-FE631C4B8299}" presName="horz1" presStyleCnt="0"/>
      <dgm:spPr/>
    </dgm:pt>
    <dgm:pt modelId="{58D1BA6D-CD5C-4966-85AF-EB473B19C8CE}" type="pres">
      <dgm:prSet presAssocID="{5D24074A-2706-438B-8625-FE631C4B8299}" presName="tx1" presStyleLbl="revTx" presStyleIdx="0" presStyleCnt="2" custScaleX="247143"/>
      <dgm:spPr/>
      <dgm:t>
        <a:bodyPr/>
        <a:lstStyle/>
        <a:p>
          <a:endParaRPr lang="es-EC"/>
        </a:p>
      </dgm:t>
    </dgm:pt>
    <dgm:pt modelId="{AB80A585-0BC7-4C82-A794-8A183E573A70}" type="pres">
      <dgm:prSet presAssocID="{5D24074A-2706-438B-8625-FE631C4B8299}" presName="vert1" presStyleCnt="0"/>
      <dgm:spPr/>
    </dgm:pt>
    <dgm:pt modelId="{E944FA1B-9441-40C3-8148-FB64D93BAB92}" type="pres">
      <dgm:prSet presAssocID="{8FEDA120-81E6-40BA-AE65-DFCC88C95F4F}" presName="vertSpace2a" presStyleCnt="0"/>
      <dgm:spPr/>
    </dgm:pt>
    <dgm:pt modelId="{E0A82AEE-33CC-47BD-9677-C64CC8E1CB87}" type="pres">
      <dgm:prSet presAssocID="{8FEDA120-81E6-40BA-AE65-DFCC88C95F4F}" presName="horz2" presStyleCnt="0"/>
      <dgm:spPr/>
    </dgm:pt>
    <dgm:pt modelId="{36D9A43E-B21B-4BEE-A7A2-3D939D5E2E68}" type="pres">
      <dgm:prSet presAssocID="{8FEDA120-81E6-40BA-AE65-DFCC88C95F4F}" presName="horzSpace2" presStyleCnt="0"/>
      <dgm:spPr/>
    </dgm:pt>
    <dgm:pt modelId="{72489EFC-51EC-40DA-A762-70895936B2CD}" type="pres">
      <dgm:prSet presAssocID="{8FEDA120-81E6-40BA-AE65-DFCC88C95F4F}" presName="tx2" presStyleLbl="revTx" presStyleIdx="1" presStyleCnt="2"/>
      <dgm:spPr/>
      <dgm:t>
        <a:bodyPr/>
        <a:lstStyle/>
        <a:p>
          <a:endParaRPr lang="es-EC"/>
        </a:p>
      </dgm:t>
    </dgm:pt>
    <dgm:pt modelId="{C6373FB7-8F8B-450B-8345-A8F131A9786B}" type="pres">
      <dgm:prSet presAssocID="{8FEDA120-81E6-40BA-AE65-DFCC88C95F4F}" presName="vert2" presStyleCnt="0"/>
      <dgm:spPr/>
    </dgm:pt>
    <dgm:pt modelId="{10AFEDBF-38E5-43DA-96C6-FA648F35FDD4}" type="pres">
      <dgm:prSet presAssocID="{8FEDA120-81E6-40BA-AE65-DFCC88C95F4F}" presName="thinLine2b" presStyleLbl="callout" presStyleIdx="0" presStyleCnt="1"/>
      <dgm:spPr/>
    </dgm:pt>
    <dgm:pt modelId="{DF3D4012-DC99-40F9-87F6-AA0D25E4939C}" type="pres">
      <dgm:prSet presAssocID="{8FEDA120-81E6-40BA-AE65-DFCC88C95F4F}" presName="vertSpace2b" presStyleCnt="0"/>
      <dgm:spPr/>
    </dgm:pt>
  </dgm:ptLst>
  <dgm:cxnLst>
    <dgm:cxn modelId="{0A3E3412-5B21-4CAA-A753-A30914778075}" srcId="{BAA21881-4644-47F4-B02D-669E32976818}" destId="{5D24074A-2706-438B-8625-FE631C4B8299}" srcOrd="0" destOrd="0" parTransId="{EF4EA1ED-B43A-4C57-8478-A7AA0DEDD973}" sibTransId="{AE0446AB-DD7B-4348-BD1C-43FCB4F1CD7C}"/>
    <dgm:cxn modelId="{1480B8C4-99EC-4ED5-88E5-4B0E2FBB61F3}" srcId="{5D24074A-2706-438B-8625-FE631C4B8299}" destId="{8FEDA120-81E6-40BA-AE65-DFCC88C95F4F}" srcOrd="0" destOrd="0" parTransId="{53303C9A-3958-4158-8DD3-92D6B6B87E3C}" sibTransId="{DDC31772-3066-4095-A9CD-BDFF820A9870}"/>
    <dgm:cxn modelId="{4A88CD9C-2BD7-46E6-A932-114BBD5F5D7E}" type="presOf" srcId="{5D24074A-2706-438B-8625-FE631C4B8299}" destId="{58D1BA6D-CD5C-4966-85AF-EB473B19C8CE}" srcOrd="0" destOrd="0" presId="urn:microsoft.com/office/officeart/2008/layout/LinedList"/>
    <dgm:cxn modelId="{9517DD35-78DF-450D-98BE-466C93D7C67C}" type="presOf" srcId="{8FEDA120-81E6-40BA-AE65-DFCC88C95F4F}" destId="{72489EFC-51EC-40DA-A762-70895936B2CD}" srcOrd="0" destOrd="0" presId="urn:microsoft.com/office/officeart/2008/layout/LinedList"/>
    <dgm:cxn modelId="{E5A911CF-E7EB-4B82-AC6B-C412DA3EF317}" type="presOf" srcId="{BAA21881-4644-47F4-B02D-669E32976818}" destId="{73B684F4-4747-4D10-89FC-C6BBAA2496DE}" srcOrd="0" destOrd="0" presId="urn:microsoft.com/office/officeart/2008/layout/LinedList"/>
    <dgm:cxn modelId="{76F58ED9-9989-410E-8647-A2A619783CD5}" type="presParOf" srcId="{73B684F4-4747-4D10-89FC-C6BBAA2496DE}" destId="{48B4A1A5-A357-420A-8610-9F28434AB871}" srcOrd="0" destOrd="0" presId="urn:microsoft.com/office/officeart/2008/layout/LinedList"/>
    <dgm:cxn modelId="{CE7E151B-3035-44C2-B08F-F0EAF4CE02A1}" type="presParOf" srcId="{73B684F4-4747-4D10-89FC-C6BBAA2496DE}" destId="{6F78D006-E8A7-4908-8837-20C5F1DE0F7C}" srcOrd="1" destOrd="0" presId="urn:microsoft.com/office/officeart/2008/layout/LinedList"/>
    <dgm:cxn modelId="{8EFB76D8-E253-4A6E-8899-4C0B08C79AA6}" type="presParOf" srcId="{6F78D006-E8A7-4908-8837-20C5F1DE0F7C}" destId="{58D1BA6D-CD5C-4966-85AF-EB473B19C8CE}" srcOrd="0" destOrd="0" presId="urn:microsoft.com/office/officeart/2008/layout/LinedList"/>
    <dgm:cxn modelId="{371B93F3-A4EC-4A97-9F24-1776F3E5171D}" type="presParOf" srcId="{6F78D006-E8A7-4908-8837-20C5F1DE0F7C}" destId="{AB80A585-0BC7-4C82-A794-8A183E573A70}" srcOrd="1" destOrd="0" presId="urn:microsoft.com/office/officeart/2008/layout/LinedList"/>
    <dgm:cxn modelId="{F68CC22E-FC2D-47EC-8DBF-E98FF2500436}" type="presParOf" srcId="{AB80A585-0BC7-4C82-A794-8A183E573A70}" destId="{E944FA1B-9441-40C3-8148-FB64D93BAB92}" srcOrd="0" destOrd="0" presId="urn:microsoft.com/office/officeart/2008/layout/LinedList"/>
    <dgm:cxn modelId="{5E85E9AE-85A5-48A0-A9B7-832EAEB79409}" type="presParOf" srcId="{AB80A585-0BC7-4C82-A794-8A183E573A70}" destId="{E0A82AEE-33CC-47BD-9677-C64CC8E1CB87}" srcOrd="1" destOrd="0" presId="urn:microsoft.com/office/officeart/2008/layout/LinedList"/>
    <dgm:cxn modelId="{859A2CF5-EF04-40FF-81D6-6357D54728AB}" type="presParOf" srcId="{E0A82AEE-33CC-47BD-9677-C64CC8E1CB87}" destId="{36D9A43E-B21B-4BEE-A7A2-3D939D5E2E68}" srcOrd="0" destOrd="0" presId="urn:microsoft.com/office/officeart/2008/layout/LinedList"/>
    <dgm:cxn modelId="{009DAF8F-6EA3-4030-B75E-C60481623D17}" type="presParOf" srcId="{E0A82AEE-33CC-47BD-9677-C64CC8E1CB87}" destId="{72489EFC-51EC-40DA-A762-70895936B2CD}" srcOrd="1" destOrd="0" presId="urn:microsoft.com/office/officeart/2008/layout/LinedList"/>
    <dgm:cxn modelId="{65794723-81FC-4F5F-A0D4-C99AAB627BC0}" type="presParOf" srcId="{E0A82AEE-33CC-47BD-9677-C64CC8E1CB87}" destId="{C6373FB7-8F8B-450B-8345-A8F131A9786B}" srcOrd="2" destOrd="0" presId="urn:microsoft.com/office/officeart/2008/layout/LinedList"/>
    <dgm:cxn modelId="{82D92EA0-310F-4101-8EB4-11735F45616C}" type="presParOf" srcId="{AB80A585-0BC7-4C82-A794-8A183E573A70}" destId="{10AFEDBF-38E5-43DA-96C6-FA648F35FDD4}" srcOrd="2" destOrd="0" presId="urn:microsoft.com/office/officeart/2008/layout/LinedList"/>
    <dgm:cxn modelId="{F2903D27-DFD2-44E5-AC33-A285D61E1B0A}" type="presParOf" srcId="{AB80A585-0BC7-4C82-A794-8A183E573A70}" destId="{DF3D4012-DC99-40F9-87F6-AA0D25E4939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DA2F7-13E9-4DC1-8874-C13AE77CBCE4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16786C6-48F6-47A7-ADA3-F7A2AF2B5114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OBJETIVO 1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A880A-AACF-4B87-AD8A-78995DC19B80}" type="parTrans" cxnId="{3395CFD7-93FE-42D3-9B1D-4F9A61AE2898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AB7CD-708C-48D1-B51D-0DBD0B2AE29B}" type="sibTrans" cxnId="{3395CFD7-93FE-42D3-9B1D-4F9A61AE2898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58FF-D0C0-45AA-83B6-1F889F927161}">
      <dgm:prSet phldrT="[Texto]" custT="1"/>
      <dgm:spPr/>
      <dgm:t>
        <a:bodyPr/>
        <a:lstStyle/>
        <a:p>
          <a:pPr algn="l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Realizar un análisis situacional de la empresa Chaide y Chaide S.A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38831-495D-4612-B84E-26850E530745}" type="parTrans" cxnId="{8BCFCB55-631F-4A03-BE4B-3BD24F6E985C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397C4-49F9-4A19-9935-E81D556DFC04}" type="sibTrans" cxnId="{8BCFCB55-631F-4A03-BE4B-3BD24F6E985C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17F35-AEA3-4850-A785-1A7F78A0C483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OBJETIVO 2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C609D-EDD6-45BB-9361-020EC17EF47D}" type="parTrans" cxnId="{4F66745B-C37D-4E9B-AFD5-B6307D502AE3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51D1A-4203-41A3-B99A-C0DE6ACC842F}" type="sibTrans" cxnId="{4F66745B-C37D-4E9B-AFD5-B6307D502AE3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F5F0B-48B8-4F07-BACE-B90E9C6A1E36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OBJETIVO 3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94BF5-FFF2-4E81-8C5F-ED883402101B}" type="parTrans" cxnId="{2BB70129-6D5F-428C-B9DD-4B6E92489EDE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F2A4F-D977-409F-AEC7-C1CFCF639F05}" type="sibTrans" cxnId="{2BB70129-6D5F-428C-B9DD-4B6E92489EDE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51BA3-4C0F-4D53-AE7C-2568247DF821}">
      <dgm:prSet phldrT="[Texto]" custT="1"/>
      <dgm:spPr/>
      <dgm:t>
        <a:bodyPr/>
        <a:lstStyle/>
        <a:p>
          <a:pPr algn="l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Evaluar en qué medida Chaide y Chaide S.A a través de sus exportaciones de colchones  contribuye al empleo en el Ecuador.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454CC-2938-415A-B08D-D28D8775E193}" type="parTrans" cxnId="{1D00C04B-9358-4554-87E4-CC07AC13DC4A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D4383-BA8C-4BCF-A86F-55628F2BB5BD}" type="sibTrans" cxnId="{1D00C04B-9358-4554-87E4-CC07AC13DC4A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C8CA8-7D87-4BA1-B0A1-4E3099759E95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Analizar el comercio internacional de colchones en la CAN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8747D-D49A-4A16-A271-0008E8E85394}" type="parTrans" cxnId="{5F8C1E27-9CA9-4A77-80D6-B56242EAD3C9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29990-A39D-470D-8D36-7BE06BF03C66}" type="sibTrans" cxnId="{5F8C1E27-9CA9-4A77-80D6-B56242EAD3C9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35BDD-8658-47B8-9ADE-05DA51AE9C5A}" type="pres">
      <dgm:prSet presAssocID="{7B4DA2F7-13E9-4DC1-8874-C13AE77CBCE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C85CE7-0011-4E69-BB87-08E7F8F47583}" type="pres">
      <dgm:prSet presAssocID="{716786C6-48F6-47A7-ADA3-F7A2AF2B5114}" presName="compNode" presStyleCnt="0"/>
      <dgm:spPr/>
    </dgm:pt>
    <dgm:pt modelId="{B30AC3C8-8F0C-49D5-897F-AD0865356569}" type="pres">
      <dgm:prSet presAssocID="{716786C6-48F6-47A7-ADA3-F7A2AF2B5114}" presName="noGeometry" presStyleCnt="0"/>
      <dgm:spPr/>
    </dgm:pt>
    <dgm:pt modelId="{09D3009B-164F-404E-B38B-E18BCEFEF704}" type="pres">
      <dgm:prSet presAssocID="{716786C6-48F6-47A7-ADA3-F7A2AF2B5114}" presName="childTextVisible" presStyleLbl="bgAccFollowNode1" presStyleIdx="0" presStyleCnt="3" custScaleX="138842" custScaleY="91471" custLinFactX="12767" custLinFactNeighborX="100000" custLinFactNeighborY="-489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669E29-C002-4248-A4E1-684B6A218CFD}" type="pres">
      <dgm:prSet presAssocID="{716786C6-48F6-47A7-ADA3-F7A2AF2B5114}" presName="childTextHidden" presStyleLbl="bgAccFollowNode1" presStyleIdx="0" presStyleCnt="3"/>
      <dgm:spPr/>
      <dgm:t>
        <a:bodyPr/>
        <a:lstStyle/>
        <a:p>
          <a:endParaRPr lang="es-EC"/>
        </a:p>
      </dgm:t>
    </dgm:pt>
    <dgm:pt modelId="{78DBABAF-1740-41DA-8E19-5F54A8E9E267}" type="pres">
      <dgm:prSet presAssocID="{716786C6-48F6-47A7-ADA3-F7A2AF2B5114}" presName="parentText" presStyleLbl="node1" presStyleIdx="0" presStyleCnt="3" custScaleX="214685" custScaleY="128945" custLinFactNeighborX="65649" custLinFactNeighborY="-6673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2E7B6-B83E-4AC3-B383-04E8C780837D}" type="pres">
      <dgm:prSet presAssocID="{716786C6-48F6-47A7-ADA3-F7A2AF2B5114}" presName="aSpace" presStyleCnt="0"/>
      <dgm:spPr/>
    </dgm:pt>
    <dgm:pt modelId="{E2112285-3068-4D87-8ADA-D26790CB8E86}" type="pres">
      <dgm:prSet presAssocID="{F4317F35-AEA3-4850-A785-1A7F78A0C483}" presName="compNode" presStyleCnt="0"/>
      <dgm:spPr/>
    </dgm:pt>
    <dgm:pt modelId="{6F1F8E57-8A8A-4729-89AA-174138345DBE}" type="pres">
      <dgm:prSet presAssocID="{F4317F35-AEA3-4850-A785-1A7F78A0C483}" presName="noGeometry" presStyleCnt="0"/>
      <dgm:spPr/>
    </dgm:pt>
    <dgm:pt modelId="{8D4374F4-4904-462C-8CBD-89D55A53D2CB}" type="pres">
      <dgm:prSet presAssocID="{F4317F35-AEA3-4850-A785-1A7F78A0C483}" presName="childTextVisible" presStyleLbl="bgAccFollowNode1" presStyleIdx="1" presStyleCnt="3" custScaleX="155460" custScaleY="87953" custLinFactNeighborX="912" custLinFactNeighborY="334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F410A4-B4C9-417D-8767-83B41902D8DD}" type="pres">
      <dgm:prSet presAssocID="{F4317F35-AEA3-4850-A785-1A7F78A0C483}" presName="childTextHidden" presStyleLbl="bgAccFollowNode1" presStyleIdx="1" presStyleCnt="3"/>
      <dgm:spPr/>
      <dgm:t>
        <a:bodyPr/>
        <a:lstStyle/>
        <a:p>
          <a:endParaRPr lang="es-EC"/>
        </a:p>
      </dgm:t>
    </dgm:pt>
    <dgm:pt modelId="{C66C7856-77AC-43CC-8A6C-25761A533767}" type="pres">
      <dgm:prSet presAssocID="{F4317F35-AEA3-4850-A785-1A7F78A0C483}" presName="parentText" presStyleLbl="node1" presStyleIdx="1" presStyleCnt="3" custScaleX="210290" custScaleY="129031" custLinFactX="-96909" custLinFactNeighborX="-100000" custLinFactNeighborY="7298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F239A-451F-458A-8D96-0B73DE81B112}" type="pres">
      <dgm:prSet presAssocID="{F4317F35-AEA3-4850-A785-1A7F78A0C483}" presName="aSpace" presStyleCnt="0"/>
      <dgm:spPr/>
    </dgm:pt>
    <dgm:pt modelId="{E8E1E445-6CCC-4C6C-8148-47C6C1BA895D}" type="pres">
      <dgm:prSet presAssocID="{3FFF5F0B-48B8-4F07-BACE-B90E9C6A1E36}" presName="compNode" presStyleCnt="0"/>
      <dgm:spPr/>
    </dgm:pt>
    <dgm:pt modelId="{175A24CA-69DC-451A-A484-732F82D98380}" type="pres">
      <dgm:prSet presAssocID="{3FFF5F0B-48B8-4F07-BACE-B90E9C6A1E36}" presName="noGeometry" presStyleCnt="0"/>
      <dgm:spPr/>
    </dgm:pt>
    <dgm:pt modelId="{689E62B8-2B29-4302-A90E-A8C83B59C530}" type="pres">
      <dgm:prSet presAssocID="{3FFF5F0B-48B8-4F07-BACE-B90E9C6A1E36}" presName="childTextVisible" presStyleLbl="bgAccFollowNode1" presStyleIdx="2" presStyleCnt="3" custScaleX="181770" custScaleY="91144" custLinFactX="-25601" custLinFactY="1085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7DFE8C-F5D4-4508-8454-6FE41741B2F9}" type="pres">
      <dgm:prSet presAssocID="{3FFF5F0B-48B8-4F07-BACE-B90E9C6A1E36}" presName="childTextHidden" presStyleLbl="bgAccFollowNode1" presStyleIdx="2" presStyleCnt="3"/>
      <dgm:spPr/>
      <dgm:t>
        <a:bodyPr/>
        <a:lstStyle/>
        <a:p>
          <a:endParaRPr lang="es-EC"/>
        </a:p>
      </dgm:t>
    </dgm:pt>
    <dgm:pt modelId="{BC20FEDF-F119-45FD-8172-7FD8C744DEE8}" type="pres">
      <dgm:prSet presAssocID="{3FFF5F0B-48B8-4F07-BACE-B90E9C6A1E36}" presName="parentText" presStyleLbl="node1" presStyleIdx="2" presStyleCnt="3" custScaleX="217561" custScaleY="132472" custLinFactX="-200000" custLinFactY="99732" custLinFactNeighborX="-2527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9C83AF-4236-4D44-827F-82C81BF7FC2D}" type="presOf" srcId="{770C8CA8-7D87-4BA1-B0A1-4E3099759E95}" destId="{2DF410A4-B4C9-417D-8767-83B41902D8DD}" srcOrd="1" destOrd="0" presId="urn:microsoft.com/office/officeart/2005/8/layout/hProcess6"/>
    <dgm:cxn modelId="{C7817A27-0061-48E4-8E4C-AC6D8BAC7EF5}" type="presOf" srcId="{F6DE58FF-D0C0-45AA-83B6-1F889F927161}" destId="{09D3009B-164F-404E-B38B-E18BCEFEF704}" srcOrd="0" destOrd="0" presId="urn:microsoft.com/office/officeart/2005/8/layout/hProcess6"/>
    <dgm:cxn modelId="{27A19C78-C704-4F23-AF95-C6A8091DBC23}" type="presOf" srcId="{770C8CA8-7D87-4BA1-B0A1-4E3099759E95}" destId="{8D4374F4-4904-462C-8CBD-89D55A53D2CB}" srcOrd="0" destOrd="0" presId="urn:microsoft.com/office/officeart/2005/8/layout/hProcess6"/>
    <dgm:cxn modelId="{ABEF42A9-CB9A-461A-9B2E-F73A44CAFE55}" type="presOf" srcId="{22551BA3-4C0F-4D53-AE7C-2568247DF821}" destId="{077DFE8C-F5D4-4508-8454-6FE41741B2F9}" srcOrd="1" destOrd="0" presId="urn:microsoft.com/office/officeart/2005/8/layout/hProcess6"/>
    <dgm:cxn modelId="{A237382C-02D8-46F6-9821-866FF26C6B18}" type="presOf" srcId="{F4317F35-AEA3-4850-A785-1A7F78A0C483}" destId="{C66C7856-77AC-43CC-8A6C-25761A533767}" srcOrd="0" destOrd="0" presId="urn:microsoft.com/office/officeart/2005/8/layout/hProcess6"/>
    <dgm:cxn modelId="{1D00C04B-9358-4554-87E4-CC07AC13DC4A}" srcId="{3FFF5F0B-48B8-4F07-BACE-B90E9C6A1E36}" destId="{22551BA3-4C0F-4D53-AE7C-2568247DF821}" srcOrd="0" destOrd="0" parTransId="{26F454CC-2938-415A-B08D-D28D8775E193}" sibTransId="{FF5D4383-BA8C-4BCF-A86F-55628F2BB5BD}"/>
    <dgm:cxn modelId="{4F66745B-C37D-4E9B-AFD5-B6307D502AE3}" srcId="{7B4DA2F7-13E9-4DC1-8874-C13AE77CBCE4}" destId="{F4317F35-AEA3-4850-A785-1A7F78A0C483}" srcOrd="1" destOrd="0" parTransId="{D68C609D-EDD6-45BB-9361-020EC17EF47D}" sibTransId="{AFE51D1A-4203-41A3-B99A-C0DE6ACC842F}"/>
    <dgm:cxn modelId="{560E79D1-15E7-44E7-91E8-CA7F4C89F6A9}" type="presOf" srcId="{22551BA3-4C0F-4D53-AE7C-2568247DF821}" destId="{689E62B8-2B29-4302-A90E-A8C83B59C530}" srcOrd="0" destOrd="0" presId="urn:microsoft.com/office/officeart/2005/8/layout/hProcess6"/>
    <dgm:cxn modelId="{55D7C00F-ABA7-4305-9BD7-0289AC06FBA8}" type="presOf" srcId="{716786C6-48F6-47A7-ADA3-F7A2AF2B5114}" destId="{78DBABAF-1740-41DA-8E19-5F54A8E9E267}" srcOrd="0" destOrd="0" presId="urn:microsoft.com/office/officeart/2005/8/layout/hProcess6"/>
    <dgm:cxn modelId="{A906DF7F-0894-4DA8-9A70-CCA5363A1258}" type="presOf" srcId="{F6DE58FF-D0C0-45AA-83B6-1F889F927161}" destId="{21669E29-C002-4248-A4E1-684B6A218CFD}" srcOrd="1" destOrd="0" presId="urn:microsoft.com/office/officeart/2005/8/layout/hProcess6"/>
    <dgm:cxn modelId="{3395CFD7-93FE-42D3-9B1D-4F9A61AE2898}" srcId="{7B4DA2F7-13E9-4DC1-8874-C13AE77CBCE4}" destId="{716786C6-48F6-47A7-ADA3-F7A2AF2B5114}" srcOrd="0" destOrd="0" parTransId="{EAFA880A-AACF-4B87-AD8A-78995DC19B80}" sibTransId="{919AB7CD-708C-48D1-B51D-0DBD0B2AE29B}"/>
    <dgm:cxn modelId="{7A86C0D3-F0D7-4F52-A33F-A5690949B2BD}" type="presOf" srcId="{3FFF5F0B-48B8-4F07-BACE-B90E9C6A1E36}" destId="{BC20FEDF-F119-45FD-8172-7FD8C744DEE8}" srcOrd="0" destOrd="0" presId="urn:microsoft.com/office/officeart/2005/8/layout/hProcess6"/>
    <dgm:cxn modelId="{B20B30B1-C598-48EC-8ECC-019CD86E3565}" type="presOf" srcId="{7B4DA2F7-13E9-4DC1-8874-C13AE77CBCE4}" destId="{82535BDD-8658-47B8-9ADE-05DA51AE9C5A}" srcOrd="0" destOrd="0" presId="urn:microsoft.com/office/officeart/2005/8/layout/hProcess6"/>
    <dgm:cxn modelId="{5F8C1E27-9CA9-4A77-80D6-B56242EAD3C9}" srcId="{F4317F35-AEA3-4850-A785-1A7F78A0C483}" destId="{770C8CA8-7D87-4BA1-B0A1-4E3099759E95}" srcOrd="0" destOrd="0" parTransId="{2128747D-D49A-4A16-A271-0008E8E85394}" sibTransId="{68929990-A39D-470D-8D36-7BE06BF03C66}"/>
    <dgm:cxn modelId="{8BCFCB55-631F-4A03-BE4B-3BD24F6E985C}" srcId="{716786C6-48F6-47A7-ADA3-F7A2AF2B5114}" destId="{F6DE58FF-D0C0-45AA-83B6-1F889F927161}" srcOrd="0" destOrd="0" parTransId="{3E738831-495D-4612-B84E-26850E530745}" sibTransId="{805397C4-49F9-4A19-9935-E81D556DFC04}"/>
    <dgm:cxn modelId="{2BB70129-6D5F-428C-B9DD-4B6E92489EDE}" srcId="{7B4DA2F7-13E9-4DC1-8874-C13AE77CBCE4}" destId="{3FFF5F0B-48B8-4F07-BACE-B90E9C6A1E36}" srcOrd="2" destOrd="0" parTransId="{70B94BF5-FFF2-4E81-8C5F-ED883402101B}" sibTransId="{C5CF2A4F-D977-409F-AEC7-C1CFCF639F05}"/>
    <dgm:cxn modelId="{EDD64BE4-C96D-43E8-802D-0C8AE753FE47}" type="presParOf" srcId="{82535BDD-8658-47B8-9ADE-05DA51AE9C5A}" destId="{51C85CE7-0011-4E69-BB87-08E7F8F47583}" srcOrd="0" destOrd="0" presId="urn:microsoft.com/office/officeart/2005/8/layout/hProcess6"/>
    <dgm:cxn modelId="{FBC822A2-D12A-42BD-8551-6A63901C8FB1}" type="presParOf" srcId="{51C85CE7-0011-4E69-BB87-08E7F8F47583}" destId="{B30AC3C8-8F0C-49D5-897F-AD0865356569}" srcOrd="0" destOrd="0" presId="urn:microsoft.com/office/officeart/2005/8/layout/hProcess6"/>
    <dgm:cxn modelId="{5B524EBA-BF7D-4873-AA2E-3FDC6916405B}" type="presParOf" srcId="{51C85CE7-0011-4E69-BB87-08E7F8F47583}" destId="{09D3009B-164F-404E-B38B-E18BCEFEF704}" srcOrd="1" destOrd="0" presId="urn:microsoft.com/office/officeart/2005/8/layout/hProcess6"/>
    <dgm:cxn modelId="{4027AAF5-A4FE-484B-BA08-80BA0CD6F356}" type="presParOf" srcId="{51C85CE7-0011-4E69-BB87-08E7F8F47583}" destId="{21669E29-C002-4248-A4E1-684B6A218CFD}" srcOrd="2" destOrd="0" presId="urn:microsoft.com/office/officeart/2005/8/layout/hProcess6"/>
    <dgm:cxn modelId="{B2A7A9E5-6188-47E1-8913-D861BACEF81A}" type="presParOf" srcId="{51C85CE7-0011-4E69-BB87-08E7F8F47583}" destId="{78DBABAF-1740-41DA-8E19-5F54A8E9E267}" srcOrd="3" destOrd="0" presId="urn:microsoft.com/office/officeart/2005/8/layout/hProcess6"/>
    <dgm:cxn modelId="{0B7F5CD7-4D73-4CEE-B942-6F508F570434}" type="presParOf" srcId="{82535BDD-8658-47B8-9ADE-05DA51AE9C5A}" destId="{97D2E7B6-B83E-4AC3-B383-04E8C780837D}" srcOrd="1" destOrd="0" presId="urn:microsoft.com/office/officeart/2005/8/layout/hProcess6"/>
    <dgm:cxn modelId="{C7BD10A0-DA9C-46E6-A140-B3CB903AEC20}" type="presParOf" srcId="{82535BDD-8658-47B8-9ADE-05DA51AE9C5A}" destId="{E2112285-3068-4D87-8ADA-D26790CB8E86}" srcOrd="2" destOrd="0" presId="urn:microsoft.com/office/officeart/2005/8/layout/hProcess6"/>
    <dgm:cxn modelId="{16089DBA-716F-47F4-A745-9E63994D139A}" type="presParOf" srcId="{E2112285-3068-4D87-8ADA-D26790CB8E86}" destId="{6F1F8E57-8A8A-4729-89AA-174138345DBE}" srcOrd="0" destOrd="0" presId="urn:microsoft.com/office/officeart/2005/8/layout/hProcess6"/>
    <dgm:cxn modelId="{1322EE88-00D7-4B45-9CC3-BE919F0CA0BE}" type="presParOf" srcId="{E2112285-3068-4D87-8ADA-D26790CB8E86}" destId="{8D4374F4-4904-462C-8CBD-89D55A53D2CB}" srcOrd="1" destOrd="0" presId="urn:microsoft.com/office/officeart/2005/8/layout/hProcess6"/>
    <dgm:cxn modelId="{7F5F5ED1-ABD5-4568-87AF-FB2A4C7ED176}" type="presParOf" srcId="{E2112285-3068-4D87-8ADA-D26790CB8E86}" destId="{2DF410A4-B4C9-417D-8767-83B41902D8DD}" srcOrd="2" destOrd="0" presId="urn:microsoft.com/office/officeart/2005/8/layout/hProcess6"/>
    <dgm:cxn modelId="{214C7A73-0969-4C20-B692-7DB3CB2A1A51}" type="presParOf" srcId="{E2112285-3068-4D87-8ADA-D26790CB8E86}" destId="{C66C7856-77AC-43CC-8A6C-25761A533767}" srcOrd="3" destOrd="0" presId="urn:microsoft.com/office/officeart/2005/8/layout/hProcess6"/>
    <dgm:cxn modelId="{18D2D2B6-49D6-4B0C-A471-0DEEC15792A8}" type="presParOf" srcId="{82535BDD-8658-47B8-9ADE-05DA51AE9C5A}" destId="{43DF239A-451F-458A-8D96-0B73DE81B112}" srcOrd="3" destOrd="0" presId="urn:microsoft.com/office/officeart/2005/8/layout/hProcess6"/>
    <dgm:cxn modelId="{C976FAE7-EA87-42B1-AEA2-293BB2192141}" type="presParOf" srcId="{82535BDD-8658-47B8-9ADE-05DA51AE9C5A}" destId="{E8E1E445-6CCC-4C6C-8148-47C6C1BA895D}" srcOrd="4" destOrd="0" presId="urn:microsoft.com/office/officeart/2005/8/layout/hProcess6"/>
    <dgm:cxn modelId="{F79B2D61-613B-4A72-BC4E-E0038BA767E9}" type="presParOf" srcId="{E8E1E445-6CCC-4C6C-8148-47C6C1BA895D}" destId="{175A24CA-69DC-451A-A484-732F82D98380}" srcOrd="0" destOrd="0" presId="urn:microsoft.com/office/officeart/2005/8/layout/hProcess6"/>
    <dgm:cxn modelId="{62A554B8-B161-45F1-8379-33325CDD4A2A}" type="presParOf" srcId="{E8E1E445-6CCC-4C6C-8148-47C6C1BA895D}" destId="{689E62B8-2B29-4302-A90E-A8C83B59C530}" srcOrd="1" destOrd="0" presId="urn:microsoft.com/office/officeart/2005/8/layout/hProcess6"/>
    <dgm:cxn modelId="{8D98E604-E850-46A2-AD1C-CC68EAA80760}" type="presParOf" srcId="{E8E1E445-6CCC-4C6C-8148-47C6C1BA895D}" destId="{077DFE8C-F5D4-4508-8454-6FE41741B2F9}" srcOrd="2" destOrd="0" presId="urn:microsoft.com/office/officeart/2005/8/layout/hProcess6"/>
    <dgm:cxn modelId="{F9E1C4E0-D58B-44F9-87CF-7BA51C68F61D}" type="presParOf" srcId="{E8E1E445-6CCC-4C6C-8148-47C6C1BA895D}" destId="{BC20FEDF-F119-45FD-8172-7FD8C744DEE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27A63-3877-4C1E-BFF1-2A8CBA378A9F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ADC06E5A-BAAA-4FB6-9FD3-61C4BA2EFC20}">
      <dgm:prSet phldrT="[Texto]" custT="1"/>
      <dgm:spPr/>
      <dgm:t>
        <a:bodyPr/>
        <a:lstStyle/>
        <a:p>
          <a:r>
            <a:rPr lang="es-EC" sz="2000" dirty="0" smtClean="0"/>
            <a:t>Balanza comercial positiva. </a:t>
          </a:r>
        </a:p>
        <a:p>
          <a:r>
            <a:rPr lang="es-EC" sz="2000" dirty="0" smtClean="0"/>
            <a:t>Aplicación de barreras arancelarias </a:t>
          </a:r>
          <a:endParaRPr lang="es-EC" sz="2000" dirty="0"/>
        </a:p>
      </dgm:t>
    </dgm:pt>
    <dgm:pt modelId="{8BF04B53-4E8B-4557-87FA-6BDA35ADEDE7}" type="parTrans" cxnId="{FB55F097-50B8-4D33-BC59-B17F00DE82F9}">
      <dgm:prSet/>
      <dgm:spPr/>
      <dgm:t>
        <a:bodyPr/>
        <a:lstStyle/>
        <a:p>
          <a:endParaRPr lang="es-EC"/>
        </a:p>
      </dgm:t>
    </dgm:pt>
    <dgm:pt modelId="{EE58A2DE-69B3-4EC7-88D7-35697331E902}" type="sibTrans" cxnId="{FB55F097-50B8-4D33-BC59-B17F00DE82F9}">
      <dgm:prSet/>
      <dgm:spPr/>
      <dgm:t>
        <a:bodyPr/>
        <a:lstStyle/>
        <a:p>
          <a:endParaRPr lang="es-EC"/>
        </a:p>
      </dgm:t>
    </dgm:pt>
    <dgm:pt modelId="{B9AD0C74-D6C1-47F2-8E9B-B07C106F4C1E}" type="pres">
      <dgm:prSet presAssocID="{F6E27A63-3877-4C1E-BFF1-2A8CBA378A9F}" presName="Name0" presStyleCnt="0">
        <dgm:presLayoutVars>
          <dgm:dir/>
          <dgm:resizeHandles val="exact"/>
        </dgm:presLayoutVars>
      </dgm:prSet>
      <dgm:spPr/>
    </dgm:pt>
    <dgm:pt modelId="{DF347A8C-37E8-4662-A90A-DAE9278D2610}" type="pres">
      <dgm:prSet presAssocID="{F6E27A63-3877-4C1E-BFF1-2A8CBA378A9F}" presName="fgShape" presStyleLbl="fgShp" presStyleIdx="0" presStyleCnt="1"/>
      <dgm:spPr/>
    </dgm:pt>
    <dgm:pt modelId="{2C225FC3-BD9C-46AB-90F6-FF8B08A97BEC}" type="pres">
      <dgm:prSet presAssocID="{F6E27A63-3877-4C1E-BFF1-2A8CBA378A9F}" presName="linComp" presStyleCnt="0"/>
      <dgm:spPr/>
    </dgm:pt>
    <dgm:pt modelId="{8AA9082A-21AC-4166-B537-97EC42A4A2D6}" type="pres">
      <dgm:prSet presAssocID="{ADC06E5A-BAAA-4FB6-9FD3-61C4BA2EFC20}" presName="compNode" presStyleCnt="0"/>
      <dgm:spPr/>
    </dgm:pt>
    <dgm:pt modelId="{31B628E1-CF58-4DA4-8111-49D4FB3F7D62}" type="pres">
      <dgm:prSet presAssocID="{ADC06E5A-BAAA-4FB6-9FD3-61C4BA2EFC20}" presName="bkgdShape" presStyleLbl="node1" presStyleIdx="0" presStyleCnt="1" custLinFactX="32283" custLinFactNeighborX="100000" custLinFactNeighborY="1285"/>
      <dgm:spPr/>
      <dgm:t>
        <a:bodyPr/>
        <a:lstStyle/>
        <a:p>
          <a:endParaRPr lang="es-EC"/>
        </a:p>
      </dgm:t>
    </dgm:pt>
    <dgm:pt modelId="{C3340DA4-7E51-48F9-80DD-C35501EECD16}" type="pres">
      <dgm:prSet presAssocID="{ADC06E5A-BAAA-4FB6-9FD3-61C4BA2EFC2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F1D6D9-6518-4FF6-8FDA-1654943254D0}" type="pres">
      <dgm:prSet presAssocID="{ADC06E5A-BAAA-4FB6-9FD3-61C4BA2EFC20}" presName="invisiNode" presStyleLbl="node1" presStyleIdx="0" presStyleCnt="1"/>
      <dgm:spPr/>
    </dgm:pt>
    <dgm:pt modelId="{140B965C-9BF7-4AD8-8DD6-C34F77DB6F62}" type="pres">
      <dgm:prSet presAssocID="{ADC06E5A-BAAA-4FB6-9FD3-61C4BA2EFC20}" presName="imagNode" presStyleLbl="fgImgPlace1" presStyleIdx="0" presStyleCnt="1" custScaleX="145890" custScaleY="1150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CE0EE3F-D4C7-4AC4-BF27-6BB3BD88EB42}" type="presOf" srcId="{ADC06E5A-BAAA-4FB6-9FD3-61C4BA2EFC20}" destId="{31B628E1-CF58-4DA4-8111-49D4FB3F7D62}" srcOrd="0" destOrd="0" presId="urn:microsoft.com/office/officeart/2005/8/layout/hList7"/>
    <dgm:cxn modelId="{1D1F4598-BE67-4047-9C35-98B2147AE616}" type="presOf" srcId="{ADC06E5A-BAAA-4FB6-9FD3-61C4BA2EFC20}" destId="{C3340DA4-7E51-48F9-80DD-C35501EECD16}" srcOrd="1" destOrd="0" presId="urn:microsoft.com/office/officeart/2005/8/layout/hList7"/>
    <dgm:cxn modelId="{0C4F758F-E7D8-4332-8DD3-EBF7EC20DBB5}" type="presOf" srcId="{F6E27A63-3877-4C1E-BFF1-2A8CBA378A9F}" destId="{B9AD0C74-D6C1-47F2-8E9B-B07C106F4C1E}" srcOrd="0" destOrd="0" presId="urn:microsoft.com/office/officeart/2005/8/layout/hList7"/>
    <dgm:cxn modelId="{FB55F097-50B8-4D33-BC59-B17F00DE82F9}" srcId="{F6E27A63-3877-4C1E-BFF1-2A8CBA378A9F}" destId="{ADC06E5A-BAAA-4FB6-9FD3-61C4BA2EFC20}" srcOrd="0" destOrd="0" parTransId="{8BF04B53-4E8B-4557-87FA-6BDA35ADEDE7}" sibTransId="{EE58A2DE-69B3-4EC7-88D7-35697331E902}"/>
    <dgm:cxn modelId="{DDE7E083-174B-4DCE-81CD-9FC4A1CF60C7}" type="presParOf" srcId="{B9AD0C74-D6C1-47F2-8E9B-B07C106F4C1E}" destId="{DF347A8C-37E8-4662-A90A-DAE9278D2610}" srcOrd="0" destOrd="0" presId="urn:microsoft.com/office/officeart/2005/8/layout/hList7"/>
    <dgm:cxn modelId="{8200074C-0E86-47A8-B54F-81F0EEC5368A}" type="presParOf" srcId="{B9AD0C74-D6C1-47F2-8E9B-B07C106F4C1E}" destId="{2C225FC3-BD9C-46AB-90F6-FF8B08A97BEC}" srcOrd="1" destOrd="0" presId="urn:microsoft.com/office/officeart/2005/8/layout/hList7"/>
    <dgm:cxn modelId="{CDD65800-5A6F-496B-8EA7-FBA3E95219DC}" type="presParOf" srcId="{2C225FC3-BD9C-46AB-90F6-FF8B08A97BEC}" destId="{8AA9082A-21AC-4166-B537-97EC42A4A2D6}" srcOrd="0" destOrd="0" presId="urn:microsoft.com/office/officeart/2005/8/layout/hList7"/>
    <dgm:cxn modelId="{ED225825-F4A0-48C0-80F4-29547A9DCF40}" type="presParOf" srcId="{8AA9082A-21AC-4166-B537-97EC42A4A2D6}" destId="{31B628E1-CF58-4DA4-8111-49D4FB3F7D62}" srcOrd="0" destOrd="0" presId="urn:microsoft.com/office/officeart/2005/8/layout/hList7"/>
    <dgm:cxn modelId="{0A3BCD6F-56A0-44BB-B8C9-D4E52DC91078}" type="presParOf" srcId="{8AA9082A-21AC-4166-B537-97EC42A4A2D6}" destId="{C3340DA4-7E51-48F9-80DD-C35501EECD16}" srcOrd="1" destOrd="0" presId="urn:microsoft.com/office/officeart/2005/8/layout/hList7"/>
    <dgm:cxn modelId="{8B40F944-12B8-4275-8055-9BBC4AA6823F}" type="presParOf" srcId="{8AA9082A-21AC-4166-B537-97EC42A4A2D6}" destId="{E2F1D6D9-6518-4FF6-8FDA-1654943254D0}" srcOrd="2" destOrd="0" presId="urn:microsoft.com/office/officeart/2005/8/layout/hList7"/>
    <dgm:cxn modelId="{6993E6C3-B118-4C46-92F4-C9CCB186709D}" type="presParOf" srcId="{8AA9082A-21AC-4166-B537-97EC42A4A2D6}" destId="{140B965C-9BF7-4AD8-8DD6-C34F77DB6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CF612-2B3E-4008-ABB7-D30A56004CC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B110040-B465-43CA-990C-E6C4FD4FF715}">
      <dgm:prSet phldrT="[Texto]" custT="1"/>
      <dgm:spPr/>
      <dgm:t>
        <a:bodyPr/>
        <a:lstStyle/>
        <a:p>
          <a:r>
            <a:rPr lang="es-EC" sz="1800" dirty="0" smtClean="0"/>
            <a:t>Eliminación de barreras al  comercio exterior.</a:t>
          </a:r>
          <a:endParaRPr lang="es-EC" sz="1800" dirty="0"/>
        </a:p>
      </dgm:t>
    </dgm:pt>
    <dgm:pt modelId="{490CAA14-A3DA-4D3D-9431-AD6C33071F75}" type="parTrans" cxnId="{27150E29-39AD-4938-A59B-2219D3699A87}">
      <dgm:prSet/>
      <dgm:spPr/>
      <dgm:t>
        <a:bodyPr/>
        <a:lstStyle/>
        <a:p>
          <a:endParaRPr lang="es-EC" sz="1600"/>
        </a:p>
      </dgm:t>
    </dgm:pt>
    <dgm:pt modelId="{7C40F49A-81E7-4160-A989-749EE019C15B}" type="sibTrans" cxnId="{27150E29-39AD-4938-A59B-2219D3699A87}">
      <dgm:prSet/>
      <dgm:spPr/>
      <dgm:t>
        <a:bodyPr/>
        <a:lstStyle/>
        <a:p>
          <a:endParaRPr lang="es-EC" sz="1600"/>
        </a:p>
      </dgm:t>
    </dgm:pt>
    <dgm:pt modelId="{C9F0B07D-9DF2-4009-A3A2-86A5CBAA8FC0}">
      <dgm:prSet phldrT="[Texto]" custT="1"/>
      <dgm:spPr/>
      <dgm:t>
        <a:bodyPr/>
        <a:lstStyle/>
        <a:p>
          <a:r>
            <a:rPr lang="es-EC" sz="1800" dirty="0" smtClean="0"/>
            <a:t>Libre circulación de bienes, servicios y  personas.</a:t>
          </a:r>
        </a:p>
      </dgm:t>
    </dgm:pt>
    <dgm:pt modelId="{FE144543-0111-43D2-AADE-184569757A5F}" type="parTrans" cxnId="{6BFAB0A3-F7B9-44F2-AEB7-57A64AF2C5A8}">
      <dgm:prSet/>
      <dgm:spPr/>
      <dgm:t>
        <a:bodyPr/>
        <a:lstStyle/>
        <a:p>
          <a:endParaRPr lang="es-EC" sz="1600"/>
        </a:p>
      </dgm:t>
    </dgm:pt>
    <dgm:pt modelId="{06882133-0CFB-41AA-9EB4-8BCFD26787BC}" type="sibTrans" cxnId="{6BFAB0A3-F7B9-44F2-AEB7-57A64AF2C5A8}">
      <dgm:prSet/>
      <dgm:spPr/>
      <dgm:t>
        <a:bodyPr/>
        <a:lstStyle/>
        <a:p>
          <a:endParaRPr lang="es-EC" sz="1600"/>
        </a:p>
      </dgm:t>
    </dgm:pt>
    <dgm:pt modelId="{C63648F6-D402-45A0-A62F-1ABD51670651}">
      <dgm:prSet phldrT="[Texto]" custT="1"/>
      <dgm:spPr/>
      <dgm:t>
        <a:bodyPr/>
        <a:lstStyle/>
        <a:p>
          <a:r>
            <a:rPr lang="es-EC" sz="1800" dirty="0" smtClean="0"/>
            <a:t>Acceso a economías de escala</a:t>
          </a:r>
          <a:endParaRPr lang="es-EC" sz="1800" dirty="0"/>
        </a:p>
      </dgm:t>
    </dgm:pt>
    <dgm:pt modelId="{64D895AF-53CC-4B5B-B143-11EA8EAC6BFE}" type="parTrans" cxnId="{B12EC978-E4D9-4484-91E4-E1725A8AC056}">
      <dgm:prSet/>
      <dgm:spPr/>
      <dgm:t>
        <a:bodyPr/>
        <a:lstStyle/>
        <a:p>
          <a:endParaRPr lang="es-EC" sz="1600"/>
        </a:p>
      </dgm:t>
    </dgm:pt>
    <dgm:pt modelId="{5DCC33D0-38EB-4D2A-AF70-2DB4427BACAA}" type="sibTrans" cxnId="{B12EC978-E4D9-4484-91E4-E1725A8AC056}">
      <dgm:prSet/>
      <dgm:spPr/>
      <dgm:t>
        <a:bodyPr/>
        <a:lstStyle/>
        <a:p>
          <a:endParaRPr lang="es-EC" sz="1600"/>
        </a:p>
      </dgm:t>
    </dgm:pt>
    <dgm:pt modelId="{061E1D74-C44F-4E30-9645-2EDD5E2232AC}">
      <dgm:prSet phldrT="[Texto]" custT="1"/>
      <dgm:spPr/>
      <dgm:t>
        <a:bodyPr/>
        <a:lstStyle/>
        <a:p>
          <a:r>
            <a:rPr lang="es-EC" sz="1800" dirty="0" smtClean="0"/>
            <a:t>Poder económico, político y de negociación</a:t>
          </a:r>
          <a:endParaRPr lang="es-EC" sz="1800" dirty="0"/>
        </a:p>
      </dgm:t>
    </dgm:pt>
    <dgm:pt modelId="{A10FECEF-B007-4BFB-BE75-B690AE964072}" type="parTrans" cxnId="{8BDF03B9-41D1-4685-BB7D-B60250B02561}">
      <dgm:prSet/>
      <dgm:spPr/>
      <dgm:t>
        <a:bodyPr/>
        <a:lstStyle/>
        <a:p>
          <a:endParaRPr lang="es-EC" sz="1600"/>
        </a:p>
      </dgm:t>
    </dgm:pt>
    <dgm:pt modelId="{4C85FAF6-269C-47E2-9D40-94D0A03CEE93}" type="sibTrans" cxnId="{8BDF03B9-41D1-4685-BB7D-B60250B02561}">
      <dgm:prSet/>
      <dgm:spPr/>
      <dgm:t>
        <a:bodyPr/>
        <a:lstStyle/>
        <a:p>
          <a:endParaRPr lang="es-EC" sz="1600"/>
        </a:p>
      </dgm:t>
    </dgm:pt>
    <dgm:pt modelId="{A5F906C7-93DE-4E46-8DFB-6477FD8EE8E7}" type="pres">
      <dgm:prSet presAssocID="{907CF612-2B3E-4008-ABB7-D30A56004C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B3334D-21A6-459A-861E-CACCF1DF03C9}" type="pres">
      <dgm:prSet presAssocID="{0B110040-B465-43CA-990C-E6C4FD4FF715}" presName="dummy" presStyleCnt="0"/>
      <dgm:spPr/>
    </dgm:pt>
    <dgm:pt modelId="{2480742C-986D-4187-AF76-DB2C8EE8B67F}" type="pres">
      <dgm:prSet presAssocID="{0B110040-B465-43CA-990C-E6C4FD4FF715}" presName="node" presStyleLbl="revTx" presStyleIdx="0" presStyleCnt="4" custRadScaleRad="108729" custRadScaleInc="10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DEF3BC-DD42-4D9F-8553-5CB8BAF71128}" type="pres">
      <dgm:prSet presAssocID="{7C40F49A-81E7-4160-A989-749EE019C15B}" presName="sibTrans" presStyleLbl="node1" presStyleIdx="0" presStyleCnt="4" custScaleX="133322" custLinFactNeighborX="-16066" custLinFactNeighborY="-911"/>
      <dgm:spPr/>
      <dgm:t>
        <a:bodyPr/>
        <a:lstStyle/>
        <a:p>
          <a:endParaRPr lang="es-EC"/>
        </a:p>
      </dgm:t>
    </dgm:pt>
    <dgm:pt modelId="{DF73964E-4751-4CF4-A4F4-FDF6517453FF}" type="pres">
      <dgm:prSet presAssocID="{C9F0B07D-9DF2-4009-A3A2-86A5CBAA8FC0}" presName="dummy" presStyleCnt="0"/>
      <dgm:spPr/>
    </dgm:pt>
    <dgm:pt modelId="{DA3896BF-814B-4DB2-8EAB-2F220CCEE7BD}" type="pres">
      <dgm:prSet presAssocID="{C9F0B07D-9DF2-4009-A3A2-86A5CBAA8FC0}" presName="node" presStyleLbl="revTx" presStyleIdx="1" presStyleCnt="4" custRadScaleRad="109831" custRadScaleInc="-147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850BEE-0ABF-4054-A1AA-5D9864593982}" type="pres">
      <dgm:prSet presAssocID="{06882133-0CFB-41AA-9EB4-8BCFD26787BC}" presName="sibTrans" presStyleLbl="node1" presStyleIdx="1" presStyleCnt="4" custLinFactNeighborX="-2639" custLinFactNeighborY="-10219"/>
      <dgm:spPr/>
      <dgm:t>
        <a:bodyPr/>
        <a:lstStyle/>
        <a:p>
          <a:endParaRPr lang="es-EC"/>
        </a:p>
      </dgm:t>
    </dgm:pt>
    <dgm:pt modelId="{902883FE-B24D-43A7-87A8-A18A674E82AF}" type="pres">
      <dgm:prSet presAssocID="{C63648F6-D402-45A0-A62F-1ABD51670651}" presName="dummy" presStyleCnt="0"/>
      <dgm:spPr/>
    </dgm:pt>
    <dgm:pt modelId="{2E1E3C50-D74F-43B2-884A-23422F7F30FC}" type="pres">
      <dgm:prSet presAssocID="{C63648F6-D402-45A0-A62F-1ABD51670651}" presName="node" presStyleLbl="revTx" presStyleIdx="2" presStyleCnt="4" custRadScaleRad="108803" custRadScaleInc="283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97958F-C81C-4934-92E8-26102C80E758}" type="pres">
      <dgm:prSet presAssocID="{5DCC33D0-38EB-4D2A-AF70-2DB4427BACAA}" presName="sibTrans" presStyleLbl="node1" presStyleIdx="2" presStyleCnt="4" custLinFactNeighborX="-840" custLinFactNeighborY="3472"/>
      <dgm:spPr/>
      <dgm:t>
        <a:bodyPr/>
        <a:lstStyle/>
        <a:p>
          <a:endParaRPr lang="es-EC"/>
        </a:p>
      </dgm:t>
    </dgm:pt>
    <dgm:pt modelId="{2FB00D69-E884-47A8-BA66-71669812F347}" type="pres">
      <dgm:prSet presAssocID="{061E1D74-C44F-4E30-9645-2EDD5E2232AC}" presName="dummy" presStyleCnt="0"/>
      <dgm:spPr/>
    </dgm:pt>
    <dgm:pt modelId="{88664071-975F-4B9E-8DCD-6F71C3486F97}" type="pres">
      <dgm:prSet presAssocID="{061E1D74-C44F-4E30-9645-2EDD5E2232AC}" presName="node" presStyleLbl="revTx" presStyleIdx="3" presStyleCnt="4" custRadScaleRad="114865" custRadScaleInc="-25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984EE-BF01-40D6-8EF8-093BD4B2F117}" type="pres">
      <dgm:prSet presAssocID="{4C85FAF6-269C-47E2-9D40-94D0A03CEE93}" presName="sibTrans" presStyleLbl="node1" presStyleIdx="3" presStyleCnt="4" custLinFactNeighborX="3425" custLinFactNeighborY="829"/>
      <dgm:spPr/>
      <dgm:t>
        <a:bodyPr/>
        <a:lstStyle/>
        <a:p>
          <a:endParaRPr lang="es-EC"/>
        </a:p>
      </dgm:t>
    </dgm:pt>
  </dgm:ptLst>
  <dgm:cxnLst>
    <dgm:cxn modelId="{27150E29-39AD-4938-A59B-2219D3699A87}" srcId="{907CF612-2B3E-4008-ABB7-D30A56004CC7}" destId="{0B110040-B465-43CA-990C-E6C4FD4FF715}" srcOrd="0" destOrd="0" parTransId="{490CAA14-A3DA-4D3D-9431-AD6C33071F75}" sibTransId="{7C40F49A-81E7-4160-A989-749EE019C15B}"/>
    <dgm:cxn modelId="{BE7C81A6-3DCB-4D44-AC33-9ABF3E13D30A}" type="presOf" srcId="{4C85FAF6-269C-47E2-9D40-94D0A03CEE93}" destId="{7AA984EE-BF01-40D6-8EF8-093BD4B2F117}" srcOrd="0" destOrd="0" presId="urn:microsoft.com/office/officeart/2005/8/layout/cycle1"/>
    <dgm:cxn modelId="{8BDF03B9-41D1-4685-BB7D-B60250B02561}" srcId="{907CF612-2B3E-4008-ABB7-D30A56004CC7}" destId="{061E1D74-C44F-4E30-9645-2EDD5E2232AC}" srcOrd="3" destOrd="0" parTransId="{A10FECEF-B007-4BFB-BE75-B690AE964072}" sibTransId="{4C85FAF6-269C-47E2-9D40-94D0A03CEE93}"/>
    <dgm:cxn modelId="{BC5B8726-4403-4048-82BC-1C829008AFD2}" type="presOf" srcId="{C63648F6-D402-45A0-A62F-1ABD51670651}" destId="{2E1E3C50-D74F-43B2-884A-23422F7F30FC}" srcOrd="0" destOrd="0" presId="urn:microsoft.com/office/officeart/2005/8/layout/cycle1"/>
    <dgm:cxn modelId="{F679959B-F3CC-4689-8E44-3FBBB9493420}" type="presOf" srcId="{5DCC33D0-38EB-4D2A-AF70-2DB4427BACAA}" destId="{B197958F-C81C-4934-92E8-26102C80E758}" srcOrd="0" destOrd="0" presId="urn:microsoft.com/office/officeart/2005/8/layout/cycle1"/>
    <dgm:cxn modelId="{29458C29-9EDF-48BF-A253-3ED65B0CBB49}" type="presOf" srcId="{7C40F49A-81E7-4160-A989-749EE019C15B}" destId="{7FDEF3BC-DD42-4D9F-8553-5CB8BAF71128}" srcOrd="0" destOrd="0" presId="urn:microsoft.com/office/officeart/2005/8/layout/cycle1"/>
    <dgm:cxn modelId="{7332CF47-C801-46F5-B5A3-5B1116E8AA04}" type="presOf" srcId="{0B110040-B465-43CA-990C-E6C4FD4FF715}" destId="{2480742C-986D-4187-AF76-DB2C8EE8B67F}" srcOrd="0" destOrd="0" presId="urn:microsoft.com/office/officeart/2005/8/layout/cycle1"/>
    <dgm:cxn modelId="{0A0BA476-34CB-44B9-92C6-231DBE1381E9}" type="presOf" srcId="{06882133-0CFB-41AA-9EB4-8BCFD26787BC}" destId="{4D850BEE-0ABF-4054-A1AA-5D9864593982}" srcOrd="0" destOrd="0" presId="urn:microsoft.com/office/officeart/2005/8/layout/cycle1"/>
    <dgm:cxn modelId="{A41E0590-99C3-4BFA-A5BC-7F529D0BFAD1}" type="presOf" srcId="{061E1D74-C44F-4E30-9645-2EDD5E2232AC}" destId="{88664071-975F-4B9E-8DCD-6F71C3486F97}" srcOrd="0" destOrd="0" presId="urn:microsoft.com/office/officeart/2005/8/layout/cycle1"/>
    <dgm:cxn modelId="{D32F3D86-A0F5-4F7F-BAF2-29234D5BC658}" type="presOf" srcId="{907CF612-2B3E-4008-ABB7-D30A56004CC7}" destId="{A5F906C7-93DE-4E46-8DFB-6477FD8EE8E7}" srcOrd="0" destOrd="0" presId="urn:microsoft.com/office/officeart/2005/8/layout/cycle1"/>
    <dgm:cxn modelId="{1D6B1FC8-1CDA-47E9-B3DE-2C6470A0129F}" type="presOf" srcId="{C9F0B07D-9DF2-4009-A3A2-86A5CBAA8FC0}" destId="{DA3896BF-814B-4DB2-8EAB-2F220CCEE7BD}" srcOrd="0" destOrd="0" presId="urn:microsoft.com/office/officeart/2005/8/layout/cycle1"/>
    <dgm:cxn modelId="{B12EC978-E4D9-4484-91E4-E1725A8AC056}" srcId="{907CF612-2B3E-4008-ABB7-D30A56004CC7}" destId="{C63648F6-D402-45A0-A62F-1ABD51670651}" srcOrd="2" destOrd="0" parTransId="{64D895AF-53CC-4B5B-B143-11EA8EAC6BFE}" sibTransId="{5DCC33D0-38EB-4D2A-AF70-2DB4427BACAA}"/>
    <dgm:cxn modelId="{6BFAB0A3-F7B9-44F2-AEB7-57A64AF2C5A8}" srcId="{907CF612-2B3E-4008-ABB7-D30A56004CC7}" destId="{C9F0B07D-9DF2-4009-A3A2-86A5CBAA8FC0}" srcOrd="1" destOrd="0" parTransId="{FE144543-0111-43D2-AADE-184569757A5F}" sibTransId="{06882133-0CFB-41AA-9EB4-8BCFD26787BC}"/>
    <dgm:cxn modelId="{62A22FB7-EE7D-4AFE-872F-7ECEB5C8E2BB}" type="presParOf" srcId="{A5F906C7-93DE-4E46-8DFB-6477FD8EE8E7}" destId="{32B3334D-21A6-459A-861E-CACCF1DF03C9}" srcOrd="0" destOrd="0" presId="urn:microsoft.com/office/officeart/2005/8/layout/cycle1"/>
    <dgm:cxn modelId="{C38ED6F5-5EB6-4CFF-923A-4E30F760FC23}" type="presParOf" srcId="{A5F906C7-93DE-4E46-8DFB-6477FD8EE8E7}" destId="{2480742C-986D-4187-AF76-DB2C8EE8B67F}" srcOrd="1" destOrd="0" presId="urn:microsoft.com/office/officeart/2005/8/layout/cycle1"/>
    <dgm:cxn modelId="{05B15A66-CF76-46B4-93EC-037CFE4F0107}" type="presParOf" srcId="{A5F906C7-93DE-4E46-8DFB-6477FD8EE8E7}" destId="{7FDEF3BC-DD42-4D9F-8553-5CB8BAF71128}" srcOrd="2" destOrd="0" presId="urn:microsoft.com/office/officeart/2005/8/layout/cycle1"/>
    <dgm:cxn modelId="{EAF04697-9C68-4FBD-9F29-04812AC2A332}" type="presParOf" srcId="{A5F906C7-93DE-4E46-8DFB-6477FD8EE8E7}" destId="{DF73964E-4751-4CF4-A4F4-FDF6517453FF}" srcOrd="3" destOrd="0" presId="urn:microsoft.com/office/officeart/2005/8/layout/cycle1"/>
    <dgm:cxn modelId="{AEFD42A8-1C6F-4D87-A700-876324FFDB32}" type="presParOf" srcId="{A5F906C7-93DE-4E46-8DFB-6477FD8EE8E7}" destId="{DA3896BF-814B-4DB2-8EAB-2F220CCEE7BD}" srcOrd="4" destOrd="0" presId="urn:microsoft.com/office/officeart/2005/8/layout/cycle1"/>
    <dgm:cxn modelId="{D71F3E4F-B463-4E6E-9E31-8236B635EA3C}" type="presParOf" srcId="{A5F906C7-93DE-4E46-8DFB-6477FD8EE8E7}" destId="{4D850BEE-0ABF-4054-A1AA-5D9864593982}" srcOrd="5" destOrd="0" presId="urn:microsoft.com/office/officeart/2005/8/layout/cycle1"/>
    <dgm:cxn modelId="{65B1E1A3-F903-441E-B90B-F182E847843D}" type="presParOf" srcId="{A5F906C7-93DE-4E46-8DFB-6477FD8EE8E7}" destId="{902883FE-B24D-43A7-87A8-A18A674E82AF}" srcOrd="6" destOrd="0" presId="urn:microsoft.com/office/officeart/2005/8/layout/cycle1"/>
    <dgm:cxn modelId="{D1A6C9A2-8E16-4833-9836-C428C2BD4FC1}" type="presParOf" srcId="{A5F906C7-93DE-4E46-8DFB-6477FD8EE8E7}" destId="{2E1E3C50-D74F-43B2-884A-23422F7F30FC}" srcOrd="7" destOrd="0" presId="urn:microsoft.com/office/officeart/2005/8/layout/cycle1"/>
    <dgm:cxn modelId="{FAD242F6-6023-4643-B5AC-80354CD860E8}" type="presParOf" srcId="{A5F906C7-93DE-4E46-8DFB-6477FD8EE8E7}" destId="{B197958F-C81C-4934-92E8-26102C80E758}" srcOrd="8" destOrd="0" presId="urn:microsoft.com/office/officeart/2005/8/layout/cycle1"/>
    <dgm:cxn modelId="{3FE6B778-2544-45F4-A36A-A890939BFF1C}" type="presParOf" srcId="{A5F906C7-93DE-4E46-8DFB-6477FD8EE8E7}" destId="{2FB00D69-E884-47A8-BA66-71669812F347}" srcOrd="9" destOrd="0" presId="urn:microsoft.com/office/officeart/2005/8/layout/cycle1"/>
    <dgm:cxn modelId="{585818EE-B34C-4E6E-960C-737D7938CDD0}" type="presParOf" srcId="{A5F906C7-93DE-4E46-8DFB-6477FD8EE8E7}" destId="{88664071-975F-4B9E-8DCD-6F71C3486F97}" srcOrd="10" destOrd="0" presId="urn:microsoft.com/office/officeart/2005/8/layout/cycle1"/>
    <dgm:cxn modelId="{C6DD8A7C-9E61-4DE1-BA87-900BCEBFB5E8}" type="presParOf" srcId="{A5F906C7-93DE-4E46-8DFB-6477FD8EE8E7}" destId="{7AA984EE-BF01-40D6-8EF8-093BD4B2F11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ADCF77-762C-495B-9153-8D050647AE6C}" type="doc">
      <dgm:prSet loTypeId="urn:microsoft.com/office/officeart/2005/8/layout/pyramid2" loCatId="pyramid" qsTypeId="urn:microsoft.com/office/officeart/2005/8/quickstyle/3d2" qsCatId="3D" csTypeId="urn:microsoft.com/office/officeart/2005/8/colors/colorful4" csCatId="colorful" phldr="1"/>
      <dgm:spPr/>
    </dgm:pt>
    <dgm:pt modelId="{BBE57554-C638-4216-82ED-F0154FA7C842}">
      <dgm:prSet phldrT="[Texto]"/>
      <dgm:spPr/>
      <dgm:t>
        <a:bodyPr/>
        <a:lstStyle/>
        <a:p>
          <a:r>
            <a:rPr lang="es-EC" dirty="0" smtClean="0"/>
            <a:t>Acuerdo preferencial.</a:t>
          </a:r>
          <a:endParaRPr lang="es-EC" dirty="0"/>
        </a:p>
      </dgm:t>
    </dgm:pt>
    <dgm:pt modelId="{3439292D-2341-4422-B86D-3315D95F3A49}" type="parTrans" cxnId="{79AC145D-623F-4012-8316-EA57A8657A0B}">
      <dgm:prSet/>
      <dgm:spPr/>
      <dgm:t>
        <a:bodyPr/>
        <a:lstStyle/>
        <a:p>
          <a:endParaRPr lang="es-EC"/>
        </a:p>
      </dgm:t>
    </dgm:pt>
    <dgm:pt modelId="{6F7B64E6-F329-4D97-90F3-4DF447D5C446}" type="sibTrans" cxnId="{79AC145D-623F-4012-8316-EA57A8657A0B}">
      <dgm:prSet/>
      <dgm:spPr/>
      <dgm:t>
        <a:bodyPr/>
        <a:lstStyle/>
        <a:p>
          <a:endParaRPr lang="es-EC"/>
        </a:p>
      </dgm:t>
    </dgm:pt>
    <dgm:pt modelId="{E127F500-5670-45A2-8B7E-6D1152BB2761}">
      <dgm:prSet phldrT="[Texto]"/>
      <dgm:spPr/>
      <dgm:t>
        <a:bodyPr/>
        <a:lstStyle/>
        <a:p>
          <a:r>
            <a:rPr lang="es-EC" dirty="0" smtClean="0"/>
            <a:t>Zona de Libre Comercio.</a:t>
          </a:r>
          <a:endParaRPr lang="es-EC" dirty="0"/>
        </a:p>
      </dgm:t>
    </dgm:pt>
    <dgm:pt modelId="{4B35DC4B-FE4F-4EE8-96E4-0154538ED93E}" type="parTrans" cxnId="{A1232D11-66B2-4C53-9D72-E62587C7EBFA}">
      <dgm:prSet/>
      <dgm:spPr/>
      <dgm:t>
        <a:bodyPr/>
        <a:lstStyle/>
        <a:p>
          <a:endParaRPr lang="es-EC"/>
        </a:p>
      </dgm:t>
    </dgm:pt>
    <dgm:pt modelId="{B42398D2-A810-4ECB-B34B-CF287F73D474}" type="sibTrans" cxnId="{A1232D11-66B2-4C53-9D72-E62587C7EBFA}">
      <dgm:prSet/>
      <dgm:spPr/>
      <dgm:t>
        <a:bodyPr/>
        <a:lstStyle/>
        <a:p>
          <a:endParaRPr lang="es-EC"/>
        </a:p>
      </dgm:t>
    </dgm:pt>
    <dgm:pt modelId="{9155147A-A58E-4E9B-BE2E-F224A3BF231D}">
      <dgm:prSet phldrT="[Texto]"/>
      <dgm:spPr/>
      <dgm:t>
        <a:bodyPr/>
        <a:lstStyle/>
        <a:p>
          <a:r>
            <a:rPr lang="es-EC" dirty="0" smtClean="0"/>
            <a:t>Unión Económica Plena</a:t>
          </a:r>
          <a:endParaRPr lang="es-EC" dirty="0"/>
        </a:p>
      </dgm:t>
    </dgm:pt>
    <dgm:pt modelId="{E42318C1-7BFA-4DF3-9F58-AD8A9FE0DC0D}" type="parTrans" cxnId="{28C4E1BD-8F7F-4859-934B-1BD010D920CA}">
      <dgm:prSet/>
      <dgm:spPr/>
      <dgm:t>
        <a:bodyPr/>
        <a:lstStyle/>
        <a:p>
          <a:endParaRPr lang="es-EC"/>
        </a:p>
      </dgm:t>
    </dgm:pt>
    <dgm:pt modelId="{D9A5B72D-6C87-4243-9DBD-D52933DC3FC4}" type="sibTrans" cxnId="{28C4E1BD-8F7F-4859-934B-1BD010D920CA}">
      <dgm:prSet/>
      <dgm:spPr/>
      <dgm:t>
        <a:bodyPr/>
        <a:lstStyle/>
        <a:p>
          <a:endParaRPr lang="es-EC"/>
        </a:p>
      </dgm:t>
    </dgm:pt>
    <dgm:pt modelId="{8A266338-9EC9-4F4F-AA5B-92313C97F3CD}">
      <dgm:prSet/>
      <dgm:spPr/>
      <dgm:t>
        <a:bodyPr/>
        <a:lstStyle/>
        <a:p>
          <a:r>
            <a:rPr lang="es-EC" dirty="0" smtClean="0"/>
            <a:t>Unión Aduanera</a:t>
          </a:r>
          <a:endParaRPr lang="es-EC" dirty="0"/>
        </a:p>
      </dgm:t>
    </dgm:pt>
    <dgm:pt modelId="{C4E0B2FB-87F3-4773-9345-AB63159FCF57}" type="parTrans" cxnId="{C8C81D90-EC58-4AD9-95DF-BE1FFF5CD454}">
      <dgm:prSet/>
      <dgm:spPr/>
      <dgm:t>
        <a:bodyPr/>
        <a:lstStyle/>
        <a:p>
          <a:endParaRPr lang="es-EC"/>
        </a:p>
      </dgm:t>
    </dgm:pt>
    <dgm:pt modelId="{93885F78-12DC-4E69-9316-FA839EB57DA2}" type="sibTrans" cxnId="{C8C81D90-EC58-4AD9-95DF-BE1FFF5CD454}">
      <dgm:prSet/>
      <dgm:spPr/>
      <dgm:t>
        <a:bodyPr/>
        <a:lstStyle/>
        <a:p>
          <a:endParaRPr lang="es-EC"/>
        </a:p>
      </dgm:t>
    </dgm:pt>
    <dgm:pt modelId="{C30495A0-89AE-43DC-9791-8ACBBF4001B7}">
      <dgm:prSet/>
      <dgm:spPr/>
      <dgm:t>
        <a:bodyPr/>
        <a:lstStyle/>
        <a:p>
          <a:r>
            <a:rPr lang="es-EC" dirty="0" smtClean="0"/>
            <a:t>Mercado Común </a:t>
          </a:r>
          <a:endParaRPr lang="es-EC" dirty="0"/>
        </a:p>
      </dgm:t>
    </dgm:pt>
    <dgm:pt modelId="{3F82FA97-5DB3-4CC1-BE35-21C5F09EBB12}" type="parTrans" cxnId="{36DF2E21-28A3-4715-965D-74A53FC88E75}">
      <dgm:prSet/>
      <dgm:spPr/>
      <dgm:t>
        <a:bodyPr/>
        <a:lstStyle/>
        <a:p>
          <a:endParaRPr lang="es-EC"/>
        </a:p>
      </dgm:t>
    </dgm:pt>
    <dgm:pt modelId="{5AD6CE15-D885-4E48-884A-3F9E9C1B9C8C}" type="sibTrans" cxnId="{36DF2E21-28A3-4715-965D-74A53FC88E75}">
      <dgm:prSet/>
      <dgm:spPr/>
      <dgm:t>
        <a:bodyPr/>
        <a:lstStyle/>
        <a:p>
          <a:endParaRPr lang="es-EC"/>
        </a:p>
      </dgm:t>
    </dgm:pt>
    <dgm:pt modelId="{99B13909-2442-478B-9F76-3250E7A91D31}">
      <dgm:prSet/>
      <dgm:spPr/>
      <dgm:t>
        <a:bodyPr/>
        <a:lstStyle/>
        <a:p>
          <a:r>
            <a:rPr lang="es-EC" dirty="0" smtClean="0"/>
            <a:t>Unión Económica</a:t>
          </a:r>
          <a:endParaRPr lang="es-EC" dirty="0"/>
        </a:p>
      </dgm:t>
    </dgm:pt>
    <dgm:pt modelId="{88D071DD-56FB-40E3-A9B7-C3BEEEBE38F1}" type="parTrans" cxnId="{EF9369F5-1292-47D4-AE05-A29094806683}">
      <dgm:prSet/>
      <dgm:spPr/>
      <dgm:t>
        <a:bodyPr/>
        <a:lstStyle/>
        <a:p>
          <a:endParaRPr lang="es-EC"/>
        </a:p>
      </dgm:t>
    </dgm:pt>
    <dgm:pt modelId="{B1777F7C-A4EF-4231-9D61-1446C442AFEC}" type="sibTrans" cxnId="{EF9369F5-1292-47D4-AE05-A29094806683}">
      <dgm:prSet/>
      <dgm:spPr/>
      <dgm:t>
        <a:bodyPr/>
        <a:lstStyle/>
        <a:p>
          <a:endParaRPr lang="es-EC"/>
        </a:p>
      </dgm:t>
    </dgm:pt>
    <dgm:pt modelId="{138783D0-4E44-43EA-86DC-6FCE5229BE25}">
      <dgm:prSet/>
      <dgm:spPr/>
      <dgm:t>
        <a:bodyPr/>
        <a:lstStyle/>
        <a:p>
          <a:r>
            <a:rPr lang="es-EC" dirty="0" smtClean="0"/>
            <a:t>Unión Monetaria</a:t>
          </a:r>
          <a:endParaRPr lang="es-EC" dirty="0"/>
        </a:p>
      </dgm:t>
    </dgm:pt>
    <dgm:pt modelId="{5E5598E0-A486-4FD6-A17A-A56539BE1D11}" type="parTrans" cxnId="{6CDEA19E-BF59-4631-86BA-25935F7696DF}">
      <dgm:prSet/>
      <dgm:spPr/>
      <dgm:t>
        <a:bodyPr/>
        <a:lstStyle/>
        <a:p>
          <a:endParaRPr lang="es-EC"/>
        </a:p>
      </dgm:t>
    </dgm:pt>
    <dgm:pt modelId="{0F217820-1187-47B1-8270-95FF3A2C4959}" type="sibTrans" cxnId="{6CDEA19E-BF59-4631-86BA-25935F7696DF}">
      <dgm:prSet/>
      <dgm:spPr/>
      <dgm:t>
        <a:bodyPr/>
        <a:lstStyle/>
        <a:p>
          <a:endParaRPr lang="es-EC"/>
        </a:p>
      </dgm:t>
    </dgm:pt>
    <dgm:pt modelId="{DC4104A9-F2BA-4BC5-B113-808B01485C77}" type="pres">
      <dgm:prSet presAssocID="{A3ADCF77-762C-495B-9153-8D050647AE6C}" presName="compositeShape" presStyleCnt="0">
        <dgm:presLayoutVars>
          <dgm:dir/>
          <dgm:resizeHandles/>
        </dgm:presLayoutVars>
      </dgm:prSet>
      <dgm:spPr/>
    </dgm:pt>
    <dgm:pt modelId="{CD1D7BC0-F814-42AD-89EB-8705FD0026DF}" type="pres">
      <dgm:prSet presAssocID="{A3ADCF77-762C-495B-9153-8D050647AE6C}" presName="pyramid" presStyleLbl="node1" presStyleIdx="0" presStyleCnt="1" custLinFactNeighborX="18004" custLinFactNeighborY="1040"/>
      <dgm:spPr/>
    </dgm:pt>
    <dgm:pt modelId="{88F8465D-4C4E-4B58-8C3F-167BC3B7D375}" type="pres">
      <dgm:prSet presAssocID="{A3ADCF77-762C-495B-9153-8D050647AE6C}" presName="theList" presStyleCnt="0"/>
      <dgm:spPr/>
    </dgm:pt>
    <dgm:pt modelId="{DB89D418-9563-4876-ACA8-4940FFE03956}" type="pres">
      <dgm:prSet presAssocID="{BBE57554-C638-4216-82ED-F0154FA7C842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DCD973-145B-4113-9420-C25D9DAF5D63}" type="pres">
      <dgm:prSet presAssocID="{BBE57554-C638-4216-82ED-F0154FA7C842}" presName="aSpace" presStyleCnt="0"/>
      <dgm:spPr/>
    </dgm:pt>
    <dgm:pt modelId="{1BDD2B0A-23A0-40D3-83CA-1473398D078C}" type="pres">
      <dgm:prSet presAssocID="{E127F500-5670-45A2-8B7E-6D1152BB2761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D13584-F5D2-445A-94B1-548A08CE888D}" type="pres">
      <dgm:prSet presAssocID="{E127F500-5670-45A2-8B7E-6D1152BB2761}" presName="aSpace" presStyleCnt="0"/>
      <dgm:spPr/>
    </dgm:pt>
    <dgm:pt modelId="{254B4C91-B29B-4613-9B27-6A433F1C5BD5}" type="pres">
      <dgm:prSet presAssocID="{8A266338-9EC9-4F4F-AA5B-92313C97F3CD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6A3CB9-10C7-48A3-AA6C-3C9491A018BF}" type="pres">
      <dgm:prSet presAssocID="{8A266338-9EC9-4F4F-AA5B-92313C97F3CD}" presName="aSpace" presStyleCnt="0"/>
      <dgm:spPr/>
    </dgm:pt>
    <dgm:pt modelId="{14599F7E-BB06-4EF4-A472-954A88ADD8F0}" type="pres">
      <dgm:prSet presAssocID="{C30495A0-89AE-43DC-9791-8ACBBF4001B7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23F037-37B8-47F4-9D2D-6667257CDF75}" type="pres">
      <dgm:prSet presAssocID="{C30495A0-89AE-43DC-9791-8ACBBF4001B7}" presName="aSpace" presStyleCnt="0"/>
      <dgm:spPr/>
    </dgm:pt>
    <dgm:pt modelId="{DF11BA9E-D762-418B-9652-78059DA5F455}" type="pres">
      <dgm:prSet presAssocID="{99B13909-2442-478B-9F76-3250E7A91D31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6FA46-ACED-44CC-B2A6-8166BEB1896C}" type="pres">
      <dgm:prSet presAssocID="{99B13909-2442-478B-9F76-3250E7A91D31}" presName="aSpace" presStyleCnt="0"/>
      <dgm:spPr/>
    </dgm:pt>
    <dgm:pt modelId="{A82F549A-2FA1-4539-B10C-C6DC500D2DE9}" type="pres">
      <dgm:prSet presAssocID="{138783D0-4E44-43EA-86DC-6FCE5229BE25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FFE863-A0A4-4FF6-8978-54A204D97C77}" type="pres">
      <dgm:prSet presAssocID="{138783D0-4E44-43EA-86DC-6FCE5229BE25}" presName="aSpace" presStyleCnt="0"/>
      <dgm:spPr/>
    </dgm:pt>
    <dgm:pt modelId="{08BCEB0F-BEF9-44FD-B7D6-74CBF0F9C548}" type="pres">
      <dgm:prSet presAssocID="{9155147A-A58E-4E9B-BE2E-F224A3BF231D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EB5D7D-8BA8-428B-8B34-16BB46BFFE7A}" type="pres">
      <dgm:prSet presAssocID="{9155147A-A58E-4E9B-BE2E-F224A3BF231D}" presName="aSpace" presStyleCnt="0"/>
      <dgm:spPr/>
    </dgm:pt>
  </dgm:ptLst>
  <dgm:cxnLst>
    <dgm:cxn modelId="{EF9369F5-1292-47D4-AE05-A29094806683}" srcId="{A3ADCF77-762C-495B-9153-8D050647AE6C}" destId="{99B13909-2442-478B-9F76-3250E7A91D31}" srcOrd="4" destOrd="0" parTransId="{88D071DD-56FB-40E3-A9B7-C3BEEEBE38F1}" sibTransId="{B1777F7C-A4EF-4231-9D61-1446C442AFEC}"/>
    <dgm:cxn modelId="{C439B069-3DC2-4FA9-B212-F0627F30D46B}" type="presOf" srcId="{BBE57554-C638-4216-82ED-F0154FA7C842}" destId="{DB89D418-9563-4876-ACA8-4940FFE03956}" srcOrd="0" destOrd="0" presId="urn:microsoft.com/office/officeart/2005/8/layout/pyramid2"/>
    <dgm:cxn modelId="{5BA77ABA-2DEE-4366-9269-19D3796DE1CB}" type="presOf" srcId="{A3ADCF77-762C-495B-9153-8D050647AE6C}" destId="{DC4104A9-F2BA-4BC5-B113-808B01485C77}" srcOrd="0" destOrd="0" presId="urn:microsoft.com/office/officeart/2005/8/layout/pyramid2"/>
    <dgm:cxn modelId="{17C337AA-46D4-4435-8FAD-F3540EF19743}" type="presOf" srcId="{9155147A-A58E-4E9B-BE2E-F224A3BF231D}" destId="{08BCEB0F-BEF9-44FD-B7D6-74CBF0F9C548}" srcOrd="0" destOrd="0" presId="urn:microsoft.com/office/officeart/2005/8/layout/pyramid2"/>
    <dgm:cxn modelId="{36DF2E21-28A3-4715-965D-74A53FC88E75}" srcId="{A3ADCF77-762C-495B-9153-8D050647AE6C}" destId="{C30495A0-89AE-43DC-9791-8ACBBF4001B7}" srcOrd="3" destOrd="0" parTransId="{3F82FA97-5DB3-4CC1-BE35-21C5F09EBB12}" sibTransId="{5AD6CE15-D885-4E48-884A-3F9E9C1B9C8C}"/>
    <dgm:cxn modelId="{C8C81D90-EC58-4AD9-95DF-BE1FFF5CD454}" srcId="{A3ADCF77-762C-495B-9153-8D050647AE6C}" destId="{8A266338-9EC9-4F4F-AA5B-92313C97F3CD}" srcOrd="2" destOrd="0" parTransId="{C4E0B2FB-87F3-4773-9345-AB63159FCF57}" sibTransId="{93885F78-12DC-4E69-9316-FA839EB57DA2}"/>
    <dgm:cxn modelId="{BFCC85E1-C2C1-498D-A7D7-03070D3E2DA1}" type="presOf" srcId="{99B13909-2442-478B-9F76-3250E7A91D31}" destId="{DF11BA9E-D762-418B-9652-78059DA5F455}" srcOrd="0" destOrd="0" presId="urn:microsoft.com/office/officeart/2005/8/layout/pyramid2"/>
    <dgm:cxn modelId="{C864B981-5783-4651-AD45-E9EB24C9F7AF}" type="presOf" srcId="{C30495A0-89AE-43DC-9791-8ACBBF4001B7}" destId="{14599F7E-BB06-4EF4-A472-954A88ADD8F0}" srcOrd="0" destOrd="0" presId="urn:microsoft.com/office/officeart/2005/8/layout/pyramid2"/>
    <dgm:cxn modelId="{A1232D11-66B2-4C53-9D72-E62587C7EBFA}" srcId="{A3ADCF77-762C-495B-9153-8D050647AE6C}" destId="{E127F500-5670-45A2-8B7E-6D1152BB2761}" srcOrd="1" destOrd="0" parTransId="{4B35DC4B-FE4F-4EE8-96E4-0154538ED93E}" sibTransId="{B42398D2-A810-4ECB-B34B-CF287F73D474}"/>
    <dgm:cxn modelId="{28C4E1BD-8F7F-4859-934B-1BD010D920CA}" srcId="{A3ADCF77-762C-495B-9153-8D050647AE6C}" destId="{9155147A-A58E-4E9B-BE2E-F224A3BF231D}" srcOrd="6" destOrd="0" parTransId="{E42318C1-7BFA-4DF3-9F58-AD8A9FE0DC0D}" sibTransId="{D9A5B72D-6C87-4243-9DBD-D52933DC3FC4}"/>
    <dgm:cxn modelId="{79AC145D-623F-4012-8316-EA57A8657A0B}" srcId="{A3ADCF77-762C-495B-9153-8D050647AE6C}" destId="{BBE57554-C638-4216-82ED-F0154FA7C842}" srcOrd="0" destOrd="0" parTransId="{3439292D-2341-4422-B86D-3315D95F3A49}" sibTransId="{6F7B64E6-F329-4D97-90F3-4DF447D5C446}"/>
    <dgm:cxn modelId="{6CDEA19E-BF59-4631-86BA-25935F7696DF}" srcId="{A3ADCF77-762C-495B-9153-8D050647AE6C}" destId="{138783D0-4E44-43EA-86DC-6FCE5229BE25}" srcOrd="5" destOrd="0" parTransId="{5E5598E0-A486-4FD6-A17A-A56539BE1D11}" sibTransId="{0F217820-1187-47B1-8270-95FF3A2C4959}"/>
    <dgm:cxn modelId="{2B935154-A860-4D20-A904-26A82DC2BFEF}" type="presOf" srcId="{138783D0-4E44-43EA-86DC-6FCE5229BE25}" destId="{A82F549A-2FA1-4539-B10C-C6DC500D2DE9}" srcOrd="0" destOrd="0" presId="urn:microsoft.com/office/officeart/2005/8/layout/pyramid2"/>
    <dgm:cxn modelId="{A80AB9A7-2B42-4771-A916-1A9DB00B166A}" type="presOf" srcId="{8A266338-9EC9-4F4F-AA5B-92313C97F3CD}" destId="{254B4C91-B29B-4613-9B27-6A433F1C5BD5}" srcOrd="0" destOrd="0" presId="urn:microsoft.com/office/officeart/2005/8/layout/pyramid2"/>
    <dgm:cxn modelId="{E8E7444E-B9DC-4B77-A1D2-DB982932736E}" type="presOf" srcId="{E127F500-5670-45A2-8B7E-6D1152BB2761}" destId="{1BDD2B0A-23A0-40D3-83CA-1473398D078C}" srcOrd="0" destOrd="0" presId="urn:microsoft.com/office/officeart/2005/8/layout/pyramid2"/>
    <dgm:cxn modelId="{26552899-A93A-4F53-ADA6-8A73D87A1C3D}" type="presParOf" srcId="{DC4104A9-F2BA-4BC5-B113-808B01485C77}" destId="{CD1D7BC0-F814-42AD-89EB-8705FD0026DF}" srcOrd="0" destOrd="0" presId="urn:microsoft.com/office/officeart/2005/8/layout/pyramid2"/>
    <dgm:cxn modelId="{D3DC86B8-8E23-43EC-B7F1-EAB05EA7E048}" type="presParOf" srcId="{DC4104A9-F2BA-4BC5-B113-808B01485C77}" destId="{88F8465D-4C4E-4B58-8C3F-167BC3B7D375}" srcOrd="1" destOrd="0" presId="urn:microsoft.com/office/officeart/2005/8/layout/pyramid2"/>
    <dgm:cxn modelId="{ED55C5C3-99C9-406B-A593-EF8CDA202B56}" type="presParOf" srcId="{88F8465D-4C4E-4B58-8C3F-167BC3B7D375}" destId="{DB89D418-9563-4876-ACA8-4940FFE03956}" srcOrd="0" destOrd="0" presId="urn:microsoft.com/office/officeart/2005/8/layout/pyramid2"/>
    <dgm:cxn modelId="{A4A53B65-5E9E-47B1-BB67-531CA11B6D39}" type="presParOf" srcId="{88F8465D-4C4E-4B58-8C3F-167BC3B7D375}" destId="{3FDCD973-145B-4113-9420-C25D9DAF5D63}" srcOrd="1" destOrd="0" presId="urn:microsoft.com/office/officeart/2005/8/layout/pyramid2"/>
    <dgm:cxn modelId="{0F6AA29C-0C03-462E-A049-1AD11A142970}" type="presParOf" srcId="{88F8465D-4C4E-4B58-8C3F-167BC3B7D375}" destId="{1BDD2B0A-23A0-40D3-83CA-1473398D078C}" srcOrd="2" destOrd="0" presId="urn:microsoft.com/office/officeart/2005/8/layout/pyramid2"/>
    <dgm:cxn modelId="{25A7B80F-8369-4287-96F5-43AACCC548FC}" type="presParOf" srcId="{88F8465D-4C4E-4B58-8C3F-167BC3B7D375}" destId="{EAD13584-F5D2-445A-94B1-548A08CE888D}" srcOrd="3" destOrd="0" presId="urn:microsoft.com/office/officeart/2005/8/layout/pyramid2"/>
    <dgm:cxn modelId="{E4235F8A-F2DC-4C98-A50C-27107F5DE05E}" type="presParOf" srcId="{88F8465D-4C4E-4B58-8C3F-167BC3B7D375}" destId="{254B4C91-B29B-4613-9B27-6A433F1C5BD5}" srcOrd="4" destOrd="0" presId="urn:microsoft.com/office/officeart/2005/8/layout/pyramid2"/>
    <dgm:cxn modelId="{B4087C6F-D573-4DCF-8C15-E5EF78309A37}" type="presParOf" srcId="{88F8465D-4C4E-4B58-8C3F-167BC3B7D375}" destId="{FF6A3CB9-10C7-48A3-AA6C-3C9491A018BF}" srcOrd="5" destOrd="0" presId="urn:microsoft.com/office/officeart/2005/8/layout/pyramid2"/>
    <dgm:cxn modelId="{0C1C7627-729B-482F-8974-84B2E8D987FB}" type="presParOf" srcId="{88F8465D-4C4E-4B58-8C3F-167BC3B7D375}" destId="{14599F7E-BB06-4EF4-A472-954A88ADD8F0}" srcOrd="6" destOrd="0" presId="urn:microsoft.com/office/officeart/2005/8/layout/pyramid2"/>
    <dgm:cxn modelId="{5FF50621-181D-437B-BD02-78C98F9E07BE}" type="presParOf" srcId="{88F8465D-4C4E-4B58-8C3F-167BC3B7D375}" destId="{B723F037-37B8-47F4-9D2D-6667257CDF75}" srcOrd="7" destOrd="0" presId="urn:microsoft.com/office/officeart/2005/8/layout/pyramid2"/>
    <dgm:cxn modelId="{38DA9FC7-56FA-47C6-A08E-9E4CA5813FF0}" type="presParOf" srcId="{88F8465D-4C4E-4B58-8C3F-167BC3B7D375}" destId="{DF11BA9E-D762-418B-9652-78059DA5F455}" srcOrd="8" destOrd="0" presId="urn:microsoft.com/office/officeart/2005/8/layout/pyramid2"/>
    <dgm:cxn modelId="{1A654C66-49CC-425E-AF66-9B8FAE206839}" type="presParOf" srcId="{88F8465D-4C4E-4B58-8C3F-167BC3B7D375}" destId="{3066FA46-ACED-44CC-B2A6-8166BEB1896C}" srcOrd="9" destOrd="0" presId="urn:microsoft.com/office/officeart/2005/8/layout/pyramid2"/>
    <dgm:cxn modelId="{B7D30D29-34F1-4C51-8894-D3D41FB13730}" type="presParOf" srcId="{88F8465D-4C4E-4B58-8C3F-167BC3B7D375}" destId="{A82F549A-2FA1-4539-B10C-C6DC500D2DE9}" srcOrd="10" destOrd="0" presId="urn:microsoft.com/office/officeart/2005/8/layout/pyramid2"/>
    <dgm:cxn modelId="{40813C5E-DA30-487B-ABEF-0B83433B0959}" type="presParOf" srcId="{88F8465D-4C4E-4B58-8C3F-167BC3B7D375}" destId="{80FFE863-A0A4-4FF6-8978-54A204D97C77}" srcOrd="11" destOrd="0" presId="urn:microsoft.com/office/officeart/2005/8/layout/pyramid2"/>
    <dgm:cxn modelId="{120BAC36-7AE2-42F0-B180-9FFEE6A60214}" type="presParOf" srcId="{88F8465D-4C4E-4B58-8C3F-167BC3B7D375}" destId="{08BCEB0F-BEF9-44FD-B7D6-74CBF0F9C548}" srcOrd="12" destOrd="0" presId="urn:microsoft.com/office/officeart/2005/8/layout/pyramid2"/>
    <dgm:cxn modelId="{49E94679-8F75-4DB9-A1EA-3953A79213B6}" type="presParOf" srcId="{88F8465D-4C4E-4B58-8C3F-167BC3B7D375}" destId="{05EB5D7D-8BA8-428B-8B34-16BB46BFFE7A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22D987-0166-43A6-AE62-44B036FADDCF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DE67C76-6783-4F0F-B527-68F4F10C1A24}">
      <dgm:prSet phldrT="[Texto]"/>
      <dgm:spPr/>
      <dgm:t>
        <a:bodyPr/>
        <a:lstStyle/>
        <a:p>
          <a:r>
            <a:rPr lang="es-EC" b="1" dirty="0" smtClean="0"/>
            <a:t>Enfoque de la Investigación</a:t>
          </a:r>
          <a:endParaRPr lang="es-EC" b="1" dirty="0"/>
        </a:p>
      </dgm:t>
    </dgm:pt>
    <dgm:pt modelId="{CE2D67CE-E219-45D4-8E0D-F0013D73B037}" type="parTrans" cxnId="{DDD72C69-75F5-4166-B1D2-257883D47B3A}">
      <dgm:prSet/>
      <dgm:spPr/>
      <dgm:t>
        <a:bodyPr/>
        <a:lstStyle/>
        <a:p>
          <a:endParaRPr lang="es-EC"/>
        </a:p>
      </dgm:t>
    </dgm:pt>
    <dgm:pt modelId="{4D5B123C-6357-41E8-98C3-64ACF471381F}" type="sibTrans" cxnId="{DDD72C69-75F5-4166-B1D2-257883D47B3A}">
      <dgm:prSet/>
      <dgm:spPr/>
      <dgm:t>
        <a:bodyPr/>
        <a:lstStyle/>
        <a:p>
          <a:endParaRPr lang="es-EC"/>
        </a:p>
      </dgm:t>
    </dgm:pt>
    <dgm:pt modelId="{2EE50E6E-5F52-4FEC-8CCE-B22EBDB5C66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Cualitativo</a:t>
          </a:r>
          <a:endParaRPr lang="es-EC" dirty="0">
            <a:solidFill>
              <a:schemeClr val="tx1"/>
            </a:solidFill>
          </a:endParaRPr>
        </a:p>
      </dgm:t>
    </dgm:pt>
    <dgm:pt modelId="{6FC435F7-06A9-4369-9187-0194FFFB2505}" type="parTrans" cxnId="{F0E1C506-E26B-435C-ABD7-6F135CF03739}">
      <dgm:prSet/>
      <dgm:spPr/>
      <dgm:t>
        <a:bodyPr/>
        <a:lstStyle/>
        <a:p>
          <a:endParaRPr lang="es-EC"/>
        </a:p>
      </dgm:t>
    </dgm:pt>
    <dgm:pt modelId="{DD90D58E-9D88-4CCC-9C6E-55BD05533144}" type="sibTrans" cxnId="{F0E1C506-E26B-435C-ABD7-6F135CF03739}">
      <dgm:prSet/>
      <dgm:spPr/>
      <dgm:t>
        <a:bodyPr/>
        <a:lstStyle/>
        <a:p>
          <a:endParaRPr lang="es-EC"/>
        </a:p>
      </dgm:t>
    </dgm:pt>
    <dgm:pt modelId="{4AB2DFDD-BA73-4395-99B0-46A4A3CBD26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Cuantitativo</a:t>
          </a:r>
          <a:endParaRPr lang="es-EC" dirty="0">
            <a:solidFill>
              <a:schemeClr val="tx1"/>
            </a:solidFill>
          </a:endParaRPr>
        </a:p>
      </dgm:t>
    </dgm:pt>
    <dgm:pt modelId="{AA2FE10F-BC32-4FD9-A368-8EAB9050EEF3}" type="parTrans" cxnId="{CBE38F98-A0E2-4449-9CD1-61C11E91A830}">
      <dgm:prSet/>
      <dgm:spPr/>
      <dgm:t>
        <a:bodyPr/>
        <a:lstStyle/>
        <a:p>
          <a:endParaRPr lang="es-EC"/>
        </a:p>
      </dgm:t>
    </dgm:pt>
    <dgm:pt modelId="{98BCA05D-3835-4049-846F-4444DCE1801A}" type="sibTrans" cxnId="{CBE38F98-A0E2-4449-9CD1-61C11E91A830}">
      <dgm:prSet/>
      <dgm:spPr/>
      <dgm:t>
        <a:bodyPr/>
        <a:lstStyle/>
        <a:p>
          <a:endParaRPr lang="es-EC"/>
        </a:p>
      </dgm:t>
    </dgm:pt>
    <dgm:pt modelId="{ADC9E41E-987B-410D-817A-2761BCFD15A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Tipología de la Investigación</a:t>
          </a:r>
          <a:endParaRPr lang="es-EC" b="1" dirty="0">
            <a:solidFill>
              <a:schemeClr val="tx1"/>
            </a:solidFill>
          </a:endParaRPr>
        </a:p>
      </dgm:t>
    </dgm:pt>
    <dgm:pt modelId="{0FAF2C5F-2ACF-4DDF-B375-DCD5D76A9ECF}" type="parTrans" cxnId="{0EEC0F3C-25F6-4F0C-AF3C-18A37B82F733}">
      <dgm:prSet/>
      <dgm:spPr/>
      <dgm:t>
        <a:bodyPr/>
        <a:lstStyle/>
        <a:p>
          <a:endParaRPr lang="es-EC"/>
        </a:p>
      </dgm:t>
    </dgm:pt>
    <dgm:pt modelId="{56191A9F-A274-4876-9CF0-9ACC58E686BF}" type="sibTrans" cxnId="{0EEC0F3C-25F6-4F0C-AF3C-18A37B82F733}">
      <dgm:prSet/>
      <dgm:spPr/>
      <dgm:t>
        <a:bodyPr/>
        <a:lstStyle/>
        <a:p>
          <a:endParaRPr lang="es-EC"/>
        </a:p>
      </dgm:t>
    </dgm:pt>
    <dgm:pt modelId="{D9305D7A-BB83-4139-94D1-6BC6FEFFCB2E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</a:rPr>
            <a:t>Finalidad: </a:t>
          </a:r>
          <a:r>
            <a:rPr lang="es-EC" dirty="0" smtClean="0">
              <a:solidFill>
                <a:schemeClr val="tx1"/>
              </a:solidFill>
            </a:rPr>
            <a:t>Básica</a:t>
          </a:r>
          <a:endParaRPr lang="es-EC" dirty="0">
            <a:solidFill>
              <a:schemeClr val="tx1"/>
            </a:solidFill>
          </a:endParaRPr>
        </a:p>
      </dgm:t>
    </dgm:pt>
    <dgm:pt modelId="{D66DB37E-BE5F-4832-B2F8-81678EFA4435}" type="parTrans" cxnId="{62C62DBA-9D3B-409E-A973-17025305DC62}">
      <dgm:prSet/>
      <dgm:spPr/>
      <dgm:t>
        <a:bodyPr/>
        <a:lstStyle/>
        <a:p>
          <a:endParaRPr lang="es-EC"/>
        </a:p>
      </dgm:t>
    </dgm:pt>
    <dgm:pt modelId="{CEFC43C1-CF5C-4661-9CCE-532A5E3D3A28}" type="sibTrans" cxnId="{62C62DBA-9D3B-409E-A973-17025305DC62}">
      <dgm:prSet/>
      <dgm:spPr/>
      <dgm:t>
        <a:bodyPr/>
        <a:lstStyle/>
        <a:p>
          <a:endParaRPr lang="es-EC"/>
        </a:p>
      </dgm:t>
    </dgm:pt>
    <dgm:pt modelId="{AABE711E-DB87-47AF-B227-5B7F2BF991F6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 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información: </a:t>
          </a:r>
          <a:r>
            <a:rPr lang="es-EC" b="1" dirty="0" smtClean="0">
              <a:solidFill>
                <a:schemeClr val="tx1"/>
              </a:solidFill>
            </a:rPr>
            <a:t>Documental</a:t>
          </a:r>
          <a:endParaRPr lang="es-EC" dirty="0">
            <a:solidFill>
              <a:schemeClr val="tx1"/>
            </a:solidFill>
          </a:endParaRPr>
        </a:p>
      </dgm:t>
    </dgm:pt>
    <dgm:pt modelId="{15129087-542D-4172-80CA-9587D9394722}" type="parTrans" cxnId="{F22A30A3-43B5-4AB3-9F88-8660A3E33162}">
      <dgm:prSet/>
      <dgm:spPr/>
      <dgm:t>
        <a:bodyPr/>
        <a:lstStyle/>
        <a:p>
          <a:endParaRPr lang="es-EC"/>
        </a:p>
      </dgm:t>
    </dgm:pt>
    <dgm:pt modelId="{D274F5DE-DBE1-49EE-A291-9CD86D609735}" type="sibTrans" cxnId="{F22A30A3-43B5-4AB3-9F88-8660A3E33162}">
      <dgm:prSet/>
      <dgm:spPr/>
      <dgm:t>
        <a:bodyPr/>
        <a:lstStyle/>
        <a:p>
          <a:endParaRPr lang="es-EC"/>
        </a:p>
      </dgm:t>
    </dgm:pt>
    <dgm:pt modelId="{F218F5F8-A6F5-4D7B-AEFE-4AC8E4D9ED2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Técnica Documental </a:t>
          </a:r>
          <a:endParaRPr lang="es-EC" dirty="0">
            <a:solidFill>
              <a:schemeClr val="tx1"/>
            </a:solidFill>
          </a:endParaRPr>
        </a:p>
      </dgm:t>
    </dgm:pt>
    <dgm:pt modelId="{69AC8D0C-7363-46BA-BFA7-7B74E20F76C1}" type="parTrans" cxnId="{F64C4D73-BDEB-47C6-879B-1FF1B4A57612}">
      <dgm:prSet/>
      <dgm:spPr/>
      <dgm:t>
        <a:bodyPr/>
        <a:lstStyle/>
        <a:p>
          <a:endParaRPr lang="es-EC"/>
        </a:p>
      </dgm:t>
    </dgm:pt>
    <dgm:pt modelId="{35010DAC-8F6B-4636-88EE-49A97144629B}" type="sibTrans" cxnId="{F64C4D73-BDEB-47C6-879B-1FF1B4A57612}">
      <dgm:prSet/>
      <dgm:spPr/>
      <dgm:t>
        <a:bodyPr/>
        <a:lstStyle/>
        <a:p>
          <a:endParaRPr lang="es-EC"/>
        </a:p>
      </dgm:t>
    </dgm:pt>
    <dgm:pt modelId="{E4C72E56-ACA1-4BB2-AD0B-016291484206}">
      <dgm:prSet phldrT="[Texto]"/>
      <dgm:spPr/>
      <dgm:t>
        <a:bodyPr/>
        <a:lstStyle/>
        <a:p>
          <a:r>
            <a:rPr lang="es-EC" b="1" dirty="0" smtClean="0"/>
            <a:t>Procedimiento para tratamiento y análisis de la información</a:t>
          </a:r>
          <a:endParaRPr lang="es-EC" b="1" dirty="0">
            <a:solidFill>
              <a:schemeClr val="tx1"/>
            </a:solidFill>
          </a:endParaRPr>
        </a:p>
      </dgm:t>
    </dgm:pt>
    <dgm:pt modelId="{3010FB71-BE0F-42BA-A31F-1D1854B887D1}" type="parTrans" cxnId="{25BBAA75-1A10-41B9-BC98-5621252B42A1}">
      <dgm:prSet/>
      <dgm:spPr/>
      <dgm:t>
        <a:bodyPr/>
        <a:lstStyle/>
        <a:p>
          <a:endParaRPr lang="es-EC"/>
        </a:p>
      </dgm:t>
    </dgm:pt>
    <dgm:pt modelId="{EB55AD4E-42DD-41F1-B64A-A91273C98241}" type="sibTrans" cxnId="{25BBAA75-1A10-41B9-BC98-5621252B42A1}">
      <dgm:prSet/>
      <dgm:spPr/>
      <dgm:t>
        <a:bodyPr/>
        <a:lstStyle/>
        <a:p>
          <a:endParaRPr lang="es-EC"/>
        </a:p>
      </dgm:t>
    </dgm:pt>
    <dgm:pt modelId="{36843B69-4E5F-4988-BE87-AFD02D458E9E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variables: </a:t>
          </a:r>
          <a:r>
            <a:rPr lang="es-EC" dirty="0" smtClean="0">
              <a:solidFill>
                <a:schemeClr val="tx1"/>
              </a:solidFill>
            </a:rPr>
            <a:t>No experimental</a:t>
          </a:r>
          <a:endParaRPr lang="es-EC" dirty="0">
            <a:solidFill>
              <a:schemeClr val="tx1"/>
            </a:solidFill>
          </a:endParaRPr>
        </a:p>
      </dgm:t>
    </dgm:pt>
    <dgm:pt modelId="{A4881FFB-3901-4994-9055-C2D7D91707E1}" type="parTrans" cxnId="{B2E70DB2-11A1-4B7B-9803-A3FDA7DD97DA}">
      <dgm:prSet/>
      <dgm:spPr/>
      <dgm:t>
        <a:bodyPr/>
        <a:lstStyle/>
        <a:p>
          <a:endParaRPr lang="es-EC"/>
        </a:p>
      </dgm:t>
    </dgm:pt>
    <dgm:pt modelId="{AEC15374-5374-4F83-BB17-589F75108D14}" type="sibTrans" cxnId="{B2E70DB2-11A1-4B7B-9803-A3FDA7DD97DA}">
      <dgm:prSet/>
      <dgm:spPr/>
      <dgm:t>
        <a:bodyPr/>
        <a:lstStyle/>
        <a:p>
          <a:endParaRPr lang="es-EC"/>
        </a:p>
      </dgm:t>
    </dgm:pt>
    <dgm:pt modelId="{F02B8334-7C7C-49FC-A594-A74ED45EE5D5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unidades de análisis: </a:t>
          </a:r>
          <a:r>
            <a:rPr lang="es-EC" dirty="0" smtClean="0">
              <a:solidFill>
                <a:schemeClr val="tx1"/>
              </a:solidFill>
            </a:rPr>
            <a:t>In situ</a:t>
          </a:r>
          <a:endParaRPr lang="es-EC" dirty="0">
            <a:solidFill>
              <a:schemeClr val="tx1"/>
            </a:solidFill>
          </a:endParaRPr>
        </a:p>
      </dgm:t>
    </dgm:pt>
    <dgm:pt modelId="{3AD7805B-E33F-458A-9C36-ABA0100D4FB8}" type="parTrans" cxnId="{00CC2161-00F3-4090-9C46-5221A24C713A}">
      <dgm:prSet/>
      <dgm:spPr/>
      <dgm:t>
        <a:bodyPr/>
        <a:lstStyle/>
        <a:p>
          <a:endParaRPr lang="es-EC"/>
        </a:p>
      </dgm:t>
    </dgm:pt>
    <dgm:pt modelId="{12EEA521-3596-4C72-A465-755223DA62F9}" type="sibTrans" cxnId="{00CC2161-00F3-4090-9C46-5221A24C713A}">
      <dgm:prSet/>
      <dgm:spPr/>
      <dgm:t>
        <a:bodyPr/>
        <a:lstStyle/>
        <a:p>
          <a:endParaRPr lang="es-EC"/>
        </a:p>
      </dgm:t>
    </dgm:pt>
    <dgm:pt modelId="{743DBB73-5C23-4336-A2D0-51A0DEFE59E5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alcance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C" dirty="0" smtClean="0">
              <a:solidFill>
                <a:schemeClr val="tx1"/>
              </a:solidFill>
            </a:rPr>
            <a:t>Exploratorio y 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Descriptivo </a:t>
          </a:r>
          <a:endParaRPr lang="es-EC" dirty="0">
            <a:solidFill>
              <a:schemeClr val="tx1"/>
            </a:solidFill>
          </a:endParaRPr>
        </a:p>
      </dgm:t>
    </dgm:pt>
    <dgm:pt modelId="{7C8051F2-793E-4DEF-8B3F-FC0E3A599937}" type="parTrans" cxnId="{04EE4614-4F2B-4598-8C36-C3D4424D3C18}">
      <dgm:prSet/>
      <dgm:spPr/>
      <dgm:t>
        <a:bodyPr/>
        <a:lstStyle/>
        <a:p>
          <a:endParaRPr lang="es-EC"/>
        </a:p>
      </dgm:t>
    </dgm:pt>
    <dgm:pt modelId="{D30B00A7-F3AD-479D-91AF-85778F49A54C}" type="sibTrans" cxnId="{04EE4614-4F2B-4598-8C36-C3D4424D3C18}">
      <dgm:prSet/>
      <dgm:spPr/>
      <dgm:t>
        <a:bodyPr/>
        <a:lstStyle/>
        <a:p>
          <a:endParaRPr lang="es-EC"/>
        </a:p>
      </dgm:t>
    </dgm:pt>
    <dgm:pt modelId="{BD39088A-688B-45B6-9E64-678C0CBA274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Base de datos </a:t>
          </a:r>
          <a:endParaRPr lang="es-EC" dirty="0">
            <a:solidFill>
              <a:schemeClr val="tx1"/>
            </a:solidFill>
          </a:endParaRPr>
        </a:p>
      </dgm:t>
    </dgm:pt>
    <dgm:pt modelId="{8A76140E-02C3-4646-BF96-A261B15CC85E}" type="parTrans" cxnId="{1D53056F-B9D6-4572-8004-243D227759B0}">
      <dgm:prSet/>
      <dgm:spPr/>
      <dgm:t>
        <a:bodyPr/>
        <a:lstStyle/>
        <a:p>
          <a:endParaRPr lang="es-EC"/>
        </a:p>
      </dgm:t>
    </dgm:pt>
    <dgm:pt modelId="{4D401A21-F62F-410F-913E-A77FA612B426}" type="sibTrans" cxnId="{1D53056F-B9D6-4572-8004-243D227759B0}">
      <dgm:prSet/>
      <dgm:spPr/>
      <dgm:t>
        <a:bodyPr/>
        <a:lstStyle/>
        <a:p>
          <a:endParaRPr lang="es-EC"/>
        </a:p>
      </dgm:t>
    </dgm:pt>
    <dgm:pt modelId="{B080B670-23E5-45F2-A377-3F9CAA59C68B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Hipótesis </a:t>
          </a:r>
          <a:endParaRPr lang="es-EC" b="1" dirty="0">
            <a:solidFill>
              <a:schemeClr val="tx1"/>
            </a:solidFill>
          </a:endParaRPr>
        </a:p>
      </dgm:t>
    </dgm:pt>
    <dgm:pt modelId="{CAF84DE3-6834-4D37-BF15-B4B5AFFB7147}" type="parTrans" cxnId="{45344F1E-526E-47A0-812F-8397C8790804}">
      <dgm:prSet/>
      <dgm:spPr/>
      <dgm:t>
        <a:bodyPr/>
        <a:lstStyle/>
        <a:p>
          <a:endParaRPr lang="es-EC"/>
        </a:p>
      </dgm:t>
    </dgm:pt>
    <dgm:pt modelId="{696149BB-65AC-4F47-9E17-D023F1E0F629}" type="sibTrans" cxnId="{45344F1E-526E-47A0-812F-8397C8790804}">
      <dgm:prSet/>
      <dgm:spPr/>
      <dgm:t>
        <a:bodyPr/>
        <a:lstStyle/>
        <a:p>
          <a:endParaRPr lang="es-EC"/>
        </a:p>
      </dgm:t>
    </dgm:pt>
    <dgm:pt modelId="{2C8A56A9-B5A3-43D2-9BF6-38066A9D440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H1:</a:t>
          </a:r>
          <a:r>
            <a:rPr lang="es-EC" dirty="0" smtClean="0">
              <a:solidFill>
                <a:schemeClr val="tx1"/>
              </a:solidFill>
            </a:rPr>
            <a:t> “Chaide y Chaide S.A., lidera las exportaciones de colchones en Ecuador hacia los demás países de la CAN”.</a:t>
          </a:r>
          <a:endParaRPr lang="es-EC" b="1" dirty="0">
            <a:solidFill>
              <a:schemeClr val="tx1"/>
            </a:solidFill>
          </a:endParaRPr>
        </a:p>
      </dgm:t>
    </dgm:pt>
    <dgm:pt modelId="{9C90799E-4EE7-49A6-93D9-47B8CBBD5BB5}" type="parTrans" cxnId="{C2374BB4-BFCA-4EAA-AAAE-196255A28D02}">
      <dgm:prSet/>
      <dgm:spPr/>
      <dgm:t>
        <a:bodyPr/>
        <a:lstStyle/>
        <a:p>
          <a:endParaRPr lang="es-EC"/>
        </a:p>
      </dgm:t>
    </dgm:pt>
    <dgm:pt modelId="{CA4A331B-0CCA-4CE1-9CEF-B8A496610380}" type="sibTrans" cxnId="{C2374BB4-BFCA-4EAA-AAAE-196255A28D02}">
      <dgm:prSet/>
      <dgm:spPr/>
      <dgm:t>
        <a:bodyPr/>
        <a:lstStyle/>
        <a:p>
          <a:endParaRPr lang="es-EC"/>
        </a:p>
      </dgm:t>
    </dgm:pt>
    <dgm:pt modelId="{4E89CEDA-7F39-4579-AA07-317FC0D30518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H2:</a:t>
          </a:r>
          <a:r>
            <a:rPr lang="es-EC" dirty="0" smtClean="0">
              <a:solidFill>
                <a:schemeClr val="tx1"/>
              </a:solidFill>
            </a:rPr>
            <a:t> “Entre el 2012 y 2017, las exportaciones de colchones han tenido una tendencia </a:t>
          </a:r>
          <a:r>
            <a:rPr lang="es-EC" dirty="0" smtClean="0">
              <a:solidFill>
                <a:schemeClr val="tx1"/>
              </a:solidFill>
            </a:rPr>
            <a:t>positiva”.</a:t>
          </a:r>
          <a:endParaRPr lang="es-EC" dirty="0">
            <a:solidFill>
              <a:schemeClr val="tx1"/>
            </a:solidFill>
          </a:endParaRPr>
        </a:p>
      </dgm:t>
    </dgm:pt>
    <dgm:pt modelId="{7F4FF0FA-EB1A-479D-8007-1AE9FA9AE9E0}" type="parTrans" cxnId="{7C3B61AF-1346-4573-A02D-D3D968C193CC}">
      <dgm:prSet/>
      <dgm:spPr/>
      <dgm:t>
        <a:bodyPr/>
        <a:lstStyle/>
        <a:p>
          <a:endParaRPr lang="es-EC"/>
        </a:p>
      </dgm:t>
    </dgm:pt>
    <dgm:pt modelId="{336BC43D-E48E-4E59-A234-D53040B63636}" type="sibTrans" cxnId="{7C3B61AF-1346-4573-A02D-D3D968C193CC}">
      <dgm:prSet/>
      <dgm:spPr/>
      <dgm:t>
        <a:bodyPr/>
        <a:lstStyle/>
        <a:p>
          <a:endParaRPr lang="es-EC"/>
        </a:p>
      </dgm:t>
    </dgm:pt>
    <dgm:pt modelId="{5A945BC1-B303-436F-B071-EFE648BF526D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H3:</a:t>
          </a:r>
          <a:r>
            <a:rPr lang="es-EC" dirty="0" smtClean="0">
              <a:solidFill>
                <a:schemeClr val="tx1"/>
              </a:solidFill>
            </a:rPr>
            <a:t> “Las exportaciones de colchones influyen directamente en la creación de más plazas de empleo”.</a:t>
          </a:r>
          <a:endParaRPr lang="es-EC" dirty="0">
            <a:solidFill>
              <a:schemeClr val="tx1"/>
            </a:solidFill>
          </a:endParaRPr>
        </a:p>
      </dgm:t>
    </dgm:pt>
    <dgm:pt modelId="{6C89B093-6EF4-4B9E-8DD7-96BBC2EB2BDA}" type="parTrans" cxnId="{4AC1C6FF-0FEE-4037-9A45-E4A0A491C4A2}">
      <dgm:prSet/>
      <dgm:spPr/>
      <dgm:t>
        <a:bodyPr/>
        <a:lstStyle/>
        <a:p>
          <a:endParaRPr lang="es-EC"/>
        </a:p>
      </dgm:t>
    </dgm:pt>
    <dgm:pt modelId="{178A0BF0-17BC-454E-A2B1-5808C5D92A54}" type="sibTrans" cxnId="{4AC1C6FF-0FEE-4037-9A45-E4A0A491C4A2}">
      <dgm:prSet/>
      <dgm:spPr/>
      <dgm:t>
        <a:bodyPr/>
        <a:lstStyle/>
        <a:p>
          <a:endParaRPr lang="es-EC"/>
        </a:p>
      </dgm:t>
    </dgm:pt>
    <dgm:pt modelId="{5E542631-73A1-4984-BE5E-6D8D7A75CD6B}" type="pres">
      <dgm:prSet presAssocID="{6622D987-0166-43A6-AE62-44B036FADD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91C260-D588-4548-B4CA-CF78CEB6F6E0}" type="pres">
      <dgm:prSet presAssocID="{9DE67C76-6783-4F0F-B527-68F4F10C1A24}" presName="compNode" presStyleCnt="0"/>
      <dgm:spPr/>
      <dgm:t>
        <a:bodyPr/>
        <a:lstStyle/>
        <a:p>
          <a:endParaRPr lang="es-EC"/>
        </a:p>
      </dgm:t>
    </dgm:pt>
    <dgm:pt modelId="{61927FCB-E37B-43E0-8A2B-73D7E395D1B9}" type="pres">
      <dgm:prSet presAssocID="{9DE67C76-6783-4F0F-B527-68F4F10C1A24}" presName="aNode" presStyleLbl="bgShp" presStyleIdx="0" presStyleCnt="4" custScaleX="82381" custScaleY="88490"/>
      <dgm:spPr/>
      <dgm:t>
        <a:bodyPr/>
        <a:lstStyle/>
        <a:p>
          <a:endParaRPr lang="es-EC"/>
        </a:p>
      </dgm:t>
    </dgm:pt>
    <dgm:pt modelId="{5F9DF266-92D9-4517-A5F7-C0A5E913A4F5}" type="pres">
      <dgm:prSet presAssocID="{9DE67C76-6783-4F0F-B527-68F4F10C1A24}" presName="textNode" presStyleLbl="bgShp" presStyleIdx="0" presStyleCnt="4"/>
      <dgm:spPr/>
      <dgm:t>
        <a:bodyPr/>
        <a:lstStyle/>
        <a:p>
          <a:endParaRPr lang="es-EC"/>
        </a:p>
      </dgm:t>
    </dgm:pt>
    <dgm:pt modelId="{6D0A9BF1-16D4-47D6-A5BE-0951A494F046}" type="pres">
      <dgm:prSet presAssocID="{9DE67C76-6783-4F0F-B527-68F4F10C1A24}" presName="compChildNode" presStyleCnt="0"/>
      <dgm:spPr/>
      <dgm:t>
        <a:bodyPr/>
        <a:lstStyle/>
        <a:p>
          <a:endParaRPr lang="es-EC"/>
        </a:p>
      </dgm:t>
    </dgm:pt>
    <dgm:pt modelId="{19E73F1A-A943-4EAB-B823-D1245C9E6B2A}" type="pres">
      <dgm:prSet presAssocID="{9DE67C76-6783-4F0F-B527-68F4F10C1A24}" presName="theInnerList" presStyleCnt="0"/>
      <dgm:spPr/>
      <dgm:t>
        <a:bodyPr/>
        <a:lstStyle/>
        <a:p>
          <a:endParaRPr lang="es-EC"/>
        </a:p>
      </dgm:t>
    </dgm:pt>
    <dgm:pt modelId="{77E48EFB-F582-4CF3-AC06-E76B8DEA72B2}" type="pres">
      <dgm:prSet presAssocID="{2EE50E6E-5F52-4FEC-8CCE-B22EBDB5C664}" presName="childNode" presStyleLbl="node1" presStyleIdx="0" presStyleCnt="12" custScaleX="56519" custScaleY="35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6AA362-B96C-4485-A47D-62DC7F196C7B}" type="pres">
      <dgm:prSet presAssocID="{2EE50E6E-5F52-4FEC-8CCE-B22EBDB5C664}" presName="aSpace2" presStyleCnt="0"/>
      <dgm:spPr/>
      <dgm:t>
        <a:bodyPr/>
        <a:lstStyle/>
        <a:p>
          <a:endParaRPr lang="es-EC"/>
        </a:p>
      </dgm:t>
    </dgm:pt>
    <dgm:pt modelId="{9B0ADE6E-DF4A-4AD4-8A92-B3C2362B35BD}" type="pres">
      <dgm:prSet presAssocID="{4AB2DFDD-BA73-4395-99B0-46A4A3CBD26C}" presName="childNode" presStyleLbl="node1" presStyleIdx="1" presStyleCnt="12" custScaleX="58746" custScaleY="33854" custLinFactNeighborY="25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88A9D-28E2-432C-9CD8-0B28256AFFA3}" type="pres">
      <dgm:prSet presAssocID="{9DE67C76-6783-4F0F-B527-68F4F10C1A24}" presName="aSpace" presStyleCnt="0"/>
      <dgm:spPr/>
      <dgm:t>
        <a:bodyPr/>
        <a:lstStyle/>
        <a:p>
          <a:endParaRPr lang="es-EC"/>
        </a:p>
      </dgm:t>
    </dgm:pt>
    <dgm:pt modelId="{D7C73E63-05A5-4868-A086-8F1CEBCC4084}" type="pres">
      <dgm:prSet presAssocID="{ADC9E41E-987B-410D-817A-2761BCFD15A7}" presName="compNode" presStyleCnt="0"/>
      <dgm:spPr/>
      <dgm:t>
        <a:bodyPr/>
        <a:lstStyle/>
        <a:p>
          <a:endParaRPr lang="es-EC"/>
        </a:p>
      </dgm:t>
    </dgm:pt>
    <dgm:pt modelId="{00B13EF7-33DE-4E24-8186-8CC5D3571BCC}" type="pres">
      <dgm:prSet presAssocID="{ADC9E41E-987B-410D-817A-2761BCFD15A7}" presName="aNode" presStyleLbl="bgShp" presStyleIdx="1" presStyleCnt="4" custScaleX="83137" custScaleY="90662"/>
      <dgm:spPr/>
      <dgm:t>
        <a:bodyPr/>
        <a:lstStyle/>
        <a:p>
          <a:endParaRPr lang="es-EC"/>
        </a:p>
      </dgm:t>
    </dgm:pt>
    <dgm:pt modelId="{8D6990B5-29A5-4F4C-B3FE-A82C9DC68B77}" type="pres">
      <dgm:prSet presAssocID="{ADC9E41E-987B-410D-817A-2761BCFD15A7}" presName="textNode" presStyleLbl="bgShp" presStyleIdx="1" presStyleCnt="4"/>
      <dgm:spPr/>
      <dgm:t>
        <a:bodyPr/>
        <a:lstStyle/>
        <a:p>
          <a:endParaRPr lang="es-EC"/>
        </a:p>
      </dgm:t>
    </dgm:pt>
    <dgm:pt modelId="{02AACD6C-D6C1-4BE8-AE95-0112E13A2F2B}" type="pres">
      <dgm:prSet presAssocID="{ADC9E41E-987B-410D-817A-2761BCFD15A7}" presName="compChildNode" presStyleCnt="0"/>
      <dgm:spPr/>
      <dgm:t>
        <a:bodyPr/>
        <a:lstStyle/>
        <a:p>
          <a:endParaRPr lang="es-EC"/>
        </a:p>
      </dgm:t>
    </dgm:pt>
    <dgm:pt modelId="{A0C23E31-59AC-4016-BA42-C14BE2FC68C3}" type="pres">
      <dgm:prSet presAssocID="{ADC9E41E-987B-410D-817A-2761BCFD15A7}" presName="theInnerList" presStyleCnt="0"/>
      <dgm:spPr/>
      <dgm:t>
        <a:bodyPr/>
        <a:lstStyle/>
        <a:p>
          <a:endParaRPr lang="es-EC"/>
        </a:p>
      </dgm:t>
    </dgm:pt>
    <dgm:pt modelId="{AB682F52-592C-4399-A589-57687AF94722}" type="pres">
      <dgm:prSet presAssocID="{D9305D7A-BB83-4139-94D1-6BC6FEFFCB2E}" presName="childNode" presStyleLbl="node1" presStyleIdx="2" presStyleCnt="12" custScaleX="78975" custScaleY="91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BC5552-D7A5-4778-B320-3352A260412E}" type="pres">
      <dgm:prSet presAssocID="{D9305D7A-BB83-4139-94D1-6BC6FEFFCB2E}" presName="aSpace2" presStyleCnt="0"/>
      <dgm:spPr/>
      <dgm:t>
        <a:bodyPr/>
        <a:lstStyle/>
        <a:p>
          <a:endParaRPr lang="es-EC"/>
        </a:p>
      </dgm:t>
    </dgm:pt>
    <dgm:pt modelId="{C43A0E61-9CC6-409E-93D7-C52C396D377F}" type="pres">
      <dgm:prSet presAssocID="{AABE711E-DB87-47AF-B227-5B7F2BF991F6}" presName="childNode" presStyleLbl="node1" presStyleIdx="3" presStyleCnt="12" custScaleX="79958" custScaleY="909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E6ADF-14F2-4C34-BAE1-08BF60A43D6F}" type="pres">
      <dgm:prSet presAssocID="{AABE711E-DB87-47AF-B227-5B7F2BF991F6}" presName="aSpace2" presStyleCnt="0"/>
      <dgm:spPr/>
      <dgm:t>
        <a:bodyPr/>
        <a:lstStyle/>
        <a:p>
          <a:endParaRPr lang="es-EC"/>
        </a:p>
      </dgm:t>
    </dgm:pt>
    <dgm:pt modelId="{CCEAD2DB-3667-40D2-908A-D27005A79853}" type="pres">
      <dgm:prSet presAssocID="{F02B8334-7C7C-49FC-A594-A74ED45EE5D5}" presName="childNode" presStyleLbl="node1" presStyleIdx="4" presStyleCnt="12" custScaleX="81160" custScaleY="97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E854E-1569-4E3A-9F82-65A174A9352C}" type="pres">
      <dgm:prSet presAssocID="{F02B8334-7C7C-49FC-A594-A74ED45EE5D5}" presName="aSpace2" presStyleCnt="0"/>
      <dgm:spPr/>
      <dgm:t>
        <a:bodyPr/>
        <a:lstStyle/>
        <a:p>
          <a:endParaRPr lang="es-EC"/>
        </a:p>
      </dgm:t>
    </dgm:pt>
    <dgm:pt modelId="{3EA6C7CE-D77B-4745-9F22-1145B9D3476B}" type="pres">
      <dgm:prSet presAssocID="{36843B69-4E5F-4988-BE87-AFD02D458E9E}" presName="childNode" presStyleLbl="node1" presStyleIdx="5" presStyleCnt="12" custScaleX="79958" custScaleY="844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9E63DE-6C06-4B13-ACED-0612801E377A}" type="pres">
      <dgm:prSet presAssocID="{36843B69-4E5F-4988-BE87-AFD02D458E9E}" presName="aSpace2" presStyleCnt="0"/>
      <dgm:spPr/>
      <dgm:t>
        <a:bodyPr/>
        <a:lstStyle/>
        <a:p>
          <a:endParaRPr lang="es-EC"/>
        </a:p>
      </dgm:t>
    </dgm:pt>
    <dgm:pt modelId="{8D402255-EE3C-4B5E-AA06-20FF85685AC2}" type="pres">
      <dgm:prSet presAssocID="{743DBB73-5C23-4336-A2D0-51A0DEFE59E5}" presName="childNode" presStyleLbl="node1" presStyleIdx="6" presStyleCnt="12" custScaleX="82143" custScaleY="90211" custLinFactNeighborX="491" custLinFactNeighborY="266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47BC5B-07F7-4B0B-8BAD-C82A2EEBB359}" type="pres">
      <dgm:prSet presAssocID="{ADC9E41E-987B-410D-817A-2761BCFD15A7}" presName="aSpace" presStyleCnt="0"/>
      <dgm:spPr/>
      <dgm:t>
        <a:bodyPr/>
        <a:lstStyle/>
        <a:p>
          <a:endParaRPr lang="es-EC"/>
        </a:p>
      </dgm:t>
    </dgm:pt>
    <dgm:pt modelId="{046B063D-B33C-4797-BEC3-0D097580E6C8}" type="pres">
      <dgm:prSet presAssocID="{E4C72E56-ACA1-4BB2-AD0B-016291484206}" presName="compNode" presStyleCnt="0"/>
      <dgm:spPr/>
      <dgm:t>
        <a:bodyPr/>
        <a:lstStyle/>
        <a:p>
          <a:endParaRPr lang="es-EC"/>
        </a:p>
      </dgm:t>
    </dgm:pt>
    <dgm:pt modelId="{F5184170-9C6E-48B9-8397-DF4753FBA8E5}" type="pres">
      <dgm:prSet presAssocID="{E4C72E56-ACA1-4BB2-AD0B-016291484206}" presName="aNode" presStyleLbl="bgShp" presStyleIdx="2" presStyleCnt="4" custScaleX="84428" custScaleY="88921" custLinFactNeighborX="3352" custLinFactNeighborY="-588"/>
      <dgm:spPr/>
      <dgm:t>
        <a:bodyPr/>
        <a:lstStyle/>
        <a:p>
          <a:endParaRPr lang="es-EC"/>
        </a:p>
      </dgm:t>
    </dgm:pt>
    <dgm:pt modelId="{6AD47631-759F-44E0-90A8-9D3F58ABDBE5}" type="pres">
      <dgm:prSet presAssocID="{E4C72E56-ACA1-4BB2-AD0B-016291484206}" presName="textNode" presStyleLbl="bgShp" presStyleIdx="2" presStyleCnt="4"/>
      <dgm:spPr/>
      <dgm:t>
        <a:bodyPr/>
        <a:lstStyle/>
        <a:p>
          <a:endParaRPr lang="es-EC"/>
        </a:p>
      </dgm:t>
    </dgm:pt>
    <dgm:pt modelId="{F843650A-D07A-41BE-A4F4-693FB0EBA5D1}" type="pres">
      <dgm:prSet presAssocID="{E4C72E56-ACA1-4BB2-AD0B-016291484206}" presName="compChildNode" presStyleCnt="0"/>
      <dgm:spPr/>
      <dgm:t>
        <a:bodyPr/>
        <a:lstStyle/>
        <a:p>
          <a:endParaRPr lang="es-EC"/>
        </a:p>
      </dgm:t>
    </dgm:pt>
    <dgm:pt modelId="{B3EE1EA6-2AE8-4497-817F-BCCFD8DA1CF5}" type="pres">
      <dgm:prSet presAssocID="{E4C72E56-ACA1-4BB2-AD0B-016291484206}" presName="theInnerList" presStyleCnt="0"/>
      <dgm:spPr/>
      <dgm:t>
        <a:bodyPr/>
        <a:lstStyle/>
        <a:p>
          <a:endParaRPr lang="es-EC"/>
        </a:p>
      </dgm:t>
    </dgm:pt>
    <dgm:pt modelId="{685D9D65-2BC5-46D3-B4A9-21D3F509CBC4}" type="pres">
      <dgm:prSet presAssocID="{F218F5F8-A6F5-4D7B-AEFE-4AC8E4D9ED25}" presName="childNode" presStyleLbl="node1" presStyleIdx="7" presStyleCnt="12" custScaleX="67957" custScaleY="302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AE6343-F7C6-4D95-B4C3-0BC9DC349D80}" type="pres">
      <dgm:prSet presAssocID="{F218F5F8-A6F5-4D7B-AEFE-4AC8E4D9ED25}" presName="aSpace2" presStyleCnt="0"/>
      <dgm:spPr/>
    </dgm:pt>
    <dgm:pt modelId="{057E9836-C1A5-4010-A978-CEAA1064C70A}" type="pres">
      <dgm:prSet presAssocID="{BD39088A-688B-45B6-9E64-678C0CBA2749}" presName="childNode" presStyleLbl="node1" presStyleIdx="8" presStyleCnt="12" custScaleX="46188" custScaleY="330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55AD4E-266B-495A-9BCD-6F0B870247B3}" type="pres">
      <dgm:prSet presAssocID="{E4C72E56-ACA1-4BB2-AD0B-016291484206}" presName="aSpace" presStyleCnt="0"/>
      <dgm:spPr/>
    </dgm:pt>
    <dgm:pt modelId="{3BE89244-3FF2-42DA-A572-7FF065A424BF}" type="pres">
      <dgm:prSet presAssocID="{B080B670-23E5-45F2-A377-3F9CAA59C68B}" presName="compNode" presStyleCnt="0"/>
      <dgm:spPr/>
    </dgm:pt>
    <dgm:pt modelId="{8952767D-A5CB-494E-8A9B-C54E07DC9C6F}" type="pres">
      <dgm:prSet presAssocID="{B080B670-23E5-45F2-A377-3F9CAA59C68B}" presName="aNode" presStyleLbl="bgShp" presStyleIdx="3" presStyleCnt="4"/>
      <dgm:spPr/>
      <dgm:t>
        <a:bodyPr/>
        <a:lstStyle/>
        <a:p>
          <a:endParaRPr lang="es-EC"/>
        </a:p>
      </dgm:t>
    </dgm:pt>
    <dgm:pt modelId="{C54A9E4F-97D6-4FED-9BE8-D76F949D0B13}" type="pres">
      <dgm:prSet presAssocID="{B080B670-23E5-45F2-A377-3F9CAA59C68B}" presName="textNode" presStyleLbl="bgShp" presStyleIdx="3" presStyleCnt="4"/>
      <dgm:spPr/>
      <dgm:t>
        <a:bodyPr/>
        <a:lstStyle/>
        <a:p>
          <a:endParaRPr lang="es-EC"/>
        </a:p>
      </dgm:t>
    </dgm:pt>
    <dgm:pt modelId="{FF5959E9-E655-4099-8D93-3193C891DECF}" type="pres">
      <dgm:prSet presAssocID="{B080B670-23E5-45F2-A377-3F9CAA59C68B}" presName="compChildNode" presStyleCnt="0"/>
      <dgm:spPr/>
    </dgm:pt>
    <dgm:pt modelId="{C733764B-3384-4EF5-A1C0-A47552BE32E7}" type="pres">
      <dgm:prSet presAssocID="{B080B670-23E5-45F2-A377-3F9CAA59C68B}" presName="theInnerList" presStyleCnt="0"/>
      <dgm:spPr/>
    </dgm:pt>
    <dgm:pt modelId="{F17C8903-30D5-4E2B-8A6B-0F07FC45B16B}" type="pres">
      <dgm:prSet presAssocID="{2C8A56A9-B5A3-43D2-9BF6-38066A9D4402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64CC46-3AC9-49F8-9921-22E3DB3A8A20}" type="pres">
      <dgm:prSet presAssocID="{2C8A56A9-B5A3-43D2-9BF6-38066A9D4402}" presName="aSpace2" presStyleCnt="0"/>
      <dgm:spPr/>
    </dgm:pt>
    <dgm:pt modelId="{39BDEC48-6B95-4DDF-9AD1-53BAF6CF8380}" type="pres">
      <dgm:prSet presAssocID="{4E89CEDA-7F39-4579-AA07-317FC0D3051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FFE55F-74D0-41CA-B6BD-804E643F605C}" type="pres">
      <dgm:prSet presAssocID="{4E89CEDA-7F39-4579-AA07-317FC0D30518}" presName="aSpace2" presStyleCnt="0"/>
      <dgm:spPr/>
    </dgm:pt>
    <dgm:pt modelId="{4B85F472-294A-47B9-A343-4B76405EA1C6}" type="pres">
      <dgm:prSet presAssocID="{5A945BC1-B303-436F-B071-EFE648BF526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CC2161-00F3-4090-9C46-5221A24C713A}" srcId="{ADC9E41E-987B-410D-817A-2761BCFD15A7}" destId="{F02B8334-7C7C-49FC-A594-A74ED45EE5D5}" srcOrd="2" destOrd="0" parTransId="{3AD7805B-E33F-458A-9C36-ABA0100D4FB8}" sibTransId="{12EEA521-3596-4C72-A465-755223DA62F9}"/>
    <dgm:cxn modelId="{C5A04AF5-51CB-4D66-8B78-5F797AD936FB}" type="presOf" srcId="{4AB2DFDD-BA73-4395-99B0-46A4A3CBD26C}" destId="{9B0ADE6E-DF4A-4AD4-8A92-B3C2362B35BD}" srcOrd="0" destOrd="0" presId="urn:microsoft.com/office/officeart/2005/8/layout/lProcess2"/>
    <dgm:cxn modelId="{483CE9CA-3597-47C8-B1C9-45D9EEA67F0C}" type="presOf" srcId="{9DE67C76-6783-4F0F-B527-68F4F10C1A24}" destId="{61927FCB-E37B-43E0-8A2B-73D7E395D1B9}" srcOrd="0" destOrd="0" presId="urn:microsoft.com/office/officeart/2005/8/layout/lProcess2"/>
    <dgm:cxn modelId="{FB7E10FF-F018-4B7F-A0DB-D1ACB3A565F4}" type="presOf" srcId="{9DE67C76-6783-4F0F-B527-68F4F10C1A24}" destId="{5F9DF266-92D9-4517-A5F7-C0A5E913A4F5}" srcOrd="1" destOrd="0" presId="urn:microsoft.com/office/officeart/2005/8/layout/lProcess2"/>
    <dgm:cxn modelId="{7F931581-667D-4E88-B874-9CA5320E709E}" type="presOf" srcId="{4E89CEDA-7F39-4579-AA07-317FC0D30518}" destId="{39BDEC48-6B95-4DDF-9AD1-53BAF6CF8380}" srcOrd="0" destOrd="0" presId="urn:microsoft.com/office/officeart/2005/8/layout/lProcess2"/>
    <dgm:cxn modelId="{8495354B-3880-4387-A832-24058DB11D62}" type="presOf" srcId="{E4C72E56-ACA1-4BB2-AD0B-016291484206}" destId="{F5184170-9C6E-48B9-8397-DF4753FBA8E5}" srcOrd="0" destOrd="0" presId="urn:microsoft.com/office/officeart/2005/8/layout/lProcess2"/>
    <dgm:cxn modelId="{55B1D1EB-1B44-4B3E-B662-6CDA01155973}" type="presOf" srcId="{ADC9E41E-987B-410D-817A-2761BCFD15A7}" destId="{00B13EF7-33DE-4E24-8186-8CC5D3571BCC}" srcOrd="0" destOrd="0" presId="urn:microsoft.com/office/officeart/2005/8/layout/lProcess2"/>
    <dgm:cxn modelId="{B2E70DB2-11A1-4B7B-9803-A3FDA7DD97DA}" srcId="{ADC9E41E-987B-410D-817A-2761BCFD15A7}" destId="{36843B69-4E5F-4988-BE87-AFD02D458E9E}" srcOrd="3" destOrd="0" parTransId="{A4881FFB-3901-4994-9055-C2D7D91707E1}" sibTransId="{AEC15374-5374-4F83-BB17-589F75108D14}"/>
    <dgm:cxn modelId="{1D53056F-B9D6-4572-8004-243D227759B0}" srcId="{E4C72E56-ACA1-4BB2-AD0B-016291484206}" destId="{BD39088A-688B-45B6-9E64-678C0CBA2749}" srcOrd="1" destOrd="0" parTransId="{8A76140E-02C3-4646-BF96-A261B15CC85E}" sibTransId="{4D401A21-F62F-410F-913E-A77FA612B426}"/>
    <dgm:cxn modelId="{F22A30A3-43B5-4AB3-9F88-8660A3E33162}" srcId="{ADC9E41E-987B-410D-817A-2761BCFD15A7}" destId="{AABE711E-DB87-47AF-B227-5B7F2BF991F6}" srcOrd="1" destOrd="0" parTransId="{15129087-542D-4172-80CA-9587D9394722}" sibTransId="{D274F5DE-DBE1-49EE-A291-9CD86D609735}"/>
    <dgm:cxn modelId="{6366B568-2F0F-4BAD-8219-CF1710AB5D08}" type="presOf" srcId="{2C8A56A9-B5A3-43D2-9BF6-38066A9D4402}" destId="{F17C8903-30D5-4E2B-8A6B-0F07FC45B16B}" srcOrd="0" destOrd="0" presId="urn:microsoft.com/office/officeart/2005/8/layout/lProcess2"/>
    <dgm:cxn modelId="{F05E8DA9-16B3-4F0E-938F-FF64FB0E2FAB}" type="presOf" srcId="{D9305D7A-BB83-4139-94D1-6BC6FEFFCB2E}" destId="{AB682F52-592C-4399-A589-57687AF94722}" srcOrd="0" destOrd="0" presId="urn:microsoft.com/office/officeart/2005/8/layout/lProcess2"/>
    <dgm:cxn modelId="{3E8EB265-4290-4A8A-83C1-EF4ACDB3F90E}" type="presOf" srcId="{5A945BC1-B303-436F-B071-EFE648BF526D}" destId="{4B85F472-294A-47B9-A343-4B76405EA1C6}" srcOrd="0" destOrd="0" presId="urn:microsoft.com/office/officeart/2005/8/layout/lProcess2"/>
    <dgm:cxn modelId="{4AC1C6FF-0FEE-4037-9A45-E4A0A491C4A2}" srcId="{B080B670-23E5-45F2-A377-3F9CAA59C68B}" destId="{5A945BC1-B303-436F-B071-EFE648BF526D}" srcOrd="2" destOrd="0" parTransId="{6C89B093-6EF4-4B9E-8DD7-96BBC2EB2BDA}" sibTransId="{178A0BF0-17BC-454E-A2B1-5808C5D92A54}"/>
    <dgm:cxn modelId="{CBE38F98-A0E2-4449-9CD1-61C11E91A830}" srcId="{9DE67C76-6783-4F0F-B527-68F4F10C1A24}" destId="{4AB2DFDD-BA73-4395-99B0-46A4A3CBD26C}" srcOrd="1" destOrd="0" parTransId="{AA2FE10F-BC32-4FD9-A368-8EAB9050EEF3}" sibTransId="{98BCA05D-3835-4049-846F-4444DCE1801A}"/>
    <dgm:cxn modelId="{7C3B61AF-1346-4573-A02D-D3D968C193CC}" srcId="{B080B670-23E5-45F2-A377-3F9CAA59C68B}" destId="{4E89CEDA-7F39-4579-AA07-317FC0D30518}" srcOrd="1" destOrd="0" parTransId="{7F4FF0FA-EB1A-479D-8007-1AE9FA9AE9E0}" sibTransId="{336BC43D-E48E-4E59-A234-D53040B63636}"/>
    <dgm:cxn modelId="{F64C4D73-BDEB-47C6-879B-1FF1B4A57612}" srcId="{E4C72E56-ACA1-4BB2-AD0B-016291484206}" destId="{F218F5F8-A6F5-4D7B-AEFE-4AC8E4D9ED25}" srcOrd="0" destOrd="0" parTransId="{69AC8D0C-7363-46BA-BFA7-7B74E20F76C1}" sibTransId="{35010DAC-8F6B-4636-88EE-49A97144629B}"/>
    <dgm:cxn modelId="{23E21CEA-8650-44E1-A3E3-667A17257295}" type="presOf" srcId="{B080B670-23E5-45F2-A377-3F9CAA59C68B}" destId="{C54A9E4F-97D6-4FED-9BE8-D76F949D0B13}" srcOrd="1" destOrd="0" presId="urn:microsoft.com/office/officeart/2005/8/layout/lProcess2"/>
    <dgm:cxn modelId="{D68FA439-D7FC-44BF-A49A-3EFE5A3071D8}" type="presOf" srcId="{E4C72E56-ACA1-4BB2-AD0B-016291484206}" destId="{6AD47631-759F-44E0-90A8-9D3F58ABDBE5}" srcOrd="1" destOrd="0" presId="urn:microsoft.com/office/officeart/2005/8/layout/lProcess2"/>
    <dgm:cxn modelId="{F0E1C506-E26B-435C-ABD7-6F135CF03739}" srcId="{9DE67C76-6783-4F0F-B527-68F4F10C1A24}" destId="{2EE50E6E-5F52-4FEC-8CCE-B22EBDB5C664}" srcOrd="0" destOrd="0" parTransId="{6FC435F7-06A9-4369-9187-0194FFFB2505}" sibTransId="{DD90D58E-9D88-4CCC-9C6E-55BD05533144}"/>
    <dgm:cxn modelId="{D63A8EA1-7DF7-4B2C-8CD8-D22D11FBA4BC}" type="presOf" srcId="{6622D987-0166-43A6-AE62-44B036FADDCF}" destId="{5E542631-73A1-4984-BE5E-6D8D7A75CD6B}" srcOrd="0" destOrd="0" presId="urn:microsoft.com/office/officeart/2005/8/layout/lProcess2"/>
    <dgm:cxn modelId="{649AC799-3D5E-40CD-B133-EAE7F9C3CB1F}" type="presOf" srcId="{B080B670-23E5-45F2-A377-3F9CAA59C68B}" destId="{8952767D-A5CB-494E-8A9B-C54E07DC9C6F}" srcOrd="0" destOrd="0" presId="urn:microsoft.com/office/officeart/2005/8/layout/lProcess2"/>
    <dgm:cxn modelId="{00059CC6-96FB-4D00-9018-6717DFD7A331}" type="presOf" srcId="{743DBB73-5C23-4336-A2D0-51A0DEFE59E5}" destId="{8D402255-EE3C-4B5E-AA06-20FF85685AC2}" srcOrd="0" destOrd="0" presId="urn:microsoft.com/office/officeart/2005/8/layout/lProcess2"/>
    <dgm:cxn modelId="{CBAE48EF-FE8D-4D1C-A617-42BA26E6287B}" type="presOf" srcId="{F02B8334-7C7C-49FC-A594-A74ED45EE5D5}" destId="{CCEAD2DB-3667-40D2-908A-D27005A79853}" srcOrd="0" destOrd="0" presId="urn:microsoft.com/office/officeart/2005/8/layout/lProcess2"/>
    <dgm:cxn modelId="{CC11074D-227C-414A-A694-9F2A62522084}" type="presOf" srcId="{BD39088A-688B-45B6-9E64-678C0CBA2749}" destId="{057E9836-C1A5-4010-A978-CEAA1064C70A}" srcOrd="0" destOrd="0" presId="urn:microsoft.com/office/officeart/2005/8/layout/lProcess2"/>
    <dgm:cxn modelId="{DDD72C69-75F5-4166-B1D2-257883D47B3A}" srcId="{6622D987-0166-43A6-AE62-44B036FADDCF}" destId="{9DE67C76-6783-4F0F-B527-68F4F10C1A24}" srcOrd="0" destOrd="0" parTransId="{CE2D67CE-E219-45D4-8E0D-F0013D73B037}" sibTransId="{4D5B123C-6357-41E8-98C3-64ACF471381F}"/>
    <dgm:cxn modelId="{C2374BB4-BFCA-4EAA-AAAE-196255A28D02}" srcId="{B080B670-23E5-45F2-A377-3F9CAA59C68B}" destId="{2C8A56A9-B5A3-43D2-9BF6-38066A9D4402}" srcOrd="0" destOrd="0" parTransId="{9C90799E-4EE7-49A6-93D9-47B8CBBD5BB5}" sibTransId="{CA4A331B-0CCA-4CE1-9CEF-B8A496610380}"/>
    <dgm:cxn modelId="{F6F6266C-FD72-48DA-AE59-154092E31420}" type="presOf" srcId="{36843B69-4E5F-4988-BE87-AFD02D458E9E}" destId="{3EA6C7CE-D77B-4745-9F22-1145B9D3476B}" srcOrd="0" destOrd="0" presId="urn:microsoft.com/office/officeart/2005/8/layout/lProcess2"/>
    <dgm:cxn modelId="{B445000E-D3E4-450C-B63C-3372D22CA4FA}" type="presOf" srcId="{AABE711E-DB87-47AF-B227-5B7F2BF991F6}" destId="{C43A0E61-9CC6-409E-93D7-C52C396D377F}" srcOrd="0" destOrd="0" presId="urn:microsoft.com/office/officeart/2005/8/layout/lProcess2"/>
    <dgm:cxn modelId="{B25DC781-6FD2-49BD-BCA5-043F66A95F21}" type="presOf" srcId="{F218F5F8-A6F5-4D7B-AEFE-4AC8E4D9ED25}" destId="{685D9D65-2BC5-46D3-B4A9-21D3F509CBC4}" srcOrd="0" destOrd="0" presId="urn:microsoft.com/office/officeart/2005/8/layout/lProcess2"/>
    <dgm:cxn modelId="{0EEC0F3C-25F6-4F0C-AF3C-18A37B82F733}" srcId="{6622D987-0166-43A6-AE62-44B036FADDCF}" destId="{ADC9E41E-987B-410D-817A-2761BCFD15A7}" srcOrd="1" destOrd="0" parTransId="{0FAF2C5F-2ACF-4DDF-B375-DCD5D76A9ECF}" sibTransId="{56191A9F-A274-4876-9CF0-9ACC58E686BF}"/>
    <dgm:cxn modelId="{25BBAA75-1A10-41B9-BC98-5621252B42A1}" srcId="{6622D987-0166-43A6-AE62-44B036FADDCF}" destId="{E4C72E56-ACA1-4BB2-AD0B-016291484206}" srcOrd="2" destOrd="0" parTransId="{3010FB71-BE0F-42BA-A31F-1D1854B887D1}" sibTransId="{EB55AD4E-42DD-41F1-B64A-A91273C98241}"/>
    <dgm:cxn modelId="{B0B6EE48-7D6B-4B02-A7A6-61588C94EB1E}" type="presOf" srcId="{2EE50E6E-5F52-4FEC-8CCE-B22EBDB5C664}" destId="{77E48EFB-F582-4CF3-AC06-E76B8DEA72B2}" srcOrd="0" destOrd="0" presId="urn:microsoft.com/office/officeart/2005/8/layout/lProcess2"/>
    <dgm:cxn modelId="{62C62DBA-9D3B-409E-A973-17025305DC62}" srcId="{ADC9E41E-987B-410D-817A-2761BCFD15A7}" destId="{D9305D7A-BB83-4139-94D1-6BC6FEFFCB2E}" srcOrd="0" destOrd="0" parTransId="{D66DB37E-BE5F-4832-B2F8-81678EFA4435}" sibTransId="{CEFC43C1-CF5C-4661-9CCE-532A5E3D3A28}"/>
    <dgm:cxn modelId="{45344F1E-526E-47A0-812F-8397C8790804}" srcId="{6622D987-0166-43A6-AE62-44B036FADDCF}" destId="{B080B670-23E5-45F2-A377-3F9CAA59C68B}" srcOrd="3" destOrd="0" parTransId="{CAF84DE3-6834-4D37-BF15-B4B5AFFB7147}" sibTransId="{696149BB-65AC-4F47-9E17-D023F1E0F629}"/>
    <dgm:cxn modelId="{04EE4614-4F2B-4598-8C36-C3D4424D3C18}" srcId="{ADC9E41E-987B-410D-817A-2761BCFD15A7}" destId="{743DBB73-5C23-4336-A2D0-51A0DEFE59E5}" srcOrd="4" destOrd="0" parTransId="{7C8051F2-793E-4DEF-8B3F-FC0E3A599937}" sibTransId="{D30B00A7-F3AD-479D-91AF-85778F49A54C}"/>
    <dgm:cxn modelId="{87BC0AE9-816B-4C67-A065-B901279A886F}" type="presOf" srcId="{ADC9E41E-987B-410D-817A-2761BCFD15A7}" destId="{8D6990B5-29A5-4F4C-B3FE-A82C9DC68B77}" srcOrd="1" destOrd="0" presId="urn:microsoft.com/office/officeart/2005/8/layout/lProcess2"/>
    <dgm:cxn modelId="{59EBB4AB-C62B-4E7B-A5DC-3D52A287808C}" type="presParOf" srcId="{5E542631-73A1-4984-BE5E-6D8D7A75CD6B}" destId="{4191C260-D588-4548-B4CA-CF78CEB6F6E0}" srcOrd="0" destOrd="0" presId="urn:microsoft.com/office/officeart/2005/8/layout/lProcess2"/>
    <dgm:cxn modelId="{D26507F7-3FDB-4FA9-BF23-19C7B1A4F494}" type="presParOf" srcId="{4191C260-D588-4548-B4CA-CF78CEB6F6E0}" destId="{61927FCB-E37B-43E0-8A2B-73D7E395D1B9}" srcOrd="0" destOrd="0" presId="urn:microsoft.com/office/officeart/2005/8/layout/lProcess2"/>
    <dgm:cxn modelId="{8C3D516C-370C-44A7-AB9F-7825B14CF776}" type="presParOf" srcId="{4191C260-D588-4548-B4CA-CF78CEB6F6E0}" destId="{5F9DF266-92D9-4517-A5F7-C0A5E913A4F5}" srcOrd="1" destOrd="0" presId="urn:microsoft.com/office/officeart/2005/8/layout/lProcess2"/>
    <dgm:cxn modelId="{49591ED1-3362-44CA-9390-2A4BD4969CCC}" type="presParOf" srcId="{4191C260-D588-4548-B4CA-CF78CEB6F6E0}" destId="{6D0A9BF1-16D4-47D6-A5BE-0951A494F046}" srcOrd="2" destOrd="0" presId="urn:microsoft.com/office/officeart/2005/8/layout/lProcess2"/>
    <dgm:cxn modelId="{BDB77ACE-2A90-4F4E-B906-130EC1B2DA68}" type="presParOf" srcId="{6D0A9BF1-16D4-47D6-A5BE-0951A494F046}" destId="{19E73F1A-A943-4EAB-B823-D1245C9E6B2A}" srcOrd="0" destOrd="0" presId="urn:microsoft.com/office/officeart/2005/8/layout/lProcess2"/>
    <dgm:cxn modelId="{6318C27C-5031-4E1D-BAC1-541B59A3A778}" type="presParOf" srcId="{19E73F1A-A943-4EAB-B823-D1245C9E6B2A}" destId="{77E48EFB-F582-4CF3-AC06-E76B8DEA72B2}" srcOrd="0" destOrd="0" presId="urn:microsoft.com/office/officeart/2005/8/layout/lProcess2"/>
    <dgm:cxn modelId="{FB26051D-2268-489A-9DE4-D7C0416161D5}" type="presParOf" srcId="{19E73F1A-A943-4EAB-B823-D1245C9E6B2A}" destId="{7F6AA362-B96C-4485-A47D-62DC7F196C7B}" srcOrd="1" destOrd="0" presId="urn:microsoft.com/office/officeart/2005/8/layout/lProcess2"/>
    <dgm:cxn modelId="{F4FEB395-E0C3-400B-A68E-7EDF3097E9B0}" type="presParOf" srcId="{19E73F1A-A943-4EAB-B823-D1245C9E6B2A}" destId="{9B0ADE6E-DF4A-4AD4-8A92-B3C2362B35BD}" srcOrd="2" destOrd="0" presId="urn:microsoft.com/office/officeart/2005/8/layout/lProcess2"/>
    <dgm:cxn modelId="{C0B6D560-D85C-46A2-9938-3EE097A8A202}" type="presParOf" srcId="{5E542631-73A1-4984-BE5E-6D8D7A75CD6B}" destId="{A3988A9D-28E2-432C-9CD8-0B28256AFFA3}" srcOrd="1" destOrd="0" presId="urn:microsoft.com/office/officeart/2005/8/layout/lProcess2"/>
    <dgm:cxn modelId="{1B869B15-AA06-435E-A993-0B16E0CE38AE}" type="presParOf" srcId="{5E542631-73A1-4984-BE5E-6D8D7A75CD6B}" destId="{D7C73E63-05A5-4868-A086-8F1CEBCC4084}" srcOrd="2" destOrd="0" presId="urn:microsoft.com/office/officeart/2005/8/layout/lProcess2"/>
    <dgm:cxn modelId="{E34B2A39-71CD-47D1-B67A-22BDE8BE9494}" type="presParOf" srcId="{D7C73E63-05A5-4868-A086-8F1CEBCC4084}" destId="{00B13EF7-33DE-4E24-8186-8CC5D3571BCC}" srcOrd="0" destOrd="0" presId="urn:microsoft.com/office/officeart/2005/8/layout/lProcess2"/>
    <dgm:cxn modelId="{D18303EB-265F-4D23-8297-DCDACDBBD356}" type="presParOf" srcId="{D7C73E63-05A5-4868-A086-8F1CEBCC4084}" destId="{8D6990B5-29A5-4F4C-B3FE-A82C9DC68B77}" srcOrd="1" destOrd="0" presId="urn:microsoft.com/office/officeart/2005/8/layout/lProcess2"/>
    <dgm:cxn modelId="{F214A141-2F9B-4F97-AA07-E7AF0DFF7E12}" type="presParOf" srcId="{D7C73E63-05A5-4868-A086-8F1CEBCC4084}" destId="{02AACD6C-D6C1-4BE8-AE95-0112E13A2F2B}" srcOrd="2" destOrd="0" presId="urn:microsoft.com/office/officeart/2005/8/layout/lProcess2"/>
    <dgm:cxn modelId="{5AA4B6CC-AC48-47CE-9368-0E2B0132BDAC}" type="presParOf" srcId="{02AACD6C-D6C1-4BE8-AE95-0112E13A2F2B}" destId="{A0C23E31-59AC-4016-BA42-C14BE2FC68C3}" srcOrd="0" destOrd="0" presId="urn:microsoft.com/office/officeart/2005/8/layout/lProcess2"/>
    <dgm:cxn modelId="{0D45E333-56F8-4199-91EE-3496571D1F6F}" type="presParOf" srcId="{A0C23E31-59AC-4016-BA42-C14BE2FC68C3}" destId="{AB682F52-592C-4399-A589-57687AF94722}" srcOrd="0" destOrd="0" presId="urn:microsoft.com/office/officeart/2005/8/layout/lProcess2"/>
    <dgm:cxn modelId="{96546A81-A69D-40A9-AFDF-075569FF4179}" type="presParOf" srcId="{A0C23E31-59AC-4016-BA42-C14BE2FC68C3}" destId="{6CBC5552-D7A5-4778-B320-3352A260412E}" srcOrd="1" destOrd="0" presId="urn:microsoft.com/office/officeart/2005/8/layout/lProcess2"/>
    <dgm:cxn modelId="{3784B1C7-801B-4547-B5FA-74F59960466E}" type="presParOf" srcId="{A0C23E31-59AC-4016-BA42-C14BE2FC68C3}" destId="{C43A0E61-9CC6-409E-93D7-C52C396D377F}" srcOrd="2" destOrd="0" presId="urn:microsoft.com/office/officeart/2005/8/layout/lProcess2"/>
    <dgm:cxn modelId="{367CC67F-DA00-40CC-AA9B-972D2E7A5367}" type="presParOf" srcId="{A0C23E31-59AC-4016-BA42-C14BE2FC68C3}" destId="{522E6ADF-14F2-4C34-BAE1-08BF60A43D6F}" srcOrd="3" destOrd="0" presId="urn:microsoft.com/office/officeart/2005/8/layout/lProcess2"/>
    <dgm:cxn modelId="{C55B602F-71D2-41CE-922A-2ECE6C84BBB9}" type="presParOf" srcId="{A0C23E31-59AC-4016-BA42-C14BE2FC68C3}" destId="{CCEAD2DB-3667-40D2-908A-D27005A79853}" srcOrd="4" destOrd="0" presId="urn:microsoft.com/office/officeart/2005/8/layout/lProcess2"/>
    <dgm:cxn modelId="{CF2F7502-FDB3-4783-BBDC-3A8D4DBA93AE}" type="presParOf" srcId="{A0C23E31-59AC-4016-BA42-C14BE2FC68C3}" destId="{06AE854E-1569-4E3A-9F82-65A174A9352C}" srcOrd="5" destOrd="0" presId="urn:microsoft.com/office/officeart/2005/8/layout/lProcess2"/>
    <dgm:cxn modelId="{1D386843-BBF9-401C-B9CA-AA2DCBC5B256}" type="presParOf" srcId="{A0C23E31-59AC-4016-BA42-C14BE2FC68C3}" destId="{3EA6C7CE-D77B-4745-9F22-1145B9D3476B}" srcOrd="6" destOrd="0" presId="urn:microsoft.com/office/officeart/2005/8/layout/lProcess2"/>
    <dgm:cxn modelId="{2A7F2452-ADA4-4DC1-BABE-E1FDC551E6C8}" type="presParOf" srcId="{A0C23E31-59AC-4016-BA42-C14BE2FC68C3}" destId="{EA9E63DE-6C06-4B13-ACED-0612801E377A}" srcOrd="7" destOrd="0" presId="urn:microsoft.com/office/officeart/2005/8/layout/lProcess2"/>
    <dgm:cxn modelId="{1728BD41-6B43-4276-8CB8-09FDAF38321F}" type="presParOf" srcId="{A0C23E31-59AC-4016-BA42-C14BE2FC68C3}" destId="{8D402255-EE3C-4B5E-AA06-20FF85685AC2}" srcOrd="8" destOrd="0" presId="urn:microsoft.com/office/officeart/2005/8/layout/lProcess2"/>
    <dgm:cxn modelId="{892508E0-ACB4-4D34-BC93-6559F1B8D2CF}" type="presParOf" srcId="{5E542631-73A1-4984-BE5E-6D8D7A75CD6B}" destId="{C847BC5B-07F7-4B0B-8BAD-C82A2EEBB359}" srcOrd="3" destOrd="0" presId="urn:microsoft.com/office/officeart/2005/8/layout/lProcess2"/>
    <dgm:cxn modelId="{1895626A-6BF4-4660-8708-42E024EB0388}" type="presParOf" srcId="{5E542631-73A1-4984-BE5E-6D8D7A75CD6B}" destId="{046B063D-B33C-4797-BEC3-0D097580E6C8}" srcOrd="4" destOrd="0" presId="urn:microsoft.com/office/officeart/2005/8/layout/lProcess2"/>
    <dgm:cxn modelId="{8F5F01A9-76A2-4954-BB28-EA5736C90A38}" type="presParOf" srcId="{046B063D-B33C-4797-BEC3-0D097580E6C8}" destId="{F5184170-9C6E-48B9-8397-DF4753FBA8E5}" srcOrd="0" destOrd="0" presId="urn:microsoft.com/office/officeart/2005/8/layout/lProcess2"/>
    <dgm:cxn modelId="{654350C5-528E-4938-AF65-56B829B84FBA}" type="presParOf" srcId="{046B063D-B33C-4797-BEC3-0D097580E6C8}" destId="{6AD47631-759F-44E0-90A8-9D3F58ABDBE5}" srcOrd="1" destOrd="0" presId="urn:microsoft.com/office/officeart/2005/8/layout/lProcess2"/>
    <dgm:cxn modelId="{5ADFA20D-73AB-40F1-BD23-B991554BCE28}" type="presParOf" srcId="{046B063D-B33C-4797-BEC3-0D097580E6C8}" destId="{F843650A-D07A-41BE-A4F4-693FB0EBA5D1}" srcOrd="2" destOrd="0" presId="urn:microsoft.com/office/officeart/2005/8/layout/lProcess2"/>
    <dgm:cxn modelId="{5120A4F5-A1E4-402D-8EF4-A907A5C788C6}" type="presParOf" srcId="{F843650A-D07A-41BE-A4F4-693FB0EBA5D1}" destId="{B3EE1EA6-2AE8-4497-817F-BCCFD8DA1CF5}" srcOrd="0" destOrd="0" presId="urn:microsoft.com/office/officeart/2005/8/layout/lProcess2"/>
    <dgm:cxn modelId="{6117F8BE-3F15-4240-B4A2-51EAC9BC2C1D}" type="presParOf" srcId="{B3EE1EA6-2AE8-4497-817F-BCCFD8DA1CF5}" destId="{685D9D65-2BC5-46D3-B4A9-21D3F509CBC4}" srcOrd="0" destOrd="0" presId="urn:microsoft.com/office/officeart/2005/8/layout/lProcess2"/>
    <dgm:cxn modelId="{A7126D7F-E40A-404B-AE74-D1940ED9251D}" type="presParOf" srcId="{B3EE1EA6-2AE8-4497-817F-BCCFD8DA1CF5}" destId="{48AE6343-F7C6-4D95-B4C3-0BC9DC349D80}" srcOrd="1" destOrd="0" presId="urn:microsoft.com/office/officeart/2005/8/layout/lProcess2"/>
    <dgm:cxn modelId="{29F35945-68AD-4DE7-B1E7-E9C1FB7E3776}" type="presParOf" srcId="{B3EE1EA6-2AE8-4497-817F-BCCFD8DA1CF5}" destId="{057E9836-C1A5-4010-A978-CEAA1064C70A}" srcOrd="2" destOrd="0" presId="urn:microsoft.com/office/officeart/2005/8/layout/lProcess2"/>
    <dgm:cxn modelId="{C3587979-E5F9-449A-9D39-17D87D27F018}" type="presParOf" srcId="{5E542631-73A1-4984-BE5E-6D8D7A75CD6B}" destId="{2455AD4E-266B-495A-9BCD-6F0B870247B3}" srcOrd="5" destOrd="0" presId="urn:microsoft.com/office/officeart/2005/8/layout/lProcess2"/>
    <dgm:cxn modelId="{CBAE4F10-732E-46A0-B42E-9D76AE3BF1D8}" type="presParOf" srcId="{5E542631-73A1-4984-BE5E-6D8D7A75CD6B}" destId="{3BE89244-3FF2-42DA-A572-7FF065A424BF}" srcOrd="6" destOrd="0" presId="urn:microsoft.com/office/officeart/2005/8/layout/lProcess2"/>
    <dgm:cxn modelId="{C7DCDC42-843A-4613-A659-5A1B661661E3}" type="presParOf" srcId="{3BE89244-3FF2-42DA-A572-7FF065A424BF}" destId="{8952767D-A5CB-494E-8A9B-C54E07DC9C6F}" srcOrd="0" destOrd="0" presId="urn:microsoft.com/office/officeart/2005/8/layout/lProcess2"/>
    <dgm:cxn modelId="{16A1264E-5786-4A02-9432-7E2ADBF2E505}" type="presParOf" srcId="{3BE89244-3FF2-42DA-A572-7FF065A424BF}" destId="{C54A9E4F-97D6-4FED-9BE8-D76F949D0B13}" srcOrd="1" destOrd="0" presId="urn:microsoft.com/office/officeart/2005/8/layout/lProcess2"/>
    <dgm:cxn modelId="{AC4FD4C2-D7A1-4179-BA51-19F375C97E20}" type="presParOf" srcId="{3BE89244-3FF2-42DA-A572-7FF065A424BF}" destId="{FF5959E9-E655-4099-8D93-3193C891DECF}" srcOrd="2" destOrd="0" presId="urn:microsoft.com/office/officeart/2005/8/layout/lProcess2"/>
    <dgm:cxn modelId="{8279EF64-7857-4EFA-B752-3606B6E97C84}" type="presParOf" srcId="{FF5959E9-E655-4099-8D93-3193C891DECF}" destId="{C733764B-3384-4EF5-A1C0-A47552BE32E7}" srcOrd="0" destOrd="0" presId="urn:microsoft.com/office/officeart/2005/8/layout/lProcess2"/>
    <dgm:cxn modelId="{7EEB6FEA-BF06-491B-BAC0-16FCCEE051C5}" type="presParOf" srcId="{C733764B-3384-4EF5-A1C0-A47552BE32E7}" destId="{F17C8903-30D5-4E2B-8A6B-0F07FC45B16B}" srcOrd="0" destOrd="0" presId="urn:microsoft.com/office/officeart/2005/8/layout/lProcess2"/>
    <dgm:cxn modelId="{A7364301-70AB-4D5D-A5A9-27589B364551}" type="presParOf" srcId="{C733764B-3384-4EF5-A1C0-A47552BE32E7}" destId="{6764CC46-3AC9-49F8-9921-22E3DB3A8A20}" srcOrd="1" destOrd="0" presId="urn:microsoft.com/office/officeart/2005/8/layout/lProcess2"/>
    <dgm:cxn modelId="{9B1CCB1B-69C8-49D3-A11C-A5E6E41FCA99}" type="presParOf" srcId="{C733764B-3384-4EF5-A1C0-A47552BE32E7}" destId="{39BDEC48-6B95-4DDF-9AD1-53BAF6CF8380}" srcOrd="2" destOrd="0" presId="urn:microsoft.com/office/officeart/2005/8/layout/lProcess2"/>
    <dgm:cxn modelId="{5B1990D4-3916-49AC-8860-5BAC4E25272B}" type="presParOf" srcId="{C733764B-3384-4EF5-A1C0-A47552BE32E7}" destId="{B7FFE55F-74D0-41CA-B6BD-804E643F605C}" srcOrd="3" destOrd="0" presId="urn:microsoft.com/office/officeart/2005/8/layout/lProcess2"/>
    <dgm:cxn modelId="{6FE922E0-68C8-4FB4-8ACE-2E6270FAEDAC}" type="presParOf" srcId="{C733764B-3384-4EF5-A1C0-A47552BE32E7}" destId="{4B85F472-294A-47B9-A343-4B76405EA1C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D36C0-DF35-4FE1-9D2E-5B237BC754FB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084B64-0F6D-494D-91FC-375FBE77FAA7}">
      <dgm:prSet phldrT="[Texto]" custT="1"/>
      <dgm:spPr/>
      <dgm:t>
        <a:bodyPr/>
        <a:lstStyle/>
        <a:p>
          <a:r>
            <a:rPr lang="es-EC" sz="2000" dirty="0" smtClean="0"/>
            <a:t>ANTECEDENTES</a:t>
          </a:r>
          <a:endParaRPr lang="es-EC" sz="2800" dirty="0"/>
        </a:p>
      </dgm:t>
    </dgm:pt>
    <dgm:pt modelId="{DAAF93AE-C953-4CE6-B791-82DFAFCFF77B}" type="parTrans" cxnId="{3251EE0B-4061-4358-B8A7-F7A50DB4F809}">
      <dgm:prSet/>
      <dgm:spPr/>
      <dgm:t>
        <a:bodyPr/>
        <a:lstStyle/>
        <a:p>
          <a:endParaRPr lang="es-EC" sz="2000"/>
        </a:p>
      </dgm:t>
    </dgm:pt>
    <dgm:pt modelId="{850122F6-3834-4423-B233-F0C85F42A863}" type="sibTrans" cxnId="{3251EE0B-4061-4358-B8A7-F7A50DB4F809}">
      <dgm:prSet/>
      <dgm:spPr/>
      <dgm:t>
        <a:bodyPr/>
        <a:lstStyle/>
        <a:p>
          <a:endParaRPr lang="es-EC" sz="2000"/>
        </a:p>
      </dgm:t>
    </dgm:pt>
    <dgm:pt modelId="{E2CDFF7C-AF26-4B24-B8E5-5718ABBB3EAB}">
      <dgm:prSet phldrT="[Texto]" custT="1"/>
      <dgm:spPr/>
      <dgm:t>
        <a:bodyPr/>
        <a:lstStyle/>
        <a:p>
          <a:r>
            <a:rPr lang="es-EC" sz="2000" dirty="0" smtClean="0"/>
            <a:t>Fundada en 1975</a:t>
          </a:r>
          <a:endParaRPr lang="es-EC" sz="2000" dirty="0"/>
        </a:p>
      </dgm:t>
    </dgm:pt>
    <dgm:pt modelId="{390FE35D-CAF8-4F14-BDA2-158B5883FD2F}" type="parTrans" cxnId="{943FBCBC-FD01-420F-8A5C-9FC0283108E6}">
      <dgm:prSet/>
      <dgm:spPr/>
      <dgm:t>
        <a:bodyPr/>
        <a:lstStyle/>
        <a:p>
          <a:endParaRPr lang="es-EC" sz="2000"/>
        </a:p>
      </dgm:t>
    </dgm:pt>
    <dgm:pt modelId="{6A6D3C1E-7D73-4CA4-86FE-7BB32C3EBE37}" type="sibTrans" cxnId="{943FBCBC-FD01-420F-8A5C-9FC0283108E6}">
      <dgm:prSet/>
      <dgm:spPr/>
      <dgm:t>
        <a:bodyPr/>
        <a:lstStyle/>
        <a:p>
          <a:endParaRPr lang="es-EC" sz="2000"/>
        </a:p>
      </dgm:t>
    </dgm:pt>
    <dgm:pt modelId="{DB9660C7-459D-4121-B534-3B00C1C26A4F}">
      <dgm:prSet phldrT="[Texto]" custT="1"/>
      <dgm:spPr/>
      <dgm:t>
        <a:bodyPr/>
        <a:lstStyle/>
        <a:p>
          <a:r>
            <a:rPr lang="es-EC" sz="2000" dirty="0" smtClean="0"/>
            <a:t>Especializada en la fabricación y comercialización de colchones </a:t>
          </a:r>
          <a:endParaRPr lang="es-EC" sz="2000" dirty="0"/>
        </a:p>
      </dgm:t>
    </dgm:pt>
    <dgm:pt modelId="{C1C4DB53-F4E8-4372-BB73-6E423394E720}" type="parTrans" cxnId="{09AC9E04-75D9-4D4B-9C53-8E37E170AE90}">
      <dgm:prSet/>
      <dgm:spPr/>
      <dgm:t>
        <a:bodyPr/>
        <a:lstStyle/>
        <a:p>
          <a:endParaRPr lang="es-EC" sz="2000"/>
        </a:p>
      </dgm:t>
    </dgm:pt>
    <dgm:pt modelId="{A859FBC7-8188-4919-9793-805EB7348A71}" type="sibTrans" cxnId="{09AC9E04-75D9-4D4B-9C53-8E37E170AE90}">
      <dgm:prSet/>
      <dgm:spPr/>
      <dgm:t>
        <a:bodyPr/>
        <a:lstStyle/>
        <a:p>
          <a:endParaRPr lang="es-EC" sz="2000"/>
        </a:p>
      </dgm:t>
    </dgm:pt>
    <dgm:pt modelId="{80C7338B-1549-4FE3-8C1F-26E234872A85}">
      <dgm:prSet phldrT="[Texto]" custT="1"/>
      <dgm:spPr/>
      <dgm:t>
        <a:bodyPr/>
        <a:lstStyle/>
        <a:p>
          <a:r>
            <a:rPr lang="es-EC" sz="2000" dirty="0" smtClean="0"/>
            <a:t>Tienes 2 plantas industriales: Quito y Guayaquil</a:t>
          </a:r>
          <a:endParaRPr lang="es-EC" sz="2000" dirty="0"/>
        </a:p>
      </dgm:t>
    </dgm:pt>
    <dgm:pt modelId="{292EBAF9-F971-4227-86DA-60B988D74C3F}" type="parTrans" cxnId="{D2D33FE4-A5C7-4B49-8D38-0D9F88B55265}">
      <dgm:prSet/>
      <dgm:spPr/>
      <dgm:t>
        <a:bodyPr/>
        <a:lstStyle/>
        <a:p>
          <a:endParaRPr lang="es-EC" sz="2000"/>
        </a:p>
      </dgm:t>
    </dgm:pt>
    <dgm:pt modelId="{447D79CE-D8E0-48B1-9016-74E934DD4F47}" type="sibTrans" cxnId="{D2D33FE4-A5C7-4B49-8D38-0D9F88B55265}">
      <dgm:prSet/>
      <dgm:spPr/>
      <dgm:t>
        <a:bodyPr/>
        <a:lstStyle/>
        <a:p>
          <a:endParaRPr lang="es-EC" sz="2000"/>
        </a:p>
      </dgm:t>
    </dgm:pt>
    <dgm:pt modelId="{98E6E7A4-E2CA-435D-BAF9-9A2A20CA6037}">
      <dgm:prSet phldrT="[Texto]" custT="1"/>
      <dgm:spPr/>
      <dgm:t>
        <a:bodyPr/>
        <a:lstStyle/>
        <a:p>
          <a:r>
            <a:rPr lang="es-EC" sz="2000" dirty="0" smtClean="0"/>
            <a:t>Cuenta con un promedio de 464 empleados. </a:t>
          </a:r>
          <a:endParaRPr lang="es-EC" sz="2000" dirty="0"/>
        </a:p>
      </dgm:t>
    </dgm:pt>
    <dgm:pt modelId="{BD4F5D73-52F2-4DFC-84E1-FFCA9C6D1D26}" type="parTrans" cxnId="{665EBCC0-FF2B-4A3F-A20A-80AB55067AFA}">
      <dgm:prSet/>
      <dgm:spPr/>
      <dgm:t>
        <a:bodyPr/>
        <a:lstStyle/>
        <a:p>
          <a:endParaRPr lang="es-EC" sz="2000"/>
        </a:p>
      </dgm:t>
    </dgm:pt>
    <dgm:pt modelId="{42872A48-5AA3-4386-B89B-30672ADD3F72}" type="sibTrans" cxnId="{665EBCC0-FF2B-4A3F-A20A-80AB55067AFA}">
      <dgm:prSet/>
      <dgm:spPr/>
      <dgm:t>
        <a:bodyPr/>
        <a:lstStyle/>
        <a:p>
          <a:endParaRPr lang="es-EC" sz="2000"/>
        </a:p>
      </dgm:t>
    </dgm:pt>
    <dgm:pt modelId="{9FEE0CF2-8505-42AC-A46D-0391F237E56E}" type="pres">
      <dgm:prSet presAssocID="{ADCD36C0-DF35-4FE1-9D2E-5B237BC754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1886A1-251F-4F06-853F-91A51E8E0AFD}" type="pres">
      <dgm:prSet presAssocID="{5F084B64-0F6D-494D-91FC-375FBE77FAA7}" presName="composite" presStyleCnt="0"/>
      <dgm:spPr/>
      <dgm:t>
        <a:bodyPr/>
        <a:lstStyle/>
        <a:p>
          <a:endParaRPr lang="es-EC"/>
        </a:p>
      </dgm:t>
    </dgm:pt>
    <dgm:pt modelId="{09B3BD10-70F3-4332-A037-2478343E0EBE}" type="pres">
      <dgm:prSet presAssocID="{5F084B64-0F6D-494D-91FC-375FBE77FAA7}" presName="parentText" presStyleLbl="alignNode1" presStyleIdx="0" presStyleCnt="1" custLinFactNeighborX="-4627" custLinFactNeighborY="-2942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6871C1-D39D-43B2-A89A-6364EAF5A712}" type="pres">
      <dgm:prSet presAssocID="{5F084B64-0F6D-494D-91FC-375FBE77FAA7}" presName="descendantText" presStyleLbl="alignAcc1" presStyleIdx="0" presStyleCnt="1" custScaleY="181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93E225-BDFC-4EE9-AB65-7AEC013E0315}" type="presOf" srcId="{98E6E7A4-E2CA-435D-BAF9-9A2A20CA6037}" destId="{B46871C1-D39D-43B2-A89A-6364EAF5A712}" srcOrd="0" destOrd="3" presId="urn:microsoft.com/office/officeart/2005/8/layout/chevron2"/>
    <dgm:cxn modelId="{04ECDAE0-1AFE-4CBB-A4E5-33210094300C}" type="presOf" srcId="{DB9660C7-459D-4121-B534-3B00C1C26A4F}" destId="{B46871C1-D39D-43B2-A89A-6364EAF5A712}" srcOrd="0" destOrd="1" presId="urn:microsoft.com/office/officeart/2005/8/layout/chevron2"/>
    <dgm:cxn modelId="{09AC9E04-75D9-4D4B-9C53-8E37E170AE90}" srcId="{5F084B64-0F6D-494D-91FC-375FBE77FAA7}" destId="{DB9660C7-459D-4121-B534-3B00C1C26A4F}" srcOrd="1" destOrd="0" parTransId="{C1C4DB53-F4E8-4372-BB73-6E423394E720}" sibTransId="{A859FBC7-8188-4919-9793-805EB7348A71}"/>
    <dgm:cxn modelId="{943FBCBC-FD01-420F-8A5C-9FC0283108E6}" srcId="{5F084B64-0F6D-494D-91FC-375FBE77FAA7}" destId="{E2CDFF7C-AF26-4B24-B8E5-5718ABBB3EAB}" srcOrd="0" destOrd="0" parTransId="{390FE35D-CAF8-4F14-BDA2-158B5883FD2F}" sibTransId="{6A6D3C1E-7D73-4CA4-86FE-7BB32C3EBE37}"/>
    <dgm:cxn modelId="{665EBCC0-FF2B-4A3F-A20A-80AB55067AFA}" srcId="{5F084B64-0F6D-494D-91FC-375FBE77FAA7}" destId="{98E6E7A4-E2CA-435D-BAF9-9A2A20CA6037}" srcOrd="3" destOrd="0" parTransId="{BD4F5D73-52F2-4DFC-84E1-FFCA9C6D1D26}" sibTransId="{42872A48-5AA3-4386-B89B-30672ADD3F72}"/>
    <dgm:cxn modelId="{9227F2CB-1AAB-43CA-8F6F-3665043EB342}" type="presOf" srcId="{80C7338B-1549-4FE3-8C1F-26E234872A85}" destId="{B46871C1-D39D-43B2-A89A-6364EAF5A712}" srcOrd="0" destOrd="2" presId="urn:microsoft.com/office/officeart/2005/8/layout/chevron2"/>
    <dgm:cxn modelId="{58A5FD7D-C31F-4358-8196-0C3B5DB85340}" type="presOf" srcId="{5F084B64-0F6D-494D-91FC-375FBE77FAA7}" destId="{09B3BD10-70F3-4332-A037-2478343E0EBE}" srcOrd="0" destOrd="0" presId="urn:microsoft.com/office/officeart/2005/8/layout/chevron2"/>
    <dgm:cxn modelId="{3251EE0B-4061-4358-B8A7-F7A50DB4F809}" srcId="{ADCD36C0-DF35-4FE1-9D2E-5B237BC754FB}" destId="{5F084B64-0F6D-494D-91FC-375FBE77FAA7}" srcOrd="0" destOrd="0" parTransId="{DAAF93AE-C953-4CE6-B791-82DFAFCFF77B}" sibTransId="{850122F6-3834-4423-B233-F0C85F42A863}"/>
    <dgm:cxn modelId="{D2D33FE4-A5C7-4B49-8D38-0D9F88B55265}" srcId="{5F084B64-0F6D-494D-91FC-375FBE77FAA7}" destId="{80C7338B-1549-4FE3-8C1F-26E234872A85}" srcOrd="2" destOrd="0" parTransId="{292EBAF9-F971-4227-86DA-60B988D74C3F}" sibTransId="{447D79CE-D8E0-48B1-9016-74E934DD4F47}"/>
    <dgm:cxn modelId="{FCF1B9D2-B830-4D45-8B7E-1CF6426A76DB}" type="presOf" srcId="{E2CDFF7C-AF26-4B24-B8E5-5718ABBB3EAB}" destId="{B46871C1-D39D-43B2-A89A-6364EAF5A712}" srcOrd="0" destOrd="0" presId="urn:microsoft.com/office/officeart/2005/8/layout/chevron2"/>
    <dgm:cxn modelId="{60E0EDF6-C79D-430D-99F9-C41F1F0E6C1D}" type="presOf" srcId="{ADCD36C0-DF35-4FE1-9D2E-5B237BC754FB}" destId="{9FEE0CF2-8505-42AC-A46D-0391F237E56E}" srcOrd="0" destOrd="0" presId="urn:microsoft.com/office/officeart/2005/8/layout/chevron2"/>
    <dgm:cxn modelId="{AB116FBF-8D76-4373-8644-C7C149667C8D}" type="presParOf" srcId="{9FEE0CF2-8505-42AC-A46D-0391F237E56E}" destId="{D51886A1-251F-4F06-853F-91A51E8E0AFD}" srcOrd="0" destOrd="0" presId="urn:microsoft.com/office/officeart/2005/8/layout/chevron2"/>
    <dgm:cxn modelId="{882E5EEA-0FB8-4703-987B-F51A18256543}" type="presParOf" srcId="{D51886A1-251F-4F06-853F-91A51E8E0AFD}" destId="{09B3BD10-70F3-4332-A037-2478343E0EBE}" srcOrd="0" destOrd="0" presId="urn:microsoft.com/office/officeart/2005/8/layout/chevron2"/>
    <dgm:cxn modelId="{45EB623E-EF84-460E-BE83-DA89D5ABB27B}" type="presParOf" srcId="{D51886A1-251F-4F06-853F-91A51E8E0AFD}" destId="{B46871C1-D39D-43B2-A89A-6364EAF5A7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63643D-195C-4522-9721-63346DBF42F1}" type="doc">
      <dgm:prSet loTypeId="urn:microsoft.com/office/officeart/2005/8/layout/target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184325A-CFE3-4C2A-9F5E-6494C80E04C2}">
      <dgm:prSet phldrT="[Texto]" custT="1"/>
      <dgm:spPr/>
      <dgm:t>
        <a:bodyPr/>
        <a:lstStyle/>
        <a:p>
          <a:r>
            <a:rPr lang="es-EC" sz="1600" dirty="0" smtClean="0"/>
            <a:t>COLCHONES</a:t>
          </a:r>
          <a:endParaRPr lang="es-EC" sz="1600" dirty="0"/>
        </a:p>
      </dgm:t>
    </dgm:pt>
    <dgm:pt modelId="{FB729CCE-D1A0-4E50-909D-CB4B19CD0C51}" type="parTrans" cxnId="{52992378-F73F-42DE-8869-53ECB850EB7C}">
      <dgm:prSet/>
      <dgm:spPr/>
      <dgm:t>
        <a:bodyPr/>
        <a:lstStyle/>
        <a:p>
          <a:endParaRPr lang="es-EC" sz="2000"/>
        </a:p>
      </dgm:t>
    </dgm:pt>
    <dgm:pt modelId="{562A7428-609C-414E-921F-5D0567135065}" type="sibTrans" cxnId="{52992378-F73F-42DE-8869-53ECB850EB7C}">
      <dgm:prSet/>
      <dgm:spPr/>
      <dgm:t>
        <a:bodyPr/>
        <a:lstStyle/>
        <a:p>
          <a:endParaRPr lang="es-EC" sz="2000"/>
        </a:p>
      </dgm:t>
    </dgm:pt>
    <dgm:pt modelId="{042E56A2-9282-402B-AA50-2915245C6BF7}">
      <dgm:prSet phldrT="[Texto]" custT="1"/>
      <dgm:spPr/>
      <dgm:t>
        <a:bodyPr/>
        <a:lstStyle/>
        <a:p>
          <a:r>
            <a:rPr lang="es-EC" sz="1600" dirty="0" smtClean="0"/>
            <a:t>ALMOHADAS</a:t>
          </a:r>
          <a:endParaRPr lang="es-EC" sz="1600" dirty="0"/>
        </a:p>
      </dgm:t>
    </dgm:pt>
    <dgm:pt modelId="{F4B97518-29A2-4330-8092-0ADF94C80D9C}" type="parTrans" cxnId="{58C7232E-5815-40F6-945B-1BFB76D4C641}">
      <dgm:prSet/>
      <dgm:spPr/>
      <dgm:t>
        <a:bodyPr/>
        <a:lstStyle/>
        <a:p>
          <a:endParaRPr lang="es-EC" sz="2000"/>
        </a:p>
      </dgm:t>
    </dgm:pt>
    <dgm:pt modelId="{BFE21BEA-C4CC-4340-A38C-2C7050EFEE91}" type="sibTrans" cxnId="{58C7232E-5815-40F6-945B-1BFB76D4C641}">
      <dgm:prSet/>
      <dgm:spPr/>
      <dgm:t>
        <a:bodyPr/>
        <a:lstStyle/>
        <a:p>
          <a:endParaRPr lang="es-EC" sz="2000"/>
        </a:p>
      </dgm:t>
    </dgm:pt>
    <dgm:pt modelId="{ED91110A-4BF3-45AF-B6A9-808F1CFAF167}">
      <dgm:prSet phldrT="[Texto]" custT="1"/>
      <dgm:spPr/>
      <dgm:t>
        <a:bodyPr/>
        <a:lstStyle/>
        <a:p>
          <a:r>
            <a:rPr lang="es-EC" sz="1600" dirty="0" smtClean="0"/>
            <a:t>MUEBLES – SOFA CAMA </a:t>
          </a:r>
          <a:endParaRPr lang="es-EC" sz="1600" dirty="0"/>
        </a:p>
      </dgm:t>
    </dgm:pt>
    <dgm:pt modelId="{A3DEA055-66D7-41EF-A5A1-A9B364F5E6BD}" type="parTrans" cxnId="{BF080A05-3EBD-460E-8034-BF571428B306}">
      <dgm:prSet/>
      <dgm:spPr/>
      <dgm:t>
        <a:bodyPr/>
        <a:lstStyle/>
        <a:p>
          <a:endParaRPr lang="es-EC" sz="2000"/>
        </a:p>
      </dgm:t>
    </dgm:pt>
    <dgm:pt modelId="{0066D952-1BA3-4660-8868-60CE5E460163}" type="sibTrans" cxnId="{BF080A05-3EBD-460E-8034-BF571428B306}">
      <dgm:prSet/>
      <dgm:spPr/>
      <dgm:t>
        <a:bodyPr/>
        <a:lstStyle/>
        <a:p>
          <a:endParaRPr lang="es-EC" sz="2000"/>
        </a:p>
      </dgm:t>
    </dgm:pt>
    <dgm:pt modelId="{CC1744B0-B3DE-4AB3-B924-392FE6061A28}">
      <dgm:prSet phldrT="[Texto]" custT="1"/>
      <dgm:spPr/>
      <dgm:t>
        <a:bodyPr/>
        <a:lstStyle/>
        <a:p>
          <a:r>
            <a:rPr lang="es-EC" sz="1600" dirty="0" smtClean="0"/>
            <a:t>OTROS</a:t>
          </a:r>
          <a:endParaRPr lang="es-EC" sz="1600" dirty="0"/>
        </a:p>
      </dgm:t>
    </dgm:pt>
    <dgm:pt modelId="{30B7386C-CC5F-494A-98CF-005339EA5E36}" type="parTrans" cxnId="{30905BF2-8CBA-44BE-8AB3-45AEB110DBF4}">
      <dgm:prSet/>
      <dgm:spPr/>
      <dgm:t>
        <a:bodyPr/>
        <a:lstStyle/>
        <a:p>
          <a:endParaRPr lang="es-EC" sz="2000"/>
        </a:p>
      </dgm:t>
    </dgm:pt>
    <dgm:pt modelId="{CBC40F53-8319-4B3F-A2E0-358680191BDF}" type="sibTrans" cxnId="{30905BF2-8CBA-44BE-8AB3-45AEB110DBF4}">
      <dgm:prSet/>
      <dgm:spPr/>
      <dgm:t>
        <a:bodyPr/>
        <a:lstStyle/>
        <a:p>
          <a:endParaRPr lang="es-EC" sz="2000"/>
        </a:p>
      </dgm:t>
    </dgm:pt>
    <dgm:pt modelId="{08CFBF28-BE77-4669-84B4-5483E4BDADA1}">
      <dgm:prSet phldrT="[Texto]" custT="1"/>
      <dgm:spPr/>
      <dgm:t>
        <a:bodyPr/>
        <a:lstStyle/>
        <a:p>
          <a:r>
            <a:rPr lang="es-EC" sz="1600" dirty="0" smtClean="0"/>
            <a:t>ESPUMAS</a:t>
          </a:r>
          <a:endParaRPr lang="es-EC" sz="1600" dirty="0"/>
        </a:p>
      </dgm:t>
    </dgm:pt>
    <dgm:pt modelId="{EFF5AF86-5605-4E4E-B936-E8099C73E523}" type="parTrans" cxnId="{32A06B03-A6BE-489E-97A6-DEAB51410366}">
      <dgm:prSet/>
      <dgm:spPr/>
      <dgm:t>
        <a:bodyPr/>
        <a:lstStyle/>
        <a:p>
          <a:endParaRPr lang="es-EC" sz="2000"/>
        </a:p>
      </dgm:t>
    </dgm:pt>
    <dgm:pt modelId="{FD054B4A-A4CA-4F34-A8AC-FCD8F272C955}" type="sibTrans" cxnId="{32A06B03-A6BE-489E-97A6-DEAB51410366}">
      <dgm:prSet/>
      <dgm:spPr/>
      <dgm:t>
        <a:bodyPr/>
        <a:lstStyle/>
        <a:p>
          <a:endParaRPr lang="es-EC" sz="2000"/>
        </a:p>
      </dgm:t>
    </dgm:pt>
    <dgm:pt modelId="{2ED5A3F2-817F-46A0-A5FE-4112AA39AD8E}" type="pres">
      <dgm:prSet presAssocID="{D163643D-195C-4522-9721-63346DBF42F1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D2CABD-6B23-4870-A737-30A57041022F}" type="pres">
      <dgm:prSet presAssocID="{1184325A-CFE3-4C2A-9F5E-6494C80E04C2}" presName="circle1" presStyleLbl="lnNode1" presStyleIdx="0" presStyleCnt="5"/>
      <dgm:spPr/>
      <dgm:t>
        <a:bodyPr/>
        <a:lstStyle/>
        <a:p>
          <a:endParaRPr lang="es-EC"/>
        </a:p>
      </dgm:t>
    </dgm:pt>
    <dgm:pt modelId="{8A17C09A-8433-4A0E-9353-39F879B8150C}" type="pres">
      <dgm:prSet presAssocID="{1184325A-CFE3-4C2A-9F5E-6494C80E04C2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5905E-D01E-46CC-AB72-780A2FE1BACD}" type="pres">
      <dgm:prSet presAssocID="{1184325A-CFE3-4C2A-9F5E-6494C80E04C2}" presName="line1" presStyleLbl="callout" presStyleIdx="0" presStyleCnt="10"/>
      <dgm:spPr/>
      <dgm:t>
        <a:bodyPr/>
        <a:lstStyle/>
        <a:p>
          <a:endParaRPr lang="es-EC"/>
        </a:p>
      </dgm:t>
    </dgm:pt>
    <dgm:pt modelId="{609A4941-13F4-4CE0-A368-2BBCAB6D3399}" type="pres">
      <dgm:prSet presAssocID="{1184325A-CFE3-4C2A-9F5E-6494C80E04C2}" presName="d1" presStyleLbl="callout" presStyleIdx="1" presStyleCnt="10"/>
      <dgm:spPr/>
      <dgm:t>
        <a:bodyPr/>
        <a:lstStyle/>
        <a:p>
          <a:endParaRPr lang="es-EC"/>
        </a:p>
      </dgm:t>
    </dgm:pt>
    <dgm:pt modelId="{B087C758-B3F5-407F-8159-547C580A0D08}" type="pres">
      <dgm:prSet presAssocID="{042E56A2-9282-402B-AA50-2915245C6BF7}" presName="circle2" presStyleLbl="lnNode1" presStyleIdx="1" presStyleCnt="5"/>
      <dgm:spPr/>
      <dgm:t>
        <a:bodyPr/>
        <a:lstStyle/>
        <a:p>
          <a:endParaRPr lang="es-EC"/>
        </a:p>
      </dgm:t>
    </dgm:pt>
    <dgm:pt modelId="{F88CAE52-2ED7-4B2E-9D40-BB28EE76DE98}" type="pres">
      <dgm:prSet presAssocID="{042E56A2-9282-402B-AA50-2915245C6BF7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D90E7-D0E3-4E32-A33B-7D6083A2BECD}" type="pres">
      <dgm:prSet presAssocID="{042E56A2-9282-402B-AA50-2915245C6BF7}" presName="line2" presStyleLbl="callout" presStyleIdx="2" presStyleCnt="10"/>
      <dgm:spPr/>
      <dgm:t>
        <a:bodyPr/>
        <a:lstStyle/>
        <a:p>
          <a:endParaRPr lang="es-EC"/>
        </a:p>
      </dgm:t>
    </dgm:pt>
    <dgm:pt modelId="{45371831-1800-487B-A4F8-F259BC3D839C}" type="pres">
      <dgm:prSet presAssocID="{042E56A2-9282-402B-AA50-2915245C6BF7}" presName="d2" presStyleLbl="callout" presStyleIdx="3" presStyleCnt="10"/>
      <dgm:spPr/>
      <dgm:t>
        <a:bodyPr/>
        <a:lstStyle/>
        <a:p>
          <a:endParaRPr lang="es-EC"/>
        </a:p>
      </dgm:t>
    </dgm:pt>
    <dgm:pt modelId="{AFE1D4EC-09A9-4B2F-B16E-117E13585C39}" type="pres">
      <dgm:prSet presAssocID="{ED91110A-4BF3-45AF-B6A9-808F1CFAF167}" presName="circle3" presStyleLbl="lnNode1" presStyleIdx="2" presStyleCnt="5"/>
      <dgm:spPr/>
      <dgm:t>
        <a:bodyPr/>
        <a:lstStyle/>
        <a:p>
          <a:endParaRPr lang="es-EC"/>
        </a:p>
      </dgm:t>
    </dgm:pt>
    <dgm:pt modelId="{9F8A5014-C010-49BE-AFCF-08B7837C3DA5}" type="pres">
      <dgm:prSet presAssocID="{ED91110A-4BF3-45AF-B6A9-808F1CFAF167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2E78B-8ABF-49CA-AD34-F7051AB9E8A1}" type="pres">
      <dgm:prSet presAssocID="{ED91110A-4BF3-45AF-B6A9-808F1CFAF167}" presName="line3" presStyleLbl="callout" presStyleIdx="4" presStyleCnt="10"/>
      <dgm:spPr/>
      <dgm:t>
        <a:bodyPr/>
        <a:lstStyle/>
        <a:p>
          <a:endParaRPr lang="es-EC"/>
        </a:p>
      </dgm:t>
    </dgm:pt>
    <dgm:pt modelId="{F34212FC-0EF8-4D4E-ADD8-FE003263E5BA}" type="pres">
      <dgm:prSet presAssocID="{ED91110A-4BF3-45AF-B6A9-808F1CFAF167}" presName="d3" presStyleLbl="callout" presStyleIdx="5" presStyleCnt="10"/>
      <dgm:spPr/>
      <dgm:t>
        <a:bodyPr/>
        <a:lstStyle/>
        <a:p>
          <a:endParaRPr lang="es-EC"/>
        </a:p>
      </dgm:t>
    </dgm:pt>
    <dgm:pt modelId="{48204713-C083-4AB1-9E01-F4C9659F4F11}" type="pres">
      <dgm:prSet presAssocID="{08CFBF28-BE77-4669-84B4-5483E4BDADA1}" presName="circle4" presStyleLbl="lnNode1" presStyleIdx="3" presStyleCnt="5"/>
      <dgm:spPr/>
      <dgm:t>
        <a:bodyPr/>
        <a:lstStyle/>
        <a:p>
          <a:endParaRPr lang="es-EC"/>
        </a:p>
      </dgm:t>
    </dgm:pt>
    <dgm:pt modelId="{0B850772-5A6F-4A5C-A409-6B915A144A87}" type="pres">
      <dgm:prSet presAssocID="{08CFBF28-BE77-4669-84B4-5483E4BDADA1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823820-9FEF-4CFD-ABBD-51D7B00D01D9}" type="pres">
      <dgm:prSet presAssocID="{08CFBF28-BE77-4669-84B4-5483E4BDADA1}" presName="line4" presStyleLbl="callout" presStyleIdx="6" presStyleCnt="10"/>
      <dgm:spPr/>
      <dgm:t>
        <a:bodyPr/>
        <a:lstStyle/>
        <a:p>
          <a:endParaRPr lang="es-EC"/>
        </a:p>
      </dgm:t>
    </dgm:pt>
    <dgm:pt modelId="{4A3ACA75-DE5F-40EC-8FBC-2AFAC23A25A0}" type="pres">
      <dgm:prSet presAssocID="{08CFBF28-BE77-4669-84B4-5483E4BDADA1}" presName="d4" presStyleLbl="callout" presStyleIdx="7" presStyleCnt="10"/>
      <dgm:spPr/>
      <dgm:t>
        <a:bodyPr/>
        <a:lstStyle/>
        <a:p>
          <a:endParaRPr lang="es-EC"/>
        </a:p>
      </dgm:t>
    </dgm:pt>
    <dgm:pt modelId="{63813B02-18E8-4C0B-AF69-DA52EB25AAF2}" type="pres">
      <dgm:prSet presAssocID="{CC1744B0-B3DE-4AB3-B924-392FE6061A28}" presName="circle5" presStyleLbl="lnNode1" presStyleIdx="4" presStyleCnt="5"/>
      <dgm:spPr/>
      <dgm:t>
        <a:bodyPr/>
        <a:lstStyle/>
        <a:p>
          <a:endParaRPr lang="es-EC"/>
        </a:p>
      </dgm:t>
    </dgm:pt>
    <dgm:pt modelId="{3A9CE1A6-B4DC-4D8F-82A3-5B188358FACF}" type="pres">
      <dgm:prSet presAssocID="{CC1744B0-B3DE-4AB3-B924-392FE6061A28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CA745-29D4-42C9-A000-A641740F3C18}" type="pres">
      <dgm:prSet presAssocID="{CC1744B0-B3DE-4AB3-B924-392FE6061A28}" presName="line5" presStyleLbl="callout" presStyleIdx="8" presStyleCnt="10"/>
      <dgm:spPr/>
      <dgm:t>
        <a:bodyPr/>
        <a:lstStyle/>
        <a:p>
          <a:endParaRPr lang="es-EC"/>
        </a:p>
      </dgm:t>
    </dgm:pt>
    <dgm:pt modelId="{054E11B5-9AB2-44DF-874F-22F359AE07BA}" type="pres">
      <dgm:prSet presAssocID="{CC1744B0-B3DE-4AB3-B924-392FE6061A28}" presName="d5" presStyleLbl="callout" presStyleIdx="9" presStyleCnt="10"/>
      <dgm:spPr/>
      <dgm:t>
        <a:bodyPr/>
        <a:lstStyle/>
        <a:p>
          <a:endParaRPr lang="es-EC"/>
        </a:p>
      </dgm:t>
    </dgm:pt>
  </dgm:ptLst>
  <dgm:cxnLst>
    <dgm:cxn modelId="{8C95DC7F-2078-40FE-89E7-0B276E8EC4FE}" type="presOf" srcId="{CC1744B0-B3DE-4AB3-B924-392FE6061A28}" destId="{3A9CE1A6-B4DC-4D8F-82A3-5B188358FACF}" srcOrd="0" destOrd="0" presId="urn:microsoft.com/office/officeart/2005/8/layout/target1"/>
    <dgm:cxn modelId="{52992378-F73F-42DE-8869-53ECB850EB7C}" srcId="{D163643D-195C-4522-9721-63346DBF42F1}" destId="{1184325A-CFE3-4C2A-9F5E-6494C80E04C2}" srcOrd="0" destOrd="0" parTransId="{FB729CCE-D1A0-4E50-909D-CB4B19CD0C51}" sibTransId="{562A7428-609C-414E-921F-5D0567135065}"/>
    <dgm:cxn modelId="{BF080A05-3EBD-460E-8034-BF571428B306}" srcId="{D163643D-195C-4522-9721-63346DBF42F1}" destId="{ED91110A-4BF3-45AF-B6A9-808F1CFAF167}" srcOrd="2" destOrd="0" parTransId="{A3DEA055-66D7-41EF-A5A1-A9B364F5E6BD}" sibTransId="{0066D952-1BA3-4660-8868-60CE5E460163}"/>
    <dgm:cxn modelId="{BD647012-9A1E-421F-BEFC-708F48E4AE03}" type="presOf" srcId="{042E56A2-9282-402B-AA50-2915245C6BF7}" destId="{F88CAE52-2ED7-4B2E-9D40-BB28EE76DE98}" srcOrd="0" destOrd="0" presId="urn:microsoft.com/office/officeart/2005/8/layout/target1"/>
    <dgm:cxn modelId="{02B1ED94-F1FA-45F2-AAFB-2BD698F62143}" type="presOf" srcId="{D163643D-195C-4522-9721-63346DBF42F1}" destId="{2ED5A3F2-817F-46A0-A5FE-4112AA39AD8E}" srcOrd="0" destOrd="0" presId="urn:microsoft.com/office/officeart/2005/8/layout/target1"/>
    <dgm:cxn modelId="{58C7232E-5815-40F6-945B-1BFB76D4C641}" srcId="{D163643D-195C-4522-9721-63346DBF42F1}" destId="{042E56A2-9282-402B-AA50-2915245C6BF7}" srcOrd="1" destOrd="0" parTransId="{F4B97518-29A2-4330-8092-0ADF94C80D9C}" sibTransId="{BFE21BEA-C4CC-4340-A38C-2C7050EFEE91}"/>
    <dgm:cxn modelId="{32A06B03-A6BE-489E-97A6-DEAB51410366}" srcId="{D163643D-195C-4522-9721-63346DBF42F1}" destId="{08CFBF28-BE77-4669-84B4-5483E4BDADA1}" srcOrd="3" destOrd="0" parTransId="{EFF5AF86-5605-4E4E-B936-E8099C73E523}" sibTransId="{FD054B4A-A4CA-4F34-A8AC-FCD8F272C955}"/>
    <dgm:cxn modelId="{3A868542-AA2E-4036-AD03-C4D7AC4A2543}" type="presOf" srcId="{1184325A-CFE3-4C2A-9F5E-6494C80E04C2}" destId="{8A17C09A-8433-4A0E-9353-39F879B8150C}" srcOrd="0" destOrd="0" presId="urn:microsoft.com/office/officeart/2005/8/layout/target1"/>
    <dgm:cxn modelId="{8BB0EDD6-AE03-4D99-A33F-962BE2D74A39}" type="presOf" srcId="{ED91110A-4BF3-45AF-B6A9-808F1CFAF167}" destId="{9F8A5014-C010-49BE-AFCF-08B7837C3DA5}" srcOrd="0" destOrd="0" presId="urn:microsoft.com/office/officeart/2005/8/layout/target1"/>
    <dgm:cxn modelId="{38700816-6FAC-4928-BED7-E1000A5353D5}" type="presOf" srcId="{08CFBF28-BE77-4669-84B4-5483E4BDADA1}" destId="{0B850772-5A6F-4A5C-A409-6B915A144A87}" srcOrd="0" destOrd="0" presId="urn:microsoft.com/office/officeart/2005/8/layout/target1"/>
    <dgm:cxn modelId="{30905BF2-8CBA-44BE-8AB3-45AEB110DBF4}" srcId="{D163643D-195C-4522-9721-63346DBF42F1}" destId="{CC1744B0-B3DE-4AB3-B924-392FE6061A28}" srcOrd="4" destOrd="0" parTransId="{30B7386C-CC5F-494A-98CF-005339EA5E36}" sibTransId="{CBC40F53-8319-4B3F-A2E0-358680191BDF}"/>
    <dgm:cxn modelId="{55051667-241C-4AA5-815F-996376F4F18A}" type="presParOf" srcId="{2ED5A3F2-817F-46A0-A5FE-4112AA39AD8E}" destId="{A5D2CABD-6B23-4870-A737-30A57041022F}" srcOrd="0" destOrd="0" presId="urn:microsoft.com/office/officeart/2005/8/layout/target1"/>
    <dgm:cxn modelId="{0865CCBD-92CF-4085-B856-4B8EB4EA0B70}" type="presParOf" srcId="{2ED5A3F2-817F-46A0-A5FE-4112AA39AD8E}" destId="{8A17C09A-8433-4A0E-9353-39F879B8150C}" srcOrd="1" destOrd="0" presId="urn:microsoft.com/office/officeart/2005/8/layout/target1"/>
    <dgm:cxn modelId="{0F1BE7CC-00E0-4BBC-AAB6-71B94F919914}" type="presParOf" srcId="{2ED5A3F2-817F-46A0-A5FE-4112AA39AD8E}" destId="{8C15905E-D01E-46CC-AB72-780A2FE1BACD}" srcOrd="2" destOrd="0" presId="urn:microsoft.com/office/officeart/2005/8/layout/target1"/>
    <dgm:cxn modelId="{E6FB3B02-7259-4AA4-9C29-F1119299D010}" type="presParOf" srcId="{2ED5A3F2-817F-46A0-A5FE-4112AA39AD8E}" destId="{609A4941-13F4-4CE0-A368-2BBCAB6D3399}" srcOrd="3" destOrd="0" presId="urn:microsoft.com/office/officeart/2005/8/layout/target1"/>
    <dgm:cxn modelId="{3796D56A-8F83-46EE-A396-58A5D2F67287}" type="presParOf" srcId="{2ED5A3F2-817F-46A0-A5FE-4112AA39AD8E}" destId="{B087C758-B3F5-407F-8159-547C580A0D08}" srcOrd="4" destOrd="0" presId="urn:microsoft.com/office/officeart/2005/8/layout/target1"/>
    <dgm:cxn modelId="{3DEADC5E-9ECE-4562-B78D-2966A4F7A234}" type="presParOf" srcId="{2ED5A3F2-817F-46A0-A5FE-4112AA39AD8E}" destId="{F88CAE52-2ED7-4B2E-9D40-BB28EE76DE98}" srcOrd="5" destOrd="0" presId="urn:microsoft.com/office/officeart/2005/8/layout/target1"/>
    <dgm:cxn modelId="{135F7CFB-1A8C-4F08-BEC6-A0ADB5CFA2EB}" type="presParOf" srcId="{2ED5A3F2-817F-46A0-A5FE-4112AA39AD8E}" destId="{0E3D90E7-D0E3-4E32-A33B-7D6083A2BECD}" srcOrd="6" destOrd="0" presId="urn:microsoft.com/office/officeart/2005/8/layout/target1"/>
    <dgm:cxn modelId="{3F65C722-EF33-4C38-9F3B-83879F96C8D7}" type="presParOf" srcId="{2ED5A3F2-817F-46A0-A5FE-4112AA39AD8E}" destId="{45371831-1800-487B-A4F8-F259BC3D839C}" srcOrd="7" destOrd="0" presId="urn:microsoft.com/office/officeart/2005/8/layout/target1"/>
    <dgm:cxn modelId="{B5AAB24A-5ACA-40AD-9AB4-39F4C5E4C307}" type="presParOf" srcId="{2ED5A3F2-817F-46A0-A5FE-4112AA39AD8E}" destId="{AFE1D4EC-09A9-4B2F-B16E-117E13585C39}" srcOrd="8" destOrd="0" presId="urn:microsoft.com/office/officeart/2005/8/layout/target1"/>
    <dgm:cxn modelId="{DA318553-EB60-4CCC-90FF-3158FCF71B07}" type="presParOf" srcId="{2ED5A3F2-817F-46A0-A5FE-4112AA39AD8E}" destId="{9F8A5014-C010-49BE-AFCF-08B7837C3DA5}" srcOrd="9" destOrd="0" presId="urn:microsoft.com/office/officeart/2005/8/layout/target1"/>
    <dgm:cxn modelId="{9DC387E1-71CC-48DC-B277-991A55520CFE}" type="presParOf" srcId="{2ED5A3F2-817F-46A0-A5FE-4112AA39AD8E}" destId="{96B2E78B-8ABF-49CA-AD34-F7051AB9E8A1}" srcOrd="10" destOrd="0" presId="urn:microsoft.com/office/officeart/2005/8/layout/target1"/>
    <dgm:cxn modelId="{75CF7443-AD53-4E7B-99C9-1E17D9CE619F}" type="presParOf" srcId="{2ED5A3F2-817F-46A0-A5FE-4112AA39AD8E}" destId="{F34212FC-0EF8-4D4E-ADD8-FE003263E5BA}" srcOrd="11" destOrd="0" presId="urn:microsoft.com/office/officeart/2005/8/layout/target1"/>
    <dgm:cxn modelId="{69522594-DD6F-41B0-A5BC-76E17EE36897}" type="presParOf" srcId="{2ED5A3F2-817F-46A0-A5FE-4112AA39AD8E}" destId="{48204713-C083-4AB1-9E01-F4C9659F4F11}" srcOrd="12" destOrd="0" presId="urn:microsoft.com/office/officeart/2005/8/layout/target1"/>
    <dgm:cxn modelId="{034F0316-C1F9-4AC5-BB8F-2A1E7950AC3E}" type="presParOf" srcId="{2ED5A3F2-817F-46A0-A5FE-4112AA39AD8E}" destId="{0B850772-5A6F-4A5C-A409-6B915A144A87}" srcOrd="13" destOrd="0" presId="urn:microsoft.com/office/officeart/2005/8/layout/target1"/>
    <dgm:cxn modelId="{40A12C48-8112-46D2-A9C4-2EE76D919A7B}" type="presParOf" srcId="{2ED5A3F2-817F-46A0-A5FE-4112AA39AD8E}" destId="{84823820-9FEF-4CFD-ABBD-51D7B00D01D9}" srcOrd="14" destOrd="0" presId="urn:microsoft.com/office/officeart/2005/8/layout/target1"/>
    <dgm:cxn modelId="{BC05D339-CAE0-47A7-ABCE-03DEF0C6220B}" type="presParOf" srcId="{2ED5A3F2-817F-46A0-A5FE-4112AA39AD8E}" destId="{4A3ACA75-DE5F-40EC-8FBC-2AFAC23A25A0}" srcOrd="15" destOrd="0" presId="urn:microsoft.com/office/officeart/2005/8/layout/target1"/>
    <dgm:cxn modelId="{9D8AC627-1C2F-4FC4-9B93-334808102736}" type="presParOf" srcId="{2ED5A3F2-817F-46A0-A5FE-4112AA39AD8E}" destId="{63813B02-18E8-4C0B-AF69-DA52EB25AAF2}" srcOrd="16" destOrd="0" presId="urn:microsoft.com/office/officeart/2005/8/layout/target1"/>
    <dgm:cxn modelId="{CE85D9CE-CD07-48FD-AE34-6448B29177D9}" type="presParOf" srcId="{2ED5A3F2-817F-46A0-A5FE-4112AA39AD8E}" destId="{3A9CE1A6-B4DC-4D8F-82A3-5B188358FACF}" srcOrd="17" destOrd="0" presId="urn:microsoft.com/office/officeart/2005/8/layout/target1"/>
    <dgm:cxn modelId="{8D52DF41-C8AE-43D2-BED1-1CEBA08DD115}" type="presParOf" srcId="{2ED5A3F2-817F-46A0-A5FE-4112AA39AD8E}" destId="{2D3CA745-29D4-42C9-A000-A641740F3C18}" srcOrd="18" destOrd="0" presId="urn:microsoft.com/office/officeart/2005/8/layout/target1"/>
    <dgm:cxn modelId="{FEE4FB33-FA95-4489-8999-FD2276AE16D3}" type="presParOf" srcId="{2ED5A3F2-817F-46A0-A5FE-4112AA39AD8E}" destId="{054E11B5-9AB2-44DF-874F-22F359AE07B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72FB6-3CE3-44C8-B8A1-99770E40E24D}">
      <dsp:nvSpPr>
        <dsp:cNvPr id="0" name=""/>
        <dsp:cNvSpPr/>
      </dsp:nvSpPr>
      <dsp:spPr>
        <a:xfrm>
          <a:off x="1618324" y="642747"/>
          <a:ext cx="340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41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 dirty="0"/>
        </a:p>
      </dsp:txBody>
      <dsp:txXfrm>
        <a:off x="1779256" y="686611"/>
        <a:ext cx="18550" cy="3713"/>
      </dsp:txXfrm>
    </dsp:sp>
    <dsp:sp modelId="{3BB767A5-38E6-44A2-A4FB-B6C3631FCE65}">
      <dsp:nvSpPr>
        <dsp:cNvPr id="0" name=""/>
        <dsp:cNvSpPr/>
      </dsp:nvSpPr>
      <dsp:spPr>
        <a:xfrm>
          <a:off x="7017" y="204535"/>
          <a:ext cx="1613107" cy="967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Boom Petrolero</a:t>
          </a:r>
          <a:endParaRPr lang="es-EC" sz="1800" b="0" kern="1200" dirty="0"/>
        </a:p>
      </dsp:txBody>
      <dsp:txXfrm>
        <a:off x="7017" y="204535"/>
        <a:ext cx="1613107" cy="967864"/>
      </dsp:txXfrm>
    </dsp:sp>
    <dsp:sp modelId="{44265D90-25E0-4622-9591-D81413BD167A}">
      <dsp:nvSpPr>
        <dsp:cNvPr id="0" name=""/>
        <dsp:cNvSpPr/>
      </dsp:nvSpPr>
      <dsp:spPr>
        <a:xfrm>
          <a:off x="3602446" y="642747"/>
          <a:ext cx="340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414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 dirty="0"/>
        </a:p>
      </dsp:txBody>
      <dsp:txXfrm>
        <a:off x="3763378" y="686611"/>
        <a:ext cx="18550" cy="3713"/>
      </dsp:txXfrm>
    </dsp:sp>
    <dsp:sp modelId="{D33A5A27-6D4A-4B9E-903D-5213F7845547}">
      <dsp:nvSpPr>
        <dsp:cNvPr id="0" name=""/>
        <dsp:cNvSpPr/>
      </dsp:nvSpPr>
      <dsp:spPr>
        <a:xfrm>
          <a:off x="1991139" y="204535"/>
          <a:ext cx="1613107" cy="967864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Problemas económicos y sociales</a:t>
          </a:r>
          <a:endParaRPr lang="es-EC" sz="1600" b="0" kern="1200" dirty="0"/>
        </a:p>
      </dsp:txBody>
      <dsp:txXfrm>
        <a:off x="1991139" y="204535"/>
        <a:ext cx="1613107" cy="967864"/>
      </dsp:txXfrm>
    </dsp:sp>
    <dsp:sp modelId="{E52A46E3-874F-477C-8FDA-808CD1195672}">
      <dsp:nvSpPr>
        <dsp:cNvPr id="0" name=""/>
        <dsp:cNvSpPr/>
      </dsp:nvSpPr>
      <dsp:spPr>
        <a:xfrm>
          <a:off x="813571" y="1170600"/>
          <a:ext cx="3968243" cy="340414"/>
        </a:xfrm>
        <a:custGeom>
          <a:avLst/>
          <a:gdLst/>
          <a:ahLst/>
          <a:cxnLst/>
          <a:rect l="0" t="0" r="0" b="0"/>
          <a:pathLst>
            <a:path>
              <a:moveTo>
                <a:pt x="3968243" y="0"/>
              </a:moveTo>
              <a:lnTo>
                <a:pt x="3968243" y="187307"/>
              </a:lnTo>
              <a:lnTo>
                <a:pt x="0" y="187307"/>
              </a:lnTo>
              <a:lnTo>
                <a:pt x="0" y="340414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 dirty="0"/>
        </a:p>
      </dsp:txBody>
      <dsp:txXfrm>
        <a:off x="2698054" y="1338950"/>
        <a:ext cx="199277" cy="3713"/>
      </dsp:txXfrm>
    </dsp:sp>
    <dsp:sp modelId="{EAB8E944-D1DE-489A-A514-FF016C6BD545}">
      <dsp:nvSpPr>
        <dsp:cNvPr id="0" name=""/>
        <dsp:cNvSpPr/>
      </dsp:nvSpPr>
      <dsp:spPr>
        <a:xfrm>
          <a:off x="3975261" y="204535"/>
          <a:ext cx="1613107" cy="967864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Empresas privadas sofocadas</a:t>
          </a:r>
          <a:endParaRPr lang="es-EC" sz="1600" b="0" kern="1200" dirty="0"/>
        </a:p>
      </dsp:txBody>
      <dsp:txXfrm>
        <a:off x="3975261" y="204535"/>
        <a:ext cx="1613107" cy="967864"/>
      </dsp:txXfrm>
    </dsp:sp>
    <dsp:sp modelId="{E304A8CB-3B17-428F-8C39-F815BD079DEA}">
      <dsp:nvSpPr>
        <dsp:cNvPr id="0" name=""/>
        <dsp:cNvSpPr/>
      </dsp:nvSpPr>
      <dsp:spPr>
        <a:xfrm>
          <a:off x="1618324" y="1981627"/>
          <a:ext cx="340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414" y="45720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 dirty="0"/>
        </a:p>
      </dsp:txBody>
      <dsp:txXfrm>
        <a:off x="1779256" y="2025490"/>
        <a:ext cx="18550" cy="3713"/>
      </dsp:txXfrm>
    </dsp:sp>
    <dsp:sp modelId="{14BE4555-4980-475A-8839-28A24B9C1DF0}">
      <dsp:nvSpPr>
        <dsp:cNvPr id="0" name=""/>
        <dsp:cNvSpPr/>
      </dsp:nvSpPr>
      <dsp:spPr>
        <a:xfrm>
          <a:off x="7017" y="1543414"/>
          <a:ext cx="1613107" cy="96786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Competencia</a:t>
          </a:r>
        </a:p>
      </dsp:txBody>
      <dsp:txXfrm>
        <a:off x="7017" y="1543414"/>
        <a:ext cx="1613107" cy="967864"/>
      </dsp:txXfrm>
    </dsp:sp>
    <dsp:sp modelId="{575C5A44-05EE-4C46-8601-A4B7CA929616}">
      <dsp:nvSpPr>
        <dsp:cNvPr id="0" name=""/>
        <dsp:cNvSpPr/>
      </dsp:nvSpPr>
      <dsp:spPr>
        <a:xfrm>
          <a:off x="3602446" y="1981627"/>
          <a:ext cx="340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414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 dirty="0"/>
        </a:p>
      </dsp:txBody>
      <dsp:txXfrm>
        <a:off x="3763378" y="2025490"/>
        <a:ext cx="18550" cy="3713"/>
      </dsp:txXfrm>
    </dsp:sp>
    <dsp:sp modelId="{0FCA2027-C905-427A-8447-66D580005CBE}">
      <dsp:nvSpPr>
        <dsp:cNvPr id="0" name=""/>
        <dsp:cNvSpPr/>
      </dsp:nvSpPr>
      <dsp:spPr>
        <a:xfrm>
          <a:off x="1991139" y="1543414"/>
          <a:ext cx="1613107" cy="967864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Proceso de Racionalización y austeridad</a:t>
          </a:r>
          <a:endParaRPr lang="es-EC" sz="1800" b="0" kern="1200" dirty="0"/>
        </a:p>
      </dsp:txBody>
      <dsp:txXfrm>
        <a:off x="1991139" y="1543414"/>
        <a:ext cx="1613107" cy="967864"/>
      </dsp:txXfrm>
    </dsp:sp>
    <dsp:sp modelId="{5ECA36ED-E47B-4202-A5D0-5120B58320CB}">
      <dsp:nvSpPr>
        <dsp:cNvPr id="0" name=""/>
        <dsp:cNvSpPr/>
      </dsp:nvSpPr>
      <dsp:spPr>
        <a:xfrm>
          <a:off x="813571" y="2509479"/>
          <a:ext cx="3968243" cy="340414"/>
        </a:xfrm>
        <a:custGeom>
          <a:avLst/>
          <a:gdLst/>
          <a:ahLst/>
          <a:cxnLst/>
          <a:rect l="0" t="0" r="0" b="0"/>
          <a:pathLst>
            <a:path>
              <a:moveTo>
                <a:pt x="3968243" y="0"/>
              </a:moveTo>
              <a:lnTo>
                <a:pt x="3968243" y="187307"/>
              </a:lnTo>
              <a:lnTo>
                <a:pt x="0" y="187307"/>
              </a:lnTo>
              <a:lnTo>
                <a:pt x="0" y="340414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98054" y="2677829"/>
        <a:ext cx="199277" cy="3713"/>
      </dsp:txXfrm>
    </dsp:sp>
    <dsp:sp modelId="{23B2B17B-C872-4821-8012-3AAC88402A01}">
      <dsp:nvSpPr>
        <dsp:cNvPr id="0" name=""/>
        <dsp:cNvSpPr/>
      </dsp:nvSpPr>
      <dsp:spPr>
        <a:xfrm>
          <a:off x="3975261" y="1543414"/>
          <a:ext cx="1613107" cy="967864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Internacionalización</a:t>
          </a:r>
          <a:endParaRPr lang="es-EC" sz="1800" b="0" kern="1200" dirty="0"/>
        </a:p>
      </dsp:txBody>
      <dsp:txXfrm>
        <a:off x="3975261" y="1543414"/>
        <a:ext cx="1613107" cy="967864"/>
      </dsp:txXfrm>
    </dsp:sp>
    <dsp:sp modelId="{1745E4DD-FA5E-4A70-AFE6-822361BC5236}">
      <dsp:nvSpPr>
        <dsp:cNvPr id="0" name=""/>
        <dsp:cNvSpPr/>
      </dsp:nvSpPr>
      <dsp:spPr>
        <a:xfrm>
          <a:off x="7017" y="2882293"/>
          <a:ext cx="1613107" cy="96786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Situación Actual </a:t>
          </a:r>
          <a:endParaRPr lang="es-EC" sz="1600" b="0" kern="1200" dirty="0"/>
        </a:p>
      </dsp:txBody>
      <dsp:txXfrm>
        <a:off x="7017" y="2882293"/>
        <a:ext cx="1613107" cy="9678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27FCB-E37B-43E0-8A2B-73D7E395D1B9}">
      <dsp:nvSpPr>
        <dsp:cNvPr id="0" name=""/>
        <dsp:cNvSpPr/>
      </dsp:nvSpPr>
      <dsp:spPr>
        <a:xfrm>
          <a:off x="9565" y="285324"/>
          <a:ext cx="2644857" cy="43872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Enfoque de la Investigación</a:t>
          </a:r>
          <a:endParaRPr lang="es-EC" sz="2200" b="1" kern="1200" dirty="0"/>
        </a:p>
      </dsp:txBody>
      <dsp:txXfrm>
        <a:off x="9565" y="285324"/>
        <a:ext cx="2644857" cy="1316163"/>
      </dsp:txXfrm>
    </dsp:sp>
    <dsp:sp modelId="{77E48EFB-F582-4CF3-AC06-E76B8DEA72B2}">
      <dsp:nvSpPr>
        <dsp:cNvPr id="0" name=""/>
        <dsp:cNvSpPr/>
      </dsp:nvSpPr>
      <dsp:spPr>
        <a:xfrm>
          <a:off x="606173" y="1736745"/>
          <a:ext cx="1451642" cy="11370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Cualitativo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639476" y="1770048"/>
        <a:ext cx="1385036" cy="1070459"/>
      </dsp:txXfrm>
    </dsp:sp>
    <dsp:sp modelId="{9B0ADE6E-DF4A-4AD4-8A92-B3C2362B35BD}">
      <dsp:nvSpPr>
        <dsp:cNvPr id="0" name=""/>
        <dsp:cNvSpPr/>
      </dsp:nvSpPr>
      <dsp:spPr>
        <a:xfrm>
          <a:off x="577573" y="3494971"/>
          <a:ext cx="1508841" cy="1090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Cuantitativo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609527" y="3526925"/>
        <a:ext cx="1444933" cy="1027074"/>
      </dsp:txXfrm>
    </dsp:sp>
    <dsp:sp modelId="{00B13EF7-33DE-4E24-8186-8CC5D3571BCC}">
      <dsp:nvSpPr>
        <dsp:cNvPr id="0" name=""/>
        <dsp:cNvSpPr/>
      </dsp:nvSpPr>
      <dsp:spPr>
        <a:xfrm>
          <a:off x="2895212" y="231482"/>
          <a:ext cx="2669129" cy="44948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Tipología de la Investigación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2895212" y="231482"/>
        <a:ext cx="2669129" cy="1348468"/>
      </dsp:txXfrm>
    </dsp:sp>
    <dsp:sp modelId="{AB682F52-592C-4399-A589-57687AF94722}">
      <dsp:nvSpPr>
        <dsp:cNvPr id="0" name=""/>
        <dsp:cNvSpPr/>
      </dsp:nvSpPr>
      <dsp:spPr>
        <a:xfrm>
          <a:off x="3215573" y="1488256"/>
          <a:ext cx="2028405" cy="571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Finalidad: </a:t>
          </a:r>
          <a:r>
            <a:rPr lang="es-EC" sz="1300" kern="1200" dirty="0" smtClean="0">
              <a:solidFill>
                <a:schemeClr val="tx1"/>
              </a:solidFill>
            </a:rPr>
            <a:t>Básica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232310" y="1504993"/>
        <a:ext cx="1994931" cy="537982"/>
      </dsp:txXfrm>
    </dsp:sp>
    <dsp:sp modelId="{C43A0E61-9CC6-409E-93D7-C52C396D377F}">
      <dsp:nvSpPr>
        <dsp:cNvPr id="0" name=""/>
        <dsp:cNvSpPr/>
      </dsp:nvSpPr>
      <dsp:spPr>
        <a:xfrm>
          <a:off x="3202950" y="2155699"/>
          <a:ext cx="2053653" cy="5674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 </a:t>
          </a:r>
          <a:r>
            <a:rPr lang="es-EC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información: </a:t>
          </a:r>
          <a:r>
            <a:rPr lang="es-EC" sz="1300" b="1" kern="1200" dirty="0" smtClean="0">
              <a:solidFill>
                <a:schemeClr val="tx1"/>
              </a:solidFill>
            </a:rPr>
            <a:t>Documental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219571" y="2172320"/>
        <a:ext cx="2020411" cy="534252"/>
      </dsp:txXfrm>
    </dsp:sp>
    <dsp:sp modelId="{CCEAD2DB-3667-40D2-908A-D27005A79853}">
      <dsp:nvSpPr>
        <dsp:cNvPr id="0" name=""/>
        <dsp:cNvSpPr/>
      </dsp:nvSpPr>
      <dsp:spPr>
        <a:xfrm>
          <a:off x="3187513" y="2819179"/>
          <a:ext cx="2084525" cy="6079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unidades de análisis: </a:t>
          </a:r>
          <a:r>
            <a:rPr lang="es-EC" sz="1300" kern="1200" dirty="0" smtClean="0">
              <a:solidFill>
                <a:schemeClr val="tx1"/>
              </a:solidFill>
            </a:rPr>
            <a:t>In situ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205319" y="2836985"/>
        <a:ext cx="2048913" cy="572318"/>
      </dsp:txXfrm>
    </dsp:sp>
    <dsp:sp modelId="{3EA6C7CE-D77B-4745-9F22-1145B9D3476B}">
      <dsp:nvSpPr>
        <dsp:cNvPr id="0" name=""/>
        <dsp:cNvSpPr/>
      </dsp:nvSpPr>
      <dsp:spPr>
        <a:xfrm>
          <a:off x="3202950" y="3523095"/>
          <a:ext cx="2053653" cy="527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variables: </a:t>
          </a:r>
          <a:r>
            <a:rPr lang="es-EC" sz="1300" kern="1200" dirty="0" smtClean="0">
              <a:solidFill>
                <a:schemeClr val="tx1"/>
              </a:solidFill>
            </a:rPr>
            <a:t>No experimental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218390" y="3538535"/>
        <a:ext cx="2022773" cy="496272"/>
      </dsp:txXfrm>
    </dsp:sp>
    <dsp:sp modelId="{8D402255-EE3C-4B5E-AA06-20FF85685AC2}">
      <dsp:nvSpPr>
        <dsp:cNvPr id="0" name=""/>
        <dsp:cNvSpPr/>
      </dsp:nvSpPr>
      <dsp:spPr>
        <a:xfrm>
          <a:off x="3187501" y="4171789"/>
          <a:ext cx="2109773" cy="562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alcance</a:t>
          </a:r>
          <a:r>
            <a:rPr lang="es-EC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C" sz="1300" kern="1200" dirty="0" smtClean="0">
              <a:solidFill>
                <a:schemeClr val="tx1"/>
              </a:solidFill>
            </a:rPr>
            <a:t>Exploratorio y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Descriptivo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203986" y="4188274"/>
        <a:ext cx="2076803" cy="529864"/>
      </dsp:txXfrm>
    </dsp:sp>
    <dsp:sp modelId="{F5184170-9C6E-48B9-8397-DF4753FBA8E5}">
      <dsp:nvSpPr>
        <dsp:cNvPr id="0" name=""/>
        <dsp:cNvSpPr/>
      </dsp:nvSpPr>
      <dsp:spPr>
        <a:xfrm>
          <a:off x="5912746" y="245488"/>
          <a:ext cx="2710577" cy="44085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Procedimiento para tratamiento y análisis de la información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5912746" y="245488"/>
        <a:ext cx="2710577" cy="1322573"/>
      </dsp:txXfrm>
    </dsp:sp>
    <dsp:sp modelId="{685D9D65-2BC5-46D3-B4A9-21D3F509CBC4}">
      <dsp:nvSpPr>
        <dsp:cNvPr id="0" name=""/>
        <dsp:cNvSpPr/>
      </dsp:nvSpPr>
      <dsp:spPr>
        <a:xfrm>
          <a:off x="6287709" y="1829701"/>
          <a:ext cx="1745417" cy="9762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Técnica Documental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6316302" y="1858294"/>
        <a:ext cx="1688231" cy="919038"/>
      </dsp:txXfrm>
    </dsp:sp>
    <dsp:sp modelId="{057E9836-C1A5-4010-A978-CEAA1064C70A}">
      <dsp:nvSpPr>
        <dsp:cNvPr id="0" name=""/>
        <dsp:cNvSpPr/>
      </dsp:nvSpPr>
      <dsp:spPr>
        <a:xfrm>
          <a:off x="6567269" y="3301712"/>
          <a:ext cx="1186299" cy="10659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Base de datos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6598488" y="3332931"/>
        <a:ext cx="1123861" cy="1003472"/>
      </dsp:txXfrm>
    </dsp:sp>
    <dsp:sp modelId="{8952767D-A5CB-494E-8A9B-C54E07DC9C6F}">
      <dsp:nvSpPr>
        <dsp:cNvPr id="0" name=""/>
        <dsp:cNvSpPr/>
      </dsp:nvSpPr>
      <dsp:spPr>
        <a:xfrm>
          <a:off x="8756496" y="0"/>
          <a:ext cx="3210519" cy="49578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Hipótesis 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8756496" y="0"/>
        <a:ext cx="3210519" cy="1487358"/>
      </dsp:txXfrm>
    </dsp:sp>
    <dsp:sp modelId="{F17C8903-30D5-4E2B-8A6B-0F07FC45B16B}">
      <dsp:nvSpPr>
        <dsp:cNvPr id="0" name=""/>
        <dsp:cNvSpPr/>
      </dsp:nvSpPr>
      <dsp:spPr>
        <a:xfrm>
          <a:off x="9077548" y="1487781"/>
          <a:ext cx="2568415" cy="974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H1:</a:t>
          </a:r>
          <a:r>
            <a:rPr lang="es-EC" sz="1300" kern="1200" dirty="0" smtClean="0">
              <a:solidFill>
                <a:schemeClr val="tx1"/>
              </a:solidFill>
            </a:rPr>
            <a:t> “Chaide y Chaide S.A., lidera las exportaciones de colchones en Ecuador hacia los demás países de la CAN”.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9106076" y="1516309"/>
        <a:ext cx="2511359" cy="916964"/>
      </dsp:txXfrm>
    </dsp:sp>
    <dsp:sp modelId="{39BDEC48-6B95-4DDF-9AD1-53BAF6CF8380}">
      <dsp:nvSpPr>
        <dsp:cNvPr id="0" name=""/>
        <dsp:cNvSpPr/>
      </dsp:nvSpPr>
      <dsp:spPr>
        <a:xfrm>
          <a:off x="9077548" y="2611652"/>
          <a:ext cx="2568415" cy="974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H2:</a:t>
          </a:r>
          <a:r>
            <a:rPr lang="es-EC" sz="1300" kern="1200" dirty="0" smtClean="0">
              <a:solidFill>
                <a:schemeClr val="tx1"/>
              </a:solidFill>
            </a:rPr>
            <a:t> “Entre el 2012 y 2017, las exportaciones de colchones han tenido una tendencia </a:t>
          </a:r>
          <a:r>
            <a:rPr lang="es-EC" sz="1300" kern="1200" dirty="0" smtClean="0">
              <a:solidFill>
                <a:schemeClr val="tx1"/>
              </a:solidFill>
            </a:rPr>
            <a:t>positiva”.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9106076" y="2640180"/>
        <a:ext cx="2511359" cy="916964"/>
      </dsp:txXfrm>
    </dsp:sp>
    <dsp:sp modelId="{4B85F472-294A-47B9-A343-4B76405EA1C6}">
      <dsp:nvSpPr>
        <dsp:cNvPr id="0" name=""/>
        <dsp:cNvSpPr/>
      </dsp:nvSpPr>
      <dsp:spPr>
        <a:xfrm>
          <a:off x="9077548" y="3735522"/>
          <a:ext cx="2568415" cy="974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H3:</a:t>
          </a:r>
          <a:r>
            <a:rPr lang="es-EC" sz="1300" kern="1200" dirty="0" smtClean="0">
              <a:solidFill>
                <a:schemeClr val="tx1"/>
              </a:solidFill>
            </a:rPr>
            <a:t> “Las exportaciones de colchones influyen directamente en la creación de más plazas de empleo”.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9106076" y="3764050"/>
        <a:ext cx="2511359" cy="916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0.6969</cdr:x>
      <cdr:y>0.11319</cdr:y>
    </cdr:from>
    <cdr:to>
      <cdr:x>0.96667</cdr:x>
      <cdr:y>0.3586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186224" y="310513"/>
          <a:ext cx="1233376" cy="673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dirty="0" smtClean="0">
              <a:solidFill>
                <a:schemeClr val="tx1"/>
              </a:solidFill>
            </a:rPr>
            <a:t>100% EXPORTACIÓN DEFINITIVA</a:t>
          </a:r>
          <a:endParaRPr lang="es-EC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BF2AD-4497-427C-83A8-0E27DE28F477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49C1-6B9D-46C0-8195-3123A2342A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400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49C1-6B9D-46C0-8195-3123A2342A09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653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49C1-6B9D-46C0-8195-3123A2342A09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089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49C1-6B9D-46C0-8195-3123A2342A09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914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49C1-6B9D-46C0-8195-3123A2342A09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88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05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7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211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972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85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28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81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93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2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1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731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DFFE-9D36-4807-A164-2E85A5EB0570}" type="datetimeFigureOut">
              <a:rPr lang="es-EC" smtClean="0"/>
              <a:t>21/05/2019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4A58-849D-47E6-A148-FD92BB385D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224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microsoft.com/office/2007/relationships/diagramDrawing" Target="../diagrams/drawing10.xml"/><Relationship Id="rId4" Type="http://schemas.openxmlformats.org/officeDocument/2006/relationships/image" Target="../media/image26.jpe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1.xm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7.pn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.jp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chart" Target="../charts/chart27.xml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0" Type="http://schemas.openxmlformats.org/officeDocument/2006/relationships/diagramData" Target="../diagrams/data14.xml"/><Relationship Id="rId4" Type="http://schemas.openxmlformats.org/officeDocument/2006/relationships/image" Target="../media/image14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18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8.xml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microsoft.com/office/2007/relationships/diagramDrawing" Target="../diagrams/drawing1.xml"/><Relationship Id="rId4" Type="http://schemas.openxmlformats.org/officeDocument/2006/relationships/image" Target="../media/image6.gif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jpe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image" Target="../media/image23.tmp"/><Relationship Id="rId2" Type="http://schemas.openxmlformats.org/officeDocument/2006/relationships/image" Target="../media/image2.jpg"/><Relationship Id="rId16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image" Target="../media/image21.png"/><Relationship Id="rId10" Type="http://schemas.openxmlformats.org/officeDocument/2006/relationships/diagramLayout" Target="../diagrams/layout9.xml"/><Relationship Id="rId19" Type="http://schemas.openxmlformats.org/officeDocument/2006/relationships/image" Target="../media/image25.png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8922" y="1122363"/>
            <a:ext cx="9616225" cy="2479675"/>
          </a:xfrm>
        </p:spPr>
        <p:txBody>
          <a:bodyPr>
            <a:noAutofit/>
          </a:bodyPr>
          <a:lstStyle/>
          <a:p>
            <a:r>
              <a:rPr lang="es-EC" sz="1800" b="1" dirty="0" smtClean="0"/>
              <a:t>DEPARTAMENTO </a:t>
            </a:r>
            <a:r>
              <a:rPr lang="es-EC" sz="1800" b="1" dirty="0"/>
              <a:t>DE CIENCIAS ECONÓMICAS,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ADMINISTRATIVAS Y DE COMERCIO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CARRERA DE INGENIERÍA EN COMERCIO EXTERIOR Y NEGOCIACIÓN INTERNACIONAL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TRABAJO DE TITULACIÓN, PREVIO A LA OBTENCIÓN DEL 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TÍTULO DE INGENIERO EN COMERCIO EXTERIOR Y NEGOCIACIÓN INTERNACIONAL</a:t>
            </a:r>
            <a:r>
              <a:rPr lang="es-EC" sz="1600" dirty="0"/>
              <a:t/>
            </a:r>
            <a:br>
              <a:rPr lang="es-EC" sz="1600" dirty="0"/>
            </a:br>
            <a:endParaRPr lang="es-EC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702019" cy="2869100"/>
          </a:xfrm>
        </p:spPr>
        <p:txBody>
          <a:bodyPr>
            <a:normAutofit/>
          </a:bodyPr>
          <a:lstStyle/>
          <a:p>
            <a:r>
              <a:rPr lang="es-EC" sz="1800" b="1" dirty="0"/>
              <a:t>TEMA: ANÁLISIS DE LA EVOLUCIÓN DE LAS EXPORTACIONES DE COLCHONES SUBPARTIDA 9404.21.00.00 A LA CAN, EN EL PERIODO 2012-2017; EMPRESA CHAIDE Y CHAIDE S.A.</a:t>
            </a:r>
            <a:endParaRPr lang="es-EC" sz="1800" dirty="0"/>
          </a:p>
          <a:p>
            <a:r>
              <a:rPr lang="es-EC" sz="1800" b="1" dirty="0"/>
              <a:t> </a:t>
            </a:r>
            <a:r>
              <a:rPr lang="es-EC" sz="1800" b="1" dirty="0" smtClean="0"/>
              <a:t>AUTORES</a:t>
            </a:r>
            <a:r>
              <a:rPr lang="es-EC" sz="1800" b="1" dirty="0"/>
              <a:t>: GUACHO </a:t>
            </a:r>
            <a:r>
              <a:rPr lang="es-EC" sz="1800" b="1" dirty="0" smtClean="0"/>
              <a:t>FAJARDO </a:t>
            </a:r>
            <a:r>
              <a:rPr lang="es-EC" sz="1800" b="1" dirty="0"/>
              <a:t>LENIN PATRICIO</a:t>
            </a:r>
            <a:endParaRPr lang="es-EC" sz="1800" dirty="0"/>
          </a:p>
          <a:p>
            <a:r>
              <a:rPr lang="es-EC" sz="1800" b="1" dirty="0"/>
              <a:t>                      OÑA </a:t>
            </a:r>
            <a:r>
              <a:rPr lang="es-EC" sz="1800" b="1" dirty="0" smtClean="0"/>
              <a:t>GUAMUSHIG </a:t>
            </a:r>
            <a:r>
              <a:rPr lang="es-EC" sz="1800" b="1" dirty="0"/>
              <a:t>JENIFFER </a:t>
            </a:r>
            <a:r>
              <a:rPr lang="es-EC" sz="1800" b="1" dirty="0" smtClean="0"/>
              <a:t>NATALY</a:t>
            </a:r>
          </a:p>
          <a:p>
            <a:r>
              <a:rPr lang="es-EC" sz="1800" b="1" dirty="0" smtClean="0"/>
              <a:t>DIRECTOR: ESP GUAYASAMÍN SEGOVIA MARCO ANTONIO, MBG</a:t>
            </a:r>
            <a:endParaRPr lang="es-EC" sz="1800" dirty="0"/>
          </a:p>
          <a:p>
            <a:r>
              <a:rPr lang="es-EC" sz="1800" b="1" dirty="0"/>
              <a:t> </a:t>
            </a:r>
            <a:r>
              <a:rPr lang="es-EC" sz="1800" b="1" dirty="0" smtClean="0"/>
              <a:t>SANGOLQUÍ </a:t>
            </a:r>
            <a:endParaRPr lang="es-EC" sz="1800" dirty="0"/>
          </a:p>
          <a:p>
            <a:r>
              <a:rPr lang="es-EC" sz="1800" b="1" dirty="0"/>
              <a:t> </a:t>
            </a:r>
            <a:r>
              <a:rPr lang="es-EC" sz="1800" b="1" dirty="0" smtClean="0"/>
              <a:t>2019                                 </a:t>
            </a:r>
            <a:endParaRPr lang="es-EC" sz="1800" dirty="0"/>
          </a:p>
        </p:txBody>
      </p:sp>
      <p:pic>
        <p:nvPicPr>
          <p:cNvPr id="10" name="image2.png" descr="Resultado de imagen para es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008" y="469103"/>
            <a:ext cx="3810000" cy="7715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018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884127"/>
              </p:ext>
            </p:extLst>
          </p:nvPr>
        </p:nvGraphicFramePr>
        <p:xfrm>
          <a:off x="7123470" y="316430"/>
          <a:ext cx="5203404" cy="441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Flecha a la derecha con bandas 13"/>
          <p:cNvSpPr/>
          <p:nvPr/>
        </p:nvSpPr>
        <p:spPr>
          <a:xfrm rot="10800000">
            <a:off x="7478955" y="4520700"/>
            <a:ext cx="4060401" cy="1276967"/>
          </a:xfrm>
          <a:prstGeom prst="stripedRightArrow">
            <a:avLst>
              <a:gd name="adj1" fmla="val 57054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45942" y="4834811"/>
            <a:ext cx="372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Pérdida </a:t>
            </a:r>
            <a:r>
              <a:rPr lang="es-EC" sz="2000" b="1" dirty="0"/>
              <a:t>de competitividad y deterioro de la balanza </a:t>
            </a:r>
            <a:r>
              <a:rPr lang="es-EC" sz="2000" b="1" dirty="0" smtClean="0"/>
              <a:t>comercial </a:t>
            </a:r>
            <a:endParaRPr lang="es-EC" sz="20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606857" y="429822"/>
            <a:ext cx="9033226" cy="62809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DEL MACRO ENTORNO</a:t>
            </a:r>
            <a:endParaRPr lang="es-EC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31374"/>
              </p:ext>
            </p:extLst>
          </p:nvPr>
        </p:nvGraphicFramePr>
        <p:xfrm>
          <a:off x="74063" y="1839937"/>
          <a:ext cx="7172961" cy="3689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683"/>
                <a:gridCol w="1243147"/>
                <a:gridCol w="1069107"/>
                <a:gridCol w="1233824"/>
                <a:gridCol w="1069107"/>
                <a:gridCol w="971986"/>
                <a:gridCol w="1069107"/>
              </a:tblGrid>
              <a:tr h="93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Exportaciones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Tasa de Crecimiento anual (%)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Importaciones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Tasa de Crecimiento anual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Balanza Comercial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Tasa de Crecimiento anual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$ 23,764.80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$ 25,477.00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-$ 1,712.20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$ 24,847.80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4.56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$ 27,146.10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6.55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-$ 2,298.30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34.23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$ 25,724.40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3.53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$ 27,726.30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2.14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-$ 2,001.90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-12.90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$ 18,330.60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-28.74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$ 21,518.00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-22.39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-$ 3,187.40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59.22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$ 16,797.70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-8.36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$ 16,324.20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-24.14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$ 473.50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-114.86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$ 19,122.50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13.84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$ 20,009.70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22.58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-$ 887.20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-287.37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20" y="441944"/>
            <a:ext cx="2074700" cy="1556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123585"/>
              </p:ext>
            </p:extLst>
          </p:nvPr>
        </p:nvGraphicFramePr>
        <p:xfrm>
          <a:off x="213735" y="1601893"/>
          <a:ext cx="4572000" cy="463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90036698"/>
              </p:ext>
            </p:extLst>
          </p:nvPr>
        </p:nvGraphicFramePr>
        <p:xfrm>
          <a:off x="4113708" y="4286049"/>
          <a:ext cx="6920052" cy="207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94058520"/>
              </p:ext>
            </p:extLst>
          </p:nvPr>
        </p:nvGraphicFramePr>
        <p:xfrm>
          <a:off x="5821680" y="522621"/>
          <a:ext cx="6370320" cy="37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Esquina doblada 2"/>
          <p:cNvSpPr/>
          <p:nvPr/>
        </p:nvSpPr>
        <p:spPr>
          <a:xfrm>
            <a:off x="10911840" y="3749040"/>
            <a:ext cx="1280160" cy="118872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9085914" y="522621"/>
            <a:ext cx="2831391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10 y 12 millones, Personas en Edad de Trabajar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12192000" cy="68474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/>
          </p:nvPr>
        </p:nvGraphicFramePr>
        <p:xfrm>
          <a:off x="467647" y="1027906"/>
          <a:ext cx="11256706" cy="511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Resultado de imagen para ENTORNO TE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7" y="3465871"/>
            <a:ext cx="2202691" cy="1622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917" y="3140792"/>
            <a:ext cx="2263622" cy="22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9155" y="730635"/>
            <a:ext cx="2140974" cy="156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399" y="449410"/>
            <a:ext cx="1992782" cy="1966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12192000" cy="6847449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 rot="13312753">
            <a:off x="7405311" y="5046681"/>
            <a:ext cx="1237443" cy="47642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Flecha derecha 8"/>
          <p:cNvSpPr/>
          <p:nvPr/>
        </p:nvSpPr>
        <p:spPr>
          <a:xfrm rot="2789798">
            <a:off x="4437099" y="909894"/>
            <a:ext cx="1561588" cy="47642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Flecha derecha 11"/>
          <p:cNvSpPr/>
          <p:nvPr/>
        </p:nvSpPr>
        <p:spPr>
          <a:xfrm rot="18880557">
            <a:off x="4509532" y="5044077"/>
            <a:ext cx="1321227" cy="476429"/>
          </a:xfrm>
          <a:prstGeom prst="rightArrow">
            <a:avLst/>
          </a:prstGeom>
          <a:solidFill>
            <a:srgbClr val="33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Flecha derecha 9"/>
          <p:cNvSpPr/>
          <p:nvPr/>
        </p:nvSpPr>
        <p:spPr>
          <a:xfrm rot="7621611">
            <a:off x="7335800" y="908825"/>
            <a:ext cx="1479941" cy="476429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624013"/>
              </p:ext>
            </p:extLst>
          </p:nvPr>
        </p:nvGraphicFramePr>
        <p:xfrm>
          <a:off x="2401528" y="480864"/>
          <a:ext cx="11153931" cy="53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826" y="5875297"/>
            <a:ext cx="1573499" cy="8865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roceso alternativo 6"/>
          <p:cNvSpPr/>
          <p:nvPr/>
        </p:nvSpPr>
        <p:spPr>
          <a:xfrm>
            <a:off x="5382600" y="1739796"/>
            <a:ext cx="2456927" cy="31119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→ Registradas </a:t>
            </a:r>
            <a:r>
              <a:rPr lang="es-EC" dirty="0"/>
              <a:t>28 </a:t>
            </a:r>
            <a:r>
              <a:rPr lang="es-EC" dirty="0" smtClean="0"/>
              <a:t>empresas</a:t>
            </a:r>
          </a:p>
          <a:p>
            <a:pPr algn="ctr"/>
            <a:r>
              <a:rPr lang="es-EC" dirty="0"/>
              <a:t>→ </a:t>
            </a:r>
            <a:r>
              <a:rPr lang="es-EC" dirty="0" smtClean="0"/>
              <a:t>El </a:t>
            </a:r>
            <a:r>
              <a:rPr lang="es-EC" dirty="0"/>
              <a:t>mercado se encuentra liderado por Chaide y Chaide S.A, </a:t>
            </a:r>
            <a:r>
              <a:rPr lang="es-EC" dirty="0" smtClean="0"/>
              <a:t>Paraíso </a:t>
            </a:r>
            <a:r>
              <a:rPr lang="es-EC" dirty="0"/>
              <a:t>y </a:t>
            </a:r>
            <a:r>
              <a:rPr lang="es-EC" dirty="0" err="1"/>
              <a:t>Resiflex</a:t>
            </a:r>
            <a:r>
              <a:rPr lang="es-EC" dirty="0" smtClean="0"/>
              <a:t>,</a:t>
            </a:r>
          </a:p>
          <a:p>
            <a:pPr algn="ctr"/>
            <a:r>
              <a:rPr lang="es-EC" dirty="0"/>
              <a:t>→ O</a:t>
            </a:r>
            <a:r>
              <a:rPr lang="es-EC" dirty="0" smtClean="0"/>
              <a:t>tras </a:t>
            </a:r>
            <a:r>
              <a:rPr lang="es-EC" dirty="0"/>
              <a:t>empresas e </a:t>
            </a:r>
            <a:r>
              <a:rPr lang="es-EC" dirty="0" smtClean="0"/>
              <a:t>importadores están ganando mayor </a:t>
            </a:r>
            <a:r>
              <a:rPr lang="es-EC" dirty="0"/>
              <a:t>cuota de mercado,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9911" y="5043883"/>
            <a:ext cx="1167398" cy="1167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ángulo redondeado 15"/>
          <p:cNvSpPr/>
          <p:nvPr/>
        </p:nvSpPr>
        <p:spPr>
          <a:xfrm rot="16200000">
            <a:off x="-1273020" y="3230338"/>
            <a:ext cx="5372042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FUERZAS DE PORTER</a:t>
            </a:r>
            <a:endParaRPr lang="es-EC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40691" y="532388"/>
            <a:ext cx="1940744" cy="793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Rivalidad </a:t>
            </a:r>
            <a:r>
              <a:rPr lang="es-EC" b="1" dirty="0"/>
              <a:t>entre los competidores existentes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06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45" y="20200"/>
            <a:ext cx="12192000" cy="684744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4699" y="1592687"/>
            <a:ext cx="5650753" cy="4165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C" sz="1800" dirty="0"/>
              <a:t>El 26 de Mayo de </a:t>
            </a:r>
            <a:r>
              <a:rPr lang="es-EC" sz="1800" dirty="0" smtClean="0"/>
              <a:t>1969</a:t>
            </a:r>
          </a:p>
          <a:p>
            <a:pPr>
              <a:lnSpc>
                <a:spcPct val="100000"/>
              </a:lnSpc>
            </a:pPr>
            <a:r>
              <a:rPr lang="es-EC" sz="1800" dirty="0" smtClean="0"/>
              <a:t>Normativas, procesos y mecanismos</a:t>
            </a:r>
          </a:p>
          <a:p>
            <a:pPr>
              <a:lnSpc>
                <a:spcPct val="100000"/>
              </a:lnSpc>
            </a:pPr>
            <a:r>
              <a:rPr lang="es-EC" sz="1800" dirty="0" smtClean="0"/>
              <a:t>Facilitar el Comercio </a:t>
            </a:r>
          </a:p>
          <a:p>
            <a:pPr>
              <a:lnSpc>
                <a:spcPct val="100000"/>
              </a:lnSpc>
            </a:pPr>
            <a:r>
              <a:rPr lang="es-EC" sz="1800" dirty="0" smtClean="0"/>
              <a:t>Nomenclatura NANDINA ( 9404.21.00, 9404.29.00) </a:t>
            </a:r>
            <a:endParaRPr lang="es-EC" sz="18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80630" y="737607"/>
            <a:ext cx="8965893" cy="65674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3.2. Comercio internacional de colchones en la CAN 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556" y="589303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 descr="Resultado de imagen para comunidad andin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0" y="1847274"/>
            <a:ext cx="3445885" cy="2610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85344"/>
              </p:ext>
            </p:extLst>
          </p:nvPr>
        </p:nvGraphicFramePr>
        <p:xfrm>
          <a:off x="4340424" y="3289109"/>
          <a:ext cx="7406098" cy="246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909"/>
                <a:gridCol w="1461559"/>
                <a:gridCol w="906184"/>
                <a:gridCol w="4129446"/>
              </a:tblGrid>
              <a:tr h="16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Subpartida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Barreras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Arancelarias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 Arancelarias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668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9404.21.00.00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ECUADOR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RTE 213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667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COLOMBIA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Registro Sanitario - Instituto Nacional De Vigilancia De Medicamentos Y Alimentos. </a:t>
                      </a:r>
                      <a:endParaRPr lang="es-EC" sz="1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Visto </a:t>
                      </a:r>
                      <a:r>
                        <a:rPr lang="es-EC" sz="1000" dirty="0">
                          <a:effectLst/>
                        </a:rPr>
                        <a:t>Bueno - Instituto Nacional De Vigilancia De Medicamentos Y Alimentos (Opcionales)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6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PERU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Ninguna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6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BOLIVIA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Ninguna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668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9404.29.00.00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ECUADOR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RTE 213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353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COLOMBIA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Registro Sanitario - Instituto Nacional De Vigilancia De Medicamentos Y Alimentos. Visto Bueno - Instituto Nacional De Vigilancia De Medicamentos Y Alimentos (Opcionales)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6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PERU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Ninguna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6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BOLIVIA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Ninguna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211"/>
            <a:ext cx="12210501" cy="70242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9372" y="-30881"/>
            <a:ext cx="4445000" cy="1323975"/>
          </a:xfrm>
        </p:spPr>
        <p:txBody>
          <a:bodyPr>
            <a:normAutofit/>
          </a:bodyPr>
          <a:lstStyle/>
          <a:p>
            <a:pPr algn="r"/>
            <a:r>
              <a:rPr lang="es-EC" sz="2400" b="1" dirty="0" smtClean="0"/>
              <a:t>Indicadores Económicos</a:t>
            </a:r>
            <a:endParaRPr lang="es-EC" sz="2400" b="1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275688"/>
              </p:ext>
            </p:extLst>
          </p:nvPr>
        </p:nvGraphicFramePr>
        <p:xfrm>
          <a:off x="3975135" y="126976"/>
          <a:ext cx="6660040" cy="344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441372"/>
              </p:ext>
            </p:extLst>
          </p:nvPr>
        </p:nvGraphicFramePr>
        <p:xfrm>
          <a:off x="0" y="1567542"/>
          <a:ext cx="5975781" cy="496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888582"/>
              </p:ext>
            </p:extLst>
          </p:nvPr>
        </p:nvGraphicFramePr>
        <p:xfrm>
          <a:off x="5493980" y="2998224"/>
          <a:ext cx="6690392" cy="33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325257" y="2708933"/>
            <a:ext cx="1885244" cy="864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Tasa de Crecimiento Global 141,07%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501" cy="68580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79506"/>
              </p:ext>
            </p:extLst>
          </p:nvPr>
        </p:nvGraphicFramePr>
        <p:xfrm>
          <a:off x="702338" y="4806214"/>
          <a:ext cx="5750038" cy="14865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3740"/>
                <a:gridCol w="903740"/>
                <a:gridCol w="610023"/>
                <a:gridCol w="666507"/>
                <a:gridCol w="666507"/>
                <a:gridCol w="666507"/>
                <a:gridCol w="666507"/>
                <a:gridCol w="666507"/>
              </a:tblGrid>
              <a:tr h="180060">
                <a:tc gridSpan="8">
                  <a:txBody>
                    <a:bodyPr/>
                    <a:lstStyle/>
                    <a:p>
                      <a:pPr algn="ctr" fontAlgn="b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PAIS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9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MONEDA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2012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2013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2014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997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ECUADOR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Dolar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0659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COLOMBIA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Peso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1797,79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1869.10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2000.33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2743.39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3050.98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2951.33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997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PERU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Sol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2.64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2.70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2.84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3.19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3.38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3.26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997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BOLIVIA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Boliviano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6.91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6.91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6.91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6.91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6.91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6.91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372">
                          <a:srgbClr val="D7E7F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612">
                          <a:srgbClr val="EDF4FB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84F88677-6284-4C93-A12D-6F7A6F29E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938537"/>
              </p:ext>
            </p:extLst>
          </p:nvPr>
        </p:nvGraphicFramePr>
        <p:xfrm>
          <a:off x="702339" y="1690688"/>
          <a:ext cx="5750037" cy="264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990636"/>
              </p:ext>
            </p:extLst>
          </p:nvPr>
        </p:nvGraphicFramePr>
        <p:xfrm>
          <a:off x="7411175" y="34440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707" y="4042533"/>
            <a:ext cx="1260318" cy="6878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688022" y="5774993"/>
            <a:ext cx="2363972" cy="40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POBLACIÓN</a:t>
            </a:r>
          </a:p>
          <a:p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8515189" y="758577"/>
            <a:ext cx="2363972" cy="40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RANKING DOING BUSINESS</a:t>
            </a:r>
          </a:p>
          <a:p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2547771" y="1333067"/>
            <a:ext cx="2363972" cy="40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TASA DE INFLACIÓN</a:t>
            </a:r>
          </a:p>
          <a:p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2395371" y="4368724"/>
            <a:ext cx="2363972" cy="353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TIPO DE CAMBIO $</a:t>
            </a:r>
          </a:p>
          <a:p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10521244" y="5814681"/>
            <a:ext cx="1670756" cy="497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Tasa de Crecimiento Global -7,51%</a:t>
            </a:r>
            <a:endParaRPr lang="es-EC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6547A27-E9C5-4C7E-A19F-A174E2CD9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96878"/>
              </p:ext>
            </p:extLst>
          </p:nvPr>
        </p:nvGraphicFramePr>
        <p:xfrm>
          <a:off x="7620000" y="1295484"/>
          <a:ext cx="4538172" cy="19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800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501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4339"/>
              </p:ext>
            </p:extLst>
          </p:nvPr>
        </p:nvGraphicFramePr>
        <p:xfrm>
          <a:off x="-1" y="2194560"/>
          <a:ext cx="6270173" cy="347734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26088"/>
                <a:gridCol w="1003814"/>
                <a:gridCol w="796375"/>
                <a:gridCol w="990249"/>
                <a:gridCol w="495420"/>
                <a:gridCol w="769083"/>
                <a:gridCol w="844572"/>
                <a:gridCol w="844572"/>
              </a:tblGrid>
              <a:tr h="96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FOB ($)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Cantidad (u)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N°                  Exportaciones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% FOB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% Cantidad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Tasa de Crecimiento              Anual (%) FOB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Tasa de Crecimiento              Anual (%)  Cantidad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$ 1,189,219.02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19,314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15.55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$ 1,872,006.29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29,936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26.99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24.11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57.41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55.00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$ 1,874,008.72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28,876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23.26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-3.54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$ 1,059,623.76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16,482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15.28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-43.46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-42.92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0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$ 571,986.81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10,209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8.25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8.22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-46.02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-38.06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0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$ 369,135.16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19,350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15.58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-35.46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89.54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$ 6,935,979.76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124,167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349500" y="402557"/>
            <a:ext cx="5905500" cy="84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>Comercio Internacional de Colchones - Ecuador </a:t>
            </a:r>
            <a:endParaRPr lang="es-EC" sz="24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374528"/>
              </p:ext>
            </p:extLst>
          </p:nvPr>
        </p:nvGraphicFramePr>
        <p:xfrm>
          <a:off x="6270171" y="1280055"/>
          <a:ext cx="5940329" cy="285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8058349" y="1001675"/>
            <a:ext cx="2363972" cy="40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BALANZA COMERCIAL </a:t>
            </a:r>
          </a:p>
          <a:p>
            <a:pPr algn="ctr"/>
            <a:endParaRPr lang="es-EC" sz="1600" b="1" dirty="0" smtClean="0">
              <a:solidFill>
                <a:schemeClr val="tx1"/>
              </a:solidFill>
            </a:endParaRPr>
          </a:p>
          <a:p>
            <a:endParaRPr lang="es-EC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755485"/>
              </p:ext>
            </p:extLst>
          </p:nvPr>
        </p:nvGraphicFramePr>
        <p:xfrm>
          <a:off x="5181438" y="4174440"/>
          <a:ext cx="7010561" cy="195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922227" y="1792589"/>
            <a:ext cx="2963671" cy="263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Exportaciones de Colchones</a:t>
            </a:r>
          </a:p>
          <a:p>
            <a:pPr algn="ctr"/>
            <a:endParaRPr lang="es-EC" sz="1600" b="1" dirty="0" smtClean="0">
              <a:solidFill>
                <a:schemeClr val="tx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94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8"/>
            <a:ext cx="1221078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500" y="402557"/>
            <a:ext cx="5905500" cy="840065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Comercio Internacional de Colchones - Ecuador </a:t>
            </a:r>
            <a:endParaRPr lang="es-EC" sz="2400" b="1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959380"/>
              </p:ext>
            </p:extLst>
          </p:nvPr>
        </p:nvGraphicFramePr>
        <p:xfrm>
          <a:off x="4313882" y="1279075"/>
          <a:ext cx="4443228" cy="330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566701"/>
              </p:ext>
            </p:extLst>
          </p:nvPr>
        </p:nvGraphicFramePr>
        <p:xfrm>
          <a:off x="8255000" y="3626574"/>
          <a:ext cx="3613108" cy="303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312233" y="4248342"/>
            <a:ext cx="2363972" cy="40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RÉGIMEN ADUANERO </a:t>
            </a:r>
          </a:p>
          <a:p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8787913" y="5564247"/>
            <a:ext cx="2677924" cy="40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ADUANA</a:t>
            </a:r>
          </a:p>
          <a:p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9357647" y="674207"/>
            <a:ext cx="2363972" cy="40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MEDIO DE TRANSPORTE </a:t>
            </a:r>
          </a:p>
          <a:p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4357469" y="973408"/>
            <a:ext cx="2677924" cy="40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PAISES DE DESTINO</a:t>
            </a:r>
          </a:p>
          <a:p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0" y="1703262"/>
            <a:ext cx="2677924" cy="40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EMPRESAS EXPORTADORAS</a:t>
            </a:r>
          </a:p>
          <a:p>
            <a:endParaRPr lang="es-EC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485586"/>
              </p:ext>
            </p:extLst>
          </p:nvPr>
        </p:nvGraphicFramePr>
        <p:xfrm>
          <a:off x="8506775" y="1092233"/>
          <a:ext cx="4075006" cy="325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587641"/>
              </p:ext>
            </p:extLst>
          </p:nvPr>
        </p:nvGraphicFramePr>
        <p:xfrm>
          <a:off x="6670315" y="4264398"/>
          <a:ext cx="6043614" cy="276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597305100"/>
              </p:ext>
            </p:extLst>
          </p:nvPr>
        </p:nvGraphicFramePr>
        <p:xfrm>
          <a:off x="4451151" y="4496856"/>
          <a:ext cx="2225054" cy="236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687996308"/>
              </p:ext>
            </p:extLst>
          </p:nvPr>
        </p:nvGraphicFramePr>
        <p:xfrm>
          <a:off x="34356" y="2155616"/>
          <a:ext cx="4154542" cy="427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820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1" y="30480"/>
            <a:ext cx="12210501" cy="6857840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268533"/>
              </p:ext>
            </p:extLst>
          </p:nvPr>
        </p:nvGraphicFramePr>
        <p:xfrm>
          <a:off x="6539309" y="1954537"/>
          <a:ext cx="5777048" cy="370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2599509" y="631717"/>
            <a:ext cx="6897188" cy="66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Exportaciones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Chaide y Chaide S.A</a:t>
            </a:r>
          </a:p>
          <a:p>
            <a:pPr algn="ctr"/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17723"/>
              </p:ext>
            </p:extLst>
          </p:nvPr>
        </p:nvGraphicFramePr>
        <p:xfrm>
          <a:off x="-142858" y="1445455"/>
          <a:ext cx="6724280" cy="38490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3930"/>
                <a:gridCol w="840975"/>
                <a:gridCol w="650620"/>
                <a:gridCol w="925689"/>
                <a:gridCol w="598311"/>
                <a:gridCol w="643466"/>
                <a:gridCol w="970845"/>
                <a:gridCol w="790222"/>
                <a:gridCol w="790222"/>
              </a:tblGrid>
              <a:tr h="751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 Total  FOB          ($)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Cantidad (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N°       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Exportaciones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FOB        (%)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Cantidad (%)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N°        Exportaciones (%)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Tasa de Crecimiento Promedio  (FOB)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Tasa de Crecimiento Promedio  (U)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$ 435,674.13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5,902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27.41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29.89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21.15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$ 435,765.71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5,259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27.41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26.63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21.15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0.02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-0.36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$ 292,575.78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3,388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18.41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17.16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19.23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-32.87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-0.43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$ 167,385.43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1,934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10.53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9.79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13.46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-28.73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-0.06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$ 140,554.37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8.84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9.22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15.38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-6.16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-0.21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$ 117,679.54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1,443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7.40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7.31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9.62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-5.25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12.68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35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$ 1,589,634.96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19,747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             -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8485735" y="1689145"/>
            <a:ext cx="2677924" cy="40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EXPORTACIONES (FOB)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69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868" y="1881264"/>
            <a:ext cx="11096469" cy="414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i="1" dirty="0" smtClean="0"/>
              <a:t>“El verdadero éxito de la globalización se determinará en la medida en que la misma, permita disfrutar a cada persona, de los bienes básicos de alimento y vivienda, educación y empleo, paz y progreso social, desarrollo económico  y justicia”</a:t>
            </a:r>
          </a:p>
          <a:p>
            <a:pPr marL="0" indent="0">
              <a:buNone/>
            </a:pPr>
            <a:r>
              <a:rPr lang="es-EC" sz="2800" b="1" i="1" dirty="0" smtClean="0"/>
              <a:t>									Juan Pablo II </a:t>
            </a:r>
            <a:endParaRPr lang="es-EC" sz="2800" b="1" i="1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23043" r="20618" b="21737"/>
          <a:stretch/>
        </p:blipFill>
        <p:spPr bwMode="auto">
          <a:xfrm>
            <a:off x="4158131" y="3633744"/>
            <a:ext cx="2788170" cy="2599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chaide y cha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81" y="5263938"/>
            <a:ext cx="2672219" cy="16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1" y="0"/>
            <a:ext cx="12210501" cy="6857840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207066"/>
              </p:ext>
            </p:extLst>
          </p:nvPr>
        </p:nvGraphicFramePr>
        <p:xfrm>
          <a:off x="-825500" y="3644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467758"/>
              </p:ext>
            </p:extLst>
          </p:nvPr>
        </p:nvGraphicFramePr>
        <p:xfrm>
          <a:off x="-673100" y="3797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805797"/>
              </p:ext>
            </p:extLst>
          </p:nvPr>
        </p:nvGraphicFramePr>
        <p:xfrm>
          <a:off x="3501232" y="3460043"/>
          <a:ext cx="5160962" cy="295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5298278" y="3581704"/>
            <a:ext cx="2900985" cy="382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MEDIO DE TRANSPORTE (Q) </a:t>
            </a:r>
          </a:p>
          <a:p>
            <a:pPr algn="ctr"/>
            <a:endParaRPr lang="es-EC" sz="1600" b="1" dirty="0" smtClean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54745" y="3290038"/>
            <a:ext cx="2640141" cy="456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RÉGIMEN ADUANERO ( FOB) </a:t>
            </a:r>
          </a:p>
          <a:p>
            <a:endParaRPr lang="es-EC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44176"/>
              </p:ext>
            </p:extLst>
          </p:nvPr>
        </p:nvGraphicFramePr>
        <p:xfrm>
          <a:off x="2299414" y="1014523"/>
          <a:ext cx="4664868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85155"/>
              </p:ext>
            </p:extLst>
          </p:nvPr>
        </p:nvGraphicFramePr>
        <p:xfrm>
          <a:off x="8416926" y="36706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9017391" y="3309720"/>
            <a:ext cx="3202801" cy="48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SUBPARTIDA ARANCELARIA ( FOB) </a:t>
            </a:r>
          </a:p>
          <a:p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3500170" y="546838"/>
            <a:ext cx="2677924" cy="40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ADUANA (Q) </a:t>
            </a:r>
            <a:endParaRPr lang="es-EC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826493"/>
              </p:ext>
            </p:extLst>
          </p:nvPr>
        </p:nvGraphicFramePr>
        <p:xfrm>
          <a:off x="7844355" y="1048301"/>
          <a:ext cx="3787373" cy="233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8239179" y="702181"/>
            <a:ext cx="2677924" cy="40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PAISES DE DESTINO (FOB) </a:t>
            </a:r>
          </a:p>
          <a:p>
            <a:endParaRPr lang="es-EC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925846"/>
              </p:ext>
            </p:extLst>
          </p:nvPr>
        </p:nvGraphicFramePr>
        <p:xfrm>
          <a:off x="2280768" y="758818"/>
          <a:ext cx="54213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576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501" y="571346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4999703" y="1490633"/>
            <a:ext cx="351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VENTAS VS EXPORTACIONES </a:t>
            </a:r>
            <a:endParaRPr lang="es-EC" sz="2000" b="1" dirty="0"/>
          </a:p>
        </p:txBody>
      </p:sp>
      <p:sp>
        <p:nvSpPr>
          <p:cNvPr id="8" name="Elipse 7"/>
          <p:cNvSpPr/>
          <p:nvPr/>
        </p:nvSpPr>
        <p:spPr>
          <a:xfrm>
            <a:off x="2898812" y="2279223"/>
            <a:ext cx="884903" cy="383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0,68</a:t>
            </a:r>
            <a:endParaRPr lang="es-EC" dirty="0"/>
          </a:p>
        </p:txBody>
      </p:sp>
      <p:sp>
        <p:nvSpPr>
          <p:cNvPr id="9" name="Elipse 8"/>
          <p:cNvSpPr/>
          <p:nvPr/>
        </p:nvSpPr>
        <p:spPr>
          <a:xfrm>
            <a:off x="7404545" y="2245654"/>
            <a:ext cx="884903" cy="383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0,25</a:t>
            </a:r>
            <a:endParaRPr lang="es-EC" dirty="0"/>
          </a:p>
        </p:txBody>
      </p:sp>
      <p:sp>
        <p:nvSpPr>
          <p:cNvPr id="10" name="Elipse 9"/>
          <p:cNvSpPr/>
          <p:nvPr/>
        </p:nvSpPr>
        <p:spPr>
          <a:xfrm>
            <a:off x="8913369" y="2301421"/>
            <a:ext cx="884903" cy="383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0,23</a:t>
            </a:r>
            <a:endParaRPr lang="es-EC" dirty="0"/>
          </a:p>
        </p:txBody>
      </p:sp>
      <p:sp>
        <p:nvSpPr>
          <p:cNvPr id="11" name="Elipse 10"/>
          <p:cNvSpPr/>
          <p:nvPr/>
        </p:nvSpPr>
        <p:spPr>
          <a:xfrm>
            <a:off x="10468897" y="2326336"/>
            <a:ext cx="884903" cy="383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0,18</a:t>
            </a:r>
            <a:endParaRPr lang="es-EC" dirty="0"/>
          </a:p>
        </p:txBody>
      </p:sp>
      <p:sp>
        <p:nvSpPr>
          <p:cNvPr id="12" name="Elipse 11"/>
          <p:cNvSpPr/>
          <p:nvPr/>
        </p:nvSpPr>
        <p:spPr>
          <a:xfrm>
            <a:off x="4400723" y="2253115"/>
            <a:ext cx="884903" cy="383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0,62</a:t>
            </a:r>
            <a:endParaRPr lang="es-EC" dirty="0"/>
          </a:p>
        </p:txBody>
      </p:sp>
      <p:sp>
        <p:nvSpPr>
          <p:cNvPr id="13" name="Elipse 12"/>
          <p:cNvSpPr/>
          <p:nvPr/>
        </p:nvSpPr>
        <p:spPr>
          <a:xfrm>
            <a:off x="5902634" y="2243754"/>
            <a:ext cx="884903" cy="383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0,40</a:t>
            </a:r>
            <a:endParaRPr lang="es-EC" dirty="0"/>
          </a:p>
        </p:txBody>
      </p:sp>
      <p:sp>
        <p:nvSpPr>
          <p:cNvPr id="15" name="Flecha a la derecha con bandas 14"/>
          <p:cNvSpPr/>
          <p:nvPr/>
        </p:nvSpPr>
        <p:spPr>
          <a:xfrm>
            <a:off x="94260" y="1490633"/>
            <a:ext cx="2005781" cy="129785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Tendencia decreciente</a:t>
            </a:r>
            <a:endParaRPr lang="es-EC" sz="2000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125303"/>
              </p:ext>
            </p:extLst>
          </p:nvPr>
        </p:nvGraphicFramePr>
        <p:xfrm>
          <a:off x="735470" y="2562571"/>
          <a:ext cx="11891682" cy="383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93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04109184"/>
              </p:ext>
            </p:extLst>
          </p:nvPr>
        </p:nvGraphicFramePr>
        <p:xfrm>
          <a:off x="838200" y="2464336"/>
          <a:ext cx="10312021" cy="266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030143"/>
              </p:ext>
            </p:extLst>
          </p:nvPr>
        </p:nvGraphicFramePr>
        <p:xfrm>
          <a:off x="3926006" y="1319440"/>
          <a:ext cx="6659432" cy="104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853856770"/>
              </p:ext>
            </p:extLst>
          </p:nvPr>
        </p:nvGraphicFramePr>
        <p:xfrm>
          <a:off x="1384300" y="4128244"/>
          <a:ext cx="8488232" cy="328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2320574" y="571961"/>
            <a:ext cx="9033226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3.3. Exportaciones de colchones vs empleo en el Ecuador, caso </a:t>
            </a:r>
            <a:r>
              <a:rPr lang="es-EC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Chaide</a:t>
            </a:r>
            <a:r>
              <a:rPr lang="es-EC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s-EC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Chaide</a:t>
            </a:r>
            <a:r>
              <a:rPr lang="es-EC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C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S.A</a:t>
            </a:r>
            <a:endParaRPr lang="es-EC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958972"/>
              </p:ext>
            </p:extLst>
          </p:nvPr>
        </p:nvGraphicFramePr>
        <p:xfrm>
          <a:off x="2101756" y="1828798"/>
          <a:ext cx="7519916" cy="250103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334496"/>
                <a:gridCol w="2007375"/>
                <a:gridCol w="2407162"/>
                <a:gridCol w="1770883"/>
              </a:tblGrid>
              <a:tr h="548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Ventas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Exportaciones FOB ($)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Personal Empleado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5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$ 64,293,773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$ 435,674.13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418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$ 69,929,409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$ 435,765.71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439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$ 73,044,090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$ 292,575.78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489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$ 67,742,820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$ 167,385.43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508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$ 59,819,759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$ 140,554.37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491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$ 66,916,576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$ 117,679.54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501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1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401,746,427 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$ 1,589,634.96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 smtClean="0">
                          <a:effectLst/>
                        </a:rPr>
                        <a:t>2846</a:t>
                      </a:r>
                      <a:endParaRPr lang="es-E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080657" y="4354286"/>
            <a:ext cx="605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Fuente: </a:t>
            </a:r>
            <a:r>
              <a:rPr lang="es-ES" sz="1400" dirty="0"/>
              <a:t>(</a:t>
            </a:r>
            <a:r>
              <a:rPr lang="es-ES" sz="1400" dirty="0" err="1"/>
              <a:t>Yura</a:t>
            </a:r>
            <a:r>
              <a:rPr lang="es-ES" sz="1400" dirty="0"/>
              <a:t> </a:t>
            </a:r>
            <a:r>
              <a:rPr lang="es-ES" sz="1400" dirty="0" err="1"/>
              <a:t>Complexus</a:t>
            </a:r>
            <a:r>
              <a:rPr lang="es-ES" sz="1400" dirty="0"/>
              <a:t>, 2018)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48000" y="10443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b="1" i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Exportaciones Totales de Colchones, caso </a:t>
            </a:r>
            <a:r>
              <a:rPr lang="es-EC" b="1" i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Chaide</a:t>
            </a:r>
            <a:r>
              <a:rPr lang="es-EC" b="1" i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 </a:t>
            </a:r>
            <a:r>
              <a:rPr lang="es-EC" b="1" i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Chaide</a:t>
            </a:r>
            <a:r>
              <a:rPr lang="es-EC" b="1" i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S.A vs Empleo, periodo 2012-2017</a:t>
            </a:r>
            <a:endParaRPr lang="es-ES" b="1" i="1" dirty="0">
              <a:solidFill>
                <a:srgbClr val="231F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/>
          <p:nvPr>
            <p:extLst/>
          </p:nvPr>
        </p:nvGraphicFramePr>
        <p:xfrm>
          <a:off x="235857" y="3283417"/>
          <a:ext cx="3465286" cy="342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/>
          <p:cNvGraphicFramePr/>
          <p:nvPr>
            <p:extLst/>
          </p:nvPr>
        </p:nvGraphicFramePr>
        <p:xfrm>
          <a:off x="9143999" y="1410471"/>
          <a:ext cx="3467099" cy="420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88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ángulo redondeado 7"/>
          <p:cNvSpPr/>
          <p:nvPr/>
        </p:nvSpPr>
        <p:spPr>
          <a:xfrm>
            <a:off x="2869584" y="664533"/>
            <a:ext cx="6274190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1827209"/>
              </p:ext>
            </p:extLst>
          </p:nvPr>
        </p:nvGraphicFramePr>
        <p:xfrm>
          <a:off x="745250" y="1278929"/>
          <a:ext cx="10522857" cy="513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08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474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ángulo redondeado 7"/>
          <p:cNvSpPr/>
          <p:nvPr/>
        </p:nvSpPr>
        <p:spPr>
          <a:xfrm>
            <a:off x="2869584" y="664533"/>
            <a:ext cx="6274190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7141870"/>
              </p:ext>
            </p:extLst>
          </p:nvPr>
        </p:nvGraphicFramePr>
        <p:xfrm>
          <a:off x="2180475" y="821266"/>
          <a:ext cx="95924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l="25530" t="8799" r="25587" b="8057"/>
          <a:stretch/>
        </p:blipFill>
        <p:spPr>
          <a:xfrm>
            <a:off x="9847830" y="664533"/>
            <a:ext cx="1925070" cy="1878117"/>
          </a:xfrm>
          <a:prstGeom prst="rect">
            <a:avLst/>
          </a:prstGeom>
        </p:spPr>
      </p:pic>
      <p:pic>
        <p:nvPicPr>
          <p:cNvPr id="15" name="Picture 2" descr="Resultado de imagen para alianzas estrategic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00" y="898676"/>
            <a:ext cx="1901600" cy="14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13" y="4285439"/>
            <a:ext cx="1983286" cy="1771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921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9650" y="1690688"/>
            <a:ext cx="10515600" cy="4351338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2050" name="Picture 2" descr="Resultado de imagen para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46" y="1027906"/>
            <a:ext cx="7559908" cy="40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" y="41499"/>
            <a:ext cx="12210789" cy="6858000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869584" y="664533"/>
            <a:ext cx="6274190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LA INVESTIGACIÓN </a:t>
            </a:r>
            <a:endParaRPr lang="es-EC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2" y="2060794"/>
            <a:ext cx="4569216" cy="413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81" y="31769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gif petrole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84" y="424302"/>
            <a:ext cx="1406380" cy="17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Marcador de contenido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7900983"/>
              </p:ext>
            </p:extLst>
          </p:nvPr>
        </p:nvGraphicFramePr>
        <p:xfrm>
          <a:off x="5352362" y="2014314"/>
          <a:ext cx="5595386" cy="405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8" name="Picture 14" descr="Imagen relacionad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5084072"/>
            <a:ext cx="1908319" cy="13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sultado de imagen para chaide y chaid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906039"/>
            <a:ext cx="1632316" cy="9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4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97385665"/>
              </p:ext>
            </p:extLst>
          </p:nvPr>
        </p:nvGraphicFramePr>
        <p:xfrm>
          <a:off x="2400852" y="806275"/>
          <a:ext cx="9372048" cy="523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esultado de imagen para chaide y cha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52" y="2458142"/>
            <a:ext cx="1847423" cy="11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olchones cha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8200" y="3573297"/>
            <a:ext cx="5618922" cy="2290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/>
          <a:stretch/>
        </p:blipFill>
        <p:spPr bwMode="auto">
          <a:xfrm>
            <a:off x="6988519" y="3458817"/>
            <a:ext cx="4249324" cy="25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105283"/>
              </p:ext>
            </p:extLst>
          </p:nvPr>
        </p:nvGraphicFramePr>
        <p:xfrm>
          <a:off x="104931" y="90686"/>
          <a:ext cx="11887200" cy="637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196" y="585495"/>
            <a:ext cx="2509603" cy="147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2851198" y="707443"/>
            <a:ext cx="52465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ESPECIFICOS</a:t>
            </a:r>
          </a:p>
        </p:txBody>
      </p:sp>
      <p:pic>
        <p:nvPicPr>
          <p:cNvPr id="10" name="Picture 2" descr="Resultado de imagen para chaide y chai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05" y="1509257"/>
            <a:ext cx="2235067" cy="13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economia c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00" y="2949090"/>
            <a:ext cx="2444783" cy="14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3985" y="4683081"/>
            <a:ext cx="2608146" cy="14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32" y="5757983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ángulo redondeado 6"/>
          <p:cNvSpPr/>
          <p:nvPr/>
        </p:nvSpPr>
        <p:spPr>
          <a:xfrm>
            <a:off x="2958905" y="749467"/>
            <a:ext cx="6274190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MERCANTILISTA</a:t>
            </a:r>
            <a:endParaRPr lang="es-EC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922465"/>
              </p:ext>
            </p:extLst>
          </p:nvPr>
        </p:nvGraphicFramePr>
        <p:xfrm>
          <a:off x="4588864" y="1690688"/>
          <a:ext cx="30142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339622" y="5283407"/>
            <a:ext cx="226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7738" y="524651"/>
            <a:ext cx="1832123" cy="1697124"/>
          </a:xfrm>
          <a:prstGeom prst="rect">
            <a:avLst/>
          </a:prstGeom>
        </p:spPr>
      </p:pic>
      <p:pic>
        <p:nvPicPr>
          <p:cNvPr id="17" name="Picture 2" descr="Resultado de imagen para chaide y chaid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91" y="5683517"/>
            <a:ext cx="1945709" cy="11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quina doblada 1"/>
          <p:cNvSpPr/>
          <p:nvPr/>
        </p:nvSpPr>
        <p:spPr>
          <a:xfrm>
            <a:off x="9031191" y="4449987"/>
            <a:ext cx="1996553" cy="1159064"/>
          </a:xfrm>
          <a:prstGeom prst="foldedCorner">
            <a:avLst>
              <a:gd name="adj" fmla="val 361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Fomento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las exportaciones</a:t>
            </a:r>
          </a:p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r="65804" b="54942"/>
          <a:stretch/>
        </p:blipFill>
        <p:spPr>
          <a:xfrm>
            <a:off x="9781978" y="3981553"/>
            <a:ext cx="494977" cy="64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quina doblada 17"/>
          <p:cNvSpPr/>
          <p:nvPr/>
        </p:nvSpPr>
        <p:spPr>
          <a:xfrm>
            <a:off x="8278879" y="1959991"/>
            <a:ext cx="2301037" cy="1400529"/>
          </a:xfrm>
          <a:prstGeom prst="foldedCorner">
            <a:avLst>
              <a:gd name="adj" fmla="val 308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fuente de riqueza radica en el comercio exterior</a:t>
            </a:r>
          </a:p>
          <a:p>
            <a:pPr algn="ctr"/>
            <a:endParaRPr lang="es-EC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1"/>
          <a:srcRect r="65804" b="54942"/>
          <a:stretch/>
        </p:blipFill>
        <p:spPr>
          <a:xfrm>
            <a:off x="9229317" y="1494028"/>
            <a:ext cx="494977" cy="64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Esquina doblada 19"/>
          <p:cNvSpPr/>
          <p:nvPr/>
        </p:nvSpPr>
        <p:spPr>
          <a:xfrm>
            <a:off x="1623161" y="1988973"/>
            <a:ext cx="2301037" cy="1400529"/>
          </a:xfrm>
          <a:prstGeom prst="foldedCorner">
            <a:avLst>
              <a:gd name="adj" fmla="val 36148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Prohibición de exportaciones de Oro y plata </a:t>
            </a:r>
          </a:p>
          <a:p>
            <a:pPr algn="ctr"/>
            <a:endParaRPr lang="es-EC" dirty="0"/>
          </a:p>
        </p:txBody>
      </p:sp>
      <p:sp>
        <p:nvSpPr>
          <p:cNvPr id="21" name="Esquina doblada 20"/>
          <p:cNvSpPr/>
          <p:nvPr/>
        </p:nvSpPr>
        <p:spPr>
          <a:xfrm>
            <a:off x="1195604" y="4449987"/>
            <a:ext cx="1996553" cy="1159064"/>
          </a:xfrm>
          <a:prstGeom prst="foldedCorner">
            <a:avLst>
              <a:gd name="adj" fmla="val 361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proteccionistas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/>
          <a:srcRect r="65804" b="54942"/>
          <a:stretch/>
        </p:blipFill>
        <p:spPr>
          <a:xfrm>
            <a:off x="2621682" y="1504426"/>
            <a:ext cx="494977" cy="64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1"/>
          <a:srcRect r="65804" b="54942"/>
          <a:stretch/>
        </p:blipFill>
        <p:spPr>
          <a:xfrm>
            <a:off x="1946393" y="3981553"/>
            <a:ext cx="494977" cy="64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2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12192000" cy="6847449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739673" y="559159"/>
            <a:ext cx="9033227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ECONOMICA DE LA INTEGRACION</a:t>
            </a:r>
            <a:endParaRPr lang="es-EC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34" y="2045262"/>
            <a:ext cx="4492157" cy="3557788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/>
          </p:nvPr>
        </p:nvGraphicFramePr>
        <p:xfrm>
          <a:off x="-1349481" y="1277580"/>
          <a:ext cx="9509386" cy="557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6159400" y="1363582"/>
          <a:ext cx="4543375" cy="48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2" descr="Resultado de imagen para chaide y cha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43" y="5761973"/>
            <a:ext cx="1798256" cy="108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 rot="16200000">
            <a:off x="7203419" y="3508903"/>
            <a:ext cx="11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ETAPAS</a:t>
            </a:r>
            <a:endParaRPr lang="es-EC" sz="2400" b="1" dirty="0"/>
          </a:p>
        </p:txBody>
      </p:sp>
      <p:sp>
        <p:nvSpPr>
          <p:cNvPr id="13" name="Flecha curvada hacia la derecha 12"/>
          <p:cNvSpPr/>
          <p:nvPr/>
        </p:nvSpPr>
        <p:spPr>
          <a:xfrm>
            <a:off x="7482326" y="2040616"/>
            <a:ext cx="626608" cy="33982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754762" y="515762"/>
            <a:ext cx="5295278" cy="1325563"/>
          </a:xfrm>
        </p:spPr>
        <p:txBody>
          <a:bodyPr/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73800439"/>
              </p:ext>
            </p:extLst>
          </p:nvPr>
        </p:nvGraphicFramePr>
        <p:xfrm>
          <a:off x="215419" y="1552122"/>
          <a:ext cx="11976581" cy="495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Resultado de imagen para metodologia de la investigac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43" y="515762"/>
            <a:ext cx="2056697" cy="12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561" y="5862772"/>
            <a:ext cx="1573499" cy="949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ángulo redondeado 7"/>
          <p:cNvSpPr/>
          <p:nvPr/>
        </p:nvSpPr>
        <p:spPr>
          <a:xfrm>
            <a:off x="2691258" y="749467"/>
            <a:ext cx="9300873" cy="8044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Realizar 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situacional </a:t>
            </a:r>
            <a:r>
              <a:rPr lang="es-EC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Chaide 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Chaide S.A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38039"/>
              </p:ext>
            </p:extLst>
          </p:nvPr>
        </p:nvGraphicFramePr>
        <p:xfrm>
          <a:off x="435701" y="1728708"/>
          <a:ext cx="6709378" cy="309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220645592"/>
              </p:ext>
            </p:extLst>
          </p:nvPr>
        </p:nvGraphicFramePr>
        <p:xfrm>
          <a:off x="6471239" y="1579960"/>
          <a:ext cx="6212348" cy="367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348" y="4731631"/>
            <a:ext cx="1459670" cy="145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47" y="4731631"/>
            <a:ext cx="1593737" cy="1606044"/>
          </a:xfrm>
          <a:prstGeom prst="rect">
            <a:avLst/>
          </a:prstGeom>
        </p:spPr>
      </p:pic>
      <p:pic>
        <p:nvPicPr>
          <p:cNvPr id="20" name="Imagen 19" descr="Recorte de pantall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58" y="4703422"/>
            <a:ext cx="1425426" cy="1408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 descr="Recorte de pantalla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/>
          <a:stretch/>
        </p:blipFill>
        <p:spPr>
          <a:xfrm>
            <a:off x="4137572" y="4621217"/>
            <a:ext cx="1560983" cy="157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 descr="Recorte de pantalla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30" y="4643996"/>
            <a:ext cx="1731662" cy="1541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uadroTexto 23"/>
          <p:cNvSpPr txBox="1"/>
          <p:nvPr/>
        </p:nvSpPr>
        <p:spPr>
          <a:xfrm>
            <a:off x="7758173" y="1978490"/>
            <a:ext cx="184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PRODUCTOS</a:t>
            </a:r>
            <a:endParaRPr lang="es-EC" sz="2400" b="1" dirty="0"/>
          </a:p>
        </p:txBody>
      </p:sp>
      <p:sp>
        <p:nvSpPr>
          <p:cNvPr id="25" name="Elipse 24"/>
          <p:cNvSpPr/>
          <p:nvPr/>
        </p:nvSpPr>
        <p:spPr>
          <a:xfrm>
            <a:off x="7528576" y="2693886"/>
            <a:ext cx="2307551" cy="2173082"/>
          </a:xfrm>
          <a:prstGeom prst="ellipse">
            <a:avLst/>
          </a:prstGeom>
          <a:blipFill rotWithShape="1">
            <a:blip r:embed="rId1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8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3996</TotalTime>
  <Words>1450</Words>
  <Application>Microsoft Office PowerPoint</Application>
  <PresentationFormat>Panorámica</PresentationFormat>
  <Paragraphs>497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DEPARTAMENTO DE CIENCIAS ECONÓMICAS, ADMINISTRATIVAS Y DE COMERCIO   CARRERA DE INGENIERÍA EN COMERCIO EXTERIOR Y NEGOCIACIÓN INTERNACIONAL   TRABAJO DE TITULACIÓN, PREVIO A LA OBTENCIÓN DEL  TÍTULO DE INGENIERO EN COMERCIO EXTERIOR Y NEGOCIACIÓN INTERNACIONAL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Presentación de PowerPoint</vt:lpstr>
      <vt:lpstr>3.2. Comercio internacional de colchones en la CAN </vt:lpstr>
      <vt:lpstr>Indicadores Económicos</vt:lpstr>
      <vt:lpstr>Presentación de PowerPoint</vt:lpstr>
      <vt:lpstr>Presentación de PowerPoint</vt:lpstr>
      <vt:lpstr>Comercio Internacional de Colchones - Ecuador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  CARRERA DE INGENIERÍA EN COMERCIO EXTERIOR Y NEGOCIACIÓN INTERNACIONAL   TRABAJO DE TITULACIÓN, PREVIO A LA OBTENCIÓN DEL  TÍTULO DE INGENIERO EN COMERCIO EXTERIOR Y NEGOCIACIÓN INTERNACIONAL</dc:title>
  <dc:creator>Lenin Guacho</dc:creator>
  <cp:lastModifiedBy>Lenin Guacho</cp:lastModifiedBy>
  <cp:revision>182</cp:revision>
  <dcterms:created xsi:type="dcterms:W3CDTF">2019-02-05T03:38:17Z</dcterms:created>
  <dcterms:modified xsi:type="dcterms:W3CDTF">2019-05-22T14:43:46Z</dcterms:modified>
</cp:coreProperties>
</file>