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6" r:id="rId2"/>
    <p:sldId id="306" r:id="rId3"/>
    <p:sldId id="259" r:id="rId4"/>
    <p:sldId id="307" r:id="rId5"/>
    <p:sldId id="260" r:id="rId6"/>
    <p:sldId id="298" r:id="rId7"/>
    <p:sldId id="261" r:id="rId8"/>
    <p:sldId id="272" r:id="rId9"/>
    <p:sldId id="295" r:id="rId10"/>
    <p:sldId id="280" r:id="rId11"/>
    <p:sldId id="273" r:id="rId12"/>
    <p:sldId id="286" r:id="rId13"/>
    <p:sldId id="281" r:id="rId14"/>
    <p:sldId id="282" r:id="rId15"/>
    <p:sldId id="287" r:id="rId16"/>
    <p:sldId id="276" r:id="rId17"/>
    <p:sldId id="308" r:id="rId18"/>
    <p:sldId id="266" r:id="rId19"/>
    <p:sldId id="310" r:id="rId20"/>
    <p:sldId id="288" r:id="rId21"/>
    <p:sldId id="289" r:id="rId22"/>
    <p:sldId id="290" r:id="rId23"/>
    <p:sldId id="291" r:id="rId24"/>
    <p:sldId id="262" r:id="rId25"/>
    <p:sldId id="277" r:id="rId26"/>
    <p:sldId id="263" r:id="rId27"/>
    <p:sldId id="292" r:id="rId28"/>
    <p:sldId id="303" r:id="rId29"/>
    <p:sldId id="302" r:id="rId30"/>
    <p:sldId id="293" r:id="rId31"/>
    <p:sldId id="296"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D6A3"/>
    <a:srgbClr val="BDE9E4"/>
    <a:srgbClr val="FF66FF"/>
    <a:srgbClr val="FF82FF"/>
    <a:srgbClr val="54E548"/>
    <a:srgbClr val="7855AB"/>
    <a:srgbClr val="3DE390"/>
    <a:srgbClr val="18A2C9"/>
    <a:srgbClr val="565CB4"/>
    <a:srgbClr val="169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F3DDF-5C48-42E3-9999-F559858A8492}" type="doc">
      <dgm:prSet loTypeId="urn:microsoft.com/office/officeart/2005/8/layout/bProcess3" loCatId="process" qsTypeId="urn:microsoft.com/office/officeart/2005/8/quickstyle/3d4" qsCatId="3D" csTypeId="urn:microsoft.com/office/officeart/2005/8/colors/colorful5" csCatId="colorful" phldr="1"/>
      <dgm:spPr/>
      <dgm:t>
        <a:bodyPr/>
        <a:lstStyle/>
        <a:p>
          <a:endParaRPr lang="es-ES"/>
        </a:p>
      </dgm:t>
    </dgm:pt>
    <dgm:pt modelId="{2ECBD8F8-730B-4EAF-9103-996FEC83C67C}">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Información que el cerebro recibe mediante los sentidos.</a:t>
          </a:r>
        </a:p>
        <a:p>
          <a:r>
            <a:rPr lang="es-EC" sz="1600" dirty="0" smtClean="0">
              <a:solidFill>
                <a:schemeClr val="tx1"/>
              </a:solidFill>
              <a:latin typeface="Times New Roman" panose="02020603050405020304" pitchFamily="18" charset="0"/>
              <a:cs typeface="Times New Roman" panose="02020603050405020304" pitchFamily="18" charset="0"/>
            </a:rPr>
            <a:t>Sistema VAK</a:t>
          </a:r>
          <a:endParaRPr lang="es-ES" sz="1600" dirty="0">
            <a:solidFill>
              <a:schemeClr val="tx1"/>
            </a:solidFill>
            <a:latin typeface="Times New Roman" panose="02020603050405020304" pitchFamily="18" charset="0"/>
            <a:cs typeface="Times New Roman" panose="02020603050405020304" pitchFamily="18" charset="0"/>
          </a:endParaRPr>
        </a:p>
      </dgm:t>
    </dgm:pt>
    <dgm:pt modelId="{5265BE8D-3386-40AB-B958-524C5FAF460B}" type="parTrans" cxnId="{5FEF356A-BE9D-49B7-81E0-2F7FDCDE35B1}">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204E5436-89F4-4689-B767-A2F2E824D945}" type="sibTrans" cxnId="{5FEF356A-BE9D-49B7-81E0-2F7FDCDE35B1}">
      <dgm:prSet custT="1"/>
      <dgm:spPr/>
      <dgm:t>
        <a:bodyPr/>
        <a:lstStyle/>
        <a:p>
          <a:endParaRPr lang="es-ES" sz="500">
            <a:solidFill>
              <a:schemeClr val="tx1"/>
            </a:solidFill>
            <a:latin typeface="Times New Roman" panose="02020603050405020304" pitchFamily="18" charset="0"/>
            <a:cs typeface="Times New Roman" panose="02020603050405020304" pitchFamily="18" charset="0"/>
          </a:endParaRPr>
        </a:p>
      </dgm:t>
    </dgm:pt>
    <dgm:pt modelId="{03927F8B-261D-494A-A87F-A0C391012B37}">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Identificar sensaciones placenteras -&gt; satisfactores para “comunicar y asignar valor”</a:t>
          </a:r>
        </a:p>
        <a:p>
          <a:r>
            <a:rPr lang="es-ES" sz="1600" dirty="0" smtClean="0">
              <a:solidFill>
                <a:schemeClr val="tx1"/>
              </a:solidFill>
              <a:latin typeface="Times New Roman" panose="02020603050405020304" pitchFamily="18" charset="0"/>
              <a:cs typeface="Times New Roman" panose="02020603050405020304" pitchFamily="18" charset="0"/>
            </a:rPr>
            <a:t>Malfitano (2007)</a:t>
          </a:r>
          <a:endParaRPr lang="es-ES" sz="1600" dirty="0">
            <a:solidFill>
              <a:schemeClr val="tx1"/>
            </a:solidFill>
            <a:latin typeface="Times New Roman" panose="02020603050405020304" pitchFamily="18" charset="0"/>
            <a:cs typeface="Times New Roman" panose="02020603050405020304" pitchFamily="18" charset="0"/>
          </a:endParaRPr>
        </a:p>
      </dgm:t>
    </dgm:pt>
    <dgm:pt modelId="{B4230705-8A1B-4767-B6A8-AA08C0332557}" type="parTrans" cxnId="{C4305ED4-250E-4204-88C0-D8A3FF0BF62B}">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93464CFE-69AA-49EF-8FF3-B7DC24DEE924}" type="sibTrans" cxnId="{C4305ED4-250E-4204-88C0-D8A3FF0BF62B}">
      <dgm:prSet custT="1"/>
      <dgm:spPr/>
      <dgm:t>
        <a:bodyPr/>
        <a:lstStyle/>
        <a:p>
          <a:endParaRPr lang="es-ES" sz="500">
            <a:solidFill>
              <a:schemeClr val="tx1"/>
            </a:solidFill>
            <a:latin typeface="Times New Roman" panose="02020603050405020304" pitchFamily="18" charset="0"/>
            <a:cs typeface="Times New Roman" panose="02020603050405020304" pitchFamily="18" charset="0"/>
          </a:endParaRPr>
        </a:p>
      </dgm:t>
    </dgm:pt>
    <dgm:pt modelId="{1129BAB4-F881-4402-B4B1-E7A3563B7839}">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Facilita la comprensión de las necesidades y el comportamiento de compra.</a:t>
          </a:r>
        </a:p>
        <a:p>
          <a:r>
            <a:rPr lang="es-ES" sz="1600" dirty="0" smtClean="0">
              <a:solidFill>
                <a:schemeClr val="tx1"/>
              </a:solidFill>
              <a:latin typeface="Times New Roman" panose="02020603050405020304" pitchFamily="18" charset="0"/>
              <a:cs typeface="Times New Roman" panose="02020603050405020304" pitchFamily="18" charset="0"/>
            </a:rPr>
            <a:t>Braidot (2013)</a:t>
          </a:r>
          <a:endParaRPr lang="es-ES" sz="1600" dirty="0">
            <a:solidFill>
              <a:schemeClr val="tx1"/>
            </a:solidFill>
            <a:latin typeface="Times New Roman" panose="02020603050405020304" pitchFamily="18" charset="0"/>
            <a:cs typeface="Times New Roman" panose="02020603050405020304" pitchFamily="18" charset="0"/>
          </a:endParaRPr>
        </a:p>
      </dgm:t>
    </dgm:pt>
    <dgm:pt modelId="{EC622EAA-9601-4276-8739-8B116B6955DC}" type="parTrans" cxnId="{366497F6-A953-4C67-94F7-9C32B317E3B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F51CC3E5-03E6-45AC-AF1A-73C412AA7113}" type="sibTrans" cxnId="{366497F6-A953-4C67-94F7-9C32B317E3B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795C3BE0-C404-4A1E-982F-7DCC9605E8ED}" type="pres">
      <dgm:prSet presAssocID="{91EF3DDF-5C48-42E3-9999-F559858A8492}" presName="Name0" presStyleCnt="0">
        <dgm:presLayoutVars>
          <dgm:dir/>
          <dgm:resizeHandles val="exact"/>
        </dgm:presLayoutVars>
      </dgm:prSet>
      <dgm:spPr/>
      <dgm:t>
        <a:bodyPr/>
        <a:lstStyle/>
        <a:p>
          <a:endParaRPr lang="es-ES"/>
        </a:p>
      </dgm:t>
    </dgm:pt>
    <dgm:pt modelId="{359B88A6-09B8-49FB-997F-467CA969A3D4}" type="pres">
      <dgm:prSet presAssocID="{2ECBD8F8-730B-4EAF-9103-996FEC83C67C}" presName="node" presStyleLbl="node1" presStyleIdx="0" presStyleCnt="3">
        <dgm:presLayoutVars>
          <dgm:bulletEnabled val="1"/>
        </dgm:presLayoutVars>
      </dgm:prSet>
      <dgm:spPr/>
      <dgm:t>
        <a:bodyPr/>
        <a:lstStyle/>
        <a:p>
          <a:endParaRPr lang="es-ES"/>
        </a:p>
      </dgm:t>
    </dgm:pt>
    <dgm:pt modelId="{CA58DC4C-3510-4FB5-A7F3-69445E83A8F4}" type="pres">
      <dgm:prSet presAssocID="{204E5436-89F4-4689-B767-A2F2E824D945}" presName="sibTrans" presStyleLbl="sibTrans1D1" presStyleIdx="0" presStyleCnt="2"/>
      <dgm:spPr/>
      <dgm:t>
        <a:bodyPr/>
        <a:lstStyle/>
        <a:p>
          <a:endParaRPr lang="es-ES"/>
        </a:p>
      </dgm:t>
    </dgm:pt>
    <dgm:pt modelId="{B90B6070-F190-4A09-A538-E09293C6EA62}" type="pres">
      <dgm:prSet presAssocID="{204E5436-89F4-4689-B767-A2F2E824D945}" presName="connectorText" presStyleLbl="sibTrans1D1" presStyleIdx="0" presStyleCnt="2"/>
      <dgm:spPr/>
      <dgm:t>
        <a:bodyPr/>
        <a:lstStyle/>
        <a:p>
          <a:endParaRPr lang="es-ES"/>
        </a:p>
      </dgm:t>
    </dgm:pt>
    <dgm:pt modelId="{DE196080-7C4F-4188-BBA9-29BBA8EA7754}" type="pres">
      <dgm:prSet presAssocID="{03927F8B-261D-494A-A87F-A0C391012B37}" presName="node" presStyleLbl="node1" presStyleIdx="1" presStyleCnt="3">
        <dgm:presLayoutVars>
          <dgm:bulletEnabled val="1"/>
        </dgm:presLayoutVars>
      </dgm:prSet>
      <dgm:spPr/>
      <dgm:t>
        <a:bodyPr/>
        <a:lstStyle/>
        <a:p>
          <a:endParaRPr lang="es-ES"/>
        </a:p>
      </dgm:t>
    </dgm:pt>
    <dgm:pt modelId="{EA645727-D3A9-4D81-978A-DE7294E5EC35}" type="pres">
      <dgm:prSet presAssocID="{93464CFE-69AA-49EF-8FF3-B7DC24DEE924}" presName="sibTrans" presStyleLbl="sibTrans1D1" presStyleIdx="1" presStyleCnt="2"/>
      <dgm:spPr/>
      <dgm:t>
        <a:bodyPr/>
        <a:lstStyle/>
        <a:p>
          <a:endParaRPr lang="es-ES"/>
        </a:p>
      </dgm:t>
    </dgm:pt>
    <dgm:pt modelId="{5D6C9928-674D-4D87-B7FE-4B0EFC9DB755}" type="pres">
      <dgm:prSet presAssocID="{93464CFE-69AA-49EF-8FF3-B7DC24DEE924}" presName="connectorText" presStyleLbl="sibTrans1D1" presStyleIdx="1" presStyleCnt="2"/>
      <dgm:spPr/>
      <dgm:t>
        <a:bodyPr/>
        <a:lstStyle/>
        <a:p>
          <a:endParaRPr lang="es-ES"/>
        </a:p>
      </dgm:t>
    </dgm:pt>
    <dgm:pt modelId="{8B0B0550-409F-4DE8-A841-F0624CF29CD2}" type="pres">
      <dgm:prSet presAssocID="{1129BAB4-F881-4402-B4B1-E7A3563B7839}" presName="node" presStyleLbl="node1" presStyleIdx="2" presStyleCnt="3">
        <dgm:presLayoutVars>
          <dgm:bulletEnabled val="1"/>
        </dgm:presLayoutVars>
      </dgm:prSet>
      <dgm:spPr/>
      <dgm:t>
        <a:bodyPr/>
        <a:lstStyle/>
        <a:p>
          <a:endParaRPr lang="es-ES"/>
        </a:p>
      </dgm:t>
    </dgm:pt>
  </dgm:ptLst>
  <dgm:cxnLst>
    <dgm:cxn modelId="{5FEF356A-BE9D-49B7-81E0-2F7FDCDE35B1}" srcId="{91EF3DDF-5C48-42E3-9999-F559858A8492}" destId="{2ECBD8F8-730B-4EAF-9103-996FEC83C67C}" srcOrd="0" destOrd="0" parTransId="{5265BE8D-3386-40AB-B958-524C5FAF460B}" sibTransId="{204E5436-89F4-4689-B767-A2F2E824D945}"/>
    <dgm:cxn modelId="{BB9A33EC-36AD-489F-A128-3AE209375C1A}" type="presOf" srcId="{2ECBD8F8-730B-4EAF-9103-996FEC83C67C}" destId="{359B88A6-09B8-49FB-997F-467CA969A3D4}" srcOrd="0" destOrd="0" presId="urn:microsoft.com/office/officeart/2005/8/layout/bProcess3"/>
    <dgm:cxn modelId="{355F27D5-B38F-46D6-B52E-3C18E7DC9A72}" type="presOf" srcId="{204E5436-89F4-4689-B767-A2F2E824D945}" destId="{B90B6070-F190-4A09-A538-E09293C6EA62}" srcOrd="1" destOrd="0" presId="urn:microsoft.com/office/officeart/2005/8/layout/bProcess3"/>
    <dgm:cxn modelId="{878944C1-1FD1-4BEA-9AAD-64E74C0C3568}" type="presOf" srcId="{204E5436-89F4-4689-B767-A2F2E824D945}" destId="{CA58DC4C-3510-4FB5-A7F3-69445E83A8F4}" srcOrd="0" destOrd="0" presId="urn:microsoft.com/office/officeart/2005/8/layout/bProcess3"/>
    <dgm:cxn modelId="{99966A91-0ECB-4B93-8060-270FC0492BF5}" type="presOf" srcId="{91EF3DDF-5C48-42E3-9999-F559858A8492}" destId="{795C3BE0-C404-4A1E-982F-7DCC9605E8ED}" srcOrd="0" destOrd="0" presId="urn:microsoft.com/office/officeart/2005/8/layout/bProcess3"/>
    <dgm:cxn modelId="{C4305ED4-250E-4204-88C0-D8A3FF0BF62B}" srcId="{91EF3DDF-5C48-42E3-9999-F559858A8492}" destId="{03927F8B-261D-494A-A87F-A0C391012B37}" srcOrd="1" destOrd="0" parTransId="{B4230705-8A1B-4767-B6A8-AA08C0332557}" sibTransId="{93464CFE-69AA-49EF-8FF3-B7DC24DEE924}"/>
    <dgm:cxn modelId="{A4BBEC93-B1DC-4DA1-AA36-F81B7C1BFA62}" type="presOf" srcId="{93464CFE-69AA-49EF-8FF3-B7DC24DEE924}" destId="{EA645727-D3A9-4D81-978A-DE7294E5EC35}" srcOrd="0" destOrd="0" presId="urn:microsoft.com/office/officeart/2005/8/layout/bProcess3"/>
    <dgm:cxn modelId="{2F75E6EB-7E4E-4447-AFB5-0259D7B75B46}" type="presOf" srcId="{1129BAB4-F881-4402-B4B1-E7A3563B7839}" destId="{8B0B0550-409F-4DE8-A841-F0624CF29CD2}" srcOrd="0" destOrd="0" presId="urn:microsoft.com/office/officeart/2005/8/layout/bProcess3"/>
    <dgm:cxn modelId="{173DD007-DDB6-47D1-980C-F12D1235196E}" type="presOf" srcId="{93464CFE-69AA-49EF-8FF3-B7DC24DEE924}" destId="{5D6C9928-674D-4D87-B7FE-4B0EFC9DB755}" srcOrd="1" destOrd="0" presId="urn:microsoft.com/office/officeart/2005/8/layout/bProcess3"/>
    <dgm:cxn modelId="{366497F6-A953-4C67-94F7-9C32B317E3BA}" srcId="{91EF3DDF-5C48-42E3-9999-F559858A8492}" destId="{1129BAB4-F881-4402-B4B1-E7A3563B7839}" srcOrd="2" destOrd="0" parTransId="{EC622EAA-9601-4276-8739-8B116B6955DC}" sibTransId="{F51CC3E5-03E6-45AC-AF1A-73C412AA7113}"/>
    <dgm:cxn modelId="{C46E7C60-C339-4CBD-B987-196F8F7E3141}" type="presOf" srcId="{03927F8B-261D-494A-A87F-A0C391012B37}" destId="{DE196080-7C4F-4188-BBA9-29BBA8EA7754}" srcOrd="0" destOrd="0" presId="urn:microsoft.com/office/officeart/2005/8/layout/bProcess3"/>
    <dgm:cxn modelId="{03E58FAF-13AA-45FA-88CF-2B81B6542CB5}" type="presParOf" srcId="{795C3BE0-C404-4A1E-982F-7DCC9605E8ED}" destId="{359B88A6-09B8-49FB-997F-467CA969A3D4}" srcOrd="0" destOrd="0" presId="urn:microsoft.com/office/officeart/2005/8/layout/bProcess3"/>
    <dgm:cxn modelId="{0B5FCCAF-C248-4C80-84BF-4680EB9A4A8E}" type="presParOf" srcId="{795C3BE0-C404-4A1E-982F-7DCC9605E8ED}" destId="{CA58DC4C-3510-4FB5-A7F3-69445E83A8F4}" srcOrd="1" destOrd="0" presId="urn:microsoft.com/office/officeart/2005/8/layout/bProcess3"/>
    <dgm:cxn modelId="{65FDFEBC-407A-4A41-8589-6FC62B2D6BBE}" type="presParOf" srcId="{CA58DC4C-3510-4FB5-A7F3-69445E83A8F4}" destId="{B90B6070-F190-4A09-A538-E09293C6EA62}" srcOrd="0" destOrd="0" presId="urn:microsoft.com/office/officeart/2005/8/layout/bProcess3"/>
    <dgm:cxn modelId="{72902BF1-8DA4-4852-A11C-466BC798E8C8}" type="presParOf" srcId="{795C3BE0-C404-4A1E-982F-7DCC9605E8ED}" destId="{DE196080-7C4F-4188-BBA9-29BBA8EA7754}" srcOrd="2" destOrd="0" presId="urn:microsoft.com/office/officeart/2005/8/layout/bProcess3"/>
    <dgm:cxn modelId="{97FEDF47-1CA6-4BB1-A20C-D1BD17C16395}" type="presParOf" srcId="{795C3BE0-C404-4A1E-982F-7DCC9605E8ED}" destId="{EA645727-D3A9-4D81-978A-DE7294E5EC35}" srcOrd="3" destOrd="0" presId="urn:microsoft.com/office/officeart/2005/8/layout/bProcess3"/>
    <dgm:cxn modelId="{E9FF829A-6746-4B7B-A22A-9EE480735B98}" type="presParOf" srcId="{EA645727-D3A9-4D81-978A-DE7294E5EC35}" destId="{5D6C9928-674D-4D87-B7FE-4B0EFC9DB755}" srcOrd="0" destOrd="0" presId="urn:microsoft.com/office/officeart/2005/8/layout/bProcess3"/>
    <dgm:cxn modelId="{A51DBD17-232D-4968-B17D-97C057EC10B2}" type="presParOf" srcId="{795C3BE0-C404-4A1E-982F-7DCC9605E8ED}" destId="{8B0B0550-409F-4DE8-A841-F0624CF29CD2}"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79D489-8FB1-485C-B92E-318BD5EB5475}" type="doc">
      <dgm:prSet loTypeId="urn:microsoft.com/office/officeart/2005/8/layout/cycle4" loCatId="cycle" qsTypeId="urn:microsoft.com/office/officeart/2005/8/quickstyle/simple3" qsCatId="simple" csTypeId="urn:microsoft.com/office/officeart/2005/8/colors/colorful4" csCatId="colorful" phldr="1"/>
      <dgm:spPr/>
      <dgm:t>
        <a:bodyPr/>
        <a:lstStyle/>
        <a:p>
          <a:endParaRPr lang="es-MX"/>
        </a:p>
      </dgm:t>
    </dgm:pt>
    <dgm:pt modelId="{8897DD0C-8D16-4CCA-B000-24E869A1A79A}">
      <dgm:prSet phldrT="[Texto]"/>
      <dgm:spPr>
        <a:solidFill>
          <a:srgbClr val="FF82FF"/>
        </a:solidFill>
      </dgm:spPr>
      <dgm:t>
        <a:bodyPr/>
        <a:lstStyle/>
        <a:p>
          <a:r>
            <a:rPr lang="es-MX" dirty="0" smtClean="0"/>
            <a:t>Neuromarketing </a:t>
          </a:r>
          <a:endParaRPr lang="es-MX" dirty="0"/>
        </a:p>
      </dgm:t>
    </dgm:pt>
    <dgm:pt modelId="{AE3F52C7-70F2-4CB5-A08B-EAFC403BE36D}" type="parTrans" cxnId="{A68F1295-0114-4C5D-A623-889055AD1E06}">
      <dgm:prSet/>
      <dgm:spPr/>
      <dgm:t>
        <a:bodyPr/>
        <a:lstStyle/>
        <a:p>
          <a:endParaRPr lang="es-MX" sz="1800">
            <a:latin typeface="Times New Roman" panose="02020603050405020304" pitchFamily="18" charset="0"/>
            <a:cs typeface="Times New Roman" panose="02020603050405020304" pitchFamily="18" charset="0"/>
          </a:endParaRPr>
        </a:p>
      </dgm:t>
    </dgm:pt>
    <dgm:pt modelId="{9F1156D2-70B0-4A70-97DD-21BE5A17AB1E}" type="sibTrans" cxnId="{A68F1295-0114-4C5D-A623-889055AD1E06}">
      <dgm:prSet/>
      <dgm:spPr/>
      <dgm:t>
        <a:bodyPr/>
        <a:lstStyle/>
        <a:p>
          <a:endParaRPr lang="es-MX" sz="1800">
            <a:latin typeface="Times New Roman" panose="02020603050405020304" pitchFamily="18" charset="0"/>
            <a:cs typeface="Times New Roman" panose="02020603050405020304" pitchFamily="18" charset="0"/>
          </a:endParaRPr>
        </a:p>
      </dgm:t>
    </dgm:pt>
    <dgm:pt modelId="{C79A4962-F407-4DF6-87BF-AA530B1FFE0F}">
      <dgm:prSet phldrT="[Texto]" custT="1"/>
      <dgm:spPr/>
      <dgm:t>
        <a:bodyPr/>
        <a:lstStyle/>
        <a:p>
          <a:r>
            <a:rPr lang="es-MX" sz="1600" dirty="0" smtClean="0">
              <a:latin typeface="Times New Roman" panose="02020603050405020304" pitchFamily="18" charset="0"/>
              <a:cs typeface="Times New Roman" panose="02020603050405020304" pitchFamily="18" charset="0"/>
            </a:rPr>
            <a:t>Niveles cerebrales </a:t>
          </a:r>
          <a:endParaRPr lang="es-MX" sz="1600" dirty="0">
            <a:latin typeface="Times New Roman" panose="02020603050405020304" pitchFamily="18" charset="0"/>
            <a:cs typeface="Times New Roman" panose="02020603050405020304" pitchFamily="18" charset="0"/>
          </a:endParaRPr>
        </a:p>
      </dgm:t>
    </dgm:pt>
    <dgm:pt modelId="{242435D4-799C-4498-B848-95B7C6ADE2D6}" type="parTrans" cxnId="{7614BE6D-D70B-4D7A-81DD-67E0874061E8}">
      <dgm:prSet/>
      <dgm:spPr/>
      <dgm:t>
        <a:bodyPr/>
        <a:lstStyle/>
        <a:p>
          <a:endParaRPr lang="es-MX" sz="1800">
            <a:latin typeface="Times New Roman" panose="02020603050405020304" pitchFamily="18" charset="0"/>
            <a:cs typeface="Times New Roman" panose="02020603050405020304" pitchFamily="18" charset="0"/>
          </a:endParaRPr>
        </a:p>
      </dgm:t>
    </dgm:pt>
    <dgm:pt modelId="{E46BDCDB-5A44-4491-9C3A-D8642C996B71}" type="sibTrans" cxnId="{7614BE6D-D70B-4D7A-81DD-67E0874061E8}">
      <dgm:prSet/>
      <dgm:spPr/>
      <dgm:t>
        <a:bodyPr/>
        <a:lstStyle/>
        <a:p>
          <a:endParaRPr lang="es-MX" sz="1800">
            <a:latin typeface="Times New Roman" panose="02020603050405020304" pitchFamily="18" charset="0"/>
            <a:cs typeface="Times New Roman" panose="02020603050405020304" pitchFamily="18" charset="0"/>
          </a:endParaRPr>
        </a:p>
      </dgm:t>
    </dgm:pt>
    <dgm:pt modelId="{B66CC789-9321-485B-A651-F1EC0BE53724}">
      <dgm:prSet phldrT="[Texto]" custT="1"/>
      <dgm:spPr>
        <a:solidFill>
          <a:schemeClr val="accent4">
            <a:lumMod val="40000"/>
            <a:lumOff val="60000"/>
          </a:schemeClr>
        </a:solidFill>
      </dgm:spPr>
      <dgm:t>
        <a:bodyPr/>
        <a:lstStyle/>
        <a:p>
          <a:r>
            <a:rPr lang="es-MX" sz="1400" dirty="0" smtClean="0">
              <a:latin typeface="Times New Roman" panose="02020603050405020304" pitchFamily="18" charset="0"/>
              <a:cs typeface="Times New Roman" panose="02020603050405020304" pitchFamily="18" charset="0"/>
            </a:rPr>
            <a:t>Centros Fitness</a:t>
          </a:r>
          <a:endParaRPr lang="es-MX" sz="1400" dirty="0">
            <a:latin typeface="Times New Roman" panose="02020603050405020304" pitchFamily="18" charset="0"/>
            <a:cs typeface="Times New Roman" panose="02020603050405020304" pitchFamily="18" charset="0"/>
          </a:endParaRPr>
        </a:p>
      </dgm:t>
    </dgm:pt>
    <dgm:pt modelId="{1AC3EFEC-B989-4B9D-913F-F497AC207A10}" type="parTrans" cxnId="{D0FD1533-060B-4B09-9B82-428FABE96F67}">
      <dgm:prSet/>
      <dgm:spPr/>
      <dgm:t>
        <a:bodyPr/>
        <a:lstStyle/>
        <a:p>
          <a:endParaRPr lang="es-MX" sz="1800">
            <a:latin typeface="Times New Roman" panose="02020603050405020304" pitchFamily="18" charset="0"/>
            <a:cs typeface="Times New Roman" panose="02020603050405020304" pitchFamily="18" charset="0"/>
          </a:endParaRPr>
        </a:p>
      </dgm:t>
    </dgm:pt>
    <dgm:pt modelId="{FF7B01C7-99D1-4B1B-8E4C-BBF7D86AEDD4}" type="sibTrans" cxnId="{D0FD1533-060B-4B09-9B82-428FABE96F67}">
      <dgm:prSet/>
      <dgm:spPr/>
      <dgm:t>
        <a:bodyPr/>
        <a:lstStyle/>
        <a:p>
          <a:endParaRPr lang="es-MX" sz="1800">
            <a:latin typeface="Times New Roman" panose="02020603050405020304" pitchFamily="18" charset="0"/>
            <a:cs typeface="Times New Roman" panose="02020603050405020304" pitchFamily="18" charset="0"/>
          </a:endParaRPr>
        </a:p>
      </dgm:t>
    </dgm:pt>
    <dgm:pt modelId="{3654A5BC-A2FD-4D45-80D4-32D8B078ABB5}">
      <dgm:prSet phldrT="[Texto]" custT="1"/>
      <dgm:spPr/>
      <dgm:t>
        <a:bodyPr/>
        <a:lstStyle/>
        <a:p>
          <a:r>
            <a:rPr lang="es-MX" sz="1600" dirty="0" smtClean="0">
              <a:latin typeface="Times New Roman" panose="02020603050405020304" pitchFamily="18" charset="0"/>
              <a:cs typeface="Times New Roman" panose="02020603050405020304" pitchFamily="18" charset="0"/>
            </a:rPr>
            <a:t>Resultados </a:t>
          </a:r>
          <a:endParaRPr lang="es-MX" sz="1600" dirty="0">
            <a:latin typeface="Times New Roman" panose="02020603050405020304" pitchFamily="18" charset="0"/>
            <a:cs typeface="Times New Roman" panose="02020603050405020304" pitchFamily="18" charset="0"/>
          </a:endParaRPr>
        </a:p>
      </dgm:t>
    </dgm:pt>
    <dgm:pt modelId="{95320BB1-C025-4265-882D-187CF9096E8B}" type="parTrans" cxnId="{8C6D8C90-936D-43CE-B8AF-898F10C2E7AA}">
      <dgm:prSet/>
      <dgm:spPr/>
      <dgm:t>
        <a:bodyPr/>
        <a:lstStyle/>
        <a:p>
          <a:endParaRPr lang="es-MX" sz="1800">
            <a:latin typeface="Times New Roman" panose="02020603050405020304" pitchFamily="18" charset="0"/>
            <a:cs typeface="Times New Roman" panose="02020603050405020304" pitchFamily="18" charset="0"/>
          </a:endParaRPr>
        </a:p>
      </dgm:t>
    </dgm:pt>
    <dgm:pt modelId="{87EC8F05-D90C-4A97-81B5-C0AE3910D481}" type="sibTrans" cxnId="{8C6D8C90-936D-43CE-B8AF-898F10C2E7AA}">
      <dgm:prSet/>
      <dgm:spPr/>
      <dgm:t>
        <a:bodyPr/>
        <a:lstStyle/>
        <a:p>
          <a:endParaRPr lang="es-MX" sz="1800">
            <a:latin typeface="Times New Roman" panose="02020603050405020304" pitchFamily="18" charset="0"/>
            <a:cs typeface="Times New Roman" panose="02020603050405020304" pitchFamily="18" charset="0"/>
          </a:endParaRPr>
        </a:p>
      </dgm:t>
    </dgm:pt>
    <dgm:pt modelId="{7F288AD0-E82E-464B-B908-A6541A8802FD}">
      <dgm:prSet phldrT="[Texto]" custT="1"/>
      <dgm:spPr/>
      <dgm:t>
        <a:bodyPr/>
        <a:lstStyle/>
        <a:p>
          <a:r>
            <a:rPr lang="es-MX" sz="1400" dirty="0" smtClean="0">
              <a:latin typeface="Times New Roman" panose="02020603050405020304" pitchFamily="18" charset="0"/>
              <a:cs typeface="Times New Roman" panose="02020603050405020304" pitchFamily="18" charset="0"/>
            </a:rPr>
            <a:t>Salud</a:t>
          </a:r>
          <a:endParaRPr lang="es-MX" sz="1400" dirty="0">
            <a:latin typeface="Times New Roman" panose="02020603050405020304" pitchFamily="18" charset="0"/>
            <a:cs typeface="Times New Roman" panose="02020603050405020304" pitchFamily="18" charset="0"/>
          </a:endParaRPr>
        </a:p>
      </dgm:t>
    </dgm:pt>
    <dgm:pt modelId="{37A27940-376F-4EF1-BCA5-EDAA138C40F6}" type="parTrans" cxnId="{40FCC26D-A65A-4EE3-B9E2-42BAA5BB165B}">
      <dgm:prSet/>
      <dgm:spPr/>
      <dgm:t>
        <a:bodyPr/>
        <a:lstStyle/>
        <a:p>
          <a:endParaRPr lang="es-MX" sz="1800">
            <a:latin typeface="Times New Roman" panose="02020603050405020304" pitchFamily="18" charset="0"/>
            <a:cs typeface="Times New Roman" panose="02020603050405020304" pitchFamily="18" charset="0"/>
          </a:endParaRPr>
        </a:p>
      </dgm:t>
    </dgm:pt>
    <dgm:pt modelId="{82C98E36-F368-40CE-91DA-B819C7CFE38D}" type="sibTrans" cxnId="{40FCC26D-A65A-4EE3-B9E2-42BAA5BB165B}">
      <dgm:prSet/>
      <dgm:spPr/>
      <dgm:t>
        <a:bodyPr/>
        <a:lstStyle/>
        <a:p>
          <a:endParaRPr lang="es-MX" sz="1800">
            <a:latin typeface="Times New Roman" panose="02020603050405020304" pitchFamily="18" charset="0"/>
            <a:cs typeface="Times New Roman" panose="02020603050405020304" pitchFamily="18" charset="0"/>
          </a:endParaRPr>
        </a:p>
      </dgm:t>
    </dgm:pt>
    <dgm:pt modelId="{9F612990-D09E-45CB-8CF2-7AAC1B347DD1}">
      <dgm:prSet phldrT="[Texto]" custT="1"/>
      <dgm:spPr/>
      <dgm:t>
        <a:bodyPr/>
        <a:lstStyle/>
        <a:p>
          <a:r>
            <a:rPr lang="es-MX" sz="1600" dirty="0" smtClean="0">
              <a:latin typeface="Times New Roman" panose="02020603050405020304" pitchFamily="18" charset="0"/>
              <a:cs typeface="Times New Roman" panose="02020603050405020304" pitchFamily="18" charset="0"/>
            </a:rPr>
            <a:t>Proceso a un Centro Fitness por salud </a:t>
          </a:r>
          <a:endParaRPr lang="es-MX" sz="1600" dirty="0">
            <a:latin typeface="Times New Roman" panose="02020603050405020304" pitchFamily="18" charset="0"/>
            <a:cs typeface="Times New Roman" panose="02020603050405020304" pitchFamily="18" charset="0"/>
          </a:endParaRPr>
        </a:p>
      </dgm:t>
    </dgm:pt>
    <dgm:pt modelId="{0D9B382B-3981-446D-911B-DD91D0A1DC8E}" type="parTrans" cxnId="{AA5CA6BD-9E2B-4692-A496-3EBAA6134260}">
      <dgm:prSet/>
      <dgm:spPr/>
      <dgm:t>
        <a:bodyPr/>
        <a:lstStyle/>
        <a:p>
          <a:endParaRPr lang="es-MX" sz="1800">
            <a:latin typeface="Times New Roman" panose="02020603050405020304" pitchFamily="18" charset="0"/>
            <a:cs typeface="Times New Roman" panose="02020603050405020304" pitchFamily="18" charset="0"/>
          </a:endParaRPr>
        </a:p>
      </dgm:t>
    </dgm:pt>
    <dgm:pt modelId="{868B8FBE-52A6-4BA6-980E-9513236A27A3}" type="sibTrans" cxnId="{AA5CA6BD-9E2B-4692-A496-3EBAA6134260}">
      <dgm:prSet/>
      <dgm:spPr/>
      <dgm:t>
        <a:bodyPr/>
        <a:lstStyle/>
        <a:p>
          <a:endParaRPr lang="es-MX" sz="1800">
            <a:latin typeface="Times New Roman" panose="02020603050405020304" pitchFamily="18" charset="0"/>
            <a:cs typeface="Times New Roman" panose="02020603050405020304" pitchFamily="18" charset="0"/>
          </a:endParaRPr>
        </a:p>
      </dgm:t>
    </dgm:pt>
    <dgm:pt modelId="{B4D0F1FD-7483-4CEF-9C61-D07C6DAC5182}">
      <dgm:prSet phldrT="[Texto]" custT="1"/>
      <dgm:spPr>
        <a:solidFill>
          <a:srgbClr val="3DE390"/>
        </a:solidFill>
      </dgm:spPr>
      <dgm:t>
        <a:bodyPr/>
        <a:lstStyle/>
        <a:p>
          <a:r>
            <a:rPr lang="es-MX" sz="1400" dirty="0" smtClean="0">
              <a:latin typeface="Times New Roman" panose="02020603050405020304" pitchFamily="18" charset="0"/>
              <a:cs typeface="Times New Roman" panose="02020603050405020304" pitchFamily="18" charset="0"/>
            </a:rPr>
            <a:t>Estética</a:t>
          </a:r>
        </a:p>
      </dgm:t>
    </dgm:pt>
    <dgm:pt modelId="{A9BBA9CB-DFAA-404C-A7B5-6F2348FB8EAA}" type="parTrans" cxnId="{6CBBCA3D-C24C-4E4E-92F4-44CF6CD358BF}">
      <dgm:prSet/>
      <dgm:spPr/>
      <dgm:t>
        <a:bodyPr/>
        <a:lstStyle/>
        <a:p>
          <a:endParaRPr lang="es-MX" sz="1800">
            <a:latin typeface="Times New Roman" panose="02020603050405020304" pitchFamily="18" charset="0"/>
            <a:cs typeface="Times New Roman" panose="02020603050405020304" pitchFamily="18" charset="0"/>
          </a:endParaRPr>
        </a:p>
      </dgm:t>
    </dgm:pt>
    <dgm:pt modelId="{2D01016F-6A7F-441C-AD4E-711829F823DC}" type="sibTrans" cxnId="{6CBBCA3D-C24C-4E4E-92F4-44CF6CD358BF}">
      <dgm:prSet/>
      <dgm:spPr/>
      <dgm:t>
        <a:bodyPr/>
        <a:lstStyle/>
        <a:p>
          <a:endParaRPr lang="es-MX" sz="1800">
            <a:latin typeface="Times New Roman" panose="02020603050405020304" pitchFamily="18" charset="0"/>
            <a:cs typeface="Times New Roman" panose="02020603050405020304" pitchFamily="18" charset="0"/>
          </a:endParaRPr>
        </a:p>
      </dgm:t>
    </dgm:pt>
    <dgm:pt modelId="{5A723D1C-4ACF-420F-A7AD-147C50DE2AB3}">
      <dgm:prSet phldrT="[Texto]" custT="1"/>
      <dgm:spPr/>
      <dgm:t>
        <a:bodyPr/>
        <a:lstStyle/>
        <a:p>
          <a:r>
            <a:rPr lang="es-MX" sz="1600" dirty="0" smtClean="0">
              <a:latin typeface="Times New Roman" panose="02020603050405020304" pitchFamily="18" charset="0"/>
              <a:cs typeface="Times New Roman" panose="02020603050405020304" pitchFamily="18" charset="0"/>
            </a:rPr>
            <a:t>Proceso a un Centro Fitness por estética </a:t>
          </a:r>
          <a:endParaRPr lang="es-MX" sz="1600" dirty="0">
            <a:latin typeface="Times New Roman" panose="02020603050405020304" pitchFamily="18" charset="0"/>
            <a:cs typeface="Times New Roman" panose="02020603050405020304" pitchFamily="18" charset="0"/>
          </a:endParaRPr>
        </a:p>
      </dgm:t>
    </dgm:pt>
    <dgm:pt modelId="{B303CB55-26FF-47ED-A0A5-87CE082A03B7}" type="parTrans" cxnId="{59A639B3-23BF-4AC0-A5AB-95A0D08E70D9}">
      <dgm:prSet/>
      <dgm:spPr/>
      <dgm:t>
        <a:bodyPr/>
        <a:lstStyle/>
        <a:p>
          <a:endParaRPr lang="es-MX" sz="1800">
            <a:latin typeface="Times New Roman" panose="02020603050405020304" pitchFamily="18" charset="0"/>
            <a:cs typeface="Times New Roman" panose="02020603050405020304" pitchFamily="18" charset="0"/>
          </a:endParaRPr>
        </a:p>
      </dgm:t>
    </dgm:pt>
    <dgm:pt modelId="{11DB2AE1-A89D-4A32-B79E-2B08450208F0}" type="sibTrans" cxnId="{59A639B3-23BF-4AC0-A5AB-95A0D08E70D9}">
      <dgm:prSet/>
      <dgm:spPr/>
      <dgm:t>
        <a:bodyPr/>
        <a:lstStyle/>
        <a:p>
          <a:endParaRPr lang="es-MX" sz="1800">
            <a:latin typeface="Times New Roman" panose="02020603050405020304" pitchFamily="18" charset="0"/>
            <a:cs typeface="Times New Roman" panose="02020603050405020304" pitchFamily="18" charset="0"/>
          </a:endParaRPr>
        </a:p>
      </dgm:t>
    </dgm:pt>
    <dgm:pt modelId="{E917A77B-CF5F-4670-8AB1-4DA03B971F6B}">
      <dgm:prSet phldrT="[Texto]" custT="1"/>
      <dgm:spPr/>
      <dgm:t>
        <a:bodyPr/>
        <a:lstStyle/>
        <a:p>
          <a:r>
            <a:rPr lang="es-MX" sz="1600" dirty="0" smtClean="0">
              <a:latin typeface="Times New Roman" panose="02020603050405020304" pitchFamily="18" charset="0"/>
              <a:cs typeface="Times New Roman" panose="02020603050405020304" pitchFamily="18" charset="0"/>
            </a:rPr>
            <a:t>Percepción sensorial </a:t>
          </a:r>
          <a:endParaRPr lang="es-MX" sz="1600" dirty="0">
            <a:latin typeface="Times New Roman" panose="02020603050405020304" pitchFamily="18" charset="0"/>
            <a:cs typeface="Times New Roman" panose="02020603050405020304" pitchFamily="18" charset="0"/>
          </a:endParaRPr>
        </a:p>
      </dgm:t>
    </dgm:pt>
    <dgm:pt modelId="{38B0FCD8-A16B-4423-AB7D-8BC4803ADA81}" type="parTrans" cxnId="{09578B0B-21A2-4786-98F5-19C6EE9C8BDC}">
      <dgm:prSet/>
      <dgm:spPr/>
      <dgm:t>
        <a:bodyPr/>
        <a:lstStyle/>
        <a:p>
          <a:endParaRPr lang="es-MX" sz="1800">
            <a:latin typeface="Times New Roman" panose="02020603050405020304" pitchFamily="18" charset="0"/>
            <a:cs typeface="Times New Roman" panose="02020603050405020304" pitchFamily="18" charset="0"/>
          </a:endParaRPr>
        </a:p>
      </dgm:t>
    </dgm:pt>
    <dgm:pt modelId="{32941D9A-9DE3-4644-9405-3354EC753E3A}" type="sibTrans" cxnId="{09578B0B-21A2-4786-98F5-19C6EE9C8BDC}">
      <dgm:prSet/>
      <dgm:spPr/>
      <dgm:t>
        <a:bodyPr/>
        <a:lstStyle/>
        <a:p>
          <a:endParaRPr lang="es-MX" sz="1800">
            <a:latin typeface="Times New Roman" panose="02020603050405020304" pitchFamily="18" charset="0"/>
            <a:cs typeface="Times New Roman" panose="02020603050405020304" pitchFamily="18" charset="0"/>
          </a:endParaRPr>
        </a:p>
      </dgm:t>
    </dgm:pt>
    <dgm:pt modelId="{C138041C-D6FE-4838-A83D-6B26B564F50B}">
      <dgm:prSet phldrT="[Texto]" custT="1"/>
      <dgm:spPr/>
      <dgm:t>
        <a:bodyPr/>
        <a:lstStyle/>
        <a:p>
          <a:endParaRPr lang="es-MX" sz="1600" dirty="0">
            <a:latin typeface="Times New Roman" panose="02020603050405020304" pitchFamily="18" charset="0"/>
            <a:cs typeface="Times New Roman" panose="02020603050405020304" pitchFamily="18" charset="0"/>
          </a:endParaRPr>
        </a:p>
      </dgm:t>
    </dgm:pt>
    <dgm:pt modelId="{CA82994F-FC76-4843-BA1E-8D41ABA16201}" type="parTrans" cxnId="{BE57CE22-2510-4A64-BBEF-49F9CF04BD11}">
      <dgm:prSet/>
      <dgm:spPr/>
      <dgm:t>
        <a:bodyPr/>
        <a:lstStyle/>
        <a:p>
          <a:endParaRPr lang="es-MX" sz="1800">
            <a:latin typeface="Times New Roman" panose="02020603050405020304" pitchFamily="18" charset="0"/>
            <a:cs typeface="Times New Roman" panose="02020603050405020304" pitchFamily="18" charset="0"/>
          </a:endParaRPr>
        </a:p>
      </dgm:t>
    </dgm:pt>
    <dgm:pt modelId="{65D05276-9965-4BFD-B340-9C738DDA3BF1}" type="sibTrans" cxnId="{BE57CE22-2510-4A64-BBEF-49F9CF04BD11}">
      <dgm:prSet/>
      <dgm:spPr/>
      <dgm:t>
        <a:bodyPr/>
        <a:lstStyle/>
        <a:p>
          <a:endParaRPr lang="es-MX" sz="1800">
            <a:latin typeface="Times New Roman" panose="02020603050405020304" pitchFamily="18" charset="0"/>
            <a:cs typeface="Times New Roman" panose="02020603050405020304" pitchFamily="18" charset="0"/>
          </a:endParaRPr>
        </a:p>
      </dgm:t>
    </dgm:pt>
    <dgm:pt modelId="{08070FC1-3F2E-4E56-992D-9DFC71E111B8}">
      <dgm:prSet phldrT="[Texto]" custT="1"/>
      <dgm:spPr/>
      <dgm:t>
        <a:bodyPr/>
        <a:lstStyle/>
        <a:p>
          <a:r>
            <a:rPr lang="es-MX" sz="1600" dirty="0" smtClean="0">
              <a:latin typeface="Times New Roman" panose="02020603050405020304" pitchFamily="18" charset="0"/>
              <a:cs typeface="Times New Roman" panose="02020603050405020304" pitchFamily="18" charset="0"/>
            </a:rPr>
            <a:t>Estrategias de marketing</a:t>
          </a:r>
          <a:endParaRPr lang="es-MX" sz="1600" dirty="0">
            <a:latin typeface="Times New Roman" panose="02020603050405020304" pitchFamily="18" charset="0"/>
            <a:cs typeface="Times New Roman" panose="02020603050405020304" pitchFamily="18" charset="0"/>
          </a:endParaRPr>
        </a:p>
      </dgm:t>
    </dgm:pt>
    <dgm:pt modelId="{D195600B-0DAF-4A29-B07C-21D54AAD4568}" type="parTrans" cxnId="{11477EB0-3C77-4A56-A1B0-DC24A086886E}">
      <dgm:prSet/>
      <dgm:spPr/>
      <dgm:t>
        <a:bodyPr/>
        <a:lstStyle/>
        <a:p>
          <a:endParaRPr lang="es-MX" sz="1800">
            <a:latin typeface="Times New Roman" panose="02020603050405020304" pitchFamily="18" charset="0"/>
            <a:cs typeface="Times New Roman" panose="02020603050405020304" pitchFamily="18" charset="0"/>
          </a:endParaRPr>
        </a:p>
      </dgm:t>
    </dgm:pt>
    <dgm:pt modelId="{519190E1-A49D-4713-8D42-DE42E81E4B16}" type="sibTrans" cxnId="{11477EB0-3C77-4A56-A1B0-DC24A086886E}">
      <dgm:prSet/>
      <dgm:spPr/>
      <dgm:t>
        <a:bodyPr/>
        <a:lstStyle/>
        <a:p>
          <a:endParaRPr lang="es-MX" sz="1800">
            <a:latin typeface="Times New Roman" panose="02020603050405020304" pitchFamily="18" charset="0"/>
            <a:cs typeface="Times New Roman" panose="02020603050405020304" pitchFamily="18" charset="0"/>
          </a:endParaRPr>
        </a:p>
      </dgm:t>
    </dgm:pt>
    <dgm:pt modelId="{B523E02E-6467-4BCE-8988-3111F98734D2}" type="pres">
      <dgm:prSet presAssocID="{6A79D489-8FB1-485C-B92E-318BD5EB5475}" presName="cycleMatrixDiagram" presStyleCnt="0">
        <dgm:presLayoutVars>
          <dgm:chMax val="1"/>
          <dgm:dir/>
          <dgm:animLvl val="lvl"/>
          <dgm:resizeHandles val="exact"/>
        </dgm:presLayoutVars>
      </dgm:prSet>
      <dgm:spPr/>
      <dgm:t>
        <a:bodyPr/>
        <a:lstStyle/>
        <a:p>
          <a:endParaRPr lang="es-MX"/>
        </a:p>
      </dgm:t>
    </dgm:pt>
    <dgm:pt modelId="{C4C1CC1E-6FD9-4760-B865-DA246877F9E6}" type="pres">
      <dgm:prSet presAssocID="{6A79D489-8FB1-485C-B92E-318BD5EB5475}" presName="children" presStyleCnt="0"/>
      <dgm:spPr/>
    </dgm:pt>
    <dgm:pt modelId="{4A8BB946-15E5-4B1B-8851-F899AFBE02B9}" type="pres">
      <dgm:prSet presAssocID="{6A79D489-8FB1-485C-B92E-318BD5EB5475}" presName="child1group" presStyleCnt="0"/>
      <dgm:spPr/>
    </dgm:pt>
    <dgm:pt modelId="{731E9075-04CA-4D89-A0DB-185FCFC2A763}" type="pres">
      <dgm:prSet presAssocID="{6A79D489-8FB1-485C-B92E-318BD5EB5475}" presName="child1" presStyleLbl="bgAcc1" presStyleIdx="0" presStyleCnt="4"/>
      <dgm:spPr/>
      <dgm:t>
        <a:bodyPr/>
        <a:lstStyle/>
        <a:p>
          <a:endParaRPr lang="es-MX"/>
        </a:p>
      </dgm:t>
    </dgm:pt>
    <dgm:pt modelId="{D3B1E38A-9488-40A4-AD05-45096BA296A7}" type="pres">
      <dgm:prSet presAssocID="{6A79D489-8FB1-485C-B92E-318BD5EB5475}" presName="child1Text" presStyleLbl="bgAcc1" presStyleIdx="0" presStyleCnt="4">
        <dgm:presLayoutVars>
          <dgm:bulletEnabled val="1"/>
        </dgm:presLayoutVars>
      </dgm:prSet>
      <dgm:spPr/>
      <dgm:t>
        <a:bodyPr/>
        <a:lstStyle/>
        <a:p>
          <a:endParaRPr lang="es-MX"/>
        </a:p>
      </dgm:t>
    </dgm:pt>
    <dgm:pt modelId="{88D435A5-4ECA-48F3-9F3F-FAA11C53D8A3}" type="pres">
      <dgm:prSet presAssocID="{6A79D489-8FB1-485C-B92E-318BD5EB5475}" presName="child2group" presStyleCnt="0"/>
      <dgm:spPr/>
    </dgm:pt>
    <dgm:pt modelId="{8399E82C-C71F-4606-BD95-3A204A464223}" type="pres">
      <dgm:prSet presAssocID="{6A79D489-8FB1-485C-B92E-318BD5EB5475}" presName="child2" presStyleLbl="bgAcc1" presStyleIdx="1" presStyleCnt="4"/>
      <dgm:spPr/>
      <dgm:t>
        <a:bodyPr/>
        <a:lstStyle/>
        <a:p>
          <a:endParaRPr lang="es-MX"/>
        </a:p>
      </dgm:t>
    </dgm:pt>
    <dgm:pt modelId="{7A69E1D0-8854-4E6A-88DE-C83C65002D0D}" type="pres">
      <dgm:prSet presAssocID="{6A79D489-8FB1-485C-B92E-318BD5EB5475}" presName="child2Text" presStyleLbl="bgAcc1" presStyleIdx="1" presStyleCnt="4">
        <dgm:presLayoutVars>
          <dgm:bulletEnabled val="1"/>
        </dgm:presLayoutVars>
      </dgm:prSet>
      <dgm:spPr/>
      <dgm:t>
        <a:bodyPr/>
        <a:lstStyle/>
        <a:p>
          <a:endParaRPr lang="es-MX"/>
        </a:p>
      </dgm:t>
    </dgm:pt>
    <dgm:pt modelId="{8D3469D3-30F2-4777-B909-94DA782E40F0}" type="pres">
      <dgm:prSet presAssocID="{6A79D489-8FB1-485C-B92E-318BD5EB5475}" presName="child3group" presStyleCnt="0"/>
      <dgm:spPr/>
    </dgm:pt>
    <dgm:pt modelId="{49E5E5AE-5CF3-4025-BB58-3B8E161B7FCC}" type="pres">
      <dgm:prSet presAssocID="{6A79D489-8FB1-485C-B92E-318BD5EB5475}" presName="child3" presStyleLbl="bgAcc1" presStyleIdx="2" presStyleCnt="4"/>
      <dgm:spPr/>
      <dgm:t>
        <a:bodyPr/>
        <a:lstStyle/>
        <a:p>
          <a:endParaRPr lang="es-MX"/>
        </a:p>
      </dgm:t>
    </dgm:pt>
    <dgm:pt modelId="{F0C0ACCF-8313-4DDF-807B-77F1885F9EE9}" type="pres">
      <dgm:prSet presAssocID="{6A79D489-8FB1-485C-B92E-318BD5EB5475}" presName="child3Text" presStyleLbl="bgAcc1" presStyleIdx="2" presStyleCnt="4">
        <dgm:presLayoutVars>
          <dgm:bulletEnabled val="1"/>
        </dgm:presLayoutVars>
      </dgm:prSet>
      <dgm:spPr/>
      <dgm:t>
        <a:bodyPr/>
        <a:lstStyle/>
        <a:p>
          <a:endParaRPr lang="es-MX"/>
        </a:p>
      </dgm:t>
    </dgm:pt>
    <dgm:pt modelId="{A51618B4-A3D0-4F9A-B66D-909A5EA1B733}" type="pres">
      <dgm:prSet presAssocID="{6A79D489-8FB1-485C-B92E-318BD5EB5475}" presName="child4group" presStyleCnt="0"/>
      <dgm:spPr/>
    </dgm:pt>
    <dgm:pt modelId="{B737D81C-7AFE-4BD6-B8C7-DBFBE71AEE9F}" type="pres">
      <dgm:prSet presAssocID="{6A79D489-8FB1-485C-B92E-318BD5EB5475}" presName="child4" presStyleLbl="bgAcc1" presStyleIdx="3" presStyleCnt="4"/>
      <dgm:spPr/>
      <dgm:t>
        <a:bodyPr/>
        <a:lstStyle/>
        <a:p>
          <a:endParaRPr lang="es-MX"/>
        </a:p>
      </dgm:t>
    </dgm:pt>
    <dgm:pt modelId="{E57C8A06-57EE-4CF9-AD71-3D56CE75B90B}" type="pres">
      <dgm:prSet presAssocID="{6A79D489-8FB1-485C-B92E-318BD5EB5475}" presName="child4Text" presStyleLbl="bgAcc1" presStyleIdx="3" presStyleCnt="4">
        <dgm:presLayoutVars>
          <dgm:bulletEnabled val="1"/>
        </dgm:presLayoutVars>
      </dgm:prSet>
      <dgm:spPr/>
      <dgm:t>
        <a:bodyPr/>
        <a:lstStyle/>
        <a:p>
          <a:endParaRPr lang="es-MX"/>
        </a:p>
      </dgm:t>
    </dgm:pt>
    <dgm:pt modelId="{A09714DB-3F24-4CF0-9618-E88F8439E995}" type="pres">
      <dgm:prSet presAssocID="{6A79D489-8FB1-485C-B92E-318BD5EB5475}" presName="childPlaceholder" presStyleCnt="0"/>
      <dgm:spPr/>
    </dgm:pt>
    <dgm:pt modelId="{72851866-DF64-4357-903F-E44C499F42CD}" type="pres">
      <dgm:prSet presAssocID="{6A79D489-8FB1-485C-B92E-318BD5EB5475}" presName="circle" presStyleCnt="0"/>
      <dgm:spPr/>
    </dgm:pt>
    <dgm:pt modelId="{D2DFF472-07EA-462C-B960-206E3E1B8465}" type="pres">
      <dgm:prSet presAssocID="{6A79D489-8FB1-485C-B92E-318BD5EB5475}" presName="quadrant1" presStyleLbl="node1" presStyleIdx="0" presStyleCnt="4">
        <dgm:presLayoutVars>
          <dgm:chMax val="1"/>
          <dgm:bulletEnabled val="1"/>
        </dgm:presLayoutVars>
      </dgm:prSet>
      <dgm:spPr/>
      <dgm:t>
        <a:bodyPr/>
        <a:lstStyle/>
        <a:p>
          <a:endParaRPr lang="es-MX"/>
        </a:p>
      </dgm:t>
    </dgm:pt>
    <dgm:pt modelId="{3FBB2657-F7E3-4B62-97E4-29B81B6F6B23}" type="pres">
      <dgm:prSet presAssocID="{6A79D489-8FB1-485C-B92E-318BD5EB5475}" presName="quadrant2" presStyleLbl="node1" presStyleIdx="1" presStyleCnt="4">
        <dgm:presLayoutVars>
          <dgm:chMax val="1"/>
          <dgm:bulletEnabled val="1"/>
        </dgm:presLayoutVars>
      </dgm:prSet>
      <dgm:spPr/>
      <dgm:t>
        <a:bodyPr/>
        <a:lstStyle/>
        <a:p>
          <a:endParaRPr lang="es-MX"/>
        </a:p>
      </dgm:t>
    </dgm:pt>
    <dgm:pt modelId="{C13ABDB1-2EB7-4F8E-A4F2-D0FA1D523399}" type="pres">
      <dgm:prSet presAssocID="{6A79D489-8FB1-485C-B92E-318BD5EB5475}" presName="quadrant3" presStyleLbl="node1" presStyleIdx="2" presStyleCnt="4">
        <dgm:presLayoutVars>
          <dgm:chMax val="1"/>
          <dgm:bulletEnabled val="1"/>
        </dgm:presLayoutVars>
      </dgm:prSet>
      <dgm:spPr/>
      <dgm:t>
        <a:bodyPr/>
        <a:lstStyle/>
        <a:p>
          <a:endParaRPr lang="es-MX"/>
        </a:p>
      </dgm:t>
    </dgm:pt>
    <dgm:pt modelId="{D06A08E5-62A5-4E80-A7BD-F76A7785787D}" type="pres">
      <dgm:prSet presAssocID="{6A79D489-8FB1-485C-B92E-318BD5EB5475}" presName="quadrant4" presStyleLbl="node1" presStyleIdx="3" presStyleCnt="4">
        <dgm:presLayoutVars>
          <dgm:chMax val="1"/>
          <dgm:bulletEnabled val="1"/>
        </dgm:presLayoutVars>
      </dgm:prSet>
      <dgm:spPr/>
      <dgm:t>
        <a:bodyPr/>
        <a:lstStyle/>
        <a:p>
          <a:endParaRPr lang="es-MX"/>
        </a:p>
      </dgm:t>
    </dgm:pt>
    <dgm:pt modelId="{273CAC08-B7C6-4F06-A0EA-C2200688C85C}" type="pres">
      <dgm:prSet presAssocID="{6A79D489-8FB1-485C-B92E-318BD5EB5475}" presName="quadrantPlaceholder" presStyleCnt="0"/>
      <dgm:spPr/>
    </dgm:pt>
    <dgm:pt modelId="{922DAB9F-1B73-4B05-9BB5-E1406163D7B0}" type="pres">
      <dgm:prSet presAssocID="{6A79D489-8FB1-485C-B92E-318BD5EB5475}" presName="center1" presStyleLbl="fgShp" presStyleIdx="0" presStyleCnt="2"/>
      <dgm:spPr/>
    </dgm:pt>
    <dgm:pt modelId="{77BA115A-E512-4BF9-85CB-32C71E0B5811}" type="pres">
      <dgm:prSet presAssocID="{6A79D489-8FB1-485C-B92E-318BD5EB5475}" presName="center2" presStyleLbl="fgShp" presStyleIdx="1" presStyleCnt="2"/>
      <dgm:spPr/>
    </dgm:pt>
  </dgm:ptLst>
  <dgm:cxnLst>
    <dgm:cxn modelId="{D0FD1533-060B-4B09-9B82-428FABE96F67}" srcId="{6A79D489-8FB1-485C-B92E-318BD5EB5475}" destId="{B66CC789-9321-485B-A651-F1EC0BE53724}" srcOrd="1" destOrd="0" parTransId="{1AC3EFEC-B989-4B9D-913F-F497AC207A10}" sibTransId="{FF7B01C7-99D1-4B1B-8E4C-BBF7D86AEDD4}"/>
    <dgm:cxn modelId="{F072557B-5400-4391-B505-4F1E6B867C4B}" type="presOf" srcId="{5A723D1C-4ACF-420F-A7AD-147C50DE2AB3}" destId="{E57C8A06-57EE-4CF9-AD71-3D56CE75B90B}" srcOrd="1" destOrd="0" presId="urn:microsoft.com/office/officeart/2005/8/layout/cycle4"/>
    <dgm:cxn modelId="{BE57CE22-2510-4A64-BBEF-49F9CF04BD11}" srcId="{B66CC789-9321-485B-A651-F1EC0BE53724}" destId="{C138041C-D6FE-4838-A83D-6B26B564F50B}" srcOrd="2" destOrd="0" parTransId="{CA82994F-FC76-4843-BA1E-8D41ABA16201}" sibTransId="{65D05276-9965-4BFD-B340-9C738DDA3BF1}"/>
    <dgm:cxn modelId="{5CA2D1B8-E3E4-43C7-9F19-74CDD9113995}" type="presOf" srcId="{B66CC789-9321-485B-A651-F1EC0BE53724}" destId="{3FBB2657-F7E3-4B62-97E4-29B81B6F6B23}" srcOrd="0" destOrd="0" presId="urn:microsoft.com/office/officeart/2005/8/layout/cycle4"/>
    <dgm:cxn modelId="{8F6F1857-AEAA-4880-8CA4-31C842102892}" type="presOf" srcId="{C138041C-D6FE-4838-A83D-6B26B564F50B}" destId="{8399E82C-C71F-4606-BD95-3A204A464223}" srcOrd="0" destOrd="2" presId="urn:microsoft.com/office/officeart/2005/8/layout/cycle4"/>
    <dgm:cxn modelId="{8A85C49F-8D2A-4D05-BA99-F616BDFA54D3}" type="presOf" srcId="{C79A4962-F407-4DF6-87BF-AA530B1FFE0F}" destId="{D3B1E38A-9488-40A4-AD05-45096BA296A7}" srcOrd="1" destOrd="0" presId="urn:microsoft.com/office/officeart/2005/8/layout/cycle4"/>
    <dgm:cxn modelId="{743755C3-889A-4849-8327-58685B311B26}" type="presOf" srcId="{08070FC1-3F2E-4E56-992D-9DFC71E111B8}" destId="{7A69E1D0-8854-4E6A-88DE-C83C65002D0D}" srcOrd="1" destOrd="0" presId="urn:microsoft.com/office/officeart/2005/8/layout/cycle4"/>
    <dgm:cxn modelId="{6CBBCA3D-C24C-4E4E-92F4-44CF6CD358BF}" srcId="{6A79D489-8FB1-485C-B92E-318BD5EB5475}" destId="{B4D0F1FD-7483-4CEF-9C61-D07C6DAC5182}" srcOrd="3" destOrd="0" parTransId="{A9BBA9CB-DFAA-404C-A7B5-6F2348FB8EAA}" sibTransId="{2D01016F-6A7F-441C-AD4E-711829F823DC}"/>
    <dgm:cxn modelId="{B9C6A160-10C1-49AF-BDFA-E722444D7DAF}" type="presOf" srcId="{C79A4962-F407-4DF6-87BF-AA530B1FFE0F}" destId="{731E9075-04CA-4D89-A0DB-185FCFC2A763}" srcOrd="0" destOrd="0" presId="urn:microsoft.com/office/officeart/2005/8/layout/cycle4"/>
    <dgm:cxn modelId="{09578B0B-21A2-4786-98F5-19C6EE9C8BDC}" srcId="{8897DD0C-8D16-4CCA-B000-24E869A1A79A}" destId="{E917A77B-CF5F-4670-8AB1-4DA03B971F6B}" srcOrd="1" destOrd="0" parTransId="{38B0FCD8-A16B-4423-AB7D-8BC4803ADA81}" sibTransId="{32941D9A-9DE3-4644-9405-3354EC753E3A}"/>
    <dgm:cxn modelId="{DEE5230D-A683-4A2D-B040-A3387D451538}" type="presOf" srcId="{B4D0F1FD-7483-4CEF-9C61-D07C6DAC5182}" destId="{D06A08E5-62A5-4E80-A7BD-F76A7785787D}" srcOrd="0" destOrd="0" presId="urn:microsoft.com/office/officeart/2005/8/layout/cycle4"/>
    <dgm:cxn modelId="{B671ABAB-03F9-46F0-806C-72CA209CBDA2}" type="presOf" srcId="{3654A5BC-A2FD-4D45-80D4-32D8B078ABB5}" destId="{8399E82C-C71F-4606-BD95-3A204A464223}" srcOrd="0" destOrd="1" presId="urn:microsoft.com/office/officeart/2005/8/layout/cycle4"/>
    <dgm:cxn modelId="{5AD8990D-F830-41EA-9748-F7C7EBEF5452}" type="presOf" srcId="{7F288AD0-E82E-464B-B908-A6541A8802FD}" destId="{C13ABDB1-2EB7-4F8E-A4F2-D0FA1D523399}" srcOrd="0" destOrd="0" presId="urn:microsoft.com/office/officeart/2005/8/layout/cycle4"/>
    <dgm:cxn modelId="{39CE2D46-145A-4ABC-AE97-A22CF8F54F05}" type="presOf" srcId="{8897DD0C-8D16-4CCA-B000-24E869A1A79A}" destId="{D2DFF472-07EA-462C-B960-206E3E1B8465}" srcOrd="0" destOrd="0" presId="urn:microsoft.com/office/officeart/2005/8/layout/cycle4"/>
    <dgm:cxn modelId="{EC1F32E2-3579-4611-89BA-EE5FC9C534EC}" type="presOf" srcId="{E917A77B-CF5F-4670-8AB1-4DA03B971F6B}" destId="{731E9075-04CA-4D89-A0DB-185FCFC2A763}" srcOrd="0" destOrd="1" presId="urn:microsoft.com/office/officeart/2005/8/layout/cycle4"/>
    <dgm:cxn modelId="{A68F1295-0114-4C5D-A623-889055AD1E06}" srcId="{6A79D489-8FB1-485C-B92E-318BD5EB5475}" destId="{8897DD0C-8D16-4CCA-B000-24E869A1A79A}" srcOrd="0" destOrd="0" parTransId="{AE3F52C7-70F2-4CB5-A08B-EAFC403BE36D}" sibTransId="{9F1156D2-70B0-4A70-97DD-21BE5A17AB1E}"/>
    <dgm:cxn modelId="{11477EB0-3C77-4A56-A1B0-DC24A086886E}" srcId="{B66CC789-9321-485B-A651-F1EC0BE53724}" destId="{08070FC1-3F2E-4E56-992D-9DFC71E111B8}" srcOrd="0" destOrd="0" parTransId="{D195600B-0DAF-4A29-B07C-21D54AAD4568}" sibTransId="{519190E1-A49D-4713-8D42-DE42E81E4B16}"/>
    <dgm:cxn modelId="{BE171C27-8683-4435-9A5A-6A687231EFE6}" type="presOf" srcId="{6A79D489-8FB1-485C-B92E-318BD5EB5475}" destId="{B523E02E-6467-4BCE-8988-3111F98734D2}" srcOrd="0" destOrd="0" presId="urn:microsoft.com/office/officeart/2005/8/layout/cycle4"/>
    <dgm:cxn modelId="{2C1BF8AB-EE1C-4FD5-92FC-6DD11400E805}" type="presOf" srcId="{08070FC1-3F2E-4E56-992D-9DFC71E111B8}" destId="{8399E82C-C71F-4606-BD95-3A204A464223}" srcOrd="0" destOrd="0" presId="urn:microsoft.com/office/officeart/2005/8/layout/cycle4"/>
    <dgm:cxn modelId="{59A639B3-23BF-4AC0-A5AB-95A0D08E70D9}" srcId="{B4D0F1FD-7483-4CEF-9C61-D07C6DAC5182}" destId="{5A723D1C-4ACF-420F-A7AD-147C50DE2AB3}" srcOrd="0" destOrd="0" parTransId="{B303CB55-26FF-47ED-A0A5-87CE082A03B7}" sibTransId="{11DB2AE1-A89D-4A32-B79E-2B08450208F0}"/>
    <dgm:cxn modelId="{74C528AF-5649-42BE-AED6-7865773F541E}" type="presOf" srcId="{9F612990-D09E-45CB-8CF2-7AAC1B347DD1}" destId="{F0C0ACCF-8313-4DDF-807B-77F1885F9EE9}" srcOrd="1" destOrd="0" presId="urn:microsoft.com/office/officeart/2005/8/layout/cycle4"/>
    <dgm:cxn modelId="{8C6D8C90-936D-43CE-B8AF-898F10C2E7AA}" srcId="{B66CC789-9321-485B-A651-F1EC0BE53724}" destId="{3654A5BC-A2FD-4D45-80D4-32D8B078ABB5}" srcOrd="1" destOrd="0" parTransId="{95320BB1-C025-4265-882D-187CF9096E8B}" sibTransId="{87EC8F05-D90C-4A97-81B5-C0AE3910D481}"/>
    <dgm:cxn modelId="{3F3B41B0-55C3-45FE-B732-56D7C0BE8960}" type="presOf" srcId="{C138041C-D6FE-4838-A83D-6B26B564F50B}" destId="{7A69E1D0-8854-4E6A-88DE-C83C65002D0D}" srcOrd="1" destOrd="2" presId="urn:microsoft.com/office/officeart/2005/8/layout/cycle4"/>
    <dgm:cxn modelId="{DDF3F458-DC1D-43D2-8831-0AC40B90C9B4}" type="presOf" srcId="{3654A5BC-A2FD-4D45-80D4-32D8B078ABB5}" destId="{7A69E1D0-8854-4E6A-88DE-C83C65002D0D}" srcOrd="1" destOrd="1" presId="urn:microsoft.com/office/officeart/2005/8/layout/cycle4"/>
    <dgm:cxn modelId="{23553835-3763-4B68-BB00-C2E0AEBF69DB}" type="presOf" srcId="{E917A77B-CF5F-4670-8AB1-4DA03B971F6B}" destId="{D3B1E38A-9488-40A4-AD05-45096BA296A7}" srcOrd="1" destOrd="1" presId="urn:microsoft.com/office/officeart/2005/8/layout/cycle4"/>
    <dgm:cxn modelId="{7614BE6D-D70B-4D7A-81DD-67E0874061E8}" srcId="{8897DD0C-8D16-4CCA-B000-24E869A1A79A}" destId="{C79A4962-F407-4DF6-87BF-AA530B1FFE0F}" srcOrd="0" destOrd="0" parTransId="{242435D4-799C-4498-B848-95B7C6ADE2D6}" sibTransId="{E46BDCDB-5A44-4491-9C3A-D8642C996B71}"/>
    <dgm:cxn modelId="{614D440C-6FC8-4021-BA1F-84F240ED2EAB}" type="presOf" srcId="{5A723D1C-4ACF-420F-A7AD-147C50DE2AB3}" destId="{B737D81C-7AFE-4BD6-B8C7-DBFBE71AEE9F}" srcOrd="0" destOrd="0" presId="urn:microsoft.com/office/officeart/2005/8/layout/cycle4"/>
    <dgm:cxn modelId="{40FCC26D-A65A-4EE3-B9E2-42BAA5BB165B}" srcId="{6A79D489-8FB1-485C-B92E-318BD5EB5475}" destId="{7F288AD0-E82E-464B-B908-A6541A8802FD}" srcOrd="2" destOrd="0" parTransId="{37A27940-376F-4EF1-BCA5-EDAA138C40F6}" sibTransId="{82C98E36-F368-40CE-91DA-B819C7CFE38D}"/>
    <dgm:cxn modelId="{AA5CA6BD-9E2B-4692-A496-3EBAA6134260}" srcId="{7F288AD0-E82E-464B-B908-A6541A8802FD}" destId="{9F612990-D09E-45CB-8CF2-7AAC1B347DD1}" srcOrd="0" destOrd="0" parTransId="{0D9B382B-3981-446D-911B-DD91D0A1DC8E}" sibTransId="{868B8FBE-52A6-4BA6-980E-9513236A27A3}"/>
    <dgm:cxn modelId="{B08DAF59-5544-4A44-9A57-DF76D9EA6A8F}" type="presOf" srcId="{9F612990-D09E-45CB-8CF2-7AAC1B347DD1}" destId="{49E5E5AE-5CF3-4025-BB58-3B8E161B7FCC}" srcOrd="0" destOrd="0" presId="urn:microsoft.com/office/officeart/2005/8/layout/cycle4"/>
    <dgm:cxn modelId="{5C3FC7BF-E3D3-4835-83B6-4FC87B4EA317}" type="presParOf" srcId="{B523E02E-6467-4BCE-8988-3111F98734D2}" destId="{C4C1CC1E-6FD9-4760-B865-DA246877F9E6}" srcOrd="0" destOrd="0" presId="urn:microsoft.com/office/officeart/2005/8/layout/cycle4"/>
    <dgm:cxn modelId="{F825A5D6-C5B8-4555-A663-BA82DD941CC6}" type="presParOf" srcId="{C4C1CC1E-6FD9-4760-B865-DA246877F9E6}" destId="{4A8BB946-15E5-4B1B-8851-F899AFBE02B9}" srcOrd="0" destOrd="0" presId="urn:microsoft.com/office/officeart/2005/8/layout/cycle4"/>
    <dgm:cxn modelId="{5C580054-F20D-48AA-827F-CB430F055BDD}" type="presParOf" srcId="{4A8BB946-15E5-4B1B-8851-F899AFBE02B9}" destId="{731E9075-04CA-4D89-A0DB-185FCFC2A763}" srcOrd="0" destOrd="0" presId="urn:microsoft.com/office/officeart/2005/8/layout/cycle4"/>
    <dgm:cxn modelId="{8AEB5674-E104-4C5C-AEF9-974654B08D38}" type="presParOf" srcId="{4A8BB946-15E5-4B1B-8851-F899AFBE02B9}" destId="{D3B1E38A-9488-40A4-AD05-45096BA296A7}" srcOrd="1" destOrd="0" presId="urn:microsoft.com/office/officeart/2005/8/layout/cycle4"/>
    <dgm:cxn modelId="{48659252-2A52-49AD-ABF2-F1BC5E606FF0}" type="presParOf" srcId="{C4C1CC1E-6FD9-4760-B865-DA246877F9E6}" destId="{88D435A5-4ECA-48F3-9F3F-FAA11C53D8A3}" srcOrd="1" destOrd="0" presId="urn:microsoft.com/office/officeart/2005/8/layout/cycle4"/>
    <dgm:cxn modelId="{837FA3A8-9A2F-4557-9D83-22190FFE14DF}" type="presParOf" srcId="{88D435A5-4ECA-48F3-9F3F-FAA11C53D8A3}" destId="{8399E82C-C71F-4606-BD95-3A204A464223}" srcOrd="0" destOrd="0" presId="urn:microsoft.com/office/officeart/2005/8/layout/cycle4"/>
    <dgm:cxn modelId="{71C57CB6-2A45-4EFD-ACB1-EBFC307D6B8A}" type="presParOf" srcId="{88D435A5-4ECA-48F3-9F3F-FAA11C53D8A3}" destId="{7A69E1D0-8854-4E6A-88DE-C83C65002D0D}" srcOrd="1" destOrd="0" presId="urn:microsoft.com/office/officeart/2005/8/layout/cycle4"/>
    <dgm:cxn modelId="{7B4F8704-8694-48D0-88F9-5DCE7160E38A}" type="presParOf" srcId="{C4C1CC1E-6FD9-4760-B865-DA246877F9E6}" destId="{8D3469D3-30F2-4777-B909-94DA782E40F0}" srcOrd="2" destOrd="0" presId="urn:microsoft.com/office/officeart/2005/8/layout/cycle4"/>
    <dgm:cxn modelId="{1E0DB883-2F82-4A20-896C-84DAF983E44A}" type="presParOf" srcId="{8D3469D3-30F2-4777-B909-94DA782E40F0}" destId="{49E5E5AE-5CF3-4025-BB58-3B8E161B7FCC}" srcOrd="0" destOrd="0" presId="urn:microsoft.com/office/officeart/2005/8/layout/cycle4"/>
    <dgm:cxn modelId="{4A383B96-BFFF-4203-98D1-42DCB92D22B4}" type="presParOf" srcId="{8D3469D3-30F2-4777-B909-94DA782E40F0}" destId="{F0C0ACCF-8313-4DDF-807B-77F1885F9EE9}" srcOrd="1" destOrd="0" presId="urn:microsoft.com/office/officeart/2005/8/layout/cycle4"/>
    <dgm:cxn modelId="{F3F64619-D8A3-4B9F-8482-CA199FA74223}" type="presParOf" srcId="{C4C1CC1E-6FD9-4760-B865-DA246877F9E6}" destId="{A51618B4-A3D0-4F9A-B66D-909A5EA1B733}" srcOrd="3" destOrd="0" presId="urn:microsoft.com/office/officeart/2005/8/layout/cycle4"/>
    <dgm:cxn modelId="{DAC4BE26-124A-4BE0-8333-7437D6BBA47B}" type="presParOf" srcId="{A51618B4-A3D0-4F9A-B66D-909A5EA1B733}" destId="{B737D81C-7AFE-4BD6-B8C7-DBFBE71AEE9F}" srcOrd="0" destOrd="0" presId="urn:microsoft.com/office/officeart/2005/8/layout/cycle4"/>
    <dgm:cxn modelId="{77616B23-A7D9-4FA9-8606-66F0AACCF3B8}" type="presParOf" srcId="{A51618B4-A3D0-4F9A-B66D-909A5EA1B733}" destId="{E57C8A06-57EE-4CF9-AD71-3D56CE75B90B}" srcOrd="1" destOrd="0" presId="urn:microsoft.com/office/officeart/2005/8/layout/cycle4"/>
    <dgm:cxn modelId="{239C8E7D-E229-4B90-896D-2F67746E71C7}" type="presParOf" srcId="{C4C1CC1E-6FD9-4760-B865-DA246877F9E6}" destId="{A09714DB-3F24-4CF0-9618-E88F8439E995}" srcOrd="4" destOrd="0" presId="urn:microsoft.com/office/officeart/2005/8/layout/cycle4"/>
    <dgm:cxn modelId="{2D8F7008-E61F-45D7-983C-AB3C50EB866D}" type="presParOf" srcId="{B523E02E-6467-4BCE-8988-3111F98734D2}" destId="{72851866-DF64-4357-903F-E44C499F42CD}" srcOrd="1" destOrd="0" presId="urn:microsoft.com/office/officeart/2005/8/layout/cycle4"/>
    <dgm:cxn modelId="{EBB74AD1-4DBC-4A0C-B39B-FE579CFEDCFF}" type="presParOf" srcId="{72851866-DF64-4357-903F-E44C499F42CD}" destId="{D2DFF472-07EA-462C-B960-206E3E1B8465}" srcOrd="0" destOrd="0" presId="urn:microsoft.com/office/officeart/2005/8/layout/cycle4"/>
    <dgm:cxn modelId="{9A1CF644-95A2-4317-95C0-D5FBC0BA8C13}" type="presParOf" srcId="{72851866-DF64-4357-903F-E44C499F42CD}" destId="{3FBB2657-F7E3-4B62-97E4-29B81B6F6B23}" srcOrd="1" destOrd="0" presId="urn:microsoft.com/office/officeart/2005/8/layout/cycle4"/>
    <dgm:cxn modelId="{E956C6C7-F228-4F07-9A38-6883358E1F8C}" type="presParOf" srcId="{72851866-DF64-4357-903F-E44C499F42CD}" destId="{C13ABDB1-2EB7-4F8E-A4F2-D0FA1D523399}" srcOrd="2" destOrd="0" presId="urn:microsoft.com/office/officeart/2005/8/layout/cycle4"/>
    <dgm:cxn modelId="{DB64E23E-606F-4750-A99D-FC684A255724}" type="presParOf" srcId="{72851866-DF64-4357-903F-E44C499F42CD}" destId="{D06A08E5-62A5-4E80-A7BD-F76A7785787D}" srcOrd="3" destOrd="0" presId="urn:microsoft.com/office/officeart/2005/8/layout/cycle4"/>
    <dgm:cxn modelId="{381939AE-00F6-4965-B208-595A606F1233}" type="presParOf" srcId="{72851866-DF64-4357-903F-E44C499F42CD}" destId="{273CAC08-B7C6-4F06-A0EA-C2200688C85C}" srcOrd="4" destOrd="0" presId="urn:microsoft.com/office/officeart/2005/8/layout/cycle4"/>
    <dgm:cxn modelId="{4537572B-93FC-45C7-9AA0-157F3E63ECB6}" type="presParOf" srcId="{B523E02E-6467-4BCE-8988-3111F98734D2}" destId="{922DAB9F-1B73-4B05-9BB5-E1406163D7B0}" srcOrd="2" destOrd="0" presId="urn:microsoft.com/office/officeart/2005/8/layout/cycle4"/>
    <dgm:cxn modelId="{E1ACA6DA-B90F-46B9-8188-EF348D21E29B}" type="presParOf" srcId="{B523E02E-6467-4BCE-8988-3111F98734D2}" destId="{77BA115A-E512-4BF9-85CB-32C71E0B581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6831D6-1C35-4AF9-90DE-4636BB1C7711}" type="doc">
      <dgm:prSet loTypeId="urn:microsoft.com/office/officeart/2005/8/layout/lProcess3" loCatId="process" qsTypeId="urn:microsoft.com/office/officeart/2005/8/quickstyle/simple2" qsCatId="simple" csTypeId="urn:microsoft.com/office/officeart/2005/8/colors/colorful4" csCatId="colorful" phldr="1"/>
      <dgm:spPr/>
      <dgm:t>
        <a:bodyPr/>
        <a:lstStyle/>
        <a:p>
          <a:endParaRPr lang="es-MX"/>
        </a:p>
      </dgm:t>
    </dgm:pt>
    <dgm:pt modelId="{611E5C35-3174-4047-AA08-1B20857DB8F2}">
      <dgm:prSet phldrT="[Texto]"/>
      <dgm:spPr/>
      <dgm:t>
        <a:bodyPr/>
        <a:lstStyle/>
        <a:p>
          <a:r>
            <a:rPr lang="es-MX" dirty="0" smtClean="0">
              <a:latin typeface="Times New Roman" panose="02020603050405020304" pitchFamily="18" charset="0"/>
              <a:cs typeface="Times New Roman" panose="02020603050405020304" pitchFamily="18" charset="0"/>
            </a:rPr>
            <a:t>Estrategia de posicionamiento de mercado </a:t>
          </a:r>
          <a:endParaRPr lang="es-MX" dirty="0">
            <a:latin typeface="Times New Roman" panose="02020603050405020304" pitchFamily="18" charset="0"/>
            <a:cs typeface="Times New Roman" panose="02020603050405020304" pitchFamily="18" charset="0"/>
          </a:endParaRPr>
        </a:p>
      </dgm:t>
    </dgm:pt>
    <dgm:pt modelId="{36CD565B-E679-42B8-B91D-DAD7D05CD4E5}" type="parTrans" cxnId="{80182918-CFA1-4687-BBAC-881F5CBB65BA}">
      <dgm:prSet/>
      <dgm:spPr/>
      <dgm:t>
        <a:bodyPr/>
        <a:lstStyle/>
        <a:p>
          <a:endParaRPr lang="es-MX"/>
        </a:p>
      </dgm:t>
    </dgm:pt>
    <dgm:pt modelId="{8745B997-6512-4444-9136-847FC5606553}" type="sibTrans" cxnId="{80182918-CFA1-4687-BBAC-881F5CBB65BA}">
      <dgm:prSet/>
      <dgm:spPr/>
      <dgm:t>
        <a:bodyPr/>
        <a:lstStyle/>
        <a:p>
          <a:endParaRPr lang="es-MX"/>
        </a:p>
      </dgm:t>
    </dgm:pt>
    <dgm:pt modelId="{5FBDF33B-CE6C-4B5E-8467-5B7EAE48B7D2}">
      <dgm:prSet phldrT="[Texto]" custT="1"/>
      <dgm:spPr/>
      <dgm:t>
        <a:bodyPr/>
        <a:lstStyle/>
        <a:p>
          <a:r>
            <a:rPr lang="es-MX" sz="1800" dirty="0" smtClean="0">
              <a:latin typeface="Times New Roman" panose="02020603050405020304" pitchFamily="18" charset="0"/>
              <a:cs typeface="Times New Roman" panose="02020603050405020304" pitchFamily="18" charset="0"/>
            </a:rPr>
            <a:t>Seguidor</a:t>
          </a:r>
          <a:endParaRPr lang="es-MX" sz="1800" dirty="0">
            <a:latin typeface="Times New Roman" panose="02020603050405020304" pitchFamily="18" charset="0"/>
            <a:cs typeface="Times New Roman" panose="02020603050405020304" pitchFamily="18" charset="0"/>
          </a:endParaRPr>
        </a:p>
      </dgm:t>
    </dgm:pt>
    <dgm:pt modelId="{D3DED74B-9716-4C09-BD32-F14CB18F8113}" type="parTrans" cxnId="{B5CCEFCD-7E72-44AF-85A6-7AB12E6EDE87}">
      <dgm:prSet/>
      <dgm:spPr/>
      <dgm:t>
        <a:bodyPr/>
        <a:lstStyle/>
        <a:p>
          <a:endParaRPr lang="es-MX"/>
        </a:p>
      </dgm:t>
    </dgm:pt>
    <dgm:pt modelId="{4267BDFB-F599-4433-81A9-AA2F39737307}" type="sibTrans" cxnId="{B5CCEFCD-7E72-44AF-85A6-7AB12E6EDE87}">
      <dgm:prSet/>
      <dgm:spPr/>
      <dgm:t>
        <a:bodyPr/>
        <a:lstStyle/>
        <a:p>
          <a:endParaRPr lang="es-MX"/>
        </a:p>
      </dgm:t>
    </dgm:pt>
    <dgm:pt modelId="{4A4B88B1-BDA0-486E-BA48-EC728CC3125C}">
      <dgm:prSet phldrT="[Texto]" custT="1"/>
      <dgm:spPr/>
      <dgm:t>
        <a:bodyPr/>
        <a:lstStyle/>
        <a:p>
          <a:r>
            <a:rPr lang="es-MX" sz="1800" dirty="0" smtClean="0">
              <a:latin typeface="Times New Roman" panose="02020603050405020304" pitchFamily="18" charset="0"/>
              <a:cs typeface="Times New Roman" panose="02020603050405020304" pitchFamily="18" charset="0"/>
            </a:rPr>
            <a:t>Curves</a:t>
          </a:r>
          <a:endParaRPr lang="es-MX" sz="1800" dirty="0">
            <a:latin typeface="Times New Roman" panose="02020603050405020304" pitchFamily="18" charset="0"/>
            <a:cs typeface="Times New Roman" panose="02020603050405020304" pitchFamily="18" charset="0"/>
          </a:endParaRPr>
        </a:p>
      </dgm:t>
    </dgm:pt>
    <dgm:pt modelId="{70CD1068-4A85-432D-8ED5-FF11E9F9235A}" type="parTrans" cxnId="{502E6E36-B894-4FB2-9A96-F771568EEB9C}">
      <dgm:prSet/>
      <dgm:spPr/>
      <dgm:t>
        <a:bodyPr/>
        <a:lstStyle/>
        <a:p>
          <a:endParaRPr lang="es-MX"/>
        </a:p>
      </dgm:t>
    </dgm:pt>
    <dgm:pt modelId="{954F4928-03F3-4D5B-B001-6E3C5B91DFB7}" type="sibTrans" cxnId="{502E6E36-B894-4FB2-9A96-F771568EEB9C}">
      <dgm:prSet/>
      <dgm:spPr/>
      <dgm:t>
        <a:bodyPr/>
        <a:lstStyle/>
        <a:p>
          <a:endParaRPr lang="es-MX"/>
        </a:p>
      </dgm:t>
    </dgm:pt>
    <dgm:pt modelId="{507A9A43-DE24-4DE9-B66E-2AE35C547FFB}">
      <dgm:prSet phldrT="[Texto]"/>
      <dgm:spPr/>
      <dgm:t>
        <a:bodyPr/>
        <a:lstStyle/>
        <a:p>
          <a:r>
            <a:rPr lang="es-MX" dirty="0" smtClean="0">
              <a:latin typeface="Times New Roman" panose="02020603050405020304" pitchFamily="18" charset="0"/>
              <a:cs typeface="Times New Roman" panose="02020603050405020304" pitchFamily="18" charset="0"/>
            </a:rPr>
            <a:t>Estrategias genéricas </a:t>
          </a:r>
          <a:endParaRPr lang="es-MX" dirty="0">
            <a:latin typeface="Times New Roman" panose="02020603050405020304" pitchFamily="18" charset="0"/>
            <a:cs typeface="Times New Roman" panose="02020603050405020304" pitchFamily="18" charset="0"/>
          </a:endParaRPr>
        </a:p>
      </dgm:t>
    </dgm:pt>
    <dgm:pt modelId="{B58E3A7C-A59D-45C2-B2A9-E944119D7409}" type="parTrans" cxnId="{10576965-D519-4FE4-ABAA-B38A09581FAE}">
      <dgm:prSet/>
      <dgm:spPr/>
      <dgm:t>
        <a:bodyPr/>
        <a:lstStyle/>
        <a:p>
          <a:endParaRPr lang="es-MX"/>
        </a:p>
      </dgm:t>
    </dgm:pt>
    <dgm:pt modelId="{47690CEC-33AC-49C9-84CB-2816F3139312}" type="sibTrans" cxnId="{10576965-D519-4FE4-ABAA-B38A09581FAE}">
      <dgm:prSet/>
      <dgm:spPr/>
      <dgm:t>
        <a:bodyPr/>
        <a:lstStyle/>
        <a:p>
          <a:endParaRPr lang="es-MX"/>
        </a:p>
      </dgm:t>
    </dgm:pt>
    <dgm:pt modelId="{4AE0C099-C48B-4F73-9F18-D956F9FF5A7F}">
      <dgm:prSet phldrT="[Texto]" custT="1"/>
      <dgm:spPr/>
      <dgm:t>
        <a:bodyPr/>
        <a:lstStyle/>
        <a:p>
          <a:r>
            <a:rPr lang="es-MX" sz="1800" dirty="0" smtClean="0">
              <a:latin typeface="Times New Roman" panose="02020603050405020304" pitchFamily="18" charset="0"/>
              <a:cs typeface="Times New Roman" panose="02020603050405020304" pitchFamily="18" charset="0"/>
            </a:rPr>
            <a:t>Diferenciación </a:t>
          </a:r>
          <a:endParaRPr lang="es-MX" sz="1800" dirty="0">
            <a:latin typeface="Times New Roman" panose="02020603050405020304" pitchFamily="18" charset="0"/>
            <a:cs typeface="Times New Roman" panose="02020603050405020304" pitchFamily="18" charset="0"/>
          </a:endParaRPr>
        </a:p>
      </dgm:t>
    </dgm:pt>
    <dgm:pt modelId="{EA834C79-A707-4262-8B37-E714595D9786}" type="parTrans" cxnId="{60624236-7126-417C-8C96-A27E7562CEF6}">
      <dgm:prSet/>
      <dgm:spPr/>
      <dgm:t>
        <a:bodyPr/>
        <a:lstStyle/>
        <a:p>
          <a:endParaRPr lang="es-MX"/>
        </a:p>
      </dgm:t>
    </dgm:pt>
    <dgm:pt modelId="{5F9BED07-E254-4897-835A-4A7D8B2D2FE4}" type="sibTrans" cxnId="{60624236-7126-417C-8C96-A27E7562CEF6}">
      <dgm:prSet/>
      <dgm:spPr/>
      <dgm:t>
        <a:bodyPr/>
        <a:lstStyle/>
        <a:p>
          <a:endParaRPr lang="es-MX"/>
        </a:p>
      </dgm:t>
    </dgm:pt>
    <dgm:pt modelId="{AFAC9CAA-BCFF-4A83-90A4-050E0164431C}">
      <dgm:prSet phldrT="[Texto]" custT="1"/>
      <dgm:spPr/>
      <dgm:t>
        <a:bodyPr/>
        <a:lstStyle/>
        <a:p>
          <a:r>
            <a:rPr lang="es-MX" sz="1800" dirty="0" smtClean="0">
              <a:latin typeface="Times New Roman" panose="02020603050405020304" pitchFamily="18" charset="0"/>
              <a:cs typeface="Times New Roman" panose="02020603050405020304" pitchFamily="18" charset="0"/>
            </a:rPr>
            <a:t>Diferenciación por imagen</a:t>
          </a:r>
          <a:endParaRPr lang="es-MX" sz="1800" dirty="0">
            <a:latin typeface="Times New Roman" panose="02020603050405020304" pitchFamily="18" charset="0"/>
            <a:cs typeface="Times New Roman" panose="02020603050405020304" pitchFamily="18" charset="0"/>
          </a:endParaRPr>
        </a:p>
      </dgm:t>
    </dgm:pt>
    <dgm:pt modelId="{7E241882-01E9-47CA-A4D5-707B16B9C083}" type="parTrans" cxnId="{1D6ED33F-D18A-44E6-99EF-4739D64B5E78}">
      <dgm:prSet/>
      <dgm:spPr/>
      <dgm:t>
        <a:bodyPr/>
        <a:lstStyle/>
        <a:p>
          <a:endParaRPr lang="es-MX"/>
        </a:p>
      </dgm:t>
    </dgm:pt>
    <dgm:pt modelId="{A6AFB0DA-D288-4492-9807-BC98A4F780B7}" type="sibTrans" cxnId="{1D6ED33F-D18A-44E6-99EF-4739D64B5E78}">
      <dgm:prSet/>
      <dgm:spPr/>
      <dgm:t>
        <a:bodyPr/>
        <a:lstStyle/>
        <a:p>
          <a:endParaRPr lang="es-MX"/>
        </a:p>
      </dgm:t>
    </dgm:pt>
    <dgm:pt modelId="{A5A09316-3607-4E7F-85AA-616488FF3B32}">
      <dgm:prSet phldrT="[Texto]"/>
      <dgm:spPr/>
      <dgm:t>
        <a:bodyPr/>
        <a:lstStyle/>
        <a:p>
          <a:r>
            <a:rPr lang="es-MX" dirty="0" smtClean="0">
              <a:latin typeface="Times New Roman" panose="02020603050405020304" pitchFamily="18" charset="0"/>
              <a:cs typeface="Times New Roman" panose="02020603050405020304" pitchFamily="18" charset="0"/>
            </a:rPr>
            <a:t>Estrategia para atracción de nuevos consumidores</a:t>
          </a:r>
          <a:endParaRPr lang="es-MX" dirty="0">
            <a:latin typeface="Times New Roman" panose="02020603050405020304" pitchFamily="18" charset="0"/>
            <a:cs typeface="Times New Roman" panose="02020603050405020304" pitchFamily="18" charset="0"/>
          </a:endParaRPr>
        </a:p>
      </dgm:t>
    </dgm:pt>
    <dgm:pt modelId="{3DFCF2F8-36E1-4E7E-AF26-3C8EE70E0C8F}" type="parTrans" cxnId="{4E67A83A-D1EB-4D7C-8D4B-1F029398BE40}">
      <dgm:prSet/>
      <dgm:spPr/>
      <dgm:t>
        <a:bodyPr/>
        <a:lstStyle/>
        <a:p>
          <a:endParaRPr lang="es-MX"/>
        </a:p>
      </dgm:t>
    </dgm:pt>
    <dgm:pt modelId="{7F938CEA-B3B2-4104-9ED2-DAD962FA3862}" type="sibTrans" cxnId="{4E67A83A-D1EB-4D7C-8D4B-1F029398BE40}">
      <dgm:prSet/>
      <dgm:spPr/>
      <dgm:t>
        <a:bodyPr/>
        <a:lstStyle/>
        <a:p>
          <a:endParaRPr lang="es-MX"/>
        </a:p>
      </dgm:t>
    </dgm:pt>
    <dgm:pt modelId="{7821FD34-60BF-4719-A36C-5ADB457850E6}">
      <dgm:prSet phldrT="[Texto]" custT="1"/>
      <dgm:spPr/>
      <dgm:t>
        <a:bodyPr/>
        <a:lstStyle/>
        <a:p>
          <a:r>
            <a:rPr lang="es-MX" sz="1600" dirty="0" smtClean="0">
              <a:latin typeface="Times New Roman" panose="02020603050405020304" pitchFamily="18" charset="0"/>
              <a:cs typeface="Times New Roman" panose="02020603050405020304" pitchFamily="18" charset="0"/>
            </a:rPr>
            <a:t>Servicios complementarios</a:t>
          </a:r>
          <a:endParaRPr lang="es-MX" sz="1600" dirty="0">
            <a:latin typeface="Times New Roman" panose="02020603050405020304" pitchFamily="18" charset="0"/>
            <a:cs typeface="Times New Roman" panose="02020603050405020304" pitchFamily="18" charset="0"/>
          </a:endParaRPr>
        </a:p>
      </dgm:t>
    </dgm:pt>
    <dgm:pt modelId="{54502B5D-4764-4715-BAE3-50598DC28AE6}" type="parTrans" cxnId="{8F2FF351-1E84-40B2-8E5A-90FC0BB3E618}">
      <dgm:prSet/>
      <dgm:spPr/>
      <dgm:t>
        <a:bodyPr/>
        <a:lstStyle/>
        <a:p>
          <a:endParaRPr lang="es-MX"/>
        </a:p>
      </dgm:t>
    </dgm:pt>
    <dgm:pt modelId="{37B82448-1664-41E6-A7A0-4E37E45437E3}" type="sibTrans" cxnId="{8F2FF351-1E84-40B2-8E5A-90FC0BB3E618}">
      <dgm:prSet/>
      <dgm:spPr/>
      <dgm:t>
        <a:bodyPr/>
        <a:lstStyle/>
        <a:p>
          <a:endParaRPr lang="es-MX"/>
        </a:p>
      </dgm:t>
    </dgm:pt>
    <dgm:pt modelId="{44EF1F0B-4C41-4A03-A795-4D3C9BC6532B}">
      <dgm:prSet phldrT="[Texto]" custT="1"/>
      <dgm:spPr/>
      <dgm:t>
        <a:bodyPr/>
        <a:lstStyle/>
        <a:p>
          <a:r>
            <a:rPr lang="es-MX" sz="1800" dirty="0" smtClean="0">
              <a:latin typeface="Times New Roman" panose="02020603050405020304" pitchFamily="18" charset="0"/>
              <a:cs typeface="Times New Roman" panose="02020603050405020304" pitchFamily="18" charset="0"/>
            </a:rPr>
            <a:t>Demandados e identificados en la investigación</a:t>
          </a:r>
          <a:endParaRPr lang="es-MX" sz="1800" dirty="0">
            <a:latin typeface="Times New Roman" panose="02020603050405020304" pitchFamily="18" charset="0"/>
            <a:cs typeface="Times New Roman" panose="02020603050405020304" pitchFamily="18" charset="0"/>
          </a:endParaRPr>
        </a:p>
      </dgm:t>
    </dgm:pt>
    <dgm:pt modelId="{8830B1DA-6CCF-4C4B-8DD6-101FDC577D77}" type="parTrans" cxnId="{AEA53FA4-1FF3-438E-A796-315ECB80C731}">
      <dgm:prSet/>
      <dgm:spPr/>
      <dgm:t>
        <a:bodyPr/>
        <a:lstStyle/>
        <a:p>
          <a:endParaRPr lang="es-MX"/>
        </a:p>
      </dgm:t>
    </dgm:pt>
    <dgm:pt modelId="{7FB5D07A-DBFB-427A-AC9E-FCFE5A4D3281}" type="sibTrans" cxnId="{AEA53FA4-1FF3-438E-A796-315ECB80C731}">
      <dgm:prSet/>
      <dgm:spPr/>
      <dgm:t>
        <a:bodyPr/>
        <a:lstStyle/>
        <a:p>
          <a:endParaRPr lang="es-MX"/>
        </a:p>
      </dgm:t>
    </dgm:pt>
    <dgm:pt modelId="{7A77304F-A41D-4539-8A68-CEF216800922}">
      <dgm:prSet phldrT="[Texto]"/>
      <dgm:spPr/>
      <dgm:t>
        <a:bodyPr/>
        <a:lstStyle/>
        <a:p>
          <a:r>
            <a:rPr lang="es-MX" dirty="0" smtClean="0">
              <a:latin typeface="Times New Roman" panose="02020603050405020304" pitchFamily="18" charset="0"/>
              <a:cs typeface="Times New Roman" panose="02020603050405020304" pitchFamily="18" charset="0"/>
            </a:rPr>
            <a:t>Estrategia para persistir en la actividad deportiva </a:t>
          </a:r>
          <a:endParaRPr lang="es-MX" dirty="0">
            <a:latin typeface="Times New Roman" panose="02020603050405020304" pitchFamily="18" charset="0"/>
            <a:cs typeface="Times New Roman" panose="02020603050405020304" pitchFamily="18" charset="0"/>
          </a:endParaRPr>
        </a:p>
      </dgm:t>
    </dgm:pt>
    <dgm:pt modelId="{DB135BC3-1FD9-44E1-8154-663BCAAA6DA5}" type="parTrans" cxnId="{1A5746B3-72F0-4667-8262-1EE396F21E2F}">
      <dgm:prSet/>
      <dgm:spPr/>
      <dgm:t>
        <a:bodyPr/>
        <a:lstStyle/>
        <a:p>
          <a:endParaRPr lang="es-MX"/>
        </a:p>
      </dgm:t>
    </dgm:pt>
    <dgm:pt modelId="{E29ADFC4-9C22-4E1A-A3AE-C2C886C4917A}" type="sibTrans" cxnId="{1A5746B3-72F0-4667-8262-1EE396F21E2F}">
      <dgm:prSet/>
      <dgm:spPr/>
      <dgm:t>
        <a:bodyPr/>
        <a:lstStyle/>
        <a:p>
          <a:endParaRPr lang="es-MX"/>
        </a:p>
      </dgm:t>
    </dgm:pt>
    <dgm:pt modelId="{BC8EB2EB-C507-401D-B054-3900DB50011E}">
      <dgm:prSet phldrT="[Texto]" custT="1"/>
      <dgm:spPr/>
      <dgm:t>
        <a:bodyPr/>
        <a:lstStyle/>
        <a:p>
          <a:r>
            <a:rPr lang="es-MX" sz="1800" dirty="0" smtClean="0">
              <a:latin typeface="Times New Roman" panose="02020603050405020304" pitchFamily="18" charset="0"/>
              <a:cs typeface="Times New Roman" panose="02020603050405020304" pitchFamily="18" charset="0"/>
            </a:rPr>
            <a:t>Trabajar con orientación a resultados </a:t>
          </a:r>
          <a:endParaRPr lang="es-MX" sz="1800" dirty="0">
            <a:latin typeface="Times New Roman" panose="02020603050405020304" pitchFamily="18" charset="0"/>
            <a:cs typeface="Times New Roman" panose="02020603050405020304" pitchFamily="18" charset="0"/>
          </a:endParaRPr>
        </a:p>
      </dgm:t>
    </dgm:pt>
    <dgm:pt modelId="{947A75EA-593C-45AD-B277-6E1879BAB00E}" type="parTrans" cxnId="{8B021327-E8A9-4AA3-B19E-A20DAA9B9CE6}">
      <dgm:prSet/>
      <dgm:spPr/>
      <dgm:t>
        <a:bodyPr/>
        <a:lstStyle/>
        <a:p>
          <a:endParaRPr lang="es-MX"/>
        </a:p>
      </dgm:t>
    </dgm:pt>
    <dgm:pt modelId="{4FDEC4E2-FB74-44E8-85A1-2D0B80C2D1EC}" type="sibTrans" cxnId="{8B021327-E8A9-4AA3-B19E-A20DAA9B9CE6}">
      <dgm:prSet/>
      <dgm:spPr/>
      <dgm:t>
        <a:bodyPr/>
        <a:lstStyle/>
        <a:p>
          <a:endParaRPr lang="es-MX"/>
        </a:p>
      </dgm:t>
    </dgm:pt>
    <dgm:pt modelId="{03C5DA24-D709-44F8-A799-70C6DA4B1204}">
      <dgm:prSet phldrT="[Texto]" custT="1"/>
      <dgm:spPr/>
      <dgm:t>
        <a:bodyPr/>
        <a:lstStyle/>
        <a:p>
          <a:r>
            <a:rPr lang="es-MX" sz="1800" dirty="0" smtClean="0">
              <a:latin typeface="Times New Roman" panose="02020603050405020304" pitchFamily="18" charset="0"/>
              <a:cs typeface="Times New Roman" panose="02020603050405020304" pitchFamily="18" charset="0"/>
            </a:rPr>
            <a:t>Trabajar con entrenadores personales </a:t>
          </a:r>
          <a:endParaRPr lang="es-MX" sz="1800" dirty="0">
            <a:latin typeface="Times New Roman" panose="02020603050405020304" pitchFamily="18" charset="0"/>
            <a:cs typeface="Times New Roman" panose="02020603050405020304" pitchFamily="18" charset="0"/>
          </a:endParaRPr>
        </a:p>
      </dgm:t>
    </dgm:pt>
    <dgm:pt modelId="{477472B1-792E-4488-8AEC-80683CDAB4F2}" type="parTrans" cxnId="{1D833248-5950-4C22-ADEB-8C0DD8913C43}">
      <dgm:prSet/>
      <dgm:spPr/>
      <dgm:t>
        <a:bodyPr/>
        <a:lstStyle/>
        <a:p>
          <a:endParaRPr lang="es-MX"/>
        </a:p>
      </dgm:t>
    </dgm:pt>
    <dgm:pt modelId="{E0B19DD2-E067-46C8-B6F6-ED0F30E57CBE}" type="sibTrans" cxnId="{1D833248-5950-4C22-ADEB-8C0DD8913C43}">
      <dgm:prSet/>
      <dgm:spPr/>
      <dgm:t>
        <a:bodyPr/>
        <a:lstStyle/>
        <a:p>
          <a:endParaRPr lang="es-MX"/>
        </a:p>
      </dgm:t>
    </dgm:pt>
    <dgm:pt modelId="{87017AE4-1C3A-4089-8FAE-0C48899261B7}" type="pres">
      <dgm:prSet presAssocID="{416831D6-1C35-4AF9-90DE-4636BB1C7711}" presName="Name0" presStyleCnt="0">
        <dgm:presLayoutVars>
          <dgm:chPref val="3"/>
          <dgm:dir/>
          <dgm:animLvl val="lvl"/>
          <dgm:resizeHandles/>
        </dgm:presLayoutVars>
      </dgm:prSet>
      <dgm:spPr/>
      <dgm:t>
        <a:bodyPr/>
        <a:lstStyle/>
        <a:p>
          <a:endParaRPr lang="es-ES"/>
        </a:p>
      </dgm:t>
    </dgm:pt>
    <dgm:pt modelId="{957E6931-E018-481E-B717-CDFCB8425E87}" type="pres">
      <dgm:prSet presAssocID="{611E5C35-3174-4047-AA08-1B20857DB8F2}" presName="horFlow" presStyleCnt="0"/>
      <dgm:spPr/>
    </dgm:pt>
    <dgm:pt modelId="{9C479F50-FE40-4923-9E2D-F8145BB0E482}" type="pres">
      <dgm:prSet presAssocID="{611E5C35-3174-4047-AA08-1B20857DB8F2}" presName="bigChev" presStyleLbl="node1" presStyleIdx="0" presStyleCnt="4"/>
      <dgm:spPr/>
      <dgm:t>
        <a:bodyPr/>
        <a:lstStyle/>
        <a:p>
          <a:endParaRPr lang="es-ES"/>
        </a:p>
      </dgm:t>
    </dgm:pt>
    <dgm:pt modelId="{A3AD2D0A-B8D1-42C6-9262-0B475298278A}" type="pres">
      <dgm:prSet presAssocID="{D3DED74B-9716-4C09-BD32-F14CB18F8113}" presName="parTrans" presStyleCnt="0"/>
      <dgm:spPr/>
    </dgm:pt>
    <dgm:pt modelId="{9690B11E-A9A0-40D3-8EEF-023A8F3BBD30}" type="pres">
      <dgm:prSet presAssocID="{5FBDF33B-CE6C-4B5E-8467-5B7EAE48B7D2}" presName="node" presStyleLbl="alignAccFollowNode1" presStyleIdx="0" presStyleCnt="8">
        <dgm:presLayoutVars>
          <dgm:bulletEnabled val="1"/>
        </dgm:presLayoutVars>
      </dgm:prSet>
      <dgm:spPr/>
      <dgm:t>
        <a:bodyPr/>
        <a:lstStyle/>
        <a:p>
          <a:endParaRPr lang="es-ES"/>
        </a:p>
      </dgm:t>
    </dgm:pt>
    <dgm:pt modelId="{D8DC7F8A-58F8-4D8A-8C4B-B5DC72D0292F}" type="pres">
      <dgm:prSet presAssocID="{4267BDFB-F599-4433-81A9-AA2F39737307}" presName="sibTrans" presStyleCnt="0"/>
      <dgm:spPr/>
    </dgm:pt>
    <dgm:pt modelId="{2ABC12B1-C621-46A7-A54D-FD9D3DA40175}" type="pres">
      <dgm:prSet presAssocID="{4A4B88B1-BDA0-486E-BA48-EC728CC3125C}" presName="node" presStyleLbl="alignAccFollowNode1" presStyleIdx="1" presStyleCnt="8">
        <dgm:presLayoutVars>
          <dgm:bulletEnabled val="1"/>
        </dgm:presLayoutVars>
      </dgm:prSet>
      <dgm:spPr/>
      <dgm:t>
        <a:bodyPr/>
        <a:lstStyle/>
        <a:p>
          <a:endParaRPr lang="es-MX"/>
        </a:p>
      </dgm:t>
    </dgm:pt>
    <dgm:pt modelId="{DC6A1B5B-362D-442B-90B9-989C3091C606}" type="pres">
      <dgm:prSet presAssocID="{611E5C35-3174-4047-AA08-1B20857DB8F2}" presName="vSp" presStyleCnt="0"/>
      <dgm:spPr/>
    </dgm:pt>
    <dgm:pt modelId="{BE086DA5-B964-4302-9EB8-A1601B6CF1EF}" type="pres">
      <dgm:prSet presAssocID="{507A9A43-DE24-4DE9-B66E-2AE35C547FFB}" presName="horFlow" presStyleCnt="0"/>
      <dgm:spPr/>
    </dgm:pt>
    <dgm:pt modelId="{7D04F9F4-D1DC-409B-993B-45A4BF11003A}" type="pres">
      <dgm:prSet presAssocID="{507A9A43-DE24-4DE9-B66E-2AE35C547FFB}" presName="bigChev" presStyleLbl="node1" presStyleIdx="1" presStyleCnt="4"/>
      <dgm:spPr/>
      <dgm:t>
        <a:bodyPr/>
        <a:lstStyle/>
        <a:p>
          <a:endParaRPr lang="es-MX"/>
        </a:p>
      </dgm:t>
    </dgm:pt>
    <dgm:pt modelId="{FACD6712-22C1-4825-9D3F-2F5CFE0D23FB}" type="pres">
      <dgm:prSet presAssocID="{EA834C79-A707-4262-8B37-E714595D9786}" presName="parTrans" presStyleCnt="0"/>
      <dgm:spPr/>
    </dgm:pt>
    <dgm:pt modelId="{47DF9199-109B-4DA5-BBAD-D0B3D6E3C56D}" type="pres">
      <dgm:prSet presAssocID="{4AE0C099-C48B-4F73-9F18-D956F9FF5A7F}" presName="node" presStyleLbl="alignAccFollowNode1" presStyleIdx="2" presStyleCnt="8">
        <dgm:presLayoutVars>
          <dgm:bulletEnabled val="1"/>
        </dgm:presLayoutVars>
      </dgm:prSet>
      <dgm:spPr/>
      <dgm:t>
        <a:bodyPr/>
        <a:lstStyle/>
        <a:p>
          <a:endParaRPr lang="es-ES"/>
        </a:p>
      </dgm:t>
    </dgm:pt>
    <dgm:pt modelId="{6FC94895-5BE7-4E56-A878-A5EE69B99DB1}" type="pres">
      <dgm:prSet presAssocID="{5F9BED07-E254-4897-835A-4A7D8B2D2FE4}" presName="sibTrans" presStyleCnt="0"/>
      <dgm:spPr/>
    </dgm:pt>
    <dgm:pt modelId="{3E5742D1-12BA-43D9-BFFC-4003EB14107B}" type="pres">
      <dgm:prSet presAssocID="{AFAC9CAA-BCFF-4A83-90A4-050E0164431C}" presName="node" presStyleLbl="alignAccFollowNode1" presStyleIdx="3" presStyleCnt="8">
        <dgm:presLayoutVars>
          <dgm:bulletEnabled val="1"/>
        </dgm:presLayoutVars>
      </dgm:prSet>
      <dgm:spPr/>
      <dgm:t>
        <a:bodyPr/>
        <a:lstStyle/>
        <a:p>
          <a:endParaRPr lang="es-MX"/>
        </a:p>
      </dgm:t>
    </dgm:pt>
    <dgm:pt modelId="{1C64C82F-E68C-4CD1-BC24-E259230EC098}" type="pres">
      <dgm:prSet presAssocID="{507A9A43-DE24-4DE9-B66E-2AE35C547FFB}" presName="vSp" presStyleCnt="0"/>
      <dgm:spPr/>
    </dgm:pt>
    <dgm:pt modelId="{24E672B1-B016-4959-9AD2-E7E462D355DC}" type="pres">
      <dgm:prSet presAssocID="{A5A09316-3607-4E7F-85AA-616488FF3B32}" presName="horFlow" presStyleCnt="0"/>
      <dgm:spPr/>
    </dgm:pt>
    <dgm:pt modelId="{12750763-4EB3-4B05-B965-36C820D9CBB1}" type="pres">
      <dgm:prSet presAssocID="{A5A09316-3607-4E7F-85AA-616488FF3B32}" presName="bigChev" presStyleLbl="node1" presStyleIdx="2" presStyleCnt="4"/>
      <dgm:spPr/>
      <dgm:t>
        <a:bodyPr/>
        <a:lstStyle/>
        <a:p>
          <a:endParaRPr lang="es-MX"/>
        </a:p>
      </dgm:t>
    </dgm:pt>
    <dgm:pt modelId="{8BCD2269-B653-47FF-80E0-6D778C69E34C}" type="pres">
      <dgm:prSet presAssocID="{54502B5D-4764-4715-BAE3-50598DC28AE6}" presName="parTrans" presStyleCnt="0"/>
      <dgm:spPr/>
    </dgm:pt>
    <dgm:pt modelId="{2AA51FC2-BD5C-4720-9C41-9528871FE9E1}" type="pres">
      <dgm:prSet presAssocID="{7821FD34-60BF-4719-A36C-5ADB457850E6}" presName="node" presStyleLbl="alignAccFollowNode1" presStyleIdx="4" presStyleCnt="8">
        <dgm:presLayoutVars>
          <dgm:bulletEnabled val="1"/>
        </dgm:presLayoutVars>
      </dgm:prSet>
      <dgm:spPr/>
      <dgm:t>
        <a:bodyPr/>
        <a:lstStyle/>
        <a:p>
          <a:endParaRPr lang="es-MX"/>
        </a:p>
      </dgm:t>
    </dgm:pt>
    <dgm:pt modelId="{78A94562-5864-4717-9EAE-3EA56603023F}" type="pres">
      <dgm:prSet presAssocID="{37B82448-1664-41E6-A7A0-4E37E45437E3}" presName="sibTrans" presStyleCnt="0"/>
      <dgm:spPr/>
    </dgm:pt>
    <dgm:pt modelId="{95AFDDAE-339A-42ED-AFF5-2929AF3A97F4}" type="pres">
      <dgm:prSet presAssocID="{44EF1F0B-4C41-4A03-A795-4D3C9BC6532B}" presName="node" presStyleLbl="alignAccFollowNode1" presStyleIdx="5" presStyleCnt="8">
        <dgm:presLayoutVars>
          <dgm:bulletEnabled val="1"/>
        </dgm:presLayoutVars>
      </dgm:prSet>
      <dgm:spPr/>
      <dgm:t>
        <a:bodyPr/>
        <a:lstStyle/>
        <a:p>
          <a:endParaRPr lang="es-ES"/>
        </a:p>
      </dgm:t>
    </dgm:pt>
    <dgm:pt modelId="{5233D6C9-8BB0-469D-94A6-A8A64FCF0681}" type="pres">
      <dgm:prSet presAssocID="{A5A09316-3607-4E7F-85AA-616488FF3B32}" presName="vSp" presStyleCnt="0"/>
      <dgm:spPr/>
    </dgm:pt>
    <dgm:pt modelId="{EE391DFD-7BBD-47FA-AF8B-3E43E3C7076C}" type="pres">
      <dgm:prSet presAssocID="{7A77304F-A41D-4539-8A68-CEF216800922}" presName="horFlow" presStyleCnt="0"/>
      <dgm:spPr/>
    </dgm:pt>
    <dgm:pt modelId="{B2C95B09-F0A8-4867-952C-D4E34158D7C7}" type="pres">
      <dgm:prSet presAssocID="{7A77304F-A41D-4539-8A68-CEF216800922}" presName="bigChev" presStyleLbl="node1" presStyleIdx="3" presStyleCnt="4"/>
      <dgm:spPr/>
      <dgm:t>
        <a:bodyPr/>
        <a:lstStyle/>
        <a:p>
          <a:endParaRPr lang="es-MX"/>
        </a:p>
      </dgm:t>
    </dgm:pt>
    <dgm:pt modelId="{C9C43BF6-C11A-49F2-AAAD-022E4FC5D5C9}" type="pres">
      <dgm:prSet presAssocID="{947A75EA-593C-45AD-B277-6E1879BAB00E}" presName="parTrans" presStyleCnt="0"/>
      <dgm:spPr/>
    </dgm:pt>
    <dgm:pt modelId="{A43E36A5-EC92-48DD-B1AB-1D18CAB3738B}" type="pres">
      <dgm:prSet presAssocID="{BC8EB2EB-C507-401D-B054-3900DB50011E}" presName="node" presStyleLbl="alignAccFollowNode1" presStyleIdx="6" presStyleCnt="8">
        <dgm:presLayoutVars>
          <dgm:bulletEnabled val="1"/>
        </dgm:presLayoutVars>
      </dgm:prSet>
      <dgm:spPr/>
      <dgm:t>
        <a:bodyPr/>
        <a:lstStyle/>
        <a:p>
          <a:endParaRPr lang="es-ES"/>
        </a:p>
      </dgm:t>
    </dgm:pt>
    <dgm:pt modelId="{32A41DA7-6987-46C9-B135-083F44F95E5B}" type="pres">
      <dgm:prSet presAssocID="{4FDEC4E2-FB74-44E8-85A1-2D0B80C2D1EC}" presName="sibTrans" presStyleCnt="0"/>
      <dgm:spPr/>
    </dgm:pt>
    <dgm:pt modelId="{B4347FA4-7BEC-4BD2-8D08-C7C1B863CB7B}" type="pres">
      <dgm:prSet presAssocID="{03C5DA24-D709-44F8-A799-70C6DA4B1204}" presName="node" presStyleLbl="alignAccFollowNode1" presStyleIdx="7" presStyleCnt="8">
        <dgm:presLayoutVars>
          <dgm:bulletEnabled val="1"/>
        </dgm:presLayoutVars>
      </dgm:prSet>
      <dgm:spPr/>
      <dgm:t>
        <a:bodyPr/>
        <a:lstStyle/>
        <a:p>
          <a:endParaRPr lang="es-MX"/>
        </a:p>
      </dgm:t>
    </dgm:pt>
  </dgm:ptLst>
  <dgm:cxnLst>
    <dgm:cxn modelId="{67BAB9D3-2E25-478F-9ADC-9070E88E040D}" type="presOf" srcId="{03C5DA24-D709-44F8-A799-70C6DA4B1204}" destId="{B4347FA4-7BEC-4BD2-8D08-C7C1B863CB7B}" srcOrd="0" destOrd="0" presId="urn:microsoft.com/office/officeart/2005/8/layout/lProcess3"/>
    <dgm:cxn modelId="{3FD8C8EA-EFFA-4592-A738-34A9E5AD7646}" type="presOf" srcId="{5FBDF33B-CE6C-4B5E-8467-5B7EAE48B7D2}" destId="{9690B11E-A9A0-40D3-8EEF-023A8F3BBD30}" srcOrd="0" destOrd="0" presId="urn:microsoft.com/office/officeart/2005/8/layout/lProcess3"/>
    <dgm:cxn modelId="{1D6ED33F-D18A-44E6-99EF-4739D64B5E78}" srcId="{507A9A43-DE24-4DE9-B66E-2AE35C547FFB}" destId="{AFAC9CAA-BCFF-4A83-90A4-050E0164431C}" srcOrd="1" destOrd="0" parTransId="{7E241882-01E9-47CA-A4D5-707B16B9C083}" sibTransId="{A6AFB0DA-D288-4492-9807-BC98A4F780B7}"/>
    <dgm:cxn modelId="{8F2FF351-1E84-40B2-8E5A-90FC0BB3E618}" srcId="{A5A09316-3607-4E7F-85AA-616488FF3B32}" destId="{7821FD34-60BF-4719-A36C-5ADB457850E6}" srcOrd="0" destOrd="0" parTransId="{54502B5D-4764-4715-BAE3-50598DC28AE6}" sibTransId="{37B82448-1664-41E6-A7A0-4E37E45437E3}"/>
    <dgm:cxn modelId="{B5CCEFCD-7E72-44AF-85A6-7AB12E6EDE87}" srcId="{611E5C35-3174-4047-AA08-1B20857DB8F2}" destId="{5FBDF33B-CE6C-4B5E-8467-5B7EAE48B7D2}" srcOrd="0" destOrd="0" parTransId="{D3DED74B-9716-4C09-BD32-F14CB18F8113}" sibTransId="{4267BDFB-F599-4433-81A9-AA2F39737307}"/>
    <dgm:cxn modelId="{8DD87EF9-CEDA-4E60-9455-87718A6E68DD}" type="presOf" srcId="{44EF1F0B-4C41-4A03-A795-4D3C9BC6532B}" destId="{95AFDDAE-339A-42ED-AFF5-2929AF3A97F4}" srcOrd="0" destOrd="0" presId="urn:microsoft.com/office/officeart/2005/8/layout/lProcess3"/>
    <dgm:cxn modelId="{60624236-7126-417C-8C96-A27E7562CEF6}" srcId="{507A9A43-DE24-4DE9-B66E-2AE35C547FFB}" destId="{4AE0C099-C48B-4F73-9F18-D956F9FF5A7F}" srcOrd="0" destOrd="0" parTransId="{EA834C79-A707-4262-8B37-E714595D9786}" sibTransId="{5F9BED07-E254-4897-835A-4A7D8B2D2FE4}"/>
    <dgm:cxn modelId="{D23FBCA0-2F2A-4C0F-947F-8B843D193106}" type="presOf" srcId="{7821FD34-60BF-4719-A36C-5ADB457850E6}" destId="{2AA51FC2-BD5C-4720-9C41-9528871FE9E1}" srcOrd="0" destOrd="0" presId="urn:microsoft.com/office/officeart/2005/8/layout/lProcess3"/>
    <dgm:cxn modelId="{D2BA9A38-18D1-4FF9-96D3-4C905C4E6766}" type="presOf" srcId="{AFAC9CAA-BCFF-4A83-90A4-050E0164431C}" destId="{3E5742D1-12BA-43D9-BFFC-4003EB14107B}" srcOrd="0" destOrd="0" presId="urn:microsoft.com/office/officeart/2005/8/layout/lProcess3"/>
    <dgm:cxn modelId="{A027E186-9A9F-4667-A54A-F14D1B698F9D}" type="presOf" srcId="{4AE0C099-C48B-4F73-9F18-D956F9FF5A7F}" destId="{47DF9199-109B-4DA5-BBAD-D0B3D6E3C56D}" srcOrd="0" destOrd="0" presId="urn:microsoft.com/office/officeart/2005/8/layout/lProcess3"/>
    <dgm:cxn modelId="{1D833248-5950-4C22-ADEB-8C0DD8913C43}" srcId="{7A77304F-A41D-4539-8A68-CEF216800922}" destId="{03C5DA24-D709-44F8-A799-70C6DA4B1204}" srcOrd="1" destOrd="0" parTransId="{477472B1-792E-4488-8AEC-80683CDAB4F2}" sibTransId="{E0B19DD2-E067-46C8-B6F6-ED0F30E57CBE}"/>
    <dgm:cxn modelId="{AEA53FA4-1FF3-438E-A796-315ECB80C731}" srcId="{A5A09316-3607-4E7F-85AA-616488FF3B32}" destId="{44EF1F0B-4C41-4A03-A795-4D3C9BC6532B}" srcOrd="1" destOrd="0" parTransId="{8830B1DA-6CCF-4C4B-8DD6-101FDC577D77}" sibTransId="{7FB5D07A-DBFB-427A-AC9E-FCFE5A4D3281}"/>
    <dgm:cxn modelId="{4E67A83A-D1EB-4D7C-8D4B-1F029398BE40}" srcId="{416831D6-1C35-4AF9-90DE-4636BB1C7711}" destId="{A5A09316-3607-4E7F-85AA-616488FF3B32}" srcOrd="2" destOrd="0" parTransId="{3DFCF2F8-36E1-4E7E-AF26-3C8EE70E0C8F}" sibTransId="{7F938CEA-B3B2-4104-9ED2-DAD962FA3862}"/>
    <dgm:cxn modelId="{7065E249-EC11-49A1-B541-9ED7CE4EACF7}" type="presOf" srcId="{4A4B88B1-BDA0-486E-BA48-EC728CC3125C}" destId="{2ABC12B1-C621-46A7-A54D-FD9D3DA40175}" srcOrd="0" destOrd="0" presId="urn:microsoft.com/office/officeart/2005/8/layout/lProcess3"/>
    <dgm:cxn modelId="{502E6E36-B894-4FB2-9A96-F771568EEB9C}" srcId="{611E5C35-3174-4047-AA08-1B20857DB8F2}" destId="{4A4B88B1-BDA0-486E-BA48-EC728CC3125C}" srcOrd="1" destOrd="0" parTransId="{70CD1068-4A85-432D-8ED5-FF11E9F9235A}" sibTransId="{954F4928-03F3-4D5B-B001-6E3C5B91DFB7}"/>
    <dgm:cxn modelId="{8B021327-E8A9-4AA3-B19E-A20DAA9B9CE6}" srcId="{7A77304F-A41D-4539-8A68-CEF216800922}" destId="{BC8EB2EB-C507-401D-B054-3900DB50011E}" srcOrd="0" destOrd="0" parTransId="{947A75EA-593C-45AD-B277-6E1879BAB00E}" sibTransId="{4FDEC4E2-FB74-44E8-85A1-2D0B80C2D1EC}"/>
    <dgm:cxn modelId="{D8DE7970-1DE9-4F95-8B29-3917BBDAACBC}" type="presOf" srcId="{416831D6-1C35-4AF9-90DE-4636BB1C7711}" destId="{87017AE4-1C3A-4089-8FAE-0C48899261B7}" srcOrd="0" destOrd="0" presId="urn:microsoft.com/office/officeart/2005/8/layout/lProcess3"/>
    <dgm:cxn modelId="{C6967B0A-E0C2-417B-85D6-C06E07098F56}" type="presOf" srcId="{611E5C35-3174-4047-AA08-1B20857DB8F2}" destId="{9C479F50-FE40-4923-9E2D-F8145BB0E482}" srcOrd="0" destOrd="0" presId="urn:microsoft.com/office/officeart/2005/8/layout/lProcess3"/>
    <dgm:cxn modelId="{80182918-CFA1-4687-BBAC-881F5CBB65BA}" srcId="{416831D6-1C35-4AF9-90DE-4636BB1C7711}" destId="{611E5C35-3174-4047-AA08-1B20857DB8F2}" srcOrd="0" destOrd="0" parTransId="{36CD565B-E679-42B8-B91D-DAD7D05CD4E5}" sibTransId="{8745B997-6512-4444-9136-847FC5606553}"/>
    <dgm:cxn modelId="{10576965-D519-4FE4-ABAA-B38A09581FAE}" srcId="{416831D6-1C35-4AF9-90DE-4636BB1C7711}" destId="{507A9A43-DE24-4DE9-B66E-2AE35C547FFB}" srcOrd="1" destOrd="0" parTransId="{B58E3A7C-A59D-45C2-B2A9-E944119D7409}" sibTransId="{47690CEC-33AC-49C9-84CB-2816F3139312}"/>
    <dgm:cxn modelId="{1A5746B3-72F0-4667-8262-1EE396F21E2F}" srcId="{416831D6-1C35-4AF9-90DE-4636BB1C7711}" destId="{7A77304F-A41D-4539-8A68-CEF216800922}" srcOrd="3" destOrd="0" parTransId="{DB135BC3-1FD9-44E1-8154-663BCAAA6DA5}" sibTransId="{E29ADFC4-9C22-4E1A-A3AE-C2C886C4917A}"/>
    <dgm:cxn modelId="{AD3A4207-5442-4F3F-8445-A0CF9FE925C5}" type="presOf" srcId="{7A77304F-A41D-4539-8A68-CEF216800922}" destId="{B2C95B09-F0A8-4867-952C-D4E34158D7C7}" srcOrd="0" destOrd="0" presId="urn:microsoft.com/office/officeart/2005/8/layout/lProcess3"/>
    <dgm:cxn modelId="{1C448EDD-F7CC-4F09-AE52-89B0497DCAB9}" type="presOf" srcId="{BC8EB2EB-C507-401D-B054-3900DB50011E}" destId="{A43E36A5-EC92-48DD-B1AB-1D18CAB3738B}" srcOrd="0" destOrd="0" presId="urn:microsoft.com/office/officeart/2005/8/layout/lProcess3"/>
    <dgm:cxn modelId="{92B8C4DD-2CDB-4AC8-B36D-30AA9769E561}" type="presOf" srcId="{A5A09316-3607-4E7F-85AA-616488FF3B32}" destId="{12750763-4EB3-4B05-B965-36C820D9CBB1}" srcOrd="0" destOrd="0" presId="urn:microsoft.com/office/officeart/2005/8/layout/lProcess3"/>
    <dgm:cxn modelId="{1ACF197F-1A9B-4D37-BB05-EB21F556D6EE}" type="presOf" srcId="{507A9A43-DE24-4DE9-B66E-2AE35C547FFB}" destId="{7D04F9F4-D1DC-409B-993B-45A4BF11003A}" srcOrd="0" destOrd="0" presId="urn:microsoft.com/office/officeart/2005/8/layout/lProcess3"/>
    <dgm:cxn modelId="{B9305EC2-748A-46DF-9C0A-312A32C3A8DA}" type="presParOf" srcId="{87017AE4-1C3A-4089-8FAE-0C48899261B7}" destId="{957E6931-E018-481E-B717-CDFCB8425E87}" srcOrd="0" destOrd="0" presId="urn:microsoft.com/office/officeart/2005/8/layout/lProcess3"/>
    <dgm:cxn modelId="{2E2BF6E6-A6C9-49D5-9F8E-7612600FED73}" type="presParOf" srcId="{957E6931-E018-481E-B717-CDFCB8425E87}" destId="{9C479F50-FE40-4923-9E2D-F8145BB0E482}" srcOrd="0" destOrd="0" presId="urn:microsoft.com/office/officeart/2005/8/layout/lProcess3"/>
    <dgm:cxn modelId="{1C6ABE26-F8D0-428D-8B36-01C267A60957}" type="presParOf" srcId="{957E6931-E018-481E-B717-CDFCB8425E87}" destId="{A3AD2D0A-B8D1-42C6-9262-0B475298278A}" srcOrd="1" destOrd="0" presId="urn:microsoft.com/office/officeart/2005/8/layout/lProcess3"/>
    <dgm:cxn modelId="{44B5DC91-1219-4042-BD24-B8759165F965}" type="presParOf" srcId="{957E6931-E018-481E-B717-CDFCB8425E87}" destId="{9690B11E-A9A0-40D3-8EEF-023A8F3BBD30}" srcOrd="2" destOrd="0" presId="urn:microsoft.com/office/officeart/2005/8/layout/lProcess3"/>
    <dgm:cxn modelId="{6E241CCC-8930-4D71-B58F-6E77AB2E1AA8}" type="presParOf" srcId="{957E6931-E018-481E-B717-CDFCB8425E87}" destId="{D8DC7F8A-58F8-4D8A-8C4B-B5DC72D0292F}" srcOrd="3" destOrd="0" presId="urn:microsoft.com/office/officeart/2005/8/layout/lProcess3"/>
    <dgm:cxn modelId="{4A5073C4-3E4F-4E3F-B361-FE96C96FD266}" type="presParOf" srcId="{957E6931-E018-481E-B717-CDFCB8425E87}" destId="{2ABC12B1-C621-46A7-A54D-FD9D3DA40175}" srcOrd="4" destOrd="0" presId="urn:microsoft.com/office/officeart/2005/8/layout/lProcess3"/>
    <dgm:cxn modelId="{C2B456FE-5033-4388-AC8C-E95D8B64475E}" type="presParOf" srcId="{87017AE4-1C3A-4089-8FAE-0C48899261B7}" destId="{DC6A1B5B-362D-442B-90B9-989C3091C606}" srcOrd="1" destOrd="0" presId="urn:microsoft.com/office/officeart/2005/8/layout/lProcess3"/>
    <dgm:cxn modelId="{A7FE1AEE-CE17-481D-BE5A-BDD4000C1CD2}" type="presParOf" srcId="{87017AE4-1C3A-4089-8FAE-0C48899261B7}" destId="{BE086DA5-B964-4302-9EB8-A1601B6CF1EF}" srcOrd="2" destOrd="0" presId="urn:microsoft.com/office/officeart/2005/8/layout/lProcess3"/>
    <dgm:cxn modelId="{C92484E1-D3F7-48DE-A1C9-8B70F2A62B8D}" type="presParOf" srcId="{BE086DA5-B964-4302-9EB8-A1601B6CF1EF}" destId="{7D04F9F4-D1DC-409B-993B-45A4BF11003A}" srcOrd="0" destOrd="0" presId="urn:microsoft.com/office/officeart/2005/8/layout/lProcess3"/>
    <dgm:cxn modelId="{3EC53889-BBF5-4019-9E4F-C21EA690C0E7}" type="presParOf" srcId="{BE086DA5-B964-4302-9EB8-A1601B6CF1EF}" destId="{FACD6712-22C1-4825-9D3F-2F5CFE0D23FB}" srcOrd="1" destOrd="0" presId="urn:microsoft.com/office/officeart/2005/8/layout/lProcess3"/>
    <dgm:cxn modelId="{93461318-61B9-4A31-B0C7-EAB4930B500A}" type="presParOf" srcId="{BE086DA5-B964-4302-9EB8-A1601B6CF1EF}" destId="{47DF9199-109B-4DA5-BBAD-D0B3D6E3C56D}" srcOrd="2" destOrd="0" presId="urn:microsoft.com/office/officeart/2005/8/layout/lProcess3"/>
    <dgm:cxn modelId="{0895D643-2160-4418-97E2-521D4BA31BF6}" type="presParOf" srcId="{BE086DA5-B964-4302-9EB8-A1601B6CF1EF}" destId="{6FC94895-5BE7-4E56-A878-A5EE69B99DB1}" srcOrd="3" destOrd="0" presId="urn:microsoft.com/office/officeart/2005/8/layout/lProcess3"/>
    <dgm:cxn modelId="{E377602B-F2C0-4F3C-8723-6B4C7BAD6738}" type="presParOf" srcId="{BE086DA5-B964-4302-9EB8-A1601B6CF1EF}" destId="{3E5742D1-12BA-43D9-BFFC-4003EB14107B}" srcOrd="4" destOrd="0" presId="urn:microsoft.com/office/officeart/2005/8/layout/lProcess3"/>
    <dgm:cxn modelId="{A684C40A-9B73-454C-B926-DD3C7CBAEE87}" type="presParOf" srcId="{87017AE4-1C3A-4089-8FAE-0C48899261B7}" destId="{1C64C82F-E68C-4CD1-BC24-E259230EC098}" srcOrd="3" destOrd="0" presId="urn:microsoft.com/office/officeart/2005/8/layout/lProcess3"/>
    <dgm:cxn modelId="{973EDE6A-11DE-4F9A-A976-5402D2D7B829}" type="presParOf" srcId="{87017AE4-1C3A-4089-8FAE-0C48899261B7}" destId="{24E672B1-B016-4959-9AD2-E7E462D355DC}" srcOrd="4" destOrd="0" presId="urn:microsoft.com/office/officeart/2005/8/layout/lProcess3"/>
    <dgm:cxn modelId="{574B9612-2276-4486-84D6-C735E157AA68}" type="presParOf" srcId="{24E672B1-B016-4959-9AD2-E7E462D355DC}" destId="{12750763-4EB3-4B05-B965-36C820D9CBB1}" srcOrd="0" destOrd="0" presId="urn:microsoft.com/office/officeart/2005/8/layout/lProcess3"/>
    <dgm:cxn modelId="{920F1767-D3E0-4FE9-A296-BE3FC6D946ED}" type="presParOf" srcId="{24E672B1-B016-4959-9AD2-E7E462D355DC}" destId="{8BCD2269-B653-47FF-80E0-6D778C69E34C}" srcOrd="1" destOrd="0" presId="urn:microsoft.com/office/officeart/2005/8/layout/lProcess3"/>
    <dgm:cxn modelId="{8D0ACDC5-65D1-405E-A979-55E3762BB358}" type="presParOf" srcId="{24E672B1-B016-4959-9AD2-E7E462D355DC}" destId="{2AA51FC2-BD5C-4720-9C41-9528871FE9E1}" srcOrd="2" destOrd="0" presId="urn:microsoft.com/office/officeart/2005/8/layout/lProcess3"/>
    <dgm:cxn modelId="{93FFC343-F6B7-4B8B-82B1-F54DD539046D}" type="presParOf" srcId="{24E672B1-B016-4959-9AD2-E7E462D355DC}" destId="{78A94562-5864-4717-9EAE-3EA56603023F}" srcOrd="3" destOrd="0" presId="urn:microsoft.com/office/officeart/2005/8/layout/lProcess3"/>
    <dgm:cxn modelId="{4EE89A71-6505-4BA2-AF9A-FB3DC84C7C10}" type="presParOf" srcId="{24E672B1-B016-4959-9AD2-E7E462D355DC}" destId="{95AFDDAE-339A-42ED-AFF5-2929AF3A97F4}" srcOrd="4" destOrd="0" presId="urn:microsoft.com/office/officeart/2005/8/layout/lProcess3"/>
    <dgm:cxn modelId="{A3E48B87-9774-4B8F-8EB0-1AD88356B634}" type="presParOf" srcId="{87017AE4-1C3A-4089-8FAE-0C48899261B7}" destId="{5233D6C9-8BB0-469D-94A6-A8A64FCF0681}" srcOrd="5" destOrd="0" presId="urn:microsoft.com/office/officeart/2005/8/layout/lProcess3"/>
    <dgm:cxn modelId="{85EA5A81-50D9-48B4-A041-EAA975035552}" type="presParOf" srcId="{87017AE4-1C3A-4089-8FAE-0C48899261B7}" destId="{EE391DFD-7BBD-47FA-AF8B-3E43E3C7076C}" srcOrd="6" destOrd="0" presId="urn:microsoft.com/office/officeart/2005/8/layout/lProcess3"/>
    <dgm:cxn modelId="{D37B18CC-BA05-469F-B964-DC7084DD2CF0}" type="presParOf" srcId="{EE391DFD-7BBD-47FA-AF8B-3E43E3C7076C}" destId="{B2C95B09-F0A8-4867-952C-D4E34158D7C7}" srcOrd="0" destOrd="0" presId="urn:microsoft.com/office/officeart/2005/8/layout/lProcess3"/>
    <dgm:cxn modelId="{34FDD052-5A5A-4BBC-BEB5-2184E250CE87}" type="presParOf" srcId="{EE391DFD-7BBD-47FA-AF8B-3E43E3C7076C}" destId="{C9C43BF6-C11A-49F2-AAAD-022E4FC5D5C9}" srcOrd="1" destOrd="0" presId="urn:microsoft.com/office/officeart/2005/8/layout/lProcess3"/>
    <dgm:cxn modelId="{172C013D-C12E-49C5-B786-D15FA8E76D82}" type="presParOf" srcId="{EE391DFD-7BBD-47FA-AF8B-3E43E3C7076C}" destId="{A43E36A5-EC92-48DD-B1AB-1D18CAB3738B}" srcOrd="2" destOrd="0" presId="urn:microsoft.com/office/officeart/2005/8/layout/lProcess3"/>
    <dgm:cxn modelId="{197FDD6F-8BA5-4CAE-BB27-F81CFE7E3DA1}" type="presParOf" srcId="{EE391DFD-7BBD-47FA-AF8B-3E43E3C7076C}" destId="{32A41DA7-6987-46C9-B135-083F44F95E5B}" srcOrd="3" destOrd="0" presId="urn:microsoft.com/office/officeart/2005/8/layout/lProcess3"/>
    <dgm:cxn modelId="{894F0167-31A0-49B1-A614-E42D9E3956AD}" type="presParOf" srcId="{EE391DFD-7BBD-47FA-AF8B-3E43E3C7076C}" destId="{B4347FA4-7BEC-4BD2-8D08-C7C1B863CB7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4FC1A-EA89-4F38-A3E2-1E4E042FB37D}"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MX"/>
        </a:p>
      </dgm:t>
    </dgm:pt>
    <dgm:pt modelId="{9459B729-041C-439A-B2EF-4C3997862715}">
      <dgm:prSet phldrT="[Texto]"/>
      <dgm:spPr/>
      <dgm:t>
        <a:bodyPr/>
        <a:lstStyle/>
        <a:p>
          <a:r>
            <a:rPr lang="es-MX" smtClean="0">
              <a:latin typeface="Times New Roman" panose="02020603050405020304" pitchFamily="18" charset="0"/>
              <a:cs typeface="Times New Roman" panose="02020603050405020304" pitchFamily="18" charset="0"/>
            </a:rPr>
            <a:t>El ideal estético corporal femenino actual </a:t>
          </a:r>
          <a:endParaRPr lang="es-MX" dirty="0">
            <a:latin typeface="Times New Roman" panose="02020603050405020304" pitchFamily="18" charset="0"/>
            <a:cs typeface="Times New Roman" panose="02020603050405020304" pitchFamily="18" charset="0"/>
          </a:endParaRPr>
        </a:p>
      </dgm:t>
    </dgm:pt>
    <dgm:pt modelId="{75630F6C-5079-4F53-94D1-D432773F1779}" type="parTrans" cxnId="{B40ACF8B-CA65-47DB-A385-01D7877B6FCA}">
      <dgm:prSet/>
      <dgm:spPr/>
      <dgm:t>
        <a:bodyPr/>
        <a:lstStyle/>
        <a:p>
          <a:endParaRPr lang="es-MX">
            <a:latin typeface="Times New Roman" panose="02020603050405020304" pitchFamily="18" charset="0"/>
            <a:cs typeface="Times New Roman" panose="02020603050405020304" pitchFamily="18" charset="0"/>
          </a:endParaRPr>
        </a:p>
      </dgm:t>
    </dgm:pt>
    <dgm:pt modelId="{ECEBCAEA-1C35-40FE-B613-261DCB846876}" type="sibTrans" cxnId="{B40ACF8B-CA65-47DB-A385-01D7877B6FCA}">
      <dgm:prSet/>
      <dgm:spPr/>
      <dgm:t>
        <a:bodyPr/>
        <a:lstStyle/>
        <a:p>
          <a:endParaRPr lang="es-MX">
            <a:latin typeface="Times New Roman" panose="02020603050405020304" pitchFamily="18" charset="0"/>
            <a:cs typeface="Times New Roman" panose="02020603050405020304" pitchFamily="18" charset="0"/>
          </a:endParaRPr>
        </a:p>
      </dgm:t>
    </dgm:pt>
    <dgm:pt modelId="{940A86C4-5D02-4F6D-8477-140FA333BDC3}">
      <dgm:prSet phldrT="[Texto]"/>
      <dgm:spPr/>
      <dgm:t>
        <a:bodyPr/>
        <a:lstStyle/>
        <a:p>
          <a:r>
            <a:rPr lang="es-MX" smtClean="0">
              <a:latin typeface="Times New Roman" panose="02020603050405020304" pitchFamily="18" charset="0"/>
              <a:cs typeface="Times New Roman" panose="02020603050405020304" pitchFamily="18" charset="0"/>
            </a:rPr>
            <a:t>Exaltación de belleza, por medios de comunicación.</a:t>
          </a:r>
          <a:endParaRPr lang="es-MX" dirty="0">
            <a:latin typeface="Times New Roman" panose="02020603050405020304" pitchFamily="18" charset="0"/>
            <a:cs typeface="Times New Roman" panose="02020603050405020304" pitchFamily="18" charset="0"/>
          </a:endParaRPr>
        </a:p>
      </dgm:t>
    </dgm:pt>
    <dgm:pt modelId="{D8E94439-C4FA-4C4E-9759-98F9EADCFB36}" type="parTrans" cxnId="{C07FE245-468C-413E-A3A0-7297CADF45BC}">
      <dgm:prSet/>
      <dgm:spPr/>
      <dgm:t>
        <a:bodyPr/>
        <a:lstStyle/>
        <a:p>
          <a:endParaRPr lang="es-MX">
            <a:latin typeface="Times New Roman" panose="02020603050405020304" pitchFamily="18" charset="0"/>
            <a:cs typeface="Times New Roman" panose="02020603050405020304" pitchFamily="18" charset="0"/>
          </a:endParaRPr>
        </a:p>
      </dgm:t>
    </dgm:pt>
    <dgm:pt modelId="{32E428FD-5453-46B2-B991-45AE713DB7E5}" type="sibTrans" cxnId="{C07FE245-468C-413E-A3A0-7297CADF45BC}">
      <dgm:prSet/>
      <dgm:spPr/>
      <dgm:t>
        <a:bodyPr/>
        <a:lstStyle/>
        <a:p>
          <a:endParaRPr lang="es-MX">
            <a:latin typeface="Times New Roman" panose="02020603050405020304" pitchFamily="18" charset="0"/>
            <a:cs typeface="Times New Roman" panose="02020603050405020304" pitchFamily="18" charset="0"/>
          </a:endParaRPr>
        </a:p>
      </dgm:t>
    </dgm:pt>
    <dgm:pt modelId="{641F55CF-0966-4CFA-BF91-B440912EACF0}">
      <dgm:prSet phldrT="[Texto]"/>
      <dgm:spPr/>
      <dgm:t>
        <a:bodyPr/>
        <a:lstStyle/>
        <a:p>
          <a:r>
            <a:rPr lang="es-MX" dirty="0" smtClean="0">
              <a:latin typeface="Times New Roman" panose="02020603050405020304" pitchFamily="18" charset="0"/>
              <a:cs typeface="Times New Roman" panose="02020603050405020304" pitchFamily="18" charset="0"/>
            </a:rPr>
            <a:t>El deportista provoca su autorretrato. </a:t>
          </a:r>
          <a:endParaRPr lang="es-MX" dirty="0">
            <a:latin typeface="Times New Roman" panose="02020603050405020304" pitchFamily="18" charset="0"/>
            <a:cs typeface="Times New Roman" panose="02020603050405020304" pitchFamily="18" charset="0"/>
          </a:endParaRPr>
        </a:p>
      </dgm:t>
    </dgm:pt>
    <dgm:pt modelId="{27C791A4-AD87-4F06-AEC3-C7A5AB3B85D9}" type="parTrans" cxnId="{31A8C7B4-D273-48AE-95C5-DDB52EA43A97}">
      <dgm:prSet/>
      <dgm:spPr/>
      <dgm:t>
        <a:bodyPr/>
        <a:lstStyle/>
        <a:p>
          <a:endParaRPr lang="es-MX">
            <a:latin typeface="Times New Roman" panose="02020603050405020304" pitchFamily="18" charset="0"/>
            <a:cs typeface="Times New Roman" panose="02020603050405020304" pitchFamily="18" charset="0"/>
          </a:endParaRPr>
        </a:p>
      </dgm:t>
    </dgm:pt>
    <dgm:pt modelId="{25D75A50-51DC-4B7B-B2B4-6133B1FC4F4F}" type="sibTrans" cxnId="{31A8C7B4-D273-48AE-95C5-DDB52EA43A97}">
      <dgm:prSet/>
      <dgm:spPr/>
      <dgm:t>
        <a:bodyPr/>
        <a:lstStyle/>
        <a:p>
          <a:endParaRPr lang="es-MX">
            <a:latin typeface="Times New Roman" panose="02020603050405020304" pitchFamily="18" charset="0"/>
            <a:cs typeface="Times New Roman" panose="02020603050405020304" pitchFamily="18" charset="0"/>
          </a:endParaRPr>
        </a:p>
      </dgm:t>
    </dgm:pt>
    <dgm:pt modelId="{753CAC3C-32DF-4F44-9361-FAD00E8A8400}">
      <dgm:prSet phldrT="[Texto]"/>
      <dgm:spPr/>
      <dgm:t>
        <a:bodyPr/>
        <a:lstStyle/>
        <a:p>
          <a:r>
            <a:rPr lang="es-MX" dirty="0" smtClean="0">
              <a:latin typeface="Times New Roman" panose="02020603050405020304" pitchFamily="18" charset="0"/>
              <a:cs typeface="Times New Roman" panose="02020603050405020304" pitchFamily="18" charset="0"/>
            </a:rPr>
            <a:t>El ejercicio no solo pretende estar sano sino también una buena apariencia.</a:t>
          </a:r>
          <a:endParaRPr lang="es-MX" dirty="0">
            <a:latin typeface="Times New Roman" panose="02020603050405020304" pitchFamily="18" charset="0"/>
            <a:cs typeface="Times New Roman" panose="02020603050405020304" pitchFamily="18" charset="0"/>
          </a:endParaRPr>
        </a:p>
      </dgm:t>
    </dgm:pt>
    <dgm:pt modelId="{F6F324C2-D7A0-4F78-B0CE-F10C18DAF01D}" type="parTrans" cxnId="{9B85F68F-78F4-47F9-A305-5B48FC9AAA42}">
      <dgm:prSet/>
      <dgm:spPr/>
      <dgm:t>
        <a:bodyPr/>
        <a:lstStyle/>
        <a:p>
          <a:endParaRPr lang="es-MX">
            <a:latin typeface="Times New Roman" panose="02020603050405020304" pitchFamily="18" charset="0"/>
            <a:cs typeface="Times New Roman" panose="02020603050405020304" pitchFamily="18" charset="0"/>
          </a:endParaRPr>
        </a:p>
      </dgm:t>
    </dgm:pt>
    <dgm:pt modelId="{559C6379-5921-4911-AD87-01F8AD6BA18E}" type="sibTrans" cxnId="{9B85F68F-78F4-47F9-A305-5B48FC9AAA42}">
      <dgm:prSet/>
      <dgm:spPr/>
      <dgm:t>
        <a:bodyPr/>
        <a:lstStyle/>
        <a:p>
          <a:endParaRPr lang="es-MX">
            <a:latin typeface="Times New Roman" panose="02020603050405020304" pitchFamily="18" charset="0"/>
            <a:cs typeface="Times New Roman" panose="02020603050405020304" pitchFamily="18" charset="0"/>
          </a:endParaRPr>
        </a:p>
      </dgm:t>
    </dgm:pt>
    <dgm:pt modelId="{336970E2-16E6-4B15-BBEE-7B87C94FEC3E}">
      <dgm:prSet phldrT="[Texto]"/>
      <dgm:spPr/>
      <dgm:t>
        <a:bodyPr/>
        <a:lstStyle/>
        <a:p>
          <a:r>
            <a:rPr lang="es-EC" dirty="0" smtClean="0">
              <a:latin typeface="Times New Roman" panose="02020603050405020304" pitchFamily="18" charset="0"/>
              <a:cs typeface="Times New Roman" panose="02020603050405020304" pitchFamily="18" charset="0"/>
            </a:rPr>
            <a:t>El cuerpo delgado, fuerte y musculoso es un elemento de afirmación y reconocimiento.</a:t>
          </a:r>
          <a:endParaRPr lang="es-MX" dirty="0">
            <a:latin typeface="Times New Roman" panose="02020603050405020304" pitchFamily="18" charset="0"/>
            <a:cs typeface="Times New Roman" panose="02020603050405020304" pitchFamily="18" charset="0"/>
          </a:endParaRPr>
        </a:p>
      </dgm:t>
    </dgm:pt>
    <dgm:pt modelId="{C09D4C19-704B-432A-8577-502707E2BF1C}" type="parTrans" cxnId="{9C269268-1ABD-4832-9572-E31C3490E5C5}">
      <dgm:prSet/>
      <dgm:spPr/>
      <dgm:t>
        <a:bodyPr/>
        <a:lstStyle/>
        <a:p>
          <a:endParaRPr lang="es-MX">
            <a:latin typeface="Times New Roman" panose="02020603050405020304" pitchFamily="18" charset="0"/>
            <a:cs typeface="Times New Roman" panose="02020603050405020304" pitchFamily="18" charset="0"/>
          </a:endParaRPr>
        </a:p>
      </dgm:t>
    </dgm:pt>
    <dgm:pt modelId="{29B14962-3CB2-4C69-8CC0-351DC7391B84}" type="sibTrans" cxnId="{9C269268-1ABD-4832-9572-E31C3490E5C5}">
      <dgm:prSet/>
      <dgm:spPr/>
      <dgm:t>
        <a:bodyPr/>
        <a:lstStyle/>
        <a:p>
          <a:endParaRPr lang="es-MX">
            <a:latin typeface="Times New Roman" panose="02020603050405020304" pitchFamily="18" charset="0"/>
            <a:cs typeface="Times New Roman" panose="02020603050405020304" pitchFamily="18" charset="0"/>
          </a:endParaRPr>
        </a:p>
      </dgm:t>
    </dgm:pt>
    <dgm:pt modelId="{5127E189-5142-4E9D-A98F-D72D1790CADD}" type="pres">
      <dgm:prSet presAssocID="{01C4FC1A-EA89-4F38-A3E2-1E4E042FB37D}" presName="diagram" presStyleCnt="0">
        <dgm:presLayoutVars>
          <dgm:dir/>
          <dgm:resizeHandles val="exact"/>
        </dgm:presLayoutVars>
      </dgm:prSet>
      <dgm:spPr/>
      <dgm:t>
        <a:bodyPr/>
        <a:lstStyle/>
        <a:p>
          <a:endParaRPr lang="es-MX"/>
        </a:p>
      </dgm:t>
    </dgm:pt>
    <dgm:pt modelId="{992EC96E-E008-448F-9807-121C353521C4}" type="pres">
      <dgm:prSet presAssocID="{9459B729-041C-439A-B2EF-4C3997862715}" presName="node" presStyleLbl="node1" presStyleIdx="0" presStyleCnt="5">
        <dgm:presLayoutVars>
          <dgm:bulletEnabled val="1"/>
        </dgm:presLayoutVars>
      </dgm:prSet>
      <dgm:spPr/>
      <dgm:t>
        <a:bodyPr/>
        <a:lstStyle/>
        <a:p>
          <a:endParaRPr lang="es-MX"/>
        </a:p>
      </dgm:t>
    </dgm:pt>
    <dgm:pt modelId="{750841FA-30D4-473B-B0DA-1EB21400E526}" type="pres">
      <dgm:prSet presAssocID="{ECEBCAEA-1C35-40FE-B613-261DCB846876}" presName="sibTrans" presStyleCnt="0"/>
      <dgm:spPr/>
    </dgm:pt>
    <dgm:pt modelId="{6FBF1A75-C673-4C78-B9D3-A83EF803B855}" type="pres">
      <dgm:prSet presAssocID="{940A86C4-5D02-4F6D-8477-140FA333BDC3}" presName="node" presStyleLbl="node1" presStyleIdx="1" presStyleCnt="5">
        <dgm:presLayoutVars>
          <dgm:bulletEnabled val="1"/>
        </dgm:presLayoutVars>
      </dgm:prSet>
      <dgm:spPr/>
      <dgm:t>
        <a:bodyPr/>
        <a:lstStyle/>
        <a:p>
          <a:endParaRPr lang="es-MX"/>
        </a:p>
      </dgm:t>
    </dgm:pt>
    <dgm:pt modelId="{86E0027E-D3D8-43C0-B0C5-439205396C9A}" type="pres">
      <dgm:prSet presAssocID="{32E428FD-5453-46B2-B991-45AE713DB7E5}" presName="sibTrans" presStyleCnt="0"/>
      <dgm:spPr/>
    </dgm:pt>
    <dgm:pt modelId="{111A6C86-FD5A-4D7A-8205-BB8CCB126806}" type="pres">
      <dgm:prSet presAssocID="{641F55CF-0966-4CFA-BF91-B440912EACF0}" presName="node" presStyleLbl="node1" presStyleIdx="2" presStyleCnt="5">
        <dgm:presLayoutVars>
          <dgm:bulletEnabled val="1"/>
        </dgm:presLayoutVars>
      </dgm:prSet>
      <dgm:spPr/>
      <dgm:t>
        <a:bodyPr/>
        <a:lstStyle/>
        <a:p>
          <a:endParaRPr lang="es-MX"/>
        </a:p>
      </dgm:t>
    </dgm:pt>
    <dgm:pt modelId="{9EA5EF0E-DE7F-4A78-8E20-F2E55EFD0D92}" type="pres">
      <dgm:prSet presAssocID="{25D75A50-51DC-4B7B-B2B4-6133B1FC4F4F}" presName="sibTrans" presStyleCnt="0"/>
      <dgm:spPr/>
    </dgm:pt>
    <dgm:pt modelId="{5AA695EB-61C8-43B6-94B6-2057E1EAF54C}" type="pres">
      <dgm:prSet presAssocID="{753CAC3C-32DF-4F44-9361-FAD00E8A8400}" presName="node" presStyleLbl="node1" presStyleIdx="3" presStyleCnt="5">
        <dgm:presLayoutVars>
          <dgm:bulletEnabled val="1"/>
        </dgm:presLayoutVars>
      </dgm:prSet>
      <dgm:spPr/>
      <dgm:t>
        <a:bodyPr/>
        <a:lstStyle/>
        <a:p>
          <a:endParaRPr lang="es-MX"/>
        </a:p>
      </dgm:t>
    </dgm:pt>
    <dgm:pt modelId="{8ACD148A-6241-4F39-831C-B464001F2949}" type="pres">
      <dgm:prSet presAssocID="{559C6379-5921-4911-AD87-01F8AD6BA18E}" presName="sibTrans" presStyleCnt="0"/>
      <dgm:spPr/>
    </dgm:pt>
    <dgm:pt modelId="{223D88C0-B783-4AAB-A06D-E4B0FD6B417C}" type="pres">
      <dgm:prSet presAssocID="{336970E2-16E6-4B15-BBEE-7B87C94FEC3E}" presName="node" presStyleLbl="node1" presStyleIdx="4" presStyleCnt="5">
        <dgm:presLayoutVars>
          <dgm:bulletEnabled val="1"/>
        </dgm:presLayoutVars>
      </dgm:prSet>
      <dgm:spPr/>
      <dgm:t>
        <a:bodyPr/>
        <a:lstStyle/>
        <a:p>
          <a:endParaRPr lang="es-MX"/>
        </a:p>
      </dgm:t>
    </dgm:pt>
  </dgm:ptLst>
  <dgm:cxnLst>
    <dgm:cxn modelId="{9B85F68F-78F4-47F9-A305-5B48FC9AAA42}" srcId="{01C4FC1A-EA89-4F38-A3E2-1E4E042FB37D}" destId="{753CAC3C-32DF-4F44-9361-FAD00E8A8400}" srcOrd="3" destOrd="0" parTransId="{F6F324C2-D7A0-4F78-B0CE-F10C18DAF01D}" sibTransId="{559C6379-5921-4911-AD87-01F8AD6BA18E}"/>
    <dgm:cxn modelId="{BB27723F-3C0E-46AB-8940-7319F684956B}" type="presOf" srcId="{01C4FC1A-EA89-4F38-A3E2-1E4E042FB37D}" destId="{5127E189-5142-4E9D-A98F-D72D1790CADD}" srcOrd="0" destOrd="0" presId="urn:microsoft.com/office/officeart/2005/8/layout/default"/>
    <dgm:cxn modelId="{C07FE245-468C-413E-A3A0-7297CADF45BC}" srcId="{01C4FC1A-EA89-4F38-A3E2-1E4E042FB37D}" destId="{940A86C4-5D02-4F6D-8477-140FA333BDC3}" srcOrd="1" destOrd="0" parTransId="{D8E94439-C4FA-4C4E-9759-98F9EADCFB36}" sibTransId="{32E428FD-5453-46B2-B991-45AE713DB7E5}"/>
    <dgm:cxn modelId="{3EB6D49A-4657-467C-B5B3-754CF1A7C6E5}" type="presOf" srcId="{336970E2-16E6-4B15-BBEE-7B87C94FEC3E}" destId="{223D88C0-B783-4AAB-A06D-E4B0FD6B417C}" srcOrd="0" destOrd="0" presId="urn:microsoft.com/office/officeart/2005/8/layout/default"/>
    <dgm:cxn modelId="{AC1AA827-33F6-4142-AEF2-60D48AB822CE}" type="presOf" srcId="{641F55CF-0966-4CFA-BF91-B440912EACF0}" destId="{111A6C86-FD5A-4D7A-8205-BB8CCB126806}" srcOrd="0" destOrd="0" presId="urn:microsoft.com/office/officeart/2005/8/layout/default"/>
    <dgm:cxn modelId="{C2A97350-12CD-4A97-A75A-943E28AA2AD8}" type="presOf" srcId="{940A86C4-5D02-4F6D-8477-140FA333BDC3}" destId="{6FBF1A75-C673-4C78-B9D3-A83EF803B855}" srcOrd="0" destOrd="0" presId="urn:microsoft.com/office/officeart/2005/8/layout/default"/>
    <dgm:cxn modelId="{B12BE845-AAD4-4CD6-834D-F35F96A8F4BB}" type="presOf" srcId="{753CAC3C-32DF-4F44-9361-FAD00E8A8400}" destId="{5AA695EB-61C8-43B6-94B6-2057E1EAF54C}" srcOrd="0" destOrd="0" presId="urn:microsoft.com/office/officeart/2005/8/layout/default"/>
    <dgm:cxn modelId="{31A8C7B4-D273-48AE-95C5-DDB52EA43A97}" srcId="{01C4FC1A-EA89-4F38-A3E2-1E4E042FB37D}" destId="{641F55CF-0966-4CFA-BF91-B440912EACF0}" srcOrd="2" destOrd="0" parTransId="{27C791A4-AD87-4F06-AEC3-C7A5AB3B85D9}" sibTransId="{25D75A50-51DC-4B7B-B2B4-6133B1FC4F4F}"/>
    <dgm:cxn modelId="{9C269268-1ABD-4832-9572-E31C3490E5C5}" srcId="{01C4FC1A-EA89-4F38-A3E2-1E4E042FB37D}" destId="{336970E2-16E6-4B15-BBEE-7B87C94FEC3E}" srcOrd="4" destOrd="0" parTransId="{C09D4C19-704B-432A-8577-502707E2BF1C}" sibTransId="{29B14962-3CB2-4C69-8CC0-351DC7391B84}"/>
    <dgm:cxn modelId="{B40ACF8B-CA65-47DB-A385-01D7877B6FCA}" srcId="{01C4FC1A-EA89-4F38-A3E2-1E4E042FB37D}" destId="{9459B729-041C-439A-B2EF-4C3997862715}" srcOrd="0" destOrd="0" parTransId="{75630F6C-5079-4F53-94D1-D432773F1779}" sibTransId="{ECEBCAEA-1C35-40FE-B613-261DCB846876}"/>
    <dgm:cxn modelId="{7CE2B61C-5118-49C4-B26A-0B106D1B4120}" type="presOf" srcId="{9459B729-041C-439A-B2EF-4C3997862715}" destId="{992EC96E-E008-448F-9807-121C353521C4}" srcOrd="0" destOrd="0" presId="urn:microsoft.com/office/officeart/2005/8/layout/default"/>
    <dgm:cxn modelId="{1279962F-A7C6-4B05-AF29-AD2C71C9CDE0}" type="presParOf" srcId="{5127E189-5142-4E9D-A98F-D72D1790CADD}" destId="{992EC96E-E008-448F-9807-121C353521C4}" srcOrd="0" destOrd="0" presId="urn:microsoft.com/office/officeart/2005/8/layout/default"/>
    <dgm:cxn modelId="{D5B8F8DF-8291-4477-8F3F-58EA884D404E}" type="presParOf" srcId="{5127E189-5142-4E9D-A98F-D72D1790CADD}" destId="{750841FA-30D4-473B-B0DA-1EB21400E526}" srcOrd="1" destOrd="0" presId="urn:microsoft.com/office/officeart/2005/8/layout/default"/>
    <dgm:cxn modelId="{39A23BED-447F-4CC7-88B3-F9438A14307C}" type="presParOf" srcId="{5127E189-5142-4E9D-A98F-D72D1790CADD}" destId="{6FBF1A75-C673-4C78-B9D3-A83EF803B855}" srcOrd="2" destOrd="0" presId="urn:microsoft.com/office/officeart/2005/8/layout/default"/>
    <dgm:cxn modelId="{56BE0C84-4F66-4A20-829D-085C43BB39C5}" type="presParOf" srcId="{5127E189-5142-4E9D-A98F-D72D1790CADD}" destId="{86E0027E-D3D8-43C0-B0C5-439205396C9A}" srcOrd="3" destOrd="0" presId="urn:microsoft.com/office/officeart/2005/8/layout/default"/>
    <dgm:cxn modelId="{01162E4E-F6CE-4A08-964B-8B59A232CB67}" type="presParOf" srcId="{5127E189-5142-4E9D-A98F-D72D1790CADD}" destId="{111A6C86-FD5A-4D7A-8205-BB8CCB126806}" srcOrd="4" destOrd="0" presId="urn:microsoft.com/office/officeart/2005/8/layout/default"/>
    <dgm:cxn modelId="{A884C89F-A0C7-4FC5-B2C8-9251854E8498}" type="presParOf" srcId="{5127E189-5142-4E9D-A98F-D72D1790CADD}" destId="{9EA5EF0E-DE7F-4A78-8E20-F2E55EFD0D92}" srcOrd="5" destOrd="0" presId="urn:microsoft.com/office/officeart/2005/8/layout/default"/>
    <dgm:cxn modelId="{D770400D-9F2D-49E7-9397-6572A50789DB}" type="presParOf" srcId="{5127E189-5142-4E9D-A98F-D72D1790CADD}" destId="{5AA695EB-61C8-43B6-94B6-2057E1EAF54C}" srcOrd="6" destOrd="0" presId="urn:microsoft.com/office/officeart/2005/8/layout/default"/>
    <dgm:cxn modelId="{E7A5BBB1-F8CA-45DC-8FA3-A0A6CE878022}" type="presParOf" srcId="{5127E189-5142-4E9D-A98F-D72D1790CADD}" destId="{8ACD148A-6241-4F39-831C-B464001F2949}" srcOrd="7" destOrd="0" presId="urn:microsoft.com/office/officeart/2005/8/layout/default"/>
    <dgm:cxn modelId="{BFCDF7CD-67B8-4043-858E-E32D96B6AD66}" type="presParOf" srcId="{5127E189-5142-4E9D-A98F-D72D1790CADD}" destId="{223D88C0-B783-4AAB-A06D-E4B0FD6B417C}" srcOrd="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EF3DDF-5C48-42E3-9999-F559858A8492}" type="doc">
      <dgm:prSet loTypeId="urn:microsoft.com/office/officeart/2005/8/layout/funnel1" loCatId="process" qsTypeId="urn:microsoft.com/office/officeart/2005/8/quickstyle/3d1" qsCatId="3D" csTypeId="urn:microsoft.com/office/officeart/2005/8/colors/colorful5" csCatId="colorful" phldr="1"/>
      <dgm:spPr/>
      <dgm:t>
        <a:bodyPr/>
        <a:lstStyle/>
        <a:p>
          <a:endParaRPr lang="es-ES"/>
        </a:p>
      </dgm:t>
    </dgm:pt>
    <dgm:pt modelId="{2ECBD8F8-730B-4EAF-9103-996FEC83C67C}">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¿cómo se comporta el cerebro del consumidor?</a:t>
          </a:r>
          <a:endParaRPr lang="es-ES" dirty="0">
            <a:solidFill>
              <a:schemeClr val="tx1"/>
            </a:solidFill>
            <a:latin typeface="Times New Roman" panose="02020603050405020304" pitchFamily="18" charset="0"/>
            <a:cs typeface="Times New Roman" panose="02020603050405020304" pitchFamily="18" charset="0"/>
          </a:endParaRPr>
        </a:p>
      </dgm:t>
    </dgm:pt>
    <dgm:pt modelId="{5265BE8D-3386-40AB-B958-524C5FAF460B}" type="parTrans" cxnId="{5FEF356A-BE9D-49B7-81E0-2F7FDCDE35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4E5436-89F4-4689-B767-A2F2E824D945}" type="sibTrans" cxnId="{5FEF356A-BE9D-49B7-81E0-2F7FDCDE35B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7FD54FF-9D2A-4C82-8557-2198105980AA}">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técnicas y métodos de investigación </a:t>
          </a:r>
          <a:r>
            <a:rPr lang="es-EC" dirty="0" err="1" smtClean="0">
              <a:solidFill>
                <a:schemeClr val="tx1"/>
              </a:solidFill>
              <a:latin typeface="Times New Roman" panose="02020603050405020304" pitchFamily="18" charset="0"/>
              <a:cs typeface="Times New Roman" panose="02020603050405020304" pitchFamily="18" charset="0"/>
            </a:rPr>
            <a:t>neuro</a:t>
          </a:r>
          <a:r>
            <a:rPr lang="es-EC" dirty="0" smtClean="0">
              <a:solidFill>
                <a:schemeClr val="tx1"/>
              </a:solidFill>
              <a:latin typeface="Times New Roman" panose="02020603050405020304" pitchFamily="18" charset="0"/>
              <a:cs typeface="Times New Roman" panose="02020603050405020304" pitchFamily="18" charset="0"/>
            </a:rPr>
            <a:t>-científica</a:t>
          </a:r>
          <a:endParaRPr lang="es-ES" dirty="0">
            <a:solidFill>
              <a:schemeClr val="tx1"/>
            </a:solidFill>
            <a:latin typeface="Times New Roman" panose="02020603050405020304" pitchFamily="18" charset="0"/>
            <a:cs typeface="Times New Roman" panose="02020603050405020304" pitchFamily="18" charset="0"/>
          </a:endParaRPr>
        </a:p>
      </dgm:t>
    </dgm:pt>
    <dgm:pt modelId="{CE722F01-E347-4ADE-8F02-39C4EFAB46EC}" type="parTrans" cxnId="{9BE1BD38-EC06-40C3-8B16-2CE3FE78B66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008F9B5-A7FC-402A-91D9-1B3684D87B48}" type="sibTrans" cxnId="{9BE1BD38-EC06-40C3-8B16-2CE3FE78B66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E3F12AC-7814-4908-B2ED-5F6707365DAD}">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interés, sentimientos y motivaciones</a:t>
          </a:r>
          <a:endParaRPr lang="es-ES" dirty="0">
            <a:solidFill>
              <a:schemeClr val="tx1"/>
            </a:solidFill>
            <a:latin typeface="Times New Roman" panose="02020603050405020304" pitchFamily="18" charset="0"/>
            <a:cs typeface="Times New Roman" panose="02020603050405020304" pitchFamily="18" charset="0"/>
          </a:endParaRPr>
        </a:p>
      </dgm:t>
    </dgm:pt>
    <dgm:pt modelId="{B3F5E4E5-8D40-492D-ACFE-0AD9A4845DC2}" type="parTrans" cxnId="{18906594-2A1F-4D62-9726-7C47AB1783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300C2D6-CE41-4929-AB48-5A4DF15F2055}" type="sibTrans" cxnId="{18906594-2A1F-4D62-9726-7C47AB1783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3CD36E7-D980-4FFC-821B-22DA23626285}">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mejorar las estrategias de marketing</a:t>
          </a:r>
          <a:endParaRPr lang="es-ES" dirty="0">
            <a:solidFill>
              <a:schemeClr val="tx1"/>
            </a:solidFill>
            <a:latin typeface="Times New Roman" panose="02020603050405020304" pitchFamily="18" charset="0"/>
            <a:cs typeface="Times New Roman" panose="02020603050405020304" pitchFamily="18" charset="0"/>
          </a:endParaRPr>
        </a:p>
      </dgm:t>
    </dgm:pt>
    <dgm:pt modelId="{7AD8F8DB-D590-4F24-B482-ED59D0FB4DB0}" type="parTrans" cxnId="{A59692C1-B25F-4AD5-8E61-D12F460EE59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BA54B64-49BF-42C7-B796-5D399AD7E902}" type="sibTrans" cxnId="{A59692C1-B25F-4AD5-8E61-D12F460EE59C}">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B7C2335-F27A-4300-9E52-4B37AF0AC65A}" type="pres">
      <dgm:prSet presAssocID="{91EF3DDF-5C48-42E3-9999-F559858A8492}" presName="Name0" presStyleCnt="0">
        <dgm:presLayoutVars>
          <dgm:chMax val="4"/>
          <dgm:resizeHandles val="exact"/>
        </dgm:presLayoutVars>
      </dgm:prSet>
      <dgm:spPr/>
      <dgm:t>
        <a:bodyPr/>
        <a:lstStyle/>
        <a:p>
          <a:endParaRPr lang="es-ES"/>
        </a:p>
      </dgm:t>
    </dgm:pt>
    <dgm:pt modelId="{A9D477F5-6E50-4C1F-9665-F4B29F751508}" type="pres">
      <dgm:prSet presAssocID="{91EF3DDF-5C48-42E3-9999-F559858A8492}" presName="ellipse" presStyleLbl="trBgShp" presStyleIdx="0" presStyleCnt="1"/>
      <dgm:spPr/>
    </dgm:pt>
    <dgm:pt modelId="{7F780C75-6679-4EC9-A6C9-F212AAF52DA0}" type="pres">
      <dgm:prSet presAssocID="{91EF3DDF-5C48-42E3-9999-F559858A8492}" presName="arrow1" presStyleLbl="fgShp" presStyleIdx="0" presStyleCnt="1"/>
      <dgm:spPr/>
    </dgm:pt>
    <dgm:pt modelId="{CEFD5E82-AA3C-4C38-8646-37E7B666F252}" type="pres">
      <dgm:prSet presAssocID="{91EF3DDF-5C48-42E3-9999-F559858A8492}" presName="rectangle" presStyleLbl="revTx" presStyleIdx="0" presStyleCnt="1" custLinFactNeighborY="-3122">
        <dgm:presLayoutVars>
          <dgm:bulletEnabled val="1"/>
        </dgm:presLayoutVars>
      </dgm:prSet>
      <dgm:spPr/>
      <dgm:t>
        <a:bodyPr/>
        <a:lstStyle/>
        <a:p>
          <a:endParaRPr lang="es-ES"/>
        </a:p>
      </dgm:t>
    </dgm:pt>
    <dgm:pt modelId="{1C493643-FB09-4E6E-BE0E-973771C58DAF}" type="pres">
      <dgm:prSet presAssocID="{27FD54FF-9D2A-4C82-8557-2198105980AA}" presName="item1" presStyleLbl="node1" presStyleIdx="0" presStyleCnt="3">
        <dgm:presLayoutVars>
          <dgm:bulletEnabled val="1"/>
        </dgm:presLayoutVars>
      </dgm:prSet>
      <dgm:spPr/>
      <dgm:t>
        <a:bodyPr/>
        <a:lstStyle/>
        <a:p>
          <a:endParaRPr lang="es-ES"/>
        </a:p>
      </dgm:t>
    </dgm:pt>
    <dgm:pt modelId="{266842E2-9F1A-4BB0-AC5A-B06BB43F789F}" type="pres">
      <dgm:prSet presAssocID="{AE3F12AC-7814-4908-B2ED-5F6707365DAD}" presName="item2" presStyleLbl="node1" presStyleIdx="1" presStyleCnt="3">
        <dgm:presLayoutVars>
          <dgm:bulletEnabled val="1"/>
        </dgm:presLayoutVars>
      </dgm:prSet>
      <dgm:spPr/>
      <dgm:t>
        <a:bodyPr/>
        <a:lstStyle/>
        <a:p>
          <a:endParaRPr lang="es-ES"/>
        </a:p>
      </dgm:t>
    </dgm:pt>
    <dgm:pt modelId="{7132B417-7DB0-4A82-965B-3AC9A9BEC1AF}" type="pres">
      <dgm:prSet presAssocID="{73CD36E7-D980-4FFC-821B-22DA23626285}" presName="item3" presStyleLbl="node1" presStyleIdx="2" presStyleCnt="3" custLinFactNeighborX="4164" custLinFactNeighborY="5205">
        <dgm:presLayoutVars>
          <dgm:bulletEnabled val="1"/>
        </dgm:presLayoutVars>
      </dgm:prSet>
      <dgm:spPr/>
      <dgm:t>
        <a:bodyPr/>
        <a:lstStyle/>
        <a:p>
          <a:endParaRPr lang="es-ES"/>
        </a:p>
      </dgm:t>
    </dgm:pt>
    <dgm:pt modelId="{303B458C-C803-4CAB-AC4E-20CDC1441A50}" type="pres">
      <dgm:prSet presAssocID="{91EF3DDF-5C48-42E3-9999-F559858A8492}" presName="funnel" presStyleLbl="trAlignAcc1" presStyleIdx="0" presStyleCnt="1" custScaleX="104468" custScaleY="105188"/>
      <dgm:spPr/>
    </dgm:pt>
  </dgm:ptLst>
  <dgm:cxnLst>
    <dgm:cxn modelId="{81E5ADD8-6DAE-47EB-B9FB-E4E42F75DB06}" type="presOf" srcId="{2ECBD8F8-730B-4EAF-9103-996FEC83C67C}" destId="{7132B417-7DB0-4A82-965B-3AC9A9BEC1AF}" srcOrd="0" destOrd="0" presId="urn:microsoft.com/office/officeart/2005/8/layout/funnel1"/>
    <dgm:cxn modelId="{B52C1A04-66A9-4446-831A-85E20A115B6C}" type="presOf" srcId="{AE3F12AC-7814-4908-B2ED-5F6707365DAD}" destId="{1C493643-FB09-4E6E-BE0E-973771C58DAF}" srcOrd="0" destOrd="0" presId="urn:microsoft.com/office/officeart/2005/8/layout/funnel1"/>
    <dgm:cxn modelId="{2EA36296-65C6-4970-BE2E-70B2EFE08F1B}" type="presOf" srcId="{73CD36E7-D980-4FFC-821B-22DA23626285}" destId="{CEFD5E82-AA3C-4C38-8646-37E7B666F252}" srcOrd="0" destOrd="0" presId="urn:microsoft.com/office/officeart/2005/8/layout/funnel1"/>
    <dgm:cxn modelId="{5FEF356A-BE9D-49B7-81E0-2F7FDCDE35B1}" srcId="{91EF3DDF-5C48-42E3-9999-F559858A8492}" destId="{2ECBD8F8-730B-4EAF-9103-996FEC83C67C}" srcOrd="0" destOrd="0" parTransId="{5265BE8D-3386-40AB-B958-524C5FAF460B}" sibTransId="{204E5436-89F4-4689-B767-A2F2E824D945}"/>
    <dgm:cxn modelId="{9BE1BD38-EC06-40C3-8B16-2CE3FE78B66C}" srcId="{91EF3DDF-5C48-42E3-9999-F559858A8492}" destId="{27FD54FF-9D2A-4C82-8557-2198105980AA}" srcOrd="1" destOrd="0" parTransId="{CE722F01-E347-4ADE-8F02-39C4EFAB46EC}" sibTransId="{A008F9B5-A7FC-402A-91D9-1B3684D87B48}"/>
    <dgm:cxn modelId="{18906594-2A1F-4D62-9726-7C47AB178382}" srcId="{91EF3DDF-5C48-42E3-9999-F559858A8492}" destId="{AE3F12AC-7814-4908-B2ED-5F6707365DAD}" srcOrd="2" destOrd="0" parTransId="{B3F5E4E5-8D40-492D-ACFE-0AD9A4845DC2}" sibTransId="{9300C2D6-CE41-4929-AB48-5A4DF15F2055}"/>
    <dgm:cxn modelId="{9764FDE5-3991-44DB-B6CC-2984FF9F988A}" type="presOf" srcId="{27FD54FF-9D2A-4C82-8557-2198105980AA}" destId="{266842E2-9F1A-4BB0-AC5A-B06BB43F789F}" srcOrd="0" destOrd="0" presId="urn:microsoft.com/office/officeart/2005/8/layout/funnel1"/>
    <dgm:cxn modelId="{E745016E-150B-4631-AE7B-6B7C78F2F077}" type="presOf" srcId="{91EF3DDF-5C48-42E3-9999-F559858A8492}" destId="{4B7C2335-F27A-4300-9E52-4B37AF0AC65A}" srcOrd="0" destOrd="0" presId="urn:microsoft.com/office/officeart/2005/8/layout/funnel1"/>
    <dgm:cxn modelId="{A59692C1-B25F-4AD5-8E61-D12F460EE59C}" srcId="{91EF3DDF-5C48-42E3-9999-F559858A8492}" destId="{73CD36E7-D980-4FFC-821B-22DA23626285}" srcOrd="3" destOrd="0" parTransId="{7AD8F8DB-D590-4F24-B482-ED59D0FB4DB0}" sibTransId="{4BA54B64-49BF-42C7-B796-5D399AD7E902}"/>
    <dgm:cxn modelId="{397E8842-E8C3-49FD-B00A-FC88EEB385C5}" type="presParOf" srcId="{4B7C2335-F27A-4300-9E52-4B37AF0AC65A}" destId="{A9D477F5-6E50-4C1F-9665-F4B29F751508}" srcOrd="0" destOrd="0" presId="urn:microsoft.com/office/officeart/2005/8/layout/funnel1"/>
    <dgm:cxn modelId="{3FEC7E0A-E89F-4E6A-9CB2-C11F43BA5FDF}" type="presParOf" srcId="{4B7C2335-F27A-4300-9E52-4B37AF0AC65A}" destId="{7F780C75-6679-4EC9-A6C9-F212AAF52DA0}" srcOrd="1" destOrd="0" presId="urn:microsoft.com/office/officeart/2005/8/layout/funnel1"/>
    <dgm:cxn modelId="{2AE048EC-0C4F-43E8-8CBF-43704DB8F211}" type="presParOf" srcId="{4B7C2335-F27A-4300-9E52-4B37AF0AC65A}" destId="{CEFD5E82-AA3C-4C38-8646-37E7B666F252}" srcOrd="2" destOrd="0" presId="urn:microsoft.com/office/officeart/2005/8/layout/funnel1"/>
    <dgm:cxn modelId="{675AFABB-E212-4530-88B8-831708B497F2}" type="presParOf" srcId="{4B7C2335-F27A-4300-9E52-4B37AF0AC65A}" destId="{1C493643-FB09-4E6E-BE0E-973771C58DAF}" srcOrd="3" destOrd="0" presId="urn:microsoft.com/office/officeart/2005/8/layout/funnel1"/>
    <dgm:cxn modelId="{34CE0E0C-1CC3-4AC3-AB70-BF9EC3AF6006}" type="presParOf" srcId="{4B7C2335-F27A-4300-9E52-4B37AF0AC65A}" destId="{266842E2-9F1A-4BB0-AC5A-B06BB43F789F}" srcOrd="4" destOrd="0" presId="urn:microsoft.com/office/officeart/2005/8/layout/funnel1"/>
    <dgm:cxn modelId="{80E9A311-265B-42A7-A60A-6875F51BAA02}" type="presParOf" srcId="{4B7C2335-F27A-4300-9E52-4B37AF0AC65A}" destId="{7132B417-7DB0-4A82-965B-3AC9A9BEC1AF}" srcOrd="5" destOrd="0" presId="urn:microsoft.com/office/officeart/2005/8/layout/funnel1"/>
    <dgm:cxn modelId="{FB0B3037-0F7C-441D-BE42-3819EF049B3A}" type="presParOf" srcId="{4B7C2335-F27A-4300-9E52-4B37AF0AC65A}" destId="{303B458C-C803-4CAB-AC4E-20CDC1441A5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ADCF8-C87B-4B5E-9F58-969ACF43BD69}" type="doc">
      <dgm:prSet loTypeId="urn:microsoft.com/office/officeart/2005/8/layout/hChevron3" loCatId="process" qsTypeId="urn:microsoft.com/office/officeart/2005/8/quickstyle/3d2" qsCatId="3D" csTypeId="urn:microsoft.com/office/officeart/2005/8/colors/colorful5" csCatId="colorful" phldr="1"/>
      <dgm:spPr/>
    </dgm:pt>
    <dgm:pt modelId="{D93065E7-135D-48B2-A891-B8D153BA130C}">
      <dgm:prSet phldrT="[Texto]"/>
      <dgm:spPr>
        <a:solidFill>
          <a:srgbClr val="FF66FF"/>
        </a:solidFill>
      </dgm:spPr>
      <dgm:t>
        <a:bodyPr/>
        <a:lstStyle/>
        <a:p>
          <a:r>
            <a:rPr lang="es-ES" b="1" dirty="0" smtClean="0">
              <a:solidFill>
                <a:schemeClr val="tx1"/>
              </a:solidFill>
              <a:latin typeface="Times New Roman" panose="02020603050405020304" pitchFamily="18" charset="0"/>
              <a:cs typeface="Times New Roman" panose="02020603050405020304" pitchFamily="18" charset="0"/>
            </a:rPr>
            <a:t>Problema</a:t>
          </a:r>
          <a:endParaRPr lang="es-ES" b="1" dirty="0">
            <a:solidFill>
              <a:schemeClr val="tx1"/>
            </a:solidFill>
            <a:latin typeface="Times New Roman" panose="02020603050405020304" pitchFamily="18" charset="0"/>
            <a:cs typeface="Times New Roman" panose="02020603050405020304" pitchFamily="18" charset="0"/>
          </a:endParaRPr>
        </a:p>
      </dgm:t>
    </dgm:pt>
    <dgm:pt modelId="{D97B8135-5341-4E32-94E4-C7A1D96758CD}" type="parTrans" cxnId="{F4107EAA-B4EE-4E96-B645-35054271DE9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9835303-7F43-47F7-9C16-776D71613CC6}" type="sibTrans" cxnId="{F4107EAA-B4EE-4E96-B645-35054271DE9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DF6D534-3E49-43F3-B4BC-A316626412B6}">
      <dgm:prSet phldrT="[Texto]"/>
      <dgm:spPr>
        <a:solidFill>
          <a:srgbClr val="3DE390"/>
        </a:solidFill>
      </dgm:spPr>
      <dgm:t>
        <a:bodyPr/>
        <a:lstStyle/>
        <a:p>
          <a:r>
            <a:rPr lang="es-EC" dirty="0" smtClean="0">
              <a:solidFill>
                <a:schemeClr val="tx1"/>
              </a:solidFill>
              <a:latin typeface="Times New Roman" panose="02020603050405020304" pitchFamily="18" charset="0"/>
              <a:cs typeface="Times New Roman" panose="02020603050405020304" pitchFamily="18" charset="0"/>
            </a:rPr>
            <a:t>Determinar cómo influye el neuromarketing en la mente de los consumidores de los servicios de Centros Fitness ubicados en el DMQ </a:t>
          </a:r>
          <a:endParaRPr lang="es-ES" dirty="0">
            <a:solidFill>
              <a:schemeClr val="tx1"/>
            </a:solidFill>
            <a:latin typeface="Times New Roman" panose="02020603050405020304" pitchFamily="18" charset="0"/>
            <a:cs typeface="Times New Roman" panose="02020603050405020304" pitchFamily="18" charset="0"/>
          </a:endParaRPr>
        </a:p>
      </dgm:t>
    </dgm:pt>
    <dgm:pt modelId="{2053F2C5-ADD4-45EA-8232-C18319FE1DEB}" type="parTrans" cxnId="{A8FB8793-A074-4678-AB42-0C12C71CFA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0FCDD0C-AF12-4D46-8198-47BDEEA0452D}" type="sibTrans" cxnId="{A8FB8793-A074-4678-AB42-0C12C71CFA3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3286939-175B-4552-980A-C43406429EBE}" type="pres">
      <dgm:prSet presAssocID="{2AAADCF8-C87B-4B5E-9F58-969ACF43BD69}" presName="Name0" presStyleCnt="0">
        <dgm:presLayoutVars>
          <dgm:dir/>
          <dgm:resizeHandles val="exact"/>
        </dgm:presLayoutVars>
      </dgm:prSet>
      <dgm:spPr/>
    </dgm:pt>
    <dgm:pt modelId="{D4F36C27-CF85-4EA3-A04D-06EFDD4E2C34}" type="pres">
      <dgm:prSet presAssocID="{D93065E7-135D-48B2-A891-B8D153BA130C}" presName="parTxOnly" presStyleLbl="node1" presStyleIdx="0" presStyleCnt="2">
        <dgm:presLayoutVars>
          <dgm:bulletEnabled val="1"/>
        </dgm:presLayoutVars>
      </dgm:prSet>
      <dgm:spPr/>
      <dgm:t>
        <a:bodyPr/>
        <a:lstStyle/>
        <a:p>
          <a:endParaRPr lang="es-ES"/>
        </a:p>
      </dgm:t>
    </dgm:pt>
    <dgm:pt modelId="{20AD0FEE-495D-422C-A705-316020999417}" type="pres">
      <dgm:prSet presAssocID="{29835303-7F43-47F7-9C16-776D71613CC6}" presName="parSpace" presStyleCnt="0"/>
      <dgm:spPr/>
    </dgm:pt>
    <dgm:pt modelId="{337C1038-1171-471B-955F-930DB980B26C}" type="pres">
      <dgm:prSet presAssocID="{CDF6D534-3E49-43F3-B4BC-A316626412B6}" presName="parTxOnly" presStyleLbl="node1" presStyleIdx="1" presStyleCnt="2" custScaleX="277990">
        <dgm:presLayoutVars>
          <dgm:bulletEnabled val="1"/>
        </dgm:presLayoutVars>
      </dgm:prSet>
      <dgm:spPr/>
      <dgm:t>
        <a:bodyPr/>
        <a:lstStyle/>
        <a:p>
          <a:endParaRPr lang="es-ES"/>
        </a:p>
      </dgm:t>
    </dgm:pt>
  </dgm:ptLst>
  <dgm:cxnLst>
    <dgm:cxn modelId="{D324B26A-B25C-44BC-9ECC-708A5B2525EE}" type="presOf" srcId="{CDF6D534-3E49-43F3-B4BC-A316626412B6}" destId="{337C1038-1171-471B-955F-930DB980B26C}" srcOrd="0" destOrd="0" presId="urn:microsoft.com/office/officeart/2005/8/layout/hChevron3"/>
    <dgm:cxn modelId="{3354E43D-586B-4F8B-813E-E7CFF8279374}" type="presOf" srcId="{2AAADCF8-C87B-4B5E-9F58-969ACF43BD69}" destId="{F3286939-175B-4552-980A-C43406429EBE}" srcOrd="0" destOrd="0" presId="urn:microsoft.com/office/officeart/2005/8/layout/hChevron3"/>
    <dgm:cxn modelId="{F4107EAA-B4EE-4E96-B645-35054271DE91}" srcId="{2AAADCF8-C87B-4B5E-9F58-969ACF43BD69}" destId="{D93065E7-135D-48B2-A891-B8D153BA130C}" srcOrd="0" destOrd="0" parTransId="{D97B8135-5341-4E32-94E4-C7A1D96758CD}" sibTransId="{29835303-7F43-47F7-9C16-776D71613CC6}"/>
    <dgm:cxn modelId="{D20BC1F0-5552-471A-AF08-A36D010E8F74}" type="presOf" srcId="{D93065E7-135D-48B2-A891-B8D153BA130C}" destId="{D4F36C27-CF85-4EA3-A04D-06EFDD4E2C34}" srcOrd="0" destOrd="0" presId="urn:microsoft.com/office/officeart/2005/8/layout/hChevron3"/>
    <dgm:cxn modelId="{A8FB8793-A074-4678-AB42-0C12C71CFA31}" srcId="{2AAADCF8-C87B-4B5E-9F58-969ACF43BD69}" destId="{CDF6D534-3E49-43F3-B4BC-A316626412B6}" srcOrd="1" destOrd="0" parTransId="{2053F2C5-ADD4-45EA-8232-C18319FE1DEB}" sibTransId="{E0FCDD0C-AF12-4D46-8198-47BDEEA0452D}"/>
    <dgm:cxn modelId="{C87E9A2C-3C68-491D-9776-AFF8199B02A2}" type="presParOf" srcId="{F3286939-175B-4552-980A-C43406429EBE}" destId="{D4F36C27-CF85-4EA3-A04D-06EFDD4E2C34}" srcOrd="0" destOrd="0" presId="urn:microsoft.com/office/officeart/2005/8/layout/hChevron3"/>
    <dgm:cxn modelId="{66CD5F2E-E790-4102-A177-C293DEE26707}" type="presParOf" srcId="{F3286939-175B-4552-980A-C43406429EBE}" destId="{20AD0FEE-495D-422C-A705-316020999417}" srcOrd="1" destOrd="0" presId="urn:microsoft.com/office/officeart/2005/8/layout/hChevron3"/>
    <dgm:cxn modelId="{31128B44-92E9-40B0-B7CD-3ED564B890E6}" type="presParOf" srcId="{F3286939-175B-4552-980A-C43406429EBE}" destId="{337C1038-1171-471B-955F-930DB980B26C}"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5ABF6-34CA-4FFB-8A51-E3F5EBC220FC}" type="doc">
      <dgm:prSet loTypeId="urn:microsoft.com/office/officeart/2005/8/layout/lProcess1" loCatId="process" qsTypeId="urn:microsoft.com/office/officeart/2005/8/quickstyle/simple4" qsCatId="simple" csTypeId="urn:microsoft.com/office/officeart/2005/8/colors/colorful5" csCatId="colorful" phldr="1"/>
      <dgm:spPr/>
      <dgm:t>
        <a:bodyPr/>
        <a:lstStyle/>
        <a:p>
          <a:endParaRPr lang="es-ES"/>
        </a:p>
      </dgm:t>
    </dgm:pt>
    <dgm:pt modelId="{F10F8B79-1F07-4D9C-8F28-F50B9A7BAE79}">
      <dgm:prSet phldrT="[Texto]"/>
      <dgm:spPr/>
      <dgm:t>
        <a:bodyPr/>
        <a:lstStyle/>
        <a:p>
          <a:r>
            <a:rPr lang="es-ES" b="1" dirty="0" smtClean="0">
              <a:solidFill>
                <a:schemeClr val="bg1"/>
              </a:solidFill>
              <a:latin typeface="Times New Roman" panose="02020603050405020304" pitchFamily="18" charset="0"/>
              <a:cs typeface="Times New Roman" panose="02020603050405020304" pitchFamily="18" charset="0"/>
            </a:rPr>
            <a:t>Necesidad</a:t>
          </a:r>
          <a:endParaRPr lang="es-ES" b="1" dirty="0">
            <a:solidFill>
              <a:schemeClr val="bg1"/>
            </a:solidFill>
            <a:latin typeface="Times New Roman" panose="02020603050405020304" pitchFamily="18" charset="0"/>
            <a:cs typeface="Times New Roman" panose="02020603050405020304" pitchFamily="18" charset="0"/>
          </a:endParaRPr>
        </a:p>
      </dgm:t>
    </dgm:pt>
    <dgm:pt modelId="{AC445647-1E88-434D-A4EF-A319F81B0265}" type="parTrans" cxnId="{1648E66D-1FB4-44E1-8B7E-ACDF1F58C32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7FAEEB9-E2D1-419D-9BB7-CD7D6BE5C73E}" type="sibTrans" cxnId="{1648E66D-1FB4-44E1-8B7E-ACDF1F58C32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901DA6C-173C-4DBE-9DB4-D5BBBE6D78DD}">
      <dgm:prSet phldrT="[Texto]" custT="1"/>
      <dgm:spPr/>
      <dgm:t>
        <a:bodyPr/>
        <a:lstStyle/>
        <a:p>
          <a:r>
            <a:rPr lang="es-EC" sz="1600" dirty="0" smtClean="0">
              <a:solidFill>
                <a:schemeClr val="tx1"/>
              </a:solidFill>
              <a:latin typeface="Times New Roman" panose="02020603050405020304" pitchFamily="18" charset="0"/>
              <a:cs typeface="Times New Roman" panose="02020603050405020304" pitchFamily="18" charset="0"/>
            </a:rPr>
            <a:t> Conocer cómo influye la aplicación del Neuromarketing en los consumidores de los Centros Fitness ubicados en el DMQ. </a:t>
          </a:r>
          <a:endParaRPr lang="es-ES" sz="1600" dirty="0">
            <a:solidFill>
              <a:schemeClr val="tx1"/>
            </a:solidFill>
            <a:latin typeface="Times New Roman" panose="02020603050405020304" pitchFamily="18" charset="0"/>
            <a:cs typeface="Times New Roman" panose="02020603050405020304" pitchFamily="18" charset="0"/>
          </a:endParaRPr>
        </a:p>
      </dgm:t>
    </dgm:pt>
    <dgm:pt modelId="{7FF71A42-05C8-4992-86ED-B2BD8DF4D19A}" type="parTrans" cxnId="{1A151216-A12B-47DB-A480-D8BCFE441B9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1DF9467-B36A-499C-9163-1A27B87B0872}" type="sibTrans" cxnId="{1A151216-A12B-47DB-A480-D8BCFE441B9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8A98460-C7CC-4FE4-8B6B-4BBFD6AEC0DF}">
      <dgm:prSet phldrT="[Texto]"/>
      <dgm:spPr/>
      <dgm:t>
        <a:bodyPr/>
        <a:lstStyle/>
        <a:p>
          <a:r>
            <a:rPr lang="es-ES" b="1" dirty="0" smtClean="0">
              <a:solidFill>
                <a:schemeClr val="bg1"/>
              </a:solidFill>
              <a:latin typeface="Times New Roman" panose="02020603050405020304" pitchFamily="18" charset="0"/>
              <a:cs typeface="Times New Roman" panose="02020603050405020304" pitchFamily="18" charset="0"/>
            </a:rPr>
            <a:t>Justificación e importancia</a:t>
          </a:r>
          <a:endParaRPr lang="es-ES" b="1" dirty="0">
            <a:solidFill>
              <a:schemeClr val="bg1"/>
            </a:solidFill>
            <a:latin typeface="Times New Roman" panose="02020603050405020304" pitchFamily="18" charset="0"/>
            <a:cs typeface="Times New Roman" panose="02020603050405020304" pitchFamily="18" charset="0"/>
          </a:endParaRPr>
        </a:p>
      </dgm:t>
    </dgm:pt>
    <dgm:pt modelId="{7543C0A3-D19A-4E2F-99C2-A2732340A57B}" type="parTrans" cxnId="{1738D291-010D-4E71-9067-31685DC132B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378D803-3F1B-48FA-A779-E1E10E55E7C0}" type="sibTrans" cxnId="{1738D291-010D-4E71-9067-31685DC132B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5DFAA6B-4F81-48E5-9571-8A006289B3FF}">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sociedad contemporánea, dominada por la imagen, poseer un cuerpo joven, sano, bello y fuerte, o parecerlo</a:t>
          </a:r>
          <a:endParaRPr lang="es-ES" dirty="0">
            <a:solidFill>
              <a:schemeClr val="tx1"/>
            </a:solidFill>
            <a:latin typeface="Times New Roman" panose="02020603050405020304" pitchFamily="18" charset="0"/>
            <a:cs typeface="Times New Roman" panose="02020603050405020304" pitchFamily="18" charset="0"/>
          </a:endParaRPr>
        </a:p>
      </dgm:t>
    </dgm:pt>
    <dgm:pt modelId="{0E63F9FC-6F1C-416C-9037-8BA56DD91C8D}" type="parTrans" cxnId="{815F3609-2539-463F-8F19-4BCC6EE109F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339B44D-ACE6-4F0D-A8F0-FFBAA6D938D3}" type="sibTrans" cxnId="{815F3609-2539-463F-8F19-4BCC6EE109F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3B6FBFD-A353-484C-BCF7-530B02825B97}">
      <dgm:prSet phldrT="[Texto]"/>
      <dgm:spPr/>
      <dgm:t>
        <a:bodyPr/>
        <a:lstStyle/>
        <a:p>
          <a:r>
            <a:rPr lang="es-ES" b="1" dirty="0" smtClean="0">
              <a:solidFill>
                <a:schemeClr val="bg1"/>
              </a:solidFill>
              <a:latin typeface="Times New Roman" panose="02020603050405020304" pitchFamily="18" charset="0"/>
              <a:cs typeface="Times New Roman" panose="02020603050405020304" pitchFamily="18" charset="0"/>
            </a:rPr>
            <a:t>Propósito</a:t>
          </a:r>
          <a:endParaRPr lang="es-ES" b="1" dirty="0">
            <a:solidFill>
              <a:schemeClr val="bg1"/>
            </a:solidFill>
            <a:latin typeface="Times New Roman" panose="02020603050405020304" pitchFamily="18" charset="0"/>
            <a:cs typeface="Times New Roman" panose="02020603050405020304" pitchFamily="18" charset="0"/>
          </a:endParaRPr>
        </a:p>
      </dgm:t>
    </dgm:pt>
    <dgm:pt modelId="{CFB00165-CE0E-414D-9E25-0BE660EACEDB}" type="parTrans" cxnId="{4A8DF8AC-0596-44F9-B307-3EEEBBFA0D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596CA7-A06E-4EEA-B57D-90FA4A58D516}" type="sibTrans" cxnId="{4A8DF8AC-0596-44F9-B307-3EEEBBFA0D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28FA78D-8819-44ED-ABD0-683B6C2A6EF4}">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estímulos-&gt; promueven determinadas prácticas físico-deportivas y cuidados corporales -&gt; decisión de compra</a:t>
          </a:r>
          <a:endParaRPr lang="es-ES" dirty="0">
            <a:solidFill>
              <a:schemeClr val="tx1"/>
            </a:solidFill>
            <a:latin typeface="Times New Roman" panose="02020603050405020304" pitchFamily="18" charset="0"/>
            <a:cs typeface="Times New Roman" panose="02020603050405020304" pitchFamily="18" charset="0"/>
          </a:endParaRPr>
        </a:p>
      </dgm:t>
    </dgm:pt>
    <dgm:pt modelId="{F7F98B73-1EF7-43B7-AB01-218F8EC27C1D}" type="parTrans" cxnId="{AAC5603E-64AB-4A9F-83A8-D08FD39B225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D52B5A7-84C0-4084-B906-3468E2205E00}" type="sibTrans" cxnId="{AAC5603E-64AB-4A9F-83A8-D08FD39B225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24D5A4E-76E9-4A35-8D3C-6A1B405C3319}">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A través de esta investigación se pretende conocer aquello que  motiva a las usuarias de los centros fitness a contratar sus servicios</a:t>
          </a:r>
          <a:endParaRPr lang="es-ES" dirty="0">
            <a:solidFill>
              <a:schemeClr val="tx1"/>
            </a:solidFill>
            <a:latin typeface="Times New Roman" panose="02020603050405020304" pitchFamily="18" charset="0"/>
            <a:cs typeface="Times New Roman" panose="02020603050405020304" pitchFamily="18" charset="0"/>
          </a:endParaRPr>
        </a:p>
      </dgm:t>
    </dgm:pt>
    <dgm:pt modelId="{E18B6993-40BF-43CF-81D5-2260D0B360E3}" type="parTrans" cxnId="{69FE75D1-8853-4211-A2C5-8439EB3864D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F3BDEBE-0C51-482A-A5E7-136D5A763382}" type="sibTrans" cxnId="{69FE75D1-8853-4211-A2C5-8439EB3864D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FBE1DBC-CD96-4A08-8812-AD517D6317DB}">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Qué estrategias aplicar estrategias que cautiven los sentidos y estimulen las emociones </a:t>
          </a:r>
          <a:endParaRPr lang="es-ES" dirty="0">
            <a:solidFill>
              <a:schemeClr val="tx1"/>
            </a:solidFill>
            <a:latin typeface="Times New Roman" panose="02020603050405020304" pitchFamily="18" charset="0"/>
            <a:cs typeface="Times New Roman" panose="02020603050405020304" pitchFamily="18" charset="0"/>
          </a:endParaRPr>
        </a:p>
      </dgm:t>
    </dgm:pt>
    <dgm:pt modelId="{99A15FEF-B930-4E19-9C2B-4C3E2C8F6A91}" type="parTrans" cxnId="{F70C305B-2312-4939-8024-BFC5939B1A8F}">
      <dgm:prSet/>
      <dgm:spPr/>
      <dgm:t>
        <a:bodyPr/>
        <a:lstStyle/>
        <a:p>
          <a:endParaRPr lang="es-ES"/>
        </a:p>
      </dgm:t>
    </dgm:pt>
    <dgm:pt modelId="{EA2CA71D-C96E-42B1-8C00-FE54EF68C218}" type="sibTrans" cxnId="{F70C305B-2312-4939-8024-BFC5939B1A8F}">
      <dgm:prSet/>
      <dgm:spPr/>
      <dgm:t>
        <a:bodyPr/>
        <a:lstStyle/>
        <a:p>
          <a:endParaRPr lang="es-ES"/>
        </a:p>
      </dgm:t>
    </dgm:pt>
    <dgm:pt modelId="{F1127D39-37A2-42EA-81DA-ADA73AA20272}" type="pres">
      <dgm:prSet presAssocID="{0D65ABF6-34CA-4FFB-8A51-E3F5EBC220FC}" presName="Name0" presStyleCnt="0">
        <dgm:presLayoutVars>
          <dgm:dir/>
          <dgm:animLvl val="lvl"/>
          <dgm:resizeHandles val="exact"/>
        </dgm:presLayoutVars>
      </dgm:prSet>
      <dgm:spPr/>
      <dgm:t>
        <a:bodyPr/>
        <a:lstStyle/>
        <a:p>
          <a:endParaRPr lang="es-MX"/>
        </a:p>
      </dgm:t>
    </dgm:pt>
    <dgm:pt modelId="{DD67D911-5C4F-4E7C-B630-482881475134}" type="pres">
      <dgm:prSet presAssocID="{F10F8B79-1F07-4D9C-8F28-F50B9A7BAE79}" presName="vertFlow" presStyleCnt="0"/>
      <dgm:spPr/>
    </dgm:pt>
    <dgm:pt modelId="{7CC80511-E555-42CE-82B1-F493DDF77E80}" type="pres">
      <dgm:prSet presAssocID="{F10F8B79-1F07-4D9C-8F28-F50B9A7BAE79}" presName="header" presStyleLbl="node1" presStyleIdx="0" presStyleCnt="3"/>
      <dgm:spPr/>
      <dgm:t>
        <a:bodyPr/>
        <a:lstStyle/>
        <a:p>
          <a:endParaRPr lang="es-MX"/>
        </a:p>
      </dgm:t>
    </dgm:pt>
    <dgm:pt modelId="{A640A07D-F4C9-449A-84B9-3D9D68E38DF8}" type="pres">
      <dgm:prSet presAssocID="{7FF71A42-05C8-4992-86ED-B2BD8DF4D19A}" presName="parTrans" presStyleLbl="sibTrans2D1" presStyleIdx="0" presStyleCnt="5"/>
      <dgm:spPr/>
      <dgm:t>
        <a:bodyPr/>
        <a:lstStyle/>
        <a:p>
          <a:endParaRPr lang="es-MX"/>
        </a:p>
      </dgm:t>
    </dgm:pt>
    <dgm:pt modelId="{7D0512F9-6A2B-425C-BBBB-DF035FD0E61E}" type="pres">
      <dgm:prSet presAssocID="{E901DA6C-173C-4DBE-9DB4-D5BBBE6D78DD}" presName="child" presStyleLbl="alignAccFollowNode1" presStyleIdx="0" presStyleCnt="5" custScaleY="214506">
        <dgm:presLayoutVars>
          <dgm:chMax val="0"/>
          <dgm:bulletEnabled val="1"/>
        </dgm:presLayoutVars>
      </dgm:prSet>
      <dgm:spPr/>
      <dgm:t>
        <a:bodyPr/>
        <a:lstStyle/>
        <a:p>
          <a:endParaRPr lang="es-ES"/>
        </a:p>
      </dgm:t>
    </dgm:pt>
    <dgm:pt modelId="{E62DE0A8-25CB-4767-AC97-68F86482CAF4}" type="pres">
      <dgm:prSet presAssocID="{F10F8B79-1F07-4D9C-8F28-F50B9A7BAE79}" presName="hSp" presStyleCnt="0"/>
      <dgm:spPr/>
    </dgm:pt>
    <dgm:pt modelId="{204D9C39-5AA2-4DC2-ADD6-292356A66D90}" type="pres">
      <dgm:prSet presAssocID="{A8A98460-C7CC-4FE4-8B6B-4BBFD6AEC0DF}" presName="vertFlow" presStyleCnt="0"/>
      <dgm:spPr/>
    </dgm:pt>
    <dgm:pt modelId="{43ED166E-305F-4C42-A587-A528E5B139C5}" type="pres">
      <dgm:prSet presAssocID="{A8A98460-C7CC-4FE4-8B6B-4BBFD6AEC0DF}" presName="header" presStyleLbl="node1" presStyleIdx="1" presStyleCnt="3" custScaleX="110620"/>
      <dgm:spPr/>
      <dgm:t>
        <a:bodyPr/>
        <a:lstStyle/>
        <a:p>
          <a:endParaRPr lang="es-MX"/>
        </a:p>
      </dgm:t>
    </dgm:pt>
    <dgm:pt modelId="{837CC4BB-58F8-45F1-9C35-BAF19A659E5B}" type="pres">
      <dgm:prSet presAssocID="{0E63F9FC-6F1C-416C-9037-8BA56DD91C8D}" presName="parTrans" presStyleLbl="sibTrans2D1" presStyleIdx="1" presStyleCnt="5"/>
      <dgm:spPr/>
      <dgm:t>
        <a:bodyPr/>
        <a:lstStyle/>
        <a:p>
          <a:endParaRPr lang="es-MX"/>
        </a:p>
      </dgm:t>
    </dgm:pt>
    <dgm:pt modelId="{2E93878A-3B70-479D-80C4-4B97F3364F64}" type="pres">
      <dgm:prSet presAssocID="{75DFAA6B-4F81-48E5-9571-8A006289B3FF}" presName="child" presStyleLbl="alignAccFollowNode1" presStyleIdx="1" presStyleCnt="5" custScaleX="110620" custScaleY="146293">
        <dgm:presLayoutVars>
          <dgm:chMax val="0"/>
          <dgm:bulletEnabled val="1"/>
        </dgm:presLayoutVars>
      </dgm:prSet>
      <dgm:spPr/>
      <dgm:t>
        <a:bodyPr/>
        <a:lstStyle/>
        <a:p>
          <a:endParaRPr lang="es-ES"/>
        </a:p>
      </dgm:t>
    </dgm:pt>
    <dgm:pt modelId="{1E3D1092-54BF-4100-A851-9971876AA991}" type="pres">
      <dgm:prSet presAssocID="{3339B44D-ACE6-4F0D-A8F0-FFBAA6D938D3}" presName="sibTrans" presStyleLbl="sibTrans2D1" presStyleIdx="2" presStyleCnt="5"/>
      <dgm:spPr/>
      <dgm:t>
        <a:bodyPr/>
        <a:lstStyle/>
        <a:p>
          <a:endParaRPr lang="es-MX"/>
        </a:p>
      </dgm:t>
    </dgm:pt>
    <dgm:pt modelId="{FED752D6-C875-43C2-993E-D05AAC23EC31}" type="pres">
      <dgm:prSet presAssocID="{B28FA78D-8819-44ED-ABD0-683B6C2A6EF4}" presName="child" presStyleLbl="alignAccFollowNode1" presStyleIdx="2" presStyleCnt="5" custScaleX="110620" custScaleY="146293">
        <dgm:presLayoutVars>
          <dgm:chMax val="0"/>
          <dgm:bulletEnabled val="1"/>
        </dgm:presLayoutVars>
      </dgm:prSet>
      <dgm:spPr/>
      <dgm:t>
        <a:bodyPr/>
        <a:lstStyle/>
        <a:p>
          <a:endParaRPr lang="es-ES"/>
        </a:p>
      </dgm:t>
    </dgm:pt>
    <dgm:pt modelId="{637D8B36-0CC8-426E-8762-C79872AFD5BC}" type="pres">
      <dgm:prSet presAssocID="{AD52B5A7-84C0-4084-B906-3468E2205E00}" presName="sibTrans" presStyleLbl="sibTrans2D1" presStyleIdx="3" presStyleCnt="5"/>
      <dgm:spPr/>
      <dgm:t>
        <a:bodyPr/>
        <a:lstStyle/>
        <a:p>
          <a:endParaRPr lang="es-MX"/>
        </a:p>
      </dgm:t>
    </dgm:pt>
    <dgm:pt modelId="{B26A31AF-88C4-4203-90E2-3CF14AA65E4A}" type="pres">
      <dgm:prSet presAssocID="{8FBE1DBC-CD96-4A08-8812-AD517D6317DB}" presName="child" presStyleLbl="alignAccFollowNode1" presStyleIdx="3" presStyleCnt="5" custScaleX="110620" custScaleY="162772">
        <dgm:presLayoutVars>
          <dgm:chMax val="0"/>
          <dgm:bulletEnabled val="1"/>
        </dgm:presLayoutVars>
      </dgm:prSet>
      <dgm:spPr/>
      <dgm:t>
        <a:bodyPr/>
        <a:lstStyle/>
        <a:p>
          <a:endParaRPr lang="es-ES"/>
        </a:p>
      </dgm:t>
    </dgm:pt>
    <dgm:pt modelId="{24BDF591-E42A-49DF-8899-BDCB3CAAF5BA}" type="pres">
      <dgm:prSet presAssocID="{A8A98460-C7CC-4FE4-8B6B-4BBFD6AEC0DF}" presName="hSp" presStyleCnt="0"/>
      <dgm:spPr/>
    </dgm:pt>
    <dgm:pt modelId="{38563A57-2A9C-40DE-B2AC-658A81205782}" type="pres">
      <dgm:prSet presAssocID="{33B6FBFD-A353-484C-BCF7-530B02825B97}" presName="vertFlow" presStyleCnt="0"/>
      <dgm:spPr/>
    </dgm:pt>
    <dgm:pt modelId="{4E54F87C-C984-4412-8AF6-443F5AC0224D}" type="pres">
      <dgm:prSet presAssocID="{33B6FBFD-A353-484C-BCF7-530B02825B97}" presName="header" presStyleLbl="node1" presStyleIdx="2" presStyleCnt="3"/>
      <dgm:spPr/>
      <dgm:t>
        <a:bodyPr/>
        <a:lstStyle/>
        <a:p>
          <a:endParaRPr lang="es-MX"/>
        </a:p>
      </dgm:t>
    </dgm:pt>
    <dgm:pt modelId="{DC47DE7B-CAE7-4E8D-8AC3-4012D6C6B14B}" type="pres">
      <dgm:prSet presAssocID="{E18B6993-40BF-43CF-81D5-2260D0B360E3}" presName="parTrans" presStyleLbl="sibTrans2D1" presStyleIdx="4" presStyleCnt="5"/>
      <dgm:spPr/>
      <dgm:t>
        <a:bodyPr/>
        <a:lstStyle/>
        <a:p>
          <a:endParaRPr lang="es-MX"/>
        </a:p>
      </dgm:t>
    </dgm:pt>
    <dgm:pt modelId="{5C956610-63A3-45AE-AD68-AAF24F8FDB4F}" type="pres">
      <dgm:prSet presAssocID="{824D5A4E-76E9-4A35-8D3C-6A1B405C3319}" presName="child" presStyleLbl="alignAccFollowNode1" presStyleIdx="4" presStyleCnt="5" custScaleY="281227">
        <dgm:presLayoutVars>
          <dgm:chMax val="0"/>
          <dgm:bulletEnabled val="1"/>
        </dgm:presLayoutVars>
      </dgm:prSet>
      <dgm:spPr/>
      <dgm:t>
        <a:bodyPr/>
        <a:lstStyle/>
        <a:p>
          <a:endParaRPr lang="es-ES"/>
        </a:p>
      </dgm:t>
    </dgm:pt>
  </dgm:ptLst>
  <dgm:cxnLst>
    <dgm:cxn modelId="{F70C305B-2312-4939-8024-BFC5939B1A8F}" srcId="{A8A98460-C7CC-4FE4-8B6B-4BBFD6AEC0DF}" destId="{8FBE1DBC-CD96-4A08-8812-AD517D6317DB}" srcOrd="2" destOrd="0" parTransId="{99A15FEF-B930-4E19-9C2B-4C3E2C8F6A91}" sibTransId="{EA2CA71D-C96E-42B1-8C00-FE54EF68C218}"/>
    <dgm:cxn modelId="{EE8F8A6B-0B32-4905-A6D9-E156D464E12E}" type="presOf" srcId="{0D65ABF6-34CA-4FFB-8A51-E3F5EBC220FC}" destId="{F1127D39-37A2-42EA-81DA-ADA73AA20272}" srcOrd="0" destOrd="0" presId="urn:microsoft.com/office/officeart/2005/8/layout/lProcess1"/>
    <dgm:cxn modelId="{4D8A755A-13A1-40B2-AEED-33363C304335}" type="presOf" srcId="{824D5A4E-76E9-4A35-8D3C-6A1B405C3319}" destId="{5C956610-63A3-45AE-AD68-AAF24F8FDB4F}" srcOrd="0" destOrd="0" presId="urn:microsoft.com/office/officeart/2005/8/layout/lProcess1"/>
    <dgm:cxn modelId="{1623F9C7-C14A-4014-8C51-EE58F1A302FB}" type="presOf" srcId="{A8A98460-C7CC-4FE4-8B6B-4BBFD6AEC0DF}" destId="{43ED166E-305F-4C42-A587-A528E5B139C5}" srcOrd="0" destOrd="0" presId="urn:microsoft.com/office/officeart/2005/8/layout/lProcess1"/>
    <dgm:cxn modelId="{E0BB1DA7-5143-42A9-A6F9-4A5A4FC5B611}" type="presOf" srcId="{0E63F9FC-6F1C-416C-9037-8BA56DD91C8D}" destId="{837CC4BB-58F8-45F1-9C35-BAF19A659E5B}" srcOrd="0" destOrd="0" presId="urn:microsoft.com/office/officeart/2005/8/layout/lProcess1"/>
    <dgm:cxn modelId="{3BA13E09-AD87-49F2-8F80-F318C4270397}" type="presOf" srcId="{8FBE1DBC-CD96-4A08-8812-AD517D6317DB}" destId="{B26A31AF-88C4-4203-90E2-3CF14AA65E4A}" srcOrd="0" destOrd="0" presId="urn:microsoft.com/office/officeart/2005/8/layout/lProcess1"/>
    <dgm:cxn modelId="{F9A5AFC0-D0B4-4B7E-BD9C-EC44DC478B95}" type="presOf" srcId="{75DFAA6B-4F81-48E5-9571-8A006289B3FF}" destId="{2E93878A-3B70-479D-80C4-4B97F3364F64}" srcOrd="0" destOrd="0" presId="urn:microsoft.com/office/officeart/2005/8/layout/lProcess1"/>
    <dgm:cxn modelId="{1648E66D-1FB4-44E1-8B7E-ACDF1F58C329}" srcId="{0D65ABF6-34CA-4FFB-8A51-E3F5EBC220FC}" destId="{F10F8B79-1F07-4D9C-8F28-F50B9A7BAE79}" srcOrd="0" destOrd="0" parTransId="{AC445647-1E88-434D-A4EF-A319F81B0265}" sibTransId="{C7FAEEB9-E2D1-419D-9BB7-CD7D6BE5C73E}"/>
    <dgm:cxn modelId="{058F8231-5E87-47A4-BF03-19D30A13E122}" type="presOf" srcId="{B28FA78D-8819-44ED-ABD0-683B6C2A6EF4}" destId="{FED752D6-C875-43C2-993E-D05AAC23EC31}" srcOrd="0" destOrd="0" presId="urn:microsoft.com/office/officeart/2005/8/layout/lProcess1"/>
    <dgm:cxn modelId="{FDB5EDA2-8EF7-4FC3-AC87-8CF0C6EE3CC9}" type="presOf" srcId="{AD52B5A7-84C0-4084-B906-3468E2205E00}" destId="{637D8B36-0CC8-426E-8762-C79872AFD5BC}" srcOrd="0" destOrd="0" presId="urn:microsoft.com/office/officeart/2005/8/layout/lProcess1"/>
    <dgm:cxn modelId="{69FE75D1-8853-4211-A2C5-8439EB3864D0}" srcId="{33B6FBFD-A353-484C-BCF7-530B02825B97}" destId="{824D5A4E-76E9-4A35-8D3C-6A1B405C3319}" srcOrd="0" destOrd="0" parTransId="{E18B6993-40BF-43CF-81D5-2260D0B360E3}" sibTransId="{EF3BDEBE-0C51-482A-A5E7-136D5A763382}"/>
    <dgm:cxn modelId="{815F3609-2539-463F-8F19-4BCC6EE109F4}" srcId="{A8A98460-C7CC-4FE4-8B6B-4BBFD6AEC0DF}" destId="{75DFAA6B-4F81-48E5-9571-8A006289B3FF}" srcOrd="0" destOrd="0" parTransId="{0E63F9FC-6F1C-416C-9037-8BA56DD91C8D}" sibTransId="{3339B44D-ACE6-4F0D-A8F0-FFBAA6D938D3}"/>
    <dgm:cxn modelId="{1738D291-010D-4E71-9067-31685DC132B5}" srcId="{0D65ABF6-34CA-4FFB-8A51-E3F5EBC220FC}" destId="{A8A98460-C7CC-4FE4-8B6B-4BBFD6AEC0DF}" srcOrd="1" destOrd="0" parTransId="{7543C0A3-D19A-4E2F-99C2-A2732340A57B}" sibTransId="{4378D803-3F1B-48FA-A779-E1E10E55E7C0}"/>
    <dgm:cxn modelId="{6E92CA25-17D6-46D4-98A4-76CD290BD8E6}" type="presOf" srcId="{3339B44D-ACE6-4F0D-A8F0-FFBAA6D938D3}" destId="{1E3D1092-54BF-4100-A851-9971876AA991}" srcOrd="0" destOrd="0" presId="urn:microsoft.com/office/officeart/2005/8/layout/lProcess1"/>
    <dgm:cxn modelId="{22E0FC24-55AA-42F0-9C35-096E6038A091}" type="presOf" srcId="{E901DA6C-173C-4DBE-9DB4-D5BBBE6D78DD}" destId="{7D0512F9-6A2B-425C-BBBB-DF035FD0E61E}" srcOrd="0" destOrd="0" presId="urn:microsoft.com/office/officeart/2005/8/layout/lProcess1"/>
    <dgm:cxn modelId="{95C1A788-FF86-4505-84AC-D257ABDD1429}" type="presOf" srcId="{F10F8B79-1F07-4D9C-8F28-F50B9A7BAE79}" destId="{7CC80511-E555-42CE-82B1-F493DDF77E80}" srcOrd="0" destOrd="0" presId="urn:microsoft.com/office/officeart/2005/8/layout/lProcess1"/>
    <dgm:cxn modelId="{AAC5603E-64AB-4A9F-83A8-D08FD39B2254}" srcId="{A8A98460-C7CC-4FE4-8B6B-4BBFD6AEC0DF}" destId="{B28FA78D-8819-44ED-ABD0-683B6C2A6EF4}" srcOrd="1" destOrd="0" parTransId="{F7F98B73-1EF7-43B7-AB01-218F8EC27C1D}" sibTransId="{AD52B5A7-84C0-4084-B906-3468E2205E00}"/>
    <dgm:cxn modelId="{E9392CCF-401D-48AB-BC8F-B86D961BDC35}" type="presOf" srcId="{7FF71A42-05C8-4992-86ED-B2BD8DF4D19A}" destId="{A640A07D-F4C9-449A-84B9-3D9D68E38DF8}" srcOrd="0" destOrd="0" presId="urn:microsoft.com/office/officeart/2005/8/layout/lProcess1"/>
    <dgm:cxn modelId="{1A151216-A12B-47DB-A480-D8BCFE441B99}" srcId="{F10F8B79-1F07-4D9C-8F28-F50B9A7BAE79}" destId="{E901DA6C-173C-4DBE-9DB4-D5BBBE6D78DD}" srcOrd="0" destOrd="0" parTransId="{7FF71A42-05C8-4992-86ED-B2BD8DF4D19A}" sibTransId="{01DF9467-B36A-499C-9163-1A27B87B0872}"/>
    <dgm:cxn modelId="{12AF7AC3-4139-45AA-A25A-B222DED8FE35}" type="presOf" srcId="{E18B6993-40BF-43CF-81D5-2260D0B360E3}" destId="{DC47DE7B-CAE7-4E8D-8AC3-4012D6C6B14B}" srcOrd="0" destOrd="0" presId="urn:microsoft.com/office/officeart/2005/8/layout/lProcess1"/>
    <dgm:cxn modelId="{4A8DF8AC-0596-44F9-B307-3EEEBBFA0DFD}" srcId="{0D65ABF6-34CA-4FFB-8A51-E3F5EBC220FC}" destId="{33B6FBFD-A353-484C-BCF7-530B02825B97}" srcOrd="2" destOrd="0" parTransId="{CFB00165-CE0E-414D-9E25-0BE660EACEDB}" sibTransId="{86596CA7-A06E-4EEA-B57D-90FA4A58D516}"/>
    <dgm:cxn modelId="{50DBAC3B-6C42-4FE3-A83F-7245E01C0C98}" type="presOf" srcId="{33B6FBFD-A353-484C-BCF7-530B02825B97}" destId="{4E54F87C-C984-4412-8AF6-443F5AC0224D}" srcOrd="0" destOrd="0" presId="urn:microsoft.com/office/officeart/2005/8/layout/lProcess1"/>
    <dgm:cxn modelId="{5DCC1F80-20A2-4417-98B3-915566365B23}" type="presParOf" srcId="{F1127D39-37A2-42EA-81DA-ADA73AA20272}" destId="{DD67D911-5C4F-4E7C-B630-482881475134}" srcOrd="0" destOrd="0" presId="urn:microsoft.com/office/officeart/2005/8/layout/lProcess1"/>
    <dgm:cxn modelId="{E5DC31F7-5A40-4058-8385-32AF6DBA0E9F}" type="presParOf" srcId="{DD67D911-5C4F-4E7C-B630-482881475134}" destId="{7CC80511-E555-42CE-82B1-F493DDF77E80}" srcOrd="0" destOrd="0" presId="urn:microsoft.com/office/officeart/2005/8/layout/lProcess1"/>
    <dgm:cxn modelId="{0081172F-31D9-4273-879A-703C79E67927}" type="presParOf" srcId="{DD67D911-5C4F-4E7C-B630-482881475134}" destId="{A640A07D-F4C9-449A-84B9-3D9D68E38DF8}" srcOrd="1" destOrd="0" presId="urn:microsoft.com/office/officeart/2005/8/layout/lProcess1"/>
    <dgm:cxn modelId="{BA7C5311-9A92-4F5F-BAEF-0B82E320946B}" type="presParOf" srcId="{DD67D911-5C4F-4E7C-B630-482881475134}" destId="{7D0512F9-6A2B-425C-BBBB-DF035FD0E61E}" srcOrd="2" destOrd="0" presId="urn:microsoft.com/office/officeart/2005/8/layout/lProcess1"/>
    <dgm:cxn modelId="{8CE5FF19-B7F5-45EC-BCE6-AE8771D78C59}" type="presParOf" srcId="{F1127D39-37A2-42EA-81DA-ADA73AA20272}" destId="{E62DE0A8-25CB-4767-AC97-68F86482CAF4}" srcOrd="1" destOrd="0" presId="urn:microsoft.com/office/officeart/2005/8/layout/lProcess1"/>
    <dgm:cxn modelId="{AA94AC24-D49F-486A-A4C9-A69CB8EE6B50}" type="presParOf" srcId="{F1127D39-37A2-42EA-81DA-ADA73AA20272}" destId="{204D9C39-5AA2-4DC2-ADD6-292356A66D90}" srcOrd="2" destOrd="0" presId="urn:microsoft.com/office/officeart/2005/8/layout/lProcess1"/>
    <dgm:cxn modelId="{1C487E86-F755-4B8F-806C-640B4786C85F}" type="presParOf" srcId="{204D9C39-5AA2-4DC2-ADD6-292356A66D90}" destId="{43ED166E-305F-4C42-A587-A528E5B139C5}" srcOrd="0" destOrd="0" presId="urn:microsoft.com/office/officeart/2005/8/layout/lProcess1"/>
    <dgm:cxn modelId="{69DC8C28-A230-4BB9-B564-4C5A65C77534}" type="presParOf" srcId="{204D9C39-5AA2-4DC2-ADD6-292356A66D90}" destId="{837CC4BB-58F8-45F1-9C35-BAF19A659E5B}" srcOrd="1" destOrd="0" presId="urn:microsoft.com/office/officeart/2005/8/layout/lProcess1"/>
    <dgm:cxn modelId="{28BF4710-EE27-4C16-938E-6C066DB9FC7D}" type="presParOf" srcId="{204D9C39-5AA2-4DC2-ADD6-292356A66D90}" destId="{2E93878A-3B70-479D-80C4-4B97F3364F64}" srcOrd="2" destOrd="0" presId="urn:microsoft.com/office/officeart/2005/8/layout/lProcess1"/>
    <dgm:cxn modelId="{50AEABA6-E9D6-4401-9631-F39057D44323}" type="presParOf" srcId="{204D9C39-5AA2-4DC2-ADD6-292356A66D90}" destId="{1E3D1092-54BF-4100-A851-9971876AA991}" srcOrd="3" destOrd="0" presId="urn:microsoft.com/office/officeart/2005/8/layout/lProcess1"/>
    <dgm:cxn modelId="{462845CA-11C8-42EC-A29B-0E80CE47D2ED}" type="presParOf" srcId="{204D9C39-5AA2-4DC2-ADD6-292356A66D90}" destId="{FED752D6-C875-43C2-993E-D05AAC23EC31}" srcOrd="4" destOrd="0" presId="urn:microsoft.com/office/officeart/2005/8/layout/lProcess1"/>
    <dgm:cxn modelId="{01632577-0C8B-4C60-A2D4-2F45BBB0BFBF}" type="presParOf" srcId="{204D9C39-5AA2-4DC2-ADD6-292356A66D90}" destId="{637D8B36-0CC8-426E-8762-C79872AFD5BC}" srcOrd="5" destOrd="0" presId="urn:microsoft.com/office/officeart/2005/8/layout/lProcess1"/>
    <dgm:cxn modelId="{3B899042-6594-41A7-B6AF-7FA7195E51FA}" type="presParOf" srcId="{204D9C39-5AA2-4DC2-ADD6-292356A66D90}" destId="{B26A31AF-88C4-4203-90E2-3CF14AA65E4A}" srcOrd="6" destOrd="0" presId="urn:microsoft.com/office/officeart/2005/8/layout/lProcess1"/>
    <dgm:cxn modelId="{AAA9AC71-60B3-4CB9-BE8C-20F792F733A9}" type="presParOf" srcId="{F1127D39-37A2-42EA-81DA-ADA73AA20272}" destId="{24BDF591-E42A-49DF-8899-BDCB3CAAF5BA}" srcOrd="3" destOrd="0" presId="urn:microsoft.com/office/officeart/2005/8/layout/lProcess1"/>
    <dgm:cxn modelId="{2D876585-127F-4336-AFC0-D7CFC9258AE5}" type="presParOf" srcId="{F1127D39-37A2-42EA-81DA-ADA73AA20272}" destId="{38563A57-2A9C-40DE-B2AC-658A81205782}" srcOrd="4" destOrd="0" presId="urn:microsoft.com/office/officeart/2005/8/layout/lProcess1"/>
    <dgm:cxn modelId="{009A00DD-4E02-4D78-AB18-4BCBAB7263F1}" type="presParOf" srcId="{38563A57-2A9C-40DE-B2AC-658A81205782}" destId="{4E54F87C-C984-4412-8AF6-443F5AC0224D}" srcOrd="0" destOrd="0" presId="urn:microsoft.com/office/officeart/2005/8/layout/lProcess1"/>
    <dgm:cxn modelId="{0DC9D07D-CABB-46CF-BB8D-E25FAD704938}" type="presParOf" srcId="{38563A57-2A9C-40DE-B2AC-658A81205782}" destId="{DC47DE7B-CAE7-4E8D-8AC3-4012D6C6B14B}" srcOrd="1" destOrd="0" presId="urn:microsoft.com/office/officeart/2005/8/layout/lProcess1"/>
    <dgm:cxn modelId="{BA2B901A-2B41-4941-88C1-40811669C1D7}" type="presParOf" srcId="{38563A57-2A9C-40DE-B2AC-658A81205782}" destId="{5C956610-63A3-45AE-AD68-AAF24F8FDB4F}" srcOrd="2"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BEA9ED-968A-49A1-B824-FA55C1452467}" type="doc">
      <dgm:prSet loTypeId="urn:microsoft.com/office/officeart/2005/8/layout/bProcess4" loCatId="process" qsTypeId="urn:microsoft.com/office/officeart/2005/8/quickstyle/3d1" qsCatId="3D" csTypeId="urn:microsoft.com/office/officeart/2005/8/colors/colorful5" csCatId="colorful" phldr="1"/>
      <dgm:spPr/>
      <dgm:t>
        <a:bodyPr/>
        <a:lstStyle/>
        <a:p>
          <a:endParaRPr lang="es-ES"/>
        </a:p>
      </dgm:t>
    </dgm:pt>
    <dgm:pt modelId="{5550A7AD-E98F-4B37-8EF2-23978B6FAE2E}">
      <dgm:prSet phldrT="[Texto]"/>
      <dgm:spPr/>
      <dgm:t>
        <a:bodyPr/>
        <a:lstStyle/>
        <a:p>
          <a:r>
            <a:rPr lang="es-MX" sz="1800" b="1" smtClean="0">
              <a:solidFill>
                <a:schemeClr val="tx1"/>
              </a:solidFill>
              <a:latin typeface="Times New Roman" panose="02020603050405020304" pitchFamily="18" charset="0"/>
              <a:cs typeface="Times New Roman" panose="02020603050405020304" pitchFamily="18" charset="0"/>
            </a:rPr>
            <a:t>Objetivo General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CCF7A66-91B3-4163-8290-489B32DFAB4B}" type="parTrans" cxnId="{51CD4B46-D01A-402D-8CE8-40009E9B44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C874C9E-FE54-464F-B6E2-2033BEDF0919}" type="sibTrans" cxnId="{51CD4B46-D01A-402D-8CE8-40009E9B44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08850FA-A9CB-4278-8D06-E5ED35DA9378}">
      <dgm:prSet custT="1"/>
      <dgm:spPr/>
      <dgm:t>
        <a:bodyPr/>
        <a:lstStyle/>
        <a:p>
          <a:r>
            <a:rPr lang="es-MX" sz="1600" dirty="0" smtClean="0">
              <a:solidFill>
                <a:schemeClr val="tx1"/>
              </a:solidFill>
              <a:latin typeface="Times New Roman" panose="02020603050405020304" pitchFamily="18" charset="0"/>
              <a:cs typeface="Times New Roman" panose="02020603050405020304" pitchFamily="18" charset="0"/>
            </a:rPr>
            <a:t>Determinar los estímulos que presentan los consumidores al momento de acceder a los servicios de los centros fitness del DMQ.</a:t>
          </a:r>
          <a:endParaRPr lang="es-EC" sz="1600" dirty="0">
            <a:solidFill>
              <a:schemeClr val="tx1"/>
            </a:solidFill>
            <a:latin typeface="Times New Roman" panose="02020603050405020304" pitchFamily="18" charset="0"/>
            <a:cs typeface="Times New Roman" panose="02020603050405020304" pitchFamily="18" charset="0"/>
          </a:endParaRPr>
        </a:p>
      </dgm:t>
    </dgm:pt>
    <dgm:pt modelId="{E014F0FA-399A-46D1-B951-DFE0825E7E52}" type="parTrans" cxnId="{625B3CD1-4431-4831-AEAC-D4E6590A521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023078F-68C6-4C28-A2DF-790726473523}" type="sibTrans" cxnId="{625B3CD1-4431-4831-AEAC-D4E6590A521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0FA781C-AD68-4A62-ABFC-D0C74F9C6836}">
      <dgm:prSet/>
      <dgm:spPr/>
      <dgm:t>
        <a:bodyPr/>
        <a:lstStyle/>
        <a:p>
          <a:r>
            <a:rPr lang="es-MX" b="1" smtClean="0">
              <a:solidFill>
                <a:schemeClr val="tx1"/>
              </a:solidFill>
              <a:latin typeface="Times New Roman" panose="02020603050405020304" pitchFamily="18" charset="0"/>
              <a:cs typeface="Times New Roman" panose="02020603050405020304" pitchFamily="18" charset="0"/>
            </a:rPr>
            <a:t>Objetivos específicos </a:t>
          </a:r>
          <a:endParaRPr lang="es-EC" dirty="0">
            <a:solidFill>
              <a:schemeClr val="tx1"/>
            </a:solidFill>
            <a:latin typeface="Times New Roman" panose="02020603050405020304" pitchFamily="18" charset="0"/>
            <a:cs typeface="Times New Roman" panose="02020603050405020304" pitchFamily="18" charset="0"/>
          </a:endParaRPr>
        </a:p>
      </dgm:t>
    </dgm:pt>
    <dgm:pt modelId="{9E0BA2D7-2178-473C-AFFC-013AB4435B78}" type="parTrans" cxnId="{6E2F8DA8-6178-40FE-AEF2-478500DC87D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1E5ABE0-826E-4DF3-A273-9417CBD257E4}" type="sibTrans" cxnId="{6E2F8DA8-6178-40FE-AEF2-478500DC87D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DC057CE-EF87-4745-9E55-8CCC3CD9E73D}">
      <dgm:prSet/>
      <dgm:spPr/>
      <dgm:t>
        <a:bodyPr/>
        <a:lstStyle/>
        <a:p>
          <a:r>
            <a:rPr lang="es-MX" smtClean="0">
              <a:solidFill>
                <a:schemeClr val="tx1"/>
              </a:solidFill>
              <a:latin typeface="Times New Roman" panose="02020603050405020304" pitchFamily="18" charset="0"/>
              <a:cs typeface="Times New Roman" panose="02020603050405020304" pitchFamily="18" charset="0"/>
            </a:rPr>
            <a:t>Identificar el motivo que impulsa a los consumidores de Centros Fitness a practicar actividad física.</a:t>
          </a:r>
          <a:endParaRPr lang="es-EC" dirty="0">
            <a:solidFill>
              <a:schemeClr val="tx1"/>
            </a:solidFill>
            <a:latin typeface="Times New Roman" panose="02020603050405020304" pitchFamily="18" charset="0"/>
            <a:cs typeface="Times New Roman" panose="02020603050405020304" pitchFamily="18" charset="0"/>
          </a:endParaRPr>
        </a:p>
      </dgm:t>
    </dgm:pt>
    <dgm:pt modelId="{C08AF610-279E-4ABE-B50C-D33E779E0EE7}" type="parTrans" cxnId="{D00B8EDB-C388-4123-819B-573965D40E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0FD6443-2C3E-4ECB-9DF2-F2327F9934FA}" type="sibTrans" cxnId="{D00B8EDB-C388-4123-819B-573965D40E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F39A23-0A24-49D3-B7CA-3F14CE5F26A1}">
      <dgm:prSet/>
      <dgm:spPr/>
      <dgm:t>
        <a:bodyPr/>
        <a:lstStyle/>
        <a:p>
          <a:r>
            <a:rPr lang="es-MX" smtClean="0">
              <a:solidFill>
                <a:schemeClr val="tx1"/>
              </a:solidFill>
              <a:latin typeface="Times New Roman" panose="02020603050405020304" pitchFamily="18" charset="0"/>
              <a:cs typeface="Times New Roman" panose="02020603050405020304" pitchFamily="18" charset="0"/>
            </a:rPr>
            <a:t>Determinar el perfil del consumidor de Centros Fitness. </a:t>
          </a:r>
          <a:endParaRPr lang="es-EC" dirty="0">
            <a:solidFill>
              <a:schemeClr val="tx1"/>
            </a:solidFill>
            <a:latin typeface="Times New Roman" panose="02020603050405020304" pitchFamily="18" charset="0"/>
            <a:cs typeface="Times New Roman" panose="02020603050405020304" pitchFamily="18" charset="0"/>
          </a:endParaRPr>
        </a:p>
      </dgm:t>
    </dgm:pt>
    <dgm:pt modelId="{2919007B-CBDB-4FC7-AEE4-48DE95148444}" type="parTrans" cxnId="{8A907FFD-76CD-46FD-826B-29C289675B4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6630904-24F5-45E6-B69D-CA178DFA1DF7}" type="sibTrans" cxnId="{8A907FFD-76CD-46FD-826B-29C289675B4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3EB98CA-CEC0-47A0-8254-F5220B07088D}">
      <dgm:prSet/>
      <dgm:spPr/>
      <dgm:t>
        <a:bodyPr/>
        <a:lstStyle/>
        <a:p>
          <a:r>
            <a:rPr lang="es-MX" smtClean="0">
              <a:solidFill>
                <a:schemeClr val="tx1"/>
              </a:solidFill>
              <a:latin typeface="Times New Roman" panose="02020603050405020304" pitchFamily="18" charset="0"/>
              <a:cs typeface="Times New Roman" panose="02020603050405020304" pitchFamily="18" charset="0"/>
            </a:rPr>
            <a:t>Conocer las expectativas del consumidor frente a la práctica de actividades físicas en centros fitness.</a:t>
          </a:r>
          <a:endParaRPr lang="es-EC" dirty="0">
            <a:solidFill>
              <a:schemeClr val="tx1"/>
            </a:solidFill>
            <a:latin typeface="Times New Roman" panose="02020603050405020304" pitchFamily="18" charset="0"/>
            <a:cs typeface="Times New Roman" panose="02020603050405020304" pitchFamily="18" charset="0"/>
          </a:endParaRPr>
        </a:p>
      </dgm:t>
    </dgm:pt>
    <dgm:pt modelId="{B73F5B3E-8C48-4B5F-8BDE-4880ACDA7957}" type="parTrans" cxnId="{C847FC65-64A9-4B5D-AA5C-49168C3435C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A779EE6-F635-489E-A5E8-1C13AAEBFE67}" type="sibTrans" cxnId="{C847FC65-64A9-4B5D-AA5C-49168C3435C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ECD0A9A-8A6D-43FE-B8AD-43642C5B6C4C}">
      <dgm:prSet/>
      <dgm:spPr/>
      <dgm:t>
        <a:bodyPr/>
        <a:lstStyle/>
        <a:p>
          <a:r>
            <a:rPr lang="es-MX" b="1" smtClean="0">
              <a:solidFill>
                <a:schemeClr val="tx1"/>
              </a:solidFill>
              <a:latin typeface="Times New Roman" panose="02020603050405020304" pitchFamily="18" charset="0"/>
              <a:cs typeface="Times New Roman" panose="02020603050405020304" pitchFamily="18" charset="0"/>
            </a:rPr>
            <a:t> Hipótesis </a:t>
          </a:r>
          <a:endParaRPr lang="es-EC" dirty="0">
            <a:solidFill>
              <a:schemeClr val="tx1"/>
            </a:solidFill>
            <a:latin typeface="Times New Roman" panose="02020603050405020304" pitchFamily="18" charset="0"/>
            <a:cs typeface="Times New Roman" panose="02020603050405020304" pitchFamily="18" charset="0"/>
          </a:endParaRPr>
        </a:p>
      </dgm:t>
    </dgm:pt>
    <dgm:pt modelId="{066A56E6-0039-4C01-8657-7C11151EFE75}" type="parTrans" cxnId="{D1DF8C7E-9108-4845-9750-3AEBEFEA063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23BE16E-9CE3-4513-9B33-96A192EFDD1A}" type="sibTrans" cxnId="{D1DF8C7E-9108-4845-9750-3AEBEFEA063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D0395DE-C6A8-4931-9852-388B2DB1438D}">
      <dgm:prSet/>
      <dgm:spPr/>
      <dgm:t>
        <a:bodyPr/>
        <a:lstStyle/>
        <a:p>
          <a:r>
            <a:rPr lang="es-MX" b="1" dirty="0" smtClean="0">
              <a:solidFill>
                <a:schemeClr val="tx1"/>
              </a:solidFill>
              <a:latin typeface="Times New Roman" panose="02020603050405020304" pitchFamily="18" charset="0"/>
              <a:cs typeface="Times New Roman" panose="02020603050405020304" pitchFamily="18" charset="0"/>
            </a:rPr>
            <a:t>H1: </a:t>
          </a:r>
          <a:r>
            <a:rPr lang="es-EC" dirty="0" smtClean="0">
              <a:solidFill>
                <a:schemeClr val="tx1"/>
              </a:solidFill>
              <a:latin typeface="Times New Roman" panose="02020603050405020304" pitchFamily="18" charset="0"/>
              <a:cs typeface="Times New Roman" panose="02020603050405020304" pitchFamily="18" charset="0"/>
            </a:rPr>
            <a:t>La decisión de compra de las usuarias de los Centros Fitness ubicados en el DMQ, se ve influenciadas por motivos netamente estéticos. </a:t>
          </a:r>
          <a:r>
            <a:rPr lang="es-MX" dirty="0" smtClean="0">
              <a:solidFill>
                <a:schemeClr val="tx1"/>
              </a:solidFill>
              <a:latin typeface="Times New Roman" panose="02020603050405020304" pitchFamily="18" charset="0"/>
              <a:cs typeface="Times New Roman" panose="02020603050405020304" pitchFamily="18" charset="0"/>
            </a:rPr>
            <a:t>.</a:t>
          </a:r>
          <a:endParaRPr lang="es-EC" dirty="0">
            <a:solidFill>
              <a:schemeClr val="tx1"/>
            </a:solidFill>
            <a:latin typeface="Times New Roman" panose="02020603050405020304" pitchFamily="18" charset="0"/>
            <a:cs typeface="Times New Roman" panose="02020603050405020304" pitchFamily="18" charset="0"/>
          </a:endParaRPr>
        </a:p>
      </dgm:t>
    </dgm:pt>
    <dgm:pt modelId="{ED4DE25F-BC90-4A97-8E49-DD89C8E877A5}" type="parTrans" cxnId="{9BD53C2E-2D2E-4A9F-B843-E39221CBDC9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7C42F64-B9B5-4772-AA52-5EFD6746F8BC}" type="sibTrans" cxnId="{9BD53C2E-2D2E-4A9F-B843-E39221CBDC9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82BA3C0-FE0F-4B9F-9EA7-50F3DC6450B2}">
      <dgm:prSet/>
      <dgm:spPr/>
      <dgm:t>
        <a:bodyPr/>
        <a:lstStyle/>
        <a:p>
          <a:r>
            <a:rPr lang="es-MX" b="1" dirty="0" smtClean="0">
              <a:solidFill>
                <a:schemeClr val="tx1"/>
              </a:solidFill>
              <a:latin typeface="Times New Roman" panose="02020603050405020304" pitchFamily="18" charset="0"/>
              <a:cs typeface="Times New Roman" panose="02020603050405020304" pitchFamily="18" charset="0"/>
            </a:rPr>
            <a:t>H2:</a:t>
          </a:r>
          <a:r>
            <a:rPr lang="es-MX" dirty="0" smtClean="0">
              <a:solidFill>
                <a:schemeClr val="tx1"/>
              </a:solidFill>
              <a:latin typeface="Times New Roman" panose="02020603050405020304" pitchFamily="18" charset="0"/>
              <a:cs typeface="Times New Roman" panose="02020603050405020304" pitchFamily="18" charset="0"/>
            </a:rPr>
            <a:t>La decisión de compra de las usuarias de los Centros Fitness ubicados en el DMQ, no es influenciada por motivos netamente estéticos. .</a:t>
          </a:r>
          <a:endParaRPr lang="es-EC" dirty="0">
            <a:solidFill>
              <a:schemeClr val="tx1"/>
            </a:solidFill>
            <a:latin typeface="Times New Roman" panose="02020603050405020304" pitchFamily="18" charset="0"/>
            <a:cs typeface="Times New Roman" panose="02020603050405020304" pitchFamily="18" charset="0"/>
          </a:endParaRPr>
        </a:p>
      </dgm:t>
    </dgm:pt>
    <dgm:pt modelId="{7ACDAA0A-CDBD-4157-8C44-3C0C37604F38}" type="parTrans" cxnId="{CCD968F2-02F3-46BC-96A2-8B325A728A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59A887-F067-4E69-A1F3-6A89A1C6EA65}" type="sibTrans" cxnId="{CCD968F2-02F3-46BC-96A2-8B325A728A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564495D-8803-4265-AAC0-C5C505C439BE}">
      <dgm:prSet/>
      <dgm:spPr/>
      <dgm:t>
        <a:bodyPr/>
        <a:lstStyle/>
        <a:p>
          <a:r>
            <a:rPr lang="es-MX" b="1" smtClean="0">
              <a:solidFill>
                <a:schemeClr val="tx1"/>
              </a:solidFill>
              <a:latin typeface="Times New Roman" panose="02020603050405020304" pitchFamily="18" charset="0"/>
              <a:cs typeface="Times New Roman" panose="02020603050405020304" pitchFamily="18" charset="0"/>
            </a:rPr>
            <a:t>Ética del Investigador </a:t>
          </a:r>
          <a:endParaRPr lang="es-EC" dirty="0">
            <a:solidFill>
              <a:schemeClr val="tx1"/>
            </a:solidFill>
            <a:latin typeface="Times New Roman" panose="02020603050405020304" pitchFamily="18" charset="0"/>
            <a:cs typeface="Times New Roman" panose="02020603050405020304" pitchFamily="18" charset="0"/>
          </a:endParaRPr>
        </a:p>
      </dgm:t>
    </dgm:pt>
    <dgm:pt modelId="{F5A4C690-2066-4060-9E4A-D56F50C88D56}" type="parTrans" cxnId="{4D5B2BAC-A6B6-4445-8348-271CDA89800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889C954-3A0E-4BBF-970D-231A959C0366}" type="sibTrans" cxnId="{4D5B2BAC-A6B6-4445-8348-271CDA89800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B373386-28B5-4E6B-A002-F44412AE752D}">
      <dgm:prSet/>
      <dgm:spPr/>
      <dgm:t>
        <a:bodyPr/>
        <a:lstStyle/>
        <a:p>
          <a:r>
            <a:rPr lang="es-EC" smtClean="0">
              <a:solidFill>
                <a:schemeClr val="tx1"/>
              </a:solidFill>
              <a:latin typeface="Times New Roman" panose="02020603050405020304" pitchFamily="18" charset="0"/>
              <a:cs typeface="Times New Roman" panose="02020603050405020304" pitchFamily="18" charset="0"/>
            </a:rPr>
            <a:t>ambiente de absoluto respeto hacia el encuestado,</a:t>
          </a:r>
          <a:endParaRPr lang="es-EC" dirty="0">
            <a:solidFill>
              <a:schemeClr val="tx1"/>
            </a:solidFill>
            <a:latin typeface="Times New Roman" panose="02020603050405020304" pitchFamily="18" charset="0"/>
            <a:cs typeface="Times New Roman" panose="02020603050405020304" pitchFamily="18" charset="0"/>
          </a:endParaRPr>
        </a:p>
      </dgm:t>
    </dgm:pt>
    <dgm:pt modelId="{A16730D4-9014-47CA-ACE2-6A67128442BE}" type="parTrans" cxnId="{6013927D-3296-42CC-A404-5C03B42C25D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E30E40B-B054-4CB1-9FE5-3D1D7F9955C6}" type="sibTrans" cxnId="{6013927D-3296-42CC-A404-5C03B42C25D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D01D602-B79F-4550-AC10-E47B32895C28}">
      <dgm:prSet/>
      <dgm:spPr/>
      <dgm:t>
        <a:bodyPr/>
        <a:lstStyle/>
        <a:p>
          <a:r>
            <a:rPr lang="es-EC" smtClean="0">
              <a:solidFill>
                <a:schemeClr val="tx1"/>
              </a:solidFill>
              <a:latin typeface="Times New Roman" panose="02020603050405020304" pitchFamily="18" charset="0"/>
              <a:cs typeface="Times New Roman" panose="02020603050405020304" pitchFamily="18" charset="0"/>
            </a:rPr>
            <a:t>responsabilidad en el manejo de la información </a:t>
          </a:r>
          <a:endParaRPr lang="es-EC" dirty="0">
            <a:solidFill>
              <a:schemeClr val="tx1"/>
            </a:solidFill>
            <a:latin typeface="Times New Roman" panose="02020603050405020304" pitchFamily="18" charset="0"/>
            <a:cs typeface="Times New Roman" panose="02020603050405020304" pitchFamily="18" charset="0"/>
          </a:endParaRPr>
        </a:p>
      </dgm:t>
    </dgm:pt>
    <dgm:pt modelId="{8CAD00FD-627E-463D-9285-C68C4528BFB1}" type="parTrans" cxnId="{489BA130-EC0D-4475-8B1D-E2D3E547AA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4A5F6EE-C996-4D65-B606-C5356EDAEEE2}" type="sibTrans" cxnId="{489BA130-EC0D-4475-8B1D-E2D3E547AA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E01C54E-9278-44D9-9503-01F386084F69}">
      <dgm:prSet/>
      <dgm:spPr/>
      <dgm:t>
        <a:bodyPr/>
        <a:lstStyle/>
        <a:p>
          <a:r>
            <a:rPr lang="es-EC" smtClean="0">
              <a:solidFill>
                <a:schemeClr val="tx1"/>
              </a:solidFill>
              <a:latin typeface="Times New Roman" panose="02020603050405020304" pitchFamily="18" charset="0"/>
              <a:cs typeface="Times New Roman" panose="02020603050405020304" pitchFamily="18" charset="0"/>
            </a:rPr>
            <a:t>honestidad y transparencia en la presentación de resultados.</a:t>
          </a:r>
          <a:endParaRPr lang="es-EC" dirty="0">
            <a:solidFill>
              <a:schemeClr val="tx1"/>
            </a:solidFill>
            <a:latin typeface="Times New Roman" panose="02020603050405020304" pitchFamily="18" charset="0"/>
            <a:cs typeface="Times New Roman" panose="02020603050405020304" pitchFamily="18" charset="0"/>
          </a:endParaRPr>
        </a:p>
      </dgm:t>
    </dgm:pt>
    <dgm:pt modelId="{08306DC3-064E-4945-ADE2-E72DF2CE3AF6}" type="parTrans" cxnId="{A61CF4DD-4125-451B-8665-13714717745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85A8CF8-D4C6-407A-AFB5-70CAC45E18BA}" type="sibTrans" cxnId="{A61CF4DD-4125-451B-8665-13714717745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E198878-404C-41F9-9C27-27CF52F19A9E}" type="pres">
      <dgm:prSet presAssocID="{27BEA9ED-968A-49A1-B824-FA55C1452467}" presName="Name0" presStyleCnt="0">
        <dgm:presLayoutVars>
          <dgm:dir/>
          <dgm:resizeHandles/>
        </dgm:presLayoutVars>
      </dgm:prSet>
      <dgm:spPr/>
      <dgm:t>
        <a:bodyPr/>
        <a:lstStyle/>
        <a:p>
          <a:endParaRPr lang="es-MX"/>
        </a:p>
      </dgm:t>
    </dgm:pt>
    <dgm:pt modelId="{FCB65252-E4B1-4FA6-BAE9-0B123A3714AD}" type="pres">
      <dgm:prSet presAssocID="{5550A7AD-E98F-4B37-8EF2-23978B6FAE2E}" presName="compNode" presStyleCnt="0"/>
      <dgm:spPr/>
      <dgm:t>
        <a:bodyPr/>
        <a:lstStyle/>
        <a:p>
          <a:endParaRPr lang="es-MX"/>
        </a:p>
      </dgm:t>
    </dgm:pt>
    <dgm:pt modelId="{91CA55B4-96F2-48DF-A35D-25124ACF10B8}" type="pres">
      <dgm:prSet presAssocID="{5550A7AD-E98F-4B37-8EF2-23978B6FAE2E}" presName="dummyConnPt" presStyleCnt="0"/>
      <dgm:spPr/>
      <dgm:t>
        <a:bodyPr/>
        <a:lstStyle/>
        <a:p>
          <a:endParaRPr lang="es-MX"/>
        </a:p>
      </dgm:t>
    </dgm:pt>
    <dgm:pt modelId="{3A46F99C-BFCD-457E-8A60-B0994AA175C4}" type="pres">
      <dgm:prSet presAssocID="{5550A7AD-E98F-4B37-8EF2-23978B6FAE2E}" presName="node" presStyleLbl="node1" presStyleIdx="0" presStyleCnt="4" custLinFactNeighborY="6010">
        <dgm:presLayoutVars>
          <dgm:bulletEnabled val="1"/>
        </dgm:presLayoutVars>
      </dgm:prSet>
      <dgm:spPr/>
      <dgm:t>
        <a:bodyPr/>
        <a:lstStyle/>
        <a:p>
          <a:endParaRPr lang="es-ES"/>
        </a:p>
      </dgm:t>
    </dgm:pt>
    <dgm:pt modelId="{FB7719D4-1686-48AF-AA4E-E57C189E1D5A}" type="pres">
      <dgm:prSet presAssocID="{1C874C9E-FE54-464F-B6E2-2033BEDF0919}" presName="sibTrans" presStyleLbl="bgSibTrans2D1" presStyleIdx="0" presStyleCnt="3"/>
      <dgm:spPr/>
      <dgm:t>
        <a:bodyPr/>
        <a:lstStyle/>
        <a:p>
          <a:endParaRPr lang="es-MX"/>
        </a:p>
      </dgm:t>
    </dgm:pt>
    <dgm:pt modelId="{ED17B65E-8A51-4997-A51C-8EEC4BFC2FC9}" type="pres">
      <dgm:prSet presAssocID="{30FA781C-AD68-4A62-ABFC-D0C74F9C6836}" presName="compNode" presStyleCnt="0"/>
      <dgm:spPr/>
      <dgm:t>
        <a:bodyPr/>
        <a:lstStyle/>
        <a:p>
          <a:endParaRPr lang="es-MX"/>
        </a:p>
      </dgm:t>
    </dgm:pt>
    <dgm:pt modelId="{94BED5A7-3B56-4829-BC78-30022A782235}" type="pres">
      <dgm:prSet presAssocID="{30FA781C-AD68-4A62-ABFC-D0C74F9C6836}" presName="dummyConnPt" presStyleCnt="0"/>
      <dgm:spPr/>
      <dgm:t>
        <a:bodyPr/>
        <a:lstStyle/>
        <a:p>
          <a:endParaRPr lang="es-MX"/>
        </a:p>
      </dgm:t>
    </dgm:pt>
    <dgm:pt modelId="{BC5C1EA5-FF4D-47C9-B78B-8544A00CED22}" type="pres">
      <dgm:prSet presAssocID="{30FA781C-AD68-4A62-ABFC-D0C74F9C6836}" presName="node" presStyleLbl="node1" presStyleIdx="1" presStyleCnt="4">
        <dgm:presLayoutVars>
          <dgm:bulletEnabled val="1"/>
        </dgm:presLayoutVars>
      </dgm:prSet>
      <dgm:spPr/>
      <dgm:t>
        <a:bodyPr/>
        <a:lstStyle/>
        <a:p>
          <a:endParaRPr lang="es-ES"/>
        </a:p>
      </dgm:t>
    </dgm:pt>
    <dgm:pt modelId="{A45BCE9F-025B-4CD0-BDFE-0CEED7622AAD}" type="pres">
      <dgm:prSet presAssocID="{81E5ABE0-826E-4DF3-A273-9417CBD257E4}" presName="sibTrans" presStyleLbl="bgSibTrans2D1" presStyleIdx="1" presStyleCnt="3"/>
      <dgm:spPr/>
      <dgm:t>
        <a:bodyPr/>
        <a:lstStyle/>
        <a:p>
          <a:endParaRPr lang="es-MX"/>
        </a:p>
      </dgm:t>
    </dgm:pt>
    <dgm:pt modelId="{F356E53F-9FC5-497D-84C3-5586E206C23F}" type="pres">
      <dgm:prSet presAssocID="{FECD0A9A-8A6D-43FE-B8AD-43642C5B6C4C}" presName="compNode" presStyleCnt="0"/>
      <dgm:spPr/>
      <dgm:t>
        <a:bodyPr/>
        <a:lstStyle/>
        <a:p>
          <a:endParaRPr lang="es-MX"/>
        </a:p>
      </dgm:t>
    </dgm:pt>
    <dgm:pt modelId="{B45AF91B-9300-4F4B-9A81-8891608D61EA}" type="pres">
      <dgm:prSet presAssocID="{FECD0A9A-8A6D-43FE-B8AD-43642C5B6C4C}" presName="dummyConnPt" presStyleCnt="0"/>
      <dgm:spPr/>
      <dgm:t>
        <a:bodyPr/>
        <a:lstStyle/>
        <a:p>
          <a:endParaRPr lang="es-MX"/>
        </a:p>
      </dgm:t>
    </dgm:pt>
    <dgm:pt modelId="{01A9650C-A276-4E86-B051-776B3A1D4A89}" type="pres">
      <dgm:prSet presAssocID="{FECD0A9A-8A6D-43FE-B8AD-43642C5B6C4C}" presName="node" presStyleLbl="node1" presStyleIdx="2" presStyleCnt="4">
        <dgm:presLayoutVars>
          <dgm:bulletEnabled val="1"/>
        </dgm:presLayoutVars>
      </dgm:prSet>
      <dgm:spPr/>
      <dgm:t>
        <a:bodyPr/>
        <a:lstStyle/>
        <a:p>
          <a:endParaRPr lang="es-ES"/>
        </a:p>
      </dgm:t>
    </dgm:pt>
    <dgm:pt modelId="{FD867282-8CAC-46B7-8A42-A85C8DF56064}" type="pres">
      <dgm:prSet presAssocID="{623BE16E-9CE3-4513-9B33-96A192EFDD1A}" presName="sibTrans" presStyleLbl="bgSibTrans2D1" presStyleIdx="2" presStyleCnt="3"/>
      <dgm:spPr/>
      <dgm:t>
        <a:bodyPr/>
        <a:lstStyle/>
        <a:p>
          <a:endParaRPr lang="es-MX"/>
        </a:p>
      </dgm:t>
    </dgm:pt>
    <dgm:pt modelId="{CAB21F0B-9BDC-4F4D-8CC2-83902F5C7DE6}" type="pres">
      <dgm:prSet presAssocID="{E564495D-8803-4265-AAC0-C5C505C439BE}" presName="compNode" presStyleCnt="0"/>
      <dgm:spPr/>
      <dgm:t>
        <a:bodyPr/>
        <a:lstStyle/>
        <a:p>
          <a:endParaRPr lang="es-MX"/>
        </a:p>
      </dgm:t>
    </dgm:pt>
    <dgm:pt modelId="{3949F0E3-E4AC-400F-B942-452914A01AD2}" type="pres">
      <dgm:prSet presAssocID="{E564495D-8803-4265-AAC0-C5C505C439BE}" presName="dummyConnPt" presStyleCnt="0"/>
      <dgm:spPr/>
      <dgm:t>
        <a:bodyPr/>
        <a:lstStyle/>
        <a:p>
          <a:endParaRPr lang="es-MX"/>
        </a:p>
      </dgm:t>
    </dgm:pt>
    <dgm:pt modelId="{067B8F52-1578-4042-8DE2-5C39083A76AF}" type="pres">
      <dgm:prSet presAssocID="{E564495D-8803-4265-AAC0-C5C505C439BE}" presName="node" presStyleLbl="node1" presStyleIdx="3" presStyleCnt="4" custLinFactNeighborY="7726">
        <dgm:presLayoutVars>
          <dgm:bulletEnabled val="1"/>
        </dgm:presLayoutVars>
      </dgm:prSet>
      <dgm:spPr/>
      <dgm:t>
        <a:bodyPr/>
        <a:lstStyle/>
        <a:p>
          <a:endParaRPr lang="es-ES"/>
        </a:p>
      </dgm:t>
    </dgm:pt>
  </dgm:ptLst>
  <dgm:cxnLst>
    <dgm:cxn modelId="{7436AC7F-58B0-4CA2-93DB-5604BA380C1A}" type="presOf" srcId="{27BEA9ED-968A-49A1-B824-FA55C1452467}" destId="{8E198878-404C-41F9-9C27-27CF52F19A9E}" srcOrd="0" destOrd="0" presId="urn:microsoft.com/office/officeart/2005/8/layout/bProcess4"/>
    <dgm:cxn modelId="{F54126E0-05C1-4C01-A79A-8EC93A492197}" type="presOf" srcId="{AB373386-28B5-4E6B-A002-F44412AE752D}" destId="{067B8F52-1578-4042-8DE2-5C39083A76AF}" srcOrd="0" destOrd="1" presId="urn:microsoft.com/office/officeart/2005/8/layout/bProcess4"/>
    <dgm:cxn modelId="{219036AB-79AE-40F4-9F64-23A736DF1C3C}" type="presOf" srcId="{623BE16E-9CE3-4513-9B33-96A192EFDD1A}" destId="{FD867282-8CAC-46B7-8A42-A85C8DF56064}" srcOrd="0" destOrd="0" presId="urn:microsoft.com/office/officeart/2005/8/layout/bProcess4"/>
    <dgm:cxn modelId="{625B3CD1-4431-4831-AEAC-D4E6590A5213}" srcId="{5550A7AD-E98F-4B37-8EF2-23978B6FAE2E}" destId="{408850FA-A9CB-4278-8D06-E5ED35DA9378}" srcOrd="0" destOrd="0" parTransId="{E014F0FA-399A-46D1-B951-DFE0825E7E52}" sibTransId="{A023078F-68C6-4C28-A2DF-790726473523}"/>
    <dgm:cxn modelId="{CCD968F2-02F3-46BC-96A2-8B325A728AA4}" srcId="{FECD0A9A-8A6D-43FE-B8AD-43642C5B6C4C}" destId="{C82BA3C0-FE0F-4B9F-9EA7-50F3DC6450B2}" srcOrd="1" destOrd="0" parTransId="{7ACDAA0A-CDBD-4157-8C44-3C0C37604F38}" sibTransId="{D059A887-F067-4E69-A1F3-6A89A1C6EA65}"/>
    <dgm:cxn modelId="{4D5B2BAC-A6B6-4445-8348-271CDA898006}" srcId="{27BEA9ED-968A-49A1-B824-FA55C1452467}" destId="{E564495D-8803-4265-AAC0-C5C505C439BE}" srcOrd="3" destOrd="0" parTransId="{F5A4C690-2066-4060-9E4A-D56F50C88D56}" sibTransId="{E889C954-3A0E-4BBF-970D-231A959C0366}"/>
    <dgm:cxn modelId="{A8C0D34D-3D71-429C-8056-543054BC9832}" type="presOf" srcId="{C82BA3C0-FE0F-4B9F-9EA7-50F3DC6450B2}" destId="{01A9650C-A276-4E86-B051-776B3A1D4A89}" srcOrd="0" destOrd="2" presId="urn:microsoft.com/office/officeart/2005/8/layout/bProcess4"/>
    <dgm:cxn modelId="{51CD4B46-D01A-402D-8CE8-40009E9B44B7}" srcId="{27BEA9ED-968A-49A1-B824-FA55C1452467}" destId="{5550A7AD-E98F-4B37-8EF2-23978B6FAE2E}" srcOrd="0" destOrd="0" parTransId="{6CCF7A66-91B3-4163-8290-489B32DFAB4B}" sibTransId="{1C874C9E-FE54-464F-B6E2-2033BEDF0919}"/>
    <dgm:cxn modelId="{18EEC7DB-F71F-4F5B-A08F-3DBAC0FB5E3E}" type="presOf" srcId="{30FA781C-AD68-4A62-ABFC-D0C74F9C6836}" destId="{BC5C1EA5-FF4D-47C9-B78B-8544A00CED22}" srcOrd="0" destOrd="0" presId="urn:microsoft.com/office/officeart/2005/8/layout/bProcess4"/>
    <dgm:cxn modelId="{0744831A-2EBA-4E25-970E-FCFFC418AA3B}" type="presOf" srcId="{8DC057CE-EF87-4745-9E55-8CCC3CD9E73D}" destId="{BC5C1EA5-FF4D-47C9-B78B-8544A00CED22}" srcOrd="0" destOrd="1" presId="urn:microsoft.com/office/officeart/2005/8/layout/bProcess4"/>
    <dgm:cxn modelId="{8A907FFD-76CD-46FD-826B-29C289675B4D}" srcId="{30FA781C-AD68-4A62-ABFC-D0C74F9C6836}" destId="{02F39A23-0A24-49D3-B7CA-3F14CE5F26A1}" srcOrd="1" destOrd="0" parTransId="{2919007B-CBDB-4FC7-AEE4-48DE95148444}" sibTransId="{66630904-24F5-45E6-B69D-CA178DFA1DF7}"/>
    <dgm:cxn modelId="{6013927D-3296-42CC-A404-5C03B42C25DD}" srcId="{E564495D-8803-4265-AAC0-C5C505C439BE}" destId="{AB373386-28B5-4E6B-A002-F44412AE752D}" srcOrd="0" destOrd="0" parTransId="{A16730D4-9014-47CA-ACE2-6A67128442BE}" sibTransId="{EE30E40B-B054-4CB1-9FE5-3D1D7F9955C6}"/>
    <dgm:cxn modelId="{C847FC65-64A9-4B5D-AA5C-49168C3435CE}" srcId="{30FA781C-AD68-4A62-ABFC-D0C74F9C6836}" destId="{C3EB98CA-CEC0-47A0-8254-F5220B07088D}" srcOrd="2" destOrd="0" parTransId="{B73F5B3E-8C48-4B5F-8BDE-4880ACDA7957}" sibTransId="{6A779EE6-F635-489E-A5E8-1C13AAEBFE67}"/>
    <dgm:cxn modelId="{D00B8EDB-C388-4123-819B-573965D40ED5}" srcId="{30FA781C-AD68-4A62-ABFC-D0C74F9C6836}" destId="{8DC057CE-EF87-4745-9E55-8CCC3CD9E73D}" srcOrd="0" destOrd="0" parTransId="{C08AF610-279E-4ABE-B50C-D33E779E0EE7}" sibTransId="{C0FD6443-2C3E-4ECB-9DF2-F2327F9934FA}"/>
    <dgm:cxn modelId="{73AB3FE2-83D5-4900-945D-380ABD45181D}" type="presOf" srcId="{02F39A23-0A24-49D3-B7CA-3F14CE5F26A1}" destId="{BC5C1EA5-FF4D-47C9-B78B-8544A00CED22}" srcOrd="0" destOrd="2" presId="urn:microsoft.com/office/officeart/2005/8/layout/bProcess4"/>
    <dgm:cxn modelId="{9DDBEDB1-4243-4D1F-A215-F8B48105F887}" type="presOf" srcId="{4D01D602-B79F-4550-AC10-E47B32895C28}" destId="{067B8F52-1578-4042-8DE2-5C39083A76AF}" srcOrd="0" destOrd="2" presId="urn:microsoft.com/office/officeart/2005/8/layout/bProcess4"/>
    <dgm:cxn modelId="{80A196A6-A780-4B2D-A4B8-921E9517969B}" type="presOf" srcId="{5E01C54E-9278-44D9-9503-01F386084F69}" destId="{067B8F52-1578-4042-8DE2-5C39083A76AF}" srcOrd="0" destOrd="3" presId="urn:microsoft.com/office/officeart/2005/8/layout/bProcess4"/>
    <dgm:cxn modelId="{489BA130-EC0D-4475-8B1D-E2D3E547AA30}" srcId="{E564495D-8803-4265-AAC0-C5C505C439BE}" destId="{4D01D602-B79F-4550-AC10-E47B32895C28}" srcOrd="1" destOrd="0" parTransId="{8CAD00FD-627E-463D-9285-C68C4528BFB1}" sibTransId="{E4A5F6EE-C996-4D65-B606-C5356EDAEEE2}"/>
    <dgm:cxn modelId="{6E2F8DA8-6178-40FE-AEF2-478500DC87D7}" srcId="{27BEA9ED-968A-49A1-B824-FA55C1452467}" destId="{30FA781C-AD68-4A62-ABFC-D0C74F9C6836}" srcOrd="1" destOrd="0" parTransId="{9E0BA2D7-2178-473C-AFFC-013AB4435B78}" sibTransId="{81E5ABE0-826E-4DF3-A273-9417CBD257E4}"/>
    <dgm:cxn modelId="{9BD53C2E-2D2E-4A9F-B843-E39221CBDC95}" srcId="{FECD0A9A-8A6D-43FE-B8AD-43642C5B6C4C}" destId="{FD0395DE-C6A8-4931-9852-388B2DB1438D}" srcOrd="0" destOrd="0" parTransId="{ED4DE25F-BC90-4A97-8E49-DD89C8E877A5}" sibTransId="{D7C42F64-B9B5-4772-AA52-5EFD6746F8BC}"/>
    <dgm:cxn modelId="{A61CF4DD-4125-451B-8665-13714717745D}" srcId="{E564495D-8803-4265-AAC0-C5C505C439BE}" destId="{5E01C54E-9278-44D9-9503-01F386084F69}" srcOrd="2" destOrd="0" parTransId="{08306DC3-064E-4945-ADE2-E72DF2CE3AF6}" sibTransId="{485A8CF8-D4C6-407A-AFB5-70CAC45E18BA}"/>
    <dgm:cxn modelId="{D1DF8C7E-9108-4845-9750-3AEBEFEA063D}" srcId="{27BEA9ED-968A-49A1-B824-FA55C1452467}" destId="{FECD0A9A-8A6D-43FE-B8AD-43642C5B6C4C}" srcOrd="2" destOrd="0" parTransId="{066A56E6-0039-4C01-8657-7C11151EFE75}" sibTransId="{623BE16E-9CE3-4513-9B33-96A192EFDD1A}"/>
    <dgm:cxn modelId="{6AB3AB47-413A-4741-9C52-62A9A1A31DDC}" type="presOf" srcId="{1C874C9E-FE54-464F-B6E2-2033BEDF0919}" destId="{FB7719D4-1686-48AF-AA4E-E57C189E1D5A}" srcOrd="0" destOrd="0" presId="urn:microsoft.com/office/officeart/2005/8/layout/bProcess4"/>
    <dgm:cxn modelId="{C5B89EEF-BD6C-47FE-8FBE-20884F2A11E4}" type="presOf" srcId="{FD0395DE-C6A8-4931-9852-388B2DB1438D}" destId="{01A9650C-A276-4E86-B051-776B3A1D4A89}" srcOrd="0" destOrd="1" presId="urn:microsoft.com/office/officeart/2005/8/layout/bProcess4"/>
    <dgm:cxn modelId="{ED5DF4AF-5D7E-45AD-A47E-358B39EE668E}" type="presOf" srcId="{C3EB98CA-CEC0-47A0-8254-F5220B07088D}" destId="{BC5C1EA5-FF4D-47C9-B78B-8544A00CED22}" srcOrd="0" destOrd="3" presId="urn:microsoft.com/office/officeart/2005/8/layout/bProcess4"/>
    <dgm:cxn modelId="{EB0F895B-6860-4213-BE61-8D9965AA9921}" type="presOf" srcId="{81E5ABE0-826E-4DF3-A273-9417CBD257E4}" destId="{A45BCE9F-025B-4CD0-BDFE-0CEED7622AAD}" srcOrd="0" destOrd="0" presId="urn:microsoft.com/office/officeart/2005/8/layout/bProcess4"/>
    <dgm:cxn modelId="{4CA4F405-4286-4859-8702-2159A7D93A7A}" type="presOf" srcId="{FECD0A9A-8A6D-43FE-B8AD-43642C5B6C4C}" destId="{01A9650C-A276-4E86-B051-776B3A1D4A89}" srcOrd="0" destOrd="0" presId="urn:microsoft.com/office/officeart/2005/8/layout/bProcess4"/>
    <dgm:cxn modelId="{1902A8BD-4074-4E4D-8239-FE404C9A09F9}" type="presOf" srcId="{408850FA-A9CB-4278-8D06-E5ED35DA9378}" destId="{3A46F99C-BFCD-457E-8A60-B0994AA175C4}" srcOrd="0" destOrd="1" presId="urn:microsoft.com/office/officeart/2005/8/layout/bProcess4"/>
    <dgm:cxn modelId="{3A177725-7B4D-434C-B1FE-AC4BD04AD0AB}" type="presOf" srcId="{5550A7AD-E98F-4B37-8EF2-23978B6FAE2E}" destId="{3A46F99C-BFCD-457E-8A60-B0994AA175C4}" srcOrd="0" destOrd="0" presId="urn:microsoft.com/office/officeart/2005/8/layout/bProcess4"/>
    <dgm:cxn modelId="{B0D62D86-42AE-4EAA-A8DA-4F2B585AD83F}" type="presOf" srcId="{E564495D-8803-4265-AAC0-C5C505C439BE}" destId="{067B8F52-1578-4042-8DE2-5C39083A76AF}" srcOrd="0" destOrd="0" presId="urn:microsoft.com/office/officeart/2005/8/layout/bProcess4"/>
    <dgm:cxn modelId="{923D4873-6C7D-4CB8-B47D-ACAAADC016A7}" type="presParOf" srcId="{8E198878-404C-41F9-9C27-27CF52F19A9E}" destId="{FCB65252-E4B1-4FA6-BAE9-0B123A3714AD}" srcOrd="0" destOrd="0" presId="urn:microsoft.com/office/officeart/2005/8/layout/bProcess4"/>
    <dgm:cxn modelId="{0E38069F-7199-47D7-BEF6-3E33902E9AE3}" type="presParOf" srcId="{FCB65252-E4B1-4FA6-BAE9-0B123A3714AD}" destId="{91CA55B4-96F2-48DF-A35D-25124ACF10B8}" srcOrd="0" destOrd="0" presId="urn:microsoft.com/office/officeart/2005/8/layout/bProcess4"/>
    <dgm:cxn modelId="{4AB255BC-39F4-40E7-9020-8DA5F01A4BA9}" type="presParOf" srcId="{FCB65252-E4B1-4FA6-BAE9-0B123A3714AD}" destId="{3A46F99C-BFCD-457E-8A60-B0994AA175C4}" srcOrd="1" destOrd="0" presId="urn:microsoft.com/office/officeart/2005/8/layout/bProcess4"/>
    <dgm:cxn modelId="{D88C82BE-4FB0-434A-8045-4CBBB95C3033}" type="presParOf" srcId="{8E198878-404C-41F9-9C27-27CF52F19A9E}" destId="{FB7719D4-1686-48AF-AA4E-E57C189E1D5A}" srcOrd="1" destOrd="0" presId="urn:microsoft.com/office/officeart/2005/8/layout/bProcess4"/>
    <dgm:cxn modelId="{D59F16C9-81A4-48E4-BB4E-787ED63A1310}" type="presParOf" srcId="{8E198878-404C-41F9-9C27-27CF52F19A9E}" destId="{ED17B65E-8A51-4997-A51C-8EEC4BFC2FC9}" srcOrd="2" destOrd="0" presId="urn:microsoft.com/office/officeart/2005/8/layout/bProcess4"/>
    <dgm:cxn modelId="{C8F24399-4B8F-48BC-9C52-BE20C235E8A2}" type="presParOf" srcId="{ED17B65E-8A51-4997-A51C-8EEC4BFC2FC9}" destId="{94BED5A7-3B56-4829-BC78-30022A782235}" srcOrd="0" destOrd="0" presId="urn:microsoft.com/office/officeart/2005/8/layout/bProcess4"/>
    <dgm:cxn modelId="{DFCB0F9A-AAC1-4395-BF96-A835686C086E}" type="presParOf" srcId="{ED17B65E-8A51-4997-A51C-8EEC4BFC2FC9}" destId="{BC5C1EA5-FF4D-47C9-B78B-8544A00CED22}" srcOrd="1" destOrd="0" presId="urn:microsoft.com/office/officeart/2005/8/layout/bProcess4"/>
    <dgm:cxn modelId="{7456F231-92A3-4951-9431-4BE987DC373E}" type="presParOf" srcId="{8E198878-404C-41F9-9C27-27CF52F19A9E}" destId="{A45BCE9F-025B-4CD0-BDFE-0CEED7622AAD}" srcOrd="3" destOrd="0" presId="urn:microsoft.com/office/officeart/2005/8/layout/bProcess4"/>
    <dgm:cxn modelId="{92C56E40-CAC2-4C70-9224-5C9D0C099338}" type="presParOf" srcId="{8E198878-404C-41F9-9C27-27CF52F19A9E}" destId="{F356E53F-9FC5-497D-84C3-5586E206C23F}" srcOrd="4" destOrd="0" presId="urn:microsoft.com/office/officeart/2005/8/layout/bProcess4"/>
    <dgm:cxn modelId="{8ABA6A7A-3336-45D4-922F-9494CB2B4DD2}" type="presParOf" srcId="{F356E53F-9FC5-497D-84C3-5586E206C23F}" destId="{B45AF91B-9300-4F4B-9A81-8891608D61EA}" srcOrd="0" destOrd="0" presId="urn:microsoft.com/office/officeart/2005/8/layout/bProcess4"/>
    <dgm:cxn modelId="{39F554AA-16D6-4996-A8B4-1F002ADBFAE8}" type="presParOf" srcId="{F356E53F-9FC5-497D-84C3-5586E206C23F}" destId="{01A9650C-A276-4E86-B051-776B3A1D4A89}" srcOrd="1" destOrd="0" presId="urn:microsoft.com/office/officeart/2005/8/layout/bProcess4"/>
    <dgm:cxn modelId="{F765BFF2-833C-4017-A7ED-8A15AE1AA849}" type="presParOf" srcId="{8E198878-404C-41F9-9C27-27CF52F19A9E}" destId="{FD867282-8CAC-46B7-8A42-A85C8DF56064}" srcOrd="5" destOrd="0" presId="urn:microsoft.com/office/officeart/2005/8/layout/bProcess4"/>
    <dgm:cxn modelId="{6D355A72-5EB0-44BB-B46F-CD9D3FB07EF6}" type="presParOf" srcId="{8E198878-404C-41F9-9C27-27CF52F19A9E}" destId="{CAB21F0B-9BDC-4F4D-8CC2-83902F5C7DE6}" srcOrd="6" destOrd="0" presId="urn:microsoft.com/office/officeart/2005/8/layout/bProcess4"/>
    <dgm:cxn modelId="{28C0AB9E-DC43-47D1-8FC4-FF30CD423164}" type="presParOf" srcId="{CAB21F0B-9BDC-4F4D-8CC2-83902F5C7DE6}" destId="{3949F0E3-E4AC-400F-B942-452914A01AD2}" srcOrd="0" destOrd="0" presId="urn:microsoft.com/office/officeart/2005/8/layout/bProcess4"/>
    <dgm:cxn modelId="{1E5F2F6F-3E7F-414A-A812-B3C3688F93BE}" type="presParOf" srcId="{CAB21F0B-9BDC-4F4D-8CC2-83902F5C7DE6}" destId="{067B8F52-1578-4042-8DE2-5C39083A76A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CA30BE-52A0-4157-99D9-BA9233CF7CAE}"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s-ES"/>
        </a:p>
      </dgm:t>
    </dgm:pt>
    <dgm:pt modelId="{97E27059-EBEF-43B8-BAB5-6B8D70A44854}">
      <dgm:prSet phldrT="[Texto]"/>
      <dgm:spPr/>
      <dgm:t>
        <a:bodyPr/>
        <a:lstStyle/>
        <a:p>
          <a:r>
            <a:rPr lang="es-EC" b="1" dirty="0" smtClean="0">
              <a:latin typeface="Times New Roman" panose="02020603050405020304" pitchFamily="18" charset="0"/>
              <a:cs typeface="Times New Roman" panose="02020603050405020304" pitchFamily="18" charset="0"/>
            </a:rPr>
            <a:t>Población</a:t>
          </a:r>
          <a:endParaRPr lang="es-ES" dirty="0"/>
        </a:p>
      </dgm:t>
    </dgm:pt>
    <dgm:pt modelId="{0FACCDB9-D297-42D0-A93A-183F0D06B1CF}" type="parTrans" cxnId="{8F1E55B4-041D-4740-B5EF-1B14721C0181}">
      <dgm:prSet/>
      <dgm:spPr/>
      <dgm:t>
        <a:bodyPr/>
        <a:lstStyle/>
        <a:p>
          <a:endParaRPr lang="es-ES"/>
        </a:p>
      </dgm:t>
    </dgm:pt>
    <dgm:pt modelId="{C259E653-F27A-4522-A6D9-D985A1112030}" type="sibTrans" cxnId="{8F1E55B4-041D-4740-B5EF-1B14721C0181}">
      <dgm:prSet/>
      <dgm:spPr/>
      <dgm:t>
        <a:bodyPr/>
        <a:lstStyle/>
        <a:p>
          <a:endParaRPr lang="es-ES"/>
        </a:p>
      </dgm:t>
    </dgm:pt>
    <dgm:pt modelId="{CDA58C40-7574-4503-889F-FB36F271A057}">
      <dgm:prSet/>
      <dgm:spPr/>
      <dgm:t>
        <a:bodyPr/>
        <a:lstStyle/>
        <a:p>
          <a:r>
            <a:rPr lang="es-EC" dirty="0" smtClean="0">
              <a:latin typeface="Times New Roman" panose="02020603050405020304" pitchFamily="18" charset="0"/>
              <a:cs typeface="Times New Roman" panose="02020603050405020304" pitchFamily="18" charset="0"/>
            </a:rPr>
            <a:t>Usuarias </a:t>
          </a:r>
          <a:r>
            <a:rPr lang="es-ES" dirty="0" smtClean="0">
              <a:latin typeface="Times New Roman" panose="02020603050405020304" pitchFamily="18" charset="0"/>
              <a:cs typeface="Times New Roman" panose="02020603050405020304" pitchFamily="18" charset="0"/>
            </a:rPr>
            <a:t>habituales de Centros Fitness del DMQ</a:t>
          </a:r>
          <a:endParaRPr lang="es-EC" dirty="0">
            <a:latin typeface="Times New Roman" panose="02020603050405020304" pitchFamily="18" charset="0"/>
            <a:cs typeface="Times New Roman" panose="02020603050405020304" pitchFamily="18" charset="0"/>
          </a:endParaRPr>
        </a:p>
      </dgm:t>
    </dgm:pt>
    <dgm:pt modelId="{3BCE8E47-5F70-4A7C-8D9A-85C3B438A8F8}" type="parTrans" cxnId="{10B84185-FD0E-458F-9113-BF188C14D257}">
      <dgm:prSet/>
      <dgm:spPr/>
      <dgm:t>
        <a:bodyPr/>
        <a:lstStyle/>
        <a:p>
          <a:endParaRPr lang="es-ES"/>
        </a:p>
      </dgm:t>
    </dgm:pt>
    <dgm:pt modelId="{96CBDCE1-797B-4417-B889-1338A96A4A3C}" type="sibTrans" cxnId="{10B84185-FD0E-458F-9113-BF188C14D257}">
      <dgm:prSet/>
      <dgm:spPr/>
      <dgm:t>
        <a:bodyPr/>
        <a:lstStyle/>
        <a:p>
          <a:endParaRPr lang="es-ES"/>
        </a:p>
      </dgm:t>
    </dgm:pt>
    <dgm:pt modelId="{D10603F8-D200-4512-9E02-2F07AED99DA5}">
      <dgm:prSet/>
      <dgm:spPr/>
      <dgm:t>
        <a:bodyPr/>
        <a:lstStyle/>
        <a:p>
          <a:r>
            <a:rPr lang="es-EC" b="1" smtClean="0">
              <a:latin typeface="Times New Roman" panose="02020603050405020304" pitchFamily="18" charset="0"/>
              <a:cs typeface="Times New Roman" panose="02020603050405020304" pitchFamily="18" charset="0"/>
            </a:rPr>
            <a:t>Muestra</a:t>
          </a:r>
          <a:endParaRPr lang="es-EC">
            <a:latin typeface="Times New Roman" panose="02020603050405020304" pitchFamily="18" charset="0"/>
            <a:cs typeface="Times New Roman" panose="02020603050405020304" pitchFamily="18" charset="0"/>
          </a:endParaRPr>
        </a:p>
      </dgm:t>
    </dgm:pt>
    <dgm:pt modelId="{017B2FD2-345A-4BD3-A51C-34C5DEC2A2E9}" type="parTrans" cxnId="{09DEF825-52C6-4A2F-8C46-12E1F730D712}">
      <dgm:prSet/>
      <dgm:spPr/>
      <dgm:t>
        <a:bodyPr/>
        <a:lstStyle/>
        <a:p>
          <a:endParaRPr lang="es-ES"/>
        </a:p>
      </dgm:t>
    </dgm:pt>
    <dgm:pt modelId="{4182AE62-FDD3-4228-8CB4-563047D1838A}" type="sibTrans" cxnId="{09DEF825-52C6-4A2F-8C46-12E1F730D712}">
      <dgm:prSet/>
      <dgm:spPr/>
      <dgm:t>
        <a:bodyPr/>
        <a:lstStyle/>
        <a:p>
          <a:endParaRPr lang="es-ES"/>
        </a:p>
      </dgm:t>
    </dgm:pt>
    <dgm:pt modelId="{2B2A1871-19D9-4143-9DAB-9EF641F64591}">
      <dgm:prSet/>
      <dgm:spPr/>
      <dgm:t>
        <a:bodyPr/>
        <a:lstStyle/>
        <a:p>
          <a:r>
            <a:rPr lang="es-EC" dirty="0" smtClean="0">
              <a:latin typeface="Times New Roman" panose="02020603050405020304" pitchFamily="18" charset="0"/>
              <a:cs typeface="Times New Roman" panose="02020603050405020304" pitchFamily="18" charset="0"/>
            </a:rPr>
            <a:t>Usuarias habituales de Centros Fitness del DMQ sector urbano</a:t>
          </a:r>
          <a:endParaRPr lang="es-EC" dirty="0">
            <a:latin typeface="Times New Roman" panose="02020603050405020304" pitchFamily="18" charset="0"/>
            <a:cs typeface="Times New Roman" panose="02020603050405020304" pitchFamily="18" charset="0"/>
          </a:endParaRPr>
        </a:p>
      </dgm:t>
    </dgm:pt>
    <dgm:pt modelId="{F9C748FB-44C9-49D3-8115-3825D3365577}" type="parTrans" cxnId="{DA4B4E9A-6E52-43D1-8BB4-FF0591243322}">
      <dgm:prSet/>
      <dgm:spPr/>
      <dgm:t>
        <a:bodyPr/>
        <a:lstStyle/>
        <a:p>
          <a:endParaRPr lang="es-ES"/>
        </a:p>
      </dgm:t>
    </dgm:pt>
    <dgm:pt modelId="{64DEFAF0-A938-419C-A858-1DA19BFEF758}" type="sibTrans" cxnId="{DA4B4E9A-6E52-43D1-8BB4-FF0591243322}">
      <dgm:prSet/>
      <dgm:spPr/>
      <dgm:t>
        <a:bodyPr/>
        <a:lstStyle/>
        <a:p>
          <a:endParaRPr lang="es-ES"/>
        </a:p>
      </dgm:t>
    </dgm:pt>
    <dgm:pt modelId="{1012CA63-7D52-4A1F-AE9E-4E64C72476A8}">
      <dgm:prSet/>
      <dgm:spPr/>
      <dgm:t>
        <a:bodyPr/>
        <a:lstStyle/>
        <a:p>
          <a:r>
            <a:rPr lang="es-EC" b="1" dirty="0" smtClean="0">
              <a:latin typeface="Times New Roman" panose="02020603050405020304" pitchFamily="18" charset="0"/>
              <a:cs typeface="Times New Roman" panose="02020603050405020304" pitchFamily="18" charset="0"/>
            </a:rPr>
            <a:t>Marco </a:t>
          </a:r>
          <a:r>
            <a:rPr lang="es-EC" b="1" dirty="0" err="1" smtClean="0">
              <a:latin typeface="Times New Roman" panose="02020603050405020304" pitchFamily="18" charset="0"/>
              <a:cs typeface="Times New Roman" panose="02020603050405020304" pitchFamily="18" charset="0"/>
            </a:rPr>
            <a:t>Muestral</a:t>
          </a:r>
          <a:endParaRPr lang="es-EC" dirty="0">
            <a:latin typeface="Times New Roman" panose="02020603050405020304" pitchFamily="18" charset="0"/>
            <a:cs typeface="Times New Roman" panose="02020603050405020304" pitchFamily="18" charset="0"/>
          </a:endParaRPr>
        </a:p>
      </dgm:t>
    </dgm:pt>
    <dgm:pt modelId="{8E728DA9-AC5B-4A6A-AEC1-260EE05E7256}" type="parTrans" cxnId="{B4561705-D719-487B-8E7E-44F8B0C2ECF3}">
      <dgm:prSet/>
      <dgm:spPr/>
      <dgm:t>
        <a:bodyPr/>
        <a:lstStyle/>
        <a:p>
          <a:endParaRPr lang="es-ES"/>
        </a:p>
      </dgm:t>
    </dgm:pt>
    <dgm:pt modelId="{F1AD13D4-F6F3-4741-BE52-2CF26B35FC3F}" type="sibTrans" cxnId="{B4561705-D719-487B-8E7E-44F8B0C2ECF3}">
      <dgm:prSet/>
      <dgm:spPr/>
      <dgm:t>
        <a:bodyPr/>
        <a:lstStyle/>
        <a:p>
          <a:endParaRPr lang="es-ES"/>
        </a:p>
      </dgm:t>
    </dgm:pt>
    <dgm:pt modelId="{D9F73F77-2BEE-4877-BA91-788522180BEE}">
      <dgm:prSet/>
      <dgm:spPr/>
      <dgm:t>
        <a:bodyPr/>
        <a:lstStyle/>
        <a:p>
          <a:r>
            <a:rPr lang="es-EC" dirty="0" smtClean="0">
              <a:latin typeface="Times New Roman" panose="02020603050405020304" pitchFamily="18" charset="0"/>
              <a:cs typeface="Times New Roman" panose="02020603050405020304" pitchFamily="18" charset="0"/>
            </a:rPr>
            <a:t>Listado de usuarias </a:t>
          </a:r>
          <a:r>
            <a:rPr lang="es-ES" dirty="0" smtClean="0">
              <a:latin typeface="Times New Roman" panose="02020603050405020304" pitchFamily="18" charset="0"/>
              <a:cs typeface="Times New Roman" panose="02020603050405020304" pitchFamily="18" charset="0"/>
            </a:rPr>
            <a:t>habituales sector urbano central del DMQ</a:t>
          </a:r>
          <a:endParaRPr lang="es-EC" dirty="0">
            <a:latin typeface="Times New Roman" panose="02020603050405020304" pitchFamily="18" charset="0"/>
            <a:cs typeface="Times New Roman" panose="02020603050405020304" pitchFamily="18" charset="0"/>
          </a:endParaRPr>
        </a:p>
      </dgm:t>
    </dgm:pt>
    <dgm:pt modelId="{A3FE0187-889B-4CD3-9312-BDBF58481B13}" type="parTrans" cxnId="{121037F3-61E4-4EE8-B794-99232CC79DF6}">
      <dgm:prSet/>
      <dgm:spPr/>
      <dgm:t>
        <a:bodyPr/>
        <a:lstStyle/>
        <a:p>
          <a:endParaRPr lang="es-ES"/>
        </a:p>
      </dgm:t>
    </dgm:pt>
    <dgm:pt modelId="{CCCEB1D3-8EFB-44FB-BD35-D9D7164A46B0}" type="sibTrans" cxnId="{121037F3-61E4-4EE8-B794-99232CC79DF6}">
      <dgm:prSet/>
      <dgm:spPr/>
      <dgm:t>
        <a:bodyPr/>
        <a:lstStyle/>
        <a:p>
          <a:endParaRPr lang="es-ES"/>
        </a:p>
      </dgm:t>
    </dgm:pt>
    <dgm:pt modelId="{AF87DC79-FD54-4CB5-8CC9-62A58D078547}">
      <dgm:prSet/>
      <dgm:spPr/>
      <dgm:t>
        <a:bodyPr/>
        <a:lstStyle/>
        <a:p>
          <a:r>
            <a:rPr lang="es-EC" b="1" dirty="0" smtClean="0">
              <a:latin typeface="Times New Roman" panose="02020603050405020304" pitchFamily="18" charset="0"/>
              <a:cs typeface="Times New Roman" panose="02020603050405020304" pitchFamily="18" charset="0"/>
            </a:rPr>
            <a:t>Unidad </a:t>
          </a:r>
          <a:r>
            <a:rPr lang="es-EC" b="1" dirty="0" err="1" smtClean="0">
              <a:latin typeface="Times New Roman" panose="02020603050405020304" pitchFamily="18" charset="0"/>
              <a:cs typeface="Times New Roman" panose="02020603050405020304" pitchFamily="18" charset="0"/>
            </a:rPr>
            <a:t>Muestral</a:t>
          </a:r>
          <a:endParaRPr lang="es-EC" dirty="0">
            <a:latin typeface="Times New Roman" panose="02020603050405020304" pitchFamily="18" charset="0"/>
            <a:cs typeface="Times New Roman" panose="02020603050405020304" pitchFamily="18" charset="0"/>
          </a:endParaRPr>
        </a:p>
      </dgm:t>
    </dgm:pt>
    <dgm:pt modelId="{DB4408DC-1E19-4A59-B2EA-1E4B0F5534E7}" type="parTrans" cxnId="{350755C8-4976-4F60-A824-E614E80FB750}">
      <dgm:prSet/>
      <dgm:spPr/>
      <dgm:t>
        <a:bodyPr/>
        <a:lstStyle/>
        <a:p>
          <a:endParaRPr lang="es-ES"/>
        </a:p>
      </dgm:t>
    </dgm:pt>
    <dgm:pt modelId="{ED799416-34E8-4749-98EF-8D8DCE2A8662}" type="sibTrans" cxnId="{350755C8-4976-4F60-A824-E614E80FB750}">
      <dgm:prSet/>
      <dgm:spPr/>
      <dgm:t>
        <a:bodyPr/>
        <a:lstStyle/>
        <a:p>
          <a:endParaRPr lang="es-ES"/>
        </a:p>
      </dgm:t>
    </dgm:pt>
    <dgm:pt modelId="{9DB2DDA2-36F5-49DE-8984-3FE5A3FDF0B0}">
      <dgm:prSet/>
      <dgm:spPr/>
      <dgm:t>
        <a:bodyPr/>
        <a:lstStyle/>
        <a:p>
          <a:r>
            <a:rPr lang="es-EC" dirty="0" smtClean="0">
              <a:latin typeface="Times New Roman" panose="02020603050405020304" pitchFamily="18" charset="0"/>
              <a:cs typeface="Times New Roman" panose="02020603050405020304" pitchFamily="18" charset="0"/>
            </a:rPr>
            <a:t>Centro Fitness Factory ubicado en el urbano sector central del DMQ</a:t>
          </a:r>
          <a:endParaRPr lang="es-EC" dirty="0">
            <a:latin typeface="Times New Roman" panose="02020603050405020304" pitchFamily="18" charset="0"/>
            <a:cs typeface="Times New Roman" panose="02020603050405020304" pitchFamily="18" charset="0"/>
          </a:endParaRPr>
        </a:p>
      </dgm:t>
    </dgm:pt>
    <dgm:pt modelId="{4C749509-0B1E-4B5C-B0BA-526CF3807F9D}" type="parTrans" cxnId="{4A253566-9E52-4652-A0AC-303594ED37F6}">
      <dgm:prSet/>
      <dgm:spPr/>
      <dgm:t>
        <a:bodyPr/>
        <a:lstStyle/>
        <a:p>
          <a:endParaRPr lang="es-ES"/>
        </a:p>
      </dgm:t>
    </dgm:pt>
    <dgm:pt modelId="{247567DA-A063-4431-B833-1A707EBF96FC}" type="sibTrans" cxnId="{4A253566-9E52-4652-A0AC-303594ED37F6}">
      <dgm:prSet/>
      <dgm:spPr/>
      <dgm:t>
        <a:bodyPr/>
        <a:lstStyle/>
        <a:p>
          <a:endParaRPr lang="es-ES"/>
        </a:p>
      </dgm:t>
    </dgm:pt>
    <dgm:pt modelId="{7C29E55A-9CA9-41C7-A7FB-D1992CC75896}">
      <dgm:prSet/>
      <dgm:spPr/>
      <dgm:t>
        <a:bodyPr/>
        <a:lstStyle/>
        <a:p>
          <a:r>
            <a:rPr lang="es-EC" b="1" smtClean="0">
              <a:latin typeface="Times New Roman" panose="02020603050405020304" pitchFamily="18" charset="0"/>
              <a:cs typeface="Times New Roman" panose="02020603050405020304" pitchFamily="18" charset="0"/>
            </a:rPr>
            <a:t>Unidad de Análisis</a:t>
          </a:r>
          <a:endParaRPr lang="es-EC">
            <a:latin typeface="Times New Roman" panose="02020603050405020304" pitchFamily="18" charset="0"/>
            <a:cs typeface="Times New Roman" panose="02020603050405020304" pitchFamily="18" charset="0"/>
          </a:endParaRPr>
        </a:p>
      </dgm:t>
    </dgm:pt>
    <dgm:pt modelId="{EE0A9138-5D20-4F3E-87F5-0D8C255B698D}" type="parTrans" cxnId="{32AAA315-4B38-4394-AAE8-74B11F31D948}">
      <dgm:prSet/>
      <dgm:spPr/>
      <dgm:t>
        <a:bodyPr/>
        <a:lstStyle/>
        <a:p>
          <a:endParaRPr lang="es-ES"/>
        </a:p>
      </dgm:t>
    </dgm:pt>
    <dgm:pt modelId="{6F8479B4-F134-42A3-81D8-B322886ABB8D}" type="sibTrans" cxnId="{32AAA315-4B38-4394-AAE8-74B11F31D948}">
      <dgm:prSet/>
      <dgm:spPr/>
      <dgm:t>
        <a:bodyPr/>
        <a:lstStyle/>
        <a:p>
          <a:endParaRPr lang="es-ES"/>
        </a:p>
      </dgm:t>
    </dgm:pt>
    <dgm:pt modelId="{DDF8B57E-44EF-4CA7-9243-90F3B7C38FAD}">
      <dgm:prSet/>
      <dgm:spPr/>
      <dgm:t>
        <a:bodyPr/>
        <a:lstStyle/>
        <a:p>
          <a:r>
            <a:rPr lang="es-EC" dirty="0" smtClean="0">
              <a:latin typeface="Times New Roman" panose="02020603050405020304" pitchFamily="18" charset="0"/>
              <a:cs typeface="Times New Roman" panose="02020603050405020304" pitchFamily="18" charset="0"/>
            </a:rPr>
            <a:t>Encuesta y observación</a:t>
          </a:r>
          <a:endParaRPr lang="es-EC" dirty="0">
            <a:latin typeface="Times New Roman" panose="02020603050405020304" pitchFamily="18" charset="0"/>
            <a:cs typeface="Times New Roman" panose="02020603050405020304" pitchFamily="18" charset="0"/>
          </a:endParaRPr>
        </a:p>
      </dgm:t>
    </dgm:pt>
    <dgm:pt modelId="{39CED885-7510-4C4B-9817-4BDE9B87982C}" type="parTrans" cxnId="{6FECAD6B-CC9B-4DCD-92FD-62E8E9BC2E3F}">
      <dgm:prSet/>
      <dgm:spPr/>
      <dgm:t>
        <a:bodyPr/>
        <a:lstStyle/>
        <a:p>
          <a:endParaRPr lang="es-ES"/>
        </a:p>
      </dgm:t>
    </dgm:pt>
    <dgm:pt modelId="{442B0195-555F-4974-9501-8F9024269C59}" type="sibTrans" cxnId="{6FECAD6B-CC9B-4DCD-92FD-62E8E9BC2E3F}">
      <dgm:prSet/>
      <dgm:spPr/>
      <dgm:t>
        <a:bodyPr/>
        <a:lstStyle/>
        <a:p>
          <a:endParaRPr lang="es-ES"/>
        </a:p>
      </dgm:t>
    </dgm:pt>
    <dgm:pt modelId="{B2B9A8C9-ACBB-4AD0-8801-6B8CD9C96930}">
      <dgm:prSet/>
      <dgm:spPr/>
      <dgm:t>
        <a:bodyPr/>
        <a:lstStyle/>
        <a:p>
          <a:r>
            <a:rPr lang="es-EC" b="1" smtClean="0">
              <a:latin typeface="Times New Roman" panose="02020603050405020304" pitchFamily="18" charset="0"/>
              <a:cs typeface="Times New Roman" panose="02020603050405020304" pitchFamily="18" charset="0"/>
            </a:rPr>
            <a:t>Unidad de Observación</a:t>
          </a:r>
          <a:endParaRPr lang="es-EC">
            <a:latin typeface="Times New Roman" panose="02020603050405020304" pitchFamily="18" charset="0"/>
            <a:cs typeface="Times New Roman" panose="02020603050405020304" pitchFamily="18" charset="0"/>
          </a:endParaRPr>
        </a:p>
      </dgm:t>
    </dgm:pt>
    <dgm:pt modelId="{428E3C64-287E-48FB-8E04-8B8BD0D3B31A}" type="parTrans" cxnId="{D0422C14-847B-475E-B849-71332658F2CA}">
      <dgm:prSet/>
      <dgm:spPr/>
      <dgm:t>
        <a:bodyPr/>
        <a:lstStyle/>
        <a:p>
          <a:endParaRPr lang="es-ES"/>
        </a:p>
      </dgm:t>
    </dgm:pt>
    <dgm:pt modelId="{9D950436-AF50-4F22-B331-A0286001E58A}" type="sibTrans" cxnId="{D0422C14-847B-475E-B849-71332658F2CA}">
      <dgm:prSet/>
      <dgm:spPr/>
      <dgm:t>
        <a:bodyPr/>
        <a:lstStyle/>
        <a:p>
          <a:endParaRPr lang="es-ES"/>
        </a:p>
      </dgm:t>
    </dgm:pt>
    <dgm:pt modelId="{1ECADDB4-A30B-448A-AE65-36AD1B205AAD}">
      <dgm:prSet/>
      <dgm:spPr/>
      <dgm:t>
        <a:bodyPr/>
        <a:lstStyle/>
        <a:p>
          <a:r>
            <a:rPr lang="es-EC" dirty="0" smtClean="0">
              <a:latin typeface="Times New Roman" panose="02020603050405020304" pitchFamily="18" charset="0"/>
              <a:cs typeface="Times New Roman" panose="02020603050405020304" pitchFamily="18" charset="0"/>
            </a:rPr>
            <a:t>Centros Fitness ubicados en los alrededores de la Presidencia de la República del Ecuador. </a:t>
          </a:r>
          <a:endParaRPr lang="es-EC" dirty="0">
            <a:latin typeface="Times New Roman" panose="02020603050405020304" pitchFamily="18" charset="0"/>
            <a:cs typeface="Times New Roman" panose="02020603050405020304" pitchFamily="18" charset="0"/>
          </a:endParaRPr>
        </a:p>
      </dgm:t>
    </dgm:pt>
    <dgm:pt modelId="{50AB58C7-22E7-4847-A209-C3D9F7A273AB}" type="parTrans" cxnId="{12C2E189-FECF-4602-AC84-95C7D2F09C9C}">
      <dgm:prSet/>
      <dgm:spPr/>
      <dgm:t>
        <a:bodyPr/>
        <a:lstStyle/>
        <a:p>
          <a:endParaRPr lang="es-ES"/>
        </a:p>
      </dgm:t>
    </dgm:pt>
    <dgm:pt modelId="{D9498567-C490-4E87-896E-C331F49B884C}" type="sibTrans" cxnId="{12C2E189-FECF-4602-AC84-95C7D2F09C9C}">
      <dgm:prSet/>
      <dgm:spPr/>
      <dgm:t>
        <a:bodyPr/>
        <a:lstStyle/>
        <a:p>
          <a:endParaRPr lang="es-ES"/>
        </a:p>
      </dgm:t>
    </dgm:pt>
    <dgm:pt modelId="{3850ECCD-0412-4DD7-B4ED-84AD5E3554DF}" type="pres">
      <dgm:prSet presAssocID="{EFCA30BE-52A0-4157-99D9-BA9233CF7CAE}" presName="Name0" presStyleCnt="0">
        <dgm:presLayoutVars>
          <dgm:dir/>
          <dgm:animLvl val="lvl"/>
          <dgm:resizeHandles val="exact"/>
        </dgm:presLayoutVars>
      </dgm:prSet>
      <dgm:spPr/>
      <dgm:t>
        <a:bodyPr/>
        <a:lstStyle/>
        <a:p>
          <a:endParaRPr lang="es-MX"/>
        </a:p>
      </dgm:t>
    </dgm:pt>
    <dgm:pt modelId="{BF867623-C0B3-4233-B16A-B0C1C820B308}" type="pres">
      <dgm:prSet presAssocID="{97E27059-EBEF-43B8-BAB5-6B8D70A44854}" presName="linNode" presStyleCnt="0"/>
      <dgm:spPr/>
      <dgm:t>
        <a:bodyPr/>
        <a:lstStyle/>
        <a:p>
          <a:endParaRPr lang="es-MX"/>
        </a:p>
      </dgm:t>
    </dgm:pt>
    <dgm:pt modelId="{A0C7E124-FF36-4CAE-B941-A4B5C08AFCE6}" type="pres">
      <dgm:prSet presAssocID="{97E27059-EBEF-43B8-BAB5-6B8D70A44854}" presName="parentText" presStyleLbl="node1" presStyleIdx="0" presStyleCnt="6" custScaleX="86223">
        <dgm:presLayoutVars>
          <dgm:chMax val="1"/>
          <dgm:bulletEnabled val="1"/>
        </dgm:presLayoutVars>
      </dgm:prSet>
      <dgm:spPr/>
      <dgm:t>
        <a:bodyPr/>
        <a:lstStyle/>
        <a:p>
          <a:endParaRPr lang="es-MX"/>
        </a:p>
      </dgm:t>
    </dgm:pt>
    <dgm:pt modelId="{759CBF39-519C-4F8F-BEC7-41D1DACCF445}" type="pres">
      <dgm:prSet presAssocID="{97E27059-EBEF-43B8-BAB5-6B8D70A44854}" presName="descendantText" presStyleLbl="alignAccFollowNode1" presStyleIdx="0" presStyleCnt="6">
        <dgm:presLayoutVars>
          <dgm:bulletEnabled val="1"/>
        </dgm:presLayoutVars>
      </dgm:prSet>
      <dgm:spPr/>
      <dgm:t>
        <a:bodyPr/>
        <a:lstStyle/>
        <a:p>
          <a:endParaRPr lang="es-MX"/>
        </a:p>
      </dgm:t>
    </dgm:pt>
    <dgm:pt modelId="{FB343AC8-0723-42A4-96BB-44812B1A761C}" type="pres">
      <dgm:prSet presAssocID="{C259E653-F27A-4522-A6D9-D985A1112030}" presName="sp" presStyleCnt="0"/>
      <dgm:spPr/>
      <dgm:t>
        <a:bodyPr/>
        <a:lstStyle/>
        <a:p>
          <a:endParaRPr lang="es-MX"/>
        </a:p>
      </dgm:t>
    </dgm:pt>
    <dgm:pt modelId="{9629ABB0-1BF9-404D-83FF-DA1BCBB13CA8}" type="pres">
      <dgm:prSet presAssocID="{D10603F8-D200-4512-9E02-2F07AED99DA5}" presName="linNode" presStyleCnt="0"/>
      <dgm:spPr/>
      <dgm:t>
        <a:bodyPr/>
        <a:lstStyle/>
        <a:p>
          <a:endParaRPr lang="es-MX"/>
        </a:p>
      </dgm:t>
    </dgm:pt>
    <dgm:pt modelId="{3A4363E0-6D54-472E-99CD-5477B7150FED}" type="pres">
      <dgm:prSet presAssocID="{D10603F8-D200-4512-9E02-2F07AED99DA5}" presName="parentText" presStyleLbl="node1" presStyleIdx="1" presStyleCnt="6" custScaleX="86223">
        <dgm:presLayoutVars>
          <dgm:chMax val="1"/>
          <dgm:bulletEnabled val="1"/>
        </dgm:presLayoutVars>
      </dgm:prSet>
      <dgm:spPr/>
      <dgm:t>
        <a:bodyPr/>
        <a:lstStyle/>
        <a:p>
          <a:endParaRPr lang="es-MX"/>
        </a:p>
      </dgm:t>
    </dgm:pt>
    <dgm:pt modelId="{44B17B56-19C0-4E51-AC8A-EB9001C240EC}" type="pres">
      <dgm:prSet presAssocID="{D10603F8-D200-4512-9E02-2F07AED99DA5}" presName="descendantText" presStyleLbl="alignAccFollowNode1" presStyleIdx="1" presStyleCnt="6">
        <dgm:presLayoutVars>
          <dgm:bulletEnabled val="1"/>
        </dgm:presLayoutVars>
      </dgm:prSet>
      <dgm:spPr/>
      <dgm:t>
        <a:bodyPr/>
        <a:lstStyle/>
        <a:p>
          <a:endParaRPr lang="es-MX"/>
        </a:p>
      </dgm:t>
    </dgm:pt>
    <dgm:pt modelId="{004E892C-A424-4E87-811C-A35A5878A767}" type="pres">
      <dgm:prSet presAssocID="{4182AE62-FDD3-4228-8CB4-563047D1838A}" presName="sp" presStyleCnt="0"/>
      <dgm:spPr/>
      <dgm:t>
        <a:bodyPr/>
        <a:lstStyle/>
        <a:p>
          <a:endParaRPr lang="es-MX"/>
        </a:p>
      </dgm:t>
    </dgm:pt>
    <dgm:pt modelId="{D7A5ED4B-40BD-4047-8D6D-740474F5AFB0}" type="pres">
      <dgm:prSet presAssocID="{1012CA63-7D52-4A1F-AE9E-4E64C72476A8}" presName="linNode" presStyleCnt="0"/>
      <dgm:spPr/>
      <dgm:t>
        <a:bodyPr/>
        <a:lstStyle/>
        <a:p>
          <a:endParaRPr lang="es-MX"/>
        </a:p>
      </dgm:t>
    </dgm:pt>
    <dgm:pt modelId="{ED5F93C2-A9A6-4751-94A0-C450F6B0893A}" type="pres">
      <dgm:prSet presAssocID="{1012CA63-7D52-4A1F-AE9E-4E64C72476A8}" presName="parentText" presStyleLbl="node1" presStyleIdx="2" presStyleCnt="6" custScaleX="86223">
        <dgm:presLayoutVars>
          <dgm:chMax val="1"/>
          <dgm:bulletEnabled val="1"/>
        </dgm:presLayoutVars>
      </dgm:prSet>
      <dgm:spPr/>
      <dgm:t>
        <a:bodyPr/>
        <a:lstStyle/>
        <a:p>
          <a:endParaRPr lang="es-MX"/>
        </a:p>
      </dgm:t>
    </dgm:pt>
    <dgm:pt modelId="{706F7AAB-6F1F-4C1E-B5AC-19D41D6AC30B}" type="pres">
      <dgm:prSet presAssocID="{1012CA63-7D52-4A1F-AE9E-4E64C72476A8}" presName="descendantText" presStyleLbl="alignAccFollowNode1" presStyleIdx="2" presStyleCnt="6">
        <dgm:presLayoutVars>
          <dgm:bulletEnabled val="1"/>
        </dgm:presLayoutVars>
      </dgm:prSet>
      <dgm:spPr/>
      <dgm:t>
        <a:bodyPr/>
        <a:lstStyle/>
        <a:p>
          <a:endParaRPr lang="es-MX"/>
        </a:p>
      </dgm:t>
    </dgm:pt>
    <dgm:pt modelId="{7A4563FE-89F0-4B77-B0FA-1E02B469AA45}" type="pres">
      <dgm:prSet presAssocID="{F1AD13D4-F6F3-4741-BE52-2CF26B35FC3F}" presName="sp" presStyleCnt="0"/>
      <dgm:spPr/>
      <dgm:t>
        <a:bodyPr/>
        <a:lstStyle/>
        <a:p>
          <a:endParaRPr lang="es-MX"/>
        </a:p>
      </dgm:t>
    </dgm:pt>
    <dgm:pt modelId="{D9E0F6EF-E5B6-493A-8491-492F4E1D7F21}" type="pres">
      <dgm:prSet presAssocID="{AF87DC79-FD54-4CB5-8CC9-62A58D078547}" presName="linNode" presStyleCnt="0"/>
      <dgm:spPr/>
      <dgm:t>
        <a:bodyPr/>
        <a:lstStyle/>
        <a:p>
          <a:endParaRPr lang="es-MX"/>
        </a:p>
      </dgm:t>
    </dgm:pt>
    <dgm:pt modelId="{0B1A8346-7B61-43D0-AF17-84DFE60E7577}" type="pres">
      <dgm:prSet presAssocID="{AF87DC79-FD54-4CB5-8CC9-62A58D078547}" presName="parentText" presStyleLbl="node1" presStyleIdx="3" presStyleCnt="6" custScaleX="86223">
        <dgm:presLayoutVars>
          <dgm:chMax val="1"/>
          <dgm:bulletEnabled val="1"/>
        </dgm:presLayoutVars>
      </dgm:prSet>
      <dgm:spPr/>
      <dgm:t>
        <a:bodyPr/>
        <a:lstStyle/>
        <a:p>
          <a:endParaRPr lang="es-MX"/>
        </a:p>
      </dgm:t>
    </dgm:pt>
    <dgm:pt modelId="{E63F194A-FFF5-40BC-8F21-FB3C2B90381F}" type="pres">
      <dgm:prSet presAssocID="{AF87DC79-FD54-4CB5-8CC9-62A58D078547}" presName="descendantText" presStyleLbl="alignAccFollowNode1" presStyleIdx="3" presStyleCnt="6">
        <dgm:presLayoutVars>
          <dgm:bulletEnabled val="1"/>
        </dgm:presLayoutVars>
      </dgm:prSet>
      <dgm:spPr/>
      <dgm:t>
        <a:bodyPr/>
        <a:lstStyle/>
        <a:p>
          <a:endParaRPr lang="es-MX"/>
        </a:p>
      </dgm:t>
    </dgm:pt>
    <dgm:pt modelId="{DBC3E5A6-D28C-4F11-A9D6-14B1637921E5}" type="pres">
      <dgm:prSet presAssocID="{ED799416-34E8-4749-98EF-8D8DCE2A8662}" presName="sp" presStyleCnt="0"/>
      <dgm:spPr/>
      <dgm:t>
        <a:bodyPr/>
        <a:lstStyle/>
        <a:p>
          <a:endParaRPr lang="es-MX"/>
        </a:p>
      </dgm:t>
    </dgm:pt>
    <dgm:pt modelId="{378DEE63-D953-482D-A512-7107917ACE42}" type="pres">
      <dgm:prSet presAssocID="{7C29E55A-9CA9-41C7-A7FB-D1992CC75896}" presName="linNode" presStyleCnt="0"/>
      <dgm:spPr/>
      <dgm:t>
        <a:bodyPr/>
        <a:lstStyle/>
        <a:p>
          <a:endParaRPr lang="es-MX"/>
        </a:p>
      </dgm:t>
    </dgm:pt>
    <dgm:pt modelId="{3BE56A30-1761-4AAD-B989-9180E38226A5}" type="pres">
      <dgm:prSet presAssocID="{7C29E55A-9CA9-41C7-A7FB-D1992CC75896}" presName="parentText" presStyleLbl="node1" presStyleIdx="4" presStyleCnt="6" custScaleX="86223">
        <dgm:presLayoutVars>
          <dgm:chMax val="1"/>
          <dgm:bulletEnabled val="1"/>
        </dgm:presLayoutVars>
      </dgm:prSet>
      <dgm:spPr/>
      <dgm:t>
        <a:bodyPr/>
        <a:lstStyle/>
        <a:p>
          <a:endParaRPr lang="es-MX"/>
        </a:p>
      </dgm:t>
    </dgm:pt>
    <dgm:pt modelId="{A01A4F19-5839-414B-83F9-4B5339A2DCA5}" type="pres">
      <dgm:prSet presAssocID="{7C29E55A-9CA9-41C7-A7FB-D1992CC75896}" presName="descendantText" presStyleLbl="alignAccFollowNode1" presStyleIdx="4" presStyleCnt="6">
        <dgm:presLayoutVars>
          <dgm:bulletEnabled val="1"/>
        </dgm:presLayoutVars>
      </dgm:prSet>
      <dgm:spPr/>
      <dgm:t>
        <a:bodyPr/>
        <a:lstStyle/>
        <a:p>
          <a:endParaRPr lang="es-MX"/>
        </a:p>
      </dgm:t>
    </dgm:pt>
    <dgm:pt modelId="{0628E649-25AE-4E70-9330-B471DC6CECDB}" type="pres">
      <dgm:prSet presAssocID="{6F8479B4-F134-42A3-81D8-B322886ABB8D}" presName="sp" presStyleCnt="0"/>
      <dgm:spPr/>
      <dgm:t>
        <a:bodyPr/>
        <a:lstStyle/>
        <a:p>
          <a:endParaRPr lang="es-MX"/>
        </a:p>
      </dgm:t>
    </dgm:pt>
    <dgm:pt modelId="{42173C7A-E88D-4B9B-B393-308C0F1960FD}" type="pres">
      <dgm:prSet presAssocID="{B2B9A8C9-ACBB-4AD0-8801-6B8CD9C96930}" presName="linNode" presStyleCnt="0"/>
      <dgm:spPr/>
      <dgm:t>
        <a:bodyPr/>
        <a:lstStyle/>
        <a:p>
          <a:endParaRPr lang="es-MX"/>
        </a:p>
      </dgm:t>
    </dgm:pt>
    <dgm:pt modelId="{84DDFE8C-6E05-4DEC-BC13-EB12B76DBA52}" type="pres">
      <dgm:prSet presAssocID="{B2B9A8C9-ACBB-4AD0-8801-6B8CD9C96930}" presName="parentText" presStyleLbl="node1" presStyleIdx="5" presStyleCnt="6" custScaleX="86223">
        <dgm:presLayoutVars>
          <dgm:chMax val="1"/>
          <dgm:bulletEnabled val="1"/>
        </dgm:presLayoutVars>
      </dgm:prSet>
      <dgm:spPr/>
      <dgm:t>
        <a:bodyPr/>
        <a:lstStyle/>
        <a:p>
          <a:endParaRPr lang="es-MX"/>
        </a:p>
      </dgm:t>
    </dgm:pt>
    <dgm:pt modelId="{444C4196-8E4C-4D19-9EDB-172A0715BE81}" type="pres">
      <dgm:prSet presAssocID="{B2B9A8C9-ACBB-4AD0-8801-6B8CD9C96930}" presName="descendantText" presStyleLbl="alignAccFollowNode1" presStyleIdx="5" presStyleCnt="6">
        <dgm:presLayoutVars>
          <dgm:bulletEnabled val="1"/>
        </dgm:presLayoutVars>
      </dgm:prSet>
      <dgm:spPr/>
      <dgm:t>
        <a:bodyPr/>
        <a:lstStyle/>
        <a:p>
          <a:endParaRPr lang="es-MX"/>
        </a:p>
      </dgm:t>
    </dgm:pt>
  </dgm:ptLst>
  <dgm:cxnLst>
    <dgm:cxn modelId="{C4C45C86-EAE8-4133-990C-CA6F7C9CEFE1}" type="presOf" srcId="{EFCA30BE-52A0-4157-99D9-BA9233CF7CAE}" destId="{3850ECCD-0412-4DD7-B4ED-84AD5E3554DF}" srcOrd="0" destOrd="0" presId="urn:microsoft.com/office/officeart/2005/8/layout/vList5"/>
    <dgm:cxn modelId="{3D07BAE5-2A9E-451A-804F-5FDE4BEA1447}" type="presOf" srcId="{D10603F8-D200-4512-9E02-2F07AED99DA5}" destId="{3A4363E0-6D54-472E-99CD-5477B7150FED}" srcOrd="0" destOrd="0" presId="urn:microsoft.com/office/officeart/2005/8/layout/vList5"/>
    <dgm:cxn modelId="{27381BAE-6731-481A-9471-DCAB65065D6E}" type="presOf" srcId="{D9F73F77-2BEE-4877-BA91-788522180BEE}" destId="{706F7AAB-6F1F-4C1E-B5AC-19D41D6AC30B}" srcOrd="0" destOrd="0" presId="urn:microsoft.com/office/officeart/2005/8/layout/vList5"/>
    <dgm:cxn modelId="{32AAA315-4B38-4394-AAE8-74B11F31D948}" srcId="{EFCA30BE-52A0-4157-99D9-BA9233CF7CAE}" destId="{7C29E55A-9CA9-41C7-A7FB-D1992CC75896}" srcOrd="4" destOrd="0" parTransId="{EE0A9138-5D20-4F3E-87F5-0D8C255B698D}" sibTransId="{6F8479B4-F134-42A3-81D8-B322886ABB8D}"/>
    <dgm:cxn modelId="{10B84185-FD0E-458F-9113-BF188C14D257}" srcId="{97E27059-EBEF-43B8-BAB5-6B8D70A44854}" destId="{CDA58C40-7574-4503-889F-FB36F271A057}" srcOrd="0" destOrd="0" parTransId="{3BCE8E47-5F70-4A7C-8D9A-85C3B438A8F8}" sibTransId="{96CBDCE1-797B-4417-B889-1338A96A4A3C}"/>
    <dgm:cxn modelId="{8F1E55B4-041D-4740-B5EF-1B14721C0181}" srcId="{EFCA30BE-52A0-4157-99D9-BA9233CF7CAE}" destId="{97E27059-EBEF-43B8-BAB5-6B8D70A44854}" srcOrd="0" destOrd="0" parTransId="{0FACCDB9-D297-42D0-A93A-183F0D06B1CF}" sibTransId="{C259E653-F27A-4522-A6D9-D985A1112030}"/>
    <dgm:cxn modelId="{F0382D65-C81C-4087-BFDF-5F67A675D5DF}" type="presOf" srcId="{97E27059-EBEF-43B8-BAB5-6B8D70A44854}" destId="{A0C7E124-FF36-4CAE-B941-A4B5C08AFCE6}" srcOrd="0" destOrd="0" presId="urn:microsoft.com/office/officeart/2005/8/layout/vList5"/>
    <dgm:cxn modelId="{12C2E189-FECF-4602-AC84-95C7D2F09C9C}" srcId="{B2B9A8C9-ACBB-4AD0-8801-6B8CD9C96930}" destId="{1ECADDB4-A30B-448A-AE65-36AD1B205AAD}" srcOrd="0" destOrd="0" parTransId="{50AB58C7-22E7-4847-A209-C3D9F7A273AB}" sibTransId="{D9498567-C490-4E87-896E-C331F49B884C}"/>
    <dgm:cxn modelId="{121037F3-61E4-4EE8-B794-99232CC79DF6}" srcId="{1012CA63-7D52-4A1F-AE9E-4E64C72476A8}" destId="{D9F73F77-2BEE-4877-BA91-788522180BEE}" srcOrd="0" destOrd="0" parTransId="{A3FE0187-889B-4CD3-9312-BDBF58481B13}" sibTransId="{CCCEB1D3-8EFB-44FB-BD35-D9D7164A46B0}"/>
    <dgm:cxn modelId="{21E6103C-66ED-47DC-8B39-F4A0D05589A6}" type="presOf" srcId="{1012CA63-7D52-4A1F-AE9E-4E64C72476A8}" destId="{ED5F93C2-A9A6-4751-94A0-C450F6B0893A}" srcOrd="0" destOrd="0" presId="urn:microsoft.com/office/officeart/2005/8/layout/vList5"/>
    <dgm:cxn modelId="{27848294-80EC-4B0B-8859-42E7D2EBBF92}" type="presOf" srcId="{CDA58C40-7574-4503-889F-FB36F271A057}" destId="{759CBF39-519C-4F8F-BEC7-41D1DACCF445}" srcOrd="0" destOrd="0" presId="urn:microsoft.com/office/officeart/2005/8/layout/vList5"/>
    <dgm:cxn modelId="{C29AAAA9-B194-4A6E-A924-0F0BB669E3FD}" type="presOf" srcId="{DDF8B57E-44EF-4CA7-9243-90F3B7C38FAD}" destId="{A01A4F19-5839-414B-83F9-4B5339A2DCA5}" srcOrd="0" destOrd="0" presId="urn:microsoft.com/office/officeart/2005/8/layout/vList5"/>
    <dgm:cxn modelId="{EB86C6C9-22C9-44E6-BE86-063B1E05689F}" type="presOf" srcId="{9DB2DDA2-36F5-49DE-8984-3FE5A3FDF0B0}" destId="{E63F194A-FFF5-40BC-8F21-FB3C2B90381F}" srcOrd="0" destOrd="0" presId="urn:microsoft.com/office/officeart/2005/8/layout/vList5"/>
    <dgm:cxn modelId="{B8E00880-B584-4A9F-BE0C-47A3E04199C9}" type="presOf" srcId="{1ECADDB4-A30B-448A-AE65-36AD1B205AAD}" destId="{444C4196-8E4C-4D19-9EDB-172A0715BE81}" srcOrd="0" destOrd="0" presId="urn:microsoft.com/office/officeart/2005/8/layout/vList5"/>
    <dgm:cxn modelId="{09DEF825-52C6-4A2F-8C46-12E1F730D712}" srcId="{EFCA30BE-52A0-4157-99D9-BA9233CF7CAE}" destId="{D10603F8-D200-4512-9E02-2F07AED99DA5}" srcOrd="1" destOrd="0" parTransId="{017B2FD2-345A-4BD3-A51C-34C5DEC2A2E9}" sibTransId="{4182AE62-FDD3-4228-8CB4-563047D1838A}"/>
    <dgm:cxn modelId="{02D86F68-5FFD-47D1-9997-D86F8429F367}" type="presOf" srcId="{7C29E55A-9CA9-41C7-A7FB-D1992CC75896}" destId="{3BE56A30-1761-4AAD-B989-9180E38226A5}" srcOrd="0" destOrd="0" presId="urn:microsoft.com/office/officeart/2005/8/layout/vList5"/>
    <dgm:cxn modelId="{4A253566-9E52-4652-A0AC-303594ED37F6}" srcId="{AF87DC79-FD54-4CB5-8CC9-62A58D078547}" destId="{9DB2DDA2-36F5-49DE-8984-3FE5A3FDF0B0}" srcOrd="0" destOrd="0" parTransId="{4C749509-0B1E-4B5C-B0BA-526CF3807F9D}" sibTransId="{247567DA-A063-4431-B833-1A707EBF96FC}"/>
    <dgm:cxn modelId="{D0422C14-847B-475E-B849-71332658F2CA}" srcId="{EFCA30BE-52A0-4157-99D9-BA9233CF7CAE}" destId="{B2B9A8C9-ACBB-4AD0-8801-6B8CD9C96930}" srcOrd="5" destOrd="0" parTransId="{428E3C64-287E-48FB-8E04-8B8BD0D3B31A}" sibTransId="{9D950436-AF50-4F22-B331-A0286001E58A}"/>
    <dgm:cxn modelId="{DA4B4E9A-6E52-43D1-8BB4-FF0591243322}" srcId="{D10603F8-D200-4512-9E02-2F07AED99DA5}" destId="{2B2A1871-19D9-4143-9DAB-9EF641F64591}" srcOrd="0" destOrd="0" parTransId="{F9C748FB-44C9-49D3-8115-3825D3365577}" sibTransId="{64DEFAF0-A938-419C-A858-1DA19BFEF758}"/>
    <dgm:cxn modelId="{B4561705-D719-487B-8E7E-44F8B0C2ECF3}" srcId="{EFCA30BE-52A0-4157-99D9-BA9233CF7CAE}" destId="{1012CA63-7D52-4A1F-AE9E-4E64C72476A8}" srcOrd="2" destOrd="0" parTransId="{8E728DA9-AC5B-4A6A-AEC1-260EE05E7256}" sibTransId="{F1AD13D4-F6F3-4741-BE52-2CF26B35FC3F}"/>
    <dgm:cxn modelId="{51AB0755-716C-4387-B425-88CC6223A190}" type="presOf" srcId="{AF87DC79-FD54-4CB5-8CC9-62A58D078547}" destId="{0B1A8346-7B61-43D0-AF17-84DFE60E7577}" srcOrd="0" destOrd="0" presId="urn:microsoft.com/office/officeart/2005/8/layout/vList5"/>
    <dgm:cxn modelId="{2F08ED2A-7433-439F-8C5C-5727CA0B83F0}" type="presOf" srcId="{B2B9A8C9-ACBB-4AD0-8801-6B8CD9C96930}" destId="{84DDFE8C-6E05-4DEC-BC13-EB12B76DBA52}" srcOrd="0" destOrd="0" presId="urn:microsoft.com/office/officeart/2005/8/layout/vList5"/>
    <dgm:cxn modelId="{350755C8-4976-4F60-A824-E614E80FB750}" srcId="{EFCA30BE-52A0-4157-99D9-BA9233CF7CAE}" destId="{AF87DC79-FD54-4CB5-8CC9-62A58D078547}" srcOrd="3" destOrd="0" parTransId="{DB4408DC-1E19-4A59-B2EA-1E4B0F5534E7}" sibTransId="{ED799416-34E8-4749-98EF-8D8DCE2A8662}"/>
    <dgm:cxn modelId="{794776B9-A328-43DC-AF05-0128D19294AF}" type="presOf" srcId="{2B2A1871-19D9-4143-9DAB-9EF641F64591}" destId="{44B17B56-19C0-4E51-AC8A-EB9001C240EC}" srcOrd="0" destOrd="0" presId="urn:microsoft.com/office/officeart/2005/8/layout/vList5"/>
    <dgm:cxn modelId="{6FECAD6B-CC9B-4DCD-92FD-62E8E9BC2E3F}" srcId="{7C29E55A-9CA9-41C7-A7FB-D1992CC75896}" destId="{DDF8B57E-44EF-4CA7-9243-90F3B7C38FAD}" srcOrd="0" destOrd="0" parTransId="{39CED885-7510-4C4B-9817-4BDE9B87982C}" sibTransId="{442B0195-555F-4974-9501-8F9024269C59}"/>
    <dgm:cxn modelId="{971BF0D3-C49E-4455-9C45-ED1BB55FC2F7}" type="presParOf" srcId="{3850ECCD-0412-4DD7-B4ED-84AD5E3554DF}" destId="{BF867623-C0B3-4233-B16A-B0C1C820B308}" srcOrd="0" destOrd="0" presId="urn:microsoft.com/office/officeart/2005/8/layout/vList5"/>
    <dgm:cxn modelId="{80AC3C27-FDD1-46E8-95EE-9556FFA9FBD4}" type="presParOf" srcId="{BF867623-C0B3-4233-B16A-B0C1C820B308}" destId="{A0C7E124-FF36-4CAE-B941-A4B5C08AFCE6}" srcOrd="0" destOrd="0" presId="urn:microsoft.com/office/officeart/2005/8/layout/vList5"/>
    <dgm:cxn modelId="{0E222FED-C934-44E1-AD7D-D42F13F738E9}" type="presParOf" srcId="{BF867623-C0B3-4233-B16A-B0C1C820B308}" destId="{759CBF39-519C-4F8F-BEC7-41D1DACCF445}" srcOrd="1" destOrd="0" presId="urn:microsoft.com/office/officeart/2005/8/layout/vList5"/>
    <dgm:cxn modelId="{3FDA3D34-2621-45A5-9B6B-7EE11E34756C}" type="presParOf" srcId="{3850ECCD-0412-4DD7-B4ED-84AD5E3554DF}" destId="{FB343AC8-0723-42A4-96BB-44812B1A761C}" srcOrd="1" destOrd="0" presId="urn:microsoft.com/office/officeart/2005/8/layout/vList5"/>
    <dgm:cxn modelId="{E1FE3449-D2A3-403C-97D1-5DCEC1AFF572}" type="presParOf" srcId="{3850ECCD-0412-4DD7-B4ED-84AD5E3554DF}" destId="{9629ABB0-1BF9-404D-83FF-DA1BCBB13CA8}" srcOrd="2" destOrd="0" presId="urn:microsoft.com/office/officeart/2005/8/layout/vList5"/>
    <dgm:cxn modelId="{36E18F69-04F2-43CE-AF0F-EED5D390C5D4}" type="presParOf" srcId="{9629ABB0-1BF9-404D-83FF-DA1BCBB13CA8}" destId="{3A4363E0-6D54-472E-99CD-5477B7150FED}" srcOrd="0" destOrd="0" presId="urn:microsoft.com/office/officeart/2005/8/layout/vList5"/>
    <dgm:cxn modelId="{9351F05C-6E60-4605-9058-5FDE4C7787C4}" type="presParOf" srcId="{9629ABB0-1BF9-404D-83FF-DA1BCBB13CA8}" destId="{44B17B56-19C0-4E51-AC8A-EB9001C240EC}" srcOrd="1" destOrd="0" presId="urn:microsoft.com/office/officeart/2005/8/layout/vList5"/>
    <dgm:cxn modelId="{38185DB9-C1EB-4BBD-ADA9-99E1C0B6E7BE}" type="presParOf" srcId="{3850ECCD-0412-4DD7-B4ED-84AD5E3554DF}" destId="{004E892C-A424-4E87-811C-A35A5878A767}" srcOrd="3" destOrd="0" presId="urn:microsoft.com/office/officeart/2005/8/layout/vList5"/>
    <dgm:cxn modelId="{AE2DDFE2-F5DB-40F0-ADAD-1EC3986C4260}" type="presParOf" srcId="{3850ECCD-0412-4DD7-B4ED-84AD5E3554DF}" destId="{D7A5ED4B-40BD-4047-8D6D-740474F5AFB0}" srcOrd="4" destOrd="0" presId="urn:microsoft.com/office/officeart/2005/8/layout/vList5"/>
    <dgm:cxn modelId="{5D251A29-A7B5-4BDB-A163-542AC663762D}" type="presParOf" srcId="{D7A5ED4B-40BD-4047-8D6D-740474F5AFB0}" destId="{ED5F93C2-A9A6-4751-94A0-C450F6B0893A}" srcOrd="0" destOrd="0" presId="urn:microsoft.com/office/officeart/2005/8/layout/vList5"/>
    <dgm:cxn modelId="{F7FFB120-82FA-4F7D-8AF8-E5F066DB62D6}" type="presParOf" srcId="{D7A5ED4B-40BD-4047-8D6D-740474F5AFB0}" destId="{706F7AAB-6F1F-4C1E-B5AC-19D41D6AC30B}" srcOrd="1" destOrd="0" presId="urn:microsoft.com/office/officeart/2005/8/layout/vList5"/>
    <dgm:cxn modelId="{59E52871-D21A-42DC-B1DF-EC54151E8271}" type="presParOf" srcId="{3850ECCD-0412-4DD7-B4ED-84AD5E3554DF}" destId="{7A4563FE-89F0-4B77-B0FA-1E02B469AA45}" srcOrd="5" destOrd="0" presId="urn:microsoft.com/office/officeart/2005/8/layout/vList5"/>
    <dgm:cxn modelId="{DB2B2308-E669-4648-9500-A16B62E123C5}" type="presParOf" srcId="{3850ECCD-0412-4DD7-B4ED-84AD5E3554DF}" destId="{D9E0F6EF-E5B6-493A-8491-492F4E1D7F21}" srcOrd="6" destOrd="0" presId="urn:microsoft.com/office/officeart/2005/8/layout/vList5"/>
    <dgm:cxn modelId="{B416737A-92F4-4B63-BECE-2A45F1EEB79D}" type="presParOf" srcId="{D9E0F6EF-E5B6-493A-8491-492F4E1D7F21}" destId="{0B1A8346-7B61-43D0-AF17-84DFE60E7577}" srcOrd="0" destOrd="0" presId="urn:microsoft.com/office/officeart/2005/8/layout/vList5"/>
    <dgm:cxn modelId="{CDF900C5-C730-4664-9E7E-3F8611DB1EE6}" type="presParOf" srcId="{D9E0F6EF-E5B6-493A-8491-492F4E1D7F21}" destId="{E63F194A-FFF5-40BC-8F21-FB3C2B90381F}" srcOrd="1" destOrd="0" presId="urn:microsoft.com/office/officeart/2005/8/layout/vList5"/>
    <dgm:cxn modelId="{67353595-68F6-4BB2-8DFC-B0B8836CE4D8}" type="presParOf" srcId="{3850ECCD-0412-4DD7-B4ED-84AD5E3554DF}" destId="{DBC3E5A6-D28C-4F11-A9D6-14B1637921E5}" srcOrd="7" destOrd="0" presId="urn:microsoft.com/office/officeart/2005/8/layout/vList5"/>
    <dgm:cxn modelId="{82C1CCFE-E0CF-47D3-AD00-EB69967680BB}" type="presParOf" srcId="{3850ECCD-0412-4DD7-B4ED-84AD5E3554DF}" destId="{378DEE63-D953-482D-A512-7107917ACE42}" srcOrd="8" destOrd="0" presId="urn:microsoft.com/office/officeart/2005/8/layout/vList5"/>
    <dgm:cxn modelId="{58323FCE-4D1F-4998-A3A8-CC7CA955F539}" type="presParOf" srcId="{378DEE63-D953-482D-A512-7107917ACE42}" destId="{3BE56A30-1761-4AAD-B989-9180E38226A5}" srcOrd="0" destOrd="0" presId="urn:microsoft.com/office/officeart/2005/8/layout/vList5"/>
    <dgm:cxn modelId="{1FCA01CE-22B8-47F6-A1AF-85AE0C7905AB}" type="presParOf" srcId="{378DEE63-D953-482D-A512-7107917ACE42}" destId="{A01A4F19-5839-414B-83F9-4B5339A2DCA5}" srcOrd="1" destOrd="0" presId="urn:microsoft.com/office/officeart/2005/8/layout/vList5"/>
    <dgm:cxn modelId="{BC645D4B-BA0A-4578-BF37-B3FC0DB145E6}" type="presParOf" srcId="{3850ECCD-0412-4DD7-B4ED-84AD5E3554DF}" destId="{0628E649-25AE-4E70-9330-B471DC6CECDB}" srcOrd="9" destOrd="0" presId="urn:microsoft.com/office/officeart/2005/8/layout/vList5"/>
    <dgm:cxn modelId="{1987FC3D-393D-45A6-82B5-29DEBFA61AB0}" type="presParOf" srcId="{3850ECCD-0412-4DD7-B4ED-84AD5E3554DF}" destId="{42173C7A-E88D-4B9B-B393-308C0F1960FD}" srcOrd="10" destOrd="0" presId="urn:microsoft.com/office/officeart/2005/8/layout/vList5"/>
    <dgm:cxn modelId="{465C291C-D237-4136-AAA1-78C6C40B0B63}" type="presParOf" srcId="{42173C7A-E88D-4B9B-B393-308C0F1960FD}" destId="{84DDFE8C-6E05-4DEC-BC13-EB12B76DBA52}" srcOrd="0" destOrd="0" presId="urn:microsoft.com/office/officeart/2005/8/layout/vList5"/>
    <dgm:cxn modelId="{FD94DB61-4251-4ADE-A009-1C9DD8859CA5}" type="presParOf" srcId="{42173C7A-E88D-4B9B-B393-308C0F1960FD}" destId="{444C4196-8E4C-4D19-9EDB-172A0715BE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F1C602-53DB-4702-B811-3C9B85EC1778}" type="doc">
      <dgm:prSet loTypeId="urn:microsoft.com/office/officeart/2005/8/layout/hList9" loCatId="list" qsTypeId="urn:microsoft.com/office/officeart/2005/8/quickstyle/simple3" qsCatId="simple" csTypeId="urn:microsoft.com/office/officeart/2005/8/colors/colorful4" csCatId="colorful" phldr="1"/>
      <dgm:spPr/>
      <dgm:t>
        <a:bodyPr/>
        <a:lstStyle/>
        <a:p>
          <a:endParaRPr lang="es-EC"/>
        </a:p>
      </dgm:t>
    </dgm:pt>
    <dgm:pt modelId="{F042904C-04A5-4DB6-8F22-DEB06F5578CA}">
      <dgm:prSet phldrT="[Texto]"/>
      <dgm:spPr/>
      <dgm:t>
        <a:bodyPr/>
        <a:lstStyle/>
        <a:p>
          <a:r>
            <a:rPr lang="en-US" smtClean="0">
              <a:latin typeface="Times New Roman" panose="02020603050405020304" pitchFamily="18" charset="0"/>
              <a:cs typeface="Times New Roman" panose="02020603050405020304" pitchFamily="18" charset="0"/>
            </a:rPr>
            <a:t>Tipo de investigación</a:t>
          </a:r>
          <a:endParaRPr lang="es-EC" dirty="0">
            <a:latin typeface="Times New Roman" panose="02020603050405020304" pitchFamily="18" charset="0"/>
            <a:cs typeface="Times New Roman" panose="02020603050405020304" pitchFamily="18" charset="0"/>
          </a:endParaRPr>
        </a:p>
      </dgm:t>
    </dgm:pt>
    <dgm:pt modelId="{A27FD814-3738-41EF-856F-5A1BC7259A87}" type="par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ADC179A-EE92-4E0A-B911-D4450033E2B6}" type="sibTrans" cxnId="{22438779-5780-4099-B758-E2EF32F2CC9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6518089-0835-4DD7-9BD5-0296C9A5C35B}">
      <dgm:prSet phldrT="[Texto]"/>
      <dgm:spPr/>
      <dgm:t>
        <a:bodyPr/>
        <a:lstStyle/>
        <a:p>
          <a:r>
            <a:rPr lang="en-US" smtClean="0">
              <a:latin typeface="Times New Roman" panose="02020603050405020304" pitchFamily="18" charset="0"/>
              <a:cs typeface="Times New Roman" panose="02020603050405020304" pitchFamily="18" charset="0"/>
            </a:rPr>
            <a:t>Investigación descriptiva</a:t>
          </a:r>
          <a:endParaRPr lang="es-EC" dirty="0">
            <a:latin typeface="Times New Roman" panose="02020603050405020304" pitchFamily="18" charset="0"/>
            <a:cs typeface="Times New Roman" panose="02020603050405020304" pitchFamily="18" charset="0"/>
          </a:endParaRPr>
        </a:p>
      </dgm:t>
    </dgm:pt>
    <dgm:pt modelId="{65AF1357-61A1-4AC4-9C08-9876FB00D963}" type="par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5343BE7-8AD7-437F-B677-29BB69ED3FCF}" type="sibTrans" cxnId="{66062B34-B1D4-4C67-941F-EFE468311D2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DE20E15-D16E-4E20-9FB1-3687E18ADFE5}">
      <dgm:prSet phldrT="[Texto]"/>
      <dgm:spPr/>
      <dgm:t>
        <a:bodyPr/>
        <a:lstStyle/>
        <a:p>
          <a:r>
            <a:rPr lang="en-US" smtClean="0">
              <a:latin typeface="Times New Roman" panose="02020603050405020304" pitchFamily="18" charset="0"/>
              <a:cs typeface="Times New Roman" panose="02020603050405020304" pitchFamily="18" charset="0"/>
            </a:rPr>
            <a:t>Encuesta y observación</a:t>
          </a:r>
          <a:endParaRPr lang="es-EC" dirty="0">
            <a:latin typeface="Times New Roman" panose="02020603050405020304" pitchFamily="18" charset="0"/>
            <a:cs typeface="Times New Roman" panose="02020603050405020304" pitchFamily="18" charset="0"/>
          </a:endParaRPr>
        </a:p>
      </dgm:t>
    </dgm:pt>
    <dgm:pt modelId="{7045CDD6-5BCA-49DD-A11D-7B13BDB0EEB4}" type="par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88685D7-4E9C-4414-93B5-113E0616B2B3}" type="sibTrans" cxnId="{051A43A8-5E8C-4196-B95B-18D003EDBCE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8FD6DF9-8331-40B5-87BF-0D47B9532325}">
      <dgm:prSet phldrT="[Texto]"/>
      <dgm:spPr/>
      <dgm:t>
        <a:bodyPr/>
        <a:lstStyle/>
        <a:p>
          <a:r>
            <a:rPr lang="es-ES" smtClean="0">
              <a:latin typeface="Times New Roman" panose="02020603050405020304" pitchFamily="18" charset="0"/>
              <a:cs typeface="Times New Roman" panose="02020603050405020304" pitchFamily="18" charset="0"/>
            </a:rPr>
            <a:t>Tipos de información y técnicas de investigación científica</a:t>
          </a:r>
          <a:endParaRPr lang="es-EC" dirty="0">
            <a:latin typeface="Times New Roman" panose="02020603050405020304" pitchFamily="18" charset="0"/>
            <a:cs typeface="Times New Roman" panose="02020603050405020304" pitchFamily="18" charset="0"/>
          </a:endParaRPr>
        </a:p>
      </dgm:t>
    </dgm:pt>
    <dgm:pt modelId="{45E39CE8-C8A3-46D5-85DE-3AFC73415ED0}" type="par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1F3F81D-A24E-4610-A691-928245332F22}" type="sibTrans" cxnId="{23670D54-DC18-49EF-84B5-63723F1F779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BEF0F5B-A02A-4494-9196-56CE48A43149}">
      <dgm:prSet phldrT="[Texto]"/>
      <dgm:spPr/>
      <dgm:t>
        <a:bodyPr/>
        <a:lstStyle/>
        <a:p>
          <a:r>
            <a:rPr lang="es-EC" dirty="0" smtClean="0">
              <a:latin typeface="Times New Roman" panose="02020603050405020304" pitchFamily="18" charset="0"/>
              <a:cs typeface="Times New Roman" panose="02020603050405020304" pitchFamily="18" charset="0"/>
            </a:rPr>
            <a:t>Información secundaria obtenida de libros, papers, sitios web, informes de gobierno, estadísticas oficiales. </a:t>
          </a:r>
          <a:endParaRPr lang="es-EC" dirty="0">
            <a:latin typeface="Times New Roman" panose="02020603050405020304" pitchFamily="18" charset="0"/>
            <a:cs typeface="Times New Roman" panose="02020603050405020304" pitchFamily="18" charset="0"/>
          </a:endParaRPr>
        </a:p>
      </dgm:t>
    </dgm:pt>
    <dgm:pt modelId="{F366C3F7-DC0D-4930-9BAD-406C2CBB2565}" type="par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5DEDE72-5A31-4F4E-B5F0-16179BFD7245}" type="sibTrans" cxnId="{5A46DE84-2535-43B0-863B-DF34C921A37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0C2A5F-144D-4517-8D25-F77104DDC188}">
      <dgm:prSet phldrT="[Texto]"/>
      <dgm:spPr/>
      <dgm:t>
        <a:bodyPr/>
        <a:lstStyle/>
        <a:p>
          <a:r>
            <a:rPr lang="es-ES" smtClean="0">
              <a:latin typeface="Times New Roman" panose="02020603050405020304" pitchFamily="18" charset="0"/>
              <a:cs typeface="Times New Roman" panose="02020603050405020304" pitchFamily="18" charset="0"/>
            </a:rPr>
            <a:t>Técnicas de muestreo</a:t>
          </a:r>
          <a:endParaRPr lang="es-EC" dirty="0">
            <a:latin typeface="Times New Roman" panose="02020603050405020304" pitchFamily="18" charset="0"/>
            <a:cs typeface="Times New Roman" panose="02020603050405020304" pitchFamily="18" charset="0"/>
          </a:endParaRPr>
        </a:p>
      </dgm:t>
    </dgm:pt>
    <dgm:pt modelId="{CEC406D7-609E-48CD-81C8-2324790E2E6C}" type="par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D0F3B32-2AC4-431D-BA87-2E8BD47B41FC}" type="sibTrans" cxnId="{0E454E6A-04EA-4CB9-9D68-1D3F3DAF2F7E}">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F30B6DB-811F-486B-AFAA-C30F1A1527DF}">
      <dgm:prSet phldrT="[Texto]"/>
      <dgm:spPr/>
      <dgm:t>
        <a:bodyPr/>
        <a:lstStyle/>
        <a:p>
          <a:r>
            <a:rPr lang="es-EC" smtClean="0">
              <a:latin typeface="Times New Roman" panose="02020603050405020304" pitchFamily="18" charset="0"/>
              <a:cs typeface="Times New Roman" panose="02020603050405020304" pitchFamily="18" charset="0"/>
            </a:rPr>
            <a:t>Muestreo probabilístico estratificado</a:t>
          </a:r>
          <a:endParaRPr lang="es-EC" dirty="0">
            <a:latin typeface="Times New Roman" panose="02020603050405020304" pitchFamily="18" charset="0"/>
            <a:cs typeface="Times New Roman" panose="02020603050405020304" pitchFamily="18" charset="0"/>
          </a:endParaRPr>
        </a:p>
      </dgm:t>
    </dgm:pt>
    <dgm:pt modelId="{E2C5C041-5144-4FC2-B2DF-1456008510C8}" type="parTrans" cxnId="{B0685F07-924A-41DB-BF75-B84C661BAA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6B44C1F-40E1-44C0-B8F5-BBB55EA92882}" type="sibTrans" cxnId="{B0685F07-924A-41DB-BF75-B84C661BAA6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335DD8F-4683-45E7-B13D-0E7C71FD770D}" type="pres">
      <dgm:prSet presAssocID="{68F1C602-53DB-4702-B811-3C9B85EC1778}" presName="list" presStyleCnt="0">
        <dgm:presLayoutVars>
          <dgm:dir/>
          <dgm:animLvl val="lvl"/>
        </dgm:presLayoutVars>
      </dgm:prSet>
      <dgm:spPr/>
      <dgm:t>
        <a:bodyPr/>
        <a:lstStyle/>
        <a:p>
          <a:endParaRPr lang="es-MX"/>
        </a:p>
      </dgm:t>
    </dgm:pt>
    <dgm:pt modelId="{7027AB38-BB55-4031-97E2-6F34012BE2D0}" type="pres">
      <dgm:prSet presAssocID="{F042904C-04A5-4DB6-8F22-DEB06F5578CA}" presName="posSpace" presStyleCnt="0"/>
      <dgm:spPr/>
      <dgm:t>
        <a:bodyPr/>
        <a:lstStyle/>
        <a:p>
          <a:endParaRPr lang="es-MX"/>
        </a:p>
      </dgm:t>
    </dgm:pt>
    <dgm:pt modelId="{E2DDAE4B-0BBA-4A81-B6ED-B385A6F3144C}" type="pres">
      <dgm:prSet presAssocID="{F042904C-04A5-4DB6-8F22-DEB06F5578CA}" presName="vertFlow" presStyleCnt="0"/>
      <dgm:spPr/>
      <dgm:t>
        <a:bodyPr/>
        <a:lstStyle/>
        <a:p>
          <a:endParaRPr lang="es-MX"/>
        </a:p>
      </dgm:t>
    </dgm:pt>
    <dgm:pt modelId="{689515C2-7EBF-4ADE-BC58-E1AE72956C55}" type="pres">
      <dgm:prSet presAssocID="{F042904C-04A5-4DB6-8F22-DEB06F5578CA}" presName="topSpace" presStyleCnt="0"/>
      <dgm:spPr/>
      <dgm:t>
        <a:bodyPr/>
        <a:lstStyle/>
        <a:p>
          <a:endParaRPr lang="es-MX"/>
        </a:p>
      </dgm:t>
    </dgm:pt>
    <dgm:pt modelId="{9E817629-D1B9-4612-B7AA-893B8E6F141F}" type="pres">
      <dgm:prSet presAssocID="{F042904C-04A5-4DB6-8F22-DEB06F5578CA}" presName="firstComp" presStyleCnt="0"/>
      <dgm:spPr/>
      <dgm:t>
        <a:bodyPr/>
        <a:lstStyle/>
        <a:p>
          <a:endParaRPr lang="es-MX"/>
        </a:p>
      </dgm:t>
    </dgm:pt>
    <dgm:pt modelId="{13635B18-DE6C-4A32-8F21-809545BEAD00}" type="pres">
      <dgm:prSet presAssocID="{F042904C-04A5-4DB6-8F22-DEB06F5578CA}" presName="firstChild" presStyleLbl="bgAccFollowNode1" presStyleIdx="0" presStyleCnt="4"/>
      <dgm:spPr/>
      <dgm:t>
        <a:bodyPr/>
        <a:lstStyle/>
        <a:p>
          <a:endParaRPr lang="es-MX"/>
        </a:p>
      </dgm:t>
    </dgm:pt>
    <dgm:pt modelId="{AB52C90D-0F01-4704-A671-DD00796B7A4F}" type="pres">
      <dgm:prSet presAssocID="{F042904C-04A5-4DB6-8F22-DEB06F5578CA}" presName="firstChildTx" presStyleLbl="bgAccFollowNode1" presStyleIdx="0" presStyleCnt="4">
        <dgm:presLayoutVars>
          <dgm:bulletEnabled val="1"/>
        </dgm:presLayoutVars>
      </dgm:prSet>
      <dgm:spPr/>
      <dgm:t>
        <a:bodyPr/>
        <a:lstStyle/>
        <a:p>
          <a:endParaRPr lang="es-MX"/>
        </a:p>
      </dgm:t>
    </dgm:pt>
    <dgm:pt modelId="{0880E39A-F32E-48C4-B7B4-2B7951310601}" type="pres">
      <dgm:prSet presAssocID="{5DE20E15-D16E-4E20-9FB1-3687E18ADFE5}" presName="comp" presStyleCnt="0"/>
      <dgm:spPr/>
      <dgm:t>
        <a:bodyPr/>
        <a:lstStyle/>
        <a:p>
          <a:endParaRPr lang="es-MX"/>
        </a:p>
      </dgm:t>
    </dgm:pt>
    <dgm:pt modelId="{DF8AF364-D60D-4030-BBED-4C77B425FC85}" type="pres">
      <dgm:prSet presAssocID="{5DE20E15-D16E-4E20-9FB1-3687E18ADFE5}" presName="child" presStyleLbl="bgAccFollowNode1" presStyleIdx="1" presStyleCnt="4"/>
      <dgm:spPr/>
      <dgm:t>
        <a:bodyPr/>
        <a:lstStyle/>
        <a:p>
          <a:endParaRPr lang="es-MX"/>
        </a:p>
      </dgm:t>
    </dgm:pt>
    <dgm:pt modelId="{6BA48FF1-A435-4FC0-8FA0-3CCBF5B6C6FA}" type="pres">
      <dgm:prSet presAssocID="{5DE20E15-D16E-4E20-9FB1-3687E18ADFE5}" presName="childTx" presStyleLbl="bgAccFollowNode1" presStyleIdx="1" presStyleCnt="4">
        <dgm:presLayoutVars>
          <dgm:bulletEnabled val="1"/>
        </dgm:presLayoutVars>
      </dgm:prSet>
      <dgm:spPr/>
      <dgm:t>
        <a:bodyPr/>
        <a:lstStyle/>
        <a:p>
          <a:endParaRPr lang="es-MX"/>
        </a:p>
      </dgm:t>
    </dgm:pt>
    <dgm:pt modelId="{85C4A8F3-B13A-4646-B745-B836DB74D7AB}" type="pres">
      <dgm:prSet presAssocID="{F042904C-04A5-4DB6-8F22-DEB06F5578CA}" presName="negSpace" presStyleCnt="0"/>
      <dgm:spPr/>
      <dgm:t>
        <a:bodyPr/>
        <a:lstStyle/>
        <a:p>
          <a:endParaRPr lang="es-MX"/>
        </a:p>
      </dgm:t>
    </dgm:pt>
    <dgm:pt modelId="{BE35BBA3-372D-4953-AA12-BE8F62B57DA6}" type="pres">
      <dgm:prSet presAssocID="{F042904C-04A5-4DB6-8F22-DEB06F5578CA}" presName="circle" presStyleLbl="node1" presStyleIdx="0" presStyleCnt="3"/>
      <dgm:spPr/>
      <dgm:t>
        <a:bodyPr/>
        <a:lstStyle/>
        <a:p>
          <a:endParaRPr lang="es-MX"/>
        </a:p>
      </dgm:t>
    </dgm:pt>
    <dgm:pt modelId="{542FDAC9-8479-4B65-A935-11D82FFD606A}" type="pres">
      <dgm:prSet presAssocID="{9ADC179A-EE92-4E0A-B911-D4450033E2B6}" presName="transSpace" presStyleCnt="0"/>
      <dgm:spPr/>
      <dgm:t>
        <a:bodyPr/>
        <a:lstStyle/>
        <a:p>
          <a:endParaRPr lang="es-MX"/>
        </a:p>
      </dgm:t>
    </dgm:pt>
    <dgm:pt modelId="{C14C6C19-D778-4479-9E0D-E42516F7A068}" type="pres">
      <dgm:prSet presAssocID="{38FD6DF9-8331-40B5-87BF-0D47B9532325}" presName="posSpace" presStyleCnt="0"/>
      <dgm:spPr/>
      <dgm:t>
        <a:bodyPr/>
        <a:lstStyle/>
        <a:p>
          <a:endParaRPr lang="es-MX"/>
        </a:p>
      </dgm:t>
    </dgm:pt>
    <dgm:pt modelId="{7E09466D-F30F-429D-91F1-7E13BFAFF4C7}" type="pres">
      <dgm:prSet presAssocID="{38FD6DF9-8331-40B5-87BF-0D47B9532325}" presName="vertFlow" presStyleCnt="0"/>
      <dgm:spPr/>
      <dgm:t>
        <a:bodyPr/>
        <a:lstStyle/>
        <a:p>
          <a:endParaRPr lang="es-MX"/>
        </a:p>
      </dgm:t>
    </dgm:pt>
    <dgm:pt modelId="{3EA1B152-9CE1-48AE-8541-920482A94C5D}" type="pres">
      <dgm:prSet presAssocID="{38FD6DF9-8331-40B5-87BF-0D47B9532325}" presName="topSpace" presStyleCnt="0"/>
      <dgm:spPr/>
      <dgm:t>
        <a:bodyPr/>
        <a:lstStyle/>
        <a:p>
          <a:endParaRPr lang="es-MX"/>
        </a:p>
      </dgm:t>
    </dgm:pt>
    <dgm:pt modelId="{9684010F-9D44-4D57-88ED-C7376D32E6C6}" type="pres">
      <dgm:prSet presAssocID="{38FD6DF9-8331-40B5-87BF-0D47B9532325}" presName="firstComp" presStyleCnt="0"/>
      <dgm:spPr/>
      <dgm:t>
        <a:bodyPr/>
        <a:lstStyle/>
        <a:p>
          <a:endParaRPr lang="es-MX"/>
        </a:p>
      </dgm:t>
    </dgm:pt>
    <dgm:pt modelId="{4F996300-751C-4AD6-9742-5C414DA736A2}" type="pres">
      <dgm:prSet presAssocID="{38FD6DF9-8331-40B5-87BF-0D47B9532325}" presName="firstChild" presStyleLbl="bgAccFollowNode1" presStyleIdx="2" presStyleCnt="4"/>
      <dgm:spPr/>
      <dgm:t>
        <a:bodyPr/>
        <a:lstStyle/>
        <a:p>
          <a:endParaRPr lang="es-MX"/>
        </a:p>
      </dgm:t>
    </dgm:pt>
    <dgm:pt modelId="{358B562E-FAC3-48AF-ABA2-4A0E7020A12A}" type="pres">
      <dgm:prSet presAssocID="{38FD6DF9-8331-40B5-87BF-0D47B9532325}" presName="firstChildTx" presStyleLbl="bgAccFollowNode1" presStyleIdx="2" presStyleCnt="4">
        <dgm:presLayoutVars>
          <dgm:bulletEnabled val="1"/>
        </dgm:presLayoutVars>
      </dgm:prSet>
      <dgm:spPr/>
      <dgm:t>
        <a:bodyPr/>
        <a:lstStyle/>
        <a:p>
          <a:endParaRPr lang="es-MX"/>
        </a:p>
      </dgm:t>
    </dgm:pt>
    <dgm:pt modelId="{C42FF55D-AF67-484F-A77A-BBE1E50EA584}" type="pres">
      <dgm:prSet presAssocID="{38FD6DF9-8331-40B5-87BF-0D47B9532325}" presName="negSpace" presStyleCnt="0"/>
      <dgm:spPr/>
      <dgm:t>
        <a:bodyPr/>
        <a:lstStyle/>
        <a:p>
          <a:endParaRPr lang="es-MX"/>
        </a:p>
      </dgm:t>
    </dgm:pt>
    <dgm:pt modelId="{63AA1F97-17C0-4409-B4DC-58917760BF9D}" type="pres">
      <dgm:prSet presAssocID="{38FD6DF9-8331-40B5-87BF-0D47B9532325}" presName="circle" presStyleLbl="node1" presStyleIdx="1" presStyleCnt="3"/>
      <dgm:spPr/>
      <dgm:t>
        <a:bodyPr/>
        <a:lstStyle/>
        <a:p>
          <a:endParaRPr lang="es-MX"/>
        </a:p>
      </dgm:t>
    </dgm:pt>
    <dgm:pt modelId="{468A41CA-825D-4973-A973-AA60410BDE26}" type="pres">
      <dgm:prSet presAssocID="{81F3F81D-A24E-4610-A691-928245332F22}" presName="transSpace" presStyleCnt="0"/>
      <dgm:spPr/>
      <dgm:t>
        <a:bodyPr/>
        <a:lstStyle/>
        <a:p>
          <a:endParaRPr lang="es-MX"/>
        </a:p>
      </dgm:t>
    </dgm:pt>
    <dgm:pt modelId="{76AAAD4E-6039-4E4B-9A5B-176829625930}" type="pres">
      <dgm:prSet presAssocID="{900C2A5F-144D-4517-8D25-F77104DDC188}" presName="posSpace" presStyleCnt="0"/>
      <dgm:spPr/>
      <dgm:t>
        <a:bodyPr/>
        <a:lstStyle/>
        <a:p>
          <a:endParaRPr lang="es-MX"/>
        </a:p>
      </dgm:t>
    </dgm:pt>
    <dgm:pt modelId="{53364D2A-D3F0-46E7-AAC3-18ADFB7E9867}" type="pres">
      <dgm:prSet presAssocID="{900C2A5F-144D-4517-8D25-F77104DDC188}" presName="vertFlow" presStyleCnt="0"/>
      <dgm:spPr/>
      <dgm:t>
        <a:bodyPr/>
        <a:lstStyle/>
        <a:p>
          <a:endParaRPr lang="es-MX"/>
        </a:p>
      </dgm:t>
    </dgm:pt>
    <dgm:pt modelId="{FEED3FC4-76BD-458B-8609-E85CF78B2EB0}" type="pres">
      <dgm:prSet presAssocID="{900C2A5F-144D-4517-8D25-F77104DDC188}" presName="topSpace" presStyleCnt="0"/>
      <dgm:spPr/>
      <dgm:t>
        <a:bodyPr/>
        <a:lstStyle/>
        <a:p>
          <a:endParaRPr lang="es-MX"/>
        </a:p>
      </dgm:t>
    </dgm:pt>
    <dgm:pt modelId="{30A355D8-56A6-4851-BC9A-364894461620}" type="pres">
      <dgm:prSet presAssocID="{900C2A5F-144D-4517-8D25-F77104DDC188}" presName="firstComp" presStyleCnt="0"/>
      <dgm:spPr/>
      <dgm:t>
        <a:bodyPr/>
        <a:lstStyle/>
        <a:p>
          <a:endParaRPr lang="es-MX"/>
        </a:p>
      </dgm:t>
    </dgm:pt>
    <dgm:pt modelId="{7847B832-9612-4F98-9980-10FEDE1831D4}" type="pres">
      <dgm:prSet presAssocID="{900C2A5F-144D-4517-8D25-F77104DDC188}" presName="firstChild" presStyleLbl="bgAccFollowNode1" presStyleIdx="3" presStyleCnt="4"/>
      <dgm:spPr/>
      <dgm:t>
        <a:bodyPr/>
        <a:lstStyle/>
        <a:p>
          <a:endParaRPr lang="es-MX"/>
        </a:p>
      </dgm:t>
    </dgm:pt>
    <dgm:pt modelId="{DCFE34A6-DA56-49F8-84E1-61C3514F7766}" type="pres">
      <dgm:prSet presAssocID="{900C2A5F-144D-4517-8D25-F77104DDC188}" presName="firstChildTx" presStyleLbl="bgAccFollowNode1" presStyleIdx="3" presStyleCnt="4">
        <dgm:presLayoutVars>
          <dgm:bulletEnabled val="1"/>
        </dgm:presLayoutVars>
      </dgm:prSet>
      <dgm:spPr/>
      <dgm:t>
        <a:bodyPr/>
        <a:lstStyle/>
        <a:p>
          <a:endParaRPr lang="es-MX"/>
        </a:p>
      </dgm:t>
    </dgm:pt>
    <dgm:pt modelId="{3FC9BD7A-5CFC-4A9F-93CD-BA8B4490B66C}" type="pres">
      <dgm:prSet presAssocID="{900C2A5F-144D-4517-8D25-F77104DDC188}" presName="negSpace" presStyleCnt="0"/>
      <dgm:spPr/>
      <dgm:t>
        <a:bodyPr/>
        <a:lstStyle/>
        <a:p>
          <a:endParaRPr lang="es-MX"/>
        </a:p>
      </dgm:t>
    </dgm:pt>
    <dgm:pt modelId="{A887EDD7-E995-4A25-81CA-134EC3BABCCD}" type="pres">
      <dgm:prSet presAssocID="{900C2A5F-144D-4517-8D25-F77104DDC188}" presName="circle" presStyleLbl="node1" presStyleIdx="2" presStyleCnt="3"/>
      <dgm:spPr/>
      <dgm:t>
        <a:bodyPr/>
        <a:lstStyle/>
        <a:p>
          <a:endParaRPr lang="es-MX"/>
        </a:p>
      </dgm:t>
    </dgm:pt>
  </dgm:ptLst>
  <dgm:cxnLst>
    <dgm:cxn modelId="{31B069B2-B379-4535-9848-E99DE5E95C85}" type="presOf" srcId="{F6518089-0835-4DD7-9BD5-0296C9A5C35B}" destId="{AB52C90D-0F01-4704-A671-DD00796B7A4F}" srcOrd="1" destOrd="0" presId="urn:microsoft.com/office/officeart/2005/8/layout/hList9"/>
    <dgm:cxn modelId="{DFBDA29D-30F2-40B6-86E1-6E24F16D84B5}" type="presOf" srcId="{F6518089-0835-4DD7-9BD5-0296C9A5C35B}" destId="{13635B18-DE6C-4A32-8F21-809545BEAD00}" srcOrd="0" destOrd="0" presId="urn:microsoft.com/office/officeart/2005/8/layout/hList9"/>
    <dgm:cxn modelId="{EBE1D2A3-CF70-4E4F-B831-89E0E949DEDB}" type="presOf" srcId="{AF30B6DB-811F-486B-AFAA-C30F1A1527DF}" destId="{DCFE34A6-DA56-49F8-84E1-61C3514F7766}" srcOrd="1" destOrd="0" presId="urn:microsoft.com/office/officeart/2005/8/layout/hList9"/>
    <dgm:cxn modelId="{2D1A27E3-C3BB-4F66-98E4-0206AD6015FB}" type="presOf" srcId="{900C2A5F-144D-4517-8D25-F77104DDC188}" destId="{A887EDD7-E995-4A25-81CA-134EC3BABCCD}" srcOrd="0" destOrd="0" presId="urn:microsoft.com/office/officeart/2005/8/layout/hList9"/>
    <dgm:cxn modelId="{A72CEBA6-DA74-4B21-9092-07FC59B4A4DF}" type="presOf" srcId="{F042904C-04A5-4DB6-8F22-DEB06F5578CA}" destId="{BE35BBA3-372D-4953-AA12-BE8F62B57DA6}" srcOrd="0" destOrd="0" presId="urn:microsoft.com/office/officeart/2005/8/layout/hList9"/>
    <dgm:cxn modelId="{22438779-5780-4099-B758-E2EF32F2CC9F}" srcId="{68F1C602-53DB-4702-B811-3C9B85EC1778}" destId="{F042904C-04A5-4DB6-8F22-DEB06F5578CA}" srcOrd="0" destOrd="0" parTransId="{A27FD814-3738-41EF-856F-5A1BC7259A87}" sibTransId="{9ADC179A-EE92-4E0A-B911-D4450033E2B6}"/>
    <dgm:cxn modelId="{051A43A8-5E8C-4196-B95B-18D003EDBCE6}" srcId="{F042904C-04A5-4DB6-8F22-DEB06F5578CA}" destId="{5DE20E15-D16E-4E20-9FB1-3687E18ADFE5}" srcOrd="1" destOrd="0" parTransId="{7045CDD6-5BCA-49DD-A11D-7B13BDB0EEB4}" sibTransId="{E88685D7-4E9C-4414-93B5-113E0616B2B3}"/>
    <dgm:cxn modelId="{CFD76E9A-6D55-44DD-9A31-9213058ABE98}" type="presOf" srcId="{5DE20E15-D16E-4E20-9FB1-3687E18ADFE5}" destId="{DF8AF364-D60D-4030-BBED-4C77B425FC85}" srcOrd="0" destOrd="0" presId="urn:microsoft.com/office/officeart/2005/8/layout/hList9"/>
    <dgm:cxn modelId="{937E4B7A-1BA7-4A97-B570-7DD19BE28BA5}" type="presOf" srcId="{AF30B6DB-811F-486B-AFAA-C30F1A1527DF}" destId="{7847B832-9612-4F98-9980-10FEDE1831D4}" srcOrd="0" destOrd="0" presId="urn:microsoft.com/office/officeart/2005/8/layout/hList9"/>
    <dgm:cxn modelId="{A975FD8B-A079-4C74-95EA-15E4146D7156}" type="presOf" srcId="{38FD6DF9-8331-40B5-87BF-0D47B9532325}" destId="{63AA1F97-17C0-4409-B4DC-58917760BF9D}" srcOrd="0" destOrd="0" presId="urn:microsoft.com/office/officeart/2005/8/layout/hList9"/>
    <dgm:cxn modelId="{66062B34-B1D4-4C67-941F-EFE468311D2A}" srcId="{F042904C-04A5-4DB6-8F22-DEB06F5578CA}" destId="{F6518089-0835-4DD7-9BD5-0296C9A5C35B}" srcOrd="0" destOrd="0" parTransId="{65AF1357-61A1-4AC4-9C08-9876FB00D963}" sibTransId="{55343BE7-8AD7-437F-B677-29BB69ED3FCF}"/>
    <dgm:cxn modelId="{E07FBEA2-DC4A-4483-ADC1-FCA35E815249}" type="presOf" srcId="{68F1C602-53DB-4702-B811-3C9B85EC1778}" destId="{D335DD8F-4683-45E7-B13D-0E7C71FD770D}" srcOrd="0" destOrd="0" presId="urn:microsoft.com/office/officeart/2005/8/layout/hList9"/>
    <dgm:cxn modelId="{23670D54-DC18-49EF-84B5-63723F1F7796}" srcId="{68F1C602-53DB-4702-B811-3C9B85EC1778}" destId="{38FD6DF9-8331-40B5-87BF-0D47B9532325}" srcOrd="1" destOrd="0" parTransId="{45E39CE8-C8A3-46D5-85DE-3AFC73415ED0}" sibTransId="{81F3F81D-A24E-4610-A691-928245332F22}"/>
    <dgm:cxn modelId="{881F5224-31CB-40EE-BA23-88E81A1CDBE3}" type="presOf" srcId="{DBEF0F5B-A02A-4494-9196-56CE48A43149}" destId="{4F996300-751C-4AD6-9742-5C414DA736A2}" srcOrd="0" destOrd="0" presId="urn:microsoft.com/office/officeart/2005/8/layout/hList9"/>
    <dgm:cxn modelId="{8887D674-86F1-4D7A-9682-CB452C2D114F}" type="presOf" srcId="{DBEF0F5B-A02A-4494-9196-56CE48A43149}" destId="{358B562E-FAC3-48AF-ABA2-4A0E7020A12A}" srcOrd="1" destOrd="0" presId="urn:microsoft.com/office/officeart/2005/8/layout/hList9"/>
    <dgm:cxn modelId="{0E454E6A-04EA-4CB9-9D68-1D3F3DAF2F7E}" srcId="{68F1C602-53DB-4702-B811-3C9B85EC1778}" destId="{900C2A5F-144D-4517-8D25-F77104DDC188}" srcOrd="2" destOrd="0" parTransId="{CEC406D7-609E-48CD-81C8-2324790E2E6C}" sibTransId="{2D0F3B32-2AC4-431D-BA87-2E8BD47B41FC}"/>
    <dgm:cxn modelId="{7B1B9C94-5641-41D8-8CF4-E23932F075DC}" type="presOf" srcId="{5DE20E15-D16E-4E20-9FB1-3687E18ADFE5}" destId="{6BA48FF1-A435-4FC0-8FA0-3CCBF5B6C6FA}" srcOrd="1" destOrd="0" presId="urn:microsoft.com/office/officeart/2005/8/layout/hList9"/>
    <dgm:cxn modelId="{B0685F07-924A-41DB-BF75-B84C661BAA6D}" srcId="{900C2A5F-144D-4517-8D25-F77104DDC188}" destId="{AF30B6DB-811F-486B-AFAA-C30F1A1527DF}" srcOrd="0" destOrd="0" parTransId="{E2C5C041-5144-4FC2-B2DF-1456008510C8}" sibTransId="{B6B44C1F-40E1-44C0-B8F5-BBB55EA92882}"/>
    <dgm:cxn modelId="{5A46DE84-2535-43B0-863B-DF34C921A371}" srcId="{38FD6DF9-8331-40B5-87BF-0D47B9532325}" destId="{DBEF0F5B-A02A-4494-9196-56CE48A43149}" srcOrd="0" destOrd="0" parTransId="{F366C3F7-DC0D-4930-9BAD-406C2CBB2565}" sibTransId="{85DEDE72-5A31-4F4E-B5F0-16179BFD7245}"/>
    <dgm:cxn modelId="{63402085-06E7-4ED2-BB7B-AC76C551517F}" type="presParOf" srcId="{D335DD8F-4683-45E7-B13D-0E7C71FD770D}" destId="{7027AB38-BB55-4031-97E2-6F34012BE2D0}" srcOrd="0" destOrd="0" presId="urn:microsoft.com/office/officeart/2005/8/layout/hList9"/>
    <dgm:cxn modelId="{DD803C60-6A7D-4E61-AD9A-DD27FFE28845}" type="presParOf" srcId="{D335DD8F-4683-45E7-B13D-0E7C71FD770D}" destId="{E2DDAE4B-0BBA-4A81-B6ED-B385A6F3144C}" srcOrd="1" destOrd="0" presId="urn:microsoft.com/office/officeart/2005/8/layout/hList9"/>
    <dgm:cxn modelId="{9F0C99FB-737F-4A8B-B7ED-40C2B4BB4425}" type="presParOf" srcId="{E2DDAE4B-0BBA-4A81-B6ED-B385A6F3144C}" destId="{689515C2-7EBF-4ADE-BC58-E1AE72956C55}" srcOrd="0" destOrd="0" presId="urn:microsoft.com/office/officeart/2005/8/layout/hList9"/>
    <dgm:cxn modelId="{EC1F5400-2F29-4AFE-A33A-1C5F17783A61}" type="presParOf" srcId="{E2DDAE4B-0BBA-4A81-B6ED-B385A6F3144C}" destId="{9E817629-D1B9-4612-B7AA-893B8E6F141F}" srcOrd="1" destOrd="0" presId="urn:microsoft.com/office/officeart/2005/8/layout/hList9"/>
    <dgm:cxn modelId="{B8768D48-7C1D-4939-86CC-02CE5ED8270C}" type="presParOf" srcId="{9E817629-D1B9-4612-B7AA-893B8E6F141F}" destId="{13635B18-DE6C-4A32-8F21-809545BEAD00}" srcOrd="0" destOrd="0" presId="urn:microsoft.com/office/officeart/2005/8/layout/hList9"/>
    <dgm:cxn modelId="{8146B860-BEF2-406C-9DDD-9E82F7110DF7}" type="presParOf" srcId="{9E817629-D1B9-4612-B7AA-893B8E6F141F}" destId="{AB52C90D-0F01-4704-A671-DD00796B7A4F}" srcOrd="1" destOrd="0" presId="urn:microsoft.com/office/officeart/2005/8/layout/hList9"/>
    <dgm:cxn modelId="{2C498000-FFFF-4881-9465-8A144698B9F8}" type="presParOf" srcId="{E2DDAE4B-0BBA-4A81-B6ED-B385A6F3144C}" destId="{0880E39A-F32E-48C4-B7B4-2B7951310601}" srcOrd="2" destOrd="0" presId="urn:microsoft.com/office/officeart/2005/8/layout/hList9"/>
    <dgm:cxn modelId="{66DA5FE5-24A1-49F2-9439-43E5A19D6C69}" type="presParOf" srcId="{0880E39A-F32E-48C4-B7B4-2B7951310601}" destId="{DF8AF364-D60D-4030-BBED-4C77B425FC85}" srcOrd="0" destOrd="0" presId="urn:microsoft.com/office/officeart/2005/8/layout/hList9"/>
    <dgm:cxn modelId="{0DD2B456-A1AF-4D6D-AC5B-0CF7BB6A998A}" type="presParOf" srcId="{0880E39A-F32E-48C4-B7B4-2B7951310601}" destId="{6BA48FF1-A435-4FC0-8FA0-3CCBF5B6C6FA}" srcOrd="1" destOrd="0" presId="urn:microsoft.com/office/officeart/2005/8/layout/hList9"/>
    <dgm:cxn modelId="{C89901B9-9810-4608-9E54-7513A0CCE770}" type="presParOf" srcId="{D335DD8F-4683-45E7-B13D-0E7C71FD770D}" destId="{85C4A8F3-B13A-4646-B745-B836DB74D7AB}" srcOrd="2" destOrd="0" presId="urn:microsoft.com/office/officeart/2005/8/layout/hList9"/>
    <dgm:cxn modelId="{BBB43DA1-6881-484A-8E78-C3F932B4C290}" type="presParOf" srcId="{D335DD8F-4683-45E7-B13D-0E7C71FD770D}" destId="{BE35BBA3-372D-4953-AA12-BE8F62B57DA6}" srcOrd="3" destOrd="0" presId="urn:microsoft.com/office/officeart/2005/8/layout/hList9"/>
    <dgm:cxn modelId="{2DE47873-EC6C-4515-9047-423F68FECFF8}" type="presParOf" srcId="{D335DD8F-4683-45E7-B13D-0E7C71FD770D}" destId="{542FDAC9-8479-4B65-A935-11D82FFD606A}" srcOrd="4" destOrd="0" presId="urn:microsoft.com/office/officeart/2005/8/layout/hList9"/>
    <dgm:cxn modelId="{22ED2824-5DFE-4B8F-AA27-17836ED92E74}" type="presParOf" srcId="{D335DD8F-4683-45E7-B13D-0E7C71FD770D}" destId="{C14C6C19-D778-4479-9E0D-E42516F7A068}" srcOrd="5" destOrd="0" presId="urn:microsoft.com/office/officeart/2005/8/layout/hList9"/>
    <dgm:cxn modelId="{E04D62B4-C547-4734-A3E2-6871F1CF86D4}" type="presParOf" srcId="{D335DD8F-4683-45E7-B13D-0E7C71FD770D}" destId="{7E09466D-F30F-429D-91F1-7E13BFAFF4C7}" srcOrd="6" destOrd="0" presId="urn:microsoft.com/office/officeart/2005/8/layout/hList9"/>
    <dgm:cxn modelId="{4F51F536-27B3-49E0-9B16-6708D361CC40}" type="presParOf" srcId="{7E09466D-F30F-429D-91F1-7E13BFAFF4C7}" destId="{3EA1B152-9CE1-48AE-8541-920482A94C5D}" srcOrd="0" destOrd="0" presId="urn:microsoft.com/office/officeart/2005/8/layout/hList9"/>
    <dgm:cxn modelId="{4C563043-C504-406B-8756-FEDEF075755A}" type="presParOf" srcId="{7E09466D-F30F-429D-91F1-7E13BFAFF4C7}" destId="{9684010F-9D44-4D57-88ED-C7376D32E6C6}" srcOrd="1" destOrd="0" presId="urn:microsoft.com/office/officeart/2005/8/layout/hList9"/>
    <dgm:cxn modelId="{6EE8EDB5-97D6-426E-858C-2FB08B867011}" type="presParOf" srcId="{9684010F-9D44-4D57-88ED-C7376D32E6C6}" destId="{4F996300-751C-4AD6-9742-5C414DA736A2}" srcOrd="0" destOrd="0" presId="urn:microsoft.com/office/officeart/2005/8/layout/hList9"/>
    <dgm:cxn modelId="{6DDC00CF-A4BE-4807-80E8-43CDC88F52A4}" type="presParOf" srcId="{9684010F-9D44-4D57-88ED-C7376D32E6C6}" destId="{358B562E-FAC3-48AF-ABA2-4A0E7020A12A}" srcOrd="1" destOrd="0" presId="urn:microsoft.com/office/officeart/2005/8/layout/hList9"/>
    <dgm:cxn modelId="{59B1E520-42A0-49DC-928D-9AB9ECB24392}" type="presParOf" srcId="{D335DD8F-4683-45E7-B13D-0E7C71FD770D}" destId="{C42FF55D-AF67-484F-A77A-BBE1E50EA584}" srcOrd="7" destOrd="0" presId="urn:microsoft.com/office/officeart/2005/8/layout/hList9"/>
    <dgm:cxn modelId="{06A073AA-4360-4695-91F3-F51C50A8ED03}" type="presParOf" srcId="{D335DD8F-4683-45E7-B13D-0E7C71FD770D}" destId="{63AA1F97-17C0-4409-B4DC-58917760BF9D}" srcOrd="8" destOrd="0" presId="urn:microsoft.com/office/officeart/2005/8/layout/hList9"/>
    <dgm:cxn modelId="{E1268985-F00B-4BA9-A7A9-AEC663A1F062}" type="presParOf" srcId="{D335DD8F-4683-45E7-B13D-0E7C71FD770D}" destId="{468A41CA-825D-4973-A973-AA60410BDE26}" srcOrd="9" destOrd="0" presId="urn:microsoft.com/office/officeart/2005/8/layout/hList9"/>
    <dgm:cxn modelId="{6676E8AF-32BF-4C73-ABE4-EFC4A0EE1275}" type="presParOf" srcId="{D335DD8F-4683-45E7-B13D-0E7C71FD770D}" destId="{76AAAD4E-6039-4E4B-9A5B-176829625930}" srcOrd="10" destOrd="0" presId="urn:microsoft.com/office/officeart/2005/8/layout/hList9"/>
    <dgm:cxn modelId="{4B001BB5-4AFF-4485-9982-05C72C0AFAEF}" type="presParOf" srcId="{D335DD8F-4683-45E7-B13D-0E7C71FD770D}" destId="{53364D2A-D3F0-46E7-AAC3-18ADFB7E9867}" srcOrd="11" destOrd="0" presId="urn:microsoft.com/office/officeart/2005/8/layout/hList9"/>
    <dgm:cxn modelId="{6676B077-4A84-40CC-B1A9-9EE1182C9680}" type="presParOf" srcId="{53364D2A-D3F0-46E7-AAC3-18ADFB7E9867}" destId="{FEED3FC4-76BD-458B-8609-E85CF78B2EB0}" srcOrd="0" destOrd="0" presId="urn:microsoft.com/office/officeart/2005/8/layout/hList9"/>
    <dgm:cxn modelId="{29469417-2E22-460F-B448-E0174C441769}" type="presParOf" srcId="{53364D2A-D3F0-46E7-AAC3-18ADFB7E9867}" destId="{30A355D8-56A6-4851-BC9A-364894461620}" srcOrd="1" destOrd="0" presId="urn:microsoft.com/office/officeart/2005/8/layout/hList9"/>
    <dgm:cxn modelId="{34DFC686-E45B-43FE-8B6B-2673B5A6569B}" type="presParOf" srcId="{30A355D8-56A6-4851-BC9A-364894461620}" destId="{7847B832-9612-4F98-9980-10FEDE1831D4}" srcOrd="0" destOrd="0" presId="urn:microsoft.com/office/officeart/2005/8/layout/hList9"/>
    <dgm:cxn modelId="{3556461A-96D8-4F8A-A698-D3797C2BA97C}" type="presParOf" srcId="{30A355D8-56A6-4851-BC9A-364894461620}" destId="{DCFE34A6-DA56-49F8-84E1-61C3514F7766}" srcOrd="1" destOrd="0" presId="urn:microsoft.com/office/officeart/2005/8/layout/hList9"/>
    <dgm:cxn modelId="{88921FCE-D3CD-4B8B-AAFD-AFF81D97C035}" type="presParOf" srcId="{D335DD8F-4683-45E7-B13D-0E7C71FD770D}" destId="{3FC9BD7A-5CFC-4A9F-93CD-BA8B4490B66C}" srcOrd="12" destOrd="0" presId="urn:microsoft.com/office/officeart/2005/8/layout/hList9"/>
    <dgm:cxn modelId="{E15A0E44-AA31-4D30-AD27-5B9081DF098A}" type="presParOf" srcId="{D335DD8F-4683-45E7-B13D-0E7C71FD770D}" destId="{A887EDD7-E995-4A25-81CA-134EC3BABCCD}"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7C3248-95DB-4E36-A0A4-2FCD371A6942}" type="doc">
      <dgm:prSet loTypeId="urn:microsoft.com/office/officeart/2008/layout/PictureLineup" loCatId="picture" qsTypeId="urn:microsoft.com/office/officeart/2005/8/quickstyle/simple1" qsCatId="simple" csTypeId="urn:microsoft.com/office/officeart/2005/8/colors/colorful5" csCatId="colorful" phldr="1"/>
      <dgm:spPr/>
      <dgm:t>
        <a:bodyPr/>
        <a:lstStyle/>
        <a:p>
          <a:endParaRPr lang="es-ES"/>
        </a:p>
      </dgm:t>
    </dgm:pt>
    <dgm:pt modelId="{669C911D-CEE7-47BD-9F54-38B07EE03308}">
      <dgm:prSet/>
      <dgm:spPr/>
      <dgm:t>
        <a:bodyPr/>
        <a:lstStyle/>
        <a:p>
          <a:pPr rtl="0"/>
          <a:r>
            <a:rPr lang="es-EC" b="1" dirty="0" smtClean="0"/>
            <a:t>1. Selección de trabajadores de campo: </a:t>
          </a:r>
        </a:p>
        <a:p>
          <a:pPr rtl="0"/>
          <a:r>
            <a:rPr lang="es-EC" dirty="0" smtClean="0"/>
            <a:t>Nathaly Gualotuña y Abigail Vega</a:t>
          </a:r>
          <a:endParaRPr lang="es-EC" dirty="0"/>
        </a:p>
      </dgm:t>
    </dgm:pt>
    <dgm:pt modelId="{D5CFB89F-D76C-4FA1-9155-4D419A9150D5}" type="parTrans" cxnId="{A138FD9B-212A-42B3-BD2F-F1879538B052}">
      <dgm:prSet/>
      <dgm:spPr/>
      <dgm:t>
        <a:bodyPr/>
        <a:lstStyle/>
        <a:p>
          <a:endParaRPr lang="es-ES"/>
        </a:p>
      </dgm:t>
    </dgm:pt>
    <dgm:pt modelId="{0AED9642-96CA-4E63-8A74-D0EB07E2BA83}" type="sibTrans" cxnId="{A138FD9B-212A-42B3-BD2F-F1879538B052}">
      <dgm:prSet/>
      <dgm:spPr/>
      <dgm:t>
        <a:bodyPr/>
        <a:lstStyle/>
        <a:p>
          <a:endParaRPr lang="es-ES"/>
        </a:p>
      </dgm:t>
    </dgm:pt>
    <dgm:pt modelId="{EEA71ECB-4322-41ED-8B2D-F5A65FCF6D70}">
      <dgm:prSet/>
      <dgm:spPr/>
      <dgm:t>
        <a:bodyPr/>
        <a:lstStyle/>
        <a:p>
          <a:pPr rtl="0"/>
          <a:r>
            <a:rPr lang="es-EC" b="1" dirty="0" smtClean="0"/>
            <a:t>2. Capacitación de trabajadores de campo: </a:t>
          </a:r>
          <a:r>
            <a:rPr lang="es-EC" dirty="0" smtClean="0"/>
            <a:t>   </a:t>
          </a:r>
        </a:p>
        <a:p>
          <a:pPr rtl="0"/>
          <a:r>
            <a:rPr lang="es-EC" dirty="0" smtClean="0"/>
            <a:t>contacto inicial apropiado y el correcto planteamiento de las preguntas.</a:t>
          </a:r>
          <a:endParaRPr lang="es-EC" dirty="0"/>
        </a:p>
      </dgm:t>
    </dgm:pt>
    <dgm:pt modelId="{934E2A5D-53D3-4803-989F-33E9707B6AF5}" type="parTrans" cxnId="{5EE4F80D-9E5E-496F-B740-337EC81AA922}">
      <dgm:prSet/>
      <dgm:spPr/>
      <dgm:t>
        <a:bodyPr/>
        <a:lstStyle/>
        <a:p>
          <a:endParaRPr lang="es-ES"/>
        </a:p>
      </dgm:t>
    </dgm:pt>
    <dgm:pt modelId="{C97F70E3-2147-4E7C-93A5-62AFC8103911}" type="sibTrans" cxnId="{5EE4F80D-9E5E-496F-B740-337EC81AA922}">
      <dgm:prSet/>
      <dgm:spPr/>
      <dgm:t>
        <a:bodyPr/>
        <a:lstStyle/>
        <a:p>
          <a:endParaRPr lang="es-ES"/>
        </a:p>
      </dgm:t>
    </dgm:pt>
    <dgm:pt modelId="{49575B52-D1AF-49CA-80B5-44488A0C57F4}">
      <dgm:prSet/>
      <dgm:spPr/>
      <dgm:t>
        <a:bodyPr/>
        <a:lstStyle/>
        <a:p>
          <a:pPr rtl="0"/>
          <a:r>
            <a:rPr lang="es-EC" sz="1300" b="1" dirty="0" smtClean="0"/>
            <a:t>3. Supervisión:</a:t>
          </a:r>
          <a:endParaRPr lang="es-EC" sz="1300" dirty="0"/>
        </a:p>
      </dgm:t>
    </dgm:pt>
    <dgm:pt modelId="{D9E739F5-0D01-4446-811C-4465645D24D6}" type="parTrans" cxnId="{6DDFC6A6-EFEC-47FF-922D-5C2E45A969C1}">
      <dgm:prSet/>
      <dgm:spPr/>
      <dgm:t>
        <a:bodyPr/>
        <a:lstStyle/>
        <a:p>
          <a:endParaRPr lang="es-ES"/>
        </a:p>
      </dgm:t>
    </dgm:pt>
    <dgm:pt modelId="{3CBCB39E-38E1-41F7-AAC7-951B8D2A8B93}" type="sibTrans" cxnId="{6DDFC6A6-EFEC-47FF-922D-5C2E45A969C1}">
      <dgm:prSet/>
      <dgm:spPr/>
      <dgm:t>
        <a:bodyPr/>
        <a:lstStyle/>
        <a:p>
          <a:endParaRPr lang="es-ES"/>
        </a:p>
      </dgm:t>
    </dgm:pt>
    <dgm:pt modelId="{28E17B92-86E3-4681-81E0-E58C69491DEF}">
      <dgm:prSet/>
      <dgm:spPr/>
      <dgm:t>
        <a:bodyPr/>
        <a:lstStyle/>
        <a:p>
          <a:pPr rtl="0"/>
          <a:r>
            <a:rPr lang="es-EC" sz="1300" b="1" smtClean="0"/>
            <a:t>4. Logística:</a:t>
          </a:r>
          <a:endParaRPr lang="es-EC" sz="1300"/>
        </a:p>
      </dgm:t>
    </dgm:pt>
    <dgm:pt modelId="{C8EFBD90-6FA0-495F-B87C-B031745B07F8}" type="parTrans" cxnId="{47C1F76F-D892-4EA9-A445-2A7CDDF0459E}">
      <dgm:prSet/>
      <dgm:spPr/>
      <dgm:t>
        <a:bodyPr/>
        <a:lstStyle/>
        <a:p>
          <a:endParaRPr lang="es-ES"/>
        </a:p>
      </dgm:t>
    </dgm:pt>
    <dgm:pt modelId="{89B1AAB4-4AA1-4701-BB2B-1A8FEAF4AEAE}" type="sibTrans" cxnId="{47C1F76F-D892-4EA9-A445-2A7CDDF0459E}">
      <dgm:prSet/>
      <dgm:spPr/>
      <dgm:t>
        <a:bodyPr/>
        <a:lstStyle/>
        <a:p>
          <a:endParaRPr lang="es-ES"/>
        </a:p>
      </dgm:t>
    </dgm:pt>
    <dgm:pt modelId="{66FE6B09-7334-4F48-8511-F51FFD6B001D}">
      <dgm:prSet custT="1"/>
      <dgm:spPr/>
      <dgm:t>
        <a:bodyPr/>
        <a:lstStyle/>
        <a:p>
          <a:pPr rtl="0"/>
          <a:r>
            <a:rPr lang="es-EC" sz="1400" dirty="0" smtClean="0"/>
            <a:t>transporte público</a:t>
          </a:r>
          <a:endParaRPr lang="es-EC" sz="1400" dirty="0"/>
        </a:p>
      </dgm:t>
    </dgm:pt>
    <dgm:pt modelId="{6631EA60-13F0-4032-8EA2-AEB41854DE16}" type="parTrans" cxnId="{6C895E0B-19FC-4553-BF2E-F8861F1A8885}">
      <dgm:prSet/>
      <dgm:spPr/>
      <dgm:t>
        <a:bodyPr/>
        <a:lstStyle/>
        <a:p>
          <a:endParaRPr lang="es-ES"/>
        </a:p>
      </dgm:t>
    </dgm:pt>
    <dgm:pt modelId="{1C680CC3-0182-4076-BB36-88E9859E849C}" type="sibTrans" cxnId="{6C895E0B-19FC-4553-BF2E-F8861F1A8885}">
      <dgm:prSet/>
      <dgm:spPr/>
      <dgm:t>
        <a:bodyPr/>
        <a:lstStyle/>
        <a:p>
          <a:endParaRPr lang="es-ES"/>
        </a:p>
      </dgm:t>
    </dgm:pt>
    <dgm:pt modelId="{76B8EE96-A46E-40B4-87B5-E1CA9828677B}">
      <dgm:prSet/>
      <dgm:spPr/>
      <dgm:t>
        <a:bodyPr/>
        <a:lstStyle/>
        <a:p>
          <a:pPr rtl="0"/>
          <a:r>
            <a:rPr lang="es-EC" sz="1300" b="1" smtClean="0"/>
            <a:t>5. Actualización de tecnología: </a:t>
          </a:r>
          <a:endParaRPr lang="es-EC" sz="1300"/>
        </a:p>
      </dgm:t>
    </dgm:pt>
    <dgm:pt modelId="{A3198638-BA82-4BB1-9D9A-3F0D8B109ABB}" type="parTrans" cxnId="{D19B55C9-B40F-47F9-961F-6FE6490DB246}">
      <dgm:prSet/>
      <dgm:spPr/>
      <dgm:t>
        <a:bodyPr/>
        <a:lstStyle/>
        <a:p>
          <a:endParaRPr lang="es-ES"/>
        </a:p>
      </dgm:t>
    </dgm:pt>
    <dgm:pt modelId="{75DE1CC5-6409-4D79-9531-59836AE337C6}" type="sibTrans" cxnId="{D19B55C9-B40F-47F9-961F-6FE6490DB246}">
      <dgm:prSet/>
      <dgm:spPr/>
      <dgm:t>
        <a:bodyPr/>
        <a:lstStyle/>
        <a:p>
          <a:endParaRPr lang="es-ES"/>
        </a:p>
      </dgm:t>
    </dgm:pt>
    <dgm:pt modelId="{086CECA2-4D42-44C6-BB8A-0EEB66300FC5}">
      <dgm:prSet custT="1"/>
      <dgm:spPr/>
      <dgm:t>
        <a:bodyPr/>
        <a:lstStyle/>
        <a:p>
          <a:pPr rtl="0"/>
          <a:r>
            <a:rPr lang="es-EC" sz="1400" dirty="0" smtClean="0"/>
            <a:t>IBM SPSS VS 25</a:t>
          </a:r>
          <a:endParaRPr lang="es-EC" sz="1400" dirty="0"/>
        </a:p>
      </dgm:t>
    </dgm:pt>
    <dgm:pt modelId="{5F69C214-2455-43C6-991C-55F6D249F148}" type="parTrans" cxnId="{1B2E7507-2CCB-4540-8073-2A91C108B47A}">
      <dgm:prSet/>
      <dgm:spPr/>
      <dgm:t>
        <a:bodyPr/>
        <a:lstStyle/>
        <a:p>
          <a:endParaRPr lang="es-ES"/>
        </a:p>
      </dgm:t>
    </dgm:pt>
    <dgm:pt modelId="{80C88002-510B-4A4C-A887-3ED3AAEE6B3C}" type="sibTrans" cxnId="{1B2E7507-2CCB-4540-8073-2A91C108B47A}">
      <dgm:prSet/>
      <dgm:spPr/>
      <dgm:t>
        <a:bodyPr/>
        <a:lstStyle/>
        <a:p>
          <a:endParaRPr lang="es-ES"/>
        </a:p>
      </dgm:t>
    </dgm:pt>
    <dgm:pt modelId="{5BE39A28-A30C-4933-AAD2-F07C654A4074}">
      <dgm:prSet/>
      <dgm:spPr/>
      <dgm:t>
        <a:bodyPr/>
        <a:lstStyle/>
        <a:p>
          <a:pPr rtl="0"/>
          <a:r>
            <a:rPr lang="es-EC" sz="1300" b="1" smtClean="0"/>
            <a:t>6. Sesgos: </a:t>
          </a:r>
          <a:endParaRPr lang="es-EC" sz="1300"/>
        </a:p>
      </dgm:t>
    </dgm:pt>
    <dgm:pt modelId="{78E25E53-154E-4F35-A4B9-9EC6070181D0}" type="parTrans" cxnId="{C8CB66C9-A00E-4BE8-A4BB-F2101280A1E5}">
      <dgm:prSet/>
      <dgm:spPr/>
      <dgm:t>
        <a:bodyPr/>
        <a:lstStyle/>
        <a:p>
          <a:endParaRPr lang="es-ES"/>
        </a:p>
      </dgm:t>
    </dgm:pt>
    <dgm:pt modelId="{2A0665DA-89D9-4B52-A72D-8119CFC0EA42}" type="sibTrans" cxnId="{C8CB66C9-A00E-4BE8-A4BB-F2101280A1E5}">
      <dgm:prSet/>
      <dgm:spPr/>
      <dgm:t>
        <a:bodyPr/>
        <a:lstStyle/>
        <a:p>
          <a:endParaRPr lang="es-ES"/>
        </a:p>
      </dgm:t>
    </dgm:pt>
    <dgm:pt modelId="{52DCD79C-0676-4275-A498-29A51F17C3BF}">
      <dgm:prSet custT="1"/>
      <dgm:spPr/>
      <dgm:t>
        <a:bodyPr/>
        <a:lstStyle/>
        <a:p>
          <a:pPr rtl="0"/>
          <a:r>
            <a:rPr lang="es-EC" sz="1400" dirty="0" smtClean="0"/>
            <a:t>4% en el tamaño de la muestra. </a:t>
          </a:r>
          <a:endParaRPr lang="es-EC" sz="1400" dirty="0"/>
        </a:p>
      </dgm:t>
    </dgm:pt>
    <dgm:pt modelId="{26CEB4F3-9D2F-422D-8A7E-33ADB50AF98D}" type="parTrans" cxnId="{00DC82B3-DBB3-41DE-8576-06FC30F47E92}">
      <dgm:prSet/>
      <dgm:spPr/>
      <dgm:t>
        <a:bodyPr/>
        <a:lstStyle/>
        <a:p>
          <a:endParaRPr lang="es-ES"/>
        </a:p>
      </dgm:t>
    </dgm:pt>
    <dgm:pt modelId="{43077A0A-D4D0-432A-B84A-0DB3049D671F}" type="sibTrans" cxnId="{00DC82B3-DBB3-41DE-8576-06FC30F47E92}">
      <dgm:prSet/>
      <dgm:spPr/>
      <dgm:t>
        <a:bodyPr/>
        <a:lstStyle/>
        <a:p>
          <a:endParaRPr lang="es-ES"/>
        </a:p>
      </dgm:t>
    </dgm:pt>
    <dgm:pt modelId="{FCA95748-C449-47C1-867B-5B4601EDEF18}">
      <dgm:prSet/>
      <dgm:spPr/>
      <dgm:t>
        <a:bodyPr/>
        <a:lstStyle/>
        <a:p>
          <a:pPr rtl="0"/>
          <a:r>
            <a:rPr lang="es-EC" sz="1300" b="1" smtClean="0"/>
            <a:t>7. Reglamentos: </a:t>
          </a:r>
          <a:r>
            <a:rPr lang="es-EC" sz="1300" smtClean="0"/>
            <a:t>  </a:t>
          </a:r>
          <a:endParaRPr lang="es-EC" sz="1300"/>
        </a:p>
      </dgm:t>
    </dgm:pt>
    <dgm:pt modelId="{59C6BD4D-1C0D-4250-BEC0-DEBC6B1D9DD0}" type="parTrans" cxnId="{6E2C17CD-E2F2-4570-B57A-A0336E683BDE}">
      <dgm:prSet/>
      <dgm:spPr/>
      <dgm:t>
        <a:bodyPr/>
        <a:lstStyle/>
        <a:p>
          <a:endParaRPr lang="es-ES"/>
        </a:p>
      </dgm:t>
    </dgm:pt>
    <dgm:pt modelId="{1B039748-7E7D-496F-A5CC-4C843F9EA0F6}" type="sibTrans" cxnId="{6E2C17CD-E2F2-4570-B57A-A0336E683BDE}">
      <dgm:prSet/>
      <dgm:spPr/>
      <dgm:t>
        <a:bodyPr/>
        <a:lstStyle/>
        <a:p>
          <a:endParaRPr lang="es-ES"/>
        </a:p>
      </dgm:t>
    </dgm:pt>
    <dgm:pt modelId="{14AF396D-7BCD-40C3-8DBB-985811F843A6}">
      <dgm:prSet custT="1"/>
      <dgm:spPr/>
      <dgm:t>
        <a:bodyPr/>
        <a:lstStyle/>
        <a:p>
          <a:pPr rtl="0"/>
          <a:r>
            <a:rPr lang="es-EC" sz="1400" dirty="0" smtClean="0"/>
            <a:t>código de ética</a:t>
          </a:r>
          <a:endParaRPr lang="es-EC" sz="1400" dirty="0"/>
        </a:p>
      </dgm:t>
    </dgm:pt>
    <dgm:pt modelId="{813E9434-CA07-4398-B7A0-3E67CD8F6D3C}" type="parTrans" cxnId="{3DF7AB6D-8ECB-4625-A2A4-ED7ACF77F16A}">
      <dgm:prSet/>
      <dgm:spPr/>
      <dgm:t>
        <a:bodyPr/>
        <a:lstStyle/>
        <a:p>
          <a:endParaRPr lang="es-ES"/>
        </a:p>
      </dgm:t>
    </dgm:pt>
    <dgm:pt modelId="{E92FF982-71E2-4133-86F1-96BFABF4302B}" type="sibTrans" cxnId="{3DF7AB6D-8ECB-4625-A2A4-ED7ACF77F16A}">
      <dgm:prSet/>
      <dgm:spPr/>
      <dgm:t>
        <a:bodyPr/>
        <a:lstStyle/>
        <a:p>
          <a:endParaRPr lang="es-ES"/>
        </a:p>
      </dgm:t>
    </dgm:pt>
    <dgm:pt modelId="{B8F355D9-C930-4566-9013-B5A1441BB0CC}">
      <dgm:prSet custT="1"/>
      <dgm:spPr/>
      <dgm:t>
        <a:bodyPr/>
        <a:lstStyle/>
        <a:p>
          <a:pPr rtl="0"/>
          <a:r>
            <a:rPr lang="es-EC" sz="1400" dirty="0" smtClean="0"/>
            <a:t>autoras (verificación y control)</a:t>
          </a:r>
          <a:endParaRPr lang="es-EC" sz="1400" dirty="0"/>
        </a:p>
      </dgm:t>
    </dgm:pt>
    <dgm:pt modelId="{582193BD-5216-430E-AFE6-E258F48D177F}" type="parTrans" cxnId="{B50A3896-F35A-4A02-80F9-874C40B11E28}">
      <dgm:prSet/>
      <dgm:spPr/>
      <dgm:t>
        <a:bodyPr/>
        <a:lstStyle/>
        <a:p>
          <a:endParaRPr lang="es-ES"/>
        </a:p>
      </dgm:t>
    </dgm:pt>
    <dgm:pt modelId="{CEC86B92-B3F0-4DBE-A205-2DD706D59369}" type="sibTrans" cxnId="{B50A3896-F35A-4A02-80F9-874C40B11E28}">
      <dgm:prSet/>
      <dgm:spPr/>
      <dgm:t>
        <a:bodyPr/>
        <a:lstStyle/>
        <a:p>
          <a:endParaRPr lang="es-ES"/>
        </a:p>
      </dgm:t>
    </dgm:pt>
    <dgm:pt modelId="{F0C401AB-AB5F-4365-95B2-6D145AF21C61}">
      <dgm:prSet custT="1"/>
      <dgm:spPr/>
      <dgm:t>
        <a:bodyPr/>
        <a:lstStyle/>
        <a:p>
          <a:pPr rtl="0"/>
          <a:r>
            <a:rPr lang="es-EC" sz="1400" dirty="0" smtClean="0"/>
            <a:t>Ing. </a:t>
          </a:r>
          <a:r>
            <a:rPr lang="es-EC" sz="1400" dirty="0" err="1" smtClean="0"/>
            <a:t>Farid</a:t>
          </a:r>
          <a:r>
            <a:rPr lang="es-EC" sz="1400" dirty="0" smtClean="0"/>
            <a:t> Mantilla (supervisión y dirección</a:t>
          </a:r>
          <a:r>
            <a:rPr lang="es-EC" sz="1050" dirty="0" smtClean="0"/>
            <a:t>)</a:t>
          </a:r>
          <a:endParaRPr lang="es-EC" sz="1050" dirty="0"/>
        </a:p>
      </dgm:t>
    </dgm:pt>
    <dgm:pt modelId="{1F6FC19D-DAB0-4C31-8E56-F5BB858F0DBF}" type="parTrans" cxnId="{7DA78D23-E348-4AF7-A19C-242F7799C297}">
      <dgm:prSet/>
      <dgm:spPr/>
      <dgm:t>
        <a:bodyPr/>
        <a:lstStyle/>
        <a:p>
          <a:endParaRPr lang="es-ES"/>
        </a:p>
      </dgm:t>
    </dgm:pt>
    <dgm:pt modelId="{25E0FD17-034A-4B7E-8515-1C4C4C848462}" type="sibTrans" cxnId="{7DA78D23-E348-4AF7-A19C-242F7799C297}">
      <dgm:prSet/>
      <dgm:spPr/>
      <dgm:t>
        <a:bodyPr/>
        <a:lstStyle/>
        <a:p>
          <a:endParaRPr lang="es-ES"/>
        </a:p>
      </dgm:t>
    </dgm:pt>
    <dgm:pt modelId="{379AEA32-733A-4132-8E0E-CCD4D19E3D0F}">
      <dgm:prSet custT="1"/>
      <dgm:spPr/>
      <dgm:t>
        <a:bodyPr/>
        <a:lstStyle/>
        <a:p>
          <a:pPr rtl="0"/>
          <a:r>
            <a:rPr lang="es-EC" sz="1400" dirty="0" smtClean="0"/>
            <a:t>insumos y artículos de oficina</a:t>
          </a:r>
          <a:endParaRPr lang="es-EC" sz="1400" dirty="0"/>
        </a:p>
      </dgm:t>
    </dgm:pt>
    <dgm:pt modelId="{D16AE5C3-6CC2-46D8-BED8-80F5D86FBFB5}" type="parTrans" cxnId="{8CD31E6E-2E81-40B9-A089-A245F0D27889}">
      <dgm:prSet/>
      <dgm:spPr/>
      <dgm:t>
        <a:bodyPr/>
        <a:lstStyle/>
        <a:p>
          <a:endParaRPr lang="es-ES"/>
        </a:p>
      </dgm:t>
    </dgm:pt>
    <dgm:pt modelId="{BBFEA52D-A77D-4136-A7FB-7F4AFCDD1FD6}" type="sibTrans" cxnId="{8CD31E6E-2E81-40B9-A089-A245F0D27889}">
      <dgm:prSet/>
      <dgm:spPr/>
      <dgm:t>
        <a:bodyPr/>
        <a:lstStyle/>
        <a:p>
          <a:endParaRPr lang="es-ES"/>
        </a:p>
      </dgm:t>
    </dgm:pt>
    <dgm:pt modelId="{962266C6-1880-46FE-9C3E-A7649C728428}">
      <dgm:prSet custT="1"/>
      <dgm:spPr/>
      <dgm:t>
        <a:bodyPr/>
        <a:lstStyle/>
        <a:p>
          <a:pPr rtl="0"/>
          <a:r>
            <a:rPr lang="es-EC" sz="1400" dirty="0" smtClean="0"/>
            <a:t>carné universitario</a:t>
          </a:r>
          <a:endParaRPr lang="es-EC" sz="1400" dirty="0"/>
        </a:p>
      </dgm:t>
    </dgm:pt>
    <dgm:pt modelId="{8C7A89E3-121F-4C3A-9458-057543627F58}" type="parTrans" cxnId="{41257BF7-6D12-4CF5-8EBA-ABC6FCC34AF4}">
      <dgm:prSet/>
      <dgm:spPr/>
      <dgm:t>
        <a:bodyPr/>
        <a:lstStyle/>
        <a:p>
          <a:endParaRPr lang="es-ES"/>
        </a:p>
      </dgm:t>
    </dgm:pt>
    <dgm:pt modelId="{55AD5063-9304-4170-835D-85E86011E8BD}" type="sibTrans" cxnId="{41257BF7-6D12-4CF5-8EBA-ABC6FCC34AF4}">
      <dgm:prSet/>
      <dgm:spPr/>
      <dgm:t>
        <a:bodyPr/>
        <a:lstStyle/>
        <a:p>
          <a:endParaRPr lang="es-ES"/>
        </a:p>
      </dgm:t>
    </dgm:pt>
    <dgm:pt modelId="{8A28CEDE-CBB2-4FA4-BEA9-E0FB917B297E}">
      <dgm:prSet custT="1"/>
      <dgm:spPr/>
      <dgm:t>
        <a:bodyPr/>
        <a:lstStyle/>
        <a:p>
          <a:pPr rtl="0"/>
          <a:r>
            <a:rPr lang="es-EC" sz="1400" dirty="0" smtClean="0"/>
            <a:t>reglamento interno ESPE. </a:t>
          </a:r>
          <a:endParaRPr lang="es-EC" sz="1400" dirty="0"/>
        </a:p>
      </dgm:t>
    </dgm:pt>
    <dgm:pt modelId="{5B330FCF-453F-4607-9E1B-E3E29D59C6AE}" type="parTrans" cxnId="{55F4F890-7B2E-42AE-8E98-B8F88E49EA74}">
      <dgm:prSet/>
      <dgm:spPr/>
      <dgm:t>
        <a:bodyPr/>
        <a:lstStyle/>
        <a:p>
          <a:endParaRPr lang="es-ES"/>
        </a:p>
      </dgm:t>
    </dgm:pt>
    <dgm:pt modelId="{F0744CA1-6432-4C99-8E34-0342C65B6ADA}" type="sibTrans" cxnId="{55F4F890-7B2E-42AE-8E98-B8F88E49EA74}">
      <dgm:prSet/>
      <dgm:spPr/>
      <dgm:t>
        <a:bodyPr/>
        <a:lstStyle/>
        <a:p>
          <a:endParaRPr lang="es-ES"/>
        </a:p>
      </dgm:t>
    </dgm:pt>
    <dgm:pt modelId="{16767018-E6FF-4458-BA51-51C1C4FF1CCA}" type="pres">
      <dgm:prSet presAssocID="{0F7C3248-95DB-4E36-A0A4-2FCD371A6942}" presName="Name0" presStyleCnt="0">
        <dgm:presLayoutVars>
          <dgm:chMax/>
          <dgm:chPref/>
          <dgm:dir/>
          <dgm:animLvl val="lvl"/>
          <dgm:resizeHandles val="exact"/>
        </dgm:presLayoutVars>
      </dgm:prSet>
      <dgm:spPr/>
      <dgm:t>
        <a:bodyPr/>
        <a:lstStyle/>
        <a:p>
          <a:endParaRPr lang="es-MX"/>
        </a:p>
      </dgm:t>
    </dgm:pt>
    <dgm:pt modelId="{2BA44942-35E6-485F-A98E-C2DB837B51ED}" type="pres">
      <dgm:prSet presAssocID="{669C911D-CEE7-47BD-9F54-38B07EE03308}" presName="composite" presStyleCnt="0"/>
      <dgm:spPr/>
    </dgm:pt>
    <dgm:pt modelId="{E36D01D3-51A3-4509-9BEE-60AAECC668A2}" type="pres">
      <dgm:prSet presAssocID="{669C911D-CEE7-47BD-9F54-38B07EE03308}" presName="Image" presStyleLbl="alignNode1" presStyleIdx="0" presStyleCnt="7"/>
      <dgm:spPr>
        <a:blipFill rotWithShape="1">
          <a:blip xmlns:r="http://schemas.openxmlformats.org/officeDocument/2006/relationships" r:embed="rId1"/>
          <a:stretch>
            <a:fillRect/>
          </a:stretch>
        </a:blipFill>
      </dgm:spPr>
    </dgm:pt>
    <dgm:pt modelId="{F22A6EC8-D753-46E2-8C92-D8EE12720A3C}" type="pres">
      <dgm:prSet presAssocID="{669C911D-CEE7-47BD-9F54-38B07EE03308}" presName="Accent" presStyleLbl="parChTrans1D1" presStyleIdx="0" presStyleCnt="7"/>
      <dgm:spPr/>
    </dgm:pt>
    <dgm:pt modelId="{F96181F8-56E0-4E90-B1A1-7773299E4CB2}" type="pres">
      <dgm:prSet presAssocID="{669C911D-CEE7-47BD-9F54-38B07EE03308}" presName="Parent" presStyleLbl="revTx" presStyleIdx="0" presStyleCnt="7">
        <dgm:presLayoutVars>
          <dgm:chMax val="0"/>
          <dgm:chPref val="0"/>
          <dgm:bulletEnabled val="1"/>
        </dgm:presLayoutVars>
      </dgm:prSet>
      <dgm:spPr/>
      <dgm:t>
        <a:bodyPr/>
        <a:lstStyle/>
        <a:p>
          <a:endParaRPr lang="es-ES"/>
        </a:p>
      </dgm:t>
    </dgm:pt>
    <dgm:pt modelId="{DE53D0E7-8195-4ABB-B380-52537B006B17}" type="pres">
      <dgm:prSet presAssocID="{0AED9642-96CA-4E63-8A74-D0EB07E2BA83}" presName="sibTrans" presStyleCnt="0"/>
      <dgm:spPr/>
    </dgm:pt>
    <dgm:pt modelId="{9EF75271-393D-4651-9CAA-6A26753BA9C7}" type="pres">
      <dgm:prSet presAssocID="{EEA71ECB-4322-41ED-8B2D-F5A65FCF6D70}" presName="composite" presStyleCnt="0"/>
      <dgm:spPr/>
    </dgm:pt>
    <dgm:pt modelId="{6F6762E3-87D8-4F69-820E-9816FF5FBBA7}" type="pres">
      <dgm:prSet presAssocID="{EEA71ECB-4322-41ED-8B2D-F5A65FCF6D70}" presName="Image" presStyleLbl="alignNode1" presStyleIdx="1" presStyleCnt="7"/>
      <dgm:spPr>
        <a:blipFill rotWithShape="1">
          <a:blip xmlns:r="http://schemas.openxmlformats.org/officeDocument/2006/relationships" r:embed="rId2"/>
          <a:stretch>
            <a:fillRect/>
          </a:stretch>
        </a:blipFill>
      </dgm:spPr>
    </dgm:pt>
    <dgm:pt modelId="{62D64846-9A0D-4511-BCE7-580511AE8997}" type="pres">
      <dgm:prSet presAssocID="{EEA71ECB-4322-41ED-8B2D-F5A65FCF6D70}" presName="Accent" presStyleLbl="parChTrans1D1" presStyleIdx="1" presStyleCnt="7"/>
      <dgm:spPr/>
    </dgm:pt>
    <dgm:pt modelId="{BA74BD18-BAFA-4C27-968B-92E41318E456}" type="pres">
      <dgm:prSet presAssocID="{EEA71ECB-4322-41ED-8B2D-F5A65FCF6D70}" presName="Parent" presStyleLbl="revTx" presStyleIdx="1" presStyleCnt="7">
        <dgm:presLayoutVars>
          <dgm:chMax val="0"/>
          <dgm:chPref val="0"/>
          <dgm:bulletEnabled val="1"/>
        </dgm:presLayoutVars>
      </dgm:prSet>
      <dgm:spPr/>
      <dgm:t>
        <a:bodyPr/>
        <a:lstStyle/>
        <a:p>
          <a:endParaRPr lang="es-ES"/>
        </a:p>
      </dgm:t>
    </dgm:pt>
    <dgm:pt modelId="{4C63FEA1-60B0-46F9-9C0B-48658E0EE020}" type="pres">
      <dgm:prSet presAssocID="{C97F70E3-2147-4E7C-93A5-62AFC8103911}" presName="sibTrans" presStyleCnt="0"/>
      <dgm:spPr/>
    </dgm:pt>
    <dgm:pt modelId="{91C0A9AD-8699-4644-B0EE-3BCDAFCED96E}" type="pres">
      <dgm:prSet presAssocID="{49575B52-D1AF-49CA-80B5-44488A0C57F4}" presName="composite" presStyleCnt="0"/>
      <dgm:spPr/>
    </dgm:pt>
    <dgm:pt modelId="{C2F7CE1F-C5C1-4B3F-86B3-E839D7088F3F}" type="pres">
      <dgm:prSet presAssocID="{49575B52-D1AF-49CA-80B5-44488A0C57F4}" presName="Image" presStyleLbl="alignNode1" presStyleIdx="2" presStyleCnt="7"/>
      <dgm:spPr>
        <a:blipFill rotWithShape="1">
          <a:blip xmlns:r="http://schemas.openxmlformats.org/officeDocument/2006/relationships" r:embed="rId3"/>
          <a:stretch>
            <a:fillRect/>
          </a:stretch>
        </a:blipFill>
      </dgm:spPr>
    </dgm:pt>
    <dgm:pt modelId="{62AFFE07-9ACB-4635-889D-B8856DD7C8D4}" type="pres">
      <dgm:prSet presAssocID="{49575B52-D1AF-49CA-80B5-44488A0C57F4}" presName="Accent" presStyleLbl="parChTrans1D1" presStyleIdx="2" presStyleCnt="7"/>
      <dgm:spPr/>
    </dgm:pt>
    <dgm:pt modelId="{7EAAEC7E-AC8A-4C30-8097-0955CB84431D}" type="pres">
      <dgm:prSet presAssocID="{49575B52-D1AF-49CA-80B5-44488A0C57F4}" presName="Parent" presStyleLbl="revTx" presStyleIdx="2" presStyleCnt="7">
        <dgm:presLayoutVars>
          <dgm:chMax val="0"/>
          <dgm:chPref val="0"/>
          <dgm:bulletEnabled val="1"/>
        </dgm:presLayoutVars>
      </dgm:prSet>
      <dgm:spPr/>
      <dgm:t>
        <a:bodyPr/>
        <a:lstStyle/>
        <a:p>
          <a:endParaRPr lang="es-ES"/>
        </a:p>
      </dgm:t>
    </dgm:pt>
    <dgm:pt modelId="{033B420E-AD53-4186-B117-5CD0AE4E4BBD}" type="pres">
      <dgm:prSet presAssocID="{3CBCB39E-38E1-41F7-AAC7-951B8D2A8B93}" presName="sibTrans" presStyleCnt="0"/>
      <dgm:spPr/>
    </dgm:pt>
    <dgm:pt modelId="{0F578719-89CF-4DBB-8556-8EC2C7DC7190}" type="pres">
      <dgm:prSet presAssocID="{28E17B92-86E3-4681-81E0-E58C69491DEF}" presName="composite" presStyleCnt="0"/>
      <dgm:spPr/>
    </dgm:pt>
    <dgm:pt modelId="{87E62F00-E584-4FDB-ADFB-3D4DF2E80CAB}" type="pres">
      <dgm:prSet presAssocID="{28E17B92-86E3-4681-81E0-E58C69491DEF}" presName="Image" presStyleLbl="alignNode1" presStyleIdx="3" presStyleCnt="7"/>
      <dgm:spPr>
        <a:blipFill rotWithShape="1">
          <a:blip xmlns:r="http://schemas.openxmlformats.org/officeDocument/2006/relationships" r:embed="rId4"/>
          <a:stretch>
            <a:fillRect/>
          </a:stretch>
        </a:blipFill>
      </dgm:spPr>
    </dgm:pt>
    <dgm:pt modelId="{3FE209F1-5A31-4695-8998-832E9509F68C}" type="pres">
      <dgm:prSet presAssocID="{28E17B92-86E3-4681-81E0-E58C69491DEF}" presName="Accent" presStyleLbl="parChTrans1D1" presStyleIdx="3" presStyleCnt="7"/>
      <dgm:spPr/>
    </dgm:pt>
    <dgm:pt modelId="{C89315AF-C7A5-4794-BB80-6708FBB4BC5C}" type="pres">
      <dgm:prSet presAssocID="{28E17B92-86E3-4681-81E0-E58C69491DEF}" presName="Parent" presStyleLbl="revTx" presStyleIdx="3" presStyleCnt="7">
        <dgm:presLayoutVars>
          <dgm:chMax val="0"/>
          <dgm:chPref val="0"/>
          <dgm:bulletEnabled val="1"/>
        </dgm:presLayoutVars>
      </dgm:prSet>
      <dgm:spPr/>
      <dgm:t>
        <a:bodyPr/>
        <a:lstStyle/>
        <a:p>
          <a:endParaRPr lang="es-ES"/>
        </a:p>
      </dgm:t>
    </dgm:pt>
    <dgm:pt modelId="{42864FC1-FBB2-44C8-A960-5FA7FE300E7D}" type="pres">
      <dgm:prSet presAssocID="{89B1AAB4-4AA1-4701-BB2B-1A8FEAF4AEAE}" presName="sibTrans" presStyleCnt="0"/>
      <dgm:spPr/>
    </dgm:pt>
    <dgm:pt modelId="{959944EE-C405-4B45-958E-2CB8E530BFF4}" type="pres">
      <dgm:prSet presAssocID="{76B8EE96-A46E-40B4-87B5-E1CA9828677B}" presName="composite" presStyleCnt="0"/>
      <dgm:spPr/>
    </dgm:pt>
    <dgm:pt modelId="{09716922-E6FF-4ADB-9563-7E77C66A730C}" type="pres">
      <dgm:prSet presAssocID="{76B8EE96-A46E-40B4-87B5-E1CA9828677B}" presName="Image" presStyleLbl="alignNode1" presStyleIdx="4" presStyleCnt="7"/>
      <dgm:spPr>
        <a:blipFill rotWithShape="1">
          <a:blip xmlns:r="http://schemas.openxmlformats.org/officeDocument/2006/relationships" r:embed="rId5"/>
          <a:stretch>
            <a:fillRect/>
          </a:stretch>
        </a:blipFill>
      </dgm:spPr>
    </dgm:pt>
    <dgm:pt modelId="{6C3DD6D2-0E0B-458B-BD5B-5B4D1D13FBE3}" type="pres">
      <dgm:prSet presAssocID="{76B8EE96-A46E-40B4-87B5-E1CA9828677B}" presName="Accent" presStyleLbl="parChTrans1D1" presStyleIdx="4" presStyleCnt="7"/>
      <dgm:spPr/>
    </dgm:pt>
    <dgm:pt modelId="{085D8E13-9940-4588-95AA-68B29D41D529}" type="pres">
      <dgm:prSet presAssocID="{76B8EE96-A46E-40B4-87B5-E1CA9828677B}" presName="Parent" presStyleLbl="revTx" presStyleIdx="4" presStyleCnt="7">
        <dgm:presLayoutVars>
          <dgm:chMax val="0"/>
          <dgm:chPref val="0"/>
          <dgm:bulletEnabled val="1"/>
        </dgm:presLayoutVars>
      </dgm:prSet>
      <dgm:spPr/>
      <dgm:t>
        <a:bodyPr/>
        <a:lstStyle/>
        <a:p>
          <a:endParaRPr lang="es-MX"/>
        </a:p>
      </dgm:t>
    </dgm:pt>
    <dgm:pt modelId="{F651FCD2-8F43-45F3-B3D2-CFAEDF695DD7}" type="pres">
      <dgm:prSet presAssocID="{75DE1CC5-6409-4D79-9531-59836AE337C6}" presName="sibTrans" presStyleCnt="0"/>
      <dgm:spPr/>
    </dgm:pt>
    <dgm:pt modelId="{A7FCCCD2-4E50-45A1-89C9-1739B0A06D7D}" type="pres">
      <dgm:prSet presAssocID="{5BE39A28-A30C-4933-AAD2-F07C654A4074}" presName="composite" presStyleCnt="0"/>
      <dgm:spPr/>
    </dgm:pt>
    <dgm:pt modelId="{19C8078A-22D5-472F-9D59-C2002D590F7E}" type="pres">
      <dgm:prSet presAssocID="{5BE39A28-A30C-4933-AAD2-F07C654A4074}" presName="Image" presStyleLbl="alignNode1" presStyleIdx="5" presStyleCnt="7"/>
      <dgm:spPr>
        <a:blipFill rotWithShape="1">
          <a:blip xmlns:r="http://schemas.openxmlformats.org/officeDocument/2006/relationships" r:embed="rId6"/>
          <a:stretch>
            <a:fillRect/>
          </a:stretch>
        </a:blipFill>
      </dgm:spPr>
    </dgm:pt>
    <dgm:pt modelId="{94CD4EDC-6DF4-4B61-84D8-2C3958454F04}" type="pres">
      <dgm:prSet presAssocID="{5BE39A28-A30C-4933-AAD2-F07C654A4074}" presName="Accent" presStyleLbl="parChTrans1D1" presStyleIdx="5" presStyleCnt="7"/>
      <dgm:spPr/>
    </dgm:pt>
    <dgm:pt modelId="{8A91C8CD-2591-4584-9078-5A32FFA86916}" type="pres">
      <dgm:prSet presAssocID="{5BE39A28-A30C-4933-AAD2-F07C654A4074}" presName="Parent" presStyleLbl="revTx" presStyleIdx="5" presStyleCnt="7">
        <dgm:presLayoutVars>
          <dgm:chMax val="0"/>
          <dgm:chPref val="0"/>
          <dgm:bulletEnabled val="1"/>
        </dgm:presLayoutVars>
      </dgm:prSet>
      <dgm:spPr/>
      <dgm:t>
        <a:bodyPr/>
        <a:lstStyle/>
        <a:p>
          <a:endParaRPr lang="es-MX"/>
        </a:p>
      </dgm:t>
    </dgm:pt>
    <dgm:pt modelId="{45037C7D-0920-4280-B404-6FB33DD1F19D}" type="pres">
      <dgm:prSet presAssocID="{2A0665DA-89D9-4B52-A72D-8119CFC0EA42}" presName="sibTrans" presStyleCnt="0"/>
      <dgm:spPr/>
    </dgm:pt>
    <dgm:pt modelId="{1F1A8CAD-E127-4C3A-8CC7-C7CFABC57B88}" type="pres">
      <dgm:prSet presAssocID="{FCA95748-C449-47C1-867B-5B4601EDEF18}" presName="composite" presStyleCnt="0"/>
      <dgm:spPr/>
    </dgm:pt>
    <dgm:pt modelId="{B6FFE214-3FAD-47BE-9C28-89D3A9D3E43F}" type="pres">
      <dgm:prSet presAssocID="{FCA95748-C449-47C1-867B-5B4601EDEF18}" presName="Image" presStyleLbl="alignNode1" presStyleIdx="6" presStyleCnt="7"/>
      <dgm:spPr>
        <a:blipFill rotWithShape="1">
          <a:blip xmlns:r="http://schemas.openxmlformats.org/officeDocument/2006/relationships" r:embed="rId7"/>
          <a:stretch>
            <a:fillRect/>
          </a:stretch>
        </a:blipFill>
      </dgm:spPr>
    </dgm:pt>
    <dgm:pt modelId="{7AE77458-396A-436C-8B5D-D2B0157F0FD3}" type="pres">
      <dgm:prSet presAssocID="{FCA95748-C449-47C1-867B-5B4601EDEF18}" presName="Accent" presStyleLbl="parChTrans1D1" presStyleIdx="6" presStyleCnt="7"/>
      <dgm:spPr/>
    </dgm:pt>
    <dgm:pt modelId="{21D81770-2743-4BCC-95DE-FA773C9F72AF}" type="pres">
      <dgm:prSet presAssocID="{FCA95748-C449-47C1-867B-5B4601EDEF18}" presName="Parent" presStyleLbl="revTx" presStyleIdx="6" presStyleCnt="7">
        <dgm:presLayoutVars>
          <dgm:chMax val="0"/>
          <dgm:chPref val="0"/>
          <dgm:bulletEnabled val="1"/>
        </dgm:presLayoutVars>
      </dgm:prSet>
      <dgm:spPr/>
      <dgm:t>
        <a:bodyPr/>
        <a:lstStyle/>
        <a:p>
          <a:endParaRPr lang="es-ES"/>
        </a:p>
      </dgm:t>
    </dgm:pt>
  </dgm:ptLst>
  <dgm:cxnLst>
    <dgm:cxn modelId="{5654908B-D3B0-4AE5-98C3-FB574B4656C6}" type="presOf" srcId="{F0C401AB-AB5F-4365-95B2-6D145AF21C61}" destId="{7EAAEC7E-AC8A-4C30-8097-0955CB84431D}" srcOrd="0" destOrd="2" presId="urn:microsoft.com/office/officeart/2008/layout/PictureLineup"/>
    <dgm:cxn modelId="{E294BFF6-0C4A-4E58-96FE-32F2A40E5307}" type="presOf" srcId="{0F7C3248-95DB-4E36-A0A4-2FCD371A6942}" destId="{16767018-E6FF-4458-BA51-51C1C4FF1CCA}" srcOrd="0" destOrd="0" presId="urn:microsoft.com/office/officeart/2008/layout/PictureLineup"/>
    <dgm:cxn modelId="{E97468E5-6619-4BC1-B4EA-152D611D3F68}" type="presOf" srcId="{76B8EE96-A46E-40B4-87B5-E1CA9828677B}" destId="{085D8E13-9940-4588-95AA-68B29D41D529}" srcOrd="0" destOrd="0" presId="urn:microsoft.com/office/officeart/2008/layout/PictureLineup"/>
    <dgm:cxn modelId="{A138FD9B-212A-42B3-BD2F-F1879538B052}" srcId="{0F7C3248-95DB-4E36-A0A4-2FCD371A6942}" destId="{669C911D-CEE7-47BD-9F54-38B07EE03308}" srcOrd="0" destOrd="0" parTransId="{D5CFB89F-D76C-4FA1-9155-4D419A9150D5}" sibTransId="{0AED9642-96CA-4E63-8A74-D0EB07E2BA83}"/>
    <dgm:cxn modelId="{3AF0AFD7-6753-4596-BCCF-B24B15FD7B33}" type="presOf" srcId="{086CECA2-4D42-44C6-BB8A-0EEB66300FC5}" destId="{085D8E13-9940-4588-95AA-68B29D41D529}" srcOrd="0" destOrd="1" presId="urn:microsoft.com/office/officeart/2008/layout/PictureLineup"/>
    <dgm:cxn modelId="{55F4F890-7B2E-42AE-8E98-B8F88E49EA74}" srcId="{FCA95748-C449-47C1-867B-5B4601EDEF18}" destId="{8A28CEDE-CBB2-4FA4-BEA9-E0FB917B297E}" srcOrd="1" destOrd="0" parTransId="{5B330FCF-453F-4607-9E1B-E3E29D59C6AE}" sibTransId="{F0744CA1-6432-4C99-8E34-0342C65B6ADA}"/>
    <dgm:cxn modelId="{7DA78D23-E348-4AF7-A19C-242F7799C297}" srcId="{49575B52-D1AF-49CA-80B5-44488A0C57F4}" destId="{F0C401AB-AB5F-4365-95B2-6D145AF21C61}" srcOrd="1" destOrd="0" parTransId="{1F6FC19D-DAB0-4C31-8E56-F5BB858F0DBF}" sibTransId="{25E0FD17-034A-4B7E-8515-1C4C4C848462}"/>
    <dgm:cxn modelId="{8CCC1521-CCCD-4693-8175-0995BFE20852}" type="presOf" srcId="{8A28CEDE-CBB2-4FA4-BEA9-E0FB917B297E}" destId="{21D81770-2743-4BCC-95DE-FA773C9F72AF}" srcOrd="0" destOrd="2" presId="urn:microsoft.com/office/officeart/2008/layout/PictureLineup"/>
    <dgm:cxn modelId="{3DF7AB6D-8ECB-4625-A2A4-ED7ACF77F16A}" srcId="{FCA95748-C449-47C1-867B-5B4601EDEF18}" destId="{14AF396D-7BCD-40C3-8DBB-985811F843A6}" srcOrd="0" destOrd="0" parTransId="{813E9434-CA07-4398-B7A0-3E67CD8F6D3C}" sibTransId="{E92FF982-71E2-4133-86F1-96BFABF4302B}"/>
    <dgm:cxn modelId="{41257BF7-6D12-4CF5-8EBA-ABC6FCC34AF4}" srcId="{28E17B92-86E3-4681-81E0-E58C69491DEF}" destId="{962266C6-1880-46FE-9C3E-A7649C728428}" srcOrd="2" destOrd="0" parTransId="{8C7A89E3-121F-4C3A-9458-057543627F58}" sibTransId="{55AD5063-9304-4170-835D-85E86011E8BD}"/>
    <dgm:cxn modelId="{C2BFD7FA-A168-46EF-AFB4-FB6BD30A25D0}" type="presOf" srcId="{14AF396D-7BCD-40C3-8DBB-985811F843A6}" destId="{21D81770-2743-4BCC-95DE-FA773C9F72AF}" srcOrd="0" destOrd="1" presId="urn:microsoft.com/office/officeart/2008/layout/PictureLineup"/>
    <dgm:cxn modelId="{A3936799-29A3-48CA-96C5-498D88FF29C0}" type="presOf" srcId="{EEA71ECB-4322-41ED-8B2D-F5A65FCF6D70}" destId="{BA74BD18-BAFA-4C27-968B-92E41318E456}" srcOrd="0" destOrd="0" presId="urn:microsoft.com/office/officeart/2008/layout/PictureLineup"/>
    <dgm:cxn modelId="{1B2E7507-2CCB-4540-8073-2A91C108B47A}" srcId="{76B8EE96-A46E-40B4-87B5-E1CA9828677B}" destId="{086CECA2-4D42-44C6-BB8A-0EEB66300FC5}" srcOrd="0" destOrd="0" parTransId="{5F69C214-2455-43C6-991C-55F6D249F148}" sibTransId="{80C88002-510B-4A4C-A887-3ED3AAEE6B3C}"/>
    <dgm:cxn modelId="{6DDFC6A6-EFEC-47FF-922D-5C2E45A969C1}" srcId="{0F7C3248-95DB-4E36-A0A4-2FCD371A6942}" destId="{49575B52-D1AF-49CA-80B5-44488A0C57F4}" srcOrd="2" destOrd="0" parTransId="{D9E739F5-0D01-4446-811C-4465645D24D6}" sibTransId="{3CBCB39E-38E1-41F7-AAC7-951B8D2A8B93}"/>
    <dgm:cxn modelId="{D19B55C9-B40F-47F9-961F-6FE6490DB246}" srcId="{0F7C3248-95DB-4E36-A0A4-2FCD371A6942}" destId="{76B8EE96-A46E-40B4-87B5-E1CA9828677B}" srcOrd="4" destOrd="0" parTransId="{A3198638-BA82-4BB1-9D9A-3F0D8B109ABB}" sibTransId="{75DE1CC5-6409-4D79-9531-59836AE337C6}"/>
    <dgm:cxn modelId="{13037160-605C-44C5-A9D4-2664D2877B81}" type="presOf" srcId="{FCA95748-C449-47C1-867B-5B4601EDEF18}" destId="{21D81770-2743-4BCC-95DE-FA773C9F72AF}" srcOrd="0" destOrd="0" presId="urn:microsoft.com/office/officeart/2008/layout/PictureLineup"/>
    <dgm:cxn modelId="{ED36ACF8-6784-4BDB-92F6-F744A4CC8304}" type="presOf" srcId="{66FE6B09-7334-4F48-8511-F51FFD6B001D}" destId="{C89315AF-C7A5-4794-BB80-6708FBB4BC5C}" srcOrd="0" destOrd="1" presId="urn:microsoft.com/office/officeart/2008/layout/PictureLineup"/>
    <dgm:cxn modelId="{6E2C17CD-E2F2-4570-B57A-A0336E683BDE}" srcId="{0F7C3248-95DB-4E36-A0A4-2FCD371A6942}" destId="{FCA95748-C449-47C1-867B-5B4601EDEF18}" srcOrd="6" destOrd="0" parTransId="{59C6BD4D-1C0D-4250-BEC0-DEBC6B1D9DD0}" sibTransId="{1B039748-7E7D-496F-A5CC-4C843F9EA0F6}"/>
    <dgm:cxn modelId="{00DC82B3-DBB3-41DE-8576-06FC30F47E92}" srcId="{5BE39A28-A30C-4933-AAD2-F07C654A4074}" destId="{52DCD79C-0676-4275-A498-29A51F17C3BF}" srcOrd="0" destOrd="0" parTransId="{26CEB4F3-9D2F-422D-8A7E-33ADB50AF98D}" sibTransId="{43077A0A-D4D0-432A-B84A-0DB3049D671F}"/>
    <dgm:cxn modelId="{5C86606B-2888-4722-A85E-F74E22D7073C}" type="presOf" srcId="{28E17B92-86E3-4681-81E0-E58C69491DEF}" destId="{C89315AF-C7A5-4794-BB80-6708FBB4BC5C}" srcOrd="0" destOrd="0" presId="urn:microsoft.com/office/officeart/2008/layout/PictureLineup"/>
    <dgm:cxn modelId="{502E3D9C-F250-40DD-8388-840ACC9F0BB6}" type="presOf" srcId="{B8F355D9-C930-4566-9013-B5A1441BB0CC}" destId="{7EAAEC7E-AC8A-4C30-8097-0955CB84431D}" srcOrd="0" destOrd="1" presId="urn:microsoft.com/office/officeart/2008/layout/PictureLineup"/>
    <dgm:cxn modelId="{B50A3896-F35A-4A02-80F9-874C40B11E28}" srcId="{49575B52-D1AF-49CA-80B5-44488A0C57F4}" destId="{B8F355D9-C930-4566-9013-B5A1441BB0CC}" srcOrd="0" destOrd="0" parTransId="{582193BD-5216-430E-AFE6-E258F48D177F}" sibTransId="{CEC86B92-B3F0-4DBE-A205-2DD706D59369}"/>
    <dgm:cxn modelId="{AA1B93D6-A01A-48CD-9C66-C842B28ECAFB}" type="presOf" srcId="{49575B52-D1AF-49CA-80B5-44488A0C57F4}" destId="{7EAAEC7E-AC8A-4C30-8097-0955CB84431D}" srcOrd="0" destOrd="0" presId="urn:microsoft.com/office/officeart/2008/layout/PictureLineup"/>
    <dgm:cxn modelId="{E777BE23-488F-4245-9689-12DE5C5545DF}" type="presOf" srcId="{962266C6-1880-46FE-9C3E-A7649C728428}" destId="{C89315AF-C7A5-4794-BB80-6708FBB4BC5C}" srcOrd="0" destOrd="3" presId="urn:microsoft.com/office/officeart/2008/layout/PictureLineup"/>
    <dgm:cxn modelId="{84C1E7DC-0918-4D20-AAE1-9E07FC3C7519}" type="presOf" srcId="{669C911D-CEE7-47BD-9F54-38B07EE03308}" destId="{F96181F8-56E0-4E90-B1A1-7773299E4CB2}" srcOrd="0" destOrd="0" presId="urn:microsoft.com/office/officeart/2008/layout/PictureLineup"/>
    <dgm:cxn modelId="{C8CB66C9-A00E-4BE8-A4BB-F2101280A1E5}" srcId="{0F7C3248-95DB-4E36-A0A4-2FCD371A6942}" destId="{5BE39A28-A30C-4933-AAD2-F07C654A4074}" srcOrd="5" destOrd="0" parTransId="{78E25E53-154E-4F35-A4B9-9EC6070181D0}" sibTransId="{2A0665DA-89D9-4B52-A72D-8119CFC0EA42}"/>
    <dgm:cxn modelId="{847B30D1-0372-4064-9DD6-450C7E6EDB2B}" type="presOf" srcId="{52DCD79C-0676-4275-A498-29A51F17C3BF}" destId="{8A91C8CD-2591-4584-9078-5A32FFA86916}" srcOrd="0" destOrd="1" presId="urn:microsoft.com/office/officeart/2008/layout/PictureLineup"/>
    <dgm:cxn modelId="{8CD31E6E-2E81-40B9-A089-A245F0D27889}" srcId="{28E17B92-86E3-4681-81E0-E58C69491DEF}" destId="{379AEA32-733A-4132-8E0E-CCD4D19E3D0F}" srcOrd="1" destOrd="0" parTransId="{D16AE5C3-6CC2-46D8-BED8-80F5D86FBFB5}" sibTransId="{BBFEA52D-A77D-4136-A7FB-7F4AFCDD1FD6}"/>
    <dgm:cxn modelId="{205B4243-A188-4C87-8B64-E11A4DB2CDB6}" type="presOf" srcId="{379AEA32-733A-4132-8E0E-CCD4D19E3D0F}" destId="{C89315AF-C7A5-4794-BB80-6708FBB4BC5C}" srcOrd="0" destOrd="2" presId="urn:microsoft.com/office/officeart/2008/layout/PictureLineup"/>
    <dgm:cxn modelId="{5EE4F80D-9E5E-496F-B740-337EC81AA922}" srcId="{0F7C3248-95DB-4E36-A0A4-2FCD371A6942}" destId="{EEA71ECB-4322-41ED-8B2D-F5A65FCF6D70}" srcOrd="1" destOrd="0" parTransId="{934E2A5D-53D3-4803-989F-33E9707B6AF5}" sibTransId="{C97F70E3-2147-4E7C-93A5-62AFC8103911}"/>
    <dgm:cxn modelId="{47C1F76F-D892-4EA9-A445-2A7CDDF0459E}" srcId="{0F7C3248-95DB-4E36-A0A4-2FCD371A6942}" destId="{28E17B92-86E3-4681-81E0-E58C69491DEF}" srcOrd="3" destOrd="0" parTransId="{C8EFBD90-6FA0-495F-B87C-B031745B07F8}" sibTransId="{89B1AAB4-4AA1-4701-BB2B-1A8FEAF4AEAE}"/>
    <dgm:cxn modelId="{22E125E4-2410-4485-9A1D-CE1DAFD1A89A}" type="presOf" srcId="{5BE39A28-A30C-4933-AAD2-F07C654A4074}" destId="{8A91C8CD-2591-4584-9078-5A32FFA86916}" srcOrd="0" destOrd="0" presId="urn:microsoft.com/office/officeart/2008/layout/PictureLineup"/>
    <dgm:cxn modelId="{6C895E0B-19FC-4553-BF2E-F8861F1A8885}" srcId="{28E17B92-86E3-4681-81E0-E58C69491DEF}" destId="{66FE6B09-7334-4F48-8511-F51FFD6B001D}" srcOrd="0" destOrd="0" parTransId="{6631EA60-13F0-4032-8EA2-AEB41854DE16}" sibTransId="{1C680CC3-0182-4076-BB36-88E9859E849C}"/>
    <dgm:cxn modelId="{73259EDF-7915-4005-871A-CDE1EE994F7E}" type="presParOf" srcId="{16767018-E6FF-4458-BA51-51C1C4FF1CCA}" destId="{2BA44942-35E6-485F-A98E-C2DB837B51ED}" srcOrd="0" destOrd="0" presId="urn:microsoft.com/office/officeart/2008/layout/PictureLineup"/>
    <dgm:cxn modelId="{DBF445E0-C20A-42CB-B84F-C6D26F88AFEB}" type="presParOf" srcId="{2BA44942-35E6-485F-A98E-C2DB837B51ED}" destId="{E36D01D3-51A3-4509-9BEE-60AAECC668A2}" srcOrd="0" destOrd="0" presId="urn:microsoft.com/office/officeart/2008/layout/PictureLineup"/>
    <dgm:cxn modelId="{EF1A76F9-48E7-4230-83AD-01533DB92BE4}" type="presParOf" srcId="{2BA44942-35E6-485F-A98E-C2DB837B51ED}" destId="{F22A6EC8-D753-46E2-8C92-D8EE12720A3C}" srcOrd="1" destOrd="0" presId="urn:microsoft.com/office/officeart/2008/layout/PictureLineup"/>
    <dgm:cxn modelId="{0CB2AC23-1966-490F-8920-3A446C4A00DD}" type="presParOf" srcId="{2BA44942-35E6-485F-A98E-C2DB837B51ED}" destId="{F96181F8-56E0-4E90-B1A1-7773299E4CB2}" srcOrd="2" destOrd="0" presId="urn:microsoft.com/office/officeart/2008/layout/PictureLineup"/>
    <dgm:cxn modelId="{382CD678-9E4A-422C-8FFB-EE03C1A5FB26}" type="presParOf" srcId="{16767018-E6FF-4458-BA51-51C1C4FF1CCA}" destId="{DE53D0E7-8195-4ABB-B380-52537B006B17}" srcOrd="1" destOrd="0" presId="urn:microsoft.com/office/officeart/2008/layout/PictureLineup"/>
    <dgm:cxn modelId="{DDB98BD8-5610-4BA1-9D1F-892A9A74F40B}" type="presParOf" srcId="{16767018-E6FF-4458-BA51-51C1C4FF1CCA}" destId="{9EF75271-393D-4651-9CAA-6A26753BA9C7}" srcOrd="2" destOrd="0" presId="urn:microsoft.com/office/officeart/2008/layout/PictureLineup"/>
    <dgm:cxn modelId="{3840D450-ACAD-4D39-B978-0B985E238D82}" type="presParOf" srcId="{9EF75271-393D-4651-9CAA-6A26753BA9C7}" destId="{6F6762E3-87D8-4F69-820E-9816FF5FBBA7}" srcOrd="0" destOrd="0" presId="urn:microsoft.com/office/officeart/2008/layout/PictureLineup"/>
    <dgm:cxn modelId="{F25C9DB1-8AF7-48D0-AA40-2210ACAAAB6B}" type="presParOf" srcId="{9EF75271-393D-4651-9CAA-6A26753BA9C7}" destId="{62D64846-9A0D-4511-BCE7-580511AE8997}" srcOrd="1" destOrd="0" presId="urn:microsoft.com/office/officeart/2008/layout/PictureLineup"/>
    <dgm:cxn modelId="{B9A6FBD9-7996-438B-9596-D1A84BF89D36}" type="presParOf" srcId="{9EF75271-393D-4651-9CAA-6A26753BA9C7}" destId="{BA74BD18-BAFA-4C27-968B-92E41318E456}" srcOrd="2" destOrd="0" presId="urn:microsoft.com/office/officeart/2008/layout/PictureLineup"/>
    <dgm:cxn modelId="{D6447787-9FE4-4803-B851-C22DBAB38298}" type="presParOf" srcId="{16767018-E6FF-4458-BA51-51C1C4FF1CCA}" destId="{4C63FEA1-60B0-46F9-9C0B-48658E0EE020}" srcOrd="3" destOrd="0" presId="urn:microsoft.com/office/officeart/2008/layout/PictureLineup"/>
    <dgm:cxn modelId="{02947708-FFA3-44E5-A622-5668326EC81A}" type="presParOf" srcId="{16767018-E6FF-4458-BA51-51C1C4FF1CCA}" destId="{91C0A9AD-8699-4644-B0EE-3BCDAFCED96E}" srcOrd="4" destOrd="0" presId="urn:microsoft.com/office/officeart/2008/layout/PictureLineup"/>
    <dgm:cxn modelId="{3941805A-CBC2-49D7-84AA-82570F1FF272}" type="presParOf" srcId="{91C0A9AD-8699-4644-B0EE-3BCDAFCED96E}" destId="{C2F7CE1F-C5C1-4B3F-86B3-E839D7088F3F}" srcOrd="0" destOrd="0" presId="urn:microsoft.com/office/officeart/2008/layout/PictureLineup"/>
    <dgm:cxn modelId="{57181D60-A5D2-4C03-8D5E-1D8A02FE13C0}" type="presParOf" srcId="{91C0A9AD-8699-4644-B0EE-3BCDAFCED96E}" destId="{62AFFE07-9ACB-4635-889D-B8856DD7C8D4}" srcOrd="1" destOrd="0" presId="urn:microsoft.com/office/officeart/2008/layout/PictureLineup"/>
    <dgm:cxn modelId="{2FEC89DC-9DB4-4410-9CCF-B21BEE4ABC3A}" type="presParOf" srcId="{91C0A9AD-8699-4644-B0EE-3BCDAFCED96E}" destId="{7EAAEC7E-AC8A-4C30-8097-0955CB84431D}" srcOrd="2" destOrd="0" presId="urn:microsoft.com/office/officeart/2008/layout/PictureLineup"/>
    <dgm:cxn modelId="{EB754940-E67D-4B9D-A588-77941D67208A}" type="presParOf" srcId="{16767018-E6FF-4458-BA51-51C1C4FF1CCA}" destId="{033B420E-AD53-4186-B117-5CD0AE4E4BBD}" srcOrd="5" destOrd="0" presId="urn:microsoft.com/office/officeart/2008/layout/PictureLineup"/>
    <dgm:cxn modelId="{F6DDF42C-54BB-4E9B-8453-E3C07AFB30B3}" type="presParOf" srcId="{16767018-E6FF-4458-BA51-51C1C4FF1CCA}" destId="{0F578719-89CF-4DBB-8556-8EC2C7DC7190}" srcOrd="6" destOrd="0" presId="urn:microsoft.com/office/officeart/2008/layout/PictureLineup"/>
    <dgm:cxn modelId="{A8F920BC-1254-45F1-BE46-A5E42BC83398}" type="presParOf" srcId="{0F578719-89CF-4DBB-8556-8EC2C7DC7190}" destId="{87E62F00-E584-4FDB-ADFB-3D4DF2E80CAB}" srcOrd="0" destOrd="0" presId="urn:microsoft.com/office/officeart/2008/layout/PictureLineup"/>
    <dgm:cxn modelId="{DF2E595B-4AA5-4997-9B5D-6FA89C000991}" type="presParOf" srcId="{0F578719-89CF-4DBB-8556-8EC2C7DC7190}" destId="{3FE209F1-5A31-4695-8998-832E9509F68C}" srcOrd="1" destOrd="0" presId="urn:microsoft.com/office/officeart/2008/layout/PictureLineup"/>
    <dgm:cxn modelId="{F85FEC1B-D0A6-4564-95C3-88E6BF1CAAFE}" type="presParOf" srcId="{0F578719-89CF-4DBB-8556-8EC2C7DC7190}" destId="{C89315AF-C7A5-4794-BB80-6708FBB4BC5C}" srcOrd="2" destOrd="0" presId="urn:microsoft.com/office/officeart/2008/layout/PictureLineup"/>
    <dgm:cxn modelId="{E63F7382-1B51-46D0-9C72-92330B1A716F}" type="presParOf" srcId="{16767018-E6FF-4458-BA51-51C1C4FF1CCA}" destId="{42864FC1-FBB2-44C8-A960-5FA7FE300E7D}" srcOrd="7" destOrd="0" presId="urn:microsoft.com/office/officeart/2008/layout/PictureLineup"/>
    <dgm:cxn modelId="{F9D17D9F-2532-4C36-9699-A5EDA325D136}" type="presParOf" srcId="{16767018-E6FF-4458-BA51-51C1C4FF1CCA}" destId="{959944EE-C405-4B45-958E-2CB8E530BFF4}" srcOrd="8" destOrd="0" presId="urn:microsoft.com/office/officeart/2008/layout/PictureLineup"/>
    <dgm:cxn modelId="{FC8EFAD7-96A9-4A09-A96E-C493E80E3900}" type="presParOf" srcId="{959944EE-C405-4B45-958E-2CB8E530BFF4}" destId="{09716922-E6FF-4ADB-9563-7E77C66A730C}" srcOrd="0" destOrd="0" presId="urn:microsoft.com/office/officeart/2008/layout/PictureLineup"/>
    <dgm:cxn modelId="{7B07FEA7-F1C6-440C-8F3F-60A19C9898D6}" type="presParOf" srcId="{959944EE-C405-4B45-958E-2CB8E530BFF4}" destId="{6C3DD6D2-0E0B-458B-BD5B-5B4D1D13FBE3}" srcOrd="1" destOrd="0" presId="urn:microsoft.com/office/officeart/2008/layout/PictureLineup"/>
    <dgm:cxn modelId="{EC59EA73-A2A6-440E-826F-699E3B4F9F93}" type="presParOf" srcId="{959944EE-C405-4B45-958E-2CB8E530BFF4}" destId="{085D8E13-9940-4588-95AA-68B29D41D529}" srcOrd="2" destOrd="0" presId="urn:microsoft.com/office/officeart/2008/layout/PictureLineup"/>
    <dgm:cxn modelId="{9BDA4565-A5AA-404F-BCD2-6D6BFF2828C1}" type="presParOf" srcId="{16767018-E6FF-4458-BA51-51C1C4FF1CCA}" destId="{F651FCD2-8F43-45F3-B3D2-CFAEDF695DD7}" srcOrd="9" destOrd="0" presId="urn:microsoft.com/office/officeart/2008/layout/PictureLineup"/>
    <dgm:cxn modelId="{C571E9E5-73D0-420C-828A-4FD1A1EE3BA3}" type="presParOf" srcId="{16767018-E6FF-4458-BA51-51C1C4FF1CCA}" destId="{A7FCCCD2-4E50-45A1-89C9-1739B0A06D7D}" srcOrd="10" destOrd="0" presId="urn:microsoft.com/office/officeart/2008/layout/PictureLineup"/>
    <dgm:cxn modelId="{B42B1FAD-C98E-4C20-B5FC-683654BC5E70}" type="presParOf" srcId="{A7FCCCD2-4E50-45A1-89C9-1739B0A06D7D}" destId="{19C8078A-22D5-472F-9D59-C2002D590F7E}" srcOrd="0" destOrd="0" presId="urn:microsoft.com/office/officeart/2008/layout/PictureLineup"/>
    <dgm:cxn modelId="{F38268BD-6F8A-45D8-99E4-2050AA7EEBB3}" type="presParOf" srcId="{A7FCCCD2-4E50-45A1-89C9-1739B0A06D7D}" destId="{94CD4EDC-6DF4-4B61-84D8-2C3958454F04}" srcOrd="1" destOrd="0" presId="urn:microsoft.com/office/officeart/2008/layout/PictureLineup"/>
    <dgm:cxn modelId="{C06C28AD-2E33-4C0F-A3C9-018E8699C43D}" type="presParOf" srcId="{A7FCCCD2-4E50-45A1-89C9-1739B0A06D7D}" destId="{8A91C8CD-2591-4584-9078-5A32FFA86916}" srcOrd="2" destOrd="0" presId="urn:microsoft.com/office/officeart/2008/layout/PictureLineup"/>
    <dgm:cxn modelId="{F45A9792-B53B-436F-B7E9-11AF5C8F4137}" type="presParOf" srcId="{16767018-E6FF-4458-BA51-51C1C4FF1CCA}" destId="{45037C7D-0920-4280-B404-6FB33DD1F19D}" srcOrd="11" destOrd="0" presId="urn:microsoft.com/office/officeart/2008/layout/PictureLineup"/>
    <dgm:cxn modelId="{727F8869-6879-4574-BC94-FDD7645FABF9}" type="presParOf" srcId="{16767018-E6FF-4458-BA51-51C1C4FF1CCA}" destId="{1F1A8CAD-E127-4C3A-8CC7-C7CFABC57B88}" srcOrd="12" destOrd="0" presId="urn:microsoft.com/office/officeart/2008/layout/PictureLineup"/>
    <dgm:cxn modelId="{D5E25E43-7D69-454B-9F59-8FE689A36F30}" type="presParOf" srcId="{1F1A8CAD-E127-4C3A-8CC7-C7CFABC57B88}" destId="{B6FFE214-3FAD-47BE-9C28-89D3A9D3E43F}" srcOrd="0" destOrd="0" presId="urn:microsoft.com/office/officeart/2008/layout/PictureLineup"/>
    <dgm:cxn modelId="{38B2EC38-2B91-48F2-9BDD-B2AC2FD528F5}" type="presParOf" srcId="{1F1A8CAD-E127-4C3A-8CC7-C7CFABC57B88}" destId="{7AE77458-396A-436C-8B5D-D2B0157F0FD3}" srcOrd="1" destOrd="0" presId="urn:microsoft.com/office/officeart/2008/layout/PictureLineup"/>
    <dgm:cxn modelId="{70F79EB3-9ABF-47A5-BDED-D00EA6FA8DB7}" type="presParOf" srcId="{1F1A8CAD-E127-4C3A-8CC7-C7CFABC57B88}" destId="{21D81770-2743-4BCC-95DE-FA773C9F72AF}"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8DC4C-3510-4FB5-A7F3-69445E83A8F4}">
      <dsp:nvSpPr>
        <dsp:cNvPr id="0" name=""/>
        <dsp:cNvSpPr/>
      </dsp:nvSpPr>
      <dsp:spPr>
        <a:xfrm>
          <a:off x="2409314" y="1192692"/>
          <a:ext cx="523093" cy="91440"/>
        </a:xfrm>
        <a:custGeom>
          <a:avLst/>
          <a:gdLst/>
          <a:ahLst/>
          <a:cxnLst/>
          <a:rect l="0" t="0" r="0" b="0"/>
          <a:pathLst>
            <a:path>
              <a:moveTo>
                <a:pt x="0" y="45720"/>
              </a:moveTo>
              <a:lnTo>
                <a:pt x="523093" y="45720"/>
              </a:lnTo>
            </a:path>
          </a:pathLst>
        </a:custGeom>
        <a:noFill/>
        <a:ln w="6350" cap="flat" cmpd="sng" algn="ctr">
          <a:solidFill>
            <a:schemeClr val="accent5">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2657018" y="1235641"/>
        <a:ext cx="27684" cy="5542"/>
      </dsp:txXfrm>
    </dsp:sp>
    <dsp:sp modelId="{359B88A6-09B8-49FB-997F-467CA969A3D4}">
      <dsp:nvSpPr>
        <dsp:cNvPr id="0" name=""/>
        <dsp:cNvSpPr/>
      </dsp:nvSpPr>
      <dsp:spPr>
        <a:xfrm>
          <a:off x="3752" y="516204"/>
          <a:ext cx="2407361" cy="1444417"/>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Información que el cerebro recibe mediante los sentidos.</a:t>
          </a:r>
        </a:p>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Sistema VAK</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3752" y="516204"/>
        <a:ext cx="2407361" cy="1444417"/>
      </dsp:txXfrm>
    </dsp:sp>
    <dsp:sp modelId="{EA645727-D3A9-4D81-978A-DE7294E5EC35}">
      <dsp:nvSpPr>
        <dsp:cNvPr id="0" name=""/>
        <dsp:cNvSpPr/>
      </dsp:nvSpPr>
      <dsp:spPr>
        <a:xfrm>
          <a:off x="1207433" y="1958821"/>
          <a:ext cx="2961055" cy="523093"/>
        </a:xfrm>
        <a:custGeom>
          <a:avLst/>
          <a:gdLst/>
          <a:ahLst/>
          <a:cxnLst/>
          <a:rect l="0" t="0" r="0" b="0"/>
          <a:pathLst>
            <a:path>
              <a:moveTo>
                <a:pt x="2961055" y="0"/>
              </a:moveTo>
              <a:lnTo>
                <a:pt x="2961055" y="278646"/>
              </a:lnTo>
              <a:lnTo>
                <a:pt x="0" y="278646"/>
              </a:lnTo>
              <a:lnTo>
                <a:pt x="0" y="523093"/>
              </a:lnTo>
            </a:path>
          </a:pathLst>
        </a:custGeom>
        <a:noFill/>
        <a:ln w="6350" cap="flat" cmpd="sng" algn="ctr">
          <a:solidFill>
            <a:schemeClr val="accent5">
              <a:hueOff val="-7353344"/>
              <a:satOff val="-10228"/>
              <a:lumOff val="-3922"/>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2612651" y="2217596"/>
        <a:ext cx="150618" cy="5542"/>
      </dsp:txXfrm>
    </dsp:sp>
    <dsp:sp modelId="{DE196080-7C4F-4188-BBA9-29BBA8EA7754}">
      <dsp:nvSpPr>
        <dsp:cNvPr id="0" name=""/>
        <dsp:cNvSpPr/>
      </dsp:nvSpPr>
      <dsp:spPr>
        <a:xfrm>
          <a:off x="2964807" y="516204"/>
          <a:ext cx="2407361" cy="1444417"/>
        </a:xfrm>
        <a:prstGeom prst="rect">
          <a:avLst/>
        </a:prstGeom>
        <a:solidFill>
          <a:schemeClr val="accent5">
            <a:hueOff val="-3676672"/>
            <a:satOff val="-5114"/>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Identificar sensaciones placenteras -&gt; satisfactores para “comunicar y asignar valor”</a:t>
          </a:r>
        </a:p>
        <a:p>
          <a:pPr lvl="0" algn="ctr"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Malfitano (2007)</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2964807" y="516204"/>
        <a:ext cx="2407361" cy="1444417"/>
      </dsp:txXfrm>
    </dsp:sp>
    <dsp:sp modelId="{8B0B0550-409F-4DE8-A841-F0624CF29CD2}">
      <dsp:nvSpPr>
        <dsp:cNvPr id="0" name=""/>
        <dsp:cNvSpPr/>
      </dsp:nvSpPr>
      <dsp:spPr>
        <a:xfrm>
          <a:off x="3752" y="2514314"/>
          <a:ext cx="2407361" cy="1444417"/>
        </a:xfrm>
        <a:prstGeom prst="rect">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Facilita la comprensión de las necesidades y el comportamiento de compra.</a:t>
          </a:r>
        </a:p>
        <a:p>
          <a:pPr lvl="0" algn="ctr"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Braidot (2013)</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3752" y="2514314"/>
        <a:ext cx="2407361" cy="14444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E5AE-5CF3-4025-BB58-3B8E161B7FCC}">
      <dsp:nvSpPr>
        <dsp:cNvPr id="0" name=""/>
        <dsp:cNvSpPr/>
      </dsp:nvSpPr>
      <dsp:spPr>
        <a:xfrm>
          <a:off x="6224181" y="3361289"/>
          <a:ext cx="2441878" cy="15817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Proceso a un Centro Fitness por salud </a:t>
          </a:r>
          <a:endParaRPr lang="es-MX" sz="1600" kern="1200" dirty="0">
            <a:latin typeface="Times New Roman" panose="02020603050405020304" pitchFamily="18" charset="0"/>
            <a:cs typeface="Times New Roman" panose="02020603050405020304" pitchFamily="18" charset="0"/>
          </a:endParaRPr>
        </a:p>
      </dsp:txBody>
      <dsp:txXfrm>
        <a:off x="6991492" y="3791482"/>
        <a:ext cx="1639820" cy="1116843"/>
      </dsp:txXfrm>
    </dsp:sp>
    <dsp:sp modelId="{B737D81C-7AFE-4BD6-B8C7-DBFBE71AEE9F}">
      <dsp:nvSpPr>
        <dsp:cNvPr id="0" name=""/>
        <dsp:cNvSpPr/>
      </dsp:nvSpPr>
      <dsp:spPr>
        <a:xfrm>
          <a:off x="2240065" y="3361289"/>
          <a:ext cx="2441878" cy="15817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Proceso a un Centro Fitness por estética </a:t>
          </a:r>
          <a:endParaRPr lang="es-MX" sz="1600" kern="1200" dirty="0">
            <a:latin typeface="Times New Roman" panose="02020603050405020304" pitchFamily="18" charset="0"/>
            <a:cs typeface="Times New Roman" panose="02020603050405020304" pitchFamily="18" charset="0"/>
          </a:endParaRPr>
        </a:p>
      </dsp:txBody>
      <dsp:txXfrm>
        <a:off x="2274812" y="3791482"/>
        <a:ext cx="1639820" cy="1116843"/>
      </dsp:txXfrm>
    </dsp:sp>
    <dsp:sp modelId="{8399E82C-C71F-4606-BD95-3A204A464223}">
      <dsp:nvSpPr>
        <dsp:cNvPr id="0" name=""/>
        <dsp:cNvSpPr/>
      </dsp:nvSpPr>
      <dsp:spPr>
        <a:xfrm>
          <a:off x="6224181" y="0"/>
          <a:ext cx="2441878" cy="15817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Estrategias de marketing</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Resultados </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es-MX" sz="1600" kern="1200" dirty="0">
            <a:latin typeface="Times New Roman" panose="02020603050405020304" pitchFamily="18" charset="0"/>
            <a:cs typeface="Times New Roman" panose="02020603050405020304" pitchFamily="18" charset="0"/>
          </a:endParaRPr>
        </a:p>
      </dsp:txBody>
      <dsp:txXfrm>
        <a:off x="6991492" y="34747"/>
        <a:ext cx="1639820" cy="1116843"/>
      </dsp:txXfrm>
    </dsp:sp>
    <dsp:sp modelId="{731E9075-04CA-4D89-A0DB-185FCFC2A763}">
      <dsp:nvSpPr>
        <dsp:cNvPr id="0" name=""/>
        <dsp:cNvSpPr/>
      </dsp:nvSpPr>
      <dsp:spPr>
        <a:xfrm>
          <a:off x="2240065" y="0"/>
          <a:ext cx="2441878" cy="15817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Niveles cerebrales </a:t>
          </a:r>
          <a:endParaRPr lang="es-MX"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MX" sz="1600" kern="1200" dirty="0" smtClean="0">
              <a:latin typeface="Times New Roman" panose="02020603050405020304" pitchFamily="18" charset="0"/>
              <a:cs typeface="Times New Roman" panose="02020603050405020304" pitchFamily="18" charset="0"/>
            </a:rPr>
            <a:t>Percepción sensorial </a:t>
          </a:r>
          <a:endParaRPr lang="es-MX" sz="1600" kern="1200" dirty="0">
            <a:latin typeface="Times New Roman" panose="02020603050405020304" pitchFamily="18" charset="0"/>
            <a:cs typeface="Times New Roman" panose="02020603050405020304" pitchFamily="18" charset="0"/>
          </a:endParaRPr>
        </a:p>
      </dsp:txBody>
      <dsp:txXfrm>
        <a:off x="2274812" y="34747"/>
        <a:ext cx="1639820" cy="1116843"/>
      </dsp:txXfrm>
    </dsp:sp>
    <dsp:sp modelId="{D2DFF472-07EA-462C-B960-206E3E1B8465}">
      <dsp:nvSpPr>
        <dsp:cNvPr id="0" name=""/>
        <dsp:cNvSpPr/>
      </dsp:nvSpPr>
      <dsp:spPr>
        <a:xfrm>
          <a:off x="3263281" y="281755"/>
          <a:ext cx="2140350" cy="2140350"/>
        </a:xfrm>
        <a:prstGeom prst="pieWedge">
          <a:avLst/>
        </a:prstGeom>
        <a:solidFill>
          <a:srgbClr val="FF82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Neuromarketing </a:t>
          </a:r>
          <a:endParaRPr lang="es-MX" sz="1500" kern="1200" dirty="0"/>
        </a:p>
      </dsp:txBody>
      <dsp:txXfrm>
        <a:off x="3890175" y="908649"/>
        <a:ext cx="1513456" cy="1513456"/>
      </dsp:txXfrm>
    </dsp:sp>
    <dsp:sp modelId="{3FBB2657-F7E3-4B62-97E4-29B81B6F6B23}">
      <dsp:nvSpPr>
        <dsp:cNvPr id="0" name=""/>
        <dsp:cNvSpPr/>
      </dsp:nvSpPr>
      <dsp:spPr>
        <a:xfrm rot="5400000">
          <a:off x="5502493" y="281755"/>
          <a:ext cx="2140350" cy="2140350"/>
        </a:xfrm>
        <a:prstGeom prst="pieWedge">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Centros Fitness</a:t>
          </a:r>
          <a:endParaRPr lang="es-MX" sz="1400" kern="1200" dirty="0">
            <a:latin typeface="Times New Roman" panose="02020603050405020304" pitchFamily="18" charset="0"/>
            <a:cs typeface="Times New Roman" panose="02020603050405020304" pitchFamily="18" charset="0"/>
          </a:endParaRPr>
        </a:p>
      </dsp:txBody>
      <dsp:txXfrm rot="-5400000">
        <a:off x="5502493" y="908649"/>
        <a:ext cx="1513456" cy="1513456"/>
      </dsp:txXfrm>
    </dsp:sp>
    <dsp:sp modelId="{C13ABDB1-2EB7-4F8E-A4F2-D0FA1D523399}">
      <dsp:nvSpPr>
        <dsp:cNvPr id="0" name=""/>
        <dsp:cNvSpPr/>
      </dsp:nvSpPr>
      <dsp:spPr>
        <a:xfrm rot="10800000">
          <a:off x="5502493" y="2520967"/>
          <a:ext cx="2140350" cy="2140350"/>
        </a:xfrm>
        <a:prstGeom prst="pieWedge">
          <a:avLst/>
        </a:prstGeom>
        <a:gradFill rotWithShape="0">
          <a:gsLst>
            <a:gs pos="0">
              <a:schemeClr val="accent4">
                <a:hueOff val="6930461"/>
                <a:satOff val="-31979"/>
                <a:lumOff val="1177"/>
                <a:alphaOff val="0"/>
                <a:tint val="67000"/>
                <a:satMod val="105000"/>
                <a:lumMod val="110000"/>
              </a:schemeClr>
            </a:gs>
            <a:gs pos="50000">
              <a:schemeClr val="accent4">
                <a:hueOff val="6930461"/>
                <a:satOff val="-31979"/>
                <a:lumOff val="1177"/>
                <a:alphaOff val="0"/>
                <a:tint val="73000"/>
                <a:satMod val="103000"/>
                <a:lumMod val="105000"/>
              </a:schemeClr>
            </a:gs>
            <a:gs pos="100000">
              <a:schemeClr val="accent4">
                <a:hueOff val="6930461"/>
                <a:satOff val="-31979"/>
                <a:lumOff val="117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Salud</a:t>
          </a:r>
          <a:endParaRPr lang="es-MX" sz="1400" kern="1200" dirty="0">
            <a:latin typeface="Times New Roman" panose="02020603050405020304" pitchFamily="18" charset="0"/>
            <a:cs typeface="Times New Roman" panose="02020603050405020304" pitchFamily="18" charset="0"/>
          </a:endParaRPr>
        </a:p>
      </dsp:txBody>
      <dsp:txXfrm rot="10800000">
        <a:off x="5502493" y="2520967"/>
        <a:ext cx="1513456" cy="1513456"/>
      </dsp:txXfrm>
    </dsp:sp>
    <dsp:sp modelId="{D06A08E5-62A5-4E80-A7BD-F76A7785787D}">
      <dsp:nvSpPr>
        <dsp:cNvPr id="0" name=""/>
        <dsp:cNvSpPr/>
      </dsp:nvSpPr>
      <dsp:spPr>
        <a:xfrm rot="16200000">
          <a:off x="3263281" y="2520967"/>
          <a:ext cx="2140350" cy="2140350"/>
        </a:xfrm>
        <a:prstGeom prst="pieWedge">
          <a:avLst/>
        </a:prstGeom>
        <a:solidFill>
          <a:srgbClr val="3DE39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latin typeface="Times New Roman" panose="02020603050405020304" pitchFamily="18" charset="0"/>
              <a:cs typeface="Times New Roman" panose="02020603050405020304" pitchFamily="18" charset="0"/>
            </a:rPr>
            <a:t>Estética</a:t>
          </a:r>
        </a:p>
      </dsp:txBody>
      <dsp:txXfrm rot="5400000">
        <a:off x="3890175" y="2520967"/>
        <a:ext cx="1513456" cy="1513456"/>
      </dsp:txXfrm>
    </dsp:sp>
    <dsp:sp modelId="{922DAB9F-1B73-4B05-9BB5-E1406163D7B0}">
      <dsp:nvSpPr>
        <dsp:cNvPr id="0" name=""/>
        <dsp:cNvSpPr/>
      </dsp:nvSpPr>
      <dsp:spPr>
        <a:xfrm>
          <a:off x="5083567" y="2026659"/>
          <a:ext cx="738989" cy="642599"/>
        </a:xfrm>
        <a:prstGeom prst="circularArrow">
          <a:avLst/>
        </a:prstGeom>
        <a:gradFill rotWithShape="0">
          <a:gsLst>
            <a:gs pos="0">
              <a:schemeClr val="accent4">
                <a:tint val="40000"/>
                <a:hueOff val="0"/>
                <a:satOff val="0"/>
                <a:lumOff val="0"/>
                <a:alphaOff val="0"/>
                <a:tint val="67000"/>
                <a:satMod val="105000"/>
                <a:lumMod val="110000"/>
              </a:schemeClr>
            </a:gs>
            <a:gs pos="50000">
              <a:schemeClr val="accent4">
                <a:tint val="40000"/>
                <a:hueOff val="0"/>
                <a:satOff val="0"/>
                <a:lumOff val="0"/>
                <a:alphaOff val="0"/>
                <a:tint val="73000"/>
                <a:satMod val="103000"/>
                <a:lumMod val="105000"/>
              </a:schemeClr>
            </a:gs>
            <a:gs pos="100000">
              <a:schemeClr val="accent4">
                <a:tint val="40000"/>
                <a:hueOff val="0"/>
                <a:satOff val="0"/>
                <a:lumOff val="0"/>
                <a:alphaOff val="0"/>
                <a:tint val="81000"/>
                <a:satMod val="109000"/>
                <a:lumMod val="105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7BA115A-E512-4BF9-85CB-32C71E0B5811}">
      <dsp:nvSpPr>
        <dsp:cNvPr id="0" name=""/>
        <dsp:cNvSpPr/>
      </dsp:nvSpPr>
      <dsp:spPr>
        <a:xfrm rot="10800000">
          <a:off x="5083567" y="2273813"/>
          <a:ext cx="738989" cy="642599"/>
        </a:xfrm>
        <a:prstGeom prst="circularArrow">
          <a:avLst/>
        </a:prstGeom>
        <a:gradFill rotWithShape="0">
          <a:gsLst>
            <a:gs pos="0">
              <a:schemeClr val="accent4">
                <a:tint val="40000"/>
                <a:hueOff val="0"/>
                <a:satOff val="0"/>
                <a:lumOff val="0"/>
                <a:alphaOff val="0"/>
                <a:tint val="67000"/>
                <a:satMod val="105000"/>
                <a:lumMod val="110000"/>
              </a:schemeClr>
            </a:gs>
            <a:gs pos="50000">
              <a:schemeClr val="accent4">
                <a:tint val="40000"/>
                <a:hueOff val="0"/>
                <a:satOff val="0"/>
                <a:lumOff val="0"/>
                <a:alphaOff val="0"/>
                <a:tint val="73000"/>
                <a:satMod val="103000"/>
                <a:lumMod val="105000"/>
              </a:schemeClr>
            </a:gs>
            <a:gs pos="100000">
              <a:schemeClr val="accent4">
                <a:tint val="40000"/>
                <a:hueOff val="0"/>
                <a:satOff val="0"/>
                <a:lumOff val="0"/>
                <a:alphaOff val="0"/>
                <a:tint val="81000"/>
                <a:satMod val="109000"/>
                <a:lumMod val="105000"/>
              </a:schemeClr>
            </a:gs>
          </a:gsLst>
          <a:lin ang="5400000" scaled="0"/>
        </a:gradFill>
        <a:ln w="635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79F50-FE40-4923-9E2D-F8145BB0E482}">
      <dsp:nvSpPr>
        <dsp:cNvPr id="0" name=""/>
        <dsp:cNvSpPr/>
      </dsp:nvSpPr>
      <dsp:spPr>
        <a:xfrm>
          <a:off x="2919361" y="218"/>
          <a:ext cx="2926323" cy="1170529"/>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Estrategia de posicionamiento de mercado </a:t>
          </a:r>
          <a:endParaRPr lang="es-MX" sz="2000" kern="1200" dirty="0">
            <a:latin typeface="Times New Roman" panose="02020603050405020304" pitchFamily="18" charset="0"/>
            <a:cs typeface="Times New Roman" panose="02020603050405020304" pitchFamily="18" charset="0"/>
          </a:endParaRPr>
        </a:p>
      </dsp:txBody>
      <dsp:txXfrm>
        <a:off x="3504626" y="218"/>
        <a:ext cx="1755794" cy="1170529"/>
      </dsp:txXfrm>
    </dsp:sp>
    <dsp:sp modelId="{9690B11E-A9A0-40D3-8EEF-023A8F3BBD30}">
      <dsp:nvSpPr>
        <dsp:cNvPr id="0" name=""/>
        <dsp:cNvSpPr/>
      </dsp:nvSpPr>
      <dsp:spPr>
        <a:xfrm>
          <a:off x="5465263" y="99713"/>
          <a:ext cx="2428848" cy="971539"/>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Seguidor</a:t>
          </a:r>
          <a:endParaRPr lang="es-MX" sz="1800" kern="1200" dirty="0">
            <a:latin typeface="Times New Roman" panose="02020603050405020304" pitchFamily="18" charset="0"/>
            <a:cs typeface="Times New Roman" panose="02020603050405020304" pitchFamily="18" charset="0"/>
          </a:endParaRPr>
        </a:p>
      </dsp:txBody>
      <dsp:txXfrm>
        <a:off x="5951033" y="99713"/>
        <a:ext cx="1457309" cy="971539"/>
      </dsp:txXfrm>
    </dsp:sp>
    <dsp:sp modelId="{2ABC12B1-C621-46A7-A54D-FD9D3DA40175}">
      <dsp:nvSpPr>
        <dsp:cNvPr id="0" name=""/>
        <dsp:cNvSpPr/>
      </dsp:nvSpPr>
      <dsp:spPr>
        <a:xfrm>
          <a:off x="7554072" y="99713"/>
          <a:ext cx="2428848" cy="971539"/>
        </a:xfrm>
        <a:prstGeom prst="chevron">
          <a:avLst/>
        </a:prstGeom>
        <a:solidFill>
          <a:schemeClr val="accent4">
            <a:tint val="40000"/>
            <a:alpha val="90000"/>
            <a:hueOff val="1644845"/>
            <a:satOff val="-8752"/>
            <a:lumOff val="-499"/>
            <a:alphaOff val="0"/>
          </a:schemeClr>
        </a:solidFill>
        <a:ln w="12700" cap="flat" cmpd="sng" algn="ctr">
          <a:solidFill>
            <a:schemeClr val="accent4">
              <a:tint val="40000"/>
              <a:alpha val="90000"/>
              <a:hueOff val="1644845"/>
              <a:satOff val="-8752"/>
              <a:lumOff val="-4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Curves</a:t>
          </a:r>
          <a:endParaRPr lang="es-MX" sz="1800" kern="1200" dirty="0">
            <a:latin typeface="Times New Roman" panose="02020603050405020304" pitchFamily="18" charset="0"/>
            <a:cs typeface="Times New Roman" panose="02020603050405020304" pitchFamily="18" charset="0"/>
          </a:endParaRPr>
        </a:p>
      </dsp:txBody>
      <dsp:txXfrm>
        <a:off x="8039842" y="99713"/>
        <a:ext cx="1457309" cy="971539"/>
      </dsp:txXfrm>
    </dsp:sp>
    <dsp:sp modelId="{7D04F9F4-D1DC-409B-993B-45A4BF11003A}">
      <dsp:nvSpPr>
        <dsp:cNvPr id="0" name=""/>
        <dsp:cNvSpPr/>
      </dsp:nvSpPr>
      <dsp:spPr>
        <a:xfrm>
          <a:off x="2919361" y="1334622"/>
          <a:ext cx="2926323" cy="1170529"/>
        </a:xfrm>
        <a:prstGeom prst="chevron">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Estrategias genéricas </a:t>
          </a:r>
          <a:endParaRPr lang="es-MX" sz="2000" kern="1200" dirty="0">
            <a:latin typeface="Times New Roman" panose="02020603050405020304" pitchFamily="18" charset="0"/>
            <a:cs typeface="Times New Roman" panose="02020603050405020304" pitchFamily="18" charset="0"/>
          </a:endParaRPr>
        </a:p>
      </dsp:txBody>
      <dsp:txXfrm>
        <a:off x="3504626" y="1334622"/>
        <a:ext cx="1755794" cy="1170529"/>
      </dsp:txXfrm>
    </dsp:sp>
    <dsp:sp modelId="{47DF9199-109B-4DA5-BBAD-D0B3D6E3C56D}">
      <dsp:nvSpPr>
        <dsp:cNvPr id="0" name=""/>
        <dsp:cNvSpPr/>
      </dsp:nvSpPr>
      <dsp:spPr>
        <a:xfrm>
          <a:off x="5465263" y="1434117"/>
          <a:ext cx="2428848" cy="971539"/>
        </a:xfrm>
        <a:prstGeom prst="chevron">
          <a:avLst/>
        </a:prstGeom>
        <a:solidFill>
          <a:schemeClr val="accent4">
            <a:tint val="40000"/>
            <a:alpha val="90000"/>
            <a:hueOff val="3289691"/>
            <a:satOff val="-17503"/>
            <a:lumOff val="-997"/>
            <a:alphaOff val="0"/>
          </a:schemeClr>
        </a:solidFill>
        <a:ln w="12700" cap="flat" cmpd="sng" algn="ctr">
          <a:solidFill>
            <a:schemeClr val="accent4">
              <a:tint val="40000"/>
              <a:alpha val="90000"/>
              <a:hueOff val="3289691"/>
              <a:satOff val="-17503"/>
              <a:lumOff val="-9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Diferenciación </a:t>
          </a:r>
          <a:endParaRPr lang="es-MX" sz="1800" kern="1200" dirty="0">
            <a:latin typeface="Times New Roman" panose="02020603050405020304" pitchFamily="18" charset="0"/>
            <a:cs typeface="Times New Roman" panose="02020603050405020304" pitchFamily="18" charset="0"/>
          </a:endParaRPr>
        </a:p>
      </dsp:txBody>
      <dsp:txXfrm>
        <a:off x="5951033" y="1434117"/>
        <a:ext cx="1457309" cy="971539"/>
      </dsp:txXfrm>
    </dsp:sp>
    <dsp:sp modelId="{3E5742D1-12BA-43D9-BFFC-4003EB14107B}">
      <dsp:nvSpPr>
        <dsp:cNvPr id="0" name=""/>
        <dsp:cNvSpPr/>
      </dsp:nvSpPr>
      <dsp:spPr>
        <a:xfrm>
          <a:off x="7554072" y="1434117"/>
          <a:ext cx="2428848" cy="971539"/>
        </a:xfrm>
        <a:prstGeom prst="chevron">
          <a:avLst/>
        </a:prstGeom>
        <a:solidFill>
          <a:schemeClr val="accent4">
            <a:tint val="40000"/>
            <a:alpha val="90000"/>
            <a:hueOff val="4934536"/>
            <a:satOff val="-26255"/>
            <a:lumOff val="-1496"/>
            <a:alphaOff val="0"/>
          </a:schemeClr>
        </a:solidFill>
        <a:ln w="12700" cap="flat" cmpd="sng" algn="ctr">
          <a:solidFill>
            <a:schemeClr val="accent4">
              <a:tint val="40000"/>
              <a:alpha val="90000"/>
              <a:hueOff val="4934536"/>
              <a:satOff val="-26255"/>
              <a:lumOff val="-14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Diferenciación por imagen</a:t>
          </a:r>
          <a:endParaRPr lang="es-MX" sz="1800" kern="1200" dirty="0">
            <a:latin typeface="Times New Roman" panose="02020603050405020304" pitchFamily="18" charset="0"/>
            <a:cs typeface="Times New Roman" panose="02020603050405020304" pitchFamily="18" charset="0"/>
          </a:endParaRPr>
        </a:p>
      </dsp:txBody>
      <dsp:txXfrm>
        <a:off x="8039842" y="1434117"/>
        <a:ext cx="1457309" cy="971539"/>
      </dsp:txXfrm>
    </dsp:sp>
    <dsp:sp modelId="{12750763-4EB3-4B05-B965-36C820D9CBB1}">
      <dsp:nvSpPr>
        <dsp:cNvPr id="0" name=""/>
        <dsp:cNvSpPr/>
      </dsp:nvSpPr>
      <dsp:spPr>
        <a:xfrm>
          <a:off x="2919361" y="2669025"/>
          <a:ext cx="2926323" cy="1170529"/>
        </a:xfrm>
        <a:prstGeom prst="chevron">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Estrategia para atracción de nuevos consumidores</a:t>
          </a:r>
          <a:endParaRPr lang="es-MX" sz="2000" kern="1200" dirty="0">
            <a:latin typeface="Times New Roman" panose="02020603050405020304" pitchFamily="18" charset="0"/>
            <a:cs typeface="Times New Roman" panose="02020603050405020304" pitchFamily="18" charset="0"/>
          </a:endParaRPr>
        </a:p>
      </dsp:txBody>
      <dsp:txXfrm>
        <a:off x="3504626" y="2669025"/>
        <a:ext cx="1755794" cy="1170529"/>
      </dsp:txXfrm>
    </dsp:sp>
    <dsp:sp modelId="{2AA51FC2-BD5C-4720-9C41-9528871FE9E1}">
      <dsp:nvSpPr>
        <dsp:cNvPr id="0" name=""/>
        <dsp:cNvSpPr/>
      </dsp:nvSpPr>
      <dsp:spPr>
        <a:xfrm>
          <a:off x="5465263" y="2768520"/>
          <a:ext cx="2428848" cy="971539"/>
        </a:xfrm>
        <a:prstGeom prst="chevron">
          <a:avLst/>
        </a:prstGeom>
        <a:solidFill>
          <a:schemeClr val="accent4">
            <a:tint val="40000"/>
            <a:alpha val="90000"/>
            <a:hueOff val="6579382"/>
            <a:satOff val="-35006"/>
            <a:lumOff val="-1994"/>
            <a:alphaOff val="0"/>
          </a:schemeClr>
        </a:solidFill>
        <a:ln w="12700" cap="flat" cmpd="sng" algn="ctr">
          <a:solidFill>
            <a:schemeClr val="accent4">
              <a:tint val="40000"/>
              <a:alpha val="90000"/>
              <a:hueOff val="6579382"/>
              <a:satOff val="-35006"/>
              <a:lumOff val="-19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MX" sz="1600" kern="1200" dirty="0" smtClean="0">
              <a:latin typeface="Times New Roman" panose="02020603050405020304" pitchFamily="18" charset="0"/>
              <a:cs typeface="Times New Roman" panose="02020603050405020304" pitchFamily="18" charset="0"/>
            </a:rPr>
            <a:t>Servicios complementarios</a:t>
          </a:r>
          <a:endParaRPr lang="es-MX" sz="1600" kern="1200" dirty="0">
            <a:latin typeface="Times New Roman" panose="02020603050405020304" pitchFamily="18" charset="0"/>
            <a:cs typeface="Times New Roman" panose="02020603050405020304" pitchFamily="18" charset="0"/>
          </a:endParaRPr>
        </a:p>
      </dsp:txBody>
      <dsp:txXfrm>
        <a:off x="5951033" y="2768520"/>
        <a:ext cx="1457309" cy="971539"/>
      </dsp:txXfrm>
    </dsp:sp>
    <dsp:sp modelId="{95AFDDAE-339A-42ED-AFF5-2929AF3A97F4}">
      <dsp:nvSpPr>
        <dsp:cNvPr id="0" name=""/>
        <dsp:cNvSpPr/>
      </dsp:nvSpPr>
      <dsp:spPr>
        <a:xfrm>
          <a:off x="7554072" y="2768520"/>
          <a:ext cx="2428848" cy="971539"/>
        </a:xfrm>
        <a:prstGeom prst="chevron">
          <a:avLst/>
        </a:prstGeom>
        <a:solidFill>
          <a:schemeClr val="accent4">
            <a:tint val="40000"/>
            <a:alpha val="90000"/>
            <a:hueOff val="8224227"/>
            <a:satOff val="-43758"/>
            <a:lumOff val="-2493"/>
            <a:alphaOff val="0"/>
          </a:schemeClr>
        </a:solidFill>
        <a:ln w="12700" cap="flat" cmpd="sng" algn="ctr">
          <a:solidFill>
            <a:schemeClr val="accent4">
              <a:tint val="40000"/>
              <a:alpha val="90000"/>
              <a:hueOff val="8224227"/>
              <a:satOff val="-43758"/>
              <a:lumOff val="-2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Demandados e identificados en la investigación</a:t>
          </a:r>
          <a:endParaRPr lang="es-MX" sz="1800" kern="1200" dirty="0">
            <a:latin typeface="Times New Roman" panose="02020603050405020304" pitchFamily="18" charset="0"/>
            <a:cs typeface="Times New Roman" panose="02020603050405020304" pitchFamily="18" charset="0"/>
          </a:endParaRPr>
        </a:p>
      </dsp:txBody>
      <dsp:txXfrm>
        <a:off x="8039842" y="2768520"/>
        <a:ext cx="1457309" cy="971539"/>
      </dsp:txXfrm>
    </dsp:sp>
    <dsp:sp modelId="{B2C95B09-F0A8-4867-952C-D4E34158D7C7}">
      <dsp:nvSpPr>
        <dsp:cNvPr id="0" name=""/>
        <dsp:cNvSpPr/>
      </dsp:nvSpPr>
      <dsp:spPr>
        <a:xfrm>
          <a:off x="2919361" y="4003429"/>
          <a:ext cx="2926323" cy="1170529"/>
        </a:xfrm>
        <a:prstGeom prst="chevron">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MX" sz="2000" kern="1200" dirty="0" smtClean="0">
              <a:latin typeface="Times New Roman" panose="02020603050405020304" pitchFamily="18" charset="0"/>
              <a:cs typeface="Times New Roman" panose="02020603050405020304" pitchFamily="18" charset="0"/>
            </a:rPr>
            <a:t>Estrategia para persistir en la actividad deportiva </a:t>
          </a:r>
          <a:endParaRPr lang="es-MX" sz="2000" kern="1200" dirty="0">
            <a:latin typeface="Times New Roman" panose="02020603050405020304" pitchFamily="18" charset="0"/>
            <a:cs typeface="Times New Roman" panose="02020603050405020304" pitchFamily="18" charset="0"/>
          </a:endParaRPr>
        </a:p>
      </dsp:txBody>
      <dsp:txXfrm>
        <a:off x="3504626" y="4003429"/>
        <a:ext cx="1755794" cy="1170529"/>
      </dsp:txXfrm>
    </dsp:sp>
    <dsp:sp modelId="{A43E36A5-EC92-48DD-B1AB-1D18CAB3738B}">
      <dsp:nvSpPr>
        <dsp:cNvPr id="0" name=""/>
        <dsp:cNvSpPr/>
      </dsp:nvSpPr>
      <dsp:spPr>
        <a:xfrm>
          <a:off x="5465263" y="4102924"/>
          <a:ext cx="2428848" cy="971539"/>
        </a:xfrm>
        <a:prstGeom prst="chevron">
          <a:avLst/>
        </a:prstGeom>
        <a:solidFill>
          <a:schemeClr val="accent4">
            <a:tint val="40000"/>
            <a:alpha val="90000"/>
            <a:hueOff val="9869073"/>
            <a:satOff val="-52509"/>
            <a:lumOff val="-2991"/>
            <a:alphaOff val="0"/>
          </a:schemeClr>
        </a:solidFill>
        <a:ln w="12700" cap="flat" cmpd="sng" algn="ctr">
          <a:solidFill>
            <a:schemeClr val="accent4">
              <a:tint val="40000"/>
              <a:alpha val="90000"/>
              <a:hueOff val="9869073"/>
              <a:satOff val="-52509"/>
              <a:lumOff val="-29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Trabajar con orientación a resultados </a:t>
          </a:r>
          <a:endParaRPr lang="es-MX" sz="1800" kern="1200" dirty="0">
            <a:latin typeface="Times New Roman" panose="02020603050405020304" pitchFamily="18" charset="0"/>
            <a:cs typeface="Times New Roman" panose="02020603050405020304" pitchFamily="18" charset="0"/>
          </a:endParaRPr>
        </a:p>
      </dsp:txBody>
      <dsp:txXfrm>
        <a:off x="5951033" y="4102924"/>
        <a:ext cx="1457309" cy="971539"/>
      </dsp:txXfrm>
    </dsp:sp>
    <dsp:sp modelId="{B4347FA4-7BEC-4BD2-8D08-C7C1B863CB7B}">
      <dsp:nvSpPr>
        <dsp:cNvPr id="0" name=""/>
        <dsp:cNvSpPr/>
      </dsp:nvSpPr>
      <dsp:spPr>
        <a:xfrm>
          <a:off x="7554072" y="4102924"/>
          <a:ext cx="2428848" cy="971539"/>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Trabajar con entrenadores personales </a:t>
          </a:r>
          <a:endParaRPr lang="es-MX" sz="1800" kern="1200" dirty="0">
            <a:latin typeface="Times New Roman" panose="02020603050405020304" pitchFamily="18" charset="0"/>
            <a:cs typeface="Times New Roman" panose="02020603050405020304" pitchFamily="18" charset="0"/>
          </a:endParaRPr>
        </a:p>
      </dsp:txBody>
      <dsp:txXfrm>
        <a:off x="8039842" y="4102924"/>
        <a:ext cx="1457309" cy="971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EC96E-E008-448F-9807-121C353521C4}">
      <dsp:nvSpPr>
        <dsp:cNvPr id="0" name=""/>
        <dsp:cNvSpPr/>
      </dsp:nvSpPr>
      <dsp:spPr>
        <a:xfrm>
          <a:off x="1088612" y="2133"/>
          <a:ext cx="2140411" cy="1284246"/>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smtClean="0">
              <a:latin typeface="Times New Roman" panose="02020603050405020304" pitchFamily="18" charset="0"/>
              <a:cs typeface="Times New Roman" panose="02020603050405020304" pitchFamily="18" charset="0"/>
            </a:rPr>
            <a:t>El ideal estético corporal femenino actual </a:t>
          </a:r>
          <a:endParaRPr lang="es-MX" sz="1700" kern="1200" dirty="0">
            <a:latin typeface="Times New Roman" panose="02020603050405020304" pitchFamily="18" charset="0"/>
            <a:cs typeface="Times New Roman" panose="02020603050405020304" pitchFamily="18" charset="0"/>
          </a:endParaRPr>
        </a:p>
      </dsp:txBody>
      <dsp:txXfrm>
        <a:off x="1088612" y="2133"/>
        <a:ext cx="2140411" cy="1284246"/>
      </dsp:txXfrm>
    </dsp:sp>
    <dsp:sp modelId="{6FBF1A75-C673-4C78-B9D3-A83EF803B855}">
      <dsp:nvSpPr>
        <dsp:cNvPr id="0" name=""/>
        <dsp:cNvSpPr/>
      </dsp:nvSpPr>
      <dsp:spPr>
        <a:xfrm>
          <a:off x="3443065" y="2133"/>
          <a:ext cx="2140411" cy="1284246"/>
        </a:xfrm>
        <a:prstGeom prst="rect">
          <a:avLst/>
        </a:prstGeom>
        <a:gradFill rotWithShape="0">
          <a:gsLst>
            <a:gs pos="0">
              <a:schemeClr val="accent4">
                <a:hueOff val="2598923"/>
                <a:satOff val="-11992"/>
                <a:lumOff val="441"/>
                <a:alphaOff val="0"/>
                <a:tint val="67000"/>
                <a:satMod val="105000"/>
                <a:lumMod val="110000"/>
              </a:schemeClr>
            </a:gs>
            <a:gs pos="50000">
              <a:schemeClr val="accent4">
                <a:hueOff val="2598923"/>
                <a:satOff val="-11992"/>
                <a:lumOff val="441"/>
                <a:alphaOff val="0"/>
                <a:tint val="73000"/>
                <a:satMod val="103000"/>
                <a:lumMod val="105000"/>
              </a:schemeClr>
            </a:gs>
            <a:gs pos="100000">
              <a:schemeClr val="accent4">
                <a:hueOff val="2598923"/>
                <a:satOff val="-11992"/>
                <a:lumOff val="441"/>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smtClean="0">
              <a:latin typeface="Times New Roman" panose="02020603050405020304" pitchFamily="18" charset="0"/>
              <a:cs typeface="Times New Roman" panose="02020603050405020304" pitchFamily="18" charset="0"/>
            </a:rPr>
            <a:t>Exaltación de belleza, por medios de comunicación.</a:t>
          </a:r>
          <a:endParaRPr lang="es-MX" sz="1700" kern="1200" dirty="0">
            <a:latin typeface="Times New Roman" panose="02020603050405020304" pitchFamily="18" charset="0"/>
            <a:cs typeface="Times New Roman" panose="02020603050405020304" pitchFamily="18" charset="0"/>
          </a:endParaRPr>
        </a:p>
      </dsp:txBody>
      <dsp:txXfrm>
        <a:off x="3443065" y="2133"/>
        <a:ext cx="2140411" cy="1284246"/>
      </dsp:txXfrm>
    </dsp:sp>
    <dsp:sp modelId="{111A6C86-FD5A-4D7A-8205-BB8CCB126806}">
      <dsp:nvSpPr>
        <dsp:cNvPr id="0" name=""/>
        <dsp:cNvSpPr/>
      </dsp:nvSpPr>
      <dsp:spPr>
        <a:xfrm>
          <a:off x="1088612" y="1500421"/>
          <a:ext cx="2140411" cy="1284246"/>
        </a:xfrm>
        <a:prstGeom prst="rect">
          <a:avLst/>
        </a:prstGeom>
        <a:gradFill rotWithShape="0">
          <a:gsLst>
            <a:gs pos="0">
              <a:schemeClr val="accent4">
                <a:hueOff val="5197846"/>
                <a:satOff val="-23984"/>
                <a:lumOff val="883"/>
                <a:alphaOff val="0"/>
                <a:tint val="67000"/>
                <a:satMod val="105000"/>
                <a:lumMod val="110000"/>
              </a:schemeClr>
            </a:gs>
            <a:gs pos="50000">
              <a:schemeClr val="accent4">
                <a:hueOff val="5197846"/>
                <a:satOff val="-23984"/>
                <a:lumOff val="883"/>
                <a:alphaOff val="0"/>
                <a:tint val="73000"/>
                <a:satMod val="103000"/>
                <a:lumMod val="105000"/>
              </a:schemeClr>
            </a:gs>
            <a:gs pos="100000">
              <a:schemeClr val="accent4">
                <a:hueOff val="5197846"/>
                <a:satOff val="-23984"/>
                <a:lumOff val="883"/>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Times New Roman" panose="02020603050405020304" pitchFamily="18" charset="0"/>
              <a:cs typeface="Times New Roman" panose="02020603050405020304" pitchFamily="18" charset="0"/>
            </a:rPr>
            <a:t>El deportista provoca su autorretrato. </a:t>
          </a:r>
          <a:endParaRPr lang="es-MX" sz="1700" kern="1200" dirty="0">
            <a:latin typeface="Times New Roman" panose="02020603050405020304" pitchFamily="18" charset="0"/>
            <a:cs typeface="Times New Roman" panose="02020603050405020304" pitchFamily="18" charset="0"/>
          </a:endParaRPr>
        </a:p>
      </dsp:txBody>
      <dsp:txXfrm>
        <a:off x="1088612" y="1500421"/>
        <a:ext cx="2140411" cy="1284246"/>
      </dsp:txXfrm>
    </dsp:sp>
    <dsp:sp modelId="{5AA695EB-61C8-43B6-94B6-2057E1EAF54C}">
      <dsp:nvSpPr>
        <dsp:cNvPr id="0" name=""/>
        <dsp:cNvSpPr/>
      </dsp:nvSpPr>
      <dsp:spPr>
        <a:xfrm>
          <a:off x="3443065" y="1500421"/>
          <a:ext cx="2140411" cy="1284246"/>
        </a:xfrm>
        <a:prstGeom prst="rect">
          <a:avLst/>
        </a:prstGeom>
        <a:gradFill rotWithShape="0">
          <a:gsLst>
            <a:gs pos="0">
              <a:schemeClr val="accent4">
                <a:hueOff val="7796769"/>
                <a:satOff val="-35976"/>
                <a:lumOff val="1324"/>
                <a:alphaOff val="0"/>
                <a:tint val="67000"/>
                <a:satMod val="105000"/>
                <a:lumMod val="110000"/>
              </a:schemeClr>
            </a:gs>
            <a:gs pos="50000">
              <a:schemeClr val="accent4">
                <a:hueOff val="7796769"/>
                <a:satOff val="-35976"/>
                <a:lumOff val="1324"/>
                <a:alphaOff val="0"/>
                <a:tint val="73000"/>
                <a:satMod val="103000"/>
                <a:lumMod val="105000"/>
              </a:schemeClr>
            </a:gs>
            <a:gs pos="100000">
              <a:schemeClr val="accent4">
                <a:hueOff val="7796769"/>
                <a:satOff val="-35976"/>
                <a:lumOff val="1324"/>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Times New Roman" panose="02020603050405020304" pitchFamily="18" charset="0"/>
              <a:cs typeface="Times New Roman" panose="02020603050405020304" pitchFamily="18" charset="0"/>
            </a:rPr>
            <a:t>El ejercicio no solo pretende estar sano sino también una buena apariencia.</a:t>
          </a:r>
          <a:endParaRPr lang="es-MX" sz="1700" kern="1200" dirty="0">
            <a:latin typeface="Times New Roman" panose="02020603050405020304" pitchFamily="18" charset="0"/>
            <a:cs typeface="Times New Roman" panose="02020603050405020304" pitchFamily="18" charset="0"/>
          </a:endParaRPr>
        </a:p>
      </dsp:txBody>
      <dsp:txXfrm>
        <a:off x="3443065" y="1500421"/>
        <a:ext cx="2140411" cy="1284246"/>
      </dsp:txXfrm>
    </dsp:sp>
    <dsp:sp modelId="{223D88C0-B783-4AAB-A06D-E4B0FD6B417C}">
      <dsp:nvSpPr>
        <dsp:cNvPr id="0" name=""/>
        <dsp:cNvSpPr/>
      </dsp:nvSpPr>
      <dsp:spPr>
        <a:xfrm>
          <a:off x="2265838" y="2998709"/>
          <a:ext cx="2140411" cy="1284246"/>
        </a:xfrm>
        <a:prstGeom prst="rect">
          <a:avLst/>
        </a:prstGeom>
        <a:gradFill rotWithShape="0">
          <a:gsLst>
            <a:gs pos="0">
              <a:schemeClr val="accent4">
                <a:hueOff val="10395692"/>
                <a:satOff val="-47968"/>
                <a:lumOff val="1765"/>
                <a:alphaOff val="0"/>
                <a:tint val="67000"/>
                <a:satMod val="105000"/>
                <a:lumMod val="110000"/>
              </a:schemeClr>
            </a:gs>
            <a:gs pos="50000">
              <a:schemeClr val="accent4">
                <a:hueOff val="10395692"/>
                <a:satOff val="-47968"/>
                <a:lumOff val="1765"/>
                <a:alphaOff val="0"/>
                <a:tint val="73000"/>
                <a:satMod val="103000"/>
                <a:lumMod val="105000"/>
              </a:schemeClr>
            </a:gs>
            <a:gs pos="100000">
              <a:schemeClr val="accent4">
                <a:hueOff val="10395692"/>
                <a:satOff val="-47968"/>
                <a:lumOff val="176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El cuerpo delgado, fuerte y musculoso es un elemento de afirmación y reconocimiento.</a:t>
          </a:r>
          <a:endParaRPr lang="es-MX" sz="1700" kern="1200" dirty="0">
            <a:latin typeface="Times New Roman" panose="02020603050405020304" pitchFamily="18" charset="0"/>
            <a:cs typeface="Times New Roman" panose="02020603050405020304" pitchFamily="18" charset="0"/>
          </a:endParaRPr>
        </a:p>
      </dsp:txBody>
      <dsp:txXfrm>
        <a:off x="2265838" y="2998709"/>
        <a:ext cx="2140411" cy="1284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477F5-6E50-4C1F-9665-F4B29F751508}">
      <dsp:nvSpPr>
        <dsp:cNvPr id="0" name=""/>
        <dsp:cNvSpPr/>
      </dsp:nvSpPr>
      <dsp:spPr>
        <a:xfrm>
          <a:off x="1261629" y="259214"/>
          <a:ext cx="4204717" cy="1460243"/>
        </a:xfrm>
        <a:prstGeom prst="ellipse">
          <a:avLst/>
        </a:prstGeom>
        <a:solidFill>
          <a:schemeClr val="accent5">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7F780C75-6679-4EC9-A6C9-F212AAF52DA0}">
      <dsp:nvSpPr>
        <dsp:cNvPr id="0" name=""/>
        <dsp:cNvSpPr/>
      </dsp:nvSpPr>
      <dsp:spPr>
        <a:xfrm>
          <a:off x="2963073" y="3834853"/>
          <a:ext cx="814867" cy="521515"/>
        </a:xfrm>
        <a:prstGeom prst="downArrow">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CEFD5E82-AA3C-4C38-8646-37E7B666F252}">
      <dsp:nvSpPr>
        <dsp:cNvPr id="0" name=""/>
        <dsp:cNvSpPr/>
      </dsp:nvSpPr>
      <dsp:spPr>
        <a:xfrm>
          <a:off x="1414824" y="4221538"/>
          <a:ext cx="3911365" cy="97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latin typeface="Times New Roman" panose="02020603050405020304" pitchFamily="18" charset="0"/>
              <a:cs typeface="Times New Roman" panose="02020603050405020304" pitchFamily="18" charset="0"/>
            </a:rPr>
            <a:t>mejorar las estrategias de marketing</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1414824" y="4221538"/>
        <a:ext cx="3911365" cy="977841"/>
      </dsp:txXfrm>
    </dsp:sp>
    <dsp:sp modelId="{1C493643-FB09-4E6E-BE0E-973771C58DAF}">
      <dsp:nvSpPr>
        <dsp:cNvPr id="0" name=""/>
        <dsp:cNvSpPr/>
      </dsp:nvSpPr>
      <dsp:spPr>
        <a:xfrm>
          <a:off x="2790321" y="1832234"/>
          <a:ext cx="1466762" cy="1466762"/>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interés, sentimientos y motivaciones</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3005123" y="2047036"/>
        <a:ext cx="1037158" cy="1037158"/>
      </dsp:txXfrm>
    </dsp:sp>
    <dsp:sp modelId="{266842E2-9F1A-4BB0-AC5A-B06BB43F789F}">
      <dsp:nvSpPr>
        <dsp:cNvPr id="0" name=""/>
        <dsp:cNvSpPr/>
      </dsp:nvSpPr>
      <dsp:spPr>
        <a:xfrm>
          <a:off x="1740771" y="731837"/>
          <a:ext cx="1466762" cy="1466762"/>
        </a:xfrm>
        <a:prstGeom prst="ellipse">
          <a:avLst/>
        </a:prstGeom>
        <a:gradFill rotWithShape="0">
          <a:gsLst>
            <a:gs pos="0">
              <a:schemeClr val="accent5">
                <a:hueOff val="-3676672"/>
                <a:satOff val="-5114"/>
                <a:lumOff val="-1961"/>
                <a:alphaOff val="0"/>
                <a:tint val="94000"/>
                <a:satMod val="103000"/>
                <a:lumMod val="102000"/>
              </a:schemeClr>
            </a:gs>
            <a:gs pos="50000">
              <a:schemeClr val="accent5">
                <a:hueOff val="-3676672"/>
                <a:satOff val="-5114"/>
                <a:lumOff val="-1961"/>
                <a:alphaOff val="0"/>
                <a:shade val="100000"/>
                <a:satMod val="110000"/>
                <a:lumMod val="100000"/>
              </a:schemeClr>
            </a:gs>
            <a:gs pos="100000">
              <a:schemeClr val="accent5">
                <a:hueOff val="-3676672"/>
                <a:satOff val="-5114"/>
                <a:lumOff val="-1961"/>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técnicas y métodos de investigación </a:t>
          </a:r>
          <a:r>
            <a:rPr lang="es-EC" sz="1400" kern="1200" dirty="0" err="1" smtClean="0">
              <a:solidFill>
                <a:schemeClr val="tx1"/>
              </a:solidFill>
              <a:latin typeface="Times New Roman" panose="02020603050405020304" pitchFamily="18" charset="0"/>
              <a:cs typeface="Times New Roman" panose="02020603050405020304" pitchFamily="18" charset="0"/>
            </a:rPr>
            <a:t>neuro</a:t>
          </a:r>
          <a:r>
            <a:rPr lang="es-EC" sz="1400" kern="1200" dirty="0" smtClean="0">
              <a:solidFill>
                <a:schemeClr val="tx1"/>
              </a:solidFill>
              <a:latin typeface="Times New Roman" panose="02020603050405020304" pitchFamily="18" charset="0"/>
              <a:cs typeface="Times New Roman" panose="02020603050405020304" pitchFamily="18" charset="0"/>
            </a:rPr>
            <a:t>-científica</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1955573" y="946639"/>
        <a:ext cx="1037158" cy="1037158"/>
      </dsp:txXfrm>
    </dsp:sp>
    <dsp:sp modelId="{7132B417-7DB0-4A82-965B-3AC9A9BEC1AF}">
      <dsp:nvSpPr>
        <dsp:cNvPr id="0" name=""/>
        <dsp:cNvSpPr/>
      </dsp:nvSpPr>
      <dsp:spPr>
        <a:xfrm>
          <a:off x="3301204" y="453551"/>
          <a:ext cx="1466762" cy="1466762"/>
        </a:xfrm>
        <a:prstGeom prst="ellipse">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¿cómo se comporta el cerebro del consumidor?</a:t>
          </a: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3516006" y="668353"/>
        <a:ext cx="1037158" cy="1037158"/>
      </dsp:txXfrm>
    </dsp:sp>
    <dsp:sp modelId="{303B458C-C803-4CAB-AC4E-20CDC1441A50}">
      <dsp:nvSpPr>
        <dsp:cNvPr id="0" name=""/>
        <dsp:cNvSpPr/>
      </dsp:nvSpPr>
      <dsp:spPr>
        <a:xfrm>
          <a:off x="986934" y="-14753"/>
          <a:ext cx="4767146" cy="3840001"/>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6C27-CF85-4EA3-A04D-06EFDD4E2C34}">
      <dsp:nvSpPr>
        <dsp:cNvPr id="0" name=""/>
        <dsp:cNvSpPr/>
      </dsp:nvSpPr>
      <dsp:spPr>
        <a:xfrm>
          <a:off x="791" y="0"/>
          <a:ext cx="3046046" cy="671678"/>
        </a:xfrm>
        <a:prstGeom prst="homePlate">
          <a:avLst/>
        </a:prstGeom>
        <a:solidFill>
          <a:srgbClr val="FF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s-ES" sz="2100" b="1" kern="1200" dirty="0" smtClean="0">
              <a:solidFill>
                <a:schemeClr val="tx1"/>
              </a:solidFill>
              <a:latin typeface="Times New Roman" panose="02020603050405020304" pitchFamily="18" charset="0"/>
              <a:cs typeface="Times New Roman" panose="02020603050405020304" pitchFamily="18" charset="0"/>
            </a:rPr>
            <a:t>Problema</a:t>
          </a:r>
          <a:endParaRPr lang="es-ES" sz="2100" b="1" kern="1200" dirty="0">
            <a:solidFill>
              <a:schemeClr val="tx1"/>
            </a:solidFill>
            <a:latin typeface="Times New Roman" panose="02020603050405020304" pitchFamily="18" charset="0"/>
            <a:cs typeface="Times New Roman" panose="02020603050405020304" pitchFamily="18" charset="0"/>
          </a:endParaRPr>
        </a:p>
      </dsp:txBody>
      <dsp:txXfrm>
        <a:off x="791" y="0"/>
        <a:ext cx="2878127" cy="671678"/>
      </dsp:txXfrm>
    </dsp:sp>
    <dsp:sp modelId="{337C1038-1171-471B-955F-930DB980B26C}">
      <dsp:nvSpPr>
        <dsp:cNvPr id="0" name=""/>
        <dsp:cNvSpPr/>
      </dsp:nvSpPr>
      <dsp:spPr>
        <a:xfrm>
          <a:off x="2437628" y="0"/>
          <a:ext cx="8467705" cy="671678"/>
        </a:xfrm>
        <a:prstGeom prst="chevron">
          <a:avLst/>
        </a:prstGeom>
        <a:solidFill>
          <a:srgbClr val="3DE39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latin typeface="Times New Roman" panose="02020603050405020304" pitchFamily="18" charset="0"/>
              <a:cs typeface="Times New Roman" panose="02020603050405020304" pitchFamily="18" charset="0"/>
            </a:rPr>
            <a:t>Determinar cómo influye el neuromarketing en la mente de los consumidores de los servicios de Centros Fitness ubicados en el DMQ </a:t>
          </a:r>
          <a:endParaRPr lang="es-ES" sz="2100" kern="1200" dirty="0">
            <a:solidFill>
              <a:schemeClr val="tx1"/>
            </a:solidFill>
            <a:latin typeface="Times New Roman" panose="02020603050405020304" pitchFamily="18" charset="0"/>
            <a:cs typeface="Times New Roman" panose="02020603050405020304" pitchFamily="18" charset="0"/>
          </a:endParaRPr>
        </a:p>
      </dsp:txBody>
      <dsp:txXfrm>
        <a:off x="2773467" y="0"/>
        <a:ext cx="7796027" cy="671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80511-E555-42CE-82B1-F493DDF77E80}">
      <dsp:nvSpPr>
        <dsp:cNvPr id="0" name=""/>
        <dsp:cNvSpPr/>
      </dsp:nvSpPr>
      <dsp:spPr>
        <a:xfrm>
          <a:off x="740512" y="1009"/>
          <a:ext cx="2811584" cy="702896"/>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bg1"/>
              </a:solidFill>
              <a:latin typeface="Times New Roman" panose="02020603050405020304" pitchFamily="18" charset="0"/>
              <a:cs typeface="Times New Roman" panose="02020603050405020304" pitchFamily="18" charset="0"/>
            </a:rPr>
            <a:t>Necesidad</a:t>
          </a:r>
          <a:endParaRPr lang="es-ES" sz="2200" b="1" kern="1200" dirty="0">
            <a:solidFill>
              <a:schemeClr val="bg1"/>
            </a:solidFill>
            <a:latin typeface="Times New Roman" panose="02020603050405020304" pitchFamily="18" charset="0"/>
            <a:cs typeface="Times New Roman" panose="02020603050405020304" pitchFamily="18" charset="0"/>
          </a:endParaRPr>
        </a:p>
      </dsp:txBody>
      <dsp:txXfrm>
        <a:off x="761099" y="21596"/>
        <a:ext cx="2770410" cy="661722"/>
      </dsp:txXfrm>
    </dsp:sp>
    <dsp:sp modelId="{A640A07D-F4C9-449A-84B9-3D9D68E38DF8}">
      <dsp:nvSpPr>
        <dsp:cNvPr id="0" name=""/>
        <dsp:cNvSpPr/>
      </dsp:nvSpPr>
      <dsp:spPr>
        <a:xfrm rot="5400000">
          <a:off x="2084801" y="765408"/>
          <a:ext cx="123006" cy="123006"/>
        </a:xfrm>
        <a:prstGeom prst="rightArrow">
          <a:avLst>
            <a:gd name="adj1" fmla="val 66700"/>
            <a:gd name="adj2" fmla="val 5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0512F9-6A2B-425C-BBBB-DF035FD0E61E}">
      <dsp:nvSpPr>
        <dsp:cNvPr id="0" name=""/>
        <dsp:cNvSpPr/>
      </dsp:nvSpPr>
      <dsp:spPr>
        <a:xfrm>
          <a:off x="740512" y="949919"/>
          <a:ext cx="2811584" cy="1507754"/>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 Conocer cómo influye la aplicación del Neuromarketing en los consumidores de los Centros Fitness ubicados en el DMQ. </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784673" y="994080"/>
        <a:ext cx="2723262" cy="1419432"/>
      </dsp:txXfrm>
    </dsp:sp>
    <dsp:sp modelId="{43ED166E-305F-4C42-A587-A528E5B139C5}">
      <dsp:nvSpPr>
        <dsp:cNvPr id="0" name=""/>
        <dsp:cNvSpPr/>
      </dsp:nvSpPr>
      <dsp:spPr>
        <a:xfrm>
          <a:off x="3945718" y="1009"/>
          <a:ext cx="3110175" cy="702896"/>
        </a:xfrm>
        <a:prstGeom prst="roundRect">
          <a:avLst>
            <a:gd name="adj" fmla="val 10000"/>
          </a:avLst>
        </a:prstGeom>
        <a:gradFill rotWithShape="0">
          <a:gsLst>
            <a:gs pos="0">
              <a:schemeClr val="accent5">
                <a:hueOff val="-3676672"/>
                <a:satOff val="-5114"/>
                <a:lumOff val="-1961"/>
                <a:alphaOff val="0"/>
                <a:tint val="94000"/>
                <a:satMod val="103000"/>
                <a:lumMod val="102000"/>
              </a:schemeClr>
            </a:gs>
            <a:gs pos="50000">
              <a:schemeClr val="accent5">
                <a:hueOff val="-3676672"/>
                <a:satOff val="-5114"/>
                <a:lumOff val="-1961"/>
                <a:alphaOff val="0"/>
                <a:shade val="100000"/>
                <a:satMod val="110000"/>
                <a:lumMod val="100000"/>
              </a:schemeClr>
            </a:gs>
            <a:gs pos="100000">
              <a:schemeClr val="accent5">
                <a:hueOff val="-3676672"/>
                <a:satOff val="-5114"/>
                <a:lumOff val="-196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bg1"/>
              </a:solidFill>
              <a:latin typeface="Times New Roman" panose="02020603050405020304" pitchFamily="18" charset="0"/>
              <a:cs typeface="Times New Roman" panose="02020603050405020304" pitchFamily="18" charset="0"/>
            </a:rPr>
            <a:t>Justificación e importancia</a:t>
          </a:r>
          <a:endParaRPr lang="es-ES" sz="2200" b="1" kern="1200" dirty="0">
            <a:solidFill>
              <a:schemeClr val="bg1"/>
            </a:solidFill>
            <a:latin typeface="Times New Roman" panose="02020603050405020304" pitchFamily="18" charset="0"/>
            <a:cs typeface="Times New Roman" panose="02020603050405020304" pitchFamily="18" charset="0"/>
          </a:endParaRPr>
        </a:p>
      </dsp:txBody>
      <dsp:txXfrm>
        <a:off x="3966305" y="21596"/>
        <a:ext cx="3069001" cy="661722"/>
      </dsp:txXfrm>
    </dsp:sp>
    <dsp:sp modelId="{837CC4BB-58F8-45F1-9C35-BAF19A659E5B}">
      <dsp:nvSpPr>
        <dsp:cNvPr id="0" name=""/>
        <dsp:cNvSpPr/>
      </dsp:nvSpPr>
      <dsp:spPr>
        <a:xfrm rot="5400000">
          <a:off x="5439303" y="765408"/>
          <a:ext cx="123006" cy="123006"/>
        </a:xfrm>
        <a:prstGeom prst="rightArrow">
          <a:avLst>
            <a:gd name="adj1" fmla="val 66700"/>
            <a:gd name="adj2" fmla="val 50000"/>
          </a:avLst>
        </a:prstGeom>
        <a:gradFill rotWithShape="0">
          <a:gsLst>
            <a:gs pos="0">
              <a:schemeClr val="accent5">
                <a:hueOff val="-1838336"/>
                <a:satOff val="-2557"/>
                <a:lumOff val="-981"/>
                <a:alphaOff val="0"/>
                <a:tint val="94000"/>
                <a:satMod val="103000"/>
                <a:lumMod val="102000"/>
              </a:schemeClr>
            </a:gs>
            <a:gs pos="50000">
              <a:schemeClr val="accent5">
                <a:hueOff val="-1838336"/>
                <a:satOff val="-2557"/>
                <a:lumOff val="-981"/>
                <a:alphaOff val="0"/>
                <a:shade val="100000"/>
                <a:satMod val="110000"/>
                <a:lumMod val="100000"/>
              </a:schemeClr>
            </a:gs>
            <a:gs pos="100000">
              <a:schemeClr val="accent5">
                <a:hueOff val="-1838336"/>
                <a:satOff val="-2557"/>
                <a:lumOff val="-98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93878A-3B70-479D-80C4-4B97F3364F64}">
      <dsp:nvSpPr>
        <dsp:cNvPr id="0" name=""/>
        <dsp:cNvSpPr/>
      </dsp:nvSpPr>
      <dsp:spPr>
        <a:xfrm>
          <a:off x="3945718" y="949919"/>
          <a:ext cx="3110175" cy="1028287"/>
        </a:xfrm>
        <a:prstGeom prst="roundRect">
          <a:avLst>
            <a:gd name="adj" fmla="val 10000"/>
          </a:avLst>
        </a:prstGeom>
        <a:solidFill>
          <a:schemeClr val="accent5">
            <a:tint val="40000"/>
            <a:alpha val="90000"/>
            <a:hueOff val="-1847939"/>
            <a:satOff val="-3204"/>
            <a:lumOff val="-322"/>
            <a:alphaOff val="0"/>
          </a:schemeClr>
        </a:solidFill>
        <a:ln w="6350" cap="flat" cmpd="sng" algn="ctr">
          <a:solidFill>
            <a:schemeClr val="accent5">
              <a:tint val="40000"/>
              <a:alpha val="90000"/>
              <a:hueOff val="-1847939"/>
              <a:satOff val="-3204"/>
              <a:lumOff val="-3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sociedad contemporánea, dominada por la imagen, poseer un cuerpo joven, sano, bello y fuerte, o parecerlo</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a:off x="3975835" y="980036"/>
        <a:ext cx="3049941" cy="968053"/>
      </dsp:txXfrm>
    </dsp:sp>
    <dsp:sp modelId="{1E3D1092-54BF-4100-A851-9971876AA991}">
      <dsp:nvSpPr>
        <dsp:cNvPr id="0" name=""/>
        <dsp:cNvSpPr/>
      </dsp:nvSpPr>
      <dsp:spPr>
        <a:xfrm rot="5400000">
          <a:off x="5439303" y="2039710"/>
          <a:ext cx="123006" cy="123006"/>
        </a:xfrm>
        <a:prstGeom prst="rightArrow">
          <a:avLst>
            <a:gd name="adj1" fmla="val 66700"/>
            <a:gd name="adj2" fmla="val 50000"/>
          </a:avLst>
        </a:prstGeom>
        <a:gradFill rotWithShape="0">
          <a:gsLst>
            <a:gs pos="0">
              <a:schemeClr val="accent5">
                <a:hueOff val="-3676672"/>
                <a:satOff val="-5114"/>
                <a:lumOff val="-1961"/>
                <a:alphaOff val="0"/>
                <a:tint val="94000"/>
                <a:satMod val="103000"/>
                <a:lumMod val="102000"/>
              </a:schemeClr>
            </a:gs>
            <a:gs pos="50000">
              <a:schemeClr val="accent5">
                <a:hueOff val="-3676672"/>
                <a:satOff val="-5114"/>
                <a:lumOff val="-1961"/>
                <a:alphaOff val="0"/>
                <a:shade val="100000"/>
                <a:satMod val="110000"/>
                <a:lumMod val="100000"/>
              </a:schemeClr>
            </a:gs>
            <a:gs pos="100000">
              <a:schemeClr val="accent5">
                <a:hueOff val="-3676672"/>
                <a:satOff val="-5114"/>
                <a:lumOff val="-196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ED752D6-C875-43C2-993E-D05AAC23EC31}">
      <dsp:nvSpPr>
        <dsp:cNvPr id="0" name=""/>
        <dsp:cNvSpPr/>
      </dsp:nvSpPr>
      <dsp:spPr>
        <a:xfrm>
          <a:off x="3945718" y="2224220"/>
          <a:ext cx="3110175" cy="1028287"/>
        </a:xfrm>
        <a:prstGeom prst="roundRect">
          <a:avLst>
            <a:gd name="adj" fmla="val 10000"/>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estímulos-&gt; promueven determinadas prácticas físico-deportivas y cuidados corporales -&gt; decisión de compra</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a:off x="3975835" y="2254337"/>
        <a:ext cx="3049941" cy="968053"/>
      </dsp:txXfrm>
    </dsp:sp>
    <dsp:sp modelId="{637D8B36-0CC8-426E-8762-C79872AFD5BC}">
      <dsp:nvSpPr>
        <dsp:cNvPr id="0" name=""/>
        <dsp:cNvSpPr/>
      </dsp:nvSpPr>
      <dsp:spPr>
        <a:xfrm rot="5400000">
          <a:off x="5439303" y="3314012"/>
          <a:ext cx="123006" cy="123006"/>
        </a:xfrm>
        <a:prstGeom prst="rightArrow">
          <a:avLst>
            <a:gd name="adj1" fmla="val 66700"/>
            <a:gd name="adj2" fmla="val 50000"/>
          </a:avLst>
        </a:prstGeom>
        <a:gradFill rotWithShape="0">
          <a:gsLst>
            <a:gs pos="0">
              <a:schemeClr val="accent5">
                <a:hueOff val="-5515009"/>
                <a:satOff val="-7671"/>
                <a:lumOff val="-2942"/>
                <a:alphaOff val="0"/>
                <a:tint val="94000"/>
                <a:satMod val="103000"/>
                <a:lumMod val="102000"/>
              </a:schemeClr>
            </a:gs>
            <a:gs pos="50000">
              <a:schemeClr val="accent5">
                <a:hueOff val="-5515009"/>
                <a:satOff val="-7671"/>
                <a:lumOff val="-2942"/>
                <a:alphaOff val="0"/>
                <a:shade val="100000"/>
                <a:satMod val="110000"/>
                <a:lumMod val="100000"/>
              </a:schemeClr>
            </a:gs>
            <a:gs pos="100000">
              <a:schemeClr val="accent5">
                <a:hueOff val="-5515009"/>
                <a:satOff val="-7671"/>
                <a:lumOff val="-294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6A31AF-88C4-4203-90E2-3CF14AA65E4A}">
      <dsp:nvSpPr>
        <dsp:cNvPr id="0" name=""/>
        <dsp:cNvSpPr/>
      </dsp:nvSpPr>
      <dsp:spPr>
        <a:xfrm>
          <a:off x="3945718" y="3498522"/>
          <a:ext cx="3110175" cy="1144118"/>
        </a:xfrm>
        <a:prstGeom prst="roundRect">
          <a:avLst>
            <a:gd name="adj" fmla="val 10000"/>
          </a:avLst>
        </a:prstGeom>
        <a:solidFill>
          <a:schemeClr val="accent5">
            <a:tint val="40000"/>
            <a:alpha val="90000"/>
            <a:hueOff val="-5543816"/>
            <a:satOff val="-9612"/>
            <a:lumOff val="-967"/>
            <a:alphaOff val="0"/>
          </a:schemeClr>
        </a:solidFill>
        <a:ln w="6350" cap="flat" cmpd="sng" algn="ctr">
          <a:solidFill>
            <a:schemeClr val="accent5">
              <a:tint val="40000"/>
              <a:alpha val="90000"/>
              <a:hueOff val="-5543816"/>
              <a:satOff val="-9612"/>
              <a:lumOff val="-9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latin typeface="Times New Roman" panose="02020603050405020304" pitchFamily="18" charset="0"/>
              <a:cs typeface="Times New Roman" panose="02020603050405020304" pitchFamily="18" charset="0"/>
            </a:rPr>
            <a:t>Qué estrategias aplicar estrategias que cautiven los sentidos y estimulen las emociones </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a:off x="3979228" y="3532032"/>
        <a:ext cx="3043155" cy="1077098"/>
      </dsp:txXfrm>
    </dsp:sp>
    <dsp:sp modelId="{4E54F87C-C984-4412-8AF6-443F5AC0224D}">
      <dsp:nvSpPr>
        <dsp:cNvPr id="0" name=""/>
        <dsp:cNvSpPr/>
      </dsp:nvSpPr>
      <dsp:spPr>
        <a:xfrm>
          <a:off x="7449516" y="1009"/>
          <a:ext cx="2811584" cy="702896"/>
        </a:xfrm>
        <a:prstGeom prst="roundRect">
          <a:avLst>
            <a:gd name="adj" fmla="val 10000"/>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kern="1200" dirty="0" smtClean="0">
              <a:solidFill>
                <a:schemeClr val="bg1"/>
              </a:solidFill>
              <a:latin typeface="Times New Roman" panose="02020603050405020304" pitchFamily="18" charset="0"/>
              <a:cs typeface="Times New Roman" panose="02020603050405020304" pitchFamily="18" charset="0"/>
            </a:rPr>
            <a:t>Propósito</a:t>
          </a:r>
          <a:endParaRPr lang="es-ES" sz="2200" b="1" kern="1200" dirty="0">
            <a:solidFill>
              <a:schemeClr val="bg1"/>
            </a:solidFill>
            <a:latin typeface="Times New Roman" panose="02020603050405020304" pitchFamily="18" charset="0"/>
            <a:cs typeface="Times New Roman" panose="02020603050405020304" pitchFamily="18" charset="0"/>
          </a:endParaRPr>
        </a:p>
      </dsp:txBody>
      <dsp:txXfrm>
        <a:off x="7470103" y="21596"/>
        <a:ext cx="2770410" cy="661722"/>
      </dsp:txXfrm>
    </dsp:sp>
    <dsp:sp modelId="{DC47DE7B-CAE7-4E8D-8AC3-4012D6C6B14B}">
      <dsp:nvSpPr>
        <dsp:cNvPr id="0" name=""/>
        <dsp:cNvSpPr/>
      </dsp:nvSpPr>
      <dsp:spPr>
        <a:xfrm rot="5400000">
          <a:off x="8793805" y="765408"/>
          <a:ext cx="123006" cy="123006"/>
        </a:xfrm>
        <a:prstGeom prst="rightArrow">
          <a:avLst>
            <a:gd name="adj1" fmla="val 66700"/>
            <a:gd name="adj2" fmla="val 50000"/>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956610-63A3-45AE-AD68-AAF24F8FDB4F}">
      <dsp:nvSpPr>
        <dsp:cNvPr id="0" name=""/>
        <dsp:cNvSpPr/>
      </dsp:nvSpPr>
      <dsp:spPr>
        <a:xfrm>
          <a:off x="7449516" y="949919"/>
          <a:ext cx="2811584" cy="1976734"/>
        </a:xfrm>
        <a:prstGeom prst="roundRect">
          <a:avLst>
            <a:gd name="adj" fmla="val 10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A través de esta investigación se pretende conocer aquello que  motiva a las usuarias de los centros fitness a contratar sus servicios</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a:off x="7507413" y="1007816"/>
        <a:ext cx="2695790" cy="1860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719D4-1686-48AF-AA4E-E57C189E1D5A}">
      <dsp:nvSpPr>
        <dsp:cNvPr id="0" name=""/>
        <dsp:cNvSpPr/>
      </dsp:nvSpPr>
      <dsp:spPr>
        <a:xfrm rot="5400000">
          <a:off x="-83663" y="1875421"/>
          <a:ext cx="2688928" cy="340719"/>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A46F99C-BFCD-457E-8A60-B0994AA175C4}">
      <dsp:nvSpPr>
        <dsp:cNvPr id="0" name=""/>
        <dsp:cNvSpPr/>
      </dsp:nvSpPr>
      <dsp:spPr>
        <a:xfrm>
          <a:off x="496702" y="138493"/>
          <a:ext cx="3785772" cy="2271463"/>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s-MX" sz="1800" b="1" kern="1200" smtClean="0">
              <a:solidFill>
                <a:schemeClr val="tx1"/>
              </a:solidFill>
              <a:latin typeface="Times New Roman" panose="02020603050405020304" pitchFamily="18" charset="0"/>
              <a:cs typeface="Times New Roman" panose="02020603050405020304" pitchFamily="18" charset="0"/>
            </a:rPr>
            <a:t>Objetivo General :</a:t>
          </a:r>
          <a:endParaRPr lang="es-ES" sz="18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MX" sz="1600" kern="1200" dirty="0" smtClean="0">
              <a:solidFill>
                <a:schemeClr val="tx1"/>
              </a:solidFill>
              <a:latin typeface="Times New Roman" panose="02020603050405020304" pitchFamily="18" charset="0"/>
              <a:cs typeface="Times New Roman" panose="02020603050405020304" pitchFamily="18" charset="0"/>
            </a:rPr>
            <a:t>Determinar los estímulos que presentan los consumidores al momento de acceder a los servicios de los centros fitness del DMQ.</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563231" y="205022"/>
        <a:ext cx="3652714" cy="2138405"/>
      </dsp:txXfrm>
    </dsp:sp>
    <dsp:sp modelId="{A45BCE9F-025B-4CD0-BDFE-0CEED7622AAD}">
      <dsp:nvSpPr>
        <dsp:cNvPr id="0" name=""/>
        <dsp:cNvSpPr/>
      </dsp:nvSpPr>
      <dsp:spPr>
        <a:xfrm>
          <a:off x="1267744" y="3226829"/>
          <a:ext cx="5021191" cy="340719"/>
        </a:xfrm>
        <a:prstGeom prst="rect">
          <a:avLst/>
        </a:prstGeom>
        <a:gradFill rotWithShape="0">
          <a:gsLst>
            <a:gs pos="0">
              <a:schemeClr val="accent5">
                <a:hueOff val="-3676672"/>
                <a:satOff val="-5114"/>
                <a:lumOff val="-1961"/>
                <a:alphaOff val="0"/>
                <a:tint val="94000"/>
                <a:satMod val="103000"/>
                <a:lumMod val="102000"/>
              </a:schemeClr>
            </a:gs>
            <a:gs pos="50000">
              <a:schemeClr val="accent5">
                <a:hueOff val="-3676672"/>
                <a:satOff val="-5114"/>
                <a:lumOff val="-1961"/>
                <a:alphaOff val="0"/>
                <a:shade val="100000"/>
                <a:satMod val="110000"/>
                <a:lumMod val="100000"/>
              </a:schemeClr>
            </a:gs>
            <a:gs pos="100000">
              <a:schemeClr val="accent5">
                <a:hueOff val="-3676672"/>
                <a:satOff val="-5114"/>
                <a:lumOff val="-1961"/>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5C1EA5-FF4D-47C9-B78B-8544A00CED22}">
      <dsp:nvSpPr>
        <dsp:cNvPr id="0" name=""/>
        <dsp:cNvSpPr/>
      </dsp:nvSpPr>
      <dsp:spPr>
        <a:xfrm>
          <a:off x="496702" y="2841308"/>
          <a:ext cx="3785772" cy="2271463"/>
        </a:xfrm>
        <a:prstGeom prst="roundRect">
          <a:avLst>
            <a:gd name="adj" fmla="val 10000"/>
          </a:avLst>
        </a:prstGeom>
        <a:gradFill rotWithShape="0">
          <a:gsLst>
            <a:gs pos="0">
              <a:schemeClr val="accent5">
                <a:hueOff val="-2451115"/>
                <a:satOff val="-3409"/>
                <a:lumOff val="-1307"/>
                <a:alphaOff val="0"/>
                <a:tint val="94000"/>
                <a:satMod val="103000"/>
                <a:lumMod val="102000"/>
              </a:schemeClr>
            </a:gs>
            <a:gs pos="50000">
              <a:schemeClr val="accent5">
                <a:hueOff val="-2451115"/>
                <a:satOff val="-3409"/>
                <a:lumOff val="-1307"/>
                <a:alphaOff val="0"/>
                <a:shade val="100000"/>
                <a:satMod val="110000"/>
                <a:lumMod val="100000"/>
              </a:schemeClr>
            </a:gs>
            <a:gs pos="100000">
              <a:schemeClr val="accent5">
                <a:hueOff val="-2451115"/>
                <a:satOff val="-3409"/>
                <a:lumOff val="-1307"/>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smtClean="0">
              <a:solidFill>
                <a:schemeClr val="tx1"/>
              </a:solidFill>
              <a:latin typeface="Times New Roman" panose="02020603050405020304" pitchFamily="18" charset="0"/>
              <a:cs typeface="Times New Roman" panose="02020603050405020304" pitchFamily="18" charset="0"/>
            </a:rPr>
            <a:t>Objetivos específicos </a:t>
          </a:r>
          <a:endParaRPr lang="es-EC" sz="19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MX" sz="1500" kern="1200" smtClean="0">
              <a:solidFill>
                <a:schemeClr val="tx1"/>
              </a:solidFill>
              <a:latin typeface="Times New Roman" panose="02020603050405020304" pitchFamily="18" charset="0"/>
              <a:cs typeface="Times New Roman" panose="02020603050405020304" pitchFamily="18" charset="0"/>
            </a:rPr>
            <a:t>Identificar el motivo que impulsa a los consumidores de Centros Fitness a practicar actividad física.</a:t>
          </a:r>
          <a:endParaRPr lang="es-EC"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MX" sz="1500" kern="1200" smtClean="0">
              <a:solidFill>
                <a:schemeClr val="tx1"/>
              </a:solidFill>
              <a:latin typeface="Times New Roman" panose="02020603050405020304" pitchFamily="18" charset="0"/>
              <a:cs typeface="Times New Roman" panose="02020603050405020304" pitchFamily="18" charset="0"/>
            </a:rPr>
            <a:t>Determinar el perfil del consumidor de Centros Fitness. </a:t>
          </a:r>
          <a:endParaRPr lang="es-EC"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MX" sz="1500" kern="1200" smtClean="0">
              <a:solidFill>
                <a:schemeClr val="tx1"/>
              </a:solidFill>
              <a:latin typeface="Times New Roman" panose="02020603050405020304" pitchFamily="18" charset="0"/>
              <a:cs typeface="Times New Roman" panose="02020603050405020304" pitchFamily="18" charset="0"/>
            </a:rPr>
            <a:t>Conocer las expectativas del consumidor frente a la práctica de actividades físicas en centros fitness.</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563231" y="2907837"/>
        <a:ext cx="3652714" cy="2138405"/>
      </dsp:txXfrm>
    </dsp:sp>
    <dsp:sp modelId="{FD867282-8CAC-46B7-8A42-A85C8DF56064}">
      <dsp:nvSpPr>
        <dsp:cNvPr id="0" name=""/>
        <dsp:cNvSpPr/>
      </dsp:nvSpPr>
      <dsp:spPr>
        <a:xfrm rot="16200000">
          <a:off x="4970904" y="1894910"/>
          <a:ext cx="2649949" cy="340719"/>
        </a:xfrm>
        <a:prstGeom prst="rect">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A9650C-A276-4E86-B051-776B3A1D4A89}">
      <dsp:nvSpPr>
        <dsp:cNvPr id="0" name=""/>
        <dsp:cNvSpPr/>
      </dsp:nvSpPr>
      <dsp:spPr>
        <a:xfrm>
          <a:off x="5531781" y="2841308"/>
          <a:ext cx="3785772" cy="2271463"/>
        </a:xfrm>
        <a:prstGeom prst="roundRect">
          <a:avLst>
            <a:gd name="adj" fmla="val 10000"/>
          </a:avLst>
        </a:prstGeom>
        <a:gradFill rotWithShape="0">
          <a:gsLst>
            <a:gs pos="0">
              <a:schemeClr val="accent5">
                <a:hueOff val="-4902230"/>
                <a:satOff val="-6819"/>
                <a:lumOff val="-2615"/>
                <a:alphaOff val="0"/>
                <a:tint val="94000"/>
                <a:satMod val="103000"/>
                <a:lumMod val="102000"/>
              </a:schemeClr>
            </a:gs>
            <a:gs pos="50000">
              <a:schemeClr val="accent5">
                <a:hueOff val="-4902230"/>
                <a:satOff val="-6819"/>
                <a:lumOff val="-2615"/>
                <a:alphaOff val="0"/>
                <a:shade val="100000"/>
                <a:satMod val="110000"/>
                <a:lumMod val="100000"/>
              </a:schemeClr>
            </a:gs>
            <a:gs pos="100000">
              <a:schemeClr val="accent5">
                <a:hueOff val="-4902230"/>
                <a:satOff val="-6819"/>
                <a:lumOff val="-2615"/>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smtClean="0">
              <a:solidFill>
                <a:schemeClr val="tx1"/>
              </a:solidFill>
              <a:latin typeface="Times New Roman" panose="02020603050405020304" pitchFamily="18" charset="0"/>
              <a:cs typeface="Times New Roman" panose="02020603050405020304" pitchFamily="18" charset="0"/>
            </a:rPr>
            <a:t> Hipótesis </a:t>
          </a:r>
          <a:endParaRPr lang="es-EC" sz="19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MX" sz="1500" b="1" kern="1200" dirty="0" smtClean="0">
              <a:solidFill>
                <a:schemeClr val="tx1"/>
              </a:solidFill>
              <a:latin typeface="Times New Roman" panose="02020603050405020304" pitchFamily="18" charset="0"/>
              <a:cs typeface="Times New Roman" panose="02020603050405020304" pitchFamily="18" charset="0"/>
            </a:rPr>
            <a:t>H1: </a:t>
          </a:r>
          <a:r>
            <a:rPr lang="es-EC" sz="1500" kern="1200" dirty="0" smtClean="0">
              <a:solidFill>
                <a:schemeClr val="tx1"/>
              </a:solidFill>
              <a:latin typeface="Times New Roman" panose="02020603050405020304" pitchFamily="18" charset="0"/>
              <a:cs typeface="Times New Roman" panose="02020603050405020304" pitchFamily="18" charset="0"/>
            </a:rPr>
            <a:t>La decisión de compra de las usuarias de los Centros Fitness ubicados en el DMQ, se ve influenciadas por motivos netamente estéticos. </a:t>
          </a:r>
          <a:r>
            <a:rPr lang="es-MX" sz="1500" kern="1200" dirty="0" smtClean="0">
              <a:solidFill>
                <a:schemeClr val="tx1"/>
              </a:solidFill>
              <a:latin typeface="Times New Roman" panose="02020603050405020304" pitchFamily="18" charset="0"/>
              <a:cs typeface="Times New Roman" panose="02020603050405020304" pitchFamily="18" charset="0"/>
            </a:rPr>
            <a:t>.</a:t>
          </a:r>
          <a:endParaRPr lang="es-EC"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MX" sz="1500" b="1" kern="1200" dirty="0" smtClean="0">
              <a:solidFill>
                <a:schemeClr val="tx1"/>
              </a:solidFill>
              <a:latin typeface="Times New Roman" panose="02020603050405020304" pitchFamily="18" charset="0"/>
              <a:cs typeface="Times New Roman" panose="02020603050405020304" pitchFamily="18" charset="0"/>
            </a:rPr>
            <a:t>H2:</a:t>
          </a:r>
          <a:r>
            <a:rPr lang="es-MX" sz="1500" kern="1200" dirty="0" smtClean="0">
              <a:solidFill>
                <a:schemeClr val="tx1"/>
              </a:solidFill>
              <a:latin typeface="Times New Roman" panose="02020603050405020304" pitchFamily="18" charset="0"/>
              <a:cs typeface="Times New Roman" panose="02020603050405020304" pitchFamily="18" charset="0"/>
            </a:rPr>
            <a:t>La decisión de compra de las usuarias de los Centros Fitness ubicados en el DMQ, no es influenciada por motivos netamente estéticos. .</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5598310" y="2907837"/>
        <a:ext cx="3652714" cy="2138405"/>
      </dsp:txXfrm>
    </dsp:sp>
    <dsp:sp modelId="{067B8F52-1578-4042-8DE2-5C39083A76AF}">
      <dsp:nvSpPr>
        <dsp:cNvPr id="0" name=""/>
        <dsp:cNvSpPr/>
      </dsp:nvSpPr>
      <dsp:spPr>
        <a:xfrm>
          <a:off x="5531781" y="177472"/>
          <a:ext cx="3785772" cy="2271463"/>
        </a:xfrm>
        <a:prstGeom prst="roundRect">
          <a:avLst>
            <a:gd name="adj" fmla="val 10000"/>
          </a:avLst>
        </a:prstGeom>
        <a:gradFill rotWithShape="0">
          <a:gsLst>
            <a:gs pos="0">
              <a:schemeClr val="accent5">
                <a:hueOff val="-7353344"/>
                <a:satOff val="-10228"/>
                <a:lumOff val="-3922"/>
                <a:alphaOff val="0"/>
                <a:tint val="94000"/>
                <a:satMod val="103000"/>
                <a:lumMod val="102000"/>
              </a:schemeClr>
            </a:gs>
            <a:gs pos="50000">
              <a:schemeClr val="accent5">
                <a:hueOff val="-7353344"/>
                <a:satOff val="-10228"/>
                <a:lumOff val="-3922"/>
                <a:alphaOff val="0"/>
                <a:shade val="100000"/>
                <a:satMod val="110000"/>
                <a:lumMod val="100000"/>
              </a:schemeClr>
            </a:gs>
            <a:gs pos="100000">
              <a:schemeClr val="accent5">
                <a:hueOff val="-7353344"/>
                <a:satOff val="-10228"/>
                <a:lumOff val="-3922"/>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smtClean="0">
              <a:solidFill>
                <a:schemeClr val="tx1"/>
              </a:solidFill>
              <a:latin typeface="Times New Roman" panose="02020603050405020304" pitchFamily="18" charset="0"/>
              <a:cs typeface="Times New Roman" panose="02020603050405020304" pitchFamily="18" charset="0"/>
            </a:rPr>
            <a:t>Ética del Investigador </a:t>
          </a:r>
          <a:endParaRPr lang="es-EC" sz="19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smtClean="0">
              <a:solidFill>
                <a:schemeClr val="tx1"/>
              </a:solidFill>
              <a:latin typeface="Times New Roman" panose="02020603050405020304" pitchFamily="18" charset="0"/>
              <a:cs typeface="Times New Roman" panose="02020603050405020304" pitchFamily="18" charset="0"/>
            </a:rPr>
            <a:t>ambiente de absoluto respeto hacia el encuestado,</a:t>
          </a:r>
          <a:endParaRPr lang="es-EC"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smtClean="0">
              <a:solidFill>
                <a:schemeClr val="tx1"/>
              </a:solidFill>
              <a:latin typeface="Times New Roman" panose="02020603050405020304" pitchFamily="18" charset="0"/>
              <a:cs typeface="Times New Roman" panose="02020603050405020304" pitchFamily="18" charset="0"/>
            </a:rPr>
            <a:t>responsabilidad en el manejo de la información </a:t>
          </a:r>
          <a:endParaRPr lang="es-EC" sz="1500" kern="1200" dirty="0">
            <a:solidFill>
              <a:schemeClr val="tx1"/>
            </a:solidFill>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s-EC" sz="1500" kern="1200" smtClean="0">
              <a:solidFill>
                <a:schemeClr val="tx1"/>
              </a:solidFill>
              <a:latin typeface="Times New Roman" panose="02020603050405020304" pitchFamily="18" charset="0"/>
              <a:cs typeface="Times New Roman" panose="02020603050405020304" pitchFamily="18" charset="0"/>
            </a:rPr>
            <a:t>honestidad y transparencia en la presentación de resultados.</a:t>
          </a:r>
          <a:endParaRPr lang="es-EC" sz="1500" kern="1200" dirty="0">
            <a:solidFill>
              <a:schemeClr val="tx1"/>
            </a:solidFill>
            <a:latin typeface="Times New Roman" panose="02020603050405020304" pitchFamily="18" charset="0"/>
            <a:cs typeface="Times New Roman" panose="02020603050405020304" pitchFamily="18" charset="0"/>
          </a:endParaRPr>
        </a:p>
      </dsp:txBody>
      <dsp:txXfrm>
        <a:off x="5598310" y="244001"/>
        <a:ext cx="3652714" cy="2138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BF39-519C-4F8F-BEC7-41D1DACCF445}">
      <dsp:nvSpPr>
        <dsp:cNvPr id="0" name=""/>
        <dsp:cNvSpPr/>
      </dsp:nvSpPr>
      <dsp:spPr>
        <a:xfrm rot="5400000">
          <a:off x="7621013" y="-3491845"/>
          <a:ext cx="601267" cy="7737856"/>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Usuarias </a:t>
          </a:r>
          <a:r>
            <a:rPr lang="es-ES" sz="1800" kern="1200" dirty="0" smtClean="0">
              <a:latin typeface="Times New Roman" panose="02020603050405020304" pitchFamily="18" charset="0"/>
              <a:cs typeface="Times New Roman" panose="02020603050405020304" pitchFamily="18" charset="0"/>
            </a:rPr>
            <a:t>habituales de Centros Fitness del DMQ</a:t>
          </a:r>
          <a:endParaRPr lang="es-EC" sz="1800" kern="1200" dirty="0">
            <a:latin typeface="Times New Roman" panose="02020603050405020304" pitchFamily="18" charset="0"/>
            <a:cs typeface="Times New Roman" panose="02020603050405020304" pitchFamily="18" charset="0"/>
          </a:endParaRPr>
        </a:p>
      </dsp:txBody>
      <dsp:txXfrm rot="-5400000">
        <a:off x="4052719" y="105800"/>
        <a:ext cx="7708505" cy="542565"/>
      </dsp:txXfrm>
    </dsp:sp>
    <dsp:sp modelId="{A0C7E124-FF36-4CAE-B941-A4B5C08AFCE6}">
      <dsp:nvSpPr>
        <dsp:cNvPr id="0" name=""/>
        <dsp:cNvSpPr/>
      </dsp:nvSpPr>
      <dsp:spPr>
        <a:xfrm>
          <a:off x="299824" y="1290"/>
          <a:ext cx="3752894" cy="751584"/>
        </a:xfrm>
        <a:prstGeom prst="round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Población</a:t>
          </a:r>
          <a:endParaRPr lang="es-ES" sz="2700" kern="1200" dirty="0"/>
        </a:p>
      </dsp:txBody>
      <dsp:txXfrm>
        <a:off x="336513" y="37979"/>
        <a:ext cx="3679516" cy="678206"/>
      </dsp:txXfrm>
    </dsp:sp>
    <dsp:sp modelId="{44B17B56-19C0-4E51-AC8A-EB9001C240EC}">
      <dsp:nvSpPr>
        <dsp:cNvPr id="0" name=""/>
        <dsp:cNvSpPr/>
      </dsp:nvSpPr>
      <dsp:spPr>
        <a:xfrm rot="5400000">
          <a:off x="7621013" y="-2702681"/>
          <a:ext cx="601267" cy="7737856"/>
        </a:xfrm>
        <a:prstGeom prst="round2SameRect">
          <a:avLst/>
        </a:prstGeom>
        <a:solidFill>
          <a:schemeClr val="accent4">
            <a:tint val="40000"/>
            <a:alpha val="90000"/>
            <a:hueOff val="2302784"/>
            <a:satOff val="-12252"/>
            <a:lumOff val="-698"/>
            <a:alphaOff val="0"/>
          </a:schemeClr>
        </a:solidFill>
        <a:ln w="6350" cap="flat" cmpd="sng" algn="ctr">
          <a:solidFill>
            <a:schemeClr val="accent4">
              <a:tint val="40000"/>
              <a:alpha val="90000"/>
              <a:hueOff val="2302784"/>
              <a:satOff val="-12252"/>
              <a:lumOff val="-6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Usuarias habituales de Centros Fitness del DMQ sector urbano</a:t>
          </a:r>
          <a:endParaRPr lang="es-EC" sz="1800" kern="1200" dirty="0">
            <a:latin typeface="Times New Roman" panose="02020603050405020304" pitchFamily="18" charset="0"/>
            <a:cs typeface="Times New Roman" panose="02020603050405020304" pitchFamily="18" charset="0"/>
          </a:endParaRPr>
        </a:p>
      </dsp:txBody>
      <dsp:txXfrm rot="-5400000">
        <a:off x="4052719" y="894964"/>
        <a:ext cx="7708505" cy="542565"/>
      </dsp:txXfrm>
    </dsp:sp>
    <dsp:sp modelId="{3A4363E0-6D54-472E-99CD-5477B7150FED}">
      <dsp:nvSpPr>
        <dsp:cNvPr id="0" name=""/>
        <dsp:cNvSpPr/>
      </dsp:nvSpPr>
      <dsp:spPr>
        <a:xfrm>
          <a:off x="299824" y="790454"/>
          <a:ext cx="3752894" cy="751584"/>
        </a:xfrm>
        <a:prstGeom prst="roundRect">
          <a:avLst/>
        </a:prstGeom>
        <a:gradFill rotWithShape="0">
          <a:gsLst>
            <a:gs pos="0">
              <a:schemeClr val="accent4">
                <a:hueOff val="2079139"/>
                <a:satOff val="-9594"/>
                <a:lumOff val="353"/>
                <a:alphaOff val="0"/>
                <a:tint val="67000"/>
                <a:satMod val="105000"/>
                <a:lumMod val="110000"/>
              </a:schemeClr>
            </a:gs>
            <a:gs pos="50000">
              <a:schemeClr val="accent4">
                <a:hueOff val="2079139"/>
                <a:satOff val="-9594"/>
                <a:lumOff val="353"/>
                <a:alphaOff val="0"/>
                <a:tint val="73000"/>
                <a:satMod val="103000"/>
                <a:lumMod val="105000"/>
              </a:schemeClr>
            </a:gs>
            <a:gs pos="100000">
              <a:schemeClr val="accent4">
                <a:hueOff val="2079139"/>
                <a:satOff val="-9594"/>
                <a:lumOff val="353"/>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smtClean="0">
              <a:latin typeface="Times New Roman" panose="02020603050405020304" pitchFamily="18" charset="0"/>
              <a:cs typeface="Times New Roman" panose="02020603050405020304" pitchFamily="18" charset="0"/>
            </a:rPr>
            <a:t>Muestra</a:t>
          </a:r>
          <a:endParaRPr lang="es-EC" sz="2700" kern="1200">
            <a:latin typeface="Times New Roman" panose="02020603050405020304" pitchFamily="18" charset="0"/>
            <a:cs typeface="Times New Roman" panose="02020603050405020304" pitchFamily="18" charset="0"/>
          </a:endParaRPr>
        </a:p>
      </dsp:txBody>
      <dsp:txXfrm>
        <a:off x="336513" y="827143"/>
        <a:ext cx="3679516" cy="678206"/>
      </dsp:txXfrm>
    </dsp:sp>
    <dsp:sp modelId="{706F7AAB-6F1F-4C1E-B5AC-19D41D6AC30B}">
      <dsp:nvSpPr>
        <dsp:cNvPr id="0" name=""/>
        <dsp:cNvSpPr/>
      </dsp:nvSpPr>
      <dsp:spPr>
        <a:xfrm rot="5400000">
          <a:off x="7621013" y="-1913518"/>
          <a:ext cx="601267" cy="7737856"/>
        </a:xfrm>
        <a:prstGeom prst="round2SameRect">
          <a:avLst/>
        </a:prstGeom>
        <a:solidFill>
          <a:schemeClr val="accent4">
            <a:tint val="40000"/>
            <a:alpha val="90000"/>
            <a:hueOff val="4605567"/>
            <a:satOff val="-24504"/>
            <a:lumOff val="-1396"/>
            <a:alphaOff val="0"/>
          </a:schemeClr>
        </a:solidFill>
        <a:ln w="6350" cap="flat" cmpd="sng" algn="ctr">
          <a:solidFill>
            <a:schemeClr val="accent4">
              <a:tint val="40000"/>
              <a:alpha val="90000"/>
              <a:hueOff val="4605567"/>
              <a:satOff val="-24504"/>
              <a:lumOff val="-13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Listado de usuarias </a:t>
          </a:r>
          <a:r>
            <a:rPr lang="es-ES" sz="1800" kern="1200" dirty="0" smtClean="0">
              <a:latin typeface="Times New Roman" panose="02020603050405020304" pitchFamily="18" charset="0"/>
              <a:cs typeface="Times New Roman" panose="02020603050405020304" pitchFamily="18" charset="0"/>
            </a:rPr>
            <a:t>habituales sector urbano central del DMQ</a:t>
          </a:r>
          <a:endParaRPr lang="es-EC" sz="1800" kern="1200" dirty="0">
            <a:latin typeface="Times New Roman" panose="02020603050405020304" pitchFamily="18" charset="0"/>
            <a:cs typeface="Times New Roman" panose="02020603050405020304" pitchFamily="18" charset="0"/>
          </a:endParaRPr>
        </a:p>
      </dsp:txBody>
      <dsp:txXfrm rot="-5400000">
        <a:off x="4052719" y="1684127"/>
        <a:ext cx="7708505" cy="542565"/>
      </dsp:txXfrm>
    </dsp:sp>
    <dsp:sp modelId="{ED5F93C2-A9A6-4751-94A0-C450F6B0893A}">
      <dsp:nvSpPr>
        <dsp:cNvPr id="0" name=""/>
        <dsp:cNvSpPr/>
      </dsp:nvSpPr>
      <dsp:spPr>
        <a:xfrm>
          <a:off x="299824" y="1579617"/>
          <a:ext cx="3752894" cy="751584"/>
        </a:xfrm>
        <a:prstGeom prst="roundRect">
          <a:avLst/>
        </a:prstGeom>
        <a:gradFill rotWithShape="0">
          <a:gsLst>
            <a:gs pos="0">
              <a:schemeClr val="accent4">
                <a:hueOff val="4158277"/>
                <a:satOff val="-19187"/>
                <a:lumOff val="706"/>
                <a:alphaOff val="0"/>
                <a:tint val="67000"/>
                <a:satMod val="105000"/>
                <a:lumMod val="110000"/>
              </a:schemeClr>
            </a:gs>
            <a:gs pos="50000">
              <a:schemeClr val="accent4">
                <a:hueOff val="4158277"/>
                <a:satOff val="-19187"/>
                <a:lumOff val="706"/>
                <a:alphaOff val="0"/>
                <a:tint val="73000"/>
                <a:satMod val="103000"/>
                <a:lumMod val="105000"/>
              </a:schemeClr>
            </a:gs>
            <a:gs pos="100000">
              <a:schemeClr val="accent4">
                <a:hueOff val="4158277"/>
                <a:satOff val="-19187"/>
                <a:lumOff val="706"/>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Marco </a:t>
          </a:r>
          <a:r>
            <a:rPr lang="es-EC" sz="2700" b="1" kern="1200" dirty="0" err="1" smtClean="0">
              <a:latin typeface="Times New Roman" panose="02020603050405020304" pitchFamily="18" charset="0"/>
              <a:cs typeface="Times New Roman" panose="02020603050405020304" pitchFamily="18" charset="0"/>
            </a:rPr>
            <a:t>Muestral</a:t>
          </a:r>
          <a:endParaRPr lang="es-EC" sz="2700" kern="1200" dirty="0">
            <a:latin typeface="Times New Roman" panose="02020603050405020304" pitchFamily="18" charset="0"/>
            <a:cs typeface="Times New Roman" panose="02020603050405020304" pitchFamily="18" charset="0"/>
          </a:endParaRPr>
        </a:p>
      </dsp:txBody>
      <dsp:txXfrm>
        <a:off x="336513" y="1616306"/>
        <a:ext cx="3679516" cy="678206"/>
      </dsp:txXfrm>
    </dsp:sp>
    <dsp:sp modelId="{E63F194A-FFF5-40BC-8F21-FB3C2B90381F}">
      <dsp:nvSpPr>
        <dsp:cNvPr id="0" name=""/>
        <dsp:cNvSpPr/>
      </dsp:nvSpPr>
      <dsp:spPr>
        <a:xfrm rot="5400000">
          <a:off x="7621013" y="-1124354"/>
          <a:ext cx="601267" cy="7737856"/>
        </a:xfrm>
        <a:prstGeom prst="round2SameRect">
          <a:avLst/>
        </a:prstGeom>
        <a:solidFill>
          <a:schemeClr val="accent4">
            <a:tint val="40000"/>
            <a:alpha val="90000"/>
            <a:hueOff val="6908351"/>
            <a:satOff val="-36757"/>
            <a:lumOff val="-2094"/>
            <a:alphaOff val="0"/>
          </a:schemeClr>
        </a:solidFill>
        <a:ln w="6350" cap="flat" cmpd="sng" algn="ctr">
          <a:solidFill>
            <a:schemeClr val="accent4">
              <a:tint val="40000"/>
              <a:alpha val="90000"/>
              <a:hueOff val="6908351"/>
              <a:satOff val="-36757"/>
              <a:lumOff val="-20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Centro Fitness Factory ubicado en el urbano sector central del DMQ</a:t>
          </a:r>
          <a:endParaRPr lang="es-EC" sz="1800" kern="1200" dirty="0">
            <a:latin typeface="Times New Roman" panose="02020603050405020304" pitchFamily="18" charset="0"/>
            <a:cs typeface="Times New Roman" panose="02020603050405020304" pitchFamily="18" charset="0"/>
          </a:endParaRPr>
        </a:p>
      </dsp:txBody>
      <dsp:txXfrm rot="-5400000">
        <a:off x="4052719" y="2473291"/>
        <a:ext cx="7708505" cy="542565"/>
      </dsp:txXfrm>
    </dsp:sp>
    <dsp:sp modelId="{0B1A8346-7B61-43D0-AF17-84DFE60E7577}">
      <dsp:nvSpPr>
        <dsp:cNvPr id="0" name=""/>
        <dsp:cNvSpPr/>
      </dsp:nvSpPr>
      <dsp:spPr>
        <a:xfrm>
          <a:off x="299824" y="2368781"/>
          <a:ext cx="3752894" cy="751584"/>
        </a:xfrm>
        <a:prstGeom prst="roundRect">
          <a:avLst/>
        </a:prstGeom>
        <a:gradFill rotWithShape="0">
          <a:gsLst>
            <a:gs pos="0">
              <a:schemeClr val="accent4">
                <a:hueOff val="6237415"/>
                <a:satOff val="-28781"/>
                <a:lumOff val="1059"/>
                <a:alphaOff val="0"/>
                <a:tint val="67000"/>
                <a:satMod val="105000"/>
                <a:lumMod val="110000"/>
              </a:schemeClr>
            </a:gs>
            <a:gs pos="50000">
              <a:schemeClr val="accent4">
                <a:hueOff val="6237415"/>
                <a:satOff val="-28781"/>
                <a:lumOff val="1059"/>
                <a:alphaOff val="0"/>
                <a:tint val="73000"/>
                <a:satMod val="103000"/>
                <a:lumMod val="105000"/>
              </a:schemeClr>
            </a:gs>
            <a:gs pos="100000">
              <a:schemeClr val="accent4">
                <a:hueOff val="6237415"/>
                <a:satOff val="-28781"/>
                <a:lumOff val="1059"/>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Unidad </a:t>
          </a:r>
          <a:r>
            <a:rPr lang="es-EC" sz="2700" b="1" kern="1200" dirty="0" err="1" smtClean="0">
              <a:latin typeface="Times New Roman" panose="02020603050405020304" pitchFamily="18" charset="0"/>
              <a:cs typeface="Times New Roman" panose="02020603050405020304" pitchFamily="18" charset="0"/>
            </a:rPr>
            <a:t>Muestral</a:t>
          </a:r>
          <a:endParaRPr lang="es-EC" sz="2700" kern="1200" dirty="0">
            <a:latin typeface="Times New Roman" panose="02020603050405020304" pitchFamily="18" charset="0"/>
            <a:cs typeface="Times New Roman" panose="02020603050405020304" pitchFamily="18" charset="0"/>
          </a:endParaRPr>
        </a:p>
      </dsp:txBody>
      <dsp:txXfrm>
        <a:off x="336513" y="2405470"/>
        <a:ext cx="3679516" cy="678206"/>
      </dsp:txXfrm>
    </dsp:sp>
    <dsp:sp modelId="{A01A4F19-5839-414B-83F9-4B5339A2DCA5}">
      <dsp:nvSpPr>
        <dsp:cNvPr id="0" name=""/>
        <dsp:cNvSpPr/>
      </dsp:nvSpPr>
      <dsp:spPr>
        <a:xfrm rot="5400000">
          <a:off x="7621013" y="-335191"/>
          <a:ext cx="601267" cy="7737856"/>
        </a:xfrm>
        <a:prstGeom prst="round2SameRect">
          <a:avLst/>
        </a:prstGeom>
        <a:solidFill>
          <a:schemeClr val="accent4">
            <a:tint val="40000"/>
            <a:alpha val="90000"/>
            <a:hueOff val="9211134"/>
            <a:satOff val="-49009"/>
            <a:lumOff val="-2792"/>
            <a:alphaOff val="0"/>
          </a:schemeClr>
        </a:solidFill>
        <a:ln w="6350" cap="flat" cmpd="sng" algn="ctr">
          <a:solidFill>
            <a:schemeClr val="accent4">
              <a:tint val="40000"/>
              <a:alpha val="90000"/>
              <a:hueOff val="9211134"/>
              <a:satOff val="-49009"/>
              <a:lumOff val="-27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Encuesta y observación</a:t>
          </a:r>
          <a:endParaRPr lang="es-EC" sz="1800" kern="1200" dirty="0">
            <a:latin typeface="Times New Roman" panose="02020603050405020304" pitchFamily="18" charset="0"/>
            <a:cs typeface="Times New Roman" panose="02020603050405020304" pitchFamily="18" charset="0"/>
          </a:endParaRPr>
        </a:p>
      </dsp:txBody>
      <dsp:txXfrm rot="-5400000">
        <a:off x="4052719" y="3262454"/>
        <a:ext cx="7708505" cy="542565"/>
      </dsp:txXfrm>
    </dsp:sp>
    <dsp:sp modelId="{3BE56A30-1761-4AAD-B989-9180E38226A5}">
      <dsp:nvSpPr>
        <dsp:cNvPr id="0" name=""/>
        <dsp:cNvSpPr/>
      </dsp:nvSpPr>
      <dsp:spPr>
        <a:xfrm>
          <a:off x="299824" y="3157944"/>
          <a:ext cx="3752894" cy="751584"/>
        </a:xfrm>
        <a:prstGeom prst="roundRect">
          <a:avLst/>
        </a:prstGeom>
        <a:gradFill rotWithShape="0">
          <a:gsLst>
            <a:gs pos="0">
              <a:schemeClr val="accent4">
                <a:hueOff val="8316554"/>
                <a:satOff val="-38374"/>
                <a:lumOff val="1412"/>
                <a:alphaOff val="0"/>
                <a:tint val="67000"/>
                <a:satMod val="105000"/>
                <a:lumMod val="110000"/>
              </a:schemeClr>
            </a:gs>
            <a:gs pos="50000">
              <a:schemeClr val="accent4">
                <a:hueOff val="8316554"/>
                <a:satOff val="-38374"/>
                <a:lumOff val="1412"/>
                <a:alphaOff val="0"/>
                <a:tint val="73000"/>
                <a:satMod val="103000"/>
                <a:lumMod val="105000"/>
              </a:schemeClr>
            </a:gs>
            <a:gs pos="100000">
              <a:schemeClr val="accent4">
                <a:hueOff val="8316554"/>
                <a:satOff val="-38374"/>
                <a:lumOff val="1412"/>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smtClean="0">
              <a:latin typeface="Times New Roman" panose="02020603050405020304" pitchFamily="18" charset="0"/>
              <a:cs typeface="Times New Roman" panose="02020603050405020304" pitchFamily="18" charset="0"/>
            </a:rPr>
            <a:t>Unidad de Análisis</a:t>
          </a:r>
          <a:endParaRPr lang="es-EC" sz="2700" kern="1200">
            <a:latin typeface="Times New Roman" panose="02020603050405020304" pitchFamily="18" charset="0"/>
            <a:cs typeface="Times New Roman" panose="02020603050405020304" pitchFamily="18" charset="0"/>
          </a:endParaRPr>
        </a:p>
      </dsp:txBody>
      <dsp:txXfrm>
        <a:off x="336513" y="3194633"/>
        <a:ext cx="3679516" cy="678206"/>
      </dsp:txXfrm>
    </dsp:sp>
    <dsp:sp modelId="{444C4196-8E4C-4D19-9EDB-172A0715BE81}">
      <dsp:nvSpPr>
        <dsp:cNvPr id="0" name=""/>
        <dsp:cNvSpPr/>
      </dsp:nvSpPr>
      <dsp:spPr>
        <a:xfrm rot="5400000">
          <a:off x="7621013" y="453972"/>
          <a:ext cx="601267" cy="7737856"/>
        </a:xfrm>
        <a:prstGeom prst="round2Same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Centros Fitness ubicados en los alrededores de la Presidencia de la República del Ecuador. </a:t>
          </a:r>
          <a:endParaRPr lang="es-EC" sz="1800" kern="1200" dirty="0">
            <a:latin typeface="Times New Roman" panose="02020603050405020304" pitchFamily="18" charset="0"/>
            <a:cs typeface="Times New Roman" panose="02020603050405020304" pitchFamily="18" charset="0"/>
          </a:endParaRPr>
        </a:p>
      </dsp:txBody>
      <dsp:txXfrm rot="-5400000">
        <a:off x="4052719" y="4051618"/>
        <a:ext cx="7708505" cy="542565"/>
      </dsp:txXfrm>
    </dsp:sp>
    <dsp:sp modelId="{84DDFE8C-6E05-4DEC-BC13-EB12B76DBA52}">
      <dsp:nvSpPr>
        <dsp:cNvPr id="0" name=""/>
        <dsp:cNvSpPr/>
      </dsp:nvSpPr>
      <dsp:spPr>
        <a:xfrm>
          <a:off x="299824" y="3947107"/>
          <a:ext cx="3752894" cy="751584"/>
        </a:xfrm>
        <a:prstGeom prst="roundRect">
          <a:avLst/>
        </a:prstGeom>
        <a:gradFill rotWithShape="0">
          <a:gsLst>
            <a:gs pos="0">
              <a:schemeClr val="accent4">
                <a:hueOff val="10395692"/>
                <a:satOff val="-47968"/>
                <a:lumOff val="1765"/>
                <a:alphaOff val="0"/>
                <a:tint val="67000"/>
                <a:satMod val="105000"/>
                <a:lumMod val="110000"/>
              </a:schemeClr>
            </a:gs>
            <a:gs pos="50000">
              <a:schemeClr val="accent4">
                <a:hueOff val="10395692"/>
                <a:satOff val="-47968"/>
                <a:lumOff val="1765"/>
                <a:alphaOff val="0"/>
                <a:tint val="73000"/>
                <a:satMod val="103000"/>
                <a:lumMod val="105000"/>
              </a:schemeClr>
            </a:gs>
            <a:gs pos="100000">
              <a:schemeClr val="accent4">
                <a:hueOff val="10395692"/>
                <a:satOff val="-47968"/>
                <a:lumOff val="176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smtClean="0">
              <a:latin typeface="Times New Roman" panose="02020603050405020304" pitchFamily="18" charset="0"/>
              <a:cs typeface="Times New Roman" panose="02020603050405020304" pitchFamily="18" charset="0"/>
            </a:rPr>
            <a:t>Unidad de Observación</a:t>
          </a:r>
          <a:endParaRPr lang="es-EC" sz="2700" kern="1200">
            <a:latin typeface="Times New Roman" panose="02020603050405020304" pitchFamily="18" charset="0"/>
            <a:cs typeface="Times New Roman" panose="02020603050405020304" pitchFamily="18" charset="0"/>
          </a:endParaRPr>
        </a:p>
      </dsp:txBody>
      <dsp:txXfrm>
        <a:off x="336513" y="3983796"/>
        <a:ext cx="3679516" cy="678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5B18-DE6C-4A32-8F21-809545BEAD00}">
      <dsp:nvSpPr>
        <dsp:cNvPr id="0" name=""/>
        <dsp:cNvSpPr/>
      </dsp:nvSpPr>
      <dsp:spPr>
        <a:xfrm>
          <a:off x="1288301" y="1232451"/>
          <a:ext cx="2413682" cy="1609926"/>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smtClean="0">
              <a:latin typeface="Times New Roman" panose="02020603050405020304" pitchFamily="18" charset="0"/>
              <a:cs typeface="Times New Roman" panose="02020603050405020304" pitchFamily="18" charset="0"/>
            </a:rPr>
            <a:t>Investigación descriptiva</a:t>
          </a:r>
          <a:endParaRPr lang="es-EC" sz="1700" kern="1200" dirty="0">
            <a:latin typeface="Times New Roman" panose="02020603050405020304" pitchFamily="18" charset="0"/>
            <a:cs typeface="Times New Roman" panose="02020603050405020304" pitchFamily="18" charset="0"/>
          </a:endParaRPr>
        </a:p>
      </dsp:txBody>
      <dsp:txXfrm>
        <a:off x="1674490" y="1232451"/>
        <a:ext cx="2027493" cy="1609926"/>
      </dsp:txXfrm>
    </dsp:sp>
    <dsp:sp modelId="{DF8AF364-D60D-4030-BBED-4C77B425FC85}">
      <dsp:nvSpPr>
        <dsp:cNvPr id="0" name=""/>
        <dsp:cNvSpPr/>
      </dsp:nvSpPr>
      <dsp:spPr>
        <a:xfrm>
          <a:off x="1288301" y="2842378"/>
          <a:ext cx="2413682" cy="1609926"/>
        </a:xfrm>
        <a:prstGeom prst="rect">
          <a:avLst/>
        </a:prstGeom>
        <a:solidFill>
          <a:schemeClr val="accent4">
            <a:tint val="40000"/>
            <a:alpha val="90000"/>
            <a:hueOff val="3837973"/>
            <a:satOff val="-20420"/>
            <a:lumOff val="-1163"/>
            <a:alphaOff val="0"/>
          </a:schemeClr>
        </a:solidFill>
        <a:ln w="6350" cap="flat" cmpd="sng" algn="ctr">
          <a:solidFill>
            <a:schemeClr val="accent4">
              <a:tint val="40000"/>
              <a:alpha val="90000"/>
              <a:hueOff val="3837973"/>
              <a:satOff val="-20420"/>
              <a:lumOff val="-11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smtClean="0">
              <a:latin typeface="Times New Roman" panose="02020603050405020304" pitchFamily="18" charset="0"/>
              <a:cs typeface="Times New Roman" panose="02020603050405020304" pitchFamily="18" charset="0"/>
            </a:rPr>
            <a:t>Encuesta y observación</a:t>
          </a:r>
          <a:endParaRPr lang="es-EC" sz="1700" kern="1200" dirty="0">
            <a:latin typeface="Times New Roman" panose="02020603050405020304" pitchFamily="18" charset="0"/>
            <a:cs typeface="Times New Roman" panose="02020603050405020304" pitchFamily="18" charset="0"/>
          </a:endParaRPr>
        </a:p>
      </dsp:txBody>
      <dsp:txXfrm>
        <a:off x="1674490" y="2842378"/>
        <a:ext cx="2027493" cy="1609926"/>
      </dsp:txXfrm>
    </dsp:sp>
    <dsp:sp modelId="{BE35BBA3-372D-4953-AA12-BE8F62B57DA6}">
      <dsp:nvSpPr>
        <dsp:cNvPr id="0" name=""/>
        <dsp:cNvSpPr/>
      </dsp:nvSpPr>
      <dsp:spPr>
        <a:xfrm>
          <a:off x="1003" y="588803"/>
          <a:ext cx="1609121" cy="1609121"/>
        </a:xfrm>
        <a:prstGeom prst="ellipse">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smtClean="0">
              <a:latin typeface="Times New Roman" panose="02020603050405020304" pitchFamily="18" charset="0"/>
              <a:cs typeface="Times New Roman" panose="02020603050405020304" pitchFamily="18" charset="0"/>
            </a:rPr>
            <a:t>Tipo de investigación</a:t>
          </a:r>
          <a:endParaRPr lang="es-EC" sz="1600" kern="1200" dirty="0">
            <a:latin typeface="Times New Roman" panose="02020603050405020304" pitchFamily="18" charset="0"/>
            <a:cs typeface="Times New Roman" panose="02020603050405020304" pitchFamily="18" charset="0"/>
          </a:endParaRPr>
        </a:p>
      </dsp:txBody>
      <dsp:txXfrm>
        <a:off x="236653" y="824453"/>
        <a:ext cx="1137821" cy="1137821"/>
      </dsp:txXfrm>
    </dsp:sp>
    <dsp:sp modelId="{4F996300-751C-4AD6-9742-5C414DA736A2}">
      <dsp:nvSpPr>
        <dsp:cNvPr id="0" name=""/>
        <dsp:cNvSpPr/>
      </dsp:nvSpPr>
      <dsp:spPr>
        <a:xfrm>
          <a:off x="5311106" y="1232451"/>
          <a:ext cx="2413682" cy="1609926"/>
        </a:xfrm>
        <a:prstGeom prst="rect">
          <a:avLst/>
        </a:prstGeom>
        <a:solidFill>
          <a:schemeClr val="accent4">
            <a:tint val="40000"/>
            <a:alpha val="90000"/>
            <a:hueOff val="7675946"/>
            <a:satOff val="-40841"/>
            <a:lumOff val="-2327"/>
            <a:alphaOff val="0"/>
          </a:schemeClr>
        </a:solidFill>
        <a:ln w="6350" cap="flat" cmpd="sng" algn="ctr">
          <a:solidFill>
            <a:schemeClr val="accent4">
              <a:tint val="40000"/>
              <a:alpha val="90000"/>
              <a:hueOff val="7675946"/>
              <a:satOff val="-40841"/>
              <a:lumOff val="-2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s-EC" sz="1700" kern="1200" dirty="0" smtClean="0">
              <a:latin typeface="Times New Roman" panose="02020603050405020304" pitchFamily="18" charset="0"/>
              <a:cs typeface="Times New Roman" panose="02020603050405020304" pitchFamily="18" charset="0"/>
            </a:rPr>
            <a:t>Información secundaria obtenida de libros, papers, sitios web, informes de gobierno, estadísticas oficiales. </a:t>
          </a:r>
          <a:endParaRPr lang="es-EC" sz="1700" kern="1200" dirty="0">
            <a:latin typeface="Times New Roman" panose="02020603050405020304" pitchFamily="18" charset="0"/>
            <a:cs typeface="Times New Roman" panose="02020603050405020304" pitchFamily="18" charset="0"/>
          </a:endParaRPr>
        </a:p>
      </dsp:txBody>
      <dsp:txXfrm>
        <a:off x="5697295" y="1232451"/>
        <a:ext cx="2027493" cy="1609926"/>
      </dsp:txXfrm>
    </dsp:sp>
    <dsp:sp modelId="{63AA1F97-17C0-4409-B4DC-58917760BF9D}">
      <dsp:nvSpPr>
        <dsp:cNvPr id="0" name=""/>
        <dsp:cNvSpPr/>
      </dsp:nvSpPr>
      <dsp:spPr>
        <a:xfrm>
          <a:off x="4023808" y="588803"/>
          <a:ext cx="1609121" cy="1609121"/>
        </a:xfrm>
        <a:prstGeom prst="ellipse">
          <a:avLst/>
        </a:prstGeom>
        <a:gradFill rotWithShape="0">
          <a:gsLst>
            <a:gs pos="0">
              <a:schemeClr val="accent4">
                <a:hueOff val="5197846"/>
                <a:satOff val="-23984"/>
                <a:lumOff val="883"/>
                <a:alphaOff val="0"/>
                <a:tint val="67000"/>
                <a:satMod val="105000"/>
                <a:lumMod val="110000"/>
              </a:schemeClr>
            </a:gs>
            <a:gs pos="50000">
              <a:schemeClr val="accent4">
                <a:hueOff val="5197846"/>
                <a:satOff val="-23984"/>
                <a:lumOff val="883"/>
                <a:alphaOff val="0"/>
                <a:tint val="73000"/>
                <a:satMod val="103000"/>
                <a:lumMod val="105000"/>
              </a:schemeClr>
            </a:gs>
            <a:gs pos="100000">
              <a:schemeClr val="accent4">
                <a:hueOff val="5197846"/>
                <a:satOff val="-23984"/>
                <a:lumOff val="883"/>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smtClean="0">
              <a:latin typeface="Times New Roman" panose="02020603050405020304" pitchFamily="18" charset="0"/>
              <a:cs typeface="Times New Roman" panose="02020603050405020304" pitchFamily="18" charset="0"/>
            </a:rPr>
            <a:t>Tipos de información y técnicas de investigación científica</a:t>
          </a:r>
          <a:endParaRPr lang="es-EC" sz="1600" kern="1200" dirty="0">
            <a:latin typeface="Times New Roman" panose="02020603050405020304" pitchFamily="18" charset="0"/>
            <a:cs typeface="Times New Roman" panose="02020603050405020304" pitchFamily="18" charset="0"/>
          </a:endParaRPr>
        </a:p>
      </dsp:txBody>
      <dsp:txXfrm>
        <a:off x="4259458" y="824453"/>
        <a:ext cx="1137821" cy="1137821"/>
      </dsp:txXfrm>
    </dsp:sp>
    <dsp:sp modelId="{7847B832-9612-4F98-9980-10FEDE1831D4}">
      <dsp:nvSpPr>
        <dsp:cNvPr id="0" name=""/>
        <dsp:cNvSpPr/>
      </dsp:nvSpPr>
      <dsp:spPr>
        <a:xfrm>
          <a:off x="9333911" y="1232451"/>
          <a:ext cx="2413682" cy="1609926"/>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s-EC" sz="1700" kern="1200" smtClean="0">
              <a:latin typeface="Times New Roman" panose="02020603050405020304" pitchFamily="18" charset="0"/>
              <a:cs typeface="Times New Roman" panose="02020603050405020304" pitchFamily="18" charset="0"/>
            </a:rPr>
            <a:t>Muestreo probabilístico estratificado</a:t>
          </a:r>
          <a:endParaRPr lang="es-EC" sz="1700" kern="1200" dirty="0">
            <a:latin typeface="Times New Roman" panose="02020603050405020304" pitchFamily="18" charset="0"/>
            <a:cs typeface="Times New Roman" panose="02020603050405020304" pitchFamily="18" charset="0"/>
          </a:endParaRPr>
        </a:p>
      </dsp:txBody>
      <dsp:txXfrm>
        <a:off x="9720100" y="1232451"/>
        <a:ext cx="2027493" cy="1609926"/>
      </dsp:txXfrm>
    </dsp:sp>
    <dsp:sp modelId="{A887EDD7-E995-4A25-81CA-134EC3BABCCD}">
      <dsp:nvSpPr>
        <dsp:cNvPr id="0" name=""/>
        <dsp:cNvSpPr/>
      </dsp:nvSpPr>
      <dsp:spPr>
        <a:xfrm>
          <a:off x="8046613" y="588803"/>
          <a:ext cx="1609121" cy="1609121"/>
        </a:xfrm>
        <a:prstGeom prst="ellipse">
          <a:avLst/>
        </a:prstGeom>
        <a:gradFill rotWithShape="0">
          <a:gsLst>
            <a:gs pos="0">
              <a:schemeClr val="accent4">
                <a:hueOff val="10395692"/>
                <a:satOff val="-47968"/>
                <a:lumOff val="1765"/>
                <a:alphaOff val="0"/>
                <a:tint val="67000"/>
                <a:satMod val="105000"/>
                <a:lumMod val="110000"/>
              </a:schemeClr>
            </a:gs>
            <a:gs pos="50000">
              <a:schemeClr val="accent4">
                <a:hueOff val="10395692"/>
                <a:satOff val="-47968"/>
                <a:lumOff val="1765"/>
                <a:alphaOff val="0"/>
                <a:tint val="73000"/>
                <a:satMod val="103000"/>
                <a:lumMod val="105000"/>
              </a:schemeClr>
            </a:gs>
            <a:gs pos="100000">
              <a:schemeClr val="accent4">
                <a:hueOff val="10395692"/>
                <a:satOff val="-47968"/>
                <a:lumOff val="176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smtClean="0">
              <a:latin typeface="Times New Roman" panose="02020603050405020304" pitchFamily="18" charset="0"/>
              <a:cs typeface="Times New Roman" panose="02020603050405020304" pitchFamily="18" charset="0"/>
            </a:rPr>
            <a:t>Técnicas de muestreo</a:t>
          </a:r>
          <a:endParaRPr lang="es-EC" sz="1600" kern="1200" dirty="0">
            <a:latin typeface="Times New Roman" panose="02020603050405020304" pitchFamily="18" charset="0"/>
            <a:cs typeface="Times New Roman" panose="02020603050405020304" pitchFamily="18" charset="0"/>
          </a:endParaRPr>
        </a:p>
      </dsp:txBody>
      <dsp:txXfrm>
        <a:off x="8282263" y="824453"/>
        <a:ext cx="1137821" cy="11378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01D3-51A3-4509-9BEE-60AAECC668A2}">
      <dsp:nvSpPr>
        <dsp:cNvPr id="0" name=""/>
        <dsp:cNvSpPr/>
      </dsp:nvSpPr>
      <dsp:spPr>
        <a:xfrm>
          <a:off x="4757" y="924803"/>
          <a:ext cx="1648562" cy="1648562"/>
        </a:xfrm>
        <a:prstGeom prst="rect">
          <a:avLst/>
        </a:prstGeom>
        <a:blipFill rotWithShape="1">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A6EC8-D753-46E2-8C92-D8EE12720A3C}">
      <dsp:nvSpPr>
        <dsp:cNvPr id="0" name=""/>
        <dsp:cNvSpPr/>
      </dsp:nvSpPr>
      <dsp:spPr>
        <a:xfrm>
          <a:off x="4757"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181F8-56E0-4E90-B1A1-7773299E4CB2}">
      <dsp:nvSpPr>
        <dsp:cNvPr id="0" name=""/>
        <dsp:cNvSpPr/>
      </dsp:nvSpPr>
      <dsp:spPr>
        <a:xfrm>
          <a:off x="4757"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s-EC" sz="1300" b="1" kern="1200" dirty="0" smtClean="0"/>
            <a:t>1. Selección de trabajadores de campo: </a:t>
          </a:r>
        </a:p>
        <a:p>
          <a:pPr lvl="0" algn="l" defTabSz="577850" rtl="0">
            <a:lnSpc>
              <a:spcPct val="90000"/>
            </a:lnSpc>
            <a:spcBef>
              <a:spcPct val="0"/>
            </a:spcBef>
            <a:spcAft>
              <a:spcPct val="35000"/>
            </a:spcAft>
          </a:pPr>
          <a:r>
            <a:rPr lang="es-EC" sz="1300" kern="1200" dirty="0" smtClean="0"/>
            <a:t>Nathaly Gualotuña y Abigail Vega</a:t>
          </a:r>
          <a:endParaRPr lang="es-EC" sz="1300" kern="1200" dirty="0"/>
        </a:p>
      </dsp:txBody>
      <dsp:txXfrm>
        <a:off x="4757" y="2573366"/>
        <a:ext cx="1648562" cy="1648562"/>
      </dsp:txXfrm>
    </dsp:sp>
    <dsp:sp modelId="{6F6762E3-87D8-4F69-820E-9816FF5FBBA7}">
      <dsp:nvSpPr>
        <dsp:cNvPr id="0" name=""/>
        <dsp:cNvSpPr/>
      </dsp:nvSpPr>
      <dsp:spPr>
        <a:xfrm>
          <a:off x="1654060" y="924803"/>
          <a:ext cx="1648562" cy="1648562"/>
        </a:xfrm>
        <a:prstGeom prst="rect">
          <a:avLst/>
        </a:prstGeom>
        <a:blipFill rotWithShape="1">
          <a:blip xmlns:r="http://schemas.openxmlformats.org/officeDocument/2006/relationships" r:embed="rId2"/>
          <a:stretch>
            <a:fillRect/>
          </a:stretch>
        </a:blipFill>
        <a:ln w="12700" cap="flat" cmpd="sng" algn="ctr">
          <a:solidFill>
            <a:schemeClr val="accent5">
              <a:hueOff val="-1225557"/>
              <a:satOff val="-1705"/>
              <a:lumOff val="-6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64846-9A0D-4511-BCE7-580511AE8997}">
      <dsp:nvSpPr>
        <dsp:cNvPr id="0" name=""/>
        <dsp:cNvSpPr/>
      </dsp:nvSpPr>
      <dsp:spPr>
        <a:xfrm>
          <a:off x="1654060"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4BD18-BAFA-4C27-968B-92E41318E456}">
      <dsp:nvSpPr>
        <dsp:cNvPr id="0" name=""/>
        <dsp:cNvSpPr/>
      </dsp:nvSpPr>
      <dsp:spPr>
        <a:xfrm>
          <a:off x="1654060"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s-EC" sz="1300" b="1" kern="1200" dirty="0" smtClean="0"/>
            <a:t>2. Capacitación de trabajadores de campo: </a:t>
          </a:r>
          <a:r>
            <a:rPr lang="es-EC" sz="1300" kern="1200" dirty="0" smtClean="0"/>
            <a:t>   </a:t>
          </a:r>
        </a:p>
        <a:p>
          <a:pPr lvl="0" algn="l" defTabSz="577850" rtl="0">
            <a:lnSpc>
              <a:spcPct val="90000"/>
            </a:lnSpc>
            <a:spcBef>
              <a:spcPct val="0"/>
            </a:spcBef>
            <a:spcAft>
              <a:spcPct val="35000"/>
            </a:spcAft>
          </a:pPr>
          <a:r>
            <a:rPr lang="es-EC" sz="1300" kern="1200" dirty="0" smtClean="0"/>
            <a:t>contacto inicial apropiado y el correcto planteamiento de las preguntas.</a:t>
          </a:r>
          <a:endParaRPr lang="es-EC" sz="1300" kern="1200" dirty="0"/>
        </a:p>
      </dsp:txBody>
      <dsp:txXfrm>
        <a:off x="1654060" y="2573366"/>
        <a:ext cx="1648562" cy="1648562"/>
      </dsp:txXfrm>
    </dsp:sp>
    <dsp:sp modelId="{C2F7CE1F-C5C1-4B3F-86B3-E839D7088F3F}">
      <dsp:nvSpPr>
        <dsp:cNvPr id="0" name=""/>
        <dsp:cNvSpPr/>
      </dsp:nvSpPr>
      <dsp:spPr>
        <a:xfrm>
          <a:off x="3303363" y="924803"/>
          <a:ext cx="1648562" cy="1648562"/>
        </a:xfrm>
        <a:prstGeom prst="rect">
          <a:avLst/>
        </a:prstGeom>
        <a:blipFill rotWithShape="1">
          <a:blip xmlns:r="http://schemas.openxmlformats.org/officeDocument/2006/relationships" r:embed="rId3"/>
          <a:stretch>
            <a:fillRect/>
          </a:stretch>
        </a:blipFill>
        <a:ln w="127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FFE07-9ACB-4635-889D-B8856DD7C8D4}">
      <dsp:nvSpPr>
        <dsp:cNvPr id="0" name=""/>
        <dsp:cNvSpPr/>
      </dsp:nvSpPr>
      <dsp:spPr>
        <a:xfrm>
          <a:off x="3303363"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AEC7E-AC8A-4C30-8097-0955CB84431D}">
      <dsp:nvSpPr>
        <dsp:cNvPr id="0" name=""/>
        <dsp:cNvSpPr/>
      </dsp:nvSpPr>
      <dsp:spPr>
        <a:xfrm>
          <a:off x="3303363"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577850" rtl="0">
            <a:lnSpc>
              <a:spcPct val="90000"/>
            </a:lnSpc>
            <a:spcBef>
              <a:spcPct val="0"/>
            </a:spcBef>
            <a:spcAft>
              <a:spcPct val="35000"/>
            </a:spcAft>
          </a:pPr>
          <a:r>
            <a:rPr lang="es-EC" sz="1300" b="1" kern="1200" dirty="0" smtClean="0"/>
            <a:t>3. Supervisión:</a:t>
          </a:r>
          <a:endParaRPr lang="es-EC" sz="1300" kern="1200" dirty="0"/>
        </a:p>
        <a:p>
          <a:pPr marL="114300" lvl="1" indent="-114300" algn="l" defTabSz="622300" rtl="0">
            <a:lnSpc>
              <a:spcPct val="90000"/>
            </a:lnSpc>
            <a:spcBef>
              <a:spcPct val="0"/>
            </a:spcBef>
            <a:spcAft>
              <a:spcPct val="15000"/>
            </a:spcAft>
            <a:buChar char="••"/>
          </a:pPr>
          <a:r>
            <a:rPr lang="es-EC" sz="1400" kern="1200" dirty="0" smtClean="0"/>
            <a:t>autoras (verificación y control)</a:t>
          </a:r>
          <a:endParaRPr lang="es-EC" sz="1400" kern="1200" dirty="0"/>
        </a:p>
        <a:p>
          <a:pPr marL="114300" lvl="1" indent="-114300" algn="l" defTabSz="622300" rtl="0">
            <a:lnSpc>
              <a:spcPct val="90000"/>
            </a:lnSpc>
            <a:spcBef>
              <a:spcPct val="0"/>
            </a:spcBef>
            <a:spcAft>
              <a:spcPct val="15000"/>
            </a:spcAft>
            <a:buChar char="••"/>
          </a:pPr>
          <a:r>
            <a:rPr lang="es-EC" sz="1400" kern="1200" dirty="0" smtClean="0"/>
            <a:t>Ing. </a:t>
          </a:r>
          <a:r>
            <a:rPr lang="es-EC" sz="1400" kern="1200" dirty="0" err="1" smtClean="0"/>
            <a:t>Farid</a:t>
          </a:r>
          <a:r>
            <a:rPr lang="es-EC" sz="1400" kern="1200" dirty="0" smtClean="0"/>
            <a:t> Mantilla (supervisión y dirección</a:t>
          </a:r>
          <a:r>
            <a:rPr lang="es-EC" sz="1050" kern="1200" dirty="0" smtClean="0"/>
            <a:t>)</a:t>
          </a:r>
          <a:endParaRPr lang="es-EC" sz="1050" kern="1200" dirty="0"/>
        </a:p>
      </dsp:txBody>
      <dsp:txXfrm>
        <a:off x="3303363" y="2573366"/>
        <a:ext cx="1648562" cy="1648562"/>
      </dsp:txXfrm>
    </dsp:sp>
    <dsp:sp modelId="{87E62F00-E584-4FDB-ADFB-3D4DF2E80CAB}">
      <dsp:nvSpPr>
        <dsp:cNvPr id="0" name=""/>
        <dsp:cNvSpPr/>
      </dsp:nvSpPr>
      <dsp:spPr>
        <a:xfrm>
          <a:off x="4952666" y="924803"/>
          <a:ext cx="1648562" cy="1648562"/>
        </a:xfrm>
        <a:prstGeom prst="rect">
          <a:avLst/>
        </a:prstGeom>
        <a:blipFill rotWithShape="1">
          <a:blip xmlns:r="http://schemas.openxmlformats.org/officeDocument/2006/relationships" r:embed="rId4"/>
          <a:stretch>
            <a:fillRect/>
          </a:stretch>
        </a:blipFill>
        <a:ln w="127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209F1-5A31-4695-8998-832E9509F68C}">
      <dsp:nvSpPr>
        <dsp:cNvPr id="0" name=""/>
        <dsp:cNvSpPr/>
      </dsp:nvSpPr>
      <dsp:spPr>
        <a:xfrm>
          <a:off x="4952666"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315AF-C7A5-4794-BB80-6708FBB4BC5C}">
      <dsp:nvSpPr>
        <dsp:cNvPr id="0" name=""/>
        <dsp:cNvSpPr/>
      </dsp:nvSpPr>
      <dsp:spPr>
        <a:xfrm>
          <a:off x="4952666"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577850" rtl="0">
            <a:lnSpc>
              <a:spcPct val="90000"/>
            </a:lnSpc>
            <a:spcBef>
              <a:spcPct val="0"/>
            </a:spcBef>
            <a:spcAft>
              <a:spcPct val="35000"/>
            </a:spcAft>
          </a:pPr>
          <a:r>
            <a:rPr lang="es-EC" sz="1300" b="1" kern="1200" smtClean="0"/>
            <a:t>4. Logística:</a:t>
          </a:r>
          <a:endParaRPr lang="es-EC" sz="1300" kern="1200"/>
        </a:p>
        <a:p>
          <a:pPr marL="114300" lvl="1" indent="-114300" algn="l" defTabSz="622300" rtl="0">
            <a:lnSpc>
              <a:spcPct val="90000"/>
            </a:lnSpc>
            <a:spcBef>
              <a:spcPct val="0"/>
            </a:spcBef>
            <a:spcAft>
              <a:spcPct val="15000"/>
            </a:spcAft>
            <a:buChar char="••"/>
          </a:pPr>
          <a:r>
            <a:rPr lang="es-EC" sz="1400" kern="1200" dirty="0" smtClean="0"/>
            <a:t>transporte público</a:t>
          </a:r>
          <a:endParaRPr lang="es-EC" sz="1400" kern="1200" dirty="0"/>
        </a:p>
        <a:p>
          <a:pPr marL="114300" lvl="1" indent="-114300" algn="l" defTabSz="622300" rtl="0">
            <a:lnSpc>
              <a:spcPct val="90000"/>
            </a:lnSpc>
            <a:spcBef>
              <a:spcPct val="0"/>
            </a:spcBef>
            <a:spcAft>
              <a:spcPct val="15000"/>
            </a:spcAft>
            <a:buChar char="••"/>
          </a:pPr>
          <a:r>
            <a:rPr lang="es-EC" sz="1400" kern="1200" dirty="0" smtClean="0"/>
            <a:t>insumos y artículos de oficina</a:t>
          </a:r>
          <a:endParaRPr lang="es-EC" sz="1400" kern="1200" dirty="0"/>
        </a:p>
        <a:p>
          <a:pPr marL="114300" lvl="1" indent="-114300" algn="l" defTabSz="622300" rtl="0">
            <a:lnSpc>
              <a:spcPct val="90000"/>
            </a:lnSpc>
            <a:spcBef>
              <a:spcPct val="0"/>
            </a:spcBef>
            <a:spcAft>
              <a:spcPct val="15000"/>
            </a:spcAft>
            <a:buChar char="••"/>
          </a:pPr>
          <a:r>
            <a:rPr lang="es-EC" sz="1400" kern="1200" dirty="0" smtClean="0"/>
            <a:t>carné universitario</a:t>
          </a:r>
          <a:endParaRPr lang="es-EC" sz="1400" kern="1200" dirty="0"/>
        </a:p>
      </dsp:txBody>
      <dsp:txXfrm>
        <a:off x="4952666" y="2573366"/>
        <a:ext cx="1648562" cy="1648562"/>
      </dsp:txXfrm>
    </dsp:sp>
    <dsp:sp modelId="{09716922-E6FF-4ADB-9563-7E77C66A730C}">
      <dsp:nvSpPr>
        <dsp:cNvPr id="0" name=""/>
        <dsp:cNvSpPr/>
      </dsp:nvSpPr>
      <dsp:spPr>
        <a:xfrm>
          <a:off x="6601968" y="924803"/>
          <a:ext cx="1648562" cy="1648562"/>
        </a:xfrm>
        <a:prstGeom prst="rect">
          <a:avLst/>
        </a:prstGeom>
        <a:blipFill rotWithShape="1">
          <a:blip xmlns:r="http://schemas.openxmlformats.org/officeDocument/2006/relationships" r:embed="rId5"/>
          <a:stretch>
            <a:fillRect/>
          </a:stretch>
        </a:blipFill>
        <a:ln w="127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DD6D2-0E0B-458B-BD5B-5B4D1D13FBE3}">
      <dsp:nvSpPr>
        <dsp:cNvPr id="0" name=""/>
        <dsp:cNvSpPr/>
      </dsp:nvSpPr>
      <dsp:spPr>
        <a:xfrm>
          <a:off x="6601968"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D8E13-9940-4588-95AA-68B29D41D529}">
      <dsp:nvSpPr>
        <dsp:cNvPr id="0" name=""/>
        <dsp:cNvSpPr/>
      </dsp:nvSpPr>
      <dsp:spPr>
        <a:xfrm>
          <a:off x="6601968"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577850" rtl="0">
            <a:lnSpc>
              <a:spcPct val="90000"/>
            </a:lnSpc>
            <a:spcBef>
              <a:spcPct val="0"/>
            </a:spcBef>
            <a:spcAft>
              <a:spcPct val="35000"/>
            </a:spcAft>
          </a:pPr>
          <a:r>
            <a:rPr lang="es-EC" sz="1300" b="1" kern="1200" smtClean="0"/>
            <a:t>5. Actualización de tecnología: </a:t>
          </a:r>
          <a:endParaRPr lang="es-EC" sz="1300" kern="1200"/>
        </a:p>
        <a:p>
          <a:pPr marL="114300" lvl="1" indent="-114300" algn="l" defTabSz="622300" rtl="0">
            <a:lnSpc>
              <a:spcPct val="90000"/>
            </a:lnSpc>
            <a:spcBef>
              <a:spcPct val="0"/>
            </a:spcBef>
            <a:spcAft>
              <a:spcPct val="15000"/>
            </a:spcAft>
            <a:buChar char="••"/>
          </a:pPr>
          <a:r>
            <a:rPr lang="es-EC" sz="1400" kern="1200" dirty="0" smtClean="0"/>
            <a:t>IBM SPSS VS 25</a:t>
          </a:r>
          <a:endParaRPr lang="es-EC" sz="1400" kern="1200" dirty="0"/>
        </a:p>
      </dsp:txBody>
      <dsp:txXfrm>
        <a:off x="6601968" y="2573366"/>
        <a:ext cx="1648562" cy="1648562"/>
      </dsp:txXfrm>
    </dsp:sp>
    <dsp:sp modelId="{19C8078A-22D5-472F-9D59-C2002D590F7E}">
      <dsp:nvSpPr>
        <dsp:cNvPr id="0" name=""/>
        <dsp:cNvSpPr/>
      </dsp:nvSpPr>
      <dsp:spPr>
        <a:xfrm>
          <a:off x="8251271" y="924803"/>
          <a:ext cx="1648562" cy="1648562"/>
        </a:xfrm>
        <a:prstGeom prst="rect">
          <a:avLst/>
        </a:prstGeom>
        <a:blipFill rotWithShape="1">
          <a:blip xmlns:r="http://schemas.openxmlformats.org/officeDocument/2006/relationships" r:embed="rId6"/>
          <a:stretch>
            <a:fillRect/>
          </a:stretch>
        </a:blipFill>
        <a:ln w="12700" cap="flat" cmpd="sng" algn="ctr">
          <a:solidFill>
            <a:schemeClr val="accent5">
              <a:hueOff val="-6127787"/>
              <a:satOff val="-8523"/>
              <a:lumOff val="-32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D4EDC-6DF4-4B61-84D8-2C3958454F04}">
      <dsp:nvSpPr>
        <dsp:cNvPr id="0" name=""/>
        <dsp:cNvSpPr/>
      </dsp:nvSpPr>
      <dsp:spPr>
        <a:xfrm>
          <a:off x="8251271"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1C8CD-2591-4584-9078-5A32FFA86916}">
      <dsp:nvSpPr>
        <dsp:cNvPr id="0" name=""/>
        <dsp:cNvSpPr/>
      </dsp:nvSpPr>
      <dsp:spPr>
        <a:xfrm>
          <a:off x="8251271"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577850" rtl="0">
            <a:lnSpc>
              <a:spcPct val="90000"/>
            </a:lnSpc>
            <a:spcBef>
              <a:spcPct val="0"/>
            </a:spcBef>
            <a:spcAft>
              <a:spcPct val="35000"/>
            </a:spcAft>
          </a:pPr>
          <a:r>
            <a:rPr lang="es-EC" sz="1300" b="1" kern="1200" smtClean="0"/>
            <a:t>6. Sesgos: </a:t>
          </a:r>
          <a:endParaRPr lang="es-EC" sz="1300" kern="1200"/>
        </a:p>
        <a:p>
          <a:pPr marL="114300" lvl="1" indent="-114300" algn="l" defTabSz="622300" rtl="0">
            <a:lnSpc>
              <a:spcPct val="90000"/>
            </a:lnSpc>
            <a:spcBef>
              <a:spcPct val="0"/>
            </a:spcBef>
            <a:spcAft>
              <a:spcPct val="15000"/>
            </a:spcAft>
            <a:buChar char="••"/>
          </a:pPr>
          <a:r>
            <a:rPr lang="es-EC" sz="1400" kern="1200" dirty="0" smtClean="0"/>
            <a:t>4% en el tamaño de la muestra. </a:t>
          </a:r>
          <a:endParaRPr lang="es-EC" sz="1400" kern="1200" dirty="0"/>
        </a:p>
      </dsp:txBody>
      <dsp:txXfrm>
        <a:off x="8251271" y="2573366"/>
        <a:ext cx="1648562" cy="1648562"/>
      </dsp:txXfrm>
    </dsp:sp>
    <dsp:sp modelId="{B6FFE214-3FAD-47BE-9C28-89D3A9D3E43F}">
      <dsp:nvSpPr>
        <dsp:cNvPr id="0" name=""/>
        <dsp:cNvSpPr/>
      </dsp:nvSpPr>
      <dsp:spPr>
        <a:xfrm>
          <a:off x="9900574" y="924803"/>
          <a:ext cx="1648562" cy="1648562"/>
        </a:xfrm>
        <a:prstGeom prst="rect">
          <a:avLst/>
        </a:prstGeom>
        <a:blipFill rotWithShape="1">
          <a:blip xmlns:r="http://schemas.openxmlformats.org/officeDocument/2006/relationships" r:embed="rId7"/>
          <a:stretch>
            <a:fillRect/>
          </a:stretch>
        </a:blipFill>
        <a:ln w="127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E77458-396A-436C-8B5D-D2B0157F0FD3}">
      <dsp:nvSpPr>
        <dsp:cNvPr id="0" name=""/>
        <dsp:cNvSpPr/>
      </dsp:nvSpPr>
      <dsp:spPr>
        <a:xfrm>
          <a:off x="9900574" y="924803"/>
          <a:ext cx="164" cy="3297125"/>
        </a:xfrm>
        <a:prstGeom prst="line">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81770-2743-4BCC-95DE-FA773C9F72AF}">
      <dsp:nvSpPr>
        <dsp:cNvPr id="0" name=""/>
        <dsp:cNvSpPr/>
      </dsp:nvSpPr>
      <dsp:spPr>
        <a:xfrm>
          <a:off x="9900574" y="2573366"/>
          <a:ext cx="1648562" cy="164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577850" rtl="0">
            <a:lnSpc>
              <a:spcPct val="90000"/>
            </a:lnSpc>
            <a:spcBef>
              <a:spcPct val="0"/>
            </a:spcBef>
            <a:spcAft>
              <a:spcPct val="35000"/>
            </a:spcAft>
          </a:pPr>
          <a:r>
            <a:rPr lang="es-EC" sz="1300" b="1" kern="1200" smtClean="0"/>
            <a:t>7. Reglamentos: </a:t>
          </a:r>
          <a:r>
            <a:rPr lang="es-EC" sz="1300" kern="1200" smtClean="0"/>
            <a:t>  </a:t>
          </a:r>
          <a:endParaRPr lang="es-EC" sz="1300" kern="1200"/>
        </a:p>
        <a:p>
          <a:pPr marL="114300" lvl="1" indent="-114300" algn="l" defTabSz="622300" rtl="0">
            <a:lnSpc>
              <a:spcPct val="90000"/>
            </a:lnSpc>
            <a:spcBef>
              <a:spcPct val="0"/>
            </a:spcBef>
            <a:spcAft>
              <a:spcPct val="15000"/>
            </a:spcAft>
            <a:buChar char="••"/>
          </a:pPr>
          <a:r>
            <a:rPr lang="es-EC" sz="1400" kern="1200" dirty="0" smtClean="0"/>
            <a:t>código de ética</a:t>
          </a:r>
          <a:endParaRPr lang="es-EC" sz="1400" kern="1200" dirty="0"/>
        </a:p>
        <a:p>
          <a:pPr marL="114300" lvl="1" indent="-114300" algn="l" defTabSz="622300" rtl="0">
            <a:lnSpc>
              <a:spcPct val="90000"/>
            </a:lnSpc>
            <a:spcBef>
              <a:spcPct val="0"/>
            </a:spcBef>
            <a:spcAft>
              <a:spcPct val="15000"/>
            </a:spcAft>
            <a:buChar char="••"/>
          </a:pPr>
          <a:r>
            <a:rPr lang="es-EC" sz="1400" kern="1200" dirty="0" smtClean="0"/>
            <a:t>reglamento interno ESPE. </a:t>
          </a:r>
          <a:endParaRPr lang="es-EC" sz="1400" kern="1200" dirty="0"/>
        </a:p>
      </dsp:txBody>
      <dsp:txXfrm>
        <a:off x="9900574" y="2573366"/>
        <a:ext cx="1648562" cy="164856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015352-20E1-4F12-87AF-4041ED16114B}" type="datetimeFigureOut">
              <a:rPr lang="es-EC" smtClean="0"/>
              <a:t>20/5/2019</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BADDF-AEF3-4F9B-A2BF-866A08D35CE5}" type="slidenum">
              <a:rPr lang="es-EC" smtClean="0"/>
              <a:t>‹Nº›</a:t>
            </a:fld>
            <a:endParaRPr lang="es-EC"/>
          </a:p>
        </p:txBody>
      </p:sp>
    </p:spTree>
    <p:extLst>
      <p:ext uri="{BB962C8B-B14F-4D97-AF65-F5344CB8AC3E}">
        <p14:creationId xmlns:p14="http://schemas.microsoft.com/office/powerpoint/2010/main" val="2867708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326A9-6ED4-420D-AABB-3F12EECC2D52}" type="datetimeFigureOut">
              <a:rPr lang="es-EC" smtClean="0"/>
              <a:t>20/5/2019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56613-59A9-4B44-86B8-857CB137E59B}" type="slidenum">
              <a:rPr lang="es-EC" smtClean="0"/>
              <a:t>‹Nº›</a:t>
            </a:fld>
            <a:endParaRPr lang="es-EC"/>
          </a:p>
        </p:txBody>
      </p:sp>
    </p:spTree>
    <p:extLst>
      <p:ext uri="{BB962C8B-B14F-4D97-AF65-F5344CB8AC3E}">
        <p14:creationId xmlns:p14="http://schemas.microsoft.com/office/powerpoint/2010/main" val="12773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D356613-59A9-4B44-86B8-857CB137E59B}" type="slidenum">
              <a:rPr lang="es-EC" smtClean="0"/>
              <a:t>3</a:t>
            </a:fld>
            <a:endParaRPr lang="es-EC"/>
          </a:p>
        </p:txBody>
      </p:sp>
    </p:spTree>
    <p:extLst>
      <p:ext uri="{BB962C8B-B14F-4D97-AF65-F5344CB8AC3E}">
        <p14:creationId xmlns:p14="http://schemas.microsoft.com/office/powerpoint/2010/main" val="69155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err="1" smtClean="0"/>
              <a:t>packaging</a:t>
            </a:r>
            <a:r>
              <a:rPr lang="es-EC" baseline="0" dirty="0" smtClean="0"/>
              <a:t> (agua), gestión de marca (textil) y estudios de mercado (alimenticias)</a:t>
            </a:r>
            <a:endParaRPr lang="es-EC" dirty="0"/>
          </a:p>
        </p:txBody>
      </p:sp>
      <p:sp>
        <p:nvSpPr>
          <p:cNvPr id="4" name="Marcador de número de diapositiva 3"/>
          <p:cNvSpPr>
            <a:spLocks noGrp="1"/>
          </p:cNvSpPr>
          <p:nvPr>
            <p:ph type="sldNum" sz="quarter" idx="10"/>
          </p:nvPr>
        </p:nvSpPr>
        <p:spPr/>
        <p:txBody>
          <a:bodyPr/>
          <a:lstStyle/>
          <a:p>
            <a:fld id="{6D356613-59A9-4B44-86B8-857CB137E59B}" type="slidenum">
              <a:rPr lang="es-EC" smtClean="0"/>
              <a:t>4</a:t>
            </a:fld>
            <a:endParaRPr lang="es-EC"/>
          </a:p>
        </p:txBody>
      </p:sp>
    </p:spTree>
    <p:extLst>
      <p:ext uri="{BB962C8B-B14F-4D97-AF65-F5344CB8AC3E}">
        <p14:creationId xmlns:p14="http://schemas.microsoft.com/office/powerpoint/2010/main" val="271042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Procesos</a:t>
            </a:r>
            <a:r>
              <a:rPr lang="es-EC" baseline="0" dirty="0" smtClean="0"/>
              <a:t> cognitivos y perceptivos</a:t>
            </a:r>
            <a:endParaRPr lang="es-EC" dirty="0"/>
          </a:p>
        </p:txBody>
      </p:sp>
      <p:sp>
        <p:nvSpPr>
          <p:cNvPr id="4" name="Marcador de número de diapositiva 3"/>
          <p:cNvSpPr>
            <a:spLocks noGrp="1"/>
          </p:cNvSpPr>
          <p:nvPr>
            <p:ph type="sldNum" sz="quarter" idx="10"/>
          </p:nvPr>
        </p:nvSpPr>
        <p:spPr/>
        <p:txBody>
          <a:bodyPr/>
          <a:lstStyle/>
          <a:p>
            <a:fld id="{6D356613-59A9-4B44-86B8-857CB137E59B}" type="slidenum">
              <a:rPr lang="es-EC" smtClean="0"/>
              <a:t>6</a:t>
            </a:fld>
            <a:endParaRPr lang="es-EC"/>
          </a:p>
        </p:txBody>
      </p:sp>
    </p:spTree>
    <p:extLst>
      <p:ext uri="{BB962C8B-B14F-4D97-AF65-F5344CB8AC3E}">
        <p14:creationId xmlns:p14="http://schemas.microsoft.com/office/powerpoint/2010/main" val="102594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D356613-59A9-4B44-86B8-857CB137E59B}" type="slidenum">
              <a:rPr lang="es-EC" smtClean="0"/>
              <a:t>7</a:t>
            </a:fld>
            <a:endParaRPr lang="es-EC"/>
          </a:p>
        </p:txBody>
      </p:sp>
    </p:spTree>
    <p:extLst>
      <p:ext uri="{BB962C8B-B14F-4D97-AF65-F5344CB8AC3E}">
        <p14:creationId xmlns:p14="http://schemas.microsoft.com/office/powerpoint/2010/main" val="13993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redondeado 6"/>
          <p:cNvSpPr/>
          <p:nvPr userDrawn="1"/>
        </p:nvSpPr>
        <p:spPr>
          <a:xfrm>
            <a:off x="-201306" y="3983911"/>
            <a:ext cx="723332" cy="2880000"/>
          </a:xfrm>
          <a:prstGeom prst="roundRect">
            <a:avLst/>
          </a:prstGeom>
          <a:solidFill>
            <a:srgbClr val="50DB44"/>
          </a:solidFill>
          <a:ln>
            <a:solidFill>
              <a:srgbClr val="3EE188"/>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userDrawn="1"/>
        </p:nvSpPr>
        <p:spPr>
          <a:xfrm>
            <a:off x="160360" y="2355419"/>
            <a:ext cx="723332" cy="2520000"/>
          </a:xfrm>
          <a:prstGeom prst="roundRect">
            <a:avLst/>
          </a:prstGeom>
          <a:solidFill>
            <a:srgbClr val="01CD9C"/>
          </a:solidFill>
          <a:ln>
            <a:solidFill>
              <a:srgbClr val="01CD9C"/>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p:cNvSpPr/>
          <p:nvPr userDrawn="1"/>
        </p:nvSpPr>
        <p:spPr>
          <a:xfrm>
            <a:off x="-201308" y="1200783"/>
            <a:ext cx="723332" cy="2160000"/>
          </a:xfrm>
          <a:prstGeom prst="roundRect">
            <a:avLst/>
          </a:prstGeom>
          <a:solidFill>
            <a:srgbClr val="169BC0"/>
          </a:solidFill>
          <a:ln>
            <a:solidFill>
              <a:srgbClr val="169BC0"/>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redondeado 9"/>
          <p:cNvSpPr/>
          <p:nvPr userDrawn="1"/>
        </p:nvSpPr>
        <p:spPr>
          <a:xfrm>
            <a:off x="160358" y="30647"/>
            <a:ext cx="723332" cy="1800000"/>
          </a:xfrm>
          <a:prstGeom prst="roundRect">
            <a:avLst/>
          </a:prstGeom>
          <a:solidFill>
            <a:srgbClr val="5258AC"/>
          </a:solidFill>
          <a:ln>
            <a:solidFill>
              <a:srgbClr val="5258AC"/>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userDrawn="1"/>
        </p:nvSpPr>
        <p:spPr>
          <a:xfrm>
            <a:off x="883690" y="163773"/>
            <a:ext cx="6404214" cy="191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userDrawn="1"/>
        </p:nvPicPr>
        <p:blipFill rotWithShape="1">
          <a:blip r:embed="rId2"/>
          <a:srcRect r="11489" b="2531"/>
          <a:stretch/>
        </p:blipFill>
        <p:spPr>
          <a:xfrm>
            <a:off x="9294126" y="409433"/>
            <a:ext cx="2893325" cy="6448567"/>
          </a:xfrm>
          <a:prstGeom prst="rect">
            <a:avLst/>
          </a:prstGeom>
        </p:spPr>
      </p:pic>
    </p:spTree>
    <p:extLst>
      <p:ext uri="{BB962C8B-B14F-4D97-AF65-F5344CB8AC3E}">
        <p14:creationId xmlns:p14="http://schemas.microsoft.com/office/powerpoint/2010/main" val="2722277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2A23DE-8016-45E7-AE64-4119E30071C9}" type="datetimeFigureOut">
              <a:rPr lang="es-EC" smtClean="0"/>
              <a:t>20/5/2019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22204536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2A23DE-8016-45E7-AE64-4119E30071C9}" type="datetimeFigureOut">
              <a:rPr lang="es-EC" smtClean="0"/>
              <a:t>20/5/2019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21477692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320225" y="158836"/>
            <a:ext cx="9561223" cy="1325562"/>
          </a:xfrm>
        </p:spPr>
        <p:txBody>
          <a:bodyPr>
            <a:normAutofit/>
          </a:bodyPr>
          <a:lstStyle>
            <a:lvl1pPr algn="ctr">
              <a:defRPr sz="4400">
                <a:latin typeface="Times New Roman" panose="02020603050405020304" pitchFamily="18" charset="0"/>
                <a:cs typeface="Times New Roman" panose="02020603050405020304" pitchFamily="18" charset="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632739" y="2063501"/>
            <a:ext cx="10906118" cy="4052222"/>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p>
            <a:fld id="{5C2A23DE-8016-45E7-AE64-4119E30071C9}" type="datetimeFigureOut">
              <a:rPr lang="es-EC" smtClean="0"/>
              <a:t>20/5/2019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630D959-7F74-4FF6-B328-BC8818645433}" type="slidenum">
              <a:rPr lang="es-EC" smtClean="0"/>
              <a:t>‹Nº›</a:t>
            </a:fld>
            <a:endParaRPr lang="es-EC"/>
          </a:p>
        </p:txBody>
      </p:sp>
      <p:pic>
        <p:nvPicPr>
          <p:cNvPr id="18" name="Imagen 17"/>
          <p:cNvPicPr>
            <a:picLocks/>
          </p:cNvPicPr>
          <p:nvPr userDrawn="1"/>
        </p:nvPicPr>
        <p:blipFill>
          <a:blip r:embed="rId2"/>
          <a:stretch>
            <a:fillRect/>
          </a:stretch>
        </p:blipFill>
        <p:spPr>
          <a:xfrm flipV="1">
            <a:off x="-53029" y="6538912"/>
            <a:ext cx="4320000" cy="360000"/>
          </a:xfrm>
          <a:prstGeom prst="rect">
            <a:avLst/>
          </a:prstGeom>
        </p:spPr>
      </p:pic>
      <p:pic>
        <p:nvPicPr>
          <p:cNvPr id="20" name="Imagen 19"/>
          <p:cNvPicPr>
            <a:picLocks/>
          </p:cNvPicPr>
          <p:nvPr userDrawn="1"/>
        </p:nvPicPr>
        <p:blipFill>
          <a:blip r:embed="rId3"/>
          <a:stretch>
            <a:fillRect/>
          </a:stretch>
        </p:blipFill>
        <p:spPr>
          <a:xfrm flipV="1">
            <a:off x="2829375" y="6169802"/>
            <a:ext cx="3960000" cy="360000"/>
          </a:xfrm>
          <a:prstGeom prst="rect">
            <a:avLst/>
          </a:prstGeom>
        </p:spPr>
      </p:pic>
      <p:pic>
        <p:nvPicPr>
          <p:cNvPr id="21" name="Imagen 20"/>
          <p:cNvPicPr>
            <a:picLocks/>
          </p:cNvPicPr>
          <p:nvPr userDrawn="1"/>
        </p:nvPicPr>
        <p:blipFill>
          <a:blip r:embed="rId4"/>
          <a:stretch>
            <a:fillRect/>
          </a:stretch>
        </p:blipFill>
        <p:spPr>
          <a:xfrm flipV="1">
            <a:off x="4945380" y="6537688"/>
            <a:ext cx="3600000" cy="360000"/>
          </a:xfrm>
          <a:prstGeom prst="rect">
            <a:avLst/>
          </a:prstGeom>
        </p:spPr>
      </p:pic>
      <p:pic>
        <p:nvPicPr>
          <p:cNvPr id="22" name="Imagen 21"/>
          <p:cNvPicPr>
            <a:picLocks/>
          </p:cNvPicPr>
          <p:nvPr userDrawn="1"/>
        </p:nvPicPr>
        <p:blipFill>
          <a:blip r:embed="rId5"/>
          <a:stretch>
            <a:fillRect/>
          </a:stretch>
        </p:blipFill>
        <p:spPr>
          <a:xfrm flipV="1">
            <a:off x="7302642" y="6168465"/>
            <a:ext cx="3240000" cy="360000"/>
          </a:xfrm>
          <a:prstGeom prst="rect">
            <a:avLst/>
          </a:prstGeom>
        </p:spPr>
      </p:pic>
      <p:pic>
        <p:nvPicPr>
          <p:cNvPr id="24" name="Imagen 23"/>
          <p:cNvPicPr>
            <a:picLocks/>
          </p:cNvPicPr>
          <p:nvPr userDrawn="1"/>
        </p:nvPicPr>
        <p:blipFill>
          <a:blip r:embed="rId6"/>
          <a:stretch>
            <a:fillRect/>
          </a:stretch>
        </p:blipFill>
        <p:spPr>
          <a:xfrm flipV="1">
            <a:off x="9363552" y="6523324"/>
            <a:ext cx="2880000" cy="360000"/>
          </a:xfrm>
          <a:prstGeom prst="rect">
            <a:avLst/>
          </a:prstGeom>
        </p:spPr>
      </p:pic>
      <p:pic>
        <p:nvPicPr>
          <p:cNvPr id="12" name="Imagen 11"/>
          <p:cNvPicPr>
            <a:picLocks noChangeAspect="1"/>
          </p:cNvPicPr>
          <p:nvPr userDrawn="1"/>
        </p:nvPicPr>
        <p:blipFill rotWithShape="1">
          <a:blip r:embed="rId7"/>
          <a:srcRect r="11489" b="2531"/>
          <a:stretch/>
        </p:blipFill>
        <p:spPr>
          <a:xfrm>
            <a:off x="11443321" y="5188022"/>
            <a:ext cx="605243" cy="1348950"/>
          </a:xfrm>
          <a:prstGeom prst="rect">
            <a:avLst/>
          </a:prstGeom>
        </p:spPr>
      </p:pic>
    </p:spTree>
    <p:extLst>
      <p:ext uri="{BB962C8B-B14F-4D97-AF65-F5344CB8AC3E}">
        <p14:creationId xmlns:p14="http://schemas.microsoft.com/office/powerpoint/2010/main" val="346339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4264" y="595087"/>
            <a:ext cx="9608776" cy="1110754"/>
          </a:xfrm>
        </p:spPr>
        <p:txBody>
          <a:bodyPr anchor="b">
            <a:normAutofit/>
          </a:bodyPr>
          <a:lstStyle>
            <a:lvl1pPr algn="ctr">
              <a:defRPr sz="4000" b="0">
                <a:latin typeface="Times New Roman" panose="02020603050405020304" pitchFamily="18" charset="0"/>
                <a:cs typeface="Times New Roman" panose="02020603050405020304" pitchFamily="18" charset="0"/>
              </a:defRPr>
            </a:lvl1p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20" name="Rectángulo 19"/>
          <p:cNvSpPr/>
          <p:nvPr userDrawn="1"/>
        </p:nvSpPr>
        <p:spPr>
          <a:xfrm rot="16200000">
            <a:off x="5934024" y="-3714853"/>
            <a:ext cx="252000" cy="11484000"/>
          </a:xfrm>
          <a:prstGeom prst="rect">
            <a:avLst/>
          </a:prstGeom>
          <a:solidFill>
            <a:srgbClr val="18A2C9"/>
          </a:solidFill>
          <a:ln>
            <a:solidFill>
              <a:srgbClr val="18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oter Placeholder 4"/>
          <p:cNvSpPr>
            <a:spLocks noGrp="1"/>
          </p:cNvSpPr>
          <p:nvPr>
            <p:ph type="ftr" sz="quarter" idx="11"/>
          </p:nvPr>
        </p:nvSpPr>
        <p:spPr>
          <a:xfrm>
            <a:off x="4038600" y="6356350"/>
            <a:ext cx="4114800" cy="365125"/>
          </a:xfrm>
        </p:spPr>
        <p:txBody>
          <a:bodyPr/>
          <a:lstStyle/>
          <a:p>
            <a:endParaRPr lang="es-EC"/>
          </a:p>
        </p:txBody>
      </p:sp>
      <p:sp>
        <p:nvSpPr>
          <p:cNvPr id="22" name="Slide Number Placeholder 5"/>
          <p:cNvSpPr>
            <a:spLocks noGrp="1"/>
          </p:cNvSpPr>
          <p:nvPr>
            <p:ph type="sldNum" sz="quarter" idx="12"/>
          </p:nvPr>
        </p:nvSpPr>
        <p:spPr>
          <a:xfrm>
            <a:off x="8617527" y="6356350"/>
            <a:ext cx="2743200" cy="365125"/>
          </a:xfrm>
        </p:spPr>
        <p:txBody>
          <a:bodyPr/>
          <a:lstStyle/>
          <a:p>
            <a:fld id="{2630D959-7F74-4FF6-B328-BC8818645433}" type="slidenum">
              <a:rPr lang="es-EC" smtClean="0"/>
              <a:t>‹Nº›</a:t>
            </a:fld>
            <a:endParaRPr lang="es-EC"/>
          </a:p>
        </p:txBody>
      </p:sp>
      <p:pic>
        <p:nvPicPr>
          <p:cNvPr id="23" name="Imagen 22"/>
          <p:cNvPicPr>
            <a:picLocks/>
          </p:cNvPicPr>
          <p:nvPr userDrawn="1"/>
        </p:nvPicPr>
        <p:blipFill>
          <a:blip r:embed="rId2"/>
          <a:stretch>
            <a:fillRect/>
          </a:stretch>
        </p:blipFill>
        <p:spPr>
          <a:xfrm flipV="1">
            <a:off x="-53029" y="6538912"/>
            <a:ext cx="4320000" cy="360000"/>
          </a:xfrm>
          <a:prstGeom prst="rect">
            <a:avLst/>
          </a:prstGeom>
        </p:spPr>
      </p:pic>
      <p:pic>
        <p:nvPicPr>
          <p:cNvPr id="24" name="Imagen 23"/>
          <p:cNvPicPr>
            <a:picLocks/>
          </p:cNvPicPr>
          <p:nvPr userDrawn="1"/>
        </p:nvPicPr>
        <p:blipFill>
          <a:blip r:embed="rId3"/>
          <a:stretch>
            <a:fillRect/>
          </a:stretch>
        </p:blipFill>
        <p:spPr>
          <a:xfrm flipV="1">
            <a:off x="2829375" y="6169802"/>
            <a:ext cx="3960000" cy="360000"/>
          </a:xfrm>
          <a:prstGeom prst="rect">
            <a:avLst/>
          </a:prstGeom>
        </p:spPr>
      </p:pic>
      <p:pic>
        <p:nvPicPr>
          <p:cNvPr id="25" name="Imagen 24"/>
          <p:cNvPicPr>
            <a:picLocks/>
          </p:cNvPicPr>
          <p:nvPr userDrawn="1"/>
        </p:nvPicPr>
        <p:blipFill>
          <a:blip r:embed="rId4"/>
          <a:stretch>
            <a:fillRect/>
          </a:stretch>
        </p:blipFill>
        <p:spPr>
          <a:xfrm flipV="1">
            <a:off x="4945380" y="6537688"/>
            <a:ext cx="3600000" cy="360000"/>
          </a:xfrm>
          <a:prstGeom prst="rect">
            <a:avLst/>
          </a:prstGeom>
        </p:spPr>
      </p:pic>
      <p:pic>
        <p:nvPicPr>
          <p:cNvPr id="26" name="Imagen 25"/>
          <p:cNvPicPr>
            <a:picLocks/>
          </p:cNvPicPr>
          <p:nvPr userDrawn="1"/>
        </p:nvPicPr>
        <p:blipFill>
          <a:blip r:embed="rId5"/>
          <a:stretch>
            <a:fillRect/>
          </a:stretch>
        </p:blipFill>
        <p:spPr>
          <a:xfrm flipV="1">
            <a:off x="7302642" y="6168465"/>
            <a:ext cx="3240000" cy="360000"/>
          </a:xfrm>
          <a:prstGeom prst="rect">
            <a:avLst/>
          </a:prstGeom>
        </p:spPr>
      </p:pic>
      <p:pic>
        <p:nvPicPr>
          <p:cNvPr id="27" name="Imagen 26"/>
          <p:cNvPicPr>
            <a:picLocks/>
          </p:cNvPicPr>
          <p:nvPr userDrawn="1"/>
        </p:nvPicPr>
        <p:blipFill>
          <a:blip r:embed="rId6"/>
          <a:stretch>
            <a:fillRect/>
          </a:stretch>
        </p:blipFill>
        <p:spPr>
          <a:xfrm flipV="1">
            <a:off x="9363552" y="6523324"/>
            <a:ext cx="2880000" cy="360000"/>
          </a:xfrm>
          <a:prstGeom prst="rect">
            <a:avLst/>
          </a:prstGeom>
        </p:spPr>
      </p:pic>
      <p:sp>
        <p:nvSpPr>
          <p:cNvPr id="28" name="Rectángulo 27"/>
          <p:cNvSpPr/>
          <p:nvPr userDrawn="1"/>
        </p:nvSpPr>
        <p:spPr>
          <a:xfrm>
            <a:off x="976482" y="1434539"/>
            <a:ext cx="252000" cy="1080000"/>
          </a:xfrm>
          <a:prstGeom prst="rect">
            <a:avLst/>
          </a:prstGeom>
          <a:solidFill>
            <a:srgbClr val="565CB4"/>
          </a:solidFill>
          <a:ln>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p:cNvSpPr/>
          <p:nvPr userDrawn="1"/>
        </p:nvSpPr>
        <p:spPr>
          <a:xfrm>
            <a:off x="632739" y="1670369"/>
            <a:ext cx="252000" cy="720000"/>
          </a:xfrm>
          <a:prstGeom prst="rect">
            <a:avLst/>
          </a:prstGeom>
          <a:solidFill>
            <a:srgbClr val="565CB4"/>
          </a:solidFill>
          <a:ln>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p:cNvSpPr/>
          <p:nvPr userDrawn="1"/>
        </p:nvSpPr>
        <p:spPr>
          <a:xfrm>
            <a:off x="318024" y="1781111"/>
            <a:ext cx="252000" cy="468000"/>
          </a:xfrm>
          <a:prstGeom prst="rect">
            <a:avLst/>
          </a:prstGeom>
          <a:solidFill>
            <a:srgbClr val="565CB4"/>
          </a:solidFill>
          <a:ln>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 name="Imagen 30"/>
          <p:cNvPicPr>
            <a:picLocks noChangeAspect="1"/>
          </p:cNvPicPr>
          <p:nvPr userDrawn="1"/>
        </p:nvPicPr>
        <p:blipFill>
          <a:blip r:embed="rId7"/>
          <a:stretch>
            <a:fillRect/>
          </a:stretch>
        </p:blipFill>
        <p:spPr>
          <a:xfrm flipH="1">
            <a:off x="10939795" y="1469471"/>
            <a:ext cx="920576" cy="1091279"/>
          </a:xfrm>
          <a:prstGeom prst="rect">
            <a:avLst/>
          </a:prstGeom>
        </p:spPr>
      </p:pic>
    </p:spTree>
    <p:extLst>
      <p:ext uri="{BB962C8B-B14F-4D97-AF65-F5344CB8AC3E}">
        <p14:creationId xmlns:p14="http://schemas.microsoft.com/office/powerpoint/2010/main" val="3236377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2A23DE-8016-45E7-AE64-4119E30071C9}" type="datetimeFigureOut">
              <a:rPr lang="es-EC" smtClean="0"/>
              <a:t>20/5/2019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10855290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C2A23DE-8016-45E7-AE64-4119E30071C9}" type="datetimeFigureOut">
              <a:rPr lang="es-EC" smtClean="0"/>
              <a:t>20/5/2019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630D959-7F74-4FF6-B328-BC8818645433}"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976344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2A23DE-8016-45E7-AE64-4119E30071C9}" type="datetimeFigureOut">
              <a:rPr lang="es-EC" smtClean="0"/>
              <a:t>20/5/2019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630D959-7F74-4FF6-B328-BC8818645433}"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9215739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A23DE-8016-45E7-AE64-4119E30071C9}" type="datetimeFigureOut">
              <a:rPr lang="es-EC" smtClean="0"/>
              <a:t>20/5/2019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13081592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C2A23DE-8016-45E7-AE64-4119E30071C9}" type="datetimeFigureOut">
              <a:rPr lang="es-EC" smtClean="0"/>
              <a:t>20/5/2019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21763546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C2A23DE-8016-45E7-AE64-4119E30071C9}" type="datetimeFigureOut">
              <a:rPr lang="es-EC" smtClean="0"/>
              <a:t>20/5/2019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630D959-7F74-4FF6-B328-BC8818645433}" type="slidenum">
              <a:rPr lang="es-EC" smtClean="0"/>
              <a:t>‹Nº›</a:t>
            </a:fld>
            <a:endParaRPr lang="es-EC"/>
          </a:p>
        </p:txBody>
      </p:sp>
    </p:spTree>
    <p:extLst>
      <p:ext uri="{BB962C8B-B14F-4D97-AF65-F5344CB8AC3E}">
        <p14:creationId xmlns:p14="http://schemas.microsoft.com/office/powerpoint/2010/main" val="25114265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C2A23DE-8016-45E7-AE64-4119E30071C9}" type="datetimeFigureOut">
              <a:rPr lang="es-EC" smtClean="0"/>
              <a:t>20/5/2019</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630D959-7F74-4FF6-B328-BC8818645433}" type="slidenum">
              <a:rPr lang="es-EC" smtClean="0"/>
              <a:t>‹Nº›</a:t>
            </a:fld>
            <a:endParaRPr lang="es-EC"/>
          </a:p>
        </p:txBody>
      </p:sp>
    </p:spTree>
    <p:extLst>
      <p:ext uri="{BB962C8B-B14F-4D97-AF65-F5344CB8AC3E}">
        <p14:creationId xmlns:p14="http://schemas.microsoft.com/office/powerpoint/2010/main" val="1876851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23.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2.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155160" y="2579215"/>
            <a:ext cx="9144000" cy="2387600"/>
          </a:xfrm>
        </p:spPr>
        <p:txBody>
          <a:bodyPr>
            <a:noAutofit/>
          </a:bodyPr>
          <a:lstStyle/>
          <a:p>
            <a:pPr algn="ctr">
              <a:defRPr/>
            </a:pPr>
            <a:r>
              <a:rPr lang="es-EC" sz="2300" b="1" dirty="0">
                <a:latin typeface="Times New Roman" pitchFamily="18" charset="0"/>
                <a:cs typeface="Times New Roman" pitchFamily="18" charset="0"/>
              </a:rPr>
              <a:t>DEPARTAMENTO DE CIENCIAS ECONÓMICAS,</a:t>
            </a:r>
            <a:br>
              <a:rPr lang="es-EC" sz="2300" b="1" dirty="0">
                <a:latin typeface="Times New Roman" pitchFamily="18" charset="0"/>
                <a:cs typeface="Times New Roman" pitchFamily="18" charset="0"/>
              </a:rPr>
            </a:br>
            <a:r>
              <a:rPr lang="es-EC" sz="2300" b="1" dirty="0">
                <a:latin typeface="Times New Roman" pitchFamily="18" charset="0"/>
                <a:cs typeface="Times New Roman" pitchFamily="18" charset="0"/>
              </a:rPr>
              <a:t> ADMINISTRATIVAS Y DE COMERCIO</a:t>
            </a:r>
            <a:br>
              <a:rPr lang="es-EC" sz="2300" b="1" dirty="0">
                <a:latin typeface="Times New Roman" pitchFamily="18" charset="0"/>
                <a:cs typeface="Times New Roman" pitchFamily="18" charset="0"/>
              </a:rPr>
            </a:br>
            <a:r>
              <a:rPr lang="es-EC" sz="2300" b="1" dirty="0">
                <a:latin typeface="Times New Roman" pitchFamily="18" charset="0"/>
                <a:cs typeface="Times New Roman" pitchFamily="18" charset="0"/>
              </a:rPr>
              <a:t/>
            </a:r>
            <a:br>
              <a:rPr lang="es-EC" sz="2300" b="1" dirty="0">
                <a:latin typeface="Times New Roman" pitchFamily="18" charset="0"/>
                <a:cs typeface="Times New Roman" pitchFamily="18" charset="0"/>
              </a:rPr>
            </a:br>
            <a:r>
              <a:rPr lang="es-EC" sz="2300" b="1" dirty="0">
                <a:latin typeface="Times New Roman" pitchFamily="18" charset="0"/>
                <a:cs typeface="Times New Roman" pitchFamily="18" charset="0"/>
              </a:rPr>
              <a:t>TESIS PRESENTADA COMO REQUISITO </a:t>
            </a:r>
            <a:r>
              <a:rPr lang="es-EC" sz="2300" b="1" dirty="0" smtClean="0">
                <a:latin typeface="Times New Roman" pitchFamily="18" charset="0"/>
                <a:cs typeface="Times New Roman" pitchFamily="18" charset="0"/>
              </a:rPr>
              <a:t>PREVIO A </a:t>
            </a:r>
            <a:br>
              <a:rPr lang="es-EC" sz="2300" b="1" dirty="0" smtClean="0">
                <a:latin typeface="Times New Roman" pitchFamily="18" charset="0"/>
                <a:cs typeface="Times New Roman" pitchFamily="18" charset="0"/>
              </a:rPr>
            </a:br>
            <a:r>
              <a:rPr lang="es-EC" sz="2300" b="1" dirty="0" smtClean="0">
                <a:latin typeface="Times New Roman" pitchFamily="18" charset="0"/>
                <a:cs typeface="Times New Roman" pitchFamily="18" charset="0"/>
              </a:rPr>
              <a:t>LA </a:t>
            </a:r>
            <a:r>
              <a:rPr lang="es-EC" sz="2300" b="1" dirty="0">
                <a:latin typeface="Times New Roman" pitchFamily="18" charset="0"/>
                <a:cs typeface="Times New Roman" pitchFamily="18" charset="0"/>
              </a:rPr>
              <a:t>OBTENCIÓN DEL TÍTULO DE INGENIERA EN </a:t>
            </a:r>
            <a:r>
              <a:rPr lang="es-EC" sz="2300" b="1" dirty="0" smtClean="0">
                <a:latin typeface="Times New Roman" pitchFamily="18" charset="0"/>
                <a:cs typeface="Times New Roman" pitchFamily="18" charset="0"/>
              </a:rPr>
              <a:t>MERCADOTECNIA</a:t>
            </a:r>
            <a:br>
              <a:rPr lang="es-EC" sz="2300" b="1" dirty="0" smtClean="0">
                <a:latin typeface="Times New Roman" pitchFamily="18" charset="0"/>
                <a:cs typeface="Times New Roman" pitchFamily="18" charset="0"/>
              </a:rPr>
            </a:br>
            <a:r>
              <a:rPr lang="es-EC" sz="2300" b="1" dirty="0">
                <a:latin typeface="Times New Roman" pitchFamily="18" charset="0"/>
                <a:cs typeface="Times New Roman" pitchFamily="18" charset="0"/>
              </a:rPr>
              <a:t/>
            </a:r>
            <a:br>
              <a:rPr lang="es-EC" sz="2300" b="1" dirty="0">
                <a:latin typeface="Times New Roman" pitchFamily="18" charset="0"/>
                <a:cs typeface="Times New Roman" pitchFamily="18" charset="0"/>
              </a:rPr>
            </a:br>
            <a:r>
              <a:rPr lang="es-EC" sz="2300" b="1" dirty="0">
                <a:latin typeface="Times New Roman" pitchFamily="18" charset="0"/>
                <a:cs typeface="Times New Roman" pitchFamily="18" charset="0"/>
              </a:rPr>
              <a:t>“INFLUENCIA DEL NEUROMARKETING EN EL COMPORTAMIENTO DEL CONSUMIDOR DE CENTROS FITNESS DESDE LA PERSPECTIVA DE LA ESTÉTICA FEMENINA”</a:t>
            </a:r>
            <a:br>
              <a:rPr lang="es-EC" sz="2300" b="1" dirty="0">
                <a:latin typeface="Times New Roman" pitchFamily="18" charset="0"/>
                <a:cs typeface="Times New Roman" pitchFamily="18" charset="0"/>
              </a:rPr>
            </a:br>
            <a:endParaRPr lang="es-EC" sz="2300" dirty="0"/>
          </a:p>
        </p:txBody>
      </p:sp>
      <p:sp>
        <p:nvSpPr>
          <p:cNvPr id="3" name="Subtítulo 2"/>
          <p:cNvSpPr>
            <a:spLocks noGrp="1"/>
          </p:cNvSpPr>
          <p:nvPr>
            <p:ph type="subTitle" idx="4294967295"/>
          </p:nvPr>
        </p:nvSpPr>
        <p:spPr>
          <a:xfrm>
            <a:off x="7065241" y="5381125"/>
            <a:ext cx="2519952" cy="1655762"/>
          </a:xfrm>
        </p:spPr>
        <p:txBody>
          <a:bodyPr>
            <a:normAutofit/>
          </a:bodyPr>
          <a:lstStyle/>
          <a:p>
            <a:pPr marL="0" indent="0">
              <a:buNone/>
            </a:pPr>
            <a:r>
              <a:rPr lang="es-EC" sz="2000" i="1" dirty="0" smtClean="0">
                <a:latin typeface="Times New Roman" panose="02020603050405020304" pitchFamily="18" charset="0"/>
                <a:cs typeface="Times New Roman" panose="02020603050405020304" pitchFamily="18" charset="0"/>
              </a:rPr>
              <a:t>Autoras:</a:t>
            </a:r>
          </a:p>
          <a:p>
            <a:r>
              <a:rPr lang="es-EC" sz="2000" i="1" dirty="0" smtClean="0">
                <a:latin typeface="Times New Roman" panose="02020603050405020304" pitchFamily="18" charset="0"/>
                <a:cs typeface="Times New Roman" panose="02020603050405020304" pitchFamily="18" charset="0"/>
              </a:rPr>
              <a:t>Gualotuña Nathaly</a:t>
            </a:r>
          </a:p>
          <a:p>
            <a:r>
              <a:rPr lang="es-EC" sz="2000" i="1" dirty="0" smtClean="0">
                <a:latin typeface="Times New Roman" panose="02020603050405020304" pitchFamily="18" charset="0"/>
                <a:cs typeface="Times New Roman" panose="02020603050405020304" pitchFamily="18" charset="0"/>
              </a:rPr>
              <a:t>Vega Abigail</a:t>
            </a:r>
            <a:endParaRPr lang="es-EC" sz="2000" i="1" dirty="0">
              <a:latin typeface="Times New Roman" panose="02020603050405020304" pitchFamily="18" charset="0"/>
              <a:cs typeface="Times New Roman" panose="02020603050405020304" pitchFamily="18" charset="0"/>
            </a:endParaRPr>
          </a:p>
        </p:txBody>
      </p:sp>
      <p:sp>
        <p:nvSpPr>
          <p:cNvPr id="7" name="Subtítulo 2"/>
          <p:cNvSpPr txBox="1">
            <a:spLocks/>
          </p:cNvSpPr>
          <p:nvPr/>
        </p:nvSpPr>
        <p:spPr>
          <a:xfrm>
            <a:off x="1972991" y="5385032"/>
            <a:ext cx="2519952"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Font typeface="Wingdings 2" pitchFamily="18" charset="2"/>
              <a:buNone/>
            </a:pPr>
            <a:r>
              <a:rPr lang="es-EC" sz="2000" i="1" dirty="0" smtClean="0">
                <a:latin typeface="Times New Roman" panose="02020603050405020304" pitchFamily="18" charset="0"/>
                <a:cs typeface="Times New Roman" panose="02020603050405020304" pitchFamily="18" charset="0"/>
              </a:rPr>
              <a:t>Director:</a:t>
            </a:r>
          </a:p>
          <a:p>
            <a:r>
              <a:rPr lang="es-EC" sz="2000" i="1" dirty="0" smtClean="0">
                <a:latin typeface="Times New Roman" panose="02020603050405020304" pitchFamily="18" charset="0"/>
                <a:cs typeface="Times New Roman" panose="02020603050405020304" pitchFamily="18" charset="0"/>
              </a:rPr>
              <a:t>Ing. </a:t>
            </a:r>
            <a:r>
              <a:rPr lang="es-EC" sz="2000" i="1" dirty="0" err="1" smtClean="0">
                <a:latin typeface="Times New Roman" panose="02020603050405020304" pitchFamily="18" charset="0"/>
                <a:cs typeface="Times New Roman" panose="02020603050405020304" pitchFamily="18" charset="0"/>
              </a:rPr>
              <a:t>Farid</a:t>
            </a:r>
            <a:r>
              <a:rPr lang="es-EC" sz="2000" i="1" dirty="0" smtClean="0">
                <a:latin typeface="Times New Roman" panose="02020603050405020304" pitchFamily="18" charset="0"/>
                <a:cs typeface="Times New Roman" panose="02020603050405020304" pitchFamily="18" charset="0"/>
              </a:rPr>
              <a:t> Mantilla</a:t>
            </a:r>
            <a:endParaRPr lang="es-EC" sz="2000" i="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910" y="243886"/>
            <a:ext cx="4762500" cy="1314450"/>
          </a:xfrm>
          <a:prstGeom prst="rect">
            <a:avLst/>
          </a:prstGeom>
        </p:spPr>
      </p:pic>
    </p:spTree>
    <p:extLst>
      <p:ext uri="{BB962C8B-B14F-4D97-AF65-F5344CB8AC3E}">
        <p14:creationId xmlns:p14="http://schemas.microsoft.com/office/powerpoint/2010/main" val="394202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224" y="0"/>
            <a:ext cx="9561223" cy="1325562"/>
          </a:xfrm>
        </p:spPr>
        <p:txBody>
          <a:bodyPr/>
          <a:lstStyle/>
          <a:p>
            <a:r>
              <a:rPr lang="es-EC" dirty="0" smtClean="0"/>
              <a:t>Fase cualitativa</a:t>
            </a:r>
            <a:endParaRPr lang="es-EC" dirty="0"/>
          </a:p>
        </p:txBody>
      </p:sp>
      <p:graphicFrame>
        <p:nvGraphicFramePr>
          <p:cNvPr id="5" name="Diagrama 4"/>
          <p:cNvGraphicFramePr/>
          <p:nvPr>
            <p:extLst>
              <p:ext uri="{D42A27DB-BD31-4B8C-83A1-F6EECF244321}">
                <p14:modId xmlns:p14="http://schemas.microsoft.com/office/powerpoint/2010/main" val="469862173"/>
              </p:ext>
            </p:extLst>
          </p:nvPr>
        </p:nvGraphicFramePr>
        <p:xfrm>
          <a:off x="0" y="1211420"/>
          <a:ext cx="12090400" cy="469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21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Fase  metodológica</a:t>
            </a:r>
            <a:endParaRPr lang="es-EC" dirty="0"/>
          </a:p>
        </p:txBody>
      </p:sp>
      <p:graphicFrame>
        <p:nvGraphicFramePr>
          <p:cNvPr id="4" name="1 Diagrama"/>
          <p:cNvGraphicFramePr/>
          <p:nvPr>
            <p:extLst>
              <p:ext uri="{D42A27DB-BD31-4B8C-83A1-F6EECF244321}">
                <p14:modId xmlns:p14="http://schemas.microsoft.com/office/powerpoint/2010/main" val="2318243866"/>
              </p:ext>
            </p:extLst>
          </p:nvPr>
        </p:nvGraphicFramePr>
        <p:xfrm>
          <a:off x="202996" y="1192267"/>
          <a:ext cx="11748598" cy="5041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37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7629" t="5418" r="17653" b="6546"/>
          <a:stretch/>
        </p:blipFill>
        <p:spPr>
          <a:xfrm>
            <a:off x="2923504" y="182170"/>
            <a:ext cx="3953814" cy="6090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7675" t="5634" r="18743" b="6479"/>
          <a:stretch/>
        </p:blipFill>
        <p:spPr>
          <a:xfrm>
            <a:off x="7418231" y="146081"/>
            <a:ext cx="3878681" cy="6139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echa abajo 6"/>
          <p:cNvSpPr/>
          <p:nvPr/>
        </p:nvSpPr>
        <p:spPr>
          <a:xfrm rot="5400000">
            <a:off x="5206350" y="3148886"/>
            <a:ext cx="540913" cy="4378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8" name="Flecha abajo 7"/>
          <p:cNvSpPr/>
          <p:nvPr/>
        </p:nvSpPr>
        <p:spPr>
          <a:xfrm rot="5400000">
            <a:off x="5206350" y="5467083"/>
            <a:ext cx="540913" cy="4378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9" name="Flecha abajo 8"/>
          <p:cNvSpPr/>
          <p:nvPr/>
        </p:nvSpPr>
        <p:spPr>
          <a:xfrm rot="5400000">
            <a:off x="10188329" y="246566"/>
            <a:ext cx="540913" cy="4378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0" name="Flecha abajo 9"/>
          <p:cNvSpPr/>
          <p:nvPr/>
        </p:nvSpPr>
        <p:spPr>
          <a:xfrm rot="5400000">
            <a:off x="10188328" y="4778062"/>
            <a:ext cx="540913" cy="4378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14" name="Título 1"/>
          <p:cNvSpPr>
            <a:spLocks noGrp="1"/>
          </p:cNvSpPr>
          <p:nvPr>
            <p:ph type="title"/>
          </p:nvPr>
        </p:nvSpPr>
        <p:spPr>
          <a:xfrm>
            <a:off x="-96450" y="2434589"/>
            <a:ext cx="3019954" cy="1325562"/>
          </a:xfrm>
        </p:spPr>
        <p:txBody>
          <a:bodyPr>
            <a:noAutofit/>
          </a:bodyPr>
          <a:lstStyle/>
          <a:p>
            <a:r>
              <a:rPr lang="es-EC" sz="3600" dirty="0" smtClean="0"/>
              <a:t>Diseño del formulario </a:t>
            </a:r>
            <a:br>
              <a:rPr lang="es-EC" sz="3600" dirty="0" smtClean="0"/>
            </a:br>
            <a:r>
              <a:rPr lang="es-EC" sz="3600" dirty="0" smtClean="0"/>
              <a:t>Prueba Piloto</a:t>
            </a:r>
            <a:endParaRPr lang="es-EC" sz="3600" dirty="0"/>
          </a:p>
        </p:txBody>
      </p:sp>
    </p:spTree>
    <p:extLst>
      <p:ext uri="{BB962C8B-B14F-4D97-AF65-F5344CB8AC3E}">
        <p14:creationId xmlns:p14="http://schemas.microsoft.com/office/powerpoint/2010/main" val="1345511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Tamaño de la muestra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71853271"/>
              </p:ext>
            </p:extLst>
          </p:nvPr>
        </p:nvGraphicFramePr>
        <p:xfrm>
          <a:off x="1165683" y="1212567"/>
          <a:ext cx="10126431" cy="3657600"/>
        </p:xfrm>
        <a:graphic>
          <a:graphicData uri="http://schemas.openxmlformats.org/drawingml/2006/table">
            <a:tbl>
              <a:tblPr firstRow="1" firstCol="1" bandRow="1">
                <a:tableStyleId>{E8B1032C-EA38-4F05-BA0D-38AFFFC7BED3}</a:tableStyleId>
              </a:tblPr>
              <a:tblGrid>
                <a:gridCol w="984218">
                  <a:extLst>
                    <a:ext uri="{9D8B030D-6E8A-4147-A177-3AD203B41FA5}">
                      <a16:colId xmlns:a16="http://schemas.microsoft.com/office/drawing/2014/main" xmlns="" val="20000"/>
                    </a:ext>
                  </a:extLst>
                </a:gridCol>
                <a:gridCol w="9142213">
                  <a:extLst>
                    <a:ext uri="{9D8B030D-6E8A-4147-A177-3AD203B41FA5}">
                      <a16:colId xmlns:a16="http://schemas.microsoft.com/office/drawing/2014/main" xmlns="" val="20001"/>
                    </a:ext>
                  </a:extLst>
                </a:gridCol>
              </a:tblGrid>
              <a:tr h="511142">
                <a:tc>
                  <a:txBody>
                    <a:bodyPr/>
                    <a:lstStyle/>
                    <a:p>
                      <a:pPr indent="180340" algn="ctr">
                        <a:lnSpc>
                          <a:spcPct val="200000"/>
                        </a:lnSpc>
                        <a:spcBef>
                          <a:spcPts val="600"/>
                        </a:spcBef>
                        <a:spcAft>
                          <a:spcPts val="0"/>
                        </a:spcAft>
                      </a:pPr>
                      <a:r>
                        <a:rPr lang="es-EC" sz="2000" dirty="0">
                          <a:effectLst/>
                          <a:latin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a:effectLst/>
                          <a:latin typeface="Times New Roman" panose="02020603050405020304" pitchFamily="18" charset="0"/>
                          <a:cs typeface="Times New Roman" panose="02020603050405020304" pitchFamily="18" charset="0"/>
                        </a:rPr>
                        <a:t>Datos</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511142">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U</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1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Universo: </a:t>
                      </a:r>
                      <a:r>
                        <a:rPr lang="es-EC" sz="1800" kern="1200" dirty="0" smtClean="0">
                          <a:solidFill>
                            <a:schemeClr val="tx1"/>
                          </a:solidFill>
                          <a:effectLst/>
                          <a:latin typeface="Times New Roman" panose="02020603050405020304" pitchFamily="18" charset="0"/>
                          <a:ea typeface="+mn-ea"/>
                          <a:cs typeface="Times New Roman" panose="02020603050405020304" pitchFamily="18" charset="0"/>
                        </a:rPr>
                        <a:t>421771 </a:t>
                      </a:r>
                      <a:r>
                        <a:rPr lang="es-EC" sz="2000" dirty="0" smtClean="0">
                          <a:effectLst/>
                          <a:latin typeface="Times New Roman" panose="02020603050405020304" pitchFamily="18" charset="0"/>
                          <a:cs typeface="Times New Roman" panose="02020603050405020304" pitchFamily="18" charset="0"/>
                        </a:rPr>
                        <a:t>(población femenina en edad de 25 a 45 años de la ciudad de Quito</a:t>
                      </a:r>
                      <a:r>
                        <a:rPr lang="es-EC" sz="2000" baseline="0" dirty="0" smtClean="0">
                          <a:effectLst/>
                          <a:latin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529859">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e</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Error de estimación: 0,04</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529859">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P</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Probabilidad a favor: 0,7</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529859">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Q</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Probabilidad</a:t>
                      </a:r>
                      <a:r>
                        <a:rPr lang="es-EC" sz="2000" baseline="0" dirty="0" smtClean="0">
                          <a:effectLst/>
                          <a:latin typeface="Times New Roman" panose="02020603050405020304" pitchFamily="18" charset="0"/>
                          <a:cs typeface="Times New Roman" panose="02020603050405020304" pitchFamily="18" charset="0"/>
                        </a:rPr>
                        <a:t> en contra: </a:t>
                      </a:r>
                      <a:r>
                        <a:rPr lang="es-EC" sz="2000" dirty="0" smtClean="0">
                          <a:effectLst/>
                          <a:latin typeface="Times New Roman" panose="02020603050405020304" pitchFamily="18" charset="0"/>
                          <a:cs typeface="Times New Roman" panose="02020603050405020304" pitchFamily="18" charset="0"/>
                        </a:rPr>
                        <a:t>0,3</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529859">
                <a:tc>
                  <a:txBody>
                    <a:bodyPr/>
                    <a:lstStyle/>
                    <a:p>
                      <a:pPr indent="180340" algn="ctr">
                        <a:lnSpc>
                          <a:spcPct val="200000"/>
                        </a:lnSpc>
                        <a:spcBef>
                          <a:spcPts val="600"/>
                        </a:spcBef>
                        <a:spcAft>
                          <a:spcPts val="0"/>
                        </a:spcAft>
                      </a:pPr>
                      <a:r>
                        <a:rPr lang="es-EC" sz="2000">
                          <a:effectLst/>
                          <a:latin typeface="Times New Roman" panose="02020603050405020304" pitchFamily="18" charset="0"/>
                          <a:cs typeface="Times New Roman" panose="02020603050405020304" pitchFamily="18" charset="0"/>
                        </a:rPr>
                        <a:t>Z</a:t>
                      </a:r>
                      <a:endParaRPr lang="es-EC" sz="1800">
                        <a:effectLst/>
                        <a:latin typeface="Times New Roman" panose="02020603050405020304" pitchFamily="18" charset="0"/>
                        <a:ea typeface="Calibri"/>
                        <a:cs typeface="Times New Roman" panose="02020603050405020304" pitchFamily="18" charset="0"/>
                      </a:endParaRPr>
                    </a:p>
                  </a:txBody>
                  <a:tcPr marL="44450" marR="44450" marT="0" marB="0" anchor="ctr"/>
                </a:tc>
                <a:tc>
                  <a:txBody>
                    <a:bodyPr/>
                    <a:lstStyle/>
                    <a:p>
                      <a:pPr indent="180340" algn="ctr">
                        <a:lnSpc>
                          <a:spcPct val="200000"/>
                        </a:lnSpc>
                        <a:spcBef>
                          <a:spcPts val="600"/>
                        </a:spcBef>
                        <a:spcAft>
                          <a:spcPts val="0"/>
                        </a:spcAft>
                      </a:pPr>
                      <a:r>
                        <a:rPr lang="es-EC" sz="2000" dirty="0" smtClean="0">
                          <a:effectLst/>
                          <a:latin typeface="Times New Roman" panose="02020603050405020304" pitchFamily="18" charset="0"/>
                          <a:cs typeface="Times New Roman" panose="02020603050405020304" pitchFamily="18" charset="0"/>
                        </a:rPr>
                        <a:t>Nivel de confianza:1,96</a:t>
                      </a:r>
                      <a:endParaRPr lang="es-EC" sz="1800" dirty="0">
                        <a:effectLst/>
                        <a:latin typeface="Times New Roman" panose="02020603050405020304" pitchFamily="18" charset="0"/>
                        <a:ea typeface="Calibri"/>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bl>
          </a:graphicData>
        </a:graphic>
      </p:graphicFrame>
      <p:pic>
        <p:nvPicPr>
          <p:cNvPr id="5" name="Imagen 4"/>
          <p:cNvPicPr>
            <a:picLocks noChangeAspect="1"/>
          </p:cNvPicPr>
          <p:nvPr/>
        </p:nvPicPr>
        <p:blipFill>
          <a:blip r:embed="rId2"/>
          <a:stretch>
            <a:fillRect/>
          </a:stretch>
        </p:blipFill>
        <p:spPr>
          <a:xfrm>
            <a:off x="636192" y="5203897"/>
            <a:ext cx="2676226" cy="720000"/>
          </a:xfrm>
          <a:prstGeom prst="rect">
            <a:avLst/>
          </a:prstGeom>
        </p:spPr>
      </p:pic>
      <p:pic>
        <p:nvPicPr>
          <p:cNvPr id="7" name="Imagen 6"/>
          <p:cNvPicPr>
            <a:picLocks noChangeAspect="1"/>
          </p:cNvPicPr>
          <p:nvPr/>
        </p:nvPicPr>
        <p:blipFill rotWithShape="1">
          <a:blip r:embed="rId3"/>
          <a:srcRect b="51159"/>
          <a:stretch/>
        </p:blipFill>
        <p:spPr>
          <a:xfrm>
            <a:off x="3776489" y="5203898"/>
            <a:ext cx="5088207" cy="720000"/>
          </a:xfrm>
          <a:prstGeom prst="rect">
            <a:avLst/>
          </a:prstGeom>
        </p:spPr>
      </p:pic>
      <p:pic>
        <p:nvPicPr>
          <p:cNvPr id="8" name="Imagen 7"/>
          <p:cNvPicPr>
            <a:picLocks noChangeAspect="1"/>
          </p:cNvPicPr>
          <p:nvPr/>
        </p:nvPicPr>
        <p:blipFill rotWithShape="1">
          <a:blip r:embed="rId3"/>
          <a:srcRect l="29005" t="74176" r="29528" b="1642"/>
          <a:stretch/>
        </p:blipFill>
        <p:spPr>
          <a:xfrm>
            <a:off x="9285224" y="5390052"/>
            <a:ext cx="2006890" cy="339072"/>
          </a:xfrm>
          <a:prstGeom prst="rect">
            <a:avLst/>
          </a:prstGeom>
        </p:spPr>
      </p:pic>
    </p:spTree>
    <p:extLst>
      <p:ext uri="{BB962C8B-B14F-4D97-AF65-F5344CB8AC3E}">
        <p14:creationId xmlns:p14="http://schemas.microsoft.com/office/powerpoint/2010/main" val="114938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Formación de estratos</a:t>
            </a:r>
            <a:endParaRPr lang="es-EC" dirty="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1256976111"/>
                  </p:ext>
                </p:extLst>
              </p:nvPr>
            </p:nvGraphicFramePr>
            <p:xfrm>
              <a:off x="3162947" y="1317155"/>
              <a:ext cx="5875777" cy="1938411"/>
            </p:xfrm>
            <a:graphic>
              <a:graphicData uri="http://schemas.openxmlformats.org/drawingml/2006/table">
                <a:tbl>
                  <a:tblPr firstRow="1" firstCol="1" bandRow="1">
                    <a:tableStyleId>{5C22544A-7EE6-4342-B048-85BDC9FD1C3A}</a:tableStyleId>
                  </a:tblPr>
                  <a:tblGrid>
                    <a:gridCol w="1829269">
                      <a:extLst>
                        <a:ext uri="{9D8B030D-6E8A-4147-A177-3AD203B41FA5}">
                          <a16:colId xmlns:a16="http://schemas.microsoft.com/office/drawing/2014/main" xmlns="" val="1285962888"/>
                        </a:ext>
                      </a:extLst>
                    </a:gridCol>
                    <a:gridCol w="1959206">
                      <a:extLst>
                        <a:ext uri="{9D8B030D-6E8A-4147-A177-3AD203B41FA5}">
                          <a16:colId xmlns:a16="http://schemas.microsoft.com/office/drawing/2014/main" xmlns="" val="3374026058"/>
                        </a:ext>
                      </a:extLst>
                    </a:gridCol>
                    <a:gridCol w="2087302">
                      <a:extLst>
                        <a:ext uri="{9D8B030D-6E8A-4147-A177-3AD203B41FA5}">
                          <a16:colId xmlns:a16="http://schemas.microsoft.com/office/drawing/2014/main" xmlns="" val="105288944"/>
                        </a:ext>
                      </a:extLst>
                    </a:gridCol>
                  </a:tblGrid>
                  <a:tr h="384143">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Código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Rango de edad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Población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extLst>
                      <a:ext uri="{0D108BD9-81ED-4DB2-BD59-A6C34878D82A}">
                        <a16:rowId xmlns:a16="http://schemas.microsoft.com/office/drawing/2014/main" xmlns="" val="3330447263"/>
                      </a:ext>
                    </a:extLst>
                  </a:tr>
                  <a:tr h="388567">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𝐍𝐇</m:t>
                                    </m:r>
                                  </m:e>
                                  <m:sub>
                                    <m:r>
                                      <a:rPr lang="es-EC" sz="2000">
                                        <a:effectLst/>
                                        <a:latin typeface="Cambria Math" panose="02040503050406030204" pitchFamily="18" charset="0"/>
                                      </a:rPr>
                                      <m:t>𝟏</m:t>
                                    </m:r>
                                  </m:sub>
                                </m:sSub>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25-30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116113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0683878"/>
                      </a:ext>
                    </a:extLst>
                  </a:tr>
                  <a:tr h="388567">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𝐍𝐇</m:t>
                                    </m:r>
                                  </m:e>
                                  <m:sub>
                                    <m:r>
                                      <a:rPr lang="es-EC" sz="2000">
                                        <a:effectLst/>
                                        <a:latin typeface="Cambria Math" panose="02040503050406030204" pitchFamily="18" charset="0"/>
                                      </a:rPr>
                                      <m:t>𝟐</m:t>
                                    </m:r>
                                  </m:sub>
                                </m:sSub>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31-35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109962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1657460"/>
                      </a:ext>
                    </a:extLst>
                  </a:tr>
                  <a:tr h="388567">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𝐍𝐇</m:t>
                                    </m:r>
                                  </m:e>
                                  <m:sub>
                                    <m:r>
                                      <a:rPr lang="es-EC" sz="2000">
                                        <a:effectLst/>
                                        <a:latin typeface="Cambria Math" panose="02040503050406030204" pitchFamily="18" charset="0"/>
                                      </a:rPr>
                                      <m:t>𝟑</m:t>
                                    </m:r>
                                  </m:sub>
                                </m:sSub>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36-40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103009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18964107"/>
                      </a:ext>
                    </a:extLst>
                  </a:tr>
                  <a:tr h="388567">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𝐍𝐇</m:t>
                                    </m:r>
                                  </m:e>
                                  <m:sub>
                                    <m:r>
                                      <a:rPr lang="es-EC" sz="2000">
                                        <a:effectLst/>
                                        <a:latin typeface="Cambria Math" panose="02040503050406030204" pitchFamily="18" charset="0"/>
                                      </a:rPr>
                                      <m:t>𝟒</m:t>
                                    </m:r>
                                  </m:sub>
                                </m:sSub>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41-45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92687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05407023"/>
                      </a:ext>
                    </a:extLst>
                  </a:tr>
                </a:tbl>
              </a:graphicData>
            </a:graphic>
          </p:graphicFrame>
        </mc:Choice>
        <mc:Fallback xmlns="">
          <p:graphicFrame>
            <p:nvGraphicFramePr>
              <p:cNvPr id="4" name="Marcador de contenido 3"/>
              <p:cNvGraphicFramePr>
                <a:graphicFrameLocks noGrp="1"/>
              </p:cNvGraphicFramePr>
              <p:nvPr>
                <p:ph idx="1"/>
                <p:extLst>
                  <p:ext uri="{D42A27DB-BD31-4B8C-83A1-F6EECF244321}">
                    <p14:modId xmlns:p14="http://schemas.microsoft.com/office/powerpoint/2010/main" val="1256976111"/>
                  </p:ext>
                </p:extLst>
              </p:nvPr>
            </p:nvGraphicFramePr>
            <p:xfrm>
              <a:off x="3162947" y="1317155"/>
              <a:ext cx="5875777" cy="1938411"/>
            </p:xfrm>
            <a:graphic>
              <a:graphicData uri="http://schemas.openxmlformats.org/drawingml/2006/table">
                <a:tbl>
                  <a:tblPr firstRow="1" firstCol="1" bandRow="1">
                    <a:tableStyleId>{5C22544A-7EE6-4342-B048-85BDC9FD1C3A}</a:tableStyleId>
                  </a:tblPr>
                  <a:tblGrid>
                    <a:gridCol w="1829269">
                      <a:extLst>
                        <a:ext uri="{9D8B030D-6E8A-4147-A177-3AD203B41FA5}">
                          <a16:colId xmlns:a16="http://schemas.microsoft.com/office/drawing/2014/main" val="1285962888"/>
                        </a:ext>
                      </a:extLst>
                    </a:gridCol>
                    <a:gridCol w="1959206">
                      <a:extLst>
                        <a:ext uri="{9D8B030D-6E8A-4147-A177-3AD203B41FA5}">
                          <a16:colId xmlns:a16="http://schemas.microsoft.com/office/drawing/2014/main" val="3374026058"/>
                        </a:ext>
                      </a:extLst>
                    </a:gridCol>
                    <a:gridCol w="2087302">
                      <a:extLst>
                        <a:ext uri="{9D8B030D-6E8A-4147-A177-3AD203B41FA5}">
                          <a16:colId xmlns:a16="http://schemas.microsoft.com/office/drawing/2014/main" val="105288944"/>
                        </a:ext>
                      </a:extLst>
                    </a:gridCol>
                  </a:tblGrid>
                  <a:tr h="384143">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Código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Rango de edad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Población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169BC0"/>
                        </a:solidFill>
                      </a:tcPr>
                    </a:tc>
                    <a:extLst>
                      <a:ext uri="{0D108BD9-81ED-4DB2-BD59-A6C34878D82A}">
                        <a16:rowId xmlns:a16="http://schemas.microsoft.com/office/drawing/2014/main" val="3330447263"/>
                      </a:ext>
                    </a:extLst>
                  </a:tr>
                  <a:tr h="388567">
                    <a:tc>
                      <a:txBody>
                        <a:bodyPr/>
                        <a:lstStyle/>
                        <a:p>
                          <a:endParaRPr lang="es-EC"/>
                        </a:p>
                      </a:txBody>
                      <a:tcPr marL="68580" marR="68580" marT="0" marB="0">
                        <a:blipFill>
                          <a:blip r:embed="rId2"/>
                          <a:stretch>
                            <a:fillRect l="-333" t="-114063" r="-223000" b="-310938"/>
                          </a:stretch>
                        </a:blipFill>
                      </a:tcPr>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25-30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116113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683878"/>
                      </a:ext>
                    </a:extLst>
                  </a:tr>
                  <a:tr h="388567">
                    <a:tc>
                      <a:txBody>
                        <a:bodyPr/>
                        <a:lstStyle/>
                        <a:p>
                          <a:endParaRPr lang="es-EC"/>
                        </a:p>
                      </a:txBody>
                      <a:tcPr marL="68580" marR="68580" marT="0" marB="0">
                        <a:blipFill>
                          <a:blip r:embed="rId2"/>
                          <a:stretch>
                            <a:fillRect l="-333" t="-214063" r="-223000" b="-210938"/>
                          </a:stretch>
                        </a:blip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31-35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109962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657460"/>
                      </a:ext>
                    </a:extLst>
                  </a:tr>
                  <a:tr h="388567">
                    <a:tc>
                      <a:txBody>
                        <a:bodyPr/>
                        <a:lstStyle/>
                        <a:p>
                          <a:endParaRPr lang="es-EC"/>
                        </a:p>
                      </a:txBody>
                      <a:tcPr marL="68580" marR="68580" marT="0" marB="0">
                        <a:blipFill>
                          <a:blip r:embed="rId2"/>
                          <a:stretch>
                            <a:fillRect l="-333" t="-314063" r="-223000" b="-110938"/>
                          </a:stretch>
                        </a:blip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36-40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103009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8964107"/>
                      </a:ext>
                    </a:extLst>
                  </a:tr>
                  <a:tr h="388567">
                    <a:tc>
                      <a:txBody>
                        <a:bodyPr/>
                        <a:lstStyle/>
                        <a:p>
                          <a:endParaRPr lang="es-EC"/>
                        </a:p>
                      </a:txBody>
                      <a:tcPr marL="68580" marR="68580" marT="0" marB="0">
                        <a:blipFill>
                          <a:blip r:embed="rId2"/>
                          <a:stretch>
                            <a:fillRect l="-333" t="-414063" r="-223000" b="-10938"/>
                          </a:stretch>
                        </a:blipFill>
                      </a:tcPr>
                    </a:tc>
                    <a:tc>
                      <a:txBody>
                        <a:bodyPr/>
                        <a:lstStyle/>
                        <a:p>
                          <a:pPr>
                            <a:lnSpc>
                              <a:spcPct val="115000"/>
                            </a:lnSpc>
                            <a:spcAft>
                              <a:spcPts val="0"/>
                            </a:spcAft>
                          </a:pPr>
                          <a:r>
                            <a:rPr lang="es-MX" sz="1800">
                              <a:effectLst/>
                              <a:latin typeface="Times New Roman" panose="02020603050405020304" pitchFamily="18" charset="0"/>
                              <a:cs typeface="Times New Roman" panose="02020603050405020304" pitchFamily="18" charset="0"/>
                            </a:rPr>
                            <a:t>41-45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MX" sz="1800" dirty="0">
                              <a:effectLst/>
                              <a:latin typeface="Times New Roman" panose="02020603050405020304" pitchFamily="18" charset="0"/>
                              <a:cs typeface="Times New Roman" panose="02020603050405020304" pitchFamily="18" charset="0"/>
                            </a:rPr>
                            <a:t>92687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407023"/>
                      </a:ext>
                    </a:extLst>
                  </a:tr>
                </a:tbl>
              </a:graphicData>
            </a:graphic>
          </p:graphicFrame>
        </mc:Fallback>
      </mc:AlternateContent>
      <mc:AlternateContent xmlns:mc="http://schemas.openxmlformats.org/markup-compatibility/2006" xmlns:a14="http://schemas.microsoft.com/office/drawing/2010/main">
        <mc:Choice Requires="a14">
          <p:sp>
            <p:nvSpPr>
              <p:cNvPr id="6" name="Rectángulo 5"/>
              <p:cNvSpPr/>
              <p:nvPr/>
            </p:nvSpPr>
            <p:spPr>
              <a:xfrm>
                <a:off x="264041" y="4912585"/>
                <a:ext cx="5540575" cy="714363"/>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𝟑</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504</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i="1">
                              <a:latin typeface="Cambria Math" panose="02040503050406030204" pitchFamily="18" charset="0"/>
                              <a:ea typeface="Times New Roman" panose="02020603050405020304" pitchFamily="18" charset="0"/>
                              <a:cs typeface="Times New Roman" panose="02020603050405020304" pitchFamily="18" charset="0"/>
                            </a:rPr>
                            <m:t>103009</m:t>
                          </m:r>
                        </m:num>
                        <m:den>
                          <m:r>
                            <a:rPr lang="es-EC" i="1">
                              <a:latin typeface="Cambria Math" panose="02040503050406030204" pitchFamily="18" charset="0"/>
                              <a:ea typeface="Times New Roman" panose="02020603050405020304" pitchFamily="18" charset="0"/>
                              <a:cs typeface="Times New Roman" panose="02020603050405020304" pitchFamily="18" charset="0"/>
                            </a:rPr>
                            <m:t>421771</m:t>
                          </m:r>
                        </m:den>
                      </m:f>
                      <m:r>
                        <a:rPr lang="es-EC"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𝟑</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smtClean="0">
                          <a:latin typeface="Cambria Math" panose="02040503050406030204" pitchFamily="18" charset="0"/>
                          <a:ea typeface="Times New Roman" panose="02020603050405020304" pitchFamily="18" charset="0"/>
                          <a:cs typeface="Times New Roman" panose="02020603050405020304" pitchFamily="18" charset="0"/>
                        </a:rPr>
                        <m:t>123</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𝑢𝑠𝑢𝑎𝑟𝑖𝑎𝑠</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64041" y="4912585"/>
                <a:ext cx="5540575" cy="714363"/>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298761" y="3430935"/>
                <a:ext cx="6191648" cy="1233799"/>
              </a:xfrm>
              <a:prstGeom prst="rect">
                <a:avLst/>
              </a:prstGeom>
            </p:spPr>
            <p:txBody>
              <a:bodyPr wrap="square">
                <a:spAutoFit/>
              </a:bodyPr>
              <a:lstStyle/>
              <a:p>
                <a:pP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504</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i="1">
                              <a:latin typeface="Cambria Math" panose="02040503050406030204" pitchFamily="18" charset="0"/>
                              <a:ea typeface="Times New Roman" panose="02020603050405020304" pitchFamily="18" charset="0"/>
                              <a:cs typeface="Times New Roman" panose="02020603050405020304" pitchFamily="18" charset="0"/>
                            </a:rPr>
                            <m:t>109962</m:t>
                          </m:r>
                        </m:num>
                        <m:den>
                          <m:r>
                            <a:rPr lang="es-EC" i="1">
                              <a:latin typeface="Cambria Math" panose="02040503050406030204" pitchFamily="18" charset="0"/>
                              <a:ea typeface="Times New Roman" panose="02020603050405020304" pitchFamily="18" charset="0"/>
                              <a:cs typeface="Times New Roman" panose="02020603050405020304" pitchFamily="18" charset="0"/>
                            </a:rPr>
                            <m:t>421771</m:t>
                          </m:r>
                        </m:den>
                      </m:f>
                      <m:r>
                        <a:rPr lang="es-EC" i="1">
                          <a:latin typeface="Cambria Math" panose="02040503050406030204" pitchFamily="18" charset="0"/>
                          <a:ea typeface="Times New Roman" panose="02020603050405020304" pitchFamily="18" charset="0"/>
                          <a:cs typeface="Times New Roman" panose="02020603050405020304" pitchFamily="18" charset="0"/>
                        </a:rPr>
                        <m:t> </m:t>
                      </m:r>
                      <m:r>
                        <a:rPr lang="es-EC" b="1" i="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smtClean="0">
                              <a:latin typeface="Cambria Math" panose="02040503050406030204" pitchFamily="18" charset="0"/>
                              <a:ea typeface="Times New Roman" panose="02020603050405020304" pitchFamily="18" charset="0"/>
                              <a:cs typeface="Times New Roman" panose="02020603050405020304" pitchFamily="18" charset="0"/>
                            </a:rPr>
                            <m:t>                   </m:t>
                          </m:r>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𝟐</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131</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𝑢𝑠𝑢𝑎𝑟𝑖𝑎𝑠</m:t>
                      </m:r>
                      <m:r>
                        <a:rPr lang="es-EC"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298761" y="3430935"/>
                <a:ext cx="6191648" cy="1233799"/>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224073" y="4912584"/>
                <a:ext cx="6341023" cy="714363"/>
              </a:xfrm>
              <a:prstGeom prst="rect">
                <a:avLst/>
              </a:prstGeom>
            </p:spPr>
            <p:txBody>
              <a:bodyPr wrap="square">
                <a:spAutoFit/>
              </a:bodyPr>
              <a:lstStyle/>
              <a:p>
                <a:pPr>
                  <a:spcAft>
                    <a:spcPts val="800"/>
                  </a:spcAft>
                </a:pPr>
                <a14:m>
                  <m:oMathPara xmlns:m="http://schemas.openxmlformats.org/officeDocument/2006/math">
                    <m:oMathParaPr>
                      <m:jc m:val="centerGroup"/>
                    </m:oMathParaPr>
                    <m:oMath xmlns:m="http://schemas.openxmlformats.org/officeDocument/2006/math">
                      <m:sSub>
                        <m:sSubPr>
                          <m:ctrlPr>
                            <a:rPr lang="es-EC"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𝟒</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504</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i="1">
                              <a:latin typeface="Cambria Math" panose="02040503050406030204" pitchFamily="18" charset="0"/>
                              <a:ea typeface="Times New Roman" panose="02020603050405020304" pitchFamily="18" charset="0"/>
                              <a:cs typeface="Times New Roman" panose="02020603050405020304" pitchFamily="18" charset="0"/>
                            </a:rPr>
                            <m:t>92687</m:t>
                          </m:r>
                        </m:num>
                        <m:den>
                          <m:r>
                            <a:rPr lang="es-EC" i="1">
                              <a:latin typeface="Cambria Math" panose="02040503050406030204" pitchFamily="18" charset="0"/>
                              <a:ea typeface="Times New Roman" panose="02020603050405020304" pitchFamily="18" charset="0"/>
                              <a:cs typeface="Times New Roman" panose="02020603050405020304" pitchFamily="18" charset="0"/>
                            </a:rPr>
                            <m:t>421771</m:t>
                          </m:r>
                        </m:den>
                      </m:f>
                      <m:r>
                        <a:rPr lang="es-EC" i="1">
                          <a:latin typeface="Cambria Math" panose="02040503050406030204" pitchFamily="18" charset="0"/>
                          <a:ea typeface="Times New Roman" panose="02020603050405020304" pitchFamily="18" charset="0"/>
                          <a:cs typeface="Times New Roman" panose="02020603050405020304" pitchFamily="18" charset="0"/>
                        </a:rPr>
                        <m:t> </m:t>
                      </m:r>
                      <m:r>
                        <a:rPr lang="es-EC" b="1" i="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𝟒</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111</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𝑢𝑠𝑢𝑎𝑟𝑖𝑎𝑠</m:t>
                      </m:r>
                      <m:r>
                        <a:rPr lang="es-EC"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6224073" y="4912584"/>
                <a:ext cx="6341023" cy="714363"/>
              </a:xfrm>
              <a:prstGeom prst="rect">
                <a:avLst/>
              </a:prstGeom>
              <a:blipFill>
                <a:blip r:embed="rId5"/>
                <a:stretch>
                  <a:fillRect/>
                </a:stretch>
              </a:blipFill>
            </p:spPr>
            <p:txBody>
              <a:bodyPr/>
              <a:lstStyle/>
              <a:p>
                <a:r>
                  <a:rPr lang="es-EC">
                    <a:noFill/>
                  </a:rPr>
                  <a:t> </a:t>
                </a:r>
              </a:p>
            </p:txBody>
          </p:sp>
        </mc:Fallback>
      </mc:AlternateContent>
      <p:sp>
        <p:nvSpPr>
          <p:cNvPr id="9" name="Flecha derecha 8"/>
          <p:cNvSpPr/>
          <p:nvPr/>
        </p:nvSpPr>
        <p:spPr>
          <a:xfrm>
            <a:off x="2726972" y="3982988"/>
            <a:ext cx="540000" cy="396000"/>
          </a:xfrm>
          <a:prstGeom prst="rightArrow">
            <a:avLst/>
          </a:prstGeom>
          <a:solidFill>
            <a:srgbClr val="54E548"/>
          </a:solidFill>
          <a:ln>
            <a:solidFill>
              <a:srgbClr val="54E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2726972" y="5004103"/>
            <a:ext cx="540000" cy="396000"/>
          </a:xfrm>
          <a:prstGeom prst="rightArrow">
            <a:avLst/>
          </a:prstGeom>
          <a:solidFill>
            <a:srgbClr val="18A2C9"/>
          </a:solidFill>
          <a:ln>
            <a:solidFill>
              <a:srgbClr val="18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8639162" y="3953680"/>
            <a:ext cx="540000" cy="396000"/>
          </a:xfrm>
          <a:prstGeom prst="rightArrow">
            <a:avLst/>
          </a:prstGeom>
          <a:solidFill>
            <a:srgbClr val="02D6A3"/>
          </a:solidFill>
          <a:ln>
            <a:solidFill>
              <a:srgbClr val="02D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8639162" y="5004103"/>
            <a:ext cx="540000" cy="396000"/>
          </a:xfrm>
          <a:prstGeom prst="rightArrow">
            <a:avLst/>
          </a:prstGeom>
          <a:solidFill>
            <a:srgbClr val="565CB4"/>
          </a:solidFill>
          <a:ln>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9322385" y="5044577"/>
            <a:ext cx="2217273" cy="389220"/>
          </a:xfrm>
          <a:prstGeom prst="rect">
            <a:avLst/>
          </a:prstGeom>
          <a:noFill/>
          <a:ln w="38100">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9322385" y="3969340"/>
            <a:ext cx="2217273" cy="389220"/>
          </a:xfrm>
          <a:prstGeom prst="rect">
            <a:avLst/>
          </a:prstGeom>
          <a:noFill/>
          <a:ln w="38100">
            <a:solidFill>
              <a:srgbClr val="02D6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5" name="Rectángulo 14"/>
              <p:cNvSpPr/>
              <p:nvPr/>
            </p:nvSpPr>
            <p:spPr>
              <a:xfrm>
                <a:off x="-142845" y="3425139"/>
                <a:ext cx="6373150" cy="1233799"/>
              </a:xfrm>
              <a:prstGeom prst="rect">
                <a:avLst/>
              </a:prstGeom>
            </p:spPr>
            <p:txBody>
              <a:bodyPr wrap="square">
                <a:spAutoFit/>
              </a:bodyPr>
              <a:lstStyle/>
              <a:p>
                <a:pPr>
                  <a:lnSpc>
                    <a:spcPct val="200000"/>
                  </a:lnSpc>
                  <a:spcAft>
                    <a:spcPts val="800"/>
                  </a:spcAft>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𝟏</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504</m:t>
                      </m:r>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C" i="1">
                              <a:latin typeface="Cambria Math" panose="02040503050406030204" pitchFamily="18" charset="0"/>
                              <a:ea typeface="Times New Roman" panose="02020603050405020304" pitchFamily="18" charset="0"/>
                              <a:cs typeface="Times New Roman" panose="02020603050405020304" pitchFamily="18" charset="0"/>
                            </a:rPr>
                            <m:t>116113</m:t>
                          </m:r>
                        </m:num>
                        <m:den>
                          <m:r>
                            <a:rPr lang="es-EC" i="1">
                              <a:latin typeface="Cambria Math" panose="02040503050406030204" pitchFamily="18" charset="0"/>
                              <a:ea typeface="Times New Roman" panose="02020603050405020304" pitchFamily="18" charset="0"/>
                              <a:cs typeface="Times New Roman" panose="02020603050405020304" pitchFamily="18" charset="0"/>
                            </a:rPr>
                            <m:t>421771</m:t>
                          </m:r>
                        </m:den>
                      </m:f>
                      <m:r>
                        <a:rPr lang="es-EC" b="1"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b="1" i="1">
                              <a:latin typeface="Cambria Math" panose="02040503050406030204" pitchFamily="18" charset="0"/>
                              <a:ea typeface="Times New Roman" panose="02020603050405020304" pitchFamily="18" charset="0"/>
                              <a:cs typeface="Times New Roman" panose="02020603050405020304" pitchFamily="18" charset="0"/>
                            </a:rPr>
                          </m:ctrlPr>
                        </m:sSubPr>
                        <m:e>
                          <m:r>
                            <a:rPr lang="es-EC" b="1" i="1">
                              <a:latin typeface="Cambria Math" panose="02040503050406030204" pitchFamily="18" charset="0"/>
                              <a:ea typeface="Times New Roman" panose="02020603050405020304" pitchFamily="18" charset="0"/>
                              <a:cs typeface="Times New Roman" panose="02020603050405020304" pitchFamily="18" charset="0"/>
                            </a:rPr>
                            <m:t>𝒏𝒉</m:t>
                          </m:r>
                        </m:e>
                        <m:sub>
                          <m:r>
                            <a:rPr lang="es-EC" b="1" i="1">
                              <a:latin typeface="Cambria Math" panose="02040503050406030204" pitchFamily="18" charset="0"/>
                              <a:ea typeface="Times New Roman" panose="02020603050405020304" pitchFamily="18" charset="0"/>
                              <a:cs typeface="Times New Roman" panose="02020603050405020304" pitchFamily="18" charset="0"/>
                            </a:rPr>
                            <m:t>𝟏</m:t>
                          </m:r>
                        </m:sub>
                      </m:sSub>
                      <m:r>
                        <a:rPr lang="es-EC" b="1" i="1">
                          <a:latin typeface="Cambria Math" panose="02040503050406030204" pitchFamily="18" charset="0"/>
                          <a:ea typeface="Times New Roman" panose="02020603050405020304" pitchFamily="18" charset="0"/>
                          <a:cs typeface="Times New Roman" panose="02020603050405020304" pitchFamily="18" charset="0"/>
                        </a:rPr>
                        <m:t>=</m:t>
                      </m:r>
                      <m:r>
                        <a:rPr lang="es-EC" i="1">
                          <a:latin typeface="Cambria Math" panose="02040503050406030204" pitchFamily="18" charset="0"/>
                          <a:ea typeface="Times New Roman" panose="02020603050405020304" pitchFamily="18" charset="0"/>
                          <a:cs typeface="Times New Roman" panose="02020603050405020304" pitchFamily="18" charset="0"/>
                        </a:rPr>
                        <m:t>139</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 </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𝑢𝑠𝑢𝑎𝑟𝑖𝑎𝑠</m:t>
                      </m:r>
                      <m:r>
                        <a:rPr lang="es-EC"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dirty="0"/>
              </a:p>
            </p:txBody>
          </p:sp>
        </mc:Choice>
        <mc:Fallback xmlns="">
          <p:sp>
            <p:nvSpPr>
              <p:cNvPr id="15" name="Rectángulo 14"/>
              <p:cNvSpPr>
                <a:spLocks noRot="1" noChangeAspect="1" noMove="1" noResize="1" noEditPoints="1" noAdjustHandles="1" noChangeArrowheads="1" noChangeShapeType="1" noTextEdit="1"/>
              </p:cNvSpPr>
              <p:nvPr/>
            </p:nvSpPr>
            <p:spPr>
              <a:xfrm>
                <a:off x="-142845" y="3425139"/>
                <a:ext cx="6373150" cy="1233799"/>
              </a:xfrm>
              <a:prstGeom prst="rect">
                <a:avLst/>
              </a:prstGeom>
              <a:blipFill>
                <a:blip r:embed="rId6"/>
                <a:stretch>
                  <a:fillRect/>
                </a:stretch>
              </a:blipFill>
            </p:spPr>
            <p:txBody>
              <a:bodyPr/>
              <a:lstStyle/>
              <a:p>
                <a:r>
                  <a:rPr lang="es-EC">
                    <a:noFill/>
                  </a:rPr>
                  <a:t> </a:t>
                </a:r>
              </a:p>
            </p:txBody>
          </p:sp>
        </mc:Fallback>
      </mc:AlternateContent>
      <p:sp>
        <p:nvSpPr>
          <p:cNvPr id="16" name="Rectángulo 15"/>
          <p:cNvSpPr/>
          <p:nvPr/>
        </p:nvSpPr>
        <p:spPr>
          <a:xfrm>
            <a:off x="3398967" y="3969340"/>
            <a:ext cx="2217273" cy="389220"/>
          </a:xfrm>
          <a:prstGeom prst="rect">
            <a:avLst/>
          </a:prstGeom>
          <a:noFill/>
          <a:ln w="38100">
            <a:solidFill>
              <a:srgbClr val="54E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p:cNvSpPr/>
          <p:nvPr/>
        </p:nvSpPr>
        <p:spPr>
          <a:xfrm>
            <a:off x="3382899" y="5044577"/>
            <a:ext cx="2217273" cy="389220"/>
          </a:xfrm>
          <a:prstGeom prst="rect">
            <a:avLst/>
          </a:prstGeom>
          <a:noFill/>
          <a:ln w="38100">
            <a:solidFill>
              <a:srgbClr val="18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75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878" t="3005" r="9711" b="6854"/>
          <a:stretch/>
        </p:blipFill>
        <p:spPr>
          <a:xfrm>
            <a:off x="186058" y="90152"/>
            <a:ext cx="4076850" cy="623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7144" t="4319" r="10508" b="9671"/>
          <a:stretch/>
        </p:blipFill>
        <p:spPr>
          <a:xfrm>
            <a:off x="4436913" y="90152"/>
            <a:ext cx="4224270" cy="624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ítulo 1"/>
          <p:cNvSpPr>
            <a:spLocks noGrp="1"/>
          </p:cNvSpPr>
          <p:nvPr>
            <p:ph type="title"/>
          </p:nvPr>
        </p:nvSpPr>
        <p:spPr>
          <a:xfrm>
            <a:off x="8661183" y="2453283"/>
            <a:ext cx="3290412" cy="1325562"/>
          </a:xfrm>
        </p:spPr>
        <p:txBody>
          <a:bodyPr/>
          <a:lstStyle/>
          <a:p>
            <a:r>
              <a:rPr lang="es-EC" dirty="0" smtClean="0"/>
              <a:t>Encuesta </a:t>
            </a:r>
            <a:br>
              <a:rPr lang="es-EC" dirty="0" smtClean="0"/>
            </a:br>
            <a:r>
              <a:rPr lang="es-EC" dirty="0"/>
              <a:t>D</a:t>
            </a:r>
            <a:r>
              <a:rPr lang="es-EC" dirty="0" smtClean="0"/>
              <a:t>efinitiva</a:t>
            </a:r>
            <a:endParaRPr lang="es-EC" dirty="0"/>
          </a:p>
        </p:txBody>
      </p:sp>
    </p:spTree>
    <p:extLst>
      <p:ext uri="{BB962C8B-B14F-4D97-AF65-F5344CB8AC3E}">
        <p14:creationId xmlns:p14="http://schemas.microsoft.com/office/powerpoint/2010/main" val="168602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Trabajo de campo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99059379"/>
              </p:ext>
            </p:extLst>
          </p:nvPr>
        </p:nvGraphicFramePr>
        <p:xfrm>
          <a:off x="323888" y="1201004"/>
          <a:ext cx="11553895" cy="514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b="2877"/>
          <a:stretch/>
        </p:blipFill>
        <p:spPr>
          <a:xfrm rot="476549">
            <a:off x="6397300" y="3094002"/>
            <a:ext cx="333115" cy="520687"/>
          </a:xfrm>
          <a:prstGeom prst="rect">
            <a:avLst/>
          </a:prstGeom>
        </p:spPr>
      </p:pic>
    </p:spTree>
    <p:extLst>
      <p:ext uri="{BB962C8B-B14F-4D97-AF65-F5344CB8AC3E}">
        <p14:creationId xmlns:p14="http://schemas.microsoft.com/office/powerpoint/2010/main" val="3518218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194" y="2592943"/>
            <a:ext cx="9561223" cy="1325562"/>
          </a:xfrm>
        </p:spPr>
        <p:txBody>
          <a:bodyPr>
            <a:normAutofit fontScale="90000"/>
          </a:bodyPr>
          <a:lstStyle/>
          <a:p>
            <a:r>
              <a:rPr lang="es-MX" sz="8000" b="1" dirty="0" smtClean="0">
                <a:solidFill>
                  <a:srgbClr val="92D050"/>
                </a:solidFill>
              </a:rPr>
              <a:t>Análisis</a:t>
            </a:r>
            <a:r>
              <a:rPr lang="es-MX" sz="8000" b="1" dirty="0" smtClean="0"/>
              <a:t> </a:t>
            </a:r>
            <a:r>
              <a:rPr lang="es-MX" dirty="0" smtClean="0"/>
              <a:t/>
            </a:r>
            <a:br>
              <a:rPr lang="es-MX" dirty="0" smtClean="0"/>
            </a:br>
            <a:r>
              <a:rPr lang="es-MX" dirty="0" smtClean="0"/>
              <a:t/>
            </a:r>
            <a:br>
              <a:rPr lang="es-MX" dirty="0" smtClean="0"/>
            </a:br>
            <a:r>
              <a:rPr lang="es-MX" sz="4900" b="1" dirty="0" smtClean="0">
                <a:solidFill>
                  <a:srgbClr val="565CB4"/>
                </a:solidFill>
              </a:rPr>
              <a:t>Univariado</a:t>
            </a:r>
            <a:r>
              <a:rPr lang="es-MX" dirty="0" smtClean="0"/>
              <a:t> </a:t>
            </a:r>
            <a:br>
              <a:rPr lang="es-MX" dirty="0" smtClean="0"/>
            </a:br>
            <a:r>
              <a:rPr lang="es-MX" dirty="0"/>
              <a:t/>
            </a:r>
            <a:br>
              <a:rPr lang="es-MX" dirty="0"/>
            </a:br>
            <a:endParaRPr lang="es-MX" dirty="0">
              <a:solidFill>
                <a:srgbClr val="565CB4"/>
              </a:solidFill>
            </a:endParaRPr>
          </a:p>
        </p:txBody>
      </p:sp>
    </p:spTree>
    <p:extLst>
      <p:ext uri="{BB962C8B-B14F-4D97-AF65-F5344CB8AC3E}">
        <p14:creationId xmlns:p14="http://schemas.microsoft.com/office/powerpoint/2010/main" val="2666658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225" y="-18587"/>
            <a:ext cx="9561223" cy="1325562"/>
          </a:xfrm>
        </p:spPr>
        <p:txBody>
          <a:bodyPr/>
          <a:lstStyle/>
          <a:p>
            <a:r>
              <a:rPr lang="es-EC" dirty="0" smtClean="0"/>
              <a:t>Análisis univariado</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b="8469"/>
          <a:stretch/>
        </p:blipFill>
        <p:spPr bwMode="auto">
          <a:xfrm>
            <a:off x="213351" y="1121589"/>
            <a:ext cx="5973445" cy="321754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tángulo redondeado 2"/>
          <p:cNvSpPr/>
          <p:nvPr/>
        </p:nvSpPr>
        <p:spPr>
          <a:xfrm>
            <a:off x="1084672" y="4531053"/>
            <a:ext cx="4449170" cy="981786"/>
          </a:xfrm>
          <a:prstGeom prst="round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i="1" dirty="0" smtClean="0">
                <a:solidFill>
                  <a:schemeClr val="tx1"/>
                </a:solidFill>
                <a:latin typeface="Times New Roman" panose="02020603050405020304" pitchFamily="18" charset="0"/>
                <a:cs typeface="Times New Roman" panose="02020603050405020304" pitchFamily="18" charset="0"/>
              </a:rPr>
              <a:t>El </a:t>
            </a:r>
            <a:r>
              <a:rPr lang="es-EC" sz="1600" i="1" dirty="0">
                <a:solidFill>
                  <a:schemeClr val="tx1"/>
                </a:solidFill>
                <a:latin typeface="Times New Roman" panose="02020603050405020304" pitchFamily="18" charset="0"/>
                <a:cs typeface="Times New Roman" panose="02020603050405020304" pitchFamily="18" charset="0"/>
              </a:rPr>
              <a:t>30% de la población quiteña entrena por diversión, mientras que un 24% se ejercitan con la esperanza de bajar de peso y un 14%, en cambio, lo hace por recomendación </a:t>
            </a:r>
            <a:r>
              <a:rPr lang="es-EC" sz="1600" i="1" dirty="0" smtClean="0">
                <a:solidFill>
                  <a:schemeClr val="tx1"/>
                </a:solidFill>
                <a:latin typeface="Times New Roman" panose="02020603050405020304" pitchFamily="18" charset="0"/>
                <a:cs typeface="Times New Roman" panose="02020603050405020304" pitchFamily="18" charset="0"/>
              </a:rPr>
              <a:t>médica.</a:t>
            </a:r>
            <a:endParaRPr lang="es-EC" sz="1600" i="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1084672" y="5547388"/>
            <a:ext cx="2560118" cy="338554"/>
          </a:xfrm>
          <a:prstGeom prst="rect">
            <a:avLst/>
          </a:prstGeom>
        </p:spPr>
        <p:txBody>
          <a:bodyPr wrap="square">
            <a:spAutoFit/>
          </a:bodyPr>
          <a:lstStyle/>
          <a:p>
            <a:r>
              <a:rPr lang="es-EC" sz="1600" b="1" dirty="0" smtClean="0">
                <a:latin typeface="Times New Roman" panose="02020603050405020304" pitchFamily="18" charset="0"/>
                <a:ea typeface="Calibri" panose="020F0502020204030204" pitchFamily="34" charset="0"/>
              </a:rPr>
              <a:t>EL COMERCIO (2016)</a:t>
            </a:r>
            <a:endParaRPr lang="es-EC" sz="1600" b="1" dirty="0"/>
          </a:p>
        </p:txBody>
      </p:sp>
      <p:sp>
        <p:nvSpPr>
          <p:cNvPr id="7" name="Rectángulo redondeado 6"/>
          <p:cNvSpPr/>
          <p:nvPr/>
        </p:nvSpPr>
        <p:spPr>
          <a:xfrm>
            <a:off x="6817118" y="4517402"/>
            <a:ext cx="4442285" cy="1214652"/>
          </a:xfrm>
          <a:prstGeom prst="round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i="1" dirty="0">
                <a:solidFill>
                  <a:schemeClr val="tx1"/>
                </a:solidFill>
                <a:latin typeface="Times New Roman" panose="02020603050405020304" pitchFamily="18" charset="0"/>
                <a:cs typeface="Times New Roman" panose="02020603050405020304" pitchFamily="18" charset="0"/>
              </a:rPr>
              <a:t>los servicios complementarios o adicionales que ofrecen algunos gimnasios en Quito son; coaching ontológico, servicio de bronceado y spa, cámaras de colágeno, clubes outdoors (atletismo, montaña, triatlón, buceo) y servicios nutricionales”</a:t>
            </a:r>
          </a:p>
        </p:txBody>
      </p:sp>
      <p:sp>
        <p:nvSpPr>
          <p:cNvPr id="8" name="Rectángulo 7"/>
          <p:cNvSpPr/>
          <p:nvPr/>
        </p:nvSpPr>
        <p:spPr>
          <a:xfrm>
            <a:off x="6886195" y="5766600"/>
            <a:ext cx="2560118" cy="338554"/>
          </a:xfrm>
          <a:prstGeom prst="rect">
            <a:avLst/>
          </a:prstGeom>
        </p:spPr>
        <p:txBody>
          <a:bodyPr wrap="square">
            <a:spAutoFit/>
          </a:bodyPr>
          <a:lstStyle/>
          <a:p>
            <a:r>
              <a:rPr lang="es-EC" sz="1600" b="1" dirty="0" smtClean="0">
                <a:latin typeface="Times New Roman" panose="02020603050405020304" pitchFamily="18" charset="0"/>
                <a:ea typeface="Calibri" panose="020F0502020204030204" pitchFamily="34" charset="0"/>
              </a:rPr>
              <a:t>EL COMERCIO (2017)</a:t>
            </a:r>
            <a:endParaRPr lang="es-EC" sz="1600" b="1" dirty="0"/>
          </a:p>
        </p:txBody>
      </p:sp>
      <p:pic>
        <p:nvPicPr>
          <p:cNvPr id="9" name="Imagen 8"/>
          <p:cNvPicPr/>
          <p:nvPr/>
        </p:nvPicPr>
        <p:blipFill rotWithShape="1">
          <a:blip r:embed="rId3">
            <a:extLst>
              <a:ext uri="{28A0092B-C50C-407E-A947-70E740481C1C}">
                <a14:useLocalDpi xmlns:a14="http://schemas.microsoft.com/office/drawing/2010/main" val="0"/>
              </a:ext>
            </a:extLst>
          </a:blip>
          <a:srcRect b="11929"/>
          <a:stretch/>
        </p:blipFill>
        <p:spPr bwMode="auto">
          <a:xfrm>
            <a:off x="6306713" y="1121588"/>
            <a:ext cx="5665470" cy="3217545"/>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80141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194" y="2592943"/>
            <a:ext cx="9561223" cy="1325562"/>
          </a:xfrm>
        </p:spPr>
        <p:txBody>
          <a:bodyPr>
            <a:normAutofit fontScale="90000"/>
          </a:bodyPr>
          <a:lstStyle/>
          <a:p>
            <a:r>
              <a:rPr lang="es-MX" sz="8000" b="1" dirty="0" smtClean="0">
                <a:solidFill>
                  <a:srgbClr val="92D050"/>
                </a:solidFill>
              </a:rPr>
              <a:t>Análisis</a:t>
            </a:r>
            <a:r>
              <a:rPr lang="es-MX" sz="8000" b="1" dirty="0" smtClean="0"/>
              <a:t> </a:t>
            </a:r>
            <a:r>
              <a:rPr lang="es-MX" dirty="0" smtClean="0"/>
              <a:t/>
            </a:r>
            <a:br>
              <a:rPr lang="es-MX" dirty="0" smtClean="0"/>
            </a:br>
            <a:r>
              <a:rPr lang="es-MX" dirty="0" smtClean="0"/>
              <a:t/>
            </a:r>
            <a:br>
              <a:rPr lang="es-MX" dirty="0" smtClean="0"/>
            </a:br>
            <a:r>
              <a:rPr lang="es-MX" dirty="0"/>
              <a:t/>
            </a:r>
            <a:br>
              <a:rPr lang="es-MX" dirty="0"/>
            </a:br>
            <a:r>
              <a:rPr lang="es-MX" sz="4900" b="1" dirty="0" smtClean="0">
                <a:solidFill>
                  <a:srgbClr val="565CB4"/>
                </a:solidFill>
              </a:rPr>
              <a:t>Bivariado</a:t>
            </a:r>
            <a:r>
              <a:rPr lang="es-MX" dirty="0" smtClean="0"/>
              <a:t> </a:t>
            </a:r>
            <a:r>
              <a:rPr lang="es-MX" sz="3100" dirty="0" smtClean="0">
                <a:solidFill>
                  <a:srgbClr val="565CB4"/>
                </a:solidFill>
              </a:rPr>
              <a:t>(</a:t>
            </a:r>
            <a:r>
              <a:rPr lang="es-MX" sz="3100" dirty="0" err="1" smtClean="0">
                <a:solidFill>
                  <a:srgbClr val="565CB4"/>
                </a:solidFill>
              </a:rPr>
              <a:t>Crosstab</a:t>
            </a:r>
            <a:r>
              <a:rPr lang="es-MX" sz="3100" dirty="0" smtClean="0">
                <a:solidFill>
                  <a:srgbClr val="565CB4"/>
                </a:solidFill>
              </a:rPr>
              <a:t>, Anova, Correlación y Chi cuadrado) </a:t>
            </a:r>
            <a:endParaRPr lang="es-MX" dirty="0">
              <a:solidFill>
                <a:srgbClr val="565CB4"/>
              </a:solidFill>
            </a:endParaRPr>
          </a:p>
        </p:txBody>
      </p:sp>
    </p:spTree>
    <p:extLst>
      <p:ext uri="{BB962C8B-B14F-4D97-AF65-F5344CB8AC3E}">
        <p14:creationId xmlns:p14="http://schemas.microsoft.com/office/powerpoint/2010/main" val="41605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479901" y="800004"/>
            <a:ext cx="3112875" cy="3170099"/>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r>
              <a:rPr lang="es-MX" sz="2000" dirty="0"/>
              <a:t>Marco Teórico</a:t>
            </a:r>
          </a:p>
          <a:p>
            <a:pPr marL="285750" indent="-285750">
              <a:buFont typeface="Wingdings" panose="05000000000000000000" pitchFamily="2" charset="2"/>
              <a:buChar char="v"/>
            </a:pPr>
            <a:r>
              <a:rPr lang="es-MX" sz="2000" dirty="0"/>
              <a:t>Marco Referencial</a:t>
            </a:r>
          </a:p>
          <a:p>
            <a:pPr marL="285750" indent="-285750">
              <a:buFont typeface="Wingdings" panose="05000000000000000000" pitchFamily="2" charset="2"/>
              <a:buChar char="v"/>
            </a:pPr>
            <a:endParaRPr lang="es-MX" dirty="0"/>
          </a:p>
          <a:p>
            <a:endParaRPr lang="es-MX" dirty="0"/>
          </a:p>
          <a:p>
            <a:endParaRPr lang="es-MX" dirty="0"/>
          </a:p>
          <a:p>
            <a:endParaRPr lang="es-MX" dirty="0"/>
          </a:p>
          <a:p>
            <a:endParaRPr lang="es-MX" dirty="0"/>
          </a:p>
          <a:p>
            <a:r>
              <a:rPr lang="es-MX" dirty="0"/>
              <a:t> </a:t>
            </a:r>
          </a:p>
        </p:txBody>
      </p:sp>
      <p:pic>
        <p:nvPicPr>
          <p:cNvPr id="15" name="Imagen 14"/>
          <p:cNvPicPr>
            <a:picLocks noChangeAspect="1"/>
          </p:cNvPicPr>
          <p:nvPr/>
        </p:nvPicPr>
        <p:blipFill>
          <a:blip r:embed="rId2"/>
          <a:stretch>
            <a:fillRect/>
          </a:stretch>
        </p:blipFill>
        <p:spPr>
          <a:xfrm>
            <a:off x="1575228" y="2447760"/>
            <a:ext cx="922219" cy="107296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6" name="CuadroTexto 15"/>
          <p:cNvSpPr txBox="1"/>
          <p:nvPr/>
        </p:nvSpPr>
        <p:spPr>
          <a:xfrm>
            <a:off x="4137836" y="462601"/>
            <a:ext cx="3218308" cy="4431983"/>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MX" sz="2000" dirty="0" smtClean="0">
                <a:latin typeface="Times New Roman" panose="02020603050405020304" pitchFamily="18" charset="0"/>
                <a:cs typeface="Times New Roman" panose="02020603050405020304" pitchFamily="18" charset="0"/>
              </a:rPr>
              <a:t>Fase Cualitativa </a:t>
            </a:r>
            <a:endParaRPr lang="es-MX"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MX" sz="2000" dirty="0">
                <a:latin typeface="Times New Roman" panose="02020603050405020304" pitchFamily="18" charset="0"/>
                <a:cs typeface="Times New Roman" panose="02020603050405020304" pitchFamily="18" charset="0"/>
              </a:rPr>
              <a:t>Fase Metodológica </a:t>
            </a:r>
          </a:p>
          <a:p>
            <a:pPr marL="285750" indent="-285750">
              <a:buFont typeface="Wingdings" panose="05000000000000000000" pitchFamily="2" charset="2"/>
              <a:buChar char="v"/>
            </a:pPr>
            <a:r>
              <a:rPr lang="es-MX" sz="2000" dirty="0">
                <a:latin typeface="Times New Roman" panose="02020603050405020304" pitchFamily="18" charset="0"/>
                <a:cs typeface="Times New Roman" panose="02020603050405020304" pitchFamily="18" charset="0"/>
              </a:rPr>
              <a:t>Diseño Formulario </a:t>
            </a:r>
          </a:p>
          <a:p>
            <a:pPr marL="285750" indent="-285750">
              <a:buFont typeface="Wingdings" panose="05000000000000000000" pitchFamily="2" charset="2"/>
              <a:buChar char="v"/>
            </a:pPr>
            <a:r>
              <a:rPr lang="es-MX" sz="2000" dirty="0">
                <a:latin typeface="Times New Roman" panose="02020603050405020304" pitchFamily="18" charset="0"/>
                <a:cs typeface="Times New Roman" panose="02020603050405020304" pitchFamily="18" charset="0"/>
              </a:rPr>
              <a:t>Prueba Piloto </a:t>
            </a:r>
          </a:p>
          <a:p>
            <a:pPr marL="285750" indent="-285750">
              <a:buFont typeface="Wingdings" panose="05000000000000000000" pitchFamily="2" charset="2"/>
              <a:buChar char="v"/>
            </a:pPr>
            <a:r>
              <a:rPr lang="es-MX" sz="2000" dirty="0">
                <a:latin typeface="Times New Roman" panose="02020603050405020304" pitchFamily="18" charset="0"/>
                <a:cs typeface="Times New Roman" panose="02020603050405020304" pitchFamily="18" charset="0"/>
              </a:rPr>
              <a:t>Trabajo de campo </a:t>
            </a:r>
          </a:p>
          <a:p>
            <a:pPr marL="285750" indent="-285750">
              <a:buFont typeface="Wingdings" panose="05000000000000000000" pitchFamily="2" charset="2"/>
              <a:buChar char="v"/>
            </a:pPr>
            <a:r>
              <a:rPr lang="es-MX" sz="2000" dirty="0" smtClean="0">
                <a:latin typeface="Times New Roman" panose="02020603050405020304" pitchFamily="18" charset="0"/>
                <a:cs typeface="Times New Roman" panose="02020603050405020304" pitchFamily="18" charset="0"/>
              </a:rPr>
              <a:t>Resultados</a:t>
            </a:r>
          </a:p>
          <a:p>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a:blip r:embed="rId3"/>
          <a:stretch>
            <a:fillRect/>
          </a:stretch>
        </p:blipFill>
        <p:spPr>
          <a:xfrm>
            <a:off x="5023868" y="2984243"/>
            <a:ext cx="1328089" cy="132887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Rectángulo 1"/>
          <p:cNvSpPr/>
          <p:nvPr/>
        </p:nvSpPr>
        <p:spPr>
          <a:xfrm>
            <a:off x="2659547" y="498856"/>
            <a:ext cx="795979" cy="1152536"/>
          </a:xfrm>
          <a:prstGeom prst="rect">
            <a:avLst/>
          </a:prstGeom>
          <a:solidFill>
            <a:srgbClr val="FF66FF"/>
          </a:solidFill>
          <a:ln>
            <a:solidFill>
              <a:srgbClr val="FF8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1</a:t>
            </a:r>
          </a:p>
          <a:p>
            <a:pPr algn="ctr"/>
            <a:endParaRPr lang="es-MX" dirty="0"/>
          </a:p>
          <a:p>
            <a:pPr algn="ctr"/>
            <a:r>
              <a:rPr lang="es-MX" sz="1400" dirty="0" smtClean="0"/>
              <a:t>Capítulo</a:t>
            </a:r>
            <a:endParaRPr lang="es-MX" sz="1400" dirty="0"/>
          </a:p>
        </p:txBody>
      </p:sp>
      <p:sp>
        <p:nvSpPr>
          <p:cNvPr id="21" name="Rectángulo 20"/>
          <p:cNvSpPr/>
          <p:nvPr/>
        </p:nvSpPr>
        <p:spPr>
          <a:xfrm>
            <a:off x="6351957" y="161452"/>
            <a:ext cx="795979" cy="1160227"/>
          </a:xfrm>
          <a:prstGeom prst="rect">
            <a:avLst/>
          </a:prstGeom>
          <a:solidFill>
            <a:srgbClr val="BDE9E4"/>
          </a:solidFill>
          <a:ln>
            <a:solidFill>
              <a:srgbClr val="BDE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2</a:t>
            </a:r>
          </a:p>
          <a:p>
            <a:pPr algn="ctr"/>
            <a:endParaRPr lang="es-MX" dirty="0"/>
          </a:p>
          <a:p>
            <a:pPr algn="ctr"/>
            <a:r>
              <a:rPr lang="es-MX" sz="1400" dirty="0" smtClean="0"/>
              <a:t>Capítulo</a:t>
            </a:r>
            <a:endParaRPr lang="es-MX" sz="1400" dirty="0"/>
          </a:p>
        </p:txBody>
      </p:sp>
      <p:sp>
        <p:nvSpPr>
          <p:cNvPr id="24" name="CuadroTexto 23"/>
          <p:cNvSpPr txBox="1"/>
          <p:nvPr/>
        </p:nvSpPr>
        <p:spPr>
          <a:xfrm>
            <a:off x="7867708" y="800003"/>
            <a:ext cx="3112875" cy="3170099"/>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es-MX"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s-MX" sz="2000" dirty="0" smtClean="0">
                <a:latin typeface="Times New Roman" panose="02020603050405020304" pitchFamily="18" charset="0"/>
                <a:cs typeface="Times New Roman" panose="02020603050405020304" pitchFamily="18" charset="0"/>
              </a:rPr>
              <a:t>Estudio Técnico</a:t>
            </a:r>
          </a:p>
          <a:p>
            <a:pPr marL="285750" indent="-285750">
              <a:buFont typeface="Wingdings" panose="05000000000000000000" pitchFamily="2" charset="2"/>
              <a:buChar char="v"/>
            </a:pPr>
            <a:endParaRPr lang="es-MX"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a:p>
            <a:endParaRPr lang="es-MX" dirty="0">
              <a:latin typeface="Times New Roman" panose="02020603050405020304" pitchFamily="18" charset="0"/>
              <a:cs typeface="Times New Roman" panose="02020603050405020304" pitchFamily="18" charset="0"/>
            </a:endParaRPr>
          </a:p>
          <a:p>
            <a:endParaRPr lang="es-MX" dirty="0" smtClean="0">
              <a:latin typeface="Times New Roman" panose="02020603050405020304" pitchFamily="18" charset="0"/>
              <a:cs typeface="Times New Roman" panose="02020603050405020304" pitchFamily="18" charset="0"/>
            </a:endParaRPr>
          </a:p>
          <a:p>
            <a:endParaRPr lang="es-MX" dirty="0" smtClean="0">
              <a:latin typeface="Times New Roman" panose="02020603050405020304" pitchFamily="18" charset="0"/>
              <a:cs typeface="Times New Roman" panose="02020603050405020304" pitchFamily="18" charset="0"/>
            </a:endParaRPr>
          </a:p>
          <a:p>
            <a:endParaRPr lang="es-MX" dirty="0" smtClean="0">
              <a:latin typeface="Times New Roman" panose="02020603050405020304" pitchFamily="18" charset="0"/>
              <a:cs typeface="Times New Roman" panose="02020603050405020304" pitchFamily="18" charset="0"/>
            </a:endParaRPr>
          </a:p>
          <a:p>
            <a:r>
              <a:rPr lang="es-MX" dirty="0" smtClean="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p:txBody>
      </p:sp>
      <p:pic>
        <p:nvPicPr>
          <p:cNvPr id="32" name="Imagen 31"/>
          <p:cNvPicPr>
            <a:picLocks noChangeAspect="1"/>
          </p:cNvPicPr>
          <p:nvPr/>
        </p:nvPicPr>
        <p:blipFill>
          <a:blip r:embed="rId4"/>
          <a:stretch>
            <a:fillRect/>
          </a:stretch>
        </p:blipFill>
        <p:spPr>
          <a:xfrm>
            <a:off x="9098741" y="2234550"/>
            <a:ext cx="911872" cy="127661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3" name="Rectángulo 32"/>
          <p:cNvSpPr/>
          <p:nvPr/>
        </p:nvSpPr>
        <p:spPr>
          <a:xfrm>
            <a:off x="9905602" y="498855"/>
            <a:ext cx="795979" cy="1152536"/>
          </a:xfrm>
          <a:prstGeom prst="rect">
            <a:avLst/>
          </a:prstGeom>
          <a:solidFill>
            <a:srgbClr val="3DE390"/>
          </a:solidFill>
          <a:ln>
            <a:solidFill>
              <a:srgbClr val="3DE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t>3</a:t>
            </a:r>
            <a:endParaRPr lang="es-MX" sz="4000" dirty="0" smtClean="0"/>
          </a:p>
          <a:p>
            <a:pPr algn="ctr"/>
            <a:endParaRPr lang="es-MX" dirty="0"/>
          </a:p>
          <a:p>
            <a:pPr algn="ctr"/>
            <a:r>
              <a:rPr lang="es-MX" sz="1400" dirty="0" smtClean="0"/>
              <a:t>Capítulo</a:t>
            </a:r>
            <a:endParaRPr lang="es-MX" sz="1400" dirty="0"/>
          </a:p>
        </p:txBody>
      </p:sp>
      <p:sp>
        <p:nvSpPr>
          <p:cNvPr id="34" name="CuadroTexto 33"/>
          <p:cNvSpPr txBox="1"/>
          <p:nvPr/>
        </p:nvSpPr>
        <p:spPr>
          <a:xfrm>
            <a:off x="514378" y="4390663"/>
            <a:ext cx="3112875" cy="1785104"/>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smtClean="0"/>
          </a:p>
          <a:p>
            <a:pPr marL="285750" indent="-285750">
              <a:buFont typeface="Wingdings" panose="05000000000000000000" pitchFamily="2" charset="2"/>
              <a:buChar char="v"/>
            </a:pPr>
            <a:r>
              <a:rPr lang="es-MX" sz="2000" dirty="0" smtClean="0"/>
              <a:t>Estrategia y Propuesta</a:t>
            </a:r>
            <a:endParaRPr lang="es-MX" sz="2000" dirty="0"/>
          </a:p>
          <a:p>
            <a:r>
              <a:rPr lang="es-MX" dirty="0"/>
              <a:t> </a:t>
            </a:r>
          </a:p>
        </p:txBody>
      </p:sp>
      <p:sp>
        <p:nvSpPr>
          <p:cNvPr id="36" name="Rectángulo 35"/>
          <p:cNvSpPr/>
          <p:nvPr/>
        </p:nvSpPr>
        <p:spPr>
          <a:xfrm>
            <a:off x="2678873" y="4184040"/>
            <a:ext cx="795979" cy="11525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t>4</a:t>
            </a:r>
            <a:endParaRPr lang="es-MX" sz="4000" dirty="0" smtClean="0"/>
          </a:p>
          <a:p>
            <a:pPr algn="ctr"/>
            <a:endParaRPr lang="es-MX" dirty="0"/>
          </a:p>
          <a:p>
            <a:pPr algn="ctr"/>
            <a:r>
              <a:rPr lang="es-MX" sz="1400" dirty="0" smtClean="0"/>
              <a:t>Capítulo</a:t>
            </a:r>
            <a:endParaRPr lang="es-MX" sz="1400" dirty="0"/>
          </a:p>
        </p:txBody>
      </p:sp>
      <p:pic>
        <p:nvPicPr>
          <p:cNvPr id="3" name="Imagen 2"/>
          <p:cNvPicPr>
            <a:picLocks noChangeAspect="1"/>
          </p:cNvPicPr>
          <p:nvPr/>
        </p:nvPicPr>
        <p:blipFill>
          <a:blip r:embed="rId5"/>
          <a:stretch>
            <a:fillRect/>
          </a:stretch>
        </p:blipFill>
        <p:spPr>
          <a:xfrm>
            <a:off x="955948" y="4574902"/>
            <a:ext cx="1130926" cy="813190"/>
          </a:xfrm>
          <a:prstGeom prst="rect">
            <a:avLst/>
          </a:prstGeom>
        </p:spPr>
      </p:pic>
      <p:sp>
        <p:nvSpPr>
          <p:cNvPr id="37" name="CuadroTexto 36"/>
          <p:cNvSpPr txBox="1"/>
          <p:nvPr/>
        </p:nvSpPr>
        <p:spPr>
          <a:xfrm>
            <a:off x="7901204" y="4390663"/>
            <a:ext cx="3112875" cy="1723549"/>
          </a:xfrm>
          <a:prstGeom prst="rect">
            <a:avLst/>
          </a:prstGeom>
          <a:ln w="28575">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a:p>
          <a:p>
            <a:pPr marL="285750" indent="-285750">
              <a:buFont typeface="Wingdings" panose="05000000000000000000" pitchFamily="2" charset="2"/>
              <a:buChar char="v"/>
            </a:pPr>
            <a:endParaRPr lang="es-MX" dirty="0" smtClean="0"/>
          </a:p>
          <a:p>
            <a:endParaRPr lang="es-MX" dirty="0" smtClean="0"/>
          </a:p>
          <a:p>
            <a:pPr marL="285750" indent="-285750">
              <a:buFont typeface="Wingdings" panose="05000000000000000000" pitchFamily="2" charset="2"/>
              <a:buChar char="v"/>
            </a:pPr>
            <a:r>
              <a:rPr lang="es-MX" sz="1600" dirty="0" smtClean="0"/>
              <a:t>Conclusión y Recomendación </a:t>
            </a:r>
            <a:endParaRPr lang="es-MX" sz="1600" dirty="0"/>
          </a:p>
        </p:txBody>
      </p:sp>
      <p:sp>
        <p:nvSpPr>
          <p:cNvPr id="38" name="Rectángulo 37"/>
          <p:cNvSpPr/>
          <p:nvPr/>
        </p:nvSpPr>
        <p:spPr>
          <a:xfrm>
            <a:off x="10065699" y="4184040"/>
            <a:ext cx="795979" cy="1152536"/>
          </a:xfrm>
          <a:prstGeom prst="rect">
            <a:avLst/>
          </a:prstGeom>
          <a:solidFill>
            <a:srgbClr val="7855AB"/>
          </a:solidFill>
          <a:ln>
            <a:solidFill>
              <a:srgbClr val="7855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t>5</a:t>
            </a:r>
          </a:p>
          <a:p>
            <a:pPr algn="ctr"/>
            <a:endParaRPr lang="es-MX" dirty="0"/>
          </a:p>
          <a:p>
            <a:pPr algn="ctr"/>
            <a:r>
              <a:rPr lang="es-MX" sz="1400" dirty="0" smtClean="0"/>
              <a:t>Capítulo</a:t>
            </a:r>
            <a:endParaRPr lang="es-MX" sz="1400" dirty="0"/>
          </a:p>
        </p:txBody>
      </p:sp>
      <p:pic>
        <p:nvPicPr>
          <p:cNvPr id="5" name="Imagen 4"/>
          <p:cNvPicPr>
            <a:picLocks noChangeAspect="1"/>
          </p:cNvPicPr>
          <p:nvPr/>
        </p:nvPicPr>
        <p:blipFill rotWithShape="1">
          <a:blip r:embed="rId6"/>
          <a:srcRect l="23558" r="21005"/>
          <a:stretch/>
        </p:blipFill>
        <p:spPr>
          <a:xfrm>
            <a:off x="8374672" y="4489500"/>
            <a:ext cx="1090985" cy="983993"/>
          </a:xfrm>
          <a:prstGeom prst="rect">
            <a:avLst/>
          </a:prstGeom>
        </p:spPr>
      </p:pic>
    </p:spTree>
    <p:extLst>
      <p:ext uri="{BB962C8B-B14F-4D97-AF65-F5344CB8AC3E}">
        <p14:creationId xmlns:p14="http://schemas.microsoft.com/office/powerpoint/2010/main" val="14093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2529" y="178421"/>
            <a:ext cx="8608544" cy="742686"/>
          </a:xfrm>
        </p:spPr>
        <p:txBody>
          <a:bodyPr>
            <a:normAutofit/>
          </a:bodyPr>
          <a:lstStyle/>
          <a:p>
            <a:r>
              <a:rPr lang="es-EC" sz="4000" dirty="0" smtClean="0"/>
              <a:t>Análisis Bivariado</a:t>
            </a:r>
            <a:endParaRPr lang="es-EC" sz="4000" dirty="0"/>
          </a:p>
        </p:txBody>
      </p:sp>
      <p:sp>
        <p:nvSpPr>
          <p:cNvPr id="3" name="Marcador de contenido 2"/>
          <p:cNvSpPr>
            <a:spLocks noGrp="1"/>
          </p:cNvSpPr>
          <p:nvPr>
            <p:ph idx="1"/>
          </p:nvPr>
        </p:nvSpPr>
        <p:spPr>
          <a:xfrm>
            <a:off x="570504" y="917281"/>
            <a:ext cx="10906118" cy="4052222"/>
          </a:xfrm>
        </p:spPr>
        <p:txBody>
          <a:bodyPr/>
          <a:lstStyle/>
          <a:p>
            <a:r>
              <a:rPr lang="es-EC" dirty="0" err="1" smtClean="0"/>
              <a:t>Crosstab</a:t>
            </a:r>
            <a:endParaRPr lang="es-EC" dirty="0"/>
          </a:p>
        </p:txBody>
      </p:sp>
      <p:graphicFrame>
        <p:nvGraphicFramePr>
          <p:cNvPr id="4" name="Tabla 3"/>
          <p:cNvGraphicFramePr>
            <a:graphicFrameLocks noGrp="1"/>
          </p:cNvGraphicFramePr>
          <p:nvPr>
            <p:extLst/>
          </p:nvPr>
        </p:nvGraphicFramePr>
        <p:xfrm>
          <a:off x="3114352" y="2243778"/>
          <a:ext cx="7046721" cy="3609614"/>
        </p:xfrm>
        <a:graphic>
          <a:graphicData uri="http://schemas.openxmlformats.org/drawingml/2006/table">
            <a:tbl>
              <a:tblPr>
                <a:tableStyleId>{5940675A-B579-460E-94D1-54222C63F5DA}</a:tableStyleId>
              </a:tblPr>
              <a:tblGrid>
                <a:gridCol w="1736576">
                  <a:extLst>
                    <a:ext uri="{9D8B030D-6E8A-4147-A177-3AD203B41FA5}">
                      <a16:colId xmlns:a16="http://schemas.microsoft.com/office/drawing/2014/main" xmlns="" val="20000"/>
                    </a:ext>
                  </a:extLst>
                </a:gridCol>
                <a:gridCol w="1466406">
                  <a:extLst>
                    <a:ext uri="{9D8B030D-6E8A-4147-A177-3AD203B41FA5}">
                      <a16:colId xmlns:a16="http://schemas.microsoft.com/office/drawing/2014/main" xmlns="" val="20001"/>
                    </a:ext>
                  </a:extLst>
                </a:gridCol>
                <a:gridCol w="1042424">
                  <a:extLst>
                    <a:ext uri="{9D8B030D-6E8A-4147-A177-3AD203B41FA5}">
                      <a16:colId xmlns:a16="http://schemas.microsoft.com/office/drawing/2014/main" xmlns="" val="20002"/>
                    </a:ext>
                  </a:extLst>
                </a:gridCol>
                <a:gridCol w="1042424">
                  <a:extLst>
                    <a:ext uri="{9D8B030D-6E8A-4147-A177-3AD203B41FA5}">
                      <a16:colId xmlns:a16="http://schemas.microsoft.com/office/drawing/2014/main" xmlns="" val="20003"/>
                    </a:ext>
                  </a:extLst>
                </a:gridCol>
                <a:gridCol w="1042424">
                  <a:extLst>
                    <a:ext uri="{9D8B030D-6E8A-4147-A177-3AD203B41FA5}">
                      <a16:colId xmlns:a16="http://schemas.microsoft.com/office/drawing/2014/main" xmlns="" val="20004"/>
                    </a:ext>
                  </a:extLst>
                </a:gridCol>
                <a:gridCol w="716467">
                  <a:extLst>
                    <a:ext uri="{9D8B030D-6E8A-4147-A177-3AD203B41FA5}">
                      <a16:colId xmlns:a16="http://schemas.microsoft.com/office/drawing/2014/main" xmlns="" val="20005"/>
                    </a:ext>
                  </a:extLst>
                </a:gridCol>
              </a:tblGrid>
              <a:tr h="290340">
                <a:tc gridSpan="6">
                  <a:txBody>
                    <a:bodyPr/>
                    <a:lstStyle/>
                    <a:p>
                      <a:pPr algn="l">
                        <a:lnSpc>
                          <a:spcPts val="1600"/>
                        </a:lnSpc>
                        <a:spcAft>
                          <a:spcPts val="0"/>
                        </a:spcAft>
                      </a:pPr>
                      <a:r>
                        <a:rPr lang="es-EC" sz="1400" dirty="0">
                          <a:effectLst/>
                          <a:latin typeface="Times New Roman" panose="02020603050405020304" pitchFamily="18" charset="0"/>
                          <a:cs typeface="Times New Roman" panose="02020603050405020304" pitchFamily="18" charset="0"/>
                        </a:rPr>
                        <a:t>Recuento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564456">
                <a:tc rowSpan="2" gridSpan="2">
                  <a:txBody>
                    <a:bodyPr/>
                    <a:lstStyle/>
                    <a:p>
                      <a:pPr algn="l">
                        <a:lnSpc>
                          <a:spcPct val="107000"/>
                        </a:lnSpc>
                        <a:spcAft>
                          <a:spcPts val="0"/>
                        </a:spcAft>
                      </a:pPr>
                      <a:r>
                        <a:rPr lang="es-EC" sz="1400" dirty="0">
                          <a:effectLst/>
                          <a:latin typeface="Times New Roman" panose="02020603050405020304" pitchFamily="18" charset="0"/>
                          <a:cs typeface="Times New Roman" panose="02020603050405020304" pitchFamily="18" charset="0"/>
                        </a:rPr>
                        <a:t> </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MX"/>
                    </a:p>
                  </a:txBody>
                  <a:tcPr/>
                </a:tc>
                <a:tc gridSpan="3">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3. ¿Con que frecuencia asiste a los Centros Fitness (Gimnasios)?</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tc rowSpan="2">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Total</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906887">
                <a:tc gridSpan="2" vMerge="1">
                  <a:txBody>
                    <a:bodyPr/>
                    <a:lstStyle/>
                    <a:p>
                      <a:endParaRPr lang="es-MX"/>
                    </a:p>
                  </a:txBody>
                  <a:tcPr/>
                </a:tc>
                <a:tc hMerge="1" vMerge="1">
                  <a:txBody>
                    <a:bodyPr/>
                    <a:lstStyle/>
                    <a:p>
                      <a:endParaRPr lang="es-MX"/>
                    </a:p>
                  </a:txBody>
                  <a:tcP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1 o 2 veces por semana</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3 o 4 veces por semana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Más de 5 veces por semana</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MX"/>
                    </a:p>
                  </a:txBody>
                  <a:tcPr/>
                </a:tc>
                <a:extLst>
                  <a:ext uri="{0D108BD9-81ED-4DB2-BD59-A6C34878D82A}">
                    <a16:rowId xmlns:a16="http://schemas.microsoft.com/office/drawing/2014/main" xmlns="" val="10002"/>
                  </a:ext>
                </a:extLst>
              </a:tr>
              <a:tr h="273262">
                <a:tc rowSpan="5">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 ¿Cuál es la principal razón por la que decidió asistir a un Centro Fitness (Gimnasio)?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Recreativo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24</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51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25352">
                <a:tc vMerge="1">
                  <a:txBody>
                    <a:bodyPr/>
                    <a:lstStyle/>
                    <a:p>
                      <a:endParaRPr lang="es-MX"/>
                    </a:p>
                  </a:txBody>
                  <a:tcP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Estético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23</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59</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51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25352">
                <a:tc vMerge="1">
                  <a:txBody>
                    <a:bodyPr/>
                    <a:lstStyle/>
                    <a:p>
                      <a:endParaRPr lang="es-MX"/>
                    </a:p>
                  </a:txBody>
                  <a:tcP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Salud</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68</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highlight>
                            <a:srgbClr val="FFFF00"/>
                          </a:highlight>
                          <a:latin typeface="Times New Roman" panose="02020603050405020304" pitchFamily="18" charset="0"/>
                          <a:cs typeface="Times New Roman" panose="02020603050405020304" pitchFamily="18" charset="0"/>
                        </a:rPr>
                        <a:t>117</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91</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276</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25352">
                <a:tc vMerge="1">
                  <a:txBody>
                    <a:bodyPr/>
                    <a:lstStyle/>
                    <a:p>
                      <a:endParaRPr lang="es-MX"/>
                    </a:p>
                  </a:txBody>
                  <a:tcP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Alto rendimiento</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15</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13</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33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r h="308273">
                <a:tc vMerge="1">
                  <a:txBody>
                    <a:bodyPr/>
                    <a:lstStyle/>
                    <a:p>
                      <a:endParaRPr lang="es-MX"/>
                    </a:p>
                  </a:txBody>
                  <a:tcP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Rehabilitación</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5</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11</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7"/>
                  </a:ext>
                </a:extLst>
              </a:tr>
              <a:tr h="290340">
                <a:tc gridSpan="2">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Total</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MX"/>
                    </a:p>
                  </a:txBody>
                  <a:tcP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123</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209</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a:effectLst/>
                          <a:latin typeface="Times New Roman" panose="02020603050405020304" pitchFamily="18" charset="0"/>
                          <a:cs typeface="Times New Roman" panose="02020603050405020304" pitchFamily="18" charset="0"/>
                        </a:rPr>
                        <a:t>172</a:t>
                      </a:r>
                      <a:endParaRPr lang="es-MX"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l">
                        <a:lnSpc>
                          <a:spcPts val="1600"/>
                        </a:lnSpc>
                        <a:spcAft>
                          <a:spcPts val="0"/>
                        </a:spcAft>
                      </a:pPr>
                      <a:r>
                        <a:rPr lang="es-EC" sz="1400" dirty="0">
                          <a:effectLst/>
                          <a:latin typeface="Times New Roman" panose="02020603050405020304" pitchFamily="18" charset="0"/>
                          <a:cs typeface="Times New Roman" panose="02020603050405020304" pitchFamily="18" charset="0"/>
                        </a:rPr>
                        <a:t>504</a:t>
                      </a:r>
                      <a:endParaRPr lang="es-MX"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8"/>
                  </a:ext>
                </a:extLst>
              </a:tr>
            </a:tbl>
          </a:graphicData>
        </a:graphic>
      </p:graphicFrame>
      <p:sp>
        <p:nvSpPr>
          <p:cNvPr id="6" name="Rectángulo 5"/>
          <p:cNvSpPr/>
          <p:nvPr/>
        </p:nvSpPr>
        <p:spPr>
          <a:xfrm>
            <a:off x="2549648" y="931597"/>
            <a:ext cx="8926974" cy="1121269"/>
          </a:xfrm>
          <a:prstGeom prst="rect">
            <a:avLst/>
          </a:prstGeom>
        </p:spPr>
        <p:txBody>
          <a:bodyPr wrap="square">
            <a:spAutoFit/>
          </a:bodyPr>
          <a:lstStyle/>
          <a:p>
            <a:pPr>
              <a:lnSpc>
                <a:spcPct val="200000"/>
              </a:lnSpc>
              <a:spcAft>
                <a:spcPts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¿Cuál es la principal razón por la que decidió asistir a un Centro Fitness (Gimnasio)? * 3. ¿Con que frecuencia asiste a los Centros Fitness (Gimnasios)? tabulación cruzada</a:t>
            </a:r>
            <a:endParaRPr lang="es-MX"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lipse 6"/>
          <p:cNvSpPr/>
          <p:nvPr/>
        </p:nvSpPr>
        <p:spPr>
          <a:xfrm>
            <a:off x="7245081" y="4550195"/>
            <a:ext cx="559516" cy="4193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65275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5186" y="-137378"/>
            <a:ext cx="9561223" cy="1325562"/>
          </a:xfrm>
        </p:spPr>
        <p:txBody>
          <a:bodyPr/>
          <a:lstStyle/>
          <a:p>
            <a:r>
              <a:rPr lang="es-EC" dirty="0" smtClean="0"/>
              <a:t>Análisis </a:t>
            </a:r>
            <a:r>
              <a:rPr lang="es-EC" dirty="0"/>
              <a:t>B</a:t>
            </a:r>
            <a:r>
              <a:rPr lang="es-EC" dirty="0" smtClean="0"/>
              <a:t>ivariado</a:t>
            </a:r>
            <a:endParaRPr lang="es-EC" dirty="0"/>
          </a:p>
        </p:txBody>
      </p:sp>
      <p:sp>
        <p:nvSpPr>
          <p:cNvPr id="3" name="Marcador de contenido 2"/>
          <p:cNvSpPr>
            <a:spLocks noGrp="1"/>
          </p:cNvSpPr>
          <p:nvPr>
            <p:ph idx="1"/>
          </p:nvPr>
        </p:nvSpPr>
        <p:spPr>
          <a:xfrm>
            <a:off x="632738" y="955917"/>
            <a:ext cx="10906118" cy="4052222"/>
          </a:xfrm>
        </p:spPr>
        <p:txBody>
          <a:bodyPr/>
          <a:lstStyle/>
          <a:p>
            <a:r>
              <a:rPr lang="es-EC" dirty="0" err="1" smtClean="0"/>
              <a:t>Anova</a:t>
            </a:r>
            <a:endParaRPr lang="es-EC" dirty="0"/>
          </a:p>
        </p:txBody>
      </p:sp>
      <p:sp>
        <p:nvSpPr>
          <p:cNvPr id="4" name="Rectángulo 3"/>
          <p:cNvSpPr/>
          <p:nvPr/>
        </p:nvSpPr>
        <p:spPr>
          <a:xfrm>
            <a:off x="2391177" y="658643"/>
            <a:ext cx="9251324" cy="1200329"/>
          </a:xfrm>
          <a:prstGeom prst="rect">
            <a:avLst/>
          </a:prstGeom>
        </p:spPr>
        <p:txBody>
          <a:bodyPr wrap="square">
            <a:spAutoFit/>
          </a:bodyPr>
          <a:lstStyle/>
          <a:p>
            <a:pPr>
              <a:lnSpc>
                <a:spcPct val="200000"/>
              </a:lnSpc>
              <a:spcAft>
                <a:spcPts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Anova: </a:t>
            </a:r>
            <a:r>
              <a:rPr lang="es-EC" i="1" dirty="0" smtClean="0">
                <a:latin typeface="Times New Roman" panose="02020603050405020304" pitchFamily="18" charset="0"/>
                <a:ea typeface="Calibri" panose="020F0502020204030204" pitchFamily="34" charset="0"/>
                <a:cs typeface="Times New Roman" panose="02020603050405020304" pitchFamily="18" charset="0"/>
              </a:rPr>
              <a:t>A ¿Cuál </a:t>
            </a:r>
            <a:r>
              <a:rPr lang="es-EC" i="1" dirty="0">
                <a:latin typeface="Times New Roman" panose="02020603050405020304" pitchFamily="18" charset="0"/>
                <a:ea typeface="Calibri" panose="020F0502020204030204" pitchFamily="34" charset="0"/>
                <a:cs typeface="Times New Roman" panose="02020603050405020304" pitchFamily="18" charset="0"/>
              </a:rPr>
              <a:t>es la principal razón por la que decidió asistir a un Centro Fitness (Gimnasio)? * </a:t>
            </a:r>
            <a:r>
              <a:rPr lang="es-EC" i="1" dirty="0" smtClean="0">
                <a:latin typeface="Times New Roman" panose="02020603050405020304" pitchFamily="18" charset="0"/>
                <a:ea typeface="Calibri" panose="020F0502020204030204" pitchFamily="34" charset="0"/>
                <a:cs typeface="Times New Roman" panose="02020603050405020304" pitchFamily="18" charset="0"/>
              </a:rPr>
              <a:t>B ¿Cuánto </a:t>
            </a:r>
            <a:r>
              <a:rPr lang="es-EC" i="1" dirty="0">
                <a:latin typeface="Times New Roman" panose="02020603050405020304" pitchFamily="18" charset="0"/>
                <a:ea typeface="Calibri" panose="020F0502020204030204" pitchFamily="34" charset="0"/>
                <a:cs typeface="Times New Roman" panose="02020603050405020304" pitchFamily="18" charset="0"/>
              </a:rPr>
              <a:t>dinero destina mensualmente a esta actividad?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16725993"/>
              </p:ext>
            </p:extLst>
          </p:nvPr>
        </p:nvGraphicFramePr>
        <p:xfrm>
          <a:off x="632738" y="1970360"/>
          <a:ext cx="5774031" cy="2943979"/>
        </p:xfrm>
        <a:graphic>
          <a:graphicData uri="http://schemas.openxmlformats.org/drawingml/2006/table">
            <a:tbl>
              <a:tblPr>
                <a:tableStyleId>{5940675A-B579-460E-94D1-54222C63F5DA}</a:tableStyleId>
              </a:tblPr>
              <a:tblGrid>
                <a:gridCol w="1307370">
                  <a:extLst>
                    <a:ext uri="{9D8B030D-6E8A-4147-A177-3AD203B41FA5}">
                      <a16:colId xmlns:a16="http://schemas.microsoft.com/office/drawing/2014/main" xmlns="" val="20000"/>
                    </a:ext>
                  </a:extLst>
                </a:gridCol>
                <a:gridCol w="1091325">
                  <a:extLst>
                    <a:ext uri="{9D8B030D-6E8A-4147-A177-3AD203B41FA5}">
                      <a16:colId xmlns:a16="http://schemas.microsoft.com/office/drawing/2014/main" xmlns="" val="20001"/>
                    </a:ext>
                  </a:extLst>
                </a:gridCol>
                <a:gridCol w="761337">
                  <a:extLst>
                    <a:ext uri="{9D8B030D-6E8A-4147-A177-3AD203B41FA5}">
                      <a16:colId xmlns:a16="http://schemas.microsoft.com/office/drawing/2014/main" xmlns="" val="20002"/>
                    </a:ext>
                  </a:extLst>
                </a:gridCol>
                <a:gridCol w="1091325">
                  <a:extLst>
                    <a:ext uri="{9D8B030D-6E8A-4147-A177-3AD203B41FA5}">
                      <a16:colId xmlns:a16="http://schemas.microsoft.com/office/drawing/2014/main" xmlns="" val="20003"/>
                    </a:ext>
                  </a:extLst>
                </a:gridCol>
                <a:gridCol w="761337">
                  <a:extLst>
                    <a:ext uri="{9D8B030D-6E8A-4147-A177-3AD203B41FA5}">
                      <a16:colId xmlns:a16="http://schemas.microsoft.com/office/drawing/2014/main" xmlns="" val="20004"/>
                    </a:ext>
                  </a:extLst>
                </a:gridCol>
                <a:gridCol w="761337">
                  <a:extLst>
                    <a:ext uri="{9D8B030D-6E8A-4147-A177-3AD203B41FA5}">
                      <a16:colId xmlns:a16="http://schemas.microsoft.com/office/drawing/2014/main" xmlns="" val="20005"/>
                    </a:ext>
                  </a:extLst>
                </a:gridCol>
              </a:tblGrid>
              <a:tr h="412072">
                <a:tc gridSpan="6">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ANOVA</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98335">
                <a:tc gridSpan="6">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¿Cuánto dinero destina mensualmente a esta actividad?</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1"/>
                  </a:ext>
                </a:extLst>
              </a:tr>
              <a:tr h="815059">
                <a:tc>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600" dirty="0">
                          <a:effectLst/>
                          <a:latin typeface="Times New Roman" panose="02020603050405020304" pitchFamily="18" charset="0"/>
                          <a:cs typeface="Times New Roman" panose="02020603050405020304" pitchFamily="18" charset="0"/>
                        </a:rPr>
                        <a:t>Suma de cuadrados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600" dirty="0" err="1">
                          <a:effectLst/>
                          <a:latin typeface="Times New Roman" panose="02020603050405020304" pitchFamily="18" charset="0"/>
                          <a:cs typeface="Times New Roman" panose="02020603050405020304" pitchFamily="18" charset="0"/>
                        </a:rPr>
                        <a:t>Gl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600" dirty="0">
                          <a:effectLst/>
                          <a:latin typeface="Times New Roman" panose="02020603050405020304" pitchFamily="18" charset="0"/>
                          <a:cs typeface="Times New Roman" panose="02020603050405020304" pitchFamily="18" charset="0"/>
                        </a:rPr>
                        <a:t>Media cuadrática</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600" dirty="0">
                          <a:effectLst/>
                          <a:latin typeface="Times New Roman" panose="02020603050405020304" pitchFamily="18" charset="0"/>
                          <a:cs typeface="Times New Roman" panose="02020603050405020304" pitchFamily="18" charset="0"/>
                        </a:rPr>
                        <a:t>F</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600" dirty="0">
                          <a:effectLst/>
                          <a:latin typeface="Times New Roman" panose="02020603050405020304" pitchFamily="18" charset="0"/>
                          <a:cs typeface="Times New Roman" panose="02020603050405020304" pitchFamily="18" charset="0"/>
                        </a:rPr>
                        <a:t>Sig.</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98335">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Entre grupos</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15,769</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a:effectLst/>
                          <a:latin typeface="Times New Roman" panose="02020603050405020304" pitchFamily="18" charset="0"/>
                          <a:cs typeface="Times New Roman" panose="02020603050405020304" pitchFamily="18" charset="0"/>
                        </a:rPr>
                        <a:t>4</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3,942</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a:effectLst/>
                          <a:latin typeface="Times New Roman" panose="02020603050405020304" pitchFamily="18" charset="0"/>
                          <a:cs typeface="Times New Roman" panose="02020603050405020304" pitchFamily="18" charset="0"/>
                        </a:rPr>
                        <a:t>6,846</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smtClean="0">
                          <a:effectLst/>
                          <a:highlight>
                            <a:srgbClr val="FFFF00"/>
                          </a:highlight>
                          <a:latin typeface="Times New Roman" panose="02020603050405020304" pitchFamily="18" charset="0"/>
                          <a:cs typeface="Times New Roman" panose="02020603050405020304" pitchFamily="18" charset="0"/>
                        </a:rPr>
                        <a:t>0,0023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98335">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Dentro de grupos</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287,325</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499</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,576</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398335">
                <a:tc>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Total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a:effectLst/>
                          <a:latin typeface="Times New Roman" panose="02020603050405020304" pitchFamily="18" charset="0"/>
                          <a:cs typeface="Times New Roman" panose="02020603050405020304" pitchFamily="18" charset="0"/>
                        </a:rPr>
                        <a:t>303,093</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503</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s-EC" sz="16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bl>
          </a:graphicData>
        </a:graphic>
      </p:graphicFrame>
      <p:sp>
        <p:nvSpPr>
          <p:cNvPr id="6" name="Elipse 5"/>
          <p:cNvSpPr/>
          <p:nvPr/>
        </p:nvSpPr>
        <p:spPr>
          <a:xfrm>
            <a:off x="5538486" y="3526196"/>
            <a:ext cx="920106" cy="4662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7" name="Rectángulo 6"/>
          <p:cNvSpPr/>
          <p:nvPr/>
        </p:nvSpPr>
        <p:spPr>
          <a:xfrm>
            <a:off x="8344038" y="1485458"/>
            <a:ext cx="3504525" cy="1451679"/>
          </a:xfrm>
          <a:prstGeom prst="rect">
            <a:avLst/>
          </a:prstGeom>
        </p:spPr>
        <p:txBody>
          <a:bodyPr wrap="square">
            <a:spAutoFit/>
          </a:bodyPr>
          <a:lstStyle/>
          <a:p>
            <a:pPr>
              <a:spcAft>
                <a:spcPts val="10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 Ho:</a:t>
            </a:r>
            <a:r>
              <a:rPr lang="es-EC" sz="1600" dirty="0">
                <a:latin typeface="Times New Roman" panose="02020603050405020304" pitchFamily="18" charset="0"/>
                <a:ea typeface="Calibri" panose="020F0502020204030204" pitchFamily="34" charset="0"/>
                <a:cs typeface="Times New Roman" panose="02020603050405020304" pitchFamily="18" charset="0"/>
              </a:rPr>
              <a:t> No existe diferencia significativa entre la media de la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variable A respecto de B. </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H1</a:t>
            </a:r>
            <a:r>
              <a:rPr lang="es-EC" sz="1600" b="1" dirty="0">
                <a:latin typeface="Times New Roman" panose="02020603050405020304" pitchFamily="18" charset="0"/>
                <a:ea typeface="Calibri" panose="020F0502020204030204" pitchFamily="34" charset="0"/>
                <a:cs typeface="Times New Roman" panose="02020603050405020304" pitchFamily="18" charset="0"/>
              </a:rPr>
              <a:t>:</a:t>
            </a:r>
            <a:r>
              <a:rPr lang="es-EC" sz="1600" dirty="0">
                <a:latin typeface="Times New Roman" panose="02020603050405020304" pitchFamily="18" charset="0"/>
                <a:ea typeface="Calibri" panose="020F0502020204030204" pitchFamily="34" charset="0"/>
                <a:cs typeface="Times New Roman" panose="02020603050405020304" pitchFamily="18" charset="0"/>
              </a:rPr>
              <a:t> Existe diferencia significativa entre la media de la variable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 respecto </a:t>
            </a:r>
            <a:r>
              <a:rPr lang="es-EC" sz="1600" dirty="0">
                <a:latin typeface="Times New Roman" panose="02020603050405020304" pitchFamily="18" charset="0"/>
                <a:ea typeface="Calibri" panose="020F0502020204030204" pitchFamily="34" charset="0"/>
                <a:cs typeface="Times New Roman" panose="02020603050405020304" pitchFamily="18" charset="0"/>
              </a:rPr>
              <a:t>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B.</a:t>
            </a:r>
            <a:endParaRPr lang="es-MX" sz="1600" dirty="0"/>
          </a:p>
        </p:txBody>
      </p:sp>
      <p:pic>
        <p:nvPicPr>
          <p:cNvPr id="8" name="Imagen 7"/>
          <p:cNvPicPr/>
          <p:nvPr/>
        </p:nvPicPr>
        <p:blipFill>
          <a:blip r:embed="rId2"/>
          <a:stretch>
            <a:fillRect/>
          </a:stretch>
        </p:blipFill>
        <p:spPr>
          <a:xfrm>
            <a:off x="6670850" y="3225010"/>
            <a:ext cx="5177713" cy="287642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9" name="Elipse 8"/>
          <p:cNvSpPr/>
          <p:nvPr/>
        </p:nvSpPr>
        <p:spPr>
          <a:xfrm>
            <a:off x="9079606" y="5537680"/>
            <a:ext cx="738226" cy="4123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223287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4164" y="-223792"/>
            <a:ext cx="9561223" cy="1325562"/>
          </a:xfrm>
        </p:spPr>
        <p:txBody>
          <a:bodyPr/>
          <a:lstStyle/>
          <a:p>
            <a:r>
              <a:rPr lang="es-EC" dirty="0" smtClean="0"/>
              <a:t>Análisis Bivariado</a:t>
            </a:r>
            <a:endParaRPr lang="es-EC" dirty="0"/>
          </a:p>
        </p:txBody>
      </p:sp>
      <p:sp>
        <p:nvSpPr>
          <p:cNvPr id="3" name="Marcador de contenido 2"/>
          <p:cNvSpPr>
            <a:spLocks noGrp="1"/>
          </p:cNvSpPr>
          <p:nvPr>
            <p:ph idx="1"/>
          </p:nvPr>
        </p:nvSpPr>
        <p:spPr>
          <a:xfrm>
            <a:off x="194856" y="1084707"/>
            <a:ext cx="10906118" cy="4052222"/>
          </a:xfrm>
        </p:spPr>
        <p:txBody>
          <a:bodyPr/>
          <a:lstStyle/>
          <a:p>
            <a:r>
              <a:rPr lang="es-EC" dirty="0" smtClean="0"/>
              <a:t>Correlación</a:t>
            </a:r>
            <a:endParaRPr lang="es-EC" dirty="0"/>
          </a:p>
        </p:txBody>
      </p:sp>
      <p:sp>
        <p:nvSpPr>
          <p:cNvPr id="4" name="Rectángulo 3"/>
          <p:cNvSpPr/>
          <p:nvPr/>
        </p:nvSpPr>
        <p:spPr>
          <a:xfrm>
            <a:off x="2661312" y="652307"/>
            <a:ext cx="8555865" cy="1121269"/>
          </a:xfrm>
          <a:prstGeom prst="rect">
            <a:avLst/>
          </a:prstGeom>
        </p:spPr>
        <p:txBody>
          <a:bodyPr wrap="square">
            <a:spAutoFit/>
          </a:bodyPr>
          <a:lstStyle/>
          <a:p>
            <a:pPr>
              <a:lnSpc>
                <a:spcPct val="200000"/>
              </a:lnSpc>
              <a:spcAft>
                <a:spcPts val="1000"/>
              </a:spcAft>
            </a:pPr>
            <a:r>
              <a:rPr lang="es-EC" i="1" dirty="0" smtClean="0">
                <a:latin typeface="Times New Roman" panose="02020603050405020304" pitchFamily="18" charset="0"/>
                <a:ea typeface="Calibri" panose="020F0502020204030204" pitchFamily="34" charset="0"/>
                <a:cs typeface="Times New Roman" panose="02020603050405020304" pitchFamily="18" charset="0"/>
              </a:rPr>
              <a:t>A ¿Con </a:t>
            </a:r>
            <a:r>
              <a:rPr lang="es-EC" i="1" dirty="0">
                <a:latin typeface="Times New Roman" panose="02020603050405020304" pitchFamily="18" charset="0"/>
                <a:ea typeface="Calibri" panose="020F0502020204030204" pitchFamily="34" charset="0"/>
                <a:cs typeface="Times New Roman" panose="02020603050405020304" pitchFamily="18" charset="0"/>
              </a:rPr>
              <a:t>qué frecuencia asiste a los Centros Fitness? *</a:t>
            </a:r>
            <a:r>
              <a:rPr lang="es-EC" sz="1200" i="1" dirty="0">
                <a:latin typeface="Calibri" panose="020F0502020204030204" pitchFamily="34" charset="0"/>
                <a:ea typeface="Calibri" panose="020F0502020204030204" pitchFamily="34" charset="0"/>
                <a:cs typeface="Times New Roman" panose="02020603050405020304" pitchFamily="18" charset="0"/>
              </a:rPr>
              <a:t> </a:t>
            </a:r>
            <a:r>
              <a:rPr lang="es-EC" sz="1200" i="1" dirty="0" smtClean="0">
                <a:latin typeface="Calibri" panose="020F0502020204030204" pitchFamily="34" charset="0"/>
                <a:ea typeface="Calibri" panose="020F0502020204030204" pitchFamily="34" charset="0"/>
                <a:cs typeface="Times New Roman" panose="02020603050405020304" pitchFamily="18" charset="0"/>
              </a:rPr>
              <a:t> </a:t>
            </a:r>
            <a:r>
              <a:rPr lang="es-EC" i="1" dirty="0" smtClean="0">
                <a:latin typeface="Times New Roman" panose="02020603050405020304" pitchFamily="18" charset="0"/>
                <a:ea typeface="Calibri" panose="020F0502020204030204" pitchFamily="34" charset="0"/>
                <a:cs typeface="Times New Roman" panose="02020603050405020304" pitchFamily="18" charset="0"/>
              </a:rPr>
              <a:t>B ¿Cuánto </a:t>
            </a:r>
            <a:r>
              <a:rPr lang="es-EC" i="1" dirty="0">
                <a:latin typeface="Times New Roman" panose="02020603050405020304" pitchFamily="18" charset="0"/>
                <a:ea typeface="Calibri" panose="020F0502020204030204" pitchFamily="34" charset="0"/>
                <a:cs typeface="Times New Roman" panose="02020603050405020304" pitchFamily="18" charset="0"/>
              </a:rPr>
              <a:t>dinero destina mensualmente a esta actividad?</a:t>
            </a:r>
            <a:endParaRPr lang="es-MX" sz="11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nvPr>
        </p:nvGraphicFramePr>
        <p:xfrm>
          <a:off x="2822146" y="1848382"/>
          <a:ext cx="6708221" cy="4127414"/>
        </p:xfrm>
        <a:graphic>
          <a:graphicData uri="http://schemas.openxmlformats.org/drawingml/2006/table">
            <a:tbl>
              <a:tblPr>
                <a:tableStyleId>{5940675A-B579-460E-94D1-54222C63F5DA}</a:tableStyleId>
              </a:tblPr>
              <a:tblGrid>
                <a:gridCol w="1597196">
                  <a:extLst>
                    <a:ext uri="{9D8B030D-6E8A-4147-A177-3AD203B41FA5}">
                      <a16:colId xmlns:a16="http://schemas.microsoft.com/office/drawing/2014/main" xmlns="" val="20000"/>
                    </a:ext>
                  </a:extLst>
                </a:gridCol>
                <a:gridCol w="1597196">
                  <a:extLst>
                    <a:ext uri="{9D8B030D-6E8A-4147-A177-3AD203B41FA5}">
                      <a16:colId xmlns:a16="http://schemas.microsoft.com/office/drawing/2014/main" xmlns="" val="20001"/>
                    </a:ext>
                  </a:extLst>
                </a:gridCol>
                <a:gridCol w="1229606">
                  <a:extLst>
                    <a:ext uri="{9D8B030D-6E8A-4147-A177-3AD203B41FA5}">
                      <a16:colId xmlns:a16="http://schemas.microsoft.com/office/drawing/2014/main" xmlns="" val="20002"/>
                    </a:ext>
                  </a:extLst>
                </a:gridCol>
                <a:gridCol w="1168068">
                  <a:extLst>
                    <a:ext uri="{9D8B030D-6E8A-4147-A177-3AD203B41FA5}">
                      <a16:colId xmlns:a16="http://schemas.microsoft.com/office/drawing/2014/main" xmlns="" val="20003"/>
                    </a:ext>
                  </a:extLst>
                </a:gridCol>
                <a:gridCol w="1116155">
                  <a:extLst>
                    <a:ext uri="{9D8B030D-6E8A-4147-A177-3AD203B41FA5}">
                      <a16:colId xmlns:a16="http://schemas.microsoft.com/office/drawing/2014/main" xmlns="" val="20004"/>
                    </a:ext>
                  </a:extLst>
                </a:gridCol>
              </a:tblGrid>
              <a:tr h="305688">
                <a:tc gridSpan="5">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Correlaciones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226994">
                <a:tc gridSpan="3">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3. ¿Con que frecuencia asiste a los Centros Fitness (Gimnasios)?</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4. ¿Cuánto dinero destina mensualmente a esta actividad?</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1"/>
                  </a:ext>
                </a:extLst>
              </a:tr>
              <a:tr h="490797">
                <a:tc rowSpan="6">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Tau_b de Kendall</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rowSpan="3">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3. ¿Con que frecuencia asiste a los Centros Fitness (Gimnasios)?</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Coeficiente de correlación</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1,000</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highlight>
                            <a:srgbClr val="FFFF00"/>
                          </a:highlight>
                          <a:latin typeface="Times New Roman" panose="02020603050405020304" pitchFamily="18" charset="0"/>
                          <a:cs typeface="Times New Roman" panose="02020603050405020304" pitchFamily="18" charset="0"/>
                        </a:rPr>
                        <a:t>,318**</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334177">
                <a:tc vMerge="1">
                  <a:txBody>
                    <a:bodyPr/>
                    <a:lstStyle/>
                    <a:p>
                      <a:endParaRPr lang="es-MX"/>
                    </a:p>
                  </a:txBody>
                  <a:tcPr/>
                </a:tc>
                <a:tc vMerge="1">
                  <a:txBody>
                    <a:bodyPr/>
                    <a:lstStyle/>
                    <a:p>
                      <a:endParaRPr lang="es-MX"/>
                    </a:p>
                  </a:txBody>
                  <a:tcP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Sig. (bilateral)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,000</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319548">
                <a:tc vMerge="1">
                  <a:txBody>
                    <a:bodyPr/>
                    <a:lstStyle/>
                    <a:p>
                      <a:endParaRPr lang="es-MX"/>
                    </a:p>
                  </a:txBody>
                  <a:tcPr/>
                </a:tc>
                <a:tc vMerge="1">
                  <a:txBody>
                    <a:bodyPr/>
                    <a:lstStyle/>
                    <a:p>
                      <a:endParaRPr lang="es-MX"/>
                    </a:p>
                  </a:txBody>
                  <a:tcP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N</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504</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504</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r h="490797">
                <a:tc vMerge="1">
                  <a:txBody>
                    <a:bodyPr/>
                    <a:lstStyle/>
                    <a:p>
                      <a:endParaRPr lang="es-MX"/>
                    </a:p>
                  </a:txBody>
                  <a:tcPr/>
                </a:tc>
                <a:tc rowSpan="3">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4. ¿Cuánto dinero destina mensualmente a esta actividad?</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Coeficiente de correlación</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,318**</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1,000</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5"/>
                  </a:ext>
                </a:extLst>
              </a:tr>
              <a:tr h="334177">
                <a:tc vMerge="1">
                  <a:txBody>
                    <a:bodyPr/>
                    <a:lstStyle/>
                    <a:p>
                      <a:endParaRPr lang="es-MX"/>
                    </a:p>
                  </a:txBody>
                  <a:tcPr/>
                </a:tc>
                <a:tc vMerge="1">
                  <a:txBody>
                    <a:bodyPr/>
                    <a:lstStyle/>
                    <a:p>
                      <a:endParaRPr lang="es-MX"/>
                    </a:p>
                  </a:txBody>
                  <a:tcP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Sig. (bilateral)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,000</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6"/>
                  </a:ext>
                </a:extLst>
              </a:tr>
              <a:tr h="305688">
                <a:tc vMerge="1">
                  <a:txBody>
                    <a:bodyPr/>
                    <a:lstStyle/>
                    <a:p>
                      <a:endParaRPr lang="es-MX"/>
                    </a:p>
                  </a:txBody>
                  <a:tcPr/>
                </a:tc>
                <a:tc vMerge="1">
                  <a:txBody>
                    <a:bodyPr/>
                    <a:lstStyle/>
                    <a:p>
                      <a:endParaRPr lang="es-MX"/>
                    </a:p>
                  </a:txBody>
                  <a:tcP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N</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504</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400">
                          <a:effectLst/>
                          <a:latin typeface="Times New Roman" panose="02020603050405020304" pitchFamily="18" charset="0"/>
                          <a:cs typeface="Times New Roman" panose="02020603050405020304" pitchFamily="18" charset="0"/>
                        </a:rPr>
                        <a:t>504</a:t>
                      </a:r>
                      <a:endParaRPr lang="es-MX"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7"/>
                  </a:ext>
                </a:extLst>
              </a:tr>
              <a:tr h="319548">
                <a:tc gridSpan="5">
                  <a:txBody>
                    <a:bodyPr/>
                    <a:lstStyle/>
                    <a:p>
                      <a:pPr>
                        <a:lnSpc>
                          <a:spcPct val="107000"/>
                        </a:lnSpc>
                        <a:spcAft>
                          <a:spcPts val="800"/>
                        </a:spcAft>
                      </a:pPr>
                      <a:r>
                        <a:rPr lang="es-EC" sz="1400" dirty="0">
                          <a:effectLst/>
                          <a:latin typeface="Times New Roman" panose="02020603050405020304" pitchFamily="18" charset="0"/>
                          <a:cs typeface="Times New Roman" panose="02020603050405020304" pitchFamily="18" charset="0"/>
                        </a:rPr>
                        <a:t>**. La correlación es significativa en el nivel 0,01 (bilateral).</a:t>
                      </a:r>
                      <a:endParaRPr lang="es-MX"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8"/>
                  </a:ext>
                </a:extLst>
              </a:tr>
            </a:tbl>
          </a:graphicData>
        </a:graphic>
      </p:graphicFrame>
      <p:sp>
        <p:nvSpPr>
          <p:cNvPr id="6" name="Elipse 5"/>
          <p:cNvSpPr/>
          <p:nvPr/>
        </p:nvSpPr>
        <p:spPr>
          <a:xfrm>
            <a:off x="8166872" y="3448907"/>
            <a:ext cx="947731" cy="326846"/>
          </a:xfrm>
          <a:prstGeom prst="ellipse">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val="1347304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7352" y="64395"/>
            <a:ext cx="7617713" cy="716927"/>
          </a:xfrm>
        </p:spPr>
        <p:txBody>
          <a:bodyPr/>
          <a:lstStyle/>
          <a:p>
            <a:r>
              <a:rPr lang="es-EC" dirty="0" smtClean="0"/>
              <a:t>Análisis Bivariado</a:t>
            </a:r>
            <a:endParaRPr lang="es-EC" dirty="0"/>
          </a:p>
        </p:txBody>
      </p:sp>
      <p:sp>
        <p:nvSpPr>
          <p:cNvPr id="3" name="Marcador de contenido 2"/>
          <p:cNvSpPr>
            <a:spLocks noGrp="1"/>
          </p:cNvSpPr>
          <p:nvPr>
            <p:ph idx="1"/>
          </p:nvPr>
        </p:nvSpPr>
        <p:spPr>
          <a:xfrm>
            <a:off x="169100" y="852887"/>
            <a:ext cx="10906118" cy="4052222"/>
          </a:xfrm>
        </p:spPr>
        <p:txBody>
          <a:bodyPr/>
          <a:lstStyle/>
          <a:p>
            <a:r>
              <a:rPr lang="es-EC" dirty="0" smtClean="0"/>
              <a:t>Chi cuadrado</a:t>
            </a:r>
            <a:endParaRPr lang="es-EC" dirty="0"/>
          </a:p>
        </p:txBody>
      </p:sp>
      <p:sp>
        <p:nvSpPr>
          <p:cNvPr id="4" name="Rectángulo 3"/>
          <p:cNvSpPr/>
          <p:nvPr/>
        </p:nvSpPr>
        <p:spPr>
          <a:xfrm>
            <a:off x="2833197" y="716927"/>
            <a:ext cx="2403222" cy="646331"/>
          </a:xfrm>
          <a:prstGeom prst="rect">
            <a:avLst/>
          </a:prstGeom>
        </p:spPr>
        <p:txBody>
          <a:bodyPr wrap="none">
            <a:spAutoFit/>
          </a:bodyPr>
          <a:lstStyle/>
          <a:p>
            <a:pPr>
              <a:lnSpc>
                <a:spcPct val="200000"/>
              </a:lnSpc>
              <a:spcAft>
                <a:spcPts val="800"/>
              </a:spcAft>
            </a:pPr>
            <a:r>
              <a:rPr lang="es-EC" i="1" dirty="0" smtClean="0">
                <a:latin typeface="Times New Roman" panose="02020603050405020304" pitchFamily="18" charset="0"/>
                <a:ea typeface="Calibri" panose="020F0502020204030204" pitchFamily="34" charset="0"/>
                <a:cs typeface="Times New Roman" panose="02020603050405020304" pitchFamily="18" charset="0"/>
              </a:rPr>
              <a:t>Edad</a:t>
            </a:r>
            <a:r>
              <a:rPr lang="es-EC" i="1" dirty="0">
                <a:latin typeface="Times New Roman" panose="02020603050405020304" pitchFamily="18" charset="0"/>
                <a:ea typeface="Calibri" panose="020F0502020204030204" pitchFamily="34" charset="0"/>
                <a:cs typeface="Times New Roman" panose="02020603050405020304" pitchFamily="18" charset="0"/>
              </a:rPr>
              <a:t>* </a:t>
            </a:r>
            <a:r>
              <a:rPr lang="es-EC" i="1" dirty="0" smtClean="0">
                <a:latin typeface="Times New Roman" panose="02020603050405020304" pitchFamily="18" charset="0"/>
                <a:ea typeface="Calibri" panose="020F0502020204030204" pitchFamily="34" charset="0"/>
                <a:cs typeface="Times New Roman" panose="02020603050405020304" pitchFamily="18" charset="0"/>
              </a:rPr>
              <a:t> Estética*  Salud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nvPr>
        </p:nvGraphicFramePr>
        <p:xfrm>
          <a:off x="5003811" y="1664094"/>
          <a:ext cx="6493119" cy="2429808"/>
        </p:xfrm>
        <a:graphic>
          <a:graphicData uri="http://schemas.openxmlformats.org/drawingml/2006/table">
            <a:tbl>
              <a:tblPr>
                <a:tableStyleId>{5940675A-B579-460E-94D1-54222C63F5DA}</a:tableStyleId>
              </a:tblPr>
              <a:tblGrid>
                <a:gridCol w="1275280">
                  <a:extLst>
                    <a:ext uri="{9D8B030D-6E8A-4147-A177-3AD203B41FA5}">
                      <a16:colId xmlns:a16="http://schemas.microsoft.com/office/drawing/2014/main" xmlns="" val="20000"/>
                    </a:ext>
                  </a:extLst>
                </a:gridCol>
                <a:gridCol w="890534">
                  <a:extLst>
                    <a:ext uri="{9D8B030D-6E8A-4147-A177-3AD203B41FA5}">
                      <a16:colId xmlns:a16="http://schemas.microsoft.com/office/drawing/2014/main" xmlns="" val="20001"/>
                    </a:ext>
                  </a:extLst>
                </a:gridCol>
                <a:gridCol w="2368994">
                  <a:extLst>
                    <a:ext uri="{9D8B030D-6E8A-4147-A177-3AD203B41FA5}">
                      <a16:colId xmlns:a16="http://schemas.microsoft.com/office/drawing/2014/main" xmlns="" val="20002"/>
                    </a:ext>
                  </a:extLst>
                </a:gridCol>
                <a:gridCol w="1958311">
                  <a:extLst>
                    <a:ext uri="{9D8B030D-6E8A-4147-A177-3AD203B41FA5}">
                      <a16:colId xmlns:a16="http://schemas.microsoft.com/office/drawing/2014/main" xmlns="" val="20003"/>
                    </a:ext>
                  </a:extLst>
                </a:gridCol>
              </a:tblGrid>
              <a:tr h="401867">
                <a:tc gridSpan="4">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Estadísticos de prueba</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822340">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 </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Edad</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¿Asiste usted a un centro fitness por estética?</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¿Asiste usted a un centro fitness por salud?</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1"/>
                  </a:ext>
                </a:extLst>
              </a:tr>
              <a:tr h="401867">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Chi-cuadrado</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3,397ª</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112,389b</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4,571b</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2"/>
                  </a:ext>
                </a:extLst>
              </a:tr>
              <a:tr h="401867">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Gl</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3"/>
                  </a:ext>
                </a:extLst>
              </a:tr>
              <a:tr h="401867">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Sig. Asintótica</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a:effectLst/>
                          <a:latin typeface="Times New Roman" panose="02020603050405020304" pitchFamily="18" charset="0"/>
                          <a:cs typeface="Times New Roman" panose="02020603050405020304" pitchFamily="18" charset="0"/>
                        </a:rPr>
                        <a:t>,334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,000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600" dirty="0">
                          <a:effectLst/>
                          <a:latin typeface="Times New Roman" panose="02020603050405020304" pitchFamily="18" charset="0"/>
                          <a:cs typeface="Times New Roman" panose="02020603050405020304" pitchFamily="18" charset="0"/>
                        </a:rPr>
                        <a:t>,033</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004"/>
                  </a:ext>
                </a:extLst>
              </a:tr>
            </a:tbl>
          </a:graphicData>
        </a:graphic>
      </p:graphicFrame>
      <p:sp>
        <p:nvSpPr>
          <p:cNvPr id="6" name="Rectángulo 5"/>
          <p:cNvSpPr/>
          <p:nvPr/>
        </p:nvSpPr>
        <p:spPr>
          <a:xfrm>
            <a:off x="279042" y="1525329"/>
            <a:ext cx="4000545" cy="1200329"/>
          </a:xfrm>
          <a:prstGeom prst="rect">
            <a:avLst/>
          </a:prstGeom>
        </p:spPr>
        <p:txBody>
          <a:bodyPr wrap="square">
            <a:spAutoFit/>
          </a:bodyPr>
          <a:lstStyle/>
          <a:p>
            <a:pPr>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H0: </a:t>
            </a:r>
            <a:r>
              <a:rPr lang="es-EC" dirty="0">
                <a:latin typeface="Times New Roman" panose="02020603050405020304" pitchFamily="18" charset="0"/>
                <a:ea typeface="Calibri" panose="020F0502020204030204" pitchFamily="34" charset="0"/>
                <a:cs typeface="Times New Roman" panose="02020603050405020304" pitchFamily="18" charset="0"/>
              </a:rPr>
              <a:t>Si Edad, Estética y Salud es ≥ al 5%; Rechazo.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H1</a:t>
            </a:r>
            <a:r>
              <a:rPr lang="es-EC" dirty="0">
                <a:latin typeface="Times New Roman" panose="02020603050405020304" pitchFamily="18" charset="0"/>
                <a:ea typeface="Calibri" panose="020F0502020204030204" pitchFamily="34" charset="0"/>
                <a:cs typeface="Times New Roman" panose="02020603050405020304" pitchFamily="18" charset="0"/>
              </a:rPr>
              <a:t>: Si Edad, Estética y Salud es ≤ al 5%; Acepto.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stretch>
            <a:fillRect/>
          </a:stretch>
        </p:blipFill>
        <p:spPr>
          <a:xfrm>
            <a:off x="344549" y="3017980"/>
            <a:ext cx="4161922" cy="286654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536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III</a:t>
            </a:r>
            <a:endParaRPr lang="es-EC" dirty="0"/>
          </a:p>
        </p:txBody>
      </p:sp>
      <p:pic>
        <p:nvPicPr>
          <p:cNvPr id="8194" name="Picture 2" descr="Resultado de imagen para ESTUDIO TECNICO"/>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016951" y="2315253"/>
            <a:ext cx="4163401" cy="3533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57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401769" y="147962"/>
            <a:ext cx="9561223" cy="884632"/>
          </a:xfrm>
        </p:spPr>
        <p:txBody>
          <a:bodyPr/>
          <a:lstStyle/>
          <a:p>
            <a:r>
              <a:rPr lang="es-EC" dirty="0" smtClean="0"/>
              <a:t>Estudio técnico</a:t>
            </a:r>
            <a:endParaRPr lang="es-EC" dirty="0"/>
          </a:p>
        </p:txBody>
      </p:sp>
      <p:graphicFrame>
        <p:nvGraphicFramePr>
          <p:cNvPr id="6" name="Marcador de contenido 2"/>
          <p:cNvGraphicFramePr>
            <a:graphicFrameLocks noGrp="1"/>
          </p:cNvGraphicFramePr>
          <p:nvPr>
            <p:extLst>
              <p:ext uri="{D42A27DB-BD31-4B8C-83A1-F6EECF244321}">
                <p14:modId xmlns:p14="http://schemas.microsoft.com/office/powerpoint/2010/main" val="4282967993"/>
              </p:ext>
            </p:extLst>
          </p:nvPr>
        </p:nvGraphicFramePr>
        <p:xfrm>
          <a:off x="2034776" y="1159377"/>
          <a:ext cx="10906125" cy="4943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Imagen relacionada"/>
          <p:cNvPicPr/>
          <p:nvPr/>
        </p:nvPicPr>
        <p:blipFill>
          <a:blip r:embed="rId7">
            <a:extLst>
              <a:ext uri="{28A0092B-C50C-407E-A947-70E740481C1C}">
                <a14:useLocalDpi xmlns:a14="http://schemas.microsoft.com/office/drawing/2010/main" val="0"/>
              </a:ext>
            </a:extLst>
          </a:blip>
          <a:srcRect/>
          <a:stretch>
            <a:fillRect/>
          </a:stretch>
        </p:blipFill>
        <p:spPr bwMode="auto">
          <a:xfrm>
            <a:off x="345294" y="1790442"/>
            <a:ext cx="3621398" cy="3206560"/>
          </a:xfrm>
          <a:prstGeom prst="rect">
            <a:avLst/>
          </a:prstGeom>
          <a:noFill/>
          <a:ln>
            <a:noFill/>
          </a:ln>
        </p:spPr>
      </p:pic>
    </p:spTree>
    <p:extLst>
      <p:ext uri="{BB962C8B-B14F-4D97-AF65-F5344CB8AC3E}">
        <p14:creationId xmlns:p14="http://schemas.microsoft.com/office/powerpoint/2010/main" val="783194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IV</a:t>
            </a:r>
            <a:endParaRPr lang="es-EC" dirty="0"/>
          </a:p>
        </p:txBody>
      </p:sp>
      <p:pic>
        <p:nvPicPr>
          <p:cNvPr id="4" name="Imagen 3"/>
          <p:cNvPicPr>
            <a:picLocks noChangeAspect="1"/>
          </p:cNvPicPr>
          <p:nvPr/>
        </p:nvPicPr>
        <p:blipFill rotWithShape="1">
          <a:blip r:embed="rId2">
            <a:duotone>
              <a:schemeClr val="accent2">
                <a:shade val="45000"/>
                <a:satMod val="135000"/>
              </a:schemeClr>
              <a:prstClr val="white"/>
            </a:duotone>
          </a:blip>
          <a:srcRect l="19366" r="20038" b="10036"/>
          <a:stretch/>
        </p:blipFill>
        <p:spPr>
          <a:xfrm>
            <a:off x="4194628" y="2595110"/>
            <a:ext cx="3410857" cy="2862262"/>
          </a:xfrm>
          <a:prstGeom prst="rect">
            <a:avLst/>
          </a:prstGeom>
        </p:spPr>
      </p:pic>
    </p:spTree>
    <p:extLst>
      <p:ext uri="{BB962C8B-B14F-4D97-AF65-F5344CB8AC3E}">
        <p14:creationId xmlns:p14="http://schemas.microsoft.com/office/powerpoint/2010/main" val="356691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39921" y="-253288"/>
            <a:ext cx="9561223" cy="1325562"/>
          </a:xfrm>
        </p:spPr>
        <p:txBody>
          <a:bodyPr/>
          <a:lstStyle/>
          <a:p>
            <a:r>
              <a:rPr lang="es-EC" dirty="0" smtClean="0"/>
              <a:t>Estrategias</a:t>
            </a:r>
            <a:endParaRPr lang="es-EC"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073918368"/>
              </p:ext>
            </p:extLst>
          </p:nvPr>
        </p:nvGraphicFramePr>
        <p:xfrm>
          <a:off x="-1786801" y="831602"/>
          <a:ext cx="12902283" cy="5174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r="11489" b="2531"/>
          <a:stretch/>
        </p:blipFill>
        <p:spPr>
          <a:xfrm>
            <a:off x="9534915" y="620712"/>
            <a:ext cx="2657085" cy="5922041"/>
          </a:xfrm>
          <a:prstGeom prst="rect">
            <a:avLst/>
          </a:prstGeom>
        </p:spPr>
      </p:pic>
      <p:pic>
        <p:nvPicPr>
          <p:cNvPr id="5" name="Imagen 4"/>
          <p:cNvPicPr>
            <a:picLocks/>
          </p:cNvPicPr>
          <p:nvPr/>
        </p:nvPicPr>
        <p:blipFill>
          <a:blip r:embed="rId8"/>
          <a:stretch>
            <a:fillRect/>
          </a:stretch>
        </p:blipFill>
        <p:spPr>
          <a:xfrm flipV="1">
            <a:off x="7331212" y="6168465"/>
            <a:ext cx="3240000" cy="360000"/>
          </a:xfrm>
          <a:prstGeom prst="rect">
            <a:avLst/>
          </a:prstGeom>
        </p:spPr>
      </p:pic>
    </p:spTree>
    <p:extLst>
      <p:ext uri="{BB962C8B-B14F-4D97-AF65-F5344CB8AC3E}">
        <p14:creationId xmlns:p14="http://schemas.microsoft.com/office/powerpoint/2010/main" val="416489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b="6730"/>
          <a:stretch/>
        </p:blipFill>
        <p:spPr>
          <a:xfrm>
            <a:off x="758519" y="1856096"/>
            <a:ext cx="2361984" cy="235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p:cNvSpPr/>
          <p:nvPr/>
        </p:nvSpPr>
        <p:spPr>
          <a:xfrm>
            <a:off x="155575" y="4386250"/>
            <a:ext cx="3364574" cy="769441"/>
          </a:xfrm>
          <a:prstGeom prst="rect">
            <a:avLst/>
          </a:prstGeom>
          <a:noFill/>
          <a:ln>
            <a:noFill/>
          </a:ln>
        </p:spPr>
        <p:txBody>
          <a:bodyPr wrap="none" lIns="91440" tIns="45720" rIns="91440" bIns="45720">
            <a:spAutoFit/>
          </a:bodyPr>
          <a:lstStyle/>
          <a:p>
            <a:pPr algn="ctr"/>
            <a:r>
              <a:rPr lang="es-ES" sz="4400" b="1" cap="none" spc="0" dirty="0" smtClean="0">
                <a:ln w="22225">
                  <a:solidFill>
                    <a:srgbClr val="002060"/>
                  </a:solidFill>
                  <a:prstDash val="solid"/>
                </a:ln>
                <a:solidFill>
                  <a:schemeClr val="accent5">
                    <a:lumMod val="40000"/>
                    <a:lumOff val="60000"/>
                  </a:schemeClr>
                </a:solidFill>
                <a:effectLst/>
              </a:rPr>
              <a:t>C. Interacción</a:t>
            </a:r>
            <a:endParaRPr lang="es-ES" sz="4400" b="1" cap="none" spc="0" dirty="0">
              <a:ln w="22225">
                <a:solidFill>
                  <a:srgbClr val="002060"/>
                </a:solidFill>
                <a:prstDash val="solid"/>
              </a:ln>
              <a:solidFill>
                <a:schemeClr val="accent5">
                  <a:lumMod val="40000"/>
                  <a:lumOff val="60000"/>
                </a:schemeClr>
              </a:solidFill>
              <a:effectLst/>
            </a:endParaRPr>
          </a:p>
        </p:txBody>
      </p:sp>
      <p:sp>
        <p:nvSpPr>
          <p:cNvPr id="9" name="Rectángulo 8"/>
          <p:cNvSpPr/>
          <p:nvPr/>
        </p:nvSpPr>
        <p:spPr>
          <a:xfrm>
            <a:off x="3951088" y="4386247"/>
            <a:ext cx="2634504" cy="769441"/>
          </a:xfrm>
          <a:prstGeom prst="rect">
            <a:avLst/>
          </a:prstGeom>
          <a:noFill/>
          <a:ln>
            <a:noFill/>
          </a:ln>
        </p:spPr>
        <p:txBody>
          <a:bodyPr wrap="none" lIns="91440" tIns="45720" rIns="91440" bIns="45720">
            <a:spAutoFit/>
          </a:bodyPr>
          <a:lstStyle/>
          <a:p>
            <a:pPr algn="ctr"/>
            <a:r>
              <a:rPr lang="es-ES" sz="4400" b="1" cap="none" spc="0" dirty="0" smtClean="0">
                <a:ln w="22225">
                  <a:solidFill>
                    <a:srgbClr val="02D6A3"/>
                  </a:solidFill>
                  <a:prstDash val="solid"/>
                </a:ln>
                <a:solidFill>
                  <a:srgbClr val="BDE9E4"/>
                </a:solidFill>
                <a:effectLst/>
              </a:rPr>
              <a:t>C. Entorno</a:t>
            </a:r>
            <a:endParaRPr lang="es-ES" sz="4400" b="1" cap="none" spc="0" dirty="0">
              <a:ln w="22225">
                <a:solidFill>
                  <a:srgbClr val="02D6A3"/>
                </a:solidFill>
                <a:prstDash val="solid"/>
              </a:ln>
              <a:solidFill>
                <a:srgbClr val="BDE9E4"/>
              </a:solidFill>
              <a:effectLst/>
            </a:endParaRPr>
          </a:p>
        </p:txBody>
      </p:sp>
      <p:sp>
        <p:nvSpPr>
          <p:cNvPr id="10" name="Rectángulo 9"/>
          <p:cNvSpPr/>
          <p:nvPr/>
        </p:nvSpPr>
        <p:spPr>
          <a:xfrm>
            <a:off x="7722226" y="4386247"/>
            <a:ext cx="3094758" cy="769441"/>
          </a:xfrm>
          <a:prstGeom prst="rect">
            <a:avLst/>
          </a:prstGeom>
          <a:noFill/>
          <a:ln>
            <a:noFill/>
          </a:ln>
        </p:spPr>
        <p:txBody>
          <a:bodyPr wrap="none" lIns="91440" tIns="45720" rIns="91440" bIns="45720">
            <a:spAutoFit/>
          </a:bodyPr>
          <a:lstStyle/>
          <a:p>
            <a:pPr algn="ctr"/>
            <a:r>
              <a:rPr lang="es-ES" sz="4400" b="1" cap="none" spc="0" dirty="0" smtClean="0">
                <a:ln w="22225">
                  <a:solidFill>
                    <a:schemeClr val="accent2"/>
                  </a:solidFill>
                  <a:prstDash val="solid"/>
                </a:ln>
                <a:solidFill>
                  <a:schemeClr val="accent2">
                    <a:lumMod val="40000"/>
                    <a:lumOff val="60000"/>
                  </a:schemeClr>
                </a:solidFill>
                <a:effectLst/>
              </a:rPr>
              <a:t>C. Resultado</a:t>
            </a:r>
            <a:endParaRPr lang="es-ES" sz="4400" b="1" cap="none" spc="0" dirty="0">
              <a:ln w="22225">
                <a:solidFill>
                  <a:schemeClr val="accent2"/>
                </a:solidFill>
                <a:prstDash val="solid"/>
              </a:ln>
              <a:solidFill>
                <a:schemeClr val="accent2">
                  <a:lumMod val="40000"/>
                  <a:lumOff val="60000"/>
                </a:schemeClr>
              </a:solidFill>
              <a:effectLst/>
            </a:endParaRPr>
          </a:p>
        </p:txBody>
      </p:sp>
      <p:pic>
        <p:nvPicPr>
          <p:cNvPr id="11" name="Picture 8" descr="Resultado de imagen para estetica y ejerci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177" y="1856096"/>
            <a:ext cx="4196254" cy="235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Imagen 11"/>
          <p:cNvPicPr>
            <a:picLocks noChangeAspect="1"/>
          </p:cNvPicPr>
          <p:nvPr/>
        </p:nvPicPr>
        <p:blipFill>
          <a:blip r:embed="rId4"/>
          <a:stretch>
            <a:fillRect/>
          </a:stretch>
        </p:blipFill>
        <p:spPr>
          <a:xfrm>
            <a:off x="3785690" y="1856096"/>
            <a:ext cx="3144442" cy="2355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ángulo 12"/>
          <p:cNvSpPr/>
          <p:nvPr/>
        </p:nvSpPr>
        <p:spPr>
          <a:xfrm>
            <a:off x="2855265" y="5330543"/>
            <a:ext cx="5308633" cy="769441"/>
          </a:xfrm>
          <a:prstGeom prst="rect">
            <a:avLst/>
          </a:prstGeom>
          <a:noFill/>
          <a:ln>
            <a:noFill/>
          </a:ln>
        </p:spPr>
        <p:txBody>
          <a:bodyPr wrap="none" lIns="91440" tIns="45720" rIns="91440" bIns="45720">
            <a:spAutoFit/>
          </a:bodyPr>
          <a:lstStyle/>
          <a:p>
            <a:pPr algn="ctr"/>
            <a:r>
              <a:rPr lang="es-ES" sz="4400" b="1" cap="none" spc="0" dirty="0" smtClean="0">
                <a:ln w="22225">
                  <a:solidFill>
                    <a:srgbClr val="54E548"/>
                  </a:solidFill>
                  <a:prstDash val="solid"/>
                </a:ln>
                <a:solidFill>
                  <a:srgbClr val="54E548"/>
                </a:solidFill>
                <a:effectLst/>
              </a:rPr>
              <a:t>SERVICIO DE CALIDAD</a:t>
            </a:r>
            <a:endParaRPr lang="es-ES" sz="4400" b="1" cap="none" spc="0" dirty="0">
              <a:ln w="22225">
                <a:solidFill>
                  <a:srgbClr val="54E548"/>
                </a:solidFill>
                <a:prstDash val="solid"/>
              </a:ln>
              <a:solidFill>
                <a:srgbClr val="54E548"/>
              </a:solidFill>
              <a:effectLst/>
            </a:endParaRPr>
          </a:p>
        </p:txBody>
      </p:sp>
      <p:sp>
        <p:nvSpPr>
          <p:cNvPr id="14" name="Rectángulo 13"/>
          <p:cNvSpPr/>
          <p:nvPr/>
        </p:nvSpPr>
        <p:spPr>
          <a:xfrm>
            <a:off x="4732843" y="1103781"/>
            <a:ext cx="2197289" cy="523220"/>
          </a:xfrm>
          <a:prstGeom prst="rect">
            <a:avLst/>
          </a:prstGeom>
        </p:spPr>
        <p:txBody>
          <a:bodyPr wrap="square">
            <a:spAutoFit/>
          </a:bodyPr>
          <a:lstStyle/>
          <a:p>
            <a:pPr algn="ctr"/>
            <a:r>
              <a:rPr lang="es-EC" sz="1400" dirty="0" smtClean="0">
                <a:latin typeface="Times New Roman" panose="02020603050405020304" pitchFamily="18" charset="0"/>
                <a:ea typeface="Calibri" panose="020F0502020204030204" pitchFamily="34" charset="0"/>
              </a:rPr>
              <a:t>Calabuig, Molina, </a:t>
            </a:r>
            <a:r>
              <a:rPr lang="es-EC" sz="1400" dirty="0">
                <a:latin typeface="Times New Roman" panose="02020603050405020304" pitchFamily="18" charset="0"/>
                <a:ea typeface="Calibri" panose="020F0502020204030204" pitchFamily="34" charset="0"/>
              </a:rPr>
              <a:t>&amp; </a:t>
            </a:r>
            <a:r>
              <a:rPr lang="es-EC" sz="1400" dirty="0" smtClean="0">
                <a:latin typeface="Times New Roman" panose="02020603050405020304" pitchFamily="18" charset="0"/>
                <a:ea typeface="Calibri" panose="020F0502020204030204" pitchFamily="34" charset="0"/>
              </a:rPr>
              <a:t>Núñez (2012</a:t>
            </a:r>
            <a:r>
              <a:rPr lang="es-EC" sz="1400" dirty="0">
                <a:latin typeface="Times New Roman" panose="02020603050405020304" pitchFamily="18" charset="0"/>
                <a:ea typeface="Calibri" panose="020F0502020204030204" pitchFamily="34" charset="0"/>
              </a:rPr>
              <a:t>)</a:t>
            </a:r>
            <a:endParaRPr lang="es-EC" sz="1400" dirty="0"/>
          </a:p>
        </p:txBody>
      </p:sp>
      <p:sp>
        <p:nvSpPr>
          <p:cNvPr id="15" name="Título 3"/>
          <p:cNvSpPr txBox="1">
            <a:spLocks/>
          </p:cNvSpPr>
          <p:nvPr/>
        </p:nvSpPr>
        <p:spPr>
          <a:xfrm>
            <a:off x="1050877" y="214010"/>
            <a:ext cx="9561223" cy="1325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dirty="0" smtClean="0">
                <a:latin typeface="Times New Roman" panose="02020603050405020304" pitchFamily="18" charset="0"/>
                <a:cs typeface="Times New Roman" panose="02020603050405020304" pitchFamily="18" charset="0"/>
              </a:rPr>
              <a:t>Propuesta</a:t>
            </a:r>
            <a:endParaRPr lang="es-EC"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798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V</a:t>
            </a:r>
            <a:endParaRPr lang="es-EC" dirty="0"/>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257" y="3017790"/>
            <a:ext cx="4634789" cy="26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0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9750" y="653146"/>
            <a:ext cx="9608776" cy="994639"/>
          </a:xfrm>
        </p:spPr>
        <p:txBody>
          <a:bodyPr/>
          <a:lstStyle/>
          <a:p>
            <a:r>
              <a:rPr lang="es-EC" dirty="0" smtClean="0"/>
              <a:t>CAPÍTULO I</a:t>
            </a:r>
            <a:endParaRPr lang="es-EC" dirty="0"/>
          </a:p>
        </p:txBody>
      </p:sp>
      <p:pic>
        <p:nvPicPr>
          <p:cNvPr id="12" name="Imagen 11"/>
          <p:cNvPicPr>
            <a:picLocks noChangeAspect="1"/>
          </p:cNvPicPr>
          <p:nvPr/>
        </p:nvPicPr>
        <p:blipFill>
          <a:blip r:embed="rId3"/>
          <a:stretch>
            <a:fillRect/>
          </a:stretch>
        </p:blipFill>
        <p:spPr>
          <a:xfrm>
            <a:off x="1401100" y="2700739"/>
            <a:ext cx="3560373" cy="2780017"/>
          </a:xfrm>
          <a:prstGeom prst="rect">
            <a:avLst/>
          </a:prstGeom>
          <a:scene3d>
            <a:camera prst="isometricOffAxis1Right"/>
            <a:lightRig rig="threePt" dir="t"/>
          </a:scene3d>
        </p:spPr>
      </p:pic>
      <p:pic>
        <p:nvPicPr>
          <p:cNvPr id="6" name="Imagen 5"/>
          <p:cNvPicPr>
            <a:picLocks noChangeAspect="1"/>
          </p:cNvPicPr>
          <p:nvPr/>
        </p:nvPicPr>
        <p:blipFill>
          <a:blip r:embed="rId4"/>
          <a:stretch>
            <a:fillRect/>
          </a:stretch>
        </p:blipFill>
        <p:spPr>
          <a:xfrm>
            <a:off x="4961473" y="2574528"/>
            <a:ext cx="5753100" cy="3238500"/>
          </a:xfrm>
          <a:prstGeom prst="rect">
            <a:avLst/>
          </a:prstGeom>
        </p:spPr>
      </p:pic>
    </p:spTree>
    <p:extLst>
      <p:ext uri="{BB962C8B-B14F-4D97-AF65-F5344CB8AC3E}">
        <p14:creationId xmlns:p14="http://schemas.microsoft.com/office/powerpoint/2010/main" val="3883609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1289" y="377776"/>
            <a:ext cx="3769090" cy="755564"/>
          </a:xfrm>
        </p:spPr>
        <p:txBody>
          <a:bodyPr/>
          <a:lstStyle/>
          <a:p>
            <a:r>
              <a:rPr lang="es-MX" dirty="0" smtClean="0"/>
              <a:t>Conclusiones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47189194"/>
              </p:ext>
            </p:extLst>
          </p:nvPr>
        </p:nvGraphicFramePr>
        <p:xfrm>
          <a:off x="581898" y="1291018"/>
          <a:ext cx="10906126" cy="4297680"/>
        </p:xfrm>
        <a:graphic>
          <a:graphicData uri="http://schemas.openxmlformats.org/drawingml/2006/table">
            <a:tbl>
              <a:tblPr firstRow="1" bandRow="1">
                <a:tableStyleId>{68D230F3-CF80-4859-8CE7-A43EE81993B5}</a:tableStyleId>
              </a:tblPr>
              <a:tblGrid>
                <a:gridCol w="5453063">
                  <a:extLst>
                    <a:ext uri="{9D8B030D-6E8A-4147-A177-3AD203B41FA5}">
                      <a16:colId xmlns:a16="http://schemas.microsoft.com/office/drawing/2014/main" xmlns="" val="20000"/>
                    </a:ext>
                  </a:extLst>
                </a:gridCol>
                <a:gridCol w="5453063">
                  <a:extLst>
                    <a:ext uri="{9D8B030D-6E8A-4147-A177-3AD203B41FA5}">
                      <a16:colId xmlns:a16="http://schemas.microsoft.com/office/drawing/2014/main" xmlns=""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0" i="1" kern="1200" dirty="0" smtClean="0">
                          <a:effectLst/>
                          <a:latin typeface="Times New Roman" panose="02020603050405020304" pitchFamily="18" charset="0"/>
                          <a:cs typeface="Times New Roman" panose="02020603050405020304" pitchFamily="18" charset="0"/>
                        </a:rPr>
                        <a:t>En el desarrollo de la investigación se evidenció que, la razón que impulsa a las mujeres a asistir a los Centros Fitness es la salud; a través de la actividad física la salud mejora, previene enfermedades como la obesidad, resultado del sedentarismo y una alimentación deficiente y reduce la tensión y la ansiedad. </a:t>
                      </a:r>
                      <a:endParaRPr lang="es-MX" sz="1800" b="0" i="1" kern="1200" dirty="0" smtClean="0">
                        <a:effectLst/>
                        <a:latin typeface="Times New Roman" panose="02020603050405020304" pitchFamily="18" charset="0"/>
                        <a:cs typeface="Times New Roman" panose="02020603050405020304" pitchFamily="18" charset="0"/>
                      </a:endParaRPr>
                    </a:p>
                    <a:p>
                      <a:pPr algn="just"/>
                      <a:endParaRPr lang="es-MX" b="0" i="1"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0" i="1" kern="1200" dirty="0" smtClean="0">
                          <a:effectLst/>
                          <a:latin typeface="Times New Roman" panose="02020603050405020304" pitchFamily="18" charset="0"/>
                          <a:cs typeface="Times New Roman" panose="02020603050405020304" pitchFamily="18" charset="0"/>
                        </a:rPr>
                        <a:t>Aplicar la metodologías</a:t>
                      </a:r>
                      <a:r>
                        <a:rPr lang="es-EC" sz="1800" b="0" i="1" kern="1200" baseline="0" dirty="0" smtClean="0">
                          <a:effectLst/>
                          <a:latin typeface="Times New Roman" panose="02020603050405020304" pitchFamily="18" charset="0"/>
                          <a:cs typeface="Times New Roman" panose="02020603050405020304" pitchFamily="18" charset="0"/>
                        </a:rPr>
                        <a:t> de neuromarketing</a:t>
                      </a:r>
                      <a:r>
                        <a:rPr lang="es-EC" sz="1800" b="0" i="1" kern="1200" dirty="0" smtClean="0">
                          <a:effectLst/>
                          <a:latin typeface="Times New Roman" panose="02020603050405020304" pitchFamily="18" charset="0"/>
                          <a:cs typeface="Times New Roman" panose="02020603050405020304" pitchFamily="18" charset="0"/>
                        </a:rPr>
                        <a:t> para desarrollar estrategias publicitarias en diferentes formatos, en las que se promueva fundamentalmente el cuidado de la salud física como mental, con la finalidad de atraer nuevos clientes y fidelizarlos a través de la entrega de servicios complementarios como asesoría nutricional. </a:t>
                      </a:r>
                      <a:endParaRPr lang="es-MX" sz="1800" b="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just"/>
                      <a:r>
                        <a:rPr lang="es-EC" sz="1800" b="0" i="1" kern="1200" dirty="0" smtClean="0">
                          <a:effectLst/>
                          <a:latin typeface="Times New Roman" panose="02020603050405020304" pitchFamily="18" charset="0"/>
                          <a:cs typeface="Times New Roman" panose="02020603050405020304" pitchFamily="18" charset="0"/>
                        </a:rPr>
                        <a:t>La evolución de las ciencias y el continúo avance tecnológico, han dado paso a la evolución del neuromarketing, esta herramienta permite analizar el comportamiento del consumidor desde un enfoque cerebral, permitiendo una mejor comprensión de los procesos mentales de las usuarias. </a:t>
                      </a:r>
                      <a:endParaRPr lang="es-MX" sz="18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s-EC" sz="1800" b="0" i="1" kern="1200" dirty="0" smtClean="0">
                          <a:effectLst/>
                          <a:latin typeface="Times New Roman" panose="02020603050405020304" pitchFamily="18" charset="0"/>
                          <a:cs typeface="Times New Roman" panose="02020603050405020304" pitchFamily="18" charset="0"/>
                        </a:rPr>
                        <a:t>Incentivar la práctica de metodologías de neuromarketing a las empresas de servicios fitness, con la finalidad de obtener resultados reales acerca de los estímulos que se aprecian ante anuncios publicitarios e identificar con certeza las verdaderas necesidades de las usuarias, lo que permitirá a las empresas generar mejores estrategias de marketing en este segmento de mercado. </a:t>
                      </a:r>
                      <a:endParaRPr lang="es-MX" sz="18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5" name="Título 1"/>
          <p:cNvSpPr txBox="1">
            <a:spLocks/>
          </p:cNvSpPr>
          <p:nvPr/>
        </p:nvSpPr>
        <p:spPr>
          <a:xfrm>
            <a:off x="7175807" y="377776"/>
            <a:ext cx="3769090" cy="755564"/>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s-MX" dirty="0" smtClean="0"/>
              <a:t>Recomendaciones </a:t>
            </a:r>
            <a:endParaRPr lang="es-MX" dirty="0"/>
          </a:p>
        </p:txBody>
      </p:sp>
    </p:spTree>
    <p:extLst>
      <p:ext uri="{BB962C8B-B14F-4D97-AF65-F5344CB8AC3E}">
        <p14:creationId xmlns:p14="http://schemas.microsoft.com/office/powerpoint/2010/main" val="3266196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1289" y="377776"/>
            <a:ext cx="3769090" cy="755564"/>
          </a:xfrm>
        </p:spPr>
        <p:txBody>
          <a:bodyPr/>
          <a:lstStyle/>
          <a:p>
            <a:r>
              <a:rPr lang="es-MX" dirty="0" smtClean="0"/>
              <a:t>Conclusiones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72524713"/>
              </p:ext>
            </p:extLst>
          </p:nvPr>
        </p:nvGraphicFramePr>
        <p:xfrm>
          <a:off x="581898" y="1291018"/>
          <a:ext cx="10906126" cy="4572000"/>
        </p:xfrm>
        <a:graphic>
          <a:graphicData uri="http://schemas.openxmlformats.org/drawingml/2006/table">
            <a:tbl>
              <a:tblPr firstRow="1" bandRow="1">
                <a:tableStyleId>{68D230F3-CF80-4859-8CE7-A43EE81993B5}</a:tableStyleId>
              </a:tblPr>
              <a:tblGrid>
                <a:gridCol w="5453063">
                  <a:extLst>
                    <a:ext uri="{9D8B030D-6E8A-4147-A177-3AD203B41FA5}">
                      <a16:colId xmlns:a16="http://schemas.microsoft.com/office/drawing/2014/main" xmlns="" val="20000"/>
                    </a:ext>
                  </a:extLst>
                </a:gridCol>
                <a:gridCol w="5453063">
                  <a:extLst>
                    <a:ext uri="{9D8B030D-6E8A-4147-A177-3AD203B41FA5}">
                      <a16:colId xmlns:a16="http://schemas.microsoft.com/office/drawing/2014/main" xmlns=""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0" i="1" kern="1200" dirty="0" smtClean="0">
                          <a:effectLst/>
                          <a:latin typeface="Times New Roman" panose="02020603050405020304" pitchFamily="18" charset="0"/>
                          <a:cs typeface="Times New Roman" panose="02020603050405020304" pitchFamily="18" charset="0"/>
                        </a:rPr>
                        <a:t>Desde el punto de vista de la estética, la adopción de un estilo de vida fitness en las mujeres se explica a través de las emociones, mismas que se originan en secciones determinadas del cerebro femenino (hemisferio derecho a nivel del sistema límbico y corteza órbitofrontal), donde adquieren su carácter determinante sobre el comportamiento de las usuarias de estos establecimientos, quienes se ven influenciadas tanto por factores externos como la sociedad e internos como la aceptación personal.</a:t>
                      </a:r>
                      <a:endParaRPr lang="es-MX" sz="1800" b="0" i="1" kern="1200" dirty="0" smtClean="0">
                        <a:effectLst/>
                        <a:latin typeface="Times New Roman" panose="02020603050405020304" pitchFamily="18" charset="0"/>
                        <a:cs typeface="Times New Roman" panose="02020603050405020304" pitchFamily="18" charset="0"/>
                      </a:endParaRPr>
                    </a:p>
                    <a:p>
                      <a:pPr algn="just"/>
                      <a:endParaRPr lang="es-MX" b="0" i="1"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0" i="1" kern="1200" dirty="0" smtClean="0">
                          <a:solidFill>
                            <a:schemeClr val="tx1"/>
                          </a:solidFill>
                          <a:effectLst/>
                          <a:latin typeface="Times New Roman" panose="02020603050405020304" pitchFamily="18" charset="0"/>
                          <a:ea typeface="+mn-ea"/>
                          <a:cs typeface="Times New Roman" panose="02020603050405020304" pitchFamily="18" charset="0"/>
                        </a:rPr>
                        <a:t>Los centros fitness deberán desarrollar mensajes publicitarios con contenido emocional, haciendo énfasis en demostrar empatía hacia las mujeres que buscan mejorar su apariencia estética para así captar clientes mediante el convencimiento de que el servicio que estos establecimientos ofertan constituye una solución definitiva para satisfacer el deseo de alcanzar un aspecto atractivo.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800" b="0" i="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800" b="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just"/>
                      <a:r>
                        <a:rPr lang="es-EC" sz="1800" b="0" i="1" kern="1200" dirty="0" smtClean="0">
                          <a:effectLst/>
                          <a:latin typeface="Times New Roman" panose="02020603050405020304" pitchFamily="18" charset="0"/>
                          <a:cs typeface="Times New Roman" panose="02020603050405020304" pitchFamily="18" charset="0"/>
                        </a:rPr>
                        <a:t>Desde el punto de vista de la salud, el servicio prestado por los centros fitness cubre una necesidad de seguridad dentro de la pirámide de </a:t>
                      </a:r>
                      <a:r>
                        <a:rPr lang="es-EC" sz="1800" b="0" i="1" kern="1200" dirty="0" err="1" smtClean="0">
                          <a:effectLst/>
                          <a:latin typeface="Times New Roman" panose="02020603050405020304" pitchFamily="18" charset="0"/>
                          <a:cs typeface="Times New Roman" panose="02020603050405020304" pitchFamily="18" charset="0"/>
                        </a:rPr>
                        <a:t>Maslow</a:t>
                      </a:r>
                      <a:r>
                        <a:rPr lang="es-EC" sz="1800" b="0" i="1" kern="1200" dirty="0" smtClean="0">
                          <a:effectLst/>
                          <a:latin typeface="Times New Roman" panose="02020603050405020304" pitchFamily="18" charset="0"/>
                          <a:cs typeface="Times New Roman" panose="02020603050405020304" pitchFamily="18" charset="0"/>
                        </a:rPr>
                        <a:t>, puesto que  la falta de ejercicio físico eleva la probabilidad de padecer todo tipo de enfermedades crónicas no transmisibles</a:t>
                      </a:r>
                      <a:endParaRPr lang="es-MX" sz="18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es-EC" sz="1800" b="0" i="1" kern="1200" dirty="0" smtClean="0">
                          <a:solidFill>
                            <a:schemeClr val="tx1"/>
                          </a:solidFill>
                          <a:effectLst/>
                          <a:latin typeface="Times New Roman" panose="02020603050405020304" pitchFamily="18" charset="0"/>
                          <a:ea typeface="+mn-ea"/>
                          <a:cs typeface="Times New Roman" panose="02020603050405020304" pitchFamily="18" charset="0"/>
                        </a:rPr>
                        <a:t>Se recomienda, además de recalcar los beneficios que el ejercicio físico representa para la salud, generar programas de trabajo orientados a resultados para conseguir que la asistencia a estos centros se vuelva un hábito y así fidelizar al cliente.</a:t>
                      </a:r>
                      <a:endParaRPr lang="es-MX" sz="1800" b="0" i="1"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5" name="Título 1"/>
          <p:cNvSpPr txBox="1">
            <a:spLocks/>
          </p:cNvSpPr>
          <p:nvPr/>
        </p:nvSpPr>
        <p:spPr>
          <a:xfrm>
            <a:off x="7175807" y="377776"/>
            <a:ext cx="3769090" cy="755564"/>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s-MX" dirty="0" smtClean="0"/>
              <a:t>Recomendaciones </a:t>
            </a:r>
            <a:endParaRPr lang="es-MX" dirty="0"/>
          </a:p>
        </p:txBody>
      </p:sp>
    </p:spTree>
    <p:extLst>
      <p:ext uri="{BB962C8B-B14F-4D97-AF65-F5344CB8AC3E}">
        <p14:creationId xmlns:p14="http://schemas.microsoft.com/office/powerpoint/2010/main" val="853146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550" y="2445264"/>
            <a:ext cx="10381915" cy="387553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144028" y="-377454"/>
            <a:ext cx="5905500" cy="42195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94" y="633880"/>
            <a:ext cx="5682634" cy="1568407"/>
          </a:xfrm>
          <a:prstGeom prst="rect">
            <a:avLst/>
          </a:prstGeom>
        </p:spPr>
      </p:pic>
    </p:spTree>
    <p:extLst>
      <p:ext uri="{BB962C8B-B14F-4D97-AF65-F5344CB8AC3E}">
        <p14:creationId xmlns:p14="http://schemas.microsoft.com/office/powerpoint/2010/main" val="3510521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5613924" y="953037"/>
            <a:ext cx="321972" cy="513867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Pentágono 11"/>
          <p:cNvSpPr/>
          <p:nvPr/>
        </p:nvSpPr>
        <p:spPr>
          <a:xfrm rot="10800000" flipV="1">
            <a:off x="3746487" y="1545466"/>
            <a:ext cx="3734873" cy="991673"/>
          </a:xfrm>
          <a:prstGeom prst="homePlate">
            <a:avLst/>
          </a:prstGeom>
          <a:solidFill>
            <a:srgbClr val="92D050"/>
          </a:solidFill>
          <a:ln>
            <a:solidFill>
              <a:srgbClr val="92D050"/>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MX" sz="3200" dirty="0" smtClean="0">
                <a:latin typeface="Times New Roman" panose="02020603050405020304" pitchFamily="18" charset="0"/>
                <a:cs typeface="Times New Roman" panose="02020603050405020304" pitchFamily="18" charset="0"/>
              </a:rPr>
              <a:t>Neuromarketing</a:t>
            </a:r>
            <a:endParaRPr lang="es-MX" sz="3200" dirty="0">
              <a:latin typeface="Times New Roman" panose="02020603050405020304" pitchFamily="18" charset="0"/>
              <a:cs typeface="Times New Roman" panose="02020603050405020304" pitchFamily="18" charset="0"/>
            </a:endParaRPr>
          </a:p>
        </p:txBody>
      </p:sp>
      <p:sp>
        <p:nvSpPr>
          <p:cNvPr id="13" name="Pentágono 12"/>
          <p:cNvSpPr/>
          <p:nvPr/>
        </p:nvSpPr>
        <p:spPr>
          <a:xfrm>
            <a:off x="4068459" y="4493766"/>
            <a:ext cx="3734873" cy="991673"/>
          </a:xfrm>
          <a:prstGeom prst="homePlate">
            <a:avLst/>
          </a:prstGeom>
          <a:solidFill>
            <a:srgbClr val="FF66FF"/>
          </a:solidFill>
          <a:ln>
            <a:solidFill>
              <a:srgbClr val="FF82FF"/>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Times New Roman" panose="02020603050405020304" pitchFamily="18" charset="0"/>
                <a:cs typeface="Times New Roman" panose="02020603050405020304" pitchFamily="18" charset="0"/>
              </a:rPr>
              <a:t>Posición femenina</a:t>
            </a:r>
            <a:endParaRPr lang="es-MX" sz="3200" dirty="0">
              <a:latin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a:blip r:embed="rId3"/>
          <a:stretch>
            <a:fillRect/>
          </a:stretch>
        </p:blipFill>
        <p:spPr>
          <a:xfrm>
            <a:off x="1557669" y="643944"/>
            <a:ext cx="922219" cy="107296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5" name="CuadroTexto 14"/>
          <p:cNvSpPr txBox="1"/>
          <p:nvPr/>
        </p:nvSpPr>
        <p:spPr>
          <a:xfrm>
            <a:off x="439146" y="1825818"/>
            <a:ext cx="3307341" cy="3477875"/>
          </a:xfrm>
          <a:prstGeom prst="rect">
            <a:avLst/>
          </a:prstGeom>
          <a:noFill/>
        </p:spPr>
        <p:txBody>
          <a:bodyPr wrap="square" rtlCol="0">
            <a:spAutoFit/>
          </a:bodyPr>
          <a:lstStyle/>
          <a:p>
            <a:pPr marL="285750" indent="-285750">
              <a:buFont typeface="Wingdings" panose="05000000000000000000" pitchFamily="2" charset="2"/>
              <a:buChar char="q"/>
            </a:pPr>
            <a:endParaRPr lang="es-MX"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s-EC" sz="2000" dirty="0">
                <a:latin typeface="Times New Roman" panose="02020603050405020304" pitchFamily="18" charset="0"/>
                <a:cs typeface="Times New Roman" panose="02020603050405020304" pitchFamily="18" charset="0"/>
              </a:rPr>
              <a:t>la primera aparición del Neuromarketing en el año 2002 de la mano del Dr. Ale Smidts. </a:t>
            </a:r>
            <a:endParaRPr lang="es-MX"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s-MX"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s-EC" sz="2000" dirty="0" smtClean="0">
                <a:latin typeface="Times New Roman" panose="02020603050405020304" pitchFamily="18" charset="0"/>
                <a:cs typeface="Times New Roman" panose="02020603050405020304" pitchFamily="18" charset="0"/>
              </a:rPr>
              <a:t>Abordar </a:t>
            </a:r>
            <a:r>
              <a:rPr lang="es-EC" sz="2000" dirty="0">
                <a:latin typeface="Times New Roman" panose="02020603050405020304" pitchFamily="18" charset="0"/>
                <a:cs typeface="Times New Roman" panose="02020603050405020304" pitchFamily="18" charset="0"/>
              </a:rPr>
              <a:t>el comportamiento del consumidor a través del funcionamiento del cerebro </a:t>
            </a:r>
            <a:r>
              <a:rPr lang="es-EC" sz="2000" dirty="0" smtClean="0">
                <a:latin typeface="Times New Roman" panose="02020603050405020304" pitchFamily="18" charset="0"/>
                <a:cs typeface="Times New Roman" panose="02020603050405020304" pitchFamily="18" charset="0"/>
              </a:rPr>
              <a:t>humano</a:t>
            </a:r>
          </a:p>
          <a:p>
            <a:endParaRPr lang="es-MX" sz="2000" dirty="0" smtClean="0">
              <a:latin typeface="Times New Roman" panose="02020603050405020304" pitchFamily="18" charset="0"/>
              <a:cs typeface="Times New Roman" panose="02020603050405020304" pitchFamily="18" charset="0"/>
            </a:endParaRPr>
          </a:p>
        </p:txBody>
      </p:sp>
      <p:sp>
        <p:nvSpPr>
          <p:cNvPr id="16" name="Título 1"/>
          <p:cNvSpPr>
            <a:spLocks noGrp="1"/>
          </p:cNvSpPr>
          <p:nvPr>
            <p:ph type="title"/>
          </p:nvPr>
        </p:nvSpPr>
        <p:spPr>
          <a:xfrm>
            <a:off x="157236" y="0"/>
            <a:ext cx="11887200" cy="643944"/>
          </a:xfrm>
        </p:spPr>
        <p:txBody>
          <a:bodyPr>
            <a:normAutofit fontScale="90000"/>
          </a:bodyPr>
          <a:lstStyle/>
          <a:p>
            <a:r>
              <a:rPr lang="es-EC" dirty="0" smtClean="0"/>
              <a:t>	Antecedentes			</a:t>
            </a:r>
            <a:endParaRPr lang="es-EC" dirty="0"/>
          </a:p>
        </p:txBody>
      </p:sp>
      <p:sp>
        <p:nvSpPr>
          <p:cNvPr id="8" name="CuadroTexto 7"/>
          <p:cNvSpPr txBox="1"/>
          <p:nvPr/>
        </p:nvSpPr>
        <p:spPr>
          <a:xfrm>
            <a:off x="8017098" y="1244445"/>
            <a:ext cx="3651738" cy="4401205"/>
          </a:xfrm>
          <a:prstGeom prst="rect">
            <a:avLst/>
          </a:prstGeom>
          <a:noFill/>
        </p:spPr>
        <p:txBody>
          <a:bodyPr wrap="square" rtlCol="0">
            <a:spAutoFit/>
          </a:bodyPr>
          <a:lstStyle/>
          <a:p>
            <a:pPr marL="285750" indent="-285750">
              <a:buFont typeface="Wingdings" panose="05000000000000000000" pitchFamily="2" charset="2"/>
              <a:buChar char="q"/>
            </a:pPr>
            <a:endParaRPr lang="es-EC"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s-EC" sz="2000" dirty="0" smtClean="0">
                <a:latin typeface="Times New Roman" panose="02020603050405020304" pitchFamily="18" charset="0"/>
                <a:cs typeface="Times New Roman" panose="02020603050405020304" pitchFamily="18" charset="0"/>
              </a:rPr>
              <a:t>Estudios recientes: 3 ámbitos de acción.</a:t>
            </a:r>
          </a:p>
          <a:p>
            <a:pPr marL="285750" indent="-285750">
              <a:buFont typeface="Wingdings" panose="05000000000000000000" pitchFamily="2" charset="2"/>
              <a:buChar char="q"/>
            </a:pPr>
            <a:endParaRPr lang="es-EC"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s-EC"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s-EC"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s-EC"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s-EC" sz="2000" dirty="0" smtClean="0">
                <a:latin typeface="Times New Roman" panose="02020603050405020304" pitchFamily="18" charset="0"/>
                <a:cs typeface="Times New Roman" panose="02020603050405020304" pitchFamily="18" charset="0"/>
              </a:rPr>
              <a:t>El </a:t>
            </a:r>
            <a:r>
              <a:rPr lang="es-EC" sz="2000" dirty="0">
                <a:latin typeface="Times New Roman" panose="02020603050405020304" pitchFamily="18" charset="0"/>
                <a:cs typeface="Times New Roman" panose="02020603050405020304" pitchFamily="18" charset="0"/>
              </a:rPr>
              <a:t>ámbito del deporte y la recreación ha pasado casi por alto</a:t>
            </a:r>
            <a:r>
              <a:rPr lang="es-MX" sz="20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s-EC" sz="2000" dirty="0" smtClean="0">
                <a:latin typeface="Times New Roman" panose="02020603050405020304" pitchFamily="18" charset="0"/>
                <a:cs typeface="Times New Roman" panose="02020603050405020304" pitchFamily="18" charset="0"/>
              </a:rPr>
              <a:t>La mujer presa </a:t>
            </a:r>
            <a:r>
              <a:rPr lang="es-EC" sz="2000" dirty="0">
                <a:latin typeface="Times New Roman" panose="02020603050405020304" pitchFamily="18" charset="0"/>
                <a:cs typeface="Times New Roman" panose="02020603050405020304" pitchFamily="18" charset="0"/>
              </a:rPr>
              <a:t>de las pretensiones estéticas implícitas en la </a:t>
            </a:r>
            <a:r>
              <a:rPr lang="es-EC" sz="2000" dirty="0" smtClean="0">
                <a:latin typeface="Times New Roman" panose="02020603050405020304" pitchFamily="18" charset="0"/>
                <a:cs typeface="Times New Roman" panose="02020603050405020304" pitchFamily="18" charset="0"/>
              </a:rPr>
              <a:t>sociedad</a:t>
            </a:r>
            <a:endParaRPr lang="es-MX"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s-MX" sz="2000" dirty="0">
              <a:latin typeface="Times New Roman" panose="02020603050405020304" pitchFamily="18" charset="0"/>
              <a:cs typeface="Times New Roman" panose="02020603050405020304" pitchFamily="18" charset="0"/>
            </a:endParaRPr>
          </a:p>
        </p:txBody>
      </p:sp>
      <p:sp>
        <p:nvSpPr>
          <p:cNvPr id="10" name="Pentágono 9"/>
          <p:cNvSpPr/>
          <p:nvPr/>
        </p:nvSpPr>
        <p:spPr>
          <a:xfrm>
            <a:off x="4068458" y="3019616"/>
            <a:ext cx="3734873" cy="991673"/>
          </a:xfrm>
          <a:prstGeom prst="homePlate">
            <a:avLst/>
          </a:prstGeom>
          <a:solidFill>
            <a:srgbClr val="02D6A3"/>
          </a:solidFill>
          <a:ln>
            <a:solidFill>
              <a:srgbClr val="02D6A3"/>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latin typeface="Times New Roman" panose="02020603050405020304" pitchFamily="18" charset="0"/>
                <a:cs typeface="Times New Roman" panose="02020603050405020304" pitchFamily="18" charset="0"/>
              </a:rPr>
              <a:t>Panorama nacional</a:t>
            </a:r>
            <a:endParaRPr lang="es-MX" sz="3200" dirty="0">
              <a:latin typeface="Times New Roman" panose="02020603050405020304" pitchFamily="18" charset="0"/>
              <a:cs typeface="Times New Roman" panose="02020603050405020304" pitchFamily="18" charset="0"/>
            </a:endParaRPr>
          </a:p>
        </p:txBody>
      </p:sp>
      <p:pic>
        <p:nvPicPr>
          <p:cNvPr id="1026" name="Picture 2" descr="Resultado de imagen para mind advis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148" y="2250655"/>
            <a:ext cx="2469638" cy="88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2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sultado de imagen para twig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771" r="24136"/>
          <a:stretch/>
        </p:blipFill>
        <p:spPr bwMode="auto">
          <a:xfrm>
            <a:off x="10477764" y="2315496"/>
            <a:ext cx="1689656" cy="42163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neuromarketing"/>
          <p:cNvPicPr>
            <a:picLocks noChangeAspect="1" noChangeArrowheads="1"/>
          </p:cNvPicPr>
          <p:nvPr/>
        </p:nvPicPr>
        <p:blipFill rotWithShape="1">
          <a:blip r:embed="rId3">
            <a:extLst>
              <a:ext uri="{28A0092B-C50C-407E-A947-70E740481C1C}">
                <a14:useLocalDpi xmlns:a14="http://schemas.microsoft.com/office/drawing/2010/main" val="0"/>
              </a:ext>
            </a:extLst>
          </a:blip>
          <a:srcRect l="23749" t="5732" r="23236"/>
          <a:stretch/>
        </p:blipFill>
        <p:spPr bwMode="auto">
          <a:xfrm>
            <a:off x="3312265" y="3829051"/>
            <a:ext cx="2652762" cy="235850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57236" y="0"/>
            <a:ext cx="11887200" cy="1325562"/>
          </a:xfrm>
        </p:spPr>
        <p:txBody>
          <a:bodyPr/>
          <a:lstStyle/>
          <a:p>
            <a:r>
              <a:rPr lang="es-EC" dirty="0" smtClean="0"/>
              <a:t>	Marco teórico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7893467"/>
              </p:ext>
            </p:extLst>
          </p:nvPr>
        </p:nvGraphicFramePr>
        <p:xfrm>
          <a:off x="316956" y="847881"/>
          <a:ext cx="5375922" cy="4474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3312265" y="3280989"/>
            <a:ext cx="2505007" cy="44645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NEUROMARKETING</a:t>
            </a:r>
            <a:endParaRPr lang="es-EC"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Elipse 8"/>
          <p:cNvSpPr/>
          <p:nvPr/>
        </p:nvSpPr>
        <p:spPr>
          <a:xfrm>
            <a:off x="552447" y="5774712"/>
            <a:ext cx="216000" cy="216000"/>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544154" y="5302895"/>
            <a:ext cx="216000" cy="216000"/>
          </a:xfrm>
          <a:prstGeom prst="ellipse">
            <a:avLst/>
          </a:prstGeom>
          <a:noFill/>
          <a:ln w="38100">
            <a:solidFill>
              <a:srgbClr val="565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932360" y="5226229"/>
            <a:ext cx="1313180" cy="369332"/>
          </a:xfrm>
          <a:prstGeom prst="rect">
            <a:avLst/>
          </a:prstGeom>
          <a:noFill/>
        </p:spPr>
        <p:txBody>
          <a:bodyPr wrap="none" rtlCol="0">
            <a:spAutoFit/>
          </a:bodyPr>
          <a:lstStyle/>
          <a:p>
            <a:r>
              <a:rPr lang="es-EC" dirty="0">
                <a:latin typeface="Times New Roman" panose="02020603050405020304" pitchFamily="18" charset="0"/>
                <a:cs typeface="Times New Roman" panose="02020603050405020304" pitchFamily="18" charset="0"/>
              </a:rPr>
              <a:t>¿</a:t>
            </a:r>
            <a:r>
              <a:rPr lang="es-EC" dirty="0" smtClean="0">
                <a:latin typeface="Times New Roman" panose="02020603050405020304" pitchFamily="18" charset="0"/>
                <a:cs typeface="Times New Roman" panose="02020603050405020304" pitchFamily="18" charset="0"/>
              </a:rPr>
              <a:t>Estímulos?</a:t>
            </a:r>
            <a:endParaRPr lang="es-EC"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932360" y="5698046"/>
            <a:ext cx="2159566" cy="369332"/>
          </a:xfrm>
          <a:prstGeom prst="rect">
            <a:avLst/>
          </a:prstGeom>
          <a:noFill/>
        </p:spPr>
        <p:txBody>
          <a:bodyPr wrap="none" rtlCol="0">
            <a:spAutoFit/>
          </a:bodyPr>
          <a:lstStyle/>
          <a:p>
            <a:r>
              <a:rPr lang="es-EC" dirty="0" smtClean="0">
                <a:latin typeface="Times New Roman" panose="02020603050405020304" pitchFamily="18" charset="0"/>
                <a:cs typeface="Times New Roman" panose="02020603050405020304" pitchFamily="18" charset="0"/>
              </a:rPr>
              <a:t>¿Nivel de repetición?</a:t>
            </a:r>
            <a:endParaRPr lang="es-EC" dirty="0">
              <a:latin typeface="Times New Roman" panose="02020603050405020304" pitchFamily="18" charset="0"/>
              <a:cs typeface="Times New Roman" panose="02020603050405020304" pitchFamily="18" charset="0"/>
            </a:endParaRPr>
          </a:p>
        </p:txBody>
      </p:sp>
      <p:cxnSp>
        <p:nvCxnSpPr>
          <p:cNvPr id="11" name="Conector recto de flecha 10"/>
          <p:cNvCxnSpPr/>
          <p:nvPr/>
        </p:nvCxnSpPr>
        <p:spPr>
          <a:xfrm flipV="1">
            <a:off x="2185988" y="5008305"/>
            <a:ext cx="1285875" cy="402590"/>
          </a:xfrm>
          <a:prstGeom prst="straightConnector1">
            <a:avLst/>
          </a:prstGeom>
          <a:ln w="12700">
            <a:solidFill>
              <a:srgbClr val="565CB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3" idx="3"/>
          </p:cNvCxnSpPr>
          <p:nvPr/>
        </p:nvCxnSpPr>
        <p:spPr>
          <a:xfrm flipV="1">
            <a:off x="3091926" y="5498819"/>
            <a:ext cx="1066724" cy="383893"/>
          </a:xfrm>
          <a:prstGeom prst="straightConnector1">
            <a:avLst/>
          </a:prstGeom>
          <a:ln w="12700">
            <a:solidFill>
              <a:srgbClr val="FF66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Marcador de contenido 4"/>
          <p:cNvGraphicFramePr>
            <a:graphicFrameLocks/>
          </p:cNvGraphicFramePr>
          <p:nvPr>
            <p:extLst>
              <p:ext uri="{D42A27DB-BD31-4B8C-83A1-F6EECF244321}">
                <p14:modId xmlns:p14="http://schemas.microsoft.com/office/powerpoint/2010/main" val="1339955774"/>
              </p:ext>
            </p:extLst>
          </p:nvPr>
        </p:nvGraphicFramePr>
        <p:xfrm>
          <a:off x="5101841" y="1405676"/>
          <a:ext cx="6672089" cy="42850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CuadroTexto 16"/>
          <p:cNvSpPr txBox="1"/>
          <p:nvPr/>
        </p:nvSpPr>
        <p:spPr>
          <a:xfrm>
            <a:off x="7215187" y="790689"/>
            <a:ext cx="2959112" cy="584775"/>
          </a:xfrm>
          <a:prstGeom prst="rect">
            <a:avLst/>
          </a:prstGeom>
          <a:noFill/>
        </p:spPr>
        <p:txBody>
          <a:bodyPr wrap="square" rtlCol="0">
            <a:spAutoFit/>
          </a:bodyPr>
          <a:lstStyle/>
          <a:p>
            <a:pPr algn="ctr"/>
            <a:r>
              <a:rPr lang="es-MX" sz="1600" dirty="0" smtClean="0">
                <a:latin typeface="Times New Roman" panose="02020603050405020304" pitchFamily="18" charset="0"/>
                <a:cs typeface="Times New Roman" panose="02020603050405020304" pitchFamily="18" charset="0"/>
              </a:rPr>
              <a:t>Estética femenina </a:t>
            </a:r>
          </a:p>
          <a:p>
            <a:pPr algn="ctr"/>
            <a:r>
              <a:rPr lang="es-MX" sz="1600" dirty="0" smtClean="0">
                <a:latin typeface="Times New Roman" panose="02020603050405020304" pitchFamily="18" charset="0"/>
                <a:cs typeface="Times New Roman" panose="02020603050405020304" pitchFamily="18" charset="0"/>
              </a:rPr>
              <a:t>Barreto Vargas (2006)</a:t>
            </a:r>
            <a:endParaRPr lang="es-MX"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73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236" y="0"/>
            <a:ext cx="11887200" cy="1325562"/>
          </a:xfrm>
        </p:spPr>
        <p:txBody>
          <a:bodyPr/>
          <a:lstStyle/>
          <a:p>
            <a:pPr algn="just"/>
            <a:r>
              <a:rPr lang="es-EC" dirty="0" smtClean="0"/>
              <a:t>Marco referencial</a:t>
            </a:r>
            <a:endParaRPr lang="es-EC" dirty="0"/>
          </a:p>
        </p:txBody>
      </p:sp>
      <p:graphicFrame>
        <p:nvGraphicFramePr>
          <p:cNvPr id="7" name="Marcador de contenido 3"/>
          <p:cNvGraphicFramePr>
            <a:graphicFrameLocks/>
          </p:cNvGraphicFramePr>
          <p:nvPr>
            <p:extLst>
              <p:ext uri="{D42A27DB-BD31-4B8C-83A1-F6EECF244321}">
                <p14:modId xmlns:p14="http://schemas.microsoft.com/office/powerpoint/2010/main" val="609678909"/>
              </p:ext>
            </p:extLst>
          </p:nvPr>
        </p:nvGraphicFramePr>
        <p:xfrm>
          <a:off x="5718412" y="532263"/>
          <a:ext cx="6741015" cy="52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Resultado de imagen para neuromarketi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65048" y="5418601"/>
            <a:ext cx="1647741" cy="86107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7573331" y="83207"/>
            <a:ext cx="2976584" cy="338554"/>
          </a:xfrm>
          <a:prstGeom prst="rect">
            <a:avLst/>
          </a:prstGeom>
          <a:noFill/>
        </p:spPr>
        <p:txBody>
          <a:bodyPr wrap="none" rtlCol="0">
            <a:spAutoFit/>
          </a:bodyPr>
          <a:lstStyle/>
          <a:p>
            <a:r>
              <a:rPr lang="es-EC" sz="1600" b="1" dirty="0" smtClean="0">
                <a:latin typeface="Times New Roman" panose="02020603050405020304" pitchFamily="18" charset="0"/>
                <a:cs typeface="Times New Roman" panose="02020603050405020304" pitchFamily="18" charset="0"/>
              </a:rPr>
              <a:t>Neuromarketing </a:t>
            </a:r>
            <a:r>
              <a:rPr lang="es-EC" sz="1600" dirty="0" smtClean="0">
                <a:latin typeface="Times New Roman" panose="02020603050405020304" pitchFamily="18" charset="0"/>
                <a:cs typeface="Times New Roman" panose="02020603050405020304" pitchFamily="18" charset="0"/>
              </a:rPr>
              <a:t>Sánchez (2014)</a:t>
            </a:r>
            <a:endParaRPr lang="es-EC" sz="1600" dirty="0">
              <a:latin typeface="Times New Roman" panose="02020603050405020304" pitchFamily="18" charset="0"/>
              <a:cs typeface="Times New Roman" panose="02020603050405020304" pitchFamily="18" charset="0"/>
            </a:endParaRPr>
          </a:p>
        </p:txBody>
      </p:sp>
      <p:sp>
        <p:nvSpPr>
          <p:cNvPr id="17" name="Elipse 16"/>
          <p:cNvSpPr/>
          <p:nvPr/>
        </p:nvSpPr>
        <p:spPr>
          <a:xfrm>
            <a:off x="2104523" y="1029749"/>
            <a:ext cx="2707145" cy="2638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lumMod val="50000"/>
                  </a:schemeClr>
                </a:solidFill>
                <a:latin typeface="Times New Roman" panose="02020603050405020304" pitchFamily="18" charset="0"/>
                <a:cs typeface="Times New Roman" panose="02020603050405020304" pitchFamily="18" charset="0"/>
              </a:rPr>
              <a:t>La Plata – Argentina. </a:t>
            </a:r>
          </a:p>
          <a:p>
            <a:pPr algn="ctr"/>
            <a:r>
              <a:rPr lang="es-MX" dirty="0" smtClean="0">
                <a:solidFill>
                  <a:schemeClr val="tx1">
                    <a:lumMod val="50000"/>
                  </a:schemeClr>
                </a:solidFill>
                <a:latin typeface="Times New Roman" panose="02020603050405020304" pitchFamily="18" charset="0"/>
                <a:cs typeface="Times New Roman" panose="02020603050405020304" pitchFamily="18" charset="0"/>
              </a:rPr>
              <a:t>Se instruyó a la mujer sobre los beneficios de programas atléticos</a:t>
            </a:r>
            <a:r>
              <a:rPr lang="es-MX" dirty="0">
                <a:solidFill>
                  <a:schemeClr val="tx1">
                    <a:lumMod val="50000"/>
                  </a:schemeClr>
                </a:solidFill>
                <a:latin typeface="Times New Roman" panose="02020603050405020304" pitchFamily="18" charset="0"/>
                <a:cs typeface="Times New Roman" panose="02020603050405020304" pitchFamily="18" charset="0"/>
              </a:rPr>
              <a:t> </a:t>
            </a:r>
            <a:r>
              <a:rPr lang="es-MX" dirty="0" smtClean="0">
                <a:solidFill>
                  <a:schemeClr val="tx1">
                    <a:lumMod val="50000"/>
                  </a:schemeClr>
                </a:solidFill>
                <a:latin typeface="Times New Roman" panose="02020603050405020304" pitchFamily="18" charset="0"/>
                <a:cs typeface="Times New Roman" panose="02020603050405020304" pitchFamily="18" charset="0"/>
              </a:rPr>
              <a:t>y dietas</a:t>
            </a:r>
          </a:p>
        </p:txBody>
      </p:sp>
      <p:sp>
        <p:nvSpPr>
          <p:cNvPr id="18" name="Elipse 17"/>
          <p:cNvSpPr/>
          <p:nvPr/>
        </p:nvSpPr>
        <p:spPr>
          <a:xfrm>
            <a:off x="157236" y="3497455"/>
            <a:ext cx="2707145" cy="26389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Estos esfuerzos no apuntaban a alcanzar una apariencia </a:t>
            </a:r>
            <a:r>
              <a:rPr lang="es-EC" dirty="0" smtClean="0">
                <a:solidFill>
                  <a:schemeClr val="tx1"/>
                </a:solidFill>
                <a:latin typeface="Times New Roman" panose="02020603050405020304" pitchFamily="18" charset="0"/>
                <a:cs typeface="Times New Roman" panose="02020603050405020304" pitchFamily="18" charset="0"/>
              </a:rPr>
              <a:t>bella</a:t>
            </a:r>
            <a:endParaRPr lang="es-MX" dirty="0" smtClean="0">
              <a:solidFill>
                <a:schemeClr val="tx1"/>
              </a:solidFill>
              <a:latin typeface="Times New Roman" panose="02020603050405020304" pitchFamily="18" charset="0"/>
              <a:cs typeface="Times New Roman" panose="02020603050405020304" pitchFamily="18" charset="0"/>
            </a:endParaRPr>
          </a:p>
        </p:txBody>
      </p:sp>
      <p:sp>
        <p:nvSpPr>
          <p:cNvPr id="19" name="Elipse 18"/>
          <p:cNvSpPr/>
          <p:nvPr/>
        </p:nvSpPr>
        <p:spPr>
          <a:xfrm>
            <a:off x="4088873" y="3497454"/>
            <a:ext cx="2707145" cy="263891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anose="02020603050405020304" pitchFamily="18" charset="0"/>
                <a:cs typeface="Times New Roman" panose="02020603050405020304" pitchFamily="18" charset="0"/>
              </a:rPr>
              <a:t>La práctica diaria </a:t>
            </a:r>
            <a:r>
              <a:rPr lang="es-EC" dirty="0">
                <a:solidFill>
                  <a:schemeClr val="tx1"/>
                </a:solidFill>
                <a:latin typeface="Times New Roman" panose="02020603050405020304" pitchFamily="18" charset="0"/>
                <a:cs typeface="Times New Roman" panose="02020603050405020304" pitchFamily="18" charset="0"/>
              </a:rPr>
              <a:t>proporcionaba los mejores resultados para la salud</a:t>
            </a:r>
            <a:endParaRPr lang="es-MX" dirty="0" smtClean="0">
              <a:solidFill>
                <a:schemeClr val="tx1"/>
              </a:solidFill>
              <a:latin typeface="Times New Roman" panose="02020603050405020304" pitchFamily="18" charset="0"/>
              <a:cs typeface="Times New Roman" panose="02020603050405020304" pitchFamily="18" charset="0"/>
            </a:endParaRPr>
          </a:p>
        </p:txBody>
      </p:sp>
      <p:sp>
        <p:nvSpPr>
          <p:cNvPr id="20" name="CuadroTexto 19"/>
          <p:cNvSpPr txBox="1"/>
          <p:nvPr/>
        </p:nvSpPr>
        <p:spPr>
          <a:xfrm>
            <a:off x="2037385" y="3839878"/>
            <a:ext cx="2959112" cy="646331"/>
          </a:xfrm>
          <a:prstGeom prst="rect">
            <a:avLst/>
          </a:prstGeom>
          <a:noFill/>
        </p:spPr>
        <p:txBody>
          <a:bodyPr wrap="square" rtlCol="0">
            <a:spAutoFit/>
          </a:bodyPr>
          <a:lstStyle/>
          <a:p>
            <a:pPr algn="ctr"/>
            <a:r>
              <a:rPr lang="es-MX" dirty="0" smtClean="0">
                <a:latin typeface="Times New Roman" panose="02020603050405020304" pitchFamily="18" charset="0"/>
                <a:cs typeface="Times New Roman" panose="02020603050405020304" pitchFamily="18" charset="0"/>
              </a:rPr>
              <a:t>Estética femenina </a:t>
            </a:r>
          </a:p>
          <a:p>
            <a:pPr algn="ctr"/>
            <a:r>
              <a:rPr lang="es-MX" dirty="0" smtClean="0">
                <a:latin typeface="Times New Roman" panose="02020603050405020304" pitchFamily="18" charset="0"/>
                <a:cs typeface="Times New Roman" panose="02020603050405020304" pitchFamily="18" charset="0"/>
              </a:rPr>
              <a:t>Kaczan (2013)</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3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CAPÍTULO II</a:t>
            </a:r>
            <a:endParaRPr lang="es-EC" dirty="0"/>
          </a:p>
        </p:txBody>
      </p:sp>
      <p:pic>
        <p:nvPicPr>
          <p:cNvPr id="7170" name="Picture 2" descr="Resultado de imagen para anÃ¡lisis estadÃ­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06" y="2217954"/>
            <a:ext cx="3124654" cy="38980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6745460" y="2904048"/>
            <a:ext cx="2286000" cy="2286000"/>
          </a:xfrm>
          <a:prstGeom prst="rect">
            <a:avLst/>
          </a:prstGeom>
          <a:noFill/>
          <a:ln>
            <a:noFill/>
          </a:ln>
        </p:spPr>
      </p:pic>
    </p:spTree>
    <p:extLst>
      <p:ext uri="{BB962C8B-B14F-4D97-AF65-F5344CB8AC3E}">
        <p14:creationId xmlns:p14="http://schemas.microsoft.com/office/powerpoint/2010/main" val="81204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2609011788"/>
              </p:ext>
            </p:extLst>
          </p:nvPr>
        </p:nvGraphicFramePr>
        <p:xfrm>
          <a:off x="647773" y="1067465"/>
          <a:ext cx="10906125" cy="671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320225" y="-4940"/>
            <a:ext cx="9561223" cy="13255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s-EC" smtClean="0"/>
              <a:t>Fase cualitativa</a:t>
            </a:r>
            <a:endParaRPr lang="es-EC" dirty="0"/>
          </a:p>
        </p:txBody>
      </p:sp>
      <p:graphicFrame>
        <p:nvGraphicFramePr>
          <p:cNvPr id="8" name="Diagrama 7"/>
          <p:cNvGraphicFramePr/>
          <p:nvPr>
            <p:extLst>
              <p:ext uri="{D42A27DB-BD31-4B8C-83A1-F6EECF244321}">
                <p14:modId xmlns:p14="http://schemas.microsoft.com/office/powerpoint/2010/main" val="1687115583"/>
              </p:ext>
            </p:extLst>
          </p:nvPr>
        </p:nvGraphicFramePr>
        <p:xfrm>
          <a:off x="600028" y="1839038"/>
          <a:ext cx="11001613" cy="4643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agen 8"/>
          <p:cNvPicPr>
            <a:picLocks noChangeAspect="1"/>
          </p:cNvPicPr>
          <p:nvPr/>
        </p:nvPicPr>
        <p:blipFill>
          <a:blip r:embed="rId12"/>
          <a:stretch>
            <a:fillRect/>
          </a:stretch>
        </p:blipFill>
        <p:spPr>
          <a:xfrm>
            <a:off x="1675068" y="4626591"/>
            <a:ext cx="959022" cy="1527834"/>
          </a:xfrm>
          <a:prstGeom prst="rect">
            <a:avLst/>
          </a:prstGeom>
        </p:spPr>
      </p:pic>
      <p:pic>
        <p:nvPicPr>
          <p:cNvPr id="5122" name="Picture 2" descr="Resultado de imagen para mujer pensativa"/>
          <p:cNvPicPr>
            <a:picLocks noChangeAspect="1" noChangeArrowheads="1"/>
          </p:cNvPicPr>
          <p:nvPr/>
        </p:nvPicPr>
        <p:blipFill rotWithShape="1">
          <a:blip r:embed="rId13">
            <a:extLst>
              <a:ext uri="{28A0092B-C50C-407E-A947-70E740481C1C}">
                <a14:useLocalDpi xmlns:a14="http://schemas.microsoft.com/office/drawing/2010/main" val="0"/>
              </a:ext>
            </a:extLst>
          </a:blip>
          <a:srcRect t="17175" r="31328"/>
          <a:stretch/>
        </p:blipFill>
        <p:spPr bwMode="auto">
          <a:xfrm flipH="1">
            <a:off x="8557146" y="4858605"/>
            <a:ext cx="1543665" cy="1861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89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0225" y="-4940"/>
            <a:ext cx="9561223" cy="1325562"/>
          </a:xfrm>
        </p:spPr>
        <p:txBody>
          <a:bodyPr/>
          <a:lstStyle/>
          <a:p>
            <a:r>
              <a:rPr lang="es-EC" dirty="0" smtClean="0"/>
              <a:t>Fase cualitativa</a:t>
            </a:r>
            <a:endParaRPr lang="es-EC" dirty="0"/>
          </a:p>
        </p:txBody>
      </p:sp>
      <p:graphicFrame>
        <p:nvGraphicFramePr>
          <p:cNvPr id="3" name="Diagrama 2"/>
          <p:cNvGraphicFramePr/>
          <p:nvPr>
            <p:extLst>
              <p:ext uri="{D42A27DB-BD31-4B8C-83A1-F6EECF244321}">
                <p14:modId xmlns:p14="http://schemas.microsoft.com/office/powerpoint/2010/main" val="3405364040"/>
              </p:ext>
            </p:extLst>
          </p:nvPr>
        </p:nvGraphicFramePr>
        <p:xfrm>
          <a:off x="1193707" y="914401"/>
          <a:ext cx="9814257" cy="5114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32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Orgánico</Template>
  <TotalTime>1128</TotalTime>
  <Words>1948</Words>
  <Application>Microsoft Office PowerPoint</Application>
  <PresentationFormat>Panorámica</PresentationFormat>
  <Paragraphs>396</Paragraphs>
  <Slides>32</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Calibri</vt:lpstr>
      <vt:lpstr>Calibri Light</vt:lpstr>
      <vt:lpstr>Cambria Math</vt:lpstr>
      <vt:lpstr>Times New Roman</vt:lpstr>
      <vt:lpstr>Wingdings</vt:lpstr>
      <vt:lpstr>Wingdings 2</vt:lpstr>
      <vt:lpstr>HDOfficeLightV0</vt:lpstr>
      <vt:lpstr>DEPARTAMENTO DE CIENCIAS ECONÓMICAS,  ADMINISTRATIVAS Y DE COMERCIO  TESIS PRESENTADA COMO REQUISITO PREVIO A  LA OBTENCIÓN DEL TÍTULO DE INGENIERA EN MERCADOTECNIA  “INFLUENCIA DEL NEUROMARKETING EN EL COMPORTAMIENTO DEL CONSUMIDOR DE CENTROS FITNESS DESDE LA PERSPECTIVA DE LA ESTÉTICA FEMENINA” </vt:lpstr>
      <vt:lpstr>Presentación de PowerPoint</vt:lpstr>
      <vt:lpstr>CAPÍTULO I</vt:lpstr>
      <vt:lpstr> Antecedentes   </vt:lpstr>
      <vt:lpstr> Marco teórico   </vt:lpstr>
      <vt:lpstr>Marco referencial</vt:lpstr>
      <vt:lpstr>CAPÍTULO II</vt:lpstr>
      <vt:lpstr>Presentación de PowerPoint</vt:lpstr>
      <vt:lpstr>Fase cualitativa</vt:lpstr>
      <vt:lpstr>Fase cualitativa</vt:lpstr>
      <vt:lpstr>Fase  metodológica</vt:lpstr>
      <vt:lpstr>Diseño del formulario  Prueba Piloto</vt:lpstr>
      <vt:lpstr>Tamaño de la muestra</vt:lpstr>
      <vt:lpstr>Formación de estratos</vt:lpstr>
      <vt:lpstr>Encuesta  Definitiva</vt:lpstr>
      <vt:lpstr>Trabajo de campo</vt:lpstr>
      <vt:lpstr>Análisis   Univariado   </vt:lpstr>
      <vt:lpstr>Análisis univariado</vt:lpstr>
      <vt:lpstr>Análisis    Bivariado (Crosstab, Anova, Correlación y Chi cuadrado) </vt:lpstr>
      <vt:lpstr>Análisis Bivariado</vt:lpstr>
      <vt:lpstr>Análisis Bivariado</vt:lpstr>
      <vt:lpstr>Análisis Bivariado</vt:lpstr>
      <vt:lpstr>Análisis Bivariado</vt:lpstr>
      <vt:lpstr>CAPÍTULO III</vt:lpstr>
      <vt:lpstr>Estudio técnico</vt:lpstr>
      <vt:lpstr>CAPÍTULO IV</vt:lpstr>
      <vt:lpstr>Estrategias</vt:lpstr>
      <vt:lpstr>Presentación de PowerPoint</vt:lpstr>
      <vt:lpstr>CAPÍTULO V</vt:lpstr>
      <vt:lpstr>Conclusiones </vt:lpstr>
      <vt:lpstr>Conclusiones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Natsyde</dc:creator>
  <cp:lastModifiedBy>hp</cp:lastModifiedBy>
  <cp:revision>94</cp:revision>
  <dcterms:created xsi:type="dcterms:W3CDTF">2019-05-06T02:05:24Z</dcterms:created>
  <dcterms:modified xsi:type="dcterms:W3CDTF">2019-05-20T17:31:59Z</dcterms:modified>
</cp:coreProperties>
</file>